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9" r:id="rId4"/>
    <p:sldId id="257" r:id="rId5"/>
    <p:sldId id="258" r:id="rId6"/>
    <p:sldId id="260" r:id="rId7"/>
    <p:sldId id="268" r:id="rId8"/>
    <p:sldId id="261" r:id="rId9"/>
    <p:sldId id="263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CE82A-6939-49E6-AB34-1413465DE02F}" type="datetimeFigureOut">
              <a:rPr lang="es-ES_tradnl" smtClean="0"/>
              <a:t>20/06/2017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6999-53F9-494A-AE4D-C0B8FE8C24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37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Delta e:</a:t>
            </a:r>
            <a:r>
              <a:rPr lang="es-ES_tradnl" baseline="0" dirty="0" smtClean="0"/>
              <a:t> deformación elástica</a:t>
            </a:r>
          </a:p>
          <a:p>
            <a:r>
              <a:rPr lang="es-ES_tradnl" baseline="0" dirty="0" smtClean="0"/>
              <a:t>Delta p: deformación plástica permanente</a:t>
            </a:r>
          </a:p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6999-53F9-494A-AE4D-C0B8FE8C24D0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710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Delta e:</a:t>
            </a:r>
            <a:r>
              <a:rPr lang="es-ES_tradnl" baseline="0" dirty="0" smtClean="0"/>
              <a:t> deformación elástica</a:t>
            </a:r>
          </a:p>
          <a:p>
            <a:r>
              <a:rPr lang="es-ES_tradnl" baseline="0" dirty="0" smtClean="0"/>
              <a:t>Delta p: deformación plástica permanente</a:t>
            </a:r>
          </a:p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6999-53F9-494A-AE4D-C0B8FE8C24D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710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Delta e:</a:t>
            </a:r>
            <a:r>
              <a:rPr lang="es-ES_tradnl" baseline="0" dirty="0" smtClean="0"/>
              <a:t> deformación elástica</a:t>
            </a:r>
          </a:p>
          <a:p>
            <a:r>
              <a:rPr lang="es-ES_tradnl" baseline="0" dirty="0" smtClean="0"/>
              <a:t>Delta p: deformación plástica permanente</a:t>
            </a:r>
          </a:p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6999-53F9-494A-AE4D-C0B8FE8C24D0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710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504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601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456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759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28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331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412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231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978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929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80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7523F-8F73-4E46-B261-CBB2E4A8883D}" type="datetimeFigureOut">
              <a:rPr lang="es-AR" smtClean="0"/>
              <a:t>20/06/2017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EAC8-2FDC-42AD-82B2-9740596BA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84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Trabajo Práctico N°8</a:t>
            </a:r>
            <a:br>
              <a:rPr lang="es-AR" dirty="0" smtClean="0"/>
            </a:br>
            <a:r>
              <a:rPr lang="es-AR" dirty="0" smtClean="0"/>
              <a:t>ACEROS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6021288"/>
            <a:ext cx="6400800" cy="406896"/>
          </a:xfrm>
        </p:spPr>
        <p:txBody>
          <a:bodyPr>
            <a:normAutofit/>
          </a:bodyPr>
          <a:lstStyle/>
          <a:p>
            <a:r>
              <a:rPr lang="es-AR" sz="2000" dirty="0" smtClean="0"/>
              <a:t>Tecnología de los Materiales de Construcción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2291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692696"/>
            <a:ext cx="62388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 flipH="1">
            <a:off x="5724128" y="2132856"/>
            <a:ext cx="792088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5724128" y="4005064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123728" y="4005064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051720" y="5157192"/>
            <a:ext cx="375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640734" y="4937155"/>
            <a:ext cx="48603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i="1" dirty="0" smtClean="0"/>
              <a:t>Δ</a:t>
            </a:r>
            <a:r>
              <a:rPr lang="es-AR" i="1" dirty="0" err="1" smtClean="0"/>
              <a:t>lu</a:t>
            </a:r>
            <a:endParaRPr lang="es-AR" i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 smtClean="0"/>
              <a:t>Diagrama Fuerza - Alargamiento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37756" y="4721712"/>
            <a:ext cx="227337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sz="3200" i="1" dirty="0" smtClean="0"/>
              <a:t>Lu = Lo + </a:t>
            </a:r>
            <a:r>
              <a:rPr lang="el-GR" sz="3200" i="1" dirty="0" smtClean="0"/>
              <a:t>Δ</a:t>
            </a:r>
            <a:r>
              <a:rPr lang="es-AR" sz="3200" i="1" dirty="0" err="1" smtClean="0"/>
              <a:t>lu</a:t>
            </a:r>
            <a:endParaRPr lang="es-AR" sz="3200" i="1" dirty="0"/>
          </a:p>
        </p:txBody>
      </p:sp>
      <p:grpSp>
        <p:nvGrpSpPr>
          <p:cNvPr id="6" name="5 Grupo"/>
          <p:cNvGrpSpPr/>
          <p:nvPr/>
        </p:nvGrpSpPr>
        <p:grpSpPr>
          <a:xfrm>
            <a:off x="1122946" y="5495956"/>
            <a:ext cx="6951499" cy="1362044"/>
            <a:chOff x="1122946" y="5495956"/>
            <a:chExt cx="6951499" cy="136204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9" t="63647" r="5591" b="11919"/>
            <a:stretch/>
          </p:blipFill>
          <p:spPr bwMode="auto">
            <a:xfrm>
              <a:off x="1122946" y="5636412"/>
              <a:ext cx="6951499" cy="122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3131840" y="5517232"/>
              <a:ext cx="288032" cy="729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660504" y="5495956"/>
              <a:ext cx="288032" cy="729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24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Práctico - Ejemplo 2/2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2485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 flipV="1">
            <a:off x="1979712" y="2583712"/>
            <a:ext cx="648072" cy="3869624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V="1">
            <a:off x="4486070" y="1949820"/>
            <a:ext cx="412990" cy="4503516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Elipse"/>
          <p:cNvSpPr/>
          <p:nvPr/>
        </p:nvSpPr>
        <p:spPr>
          <a:xfrm>
            <a:off x="4791048" y="20616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9" name="18 Conector recto"/>
          <p:cNvCxnSpPr/>
          <p:nvPr/>
        </p:nvCxnSpPr>
        <p:spPr>
          <a:xfrm>
            <a:off x="1979712" y="6441336"/>
            <a:ext cx="25063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987824" y="6256670"/>
            <a:ext cx="36740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i="1" dirty="0" smtClean="0"/>
              <a:t>Δ</a:t>
            </a:r>
            <a:r>
              <a:rPr lang="es-AR" i="1" dirty="0" smtClean="0"/>
              <a:t>l</a:t>
            </a:r>
            <a:endParaRPr lang="es-AR" i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090761" y="6093638"/>
            <a:ext cx="198163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i="1" dirty="0"/>
              <a:t>Δ</a:t>
            </a:r>
            <a:r>
              <a:rPr lang="es-AR" sz="3200" i="1" dirty="0" smtClean="0"/>
              <a:t>l = Lu - Lo</a:t>
            </a:r>
            <a:endParaRPr lang="es-AR" sz="3200" i="1" dirty="0"/>
          </a:p>
        </p:txBody>
      </p:sp>
      <p:cxnSp>
        <p:nvCxnSpPr>
          <p:cNvPr id="22" name="21 Conector recto"/>
          <p:cNvCxnSpPr/>
          <p:nvPr/>
        </p:nvCxnSpPr>
        <p:spPr>
          <a:xfrm flipV="1">
            <a:off x="2195736" y="2531134"/>
            <a:ext cx="648072" cy="3869624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1979712" y="6309320"/>
            <a:ext cx="216024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265729" y="5589240"/>
            <a:ext cx="86594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i="1" dirty="0" smtClean="0"/>
              <a:t>0,2% lo</a:t>
            </a:r>
            <a:endParaRPr lang="es-AR" i="1" dirty="0"/>
          </a:p>
        </p:txBody>
      </p:sp>
      <p:cxnSp>
        <p:nvCxnSpPr>
          <p:cNvPr id="27" name="26 Conector curvado"/>
          <p:cNvCxnSpPr/>
          <p:nvPr/>
        </p:nvCxnSpPr>
        <p:spPr>
          <a:xfrm>
            <a:off x="1131672" y="5773906"/>
            <a:ext cx="956052" cy="482764"/>
          </a:xfrm>
          <a:prstGeom prst="curvedConnector3">
            <a:avLst>
              <a:gd name="adj1" fmla="val 10069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1662331" y="3108243"/>
            <a:ext cx="103746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020609" y="2923577"/>
            <a:ext cx="3752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i="1" dirty="0" err="1" smtClean="0"/>
              <a:t>Pf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41641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6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Trabajo Práctico N°8</a:t>
            </a:r>
            <a:br>
              <a:rPr lang="es-AR" dirty="0" smtClean="0"/>
            </a:br>
            <a:r>
              <a:rPr lang="es-AR" dirty="0" smtClean="0"/>
              <a:t>ACEROS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6021288"/>
            <a:ext cx="6400800" cy="406896"/>
          </a:xfrm>
        </p:spPr>
        <p:txBody>
          <a:bodyPr>
            <a:normAutofit/>
          </a:bodyPr>
          <a:lstStyle/>
          <a:p>
            <a:r>
              <a:rPr lang="es-AR" sz="2000" dirty="0" smtClean="0"/>
              <a:t>Tecnología de los Materiales de Construcción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3242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pPr algn="l"/>
            <a:r>
              <a:rPr lang="es-ES_tradnl" dirty="0" err="1" smtClean="0"/>
              <a:t>RequerimientoS</a:t>
            </a:r>
            <a:r>
              <a:rPr lang="es-ES_tradnl" dirty="0" smtClean="0"/>
              <a:t> CIRSOC 201-05</a:t>
            </a:r>
            <a:endParaRPr lang="es-ES_trad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8424"/>
            <a:ext cx="8917106" cy="465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7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4910"/>
            <a:ext cx="25050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2737" y="70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dirty="0" smtClean="0"/>
              <a:t>Resistencia a Tracción</a:t>
            </a:r>
            <a:endParaRPr lang="es-AR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6262"/>
            <a:ext cx="3721596" cy="372159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61" y="3345582"/>
            <a:ext cx="5780139" cy="377635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73605" y="4581128"/>
            <a:ext cx="162953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200" dirty="0" smtClean="0"/>
              <a:t>PRENSA</a:t>
            </a:r>
            <a:endParaRPr lang="es-AR" sz="3200" dirty="0"/>
          </a:p>
        </p:txBody>
      </p:sp>
      <p:sp>
        <p:nvSpPr>
          <p:cNvPr id="9" name="8 Rectángulo"/>
          <p:cNvSpPr/>
          <p:nvPr/>
        </p:nvSpPr>
        <p:spPr>
          <a:xfrm>
            <a:off x="0" y="5733256"/>
            <a:ext cx="3910363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200" dirty="0" smtClean="0"/>
              <a:t>DIAGRAMA TENSIÓN - DEFORMACIÓN</a:t>
            </a:r>
            <a:endParaRPr lang="es-AR" sz="3200" dirty="0"/>
          </a:p>
        </p:txBody>
      </p:sp>
      <p:sp>
        <p:nvSpPr>
          <p:cNvPr id="6" name="5 Rectángulo"/>
          <p:cNvSpPr/>
          <p:nvPr/>
        </p:nvSpPr>
        <p:spPr>
          <a:xfrm>
            <a:off x="4283968" y="1484784"/>
            <a:ext cx="23042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AR" sz="3200" dirty="0" smtClean="0"/>
              <a:t>MORDAZAS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3123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Preparación de la probeta de ensayo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9688"/>
            <a:ext cx="7752238" cy="499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959287" y="4050455"/>
                <a:ext cx="7344816" cy="20882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AR" b="0" i="1" dirty="0" smtClean="0">
                    <a:latin typeface="Cambria Math"/>
                  </a:rPr>
                  <a:t>Longitud de referencia  inicial:  …………………..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s-AR" b="0" i="1" dirty="0" smtClean="0">
                  <a:latin typeface="Cambria Math"/>
                </a:endParaRPr>
              </a:p>
              <a:p>
                <a:r>
                  <a:rPr lang="es-AR" dirty="0" smtClean="0"/>
                  <a:t>para probetas proporcionales ……………… …………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=</m:t>
                    </m:r>
                    <m:r>
                      <a:rPr lang="es-AR" b="0" i="1" smtClean="0">
                        <a:latin typeface="Cambria Math"/>
                      </a:rPr>
                      <m:t>𝐾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s-AR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s-A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sub>
                        </m:sSub>
                      </m:e>
                    </m:rad>
                  </m:oMath>
                </a14:m>
                <a:r>
                  <a:rPr lang="es-AR" b="0" i="1" dirty="0" smtClean="0">
                    <a:latin typeface="Cambria Math"/>
                  </a:rPr>
                  <a:t> </a:t>
                </a:r>
              </a:p>
              <a:p>
                <a:r>
                  <a:rPr lang="es-AR" dirty="0" smtClean="0"/>
                  <a:t>para probetas proporcionales normales ………….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/>
                      </a:rPr>
                      <m:t>𝐾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=5,65</m:t>
                    </m:r>
                  </m:oMath>
                </a14:m>
                <a:endParaRPr lang="es-AR" dirty="0" smtClean="0"/>
              </a:p>
              <a:p>
                <a:r>
                  <a:rPr lang="es-AR" dirty="0" smtClean="0"/>
                  <a:t>Para probetas proporcionales normales de sección circular de diámetro d:</a:t>
                </a:r>
              </a:p>
              <a:p>
                <a:pPr algn="ctr"/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s-AR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5×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s-AR" dirty="0" smtClean="0"/>
              </a:p>
              <a:p>
                <a:r>
                  <a:rPr lang="es-AR" i="1" dirty="0">
                    <a:latin typeface="Cambria Math"/>
                  </a:rPr>
                  <a:t>Longitud calibrada   </a:t>
                </a:r>
                <a:r>
                  <a:rPr lang="es-AR" dirty="0" smtClean="0"/>
                  <a:t>…………………………………………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s-AR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s-AR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r>
                      <a:rPr lang="es-AR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type m:val="skw"/>
                        <m:ctrlPr>
                          <a:rPr lang="es-A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87" y="4050455"/>
                <a:ext cx="7344816" cy="2088232"/>
              </a:xfrm>
              <a:prstGeom prst="rect">
                <a:avLst/>
              </a:prstGeom>
              <a:blipFill rotWithShape="1">
                <a:blip r:embed="rId3"/>
                <a:stretch>
                  <a:fillRect l="-496" b="-236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824507" y="1125022"/>
            <a:ext cx="42026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Probetas industriales o probetas calibradas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423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66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dirty="0" smtClean="0"/>
              <a:t>probeta luego del ensayo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9688"/>
            <a:ext cx="7752238" cy="499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5004048" y="213285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5004048" y="443711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067299" y="1484784"/>
                <a:ext cx="7128792" cy="24658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endParaRPr lang="es-AR" i="1" dirty="0" smtClean="0">
                  <a:latin typeface="Cambria Math"/>
                </a:endParaRPr>
              </a:p>
              <a:p>
                <a:r>
                  <a:rPr lang="es-AR" i="1" dirty="0" smtClean="0">
                    <a:latin typeface="Cambria Math"/>
                  </a:rPr>
                  <a:t>Longitud de referencia  inicial:  …………………..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s-AR" i="1" dirty="0" smtClean="0">
                  <a:latin typeface="Cambria Math"/>
                </a:endParaRPr>
              </a:p>
              <a:p>
                <a:r>
                  <a:rPr lang="es-AR" i="1" dirty="0">
                    <a:latin typeface="Cambria Math"/>
                  </a:rPr>
                  <a:t>Longitud de referencia  </a:t>
                </a:r>
                <a:r>
                  <a:rPr lang="es-AR" i="1" dirty="0" smtClean="0">
                    <a:latin typeface="Cambria Math"/>
                  </a:rPr>
                  <a:t>final   :  </a:t>
                </a:r>
                <a:r>
                  <a:rPr lang="es-AR" i="1" dirty="0">
                    <a:latin typeface="Cambria Math"/>
                  </a:rPr>
                  <a:t>…………………..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s-AR" i="1" dirty="0" smtClean="0">
                  <a:latin typeface="Cambria Math"/>
                </a:endParaRPr>
              </a:p>
              <a:p>
                <a:endParaRPr lang="es-AR" i="1" dirty="0" smtClean="0">
                  <a:latin typeface="Cambria Math"/>
                </a:endParaRPr>
              </a:p>
              <a:p>
                <a:r>
                  <a:rPr lang="es-AR" i="1" dirty="0" smtClean="0">
                    <a:latin typeface="Cambria Math"/>
                  </a:rPr>
                  <a:t>Alargamiento :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/>
                        <a:ea typeface="Cambria Math"/>
                      </a:rPr>
                      <m:t>………………………….</m:t>
                    </m:r>
                    <m:r>
                      <a:rPr lang="es-AR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A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s-AR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s-A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s-AR" b="0" i="1" dirty="0" smtClean="0">
                  <a:latin typeface="Cambria Math"/>
                  <a:ea typeface="Cambria Math"/>
                </a:endParaRPr>
              </a:p>
              <a:p>
                <a:endParaRPr lang="es-AR" i="1" dirty="0" smtClean="0">
                  <a:latin typeface="Cambria Math"/>
                </a:endParaRPr>
              </a:p>
              <a:p>
                <a:r>
                  <a:rPr lang="es-AR" i="1" dirty="0" smtClean="0">
                    <a:latin typeface="Cambria Math"/>
                  </a:rPr>
                  <a:t>Alargamiento unitario ……………………      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num>
                      <m:den>
                        <m:sSub>
                          <m:sSubPr>
                            <m:ctrlPr>
                              <a:rPr lang="es-A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s-AR" b="0" i="1" dirty="0" smtClean="0">
                  <a:latin typeface="Cambria Math"/>
                  <a:ea typeface="Cambria Math"/>
                </a:endParaRPr>
              </a:p>
              <a:p>
                <a:endParaRPr lang="es-AR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99" y="1484784"/>
                <a:ext cx="7128792" cy="2465803"/>
              </a:xfrm>
              <a:prstGeom prst="rect">
                <a:avLst/>
              </a:prstGeom>
              <a:blipFill rotWithShape="1">
                <a:blip r:embed="rId3"/>
                <a:stretch>
                  <a:fillRect l="-51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1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8833" y="5444989"/>
            <a:ext cx="4504695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0 – E: proporcionalidad</a:t>
            </a:r>
          </a:p>
          <a:p>
            <a:r>
              <a:rPr lang="es-AR" dirty="0" smtClean="0"/>
              <a:t>E:  límite teórico de elasticidad</a:t>
            </a:r>
          </a:p>
          <a:p>
            <a:r>
              <a:rPr lang="es-AR" dirty="0" smtClean="0"/>
              <a:t>E – F: incremento de cargas y deformaciones</a:t>
            </a:r>
          </a:p>
          <a:p>
            <a:r>
              <a:rPr lang="es-AR" dirty="0" smtClean="0"/>
              <a:t>F – F´: aumento de deformaciones - fluencia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4839016" y="5444990"/>
            <a:ext cx="419748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F´ - R: toma de carga con grandes deformaciones</a:t>
            </a:r>
          </a:p>
          <a:p>
            <a:r>
              <a:rPr lang="es-AR" dirty="0" smtClean="0"/>
              <a:t>R : cargas máxima, inicio de estricción</a:t>
            </a:r>
          </a:p>
          <a:p>
            <a:r>
              <a:rPr lang="es-AR" dirty="0" smtClean="0"/>
              <a:t>R – R´: estricción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764704"/>
            <a:ext cx="62388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 flipH="1">
            <a:off x="5724128" y="2132856"/>
            <a:ext cx="792088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 smtClean="0"/>
              <a:t>Diagrama Fuerza - Alargamiento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5783854" y="4725144"/>
            <a:ext cx="876377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" name="9 Conector recto"/>
          <p:cNvCxnSpPr/>
          <p:nvPr/>
        </p:nvCxnSpPr>
        <p:spPr>
          <a:xfrm>
            <a:off x="5724128" y="4221088"/>
            <a:ext cx="0" cy="86409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3596938" y="4696656"/>
                <a:ext cx="127368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AR" sz="1600" i="1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s-AR" sz="1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es-AR" sz="16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es-AR" sz="16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s-AR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es-AR" sz="16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s-ES_tradnl" sz="1600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938" y="4696656"/>
                <a:ext cx="127368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 smtClean="0"/>
              <a:t>Diagrama Fuerza - Alargamiento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0519"/>
            <a:ext cx="7360881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r="8803"/>
          <a:stretch/>
        </p:blipFill>
        <p:spPr bwMode="auto">
          <a:xfrm rot="16200000">
            <a:off x="6461186" y="3229910"/>
            <a:ext cx="2271252" cy="132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 smtClean="0"/>
              <a:t>Límites de fluencia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4837172" y="5914146"/>
            <a:ext cx="41974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Límite práctico de fluencia: esfuerzo para 0,2%  </a:t>
            </a:r>
            <a:r>
              <a:rPr lang="es-AR" i="1" dirty="0" smtClean="0"/>
              <a:t>lo </a:t>
            </a:r>
            <a:r>
              <a:rPr lang="es-AR" dirty="0" smtClean="0"/>
              <a:t>de deformación permanente</a:t>
            </a:r>
            <a:endParaRPr lang="es-AR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85762"/>
            <a:ext cx="4419600" cy="4343400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 flipV="1">
            <a:off x="4860032" y="2348880"/>
            <a:ext cx="576064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4695000" y="2348880"/>
            <a:ext cx="741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283968" y="2179327"/>
            <a:ext cx="3369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err="1" smtClean="0"/>
              <a:t>F</a:t>
            </a:r>
            <a:r>
              <a:rPr lang="es-AR" baseline="-25000" dirty="0" err="1" smtClean="0"/>
              <a:t>f</a:t>
            </a:r>
            <a:endParaRPr lang="es-AR" baseline="-25000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4695000" y="5229200"/>
            <a:ext cx="0" cy="199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60032" y="4941168"/>
            <a:ext cx="0" cy="496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620920" y="5329181"/>
            <a:ext cx="103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001521" y="5437546"/>
            <a:ext cx="86914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0,2% </a:t>
            </a:r>
            <a:r>
              <a:rPr lang="es-AR" i="1" dirty="0" smtClean="0"/>
              <a:t>lo</a:t>
            </a:r>
            <a:endParaRPr lang="es-AR" i="1" baseline="-25000" dirty="0"/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" y="1085762"/>
            <a:ext cx="4009644" cy="515155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283295" y="5814322"/>
            <a:ext cx="419748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Límite aparente de fluencia: esfuerzo máximo luego del cual el material se deforma sin incremento de carga</a:t>
            </a:r>
            <a:endParaRPr lang="es-AR" dirty="0"/>
          </a:p>
        </p:txBody>
      </p:sp>
      <p:sp>
        <p:nvSpPr>
          <p:cNvPr id="25" name="24 Elipse"/>
          <p:cNvSpPr/>
          <p:nvPr/>
        </p:nvSpPr>
        <p:spPr>
          <a:xfrm>
            <a:off x="4671201" y="530632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Elipse"/>
          <p:cNvSpPr/>
          <p:nvPr/>
        </p:nvSpPr>
        <p:spPr>
          <a:xfrm>
            <a:off x="4837172" y="531229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CuadroTexto"/>
          <p:cNvSpPr txBox="1"/>
          <p:nvPr/>
        </p:nvSpPr>
        <p:spPr>
          <a:xfrm>
            <a:off x="356244" y="2888130"/>
            <a:ext cx="3369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err="1" smtClean="0"/>
              <a:t>F</a:t>
            </a:r>
            <a:r>
              <a:rPr lang="es-AR" baseline="-25000" dirty="0" err="1" smtClean="0"/>
              <a:t>f</a:t>
            </a:r>
            <a:endParaRPr lang="es-AR" baseline="-25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785760" y="982469"/>
            <a:ext cx="43582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Inicio de fluencia no definido (acero </a:t>
            </a:r>
            <a:endParaRPr lang="es-AR" dirty="0"/>
          </a:p>
        </p:txBody>
      </p:sp>
      <p:sp>
        <p:nvSpPr>
          <p:cNvPr id="30" name="29 Rectángulo"/>
          <p:cNvSpPr/>
          <p:nvPr/>
        </p:nvSpPr>
        <p:spPr>
          <a:xfrm>
            <a:off x="0" y="0"/>
            <a:ext cx="20854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28 CuadroTexto"/>
          <p:cNvSpPr txBox="1"/>
          <p:nvPr/>
        </p:nvSpPr>
        <p:spPr>
          <a:xfrm>
            <a:off x="106740" y="982469"/>
            <a:ext cx="41974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Inicio de fluencia marcado (acero dulce – C 0,10%)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11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Práctico – Ejemplo 1/2 </a:t>
            </a: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04337" y="424056"/>
            <a:ext cx="5439383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5076056" y="21328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1901354" y="3265934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 flipV="1">
            <a:off x="1901354" y="2132856"/>
            <a:ext cx="2454622" cy="17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259632" y="3081268"/>
            <a:ext cx="3752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i="1" dirty="0" err="1" smtClean="0"/>
              <a:t>Pf</a:t>
            </a:r>
            <a:endParaRPr lang="es-AR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97089" y="1948190"/>
            <a:ext cx="38183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i="1" dirty="0" smtClean="0"/>
              <a:t>Pr</a:t>
            </a:r>
            <a:endParaRPr lang="es-AR" i="1" dirty="0"/>
          </a:p>
        </p:txBody>
      </p:sp>
      <p:sp>
        <p:nvSpPr>
          <p:cNvPr id="12" name="11 Elipse"/>
          <p:cNvSpPr/>
          <p:nvPr/>
        </p:nvSpPr>
        <p:spPr>
          <a:xfrm>
            <a:off x="1578925" y="5805264"/>
            <a:ext cx="616811" cy="64807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4" name="13 Conector recto"/>
          <p:cNvCxnSpPr/>
          <p:nvPr/>
        </p:nvCxnSpPr>
        <p:spPr>
          <a:xfrm flipV="1">
            <a:off x="1925628" y="2583712"/>
            <a:ext cx="342116" cy="3869624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4824028" y="1733797"/>
            <a:ext cx="412990" cy="4503515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369</Words>
  <Application>Microsoft Office PowerPoint</Application>
  <PresentationFormat>Presentación en pantalla (4:3)</PresentationFormat>
  <Paragraphs>63</Paragraphs>
  <Slides>12</Slides>
  <Notes>3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Trabajo Práctico N°8 ACEROS</vt:lpstr>
      <vt:lpstr>RequerimientoS CIRSOC 201-05</vt:lpstr>
      <vt:lpstr>Resistencia a Tracción</vt:lpstr>
      <vt:lpstr>Preparación de la probeta de ensayo</vt:lpstr>
      <vt:lpstr>probeta luego del ensayo</vt:lpstr>
      <vt:lpstr>Diagrama Fuerza - Alargamiento</vt:lpstr>
      <vt:lpstr>Diagrama Fuerza - Alargamiento</vt:lpstr>
      <vt:lpstr>Límites de fluencia</vt:lpstr>
      <vt:lpstr>Práctico – Ejemplo 1/2 </vt:lpstr>
      <vt:lpstr>Diagrama Fuerza - Alargamiento</vt:lpstr>
      <vt:lpstr>Práctico - Ejemplo 2/2</vt:lpstr>
      <vt:lpstr>Trabajo Práctico N°8 ACEROS</vt:lpstr>
    </vt:vector>
  </TitlesOfParts>
  <Company>Holcim ARG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Práctico N°1</dc:title>
  <dc:creator>Raul Lopez</dc:creator>
  <cp:lastModifiedBy>Luffi</cp:lastModifiedBy>
  <cp:revision>27</cp:revision>
  <dcterms:created xsi:type="dcterms:W3CDTF">2012-03-19T16:31:01Z</dcterms:created>
  <dcterms:modified xsi:type="dcterms:W3CDTF">2017-06-20T21:13:18Z</dcterms:modified>
</cp:coreProperties>
</file>