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7" r:id="rId2"/>
    <p:sldId id="348" r:id="rId3"/>
    <p:sldId id="294" r:id="rId4"/>
    <p:sldId id="310" r:id="rId5"/>
    <p:sldId id="311" r:id="rId6"/>
    <p:sldId id="312" r:id="rId7"/>
    <p:sldId id="314" r:id="rId8"/>
    <p:sldId id="313" r:id="rId9"/>
    <p:sldId id="315" r:id="rId10"/>
    <p:sldId id="316" r:id="rId11"/>
    <p:sldId id="351" r:id="rId12"/>
    <p:sldId id="349" r:id="rId13"/>
    <p:sldId id="350" r:id="rId14"/>
    <p:sldId id="368" r:id="rId15"/>
    <p:sldId id="276" r:id="rId16"/>
    <p:sldId id="353" r:id="rId17"/>
    <p:sldId id="354" r:id="rId18"/>
    <p:sldId id="355" r:id="rId19"/>
    <p:sldId id="308" r:id="rId20"/>
    <p:sldId id="263" r:id="rId21"/>
    <p:sldId id="356" r:id="rId22"/>
    <p:sldId id="264" r:id="rId23"/>
    <p:sldId id="357" r:id="rId24"/>
    <p:sldId id="358" r:id="rId25"/>
    <p:sldId id="359" r:id="rId26"/>
    <p:sldId id="360" r:id="rId27"/>
    <p:sldId id="361" r:id="rId28"/>
    <p:sldId id="286" r:id="rId29"/>
    <p:sldId id="287" r:id="rId30"/>
    <p:sldId id="288" r:id="rId31"/>
    <p:sldId id="362" r:id="rId32"/>
    <p:sldId id="289" r:id="rId33"/>
    <p:sldId id="363" r:id="rId34"/>
    <p:sldId id="317" r:id="rId35"/>
    <p:sldId id="281" r:id="rId36"/>
    <p:sldId id="318" r:id="rId37"/>
    <p:sldId id="259" r:id="rId38"/>
    <p:sldId id="339" r:id="rId39"/>
    <p:sldId id="340" r:id="rId40"/>
    <p:sldId id="341" r:id="rId41"/>
    <p:sldId id="342" r:id="rId42"/>
    <p:sldId id="343" r:id="rId43"/>
    <p:sldId id="261" r:id="rId44"/>
    <p:sldId id="321" r:id="rId45"/>
    <p:sldId id="322" r:id="rId46"/>
    <p:sldId id="323" r:id="rId47"/>
    <p:sldId id="326" r:id="rId48"/>
    <p:sldId id="336" r:id="rId49"/>
    <p:sldId id="337" r:id="rId50"/>
    <p:sldId id="338" r:id="rId51"/>
    <p:sldId id="366" r:id="rId52"/>
    <p:sldId id="367" r:id="rId53"/>
    <p:sldId id="262" r:id="rId54"/>
    <p:sldId id="270" r:id="rId55"/>
    <p:sldId id="282" r:id="rId56"/>
    <p:sldId id="327" r:id="rId57"/>
    <p:sldId id="328" r:id="rId58"/>
    <p:sldId id="324" r:id="rId59"/>
    <p:sldId id="325" r:id="rId60"/>
    <p:sldId id="329" r:id="rId61"/>
    <p:sldId id="330" r:id="rId62"/>
    <p:sldId id="331" r:id="rId63"/>
    <p:sldId id="333" r:id="rId64"/>
    <p:sldId id="268" r:id="rId65"/>
    <p:sldId id="271" r:id="rId66"/>
    <p:sldId id="334" r:id="rId67"/>
    <p:sldId id="335" r:id="rId68"/>
    <p:sldId id="285" r:id="rId69"/>
    <p:sldId id="344" r:id="rId70"/>
    <p:sldId id="319" r:id="rId71"/>
    <p:sldId id="320"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B05F0-C7AD-4002-A5DE-F10AF7494C2C}" v="210" dt="2019-08-09T18:59:59.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8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quel Martini" userId="1e9f531b5c81a3c6" providerId="LiveId" clId="{53C682C6-0DDF-4E2E-97FF-CD1BFB6BC35E}"/>
    <pc:docChg chg="undo custSel addSld delSld modSld sldOrd">
      <pc:chgData name="Raquel Martini" userId="1e9f531b5c81a3c6" providerId="LiveId" clId="{53C682C6-0DDF-4E2E-97FF-CD1BFB6BC35E}" dt="2019-08-06T15:45:08.666" v="201"/>
      <pc:docMkLst>
        <pc:docMk/>
      </pc:docMkLst>
      <pc:sldChg chg="add">
        <pc:chgData name="Raquel Martini" userId="1e9f531b5c81a3c6" providerId="LiveId" clId="{53C682C6-0DDF-4E2E-97FF-CD1BFB6BC35E}" dt="2019-08-06T15:02:09.750" v="154"/>
        <pc:sldMkLst>
          <pc:docMk/>
          <pc:sldMk cId="0" sldId="259"/>
        </pc:sldMkLst>
      </pc:sldChg>
      <pc:sldChg chg="add">
        <pc:chgData name="Raquel Martini" userId="1e9f531b5c81a3c6" providerId="LiveId" clId="{53C682C6-0DDF-4E2E-97FF-CD1BFB6BC35E}" dt="2019-08-06T15:06:53.121" v="157"/>
        <pc:sldMkLst>
          <pc:docMk/>
          <pc:sldMk cId="0" sldId="261"/>
        </pc:sldMkLst>
      </pc:sldChg>
      <pc:sldChg chg="add">
        <pc:chgData name="Raquel Martini" userId="1e9f531b5c81a3c6" providerId="LiveId" clId="{53C682C6-0DDF-4E2E-97FF-CD1BFB6BC35E}" dt="2019-08-06T15:14:17.738" v="168"/>
        <pc:sldMkLst>
          <pc:docMk/>
          <pc:sldMk cId="0" sldId="262"/>
        </pc:sldMkLst>
      </pc:sldChg>
      <pc:sldChg chg="add">
        <pc:chgData name="Raquel Martini" userId="1e9f531b5c81a3c6" providerId="LiveId" clId="{53C682C6-0DDF-4E2E-97FF-CD1BFB6BC35E}" dt="2019-08-06T14:51:54.574" v="89"/>
        <pc:sldMkLst>
          <pc:docMk/>
          <pc:sldMk cId="0" sldId="263"/>
        </pc:sldMkLst>
      </pc:sldChg>
      <pc:sldChg chg="add">
        <pc:chgData name="Raquel Martini" userId="1e9f531b5c81a3c6" providerId="LiveId" clId="{53C682C6-0DDF-4E2E-97FF-CD1BFB6BC35E}" dt="2019-08-06T14:51:54.574" v="89"/>
        <pc:sldMkLst>
          <pc:docMk/>
          <pc:sldMk cId="0" sldId="264"/>
        </pc:sldMkLst>
      </pc:sldChg>
      <pc:sldChg chg="addSp delSp modSp add ord">
        <pc:chgData name="Raquel Martini" userId="1e9f531b5c81a3c6" providerId="LiveId" clId="{53C682C6-0DDF-4E2E-97FF-CD1BFB6BC35E}" dt="2019-08-06T15:39:27.126" v="189" actId="478"/>
        <pc:sldMkLst>
          <pc:docMk/>
          <pc:sldMk cId="0" sldId="268"/>
        </pc:sldMkLst>
        <pc:spChg chg="add del mod">
          <ac:chgData name="Raquel Martini" userId="1e9f531b5c81a3c6" providerId="LiveId" clId="{53C682C6-0DDF-4E2E-97FF-CD1BFB6BC35E}" dt="2019-08-06T15:39:27.126" v="189" actId="478"/>
          <ac:spMkLst>
            <pc:docMk/>
            <pc:sldMk cId="0" sldId="268"/>
            <ac:spMk id="3" creationId="{71194DC5-B501-4EF5-AF38-52544EC2E1D2}"/>
          </ac:spMkLst>
        </pc:spChg>
        <pc:spChg chg="del">
          <ac:chgData name="Raquel Martini" userId="1e9f531b5c81a3c6" providerId="LiveId" clId="{53C682C6-0DDF-4E2E-97FF-CD1BFB6BC35E}" dt="2019-08-06T15:39:24.970" v="188" actId="478"/>
          <ac:spMkLst>
            <pc:docMk/>
            <pc:sldMk cId="0" sldId="268"/>
            <ac:spMk id="19458" creationId="{00000000-0000-0000-0000-000000000000}"/>
          </ac:spMkLst>
        </pc:spChg>
      </pc:sldChg>
      <pc:sldChg chg="add del">
        <pc:chgData name="Raquel Martini" userId="1e9f531b5c81a3c6" providerId="LiveId" clId="{53C682C6-0DDF-4E2E-97FF-CD1BFB6BC35E}" dt="2019-08-06T15:21:52.835" v="170"/>
        <pc:sldMkLst>
          <pc:docMk/>
          <pc:sldMk cId="0" sldId="270"/>
        </pc:sldMkLst>
      </pc:sldChg>
      <pc:sldChg chg="add del">
        <pc:chgData name="Raquel Martini" userId="1e9f531b5c81a3c6" providerId="LiveId" clId="{53C682C6-0DDF-4E2E-97FF-CD1BFB6BC35E}" dt="2019-08-06T15:39:40.908" v="190"/>
        <pc:sldMkLst>
          <pc:docMk/>
          <pc:sldMk cId="0" sldId="271"/>
        </pc:sldMkLst>
      </pc:sldChg>
      <pc:sldChg chg="add">
        <pc:chgData name="Raquel Martini" userId="1e9f531b5c81a3c6" providerId="LiveId" clId="{53C682C6-0DDF-4E2E-97FF-CD1BFB6BC35E}" dt="2019-08-06T14:31:50.650" v="66"/>
        <pc:sldMkLst>
          <pc:docMk/>
          <pc:sldMk cId="0" sldId="276"/>
        </pc:sldMkLst>
      </pc:sldChg>
      <pc:sldChg chg="addSp delSp modSp add del modAnim">
        <pc:chgData name="Raquel Martini" userId="1e9f531b5c81a3c6" providerId="LiveId" clId="{53C682C6-0DDF-4E2E-97FF-CD1BFB6BC35E}" dt="2019-08-06T15:01:02.706" v="149" actId="1076"/>
        <pc:sldMkLst>
          <pc:docMk/>
          <pc:sldMk cId="0" sldId="281"/>
        </pc:sldMkLst>
        <pc:spChg chg="mod">
          <ac:chgData name="Raquel Martini" userId="1e9f531b5c81a3c6" providerId="LiveId" clId="{53C682C6-0DDF-4E2E-97FF-CD1BFB6BC35E}" dt="2019-08-06T14:59:55.215" v="131" actId="1076"/>
          <ac:spMkLst>
            <pc:docMk/>
            <pc:sldMk cId="0" sldId="281"/>
            <ac:spMk id="5" creationId="{00000000-0000-0000-0000-000000000000}"/>
          </ac:spMkLst>
        </pc:spChg>
        <pc:spChg chg="add del mod">
          <ac:chgData name="Raquel Martini" userId="1e9f531b5c81a3c6" providerId="LiveId" clId="{53C682C6-0DDF-4E2E-97FF-CD1BFB6BC35E}" dt="2019-08-06T15:00:54.747" v="144"/>
          <ac:spMkLst>
            <pc:docMk/>
            <pc:sldMk cId="0" sldId="281"/>
            <ac:spMk id="11" creationId="{61C07577-D9A9-476C-8374-C787735404F3}"/>
          </ac:spMkLst>
        </pc:spChg>
        <pc:graphicFrameChg chg="mod">
          <ac:chgData name="Raquel Martini" userId="1e9f531b5c81a3c6" providerId="LiveId" clId="{53C682C6-0DDF-4E2E-97FF-CD1BFB6BC35E}" dt="2019-08-06T15:01:02.089" v="148" actId="1076"/>
          <ac:graphicFrameMkLst>
            <pc:docMk/>
            <pc:sldMk cId="0" sldId="281"/>
            <ac:graphicFrameMk id="6" creationId="{00000000-0000-0000-0000-000000000000}"/>
          </ac:graphicFrameMkLst>
        </pc:graphicFrameChg>
        <pc:graphicFrameChg chg="add del mod modGraphic">
          <ac:chgData name="Raquel Martini" userId="1e9f531b5c81a3c6" providerId="LiveId" clId="{53C682C6-0DDF-4E2E-97FF-CD1BFB6BC35E}" dt="2019-08-06T15:00:55.698" v="146"/>
          <ac:graphicFrameMkLst>
            <pc:docMk/>
            <pc:sldMk cId="0" sldId="281"/>
            <ac:graphicFrameMk id="10" creationId="{D2D13270-29A3-4059-9862-B4114ED42DAE}"/>
          </ac:graphicFrameMkLst>
        </pc:graphicFrameChg>
        <pc:graphicFrameChg chg="mod">
          <ac:chgData name="Raquel Martini" userId="1e9f531b5c81a3c6" providerId="LiveId" clId="{53C682C6-0DDF-4E2E-97FF-CD1BFB6BC35E}" dt="2019-08-06T15:01:02.706" v="149" actId="1076"/>
          <ac:graphicFrameMkLst>
            <pc:docMk/>
            <pc:sldMk cId="0" sldId="281"/>
            <ac:graphicFrameMk id="34818" creationId="{00000000-0000-0000-0000-000000000000}"/>
          </ac:graphicFrameMkLst>
        </pc:graphicFrameChg>
      </pc:sldChg>
      <pc:sldChg chg="add del">
        <pc:chgData name="Raquel Martini" userId="1e9f531b5c81a3c6" providerId="LiveId" clId="{53C682C6-0DDF-4E2E-97FF-CD1BFB6BC35E}" dt="2019-08-06T15:21:52.835" v="170"/>
        <pc:sldMkLst>
          <pc:docMk/>
          <pc:sldMk cId="0" sldId="282"/>
        </pc:sldMkLst>
      </pc:sldChg>
      <pc:sldChg chg="add ord">
        <pc:chgData name="Raquel Martini" userId="1e9f531b5c81a3c6" providerId="LiveId" clId="{53C682C6-0DDF-4E2E-97FF-CD1BFB6BC35E}" dt="2019-08-06T15:45:08.666" v="201"/>
        <pc:sldMkLst>
          <pc:docMk/>
          <pc:sldMk cId="0" sldId="285"/>
        </pc:sldMkLst>
      </pc:sldChg>
      <pc:sldChg chg="add">
        <pc:chgData name="Raquel Martini" userId="1e9f531b5c81a3c6" providerId="LiveId" clId="{53C682C6-0DDF-4E2E-97FF-CD1BFB6BC35E}" dt="2019-08-06T14:51:54.574" v="89"/>
        <pc:sldMkLst>
          <pc:docMk/>
          <pc:sldMk cId="0" sldId="286"/>
        </pc:sldMkLst>
      </pc:sldChg>
      <pc:sldChg chg="add">
        <pc:chgData name="Raquel Martini" userId="1e9f531b5c81a3c6" providerId="LiveId" clId="{53C682C6-0DDF-4E2E-97FF-CD1BFB6BC35E}" dt="2019-08-06T14:51:54.574" v="89"/>
        <pc:sldMkLst>
          <pc:docMk/>
          <pc:sldMk cId="0" sldId="287"/>
        </pc:sldMkLst>
      </pc:sldChg>
      <pc:sldChg chg="add">
        <pc:chgData name="Raquel Martini" userId="1e9f531b5c81a3c6" providerId="LiveId" clId="{53C682C6-0DDF-4E2E-97FF-CD1BFB6BC35E}" dt="2019-08-06T14:51:54.574" v="89"/>
        <pc:sldMkLst>
          <pc:docMk/>
          <pc:sldMk cId="0" sldId="288"/>
        </pc:sldMkLst>
      </pc:sldChg>
      <pc:sldChg chg="modSp add">
        <pc:chgData name="Raquel Martini" userId="1e9f531b5c81a3c6" providerId="LiveId" clId="{53C682C6-0DDF-4E2E-97FF-CD1BFB6BC35E}" dt="2019-08-06T14:51:54.681" v="90" actId="27636"/>
        <pc:sldMkLst>
          <pc:docMk/>
          <pc:sldMk cId="0" sldId="289"/>
        </pc:sldMkLst>
        <pc:spChg chg="mod">
          <ac:chgData name="Raquel Martini" userId="1e9f531b5c81a3c6" providerId="LiveId" clId="{53C682C6-0DDF-4E2E-97FF-CD1BFB6BC35E}" dt="2019-08-06T14:51:54.681" v="90" actId="27636"/>
          <ac:spMkLst>
            <pc:docMk/>
            <pc:sldMk cId="0" sldId="289"/>
            <ac:spMk id="7" creationId="{00000000-0000-0000-0000-000000000000}"/>
          </ac:spMkLst>
        </pc:spChg>
      </pc:sldChg>
      <pc:sldChg chg="modSp add">
        <pc:chgData name="Raquel Martini" userId="1e9f531b5c81a3c6" providerId="LiveId" clId="{53C682C6-0DDF-4E2E-97FF-CD1BFB6BC35E}" dt="2019-08-06T13:55:09.333" v="8" actId="1076"/>
        <pc:sldMkLst>
          <pc:docMk/>
          <pc:sldMk cId="0" sldId="294"/>
        </pc:sldMkLst>
        <pc:spChg chg="mod">
          <ac:chgData name="Raquel Martini" userId="1e9f531b5c81a3c6" providerId="LiveId" clId="{53C682C6-0DDF-4E2E-97FF-CD1BFB6BC35E}" dt="2019-08-06T13:55:09.333" v="8" actId="1076"/>
          <ac:spMkLst>
            <pc:docMk/>
            <pc:sldMk cId="0" sldId="294"/>
            <ac:spMk id="5125" creationId="{37BD9F7F-A3E6-4BD1-87DF-23809294CEB4}"/>
          </ac:spMkLst>
        </pc:spChg>
      </pc:sldChg>
      <pc:sldChg chg="delSp modSp add">
        <pc:chgData name="Raquel Martini" userId="1e9f531b5c81a3c6" providerId="LiveId" clId="{53C682C6-0DDF-4E2E-97FF-CD1BFB6BC35E}" dt="2019-08-06T14:35:54.693" v="88" actId="1076"/>
        <pc:sldMkLst>
          <pc:docMk/>
          <pc:sldMk cId="0" sldId="308"/>
        </pc:sldMkLst>
        <pc:spChg chg="mod">
          <ac:chgData name="Raquel Martini" userId="1e9f531b5c81a3c6" providerId="LiveId" clId="{53C682C6-0DDF-4E2E-97FF-CD1BFB6BC35E}" dt="2019-08-06T14:33:54.153" v="75" actId="1076"/>
          <ac:spMkLst>
            <pc:docMk/>
            <pc:sldMk cId="0" sldId="308"/>
            <ac:spMk id="11271" creationId="{710E5376-C2AD-4C08-B835-9B51679DF788}"/>
          </ac:spMkLst>
        </pc:spChg>
        <pc:spChg chg="del">
          <ac:chgData name="Raquel Martini" userId="1e9f531b5c81a3c6" providerId="LiveId" clId="{53C682C6-0DDF-4E2E-97FF-CD1BFB6BC35E}" dt="2019-08-06T14:32:18.712" v="67" actId="478"/>
          <ac:spMkLst>
            <pc:docMk/>
            <pc:sldMk cId="0" sldId="308"/>
            <ac:spMk id="11272" creationId="{56AEE3C2-3ADD-49C2-ADB2-34A9243674CD}"/>
          </ac:spMkLst>
        </pc:spChg>
        <pc:spChg chg="mod">
          <ac:chgData name="Raquel Martini" userId="1e9f531b5c81a3c6" providerId="LiveId" clId="{53C682C6-0DDF-4E2E-97FF-CD1BFB6BC35E}" dt="2019-08-06T14:32:24.880" v="68" actId="1076"/>
          <ac:spMkLst>
            <pc:docMk/>
            <pc:sldMk cId="0" sldId="308"/>
            <ac:spMk id="11279" creationId="{D74E88BB-2BC2-43D1-97C1-240E35B732A5}"/>
          </ac:spMkLst>
        </pc:spChg>
        <pc:spChg chg="mod">
          <ac:chgData name="Raquel Martini" userId="1e9f531b5c81a3c6" providerId="LiveId" clId="{53C682C6-0DDF-4E2E-97FF-CD1BFB6BC35E}" dt="2019-08-06T14:35:17.705" v="78" actId="1076"/>
          <ac:spMkLst>
            <pc:docMk/>
            <pc:sldMk cId="0" sldId="308"/>
            <ac:spMk id="11281" creationId="{867A251B-51D0-491B-81C0-C1218C8A9C22}"/>
          </ac:spMkLst>
        </pc:spChg>
        <pc:spChg chg="mod">
          <ac:chgData name="Raquel Martini" userId="1e9f531b5c81a3c6" providerId="LiveId" clId="{53C682C6-0DDF-4E2E-97FF-CD1BFB6BC35E}" dt="2019-08-06T14:35:39.215" v="86" actId="6549"/>
          <ac:spMkLst>
            <pc:docMk/>
            <pc:sldMk cId="0" sldId="308"/>
            <ac:spMk id="11282" creationId="{61BFEF88-BD10-4934-BB69-9DEC50086046}"/>
          </ac:spMkLst>
        </pc:spChg>
        <pc:grpChg chg="mod">
          <ac:chgData name="Raquel Martini" userId="1e9f531b5c81a3c6" providerId="LiveId" clId="{53C682C6-0DDF-4E2E-97FF-CD1BFB6BC35E}" dt="2019-08-06T14:35:50.441" v="87" actId="1076"/>
          <ac:grpSpMkLst>
            <pc:docMk/>
            <pc:sldMk cId="0" sldId="308"/>
            <ac:grpSpMk id="2" creationId="{D7B27E8E-7F94-4216-BFBC-243547EC921D}"/>
          </ac:grpSpMkLst>
        </pc:grpChg>
        <pc:grpChg chg="mod">
          <ac:chgData name="Raquel Martini" userId="1e9f531b5c81a3c6" providerId="LiveId" clId="{53C682C6-0DDF-4E2E-97FF-CD1BFB6BC35E}" dt="2019-08-06T14:35:50.441" v="87" actId="1076"/>
          <ac:grpSpMkLst>
            <pc:docMk/>
            <pc:sldMk cId="0" sldId="308"/>
            <ac:grpSpMk id="11280" creationId="{4FF81756-8EA2-4A0D-9BC2-99F5A411219A}"/>
          </ac:grpSpMkLst>
        </pc:grpChg>
        <pc:graphicFrameChg chg="mod">
          <ac:chgData name="Raquel Martini" userId="1e9f531b5c81a3c6" providerId="LiveId" clId="{53C682C6-0DDF-4E2E-97FF-CD1BFB6BC35E}" dt="2019-08-06T14:35:54.693" v="88" actId="1076"/>
          <ac:graphicFrameMkLst>
            <pc:docMk/>
            <pc:sldMk cId="0" sldId="308"/>
            <ac:graphicFrameMk id="11269" creationId="{440D4E44-BE28-4DE5-952B-B8945A049F02}"/>
          </ac:graphicFrameMkLst>
        </pc:graphicFrameChg>
        <pc:graphicFrameChg chg="mod">
          <ac:chgData name="Raquel Martini" userId="1e9f531b5c81a3c6" providerId="LiveId" clId="{53C682C6-0DDF-4E2E-97FF-CD1BFB6BC35E}" dt="2019-08-06T14:35:35.804" v="85" actId="1076"/>
          <ac:graphicFrameMkLst>
            <pc:docMk/>
            <pc:sldMk cId="0" sldId="308"/>
            <ac:graphicFrameMk id="11270" creationId="{D4563D49-4AF0-48D0-B670-73CF5C85A3E2}"/>
          </ac:graphicFrameMkLst>
        </pc:graphicFrameChg>
      </pc:sldChg>
      <pc:sldChg chg="modSp add">
        <pc:chgData name="Raquel Martini" userId="1e9f531b5c81a3c6" providerId="LiveId" clId="{53C682C6-0DDF-4E2E-97FF-CD1BFB6BC35E}" dt="2019-08-06T13:53:41.929" v="3" actId="1076"/>
        <pc:sldMkLst>
          <pc:docMk/>
          <pc:sldMk cId="0" sldId="310"/>
        </pc:sldMkLst>
        <pc:spChg chg="mod">
          <ac:chgData name="Raquel Martini" userId="1e9f531b5c81a3c6" providerId="LiveId" clId="{53C682C6-0DDF-4E2E-97FF-CD1BFB6BC35E}" dt="2019-08-06T13:53:37.847" v="2" actId="1076"/>
          <ac:spMkLst>
            <pc:docMk/>
            <pc:sldMk cId="0" sldId="310"/>
            <ac:spMk id="4098" creationId="{01C207E5-E031-40F7-AC4B-D597F05EE263}"/>
          </ac:spMkLst>
        </pc:spChg>
        <pc:spChg chg="mod">
          <ac:chgData name="Raquel Martini" userId="1e9f531b5c81a3c6" providerId="LiveId" clId="{53C682C6-0DDF-4E2E-97FF-CD1BFB6BC35E}" dt="2019-08-06T13:53:41.929" v="3" actId="1076"/>
          <ac:spMkLst>
            <pc:docMk/>
            <pc:sldMk cId="0" sldId="310"/>
            <ac:spMk id="77996" creationId="{F4E42463-105A-4E53-A77A-C98A9A22D351}"/>
          </ac:spMkLst>
        </pc:spChg>
      </pc:sldChg>
      <pc:sldChg chg="addSp modSp add modAnim">
        <pc:chgData name="Raquel Martini" userId="1e9f531b5c81a3c6" providerId="LiveId" clId="{53C682C6-0DDF-4E2E-97FF-CD1BFB6BC35E}" dt="2019-08-06T13:54:39.804" v="7" actId="164"/>
        <pc:sldMkLst>
          <pc:docMk/>
          <pc:sldMk cId="0" sldId="311"/>
        </pc:sldMkLst>
        <pc:spChg chg="mod">
          <ac:chgData name="Raquel Martini" userId="1e9f531b5c81a3c6" providerId="LiveId" clId="{53C682C6-0DDF-4E2E-97FF-CD1BFB6BC35E}" dt="2019-08-06T13:53:52.838" v="4" actId="1076"/>
          <ac:spMkLst>
            <pc:docMk/>
            <pc:sldMk cId="0" sldId="311"/>
            <ac:spMk id="6147" creationId="{E962205A-BFBE-474F-9591-0F0F4074F82F}"/>
          </ac:spMkLst>
        </pc:spChg>
        <pc:grpChg chg="add mod">
          <ac:chgData name="Raquel Martini" userId="1e9f531b5c81a3c6" providerId="LiveId" clId="{53C682C6-0DDF-4E2E-97FF-CD1BFB6BC35E}" dt="2019-08-06T13:54:39.804" v="7" actId="164"/>
          <ac:grpSpMkLst>
            <pc:docMk/>
            <pc:sldMk cId="0" sldId="311"/>
            <ac:grpSpMk id="3" creationId="{557FB823-8DD4-48E8-BEAC-61AF185DC20D}"/>
          </ac:grpSpMkLst>
        </pc:grpChg>
        <pc:grpChg chg="mod">
          <ac:chgData name="Raquel Martini" userId="1e9f531b5c81a3c6" providerId="LiveId" clId="{53C682C6-0DDF-4E2E-97FF-CD1BFB6BC35E}" dt="2019-08-06T13:54:39.804" v="7" actId="164"/>
          <ac:grpSpMkLst>
            <pc:docMk/>
            <pc:sldMk cId="0" sldId="311"/>
            <ac:grpSpMk id="6" creationId="{EF4FE3C5-3907-4224-89D5-95608FAD88C5}"/>
          </ac:grpSpMkLst>
        </pc:grpChg>
        <pc:grpChg chg="mod">
          <ac:chgData name="Raquel Martini" userId="1e9f531b5c81a3c6" providerId="LiveId" clId="{53C682C6-0DDF-4E2E-97FF-CD1BFB6BC35E}" dt="2019-08-06T13:54:27.107" v="6" actId="1076"/>
          <ac:grpSpMkLst>
            <pc:docMk/>
            <pc:sldMk cId="0" sldId="311"/>
            <ac:grpSpMk id="6198" creationId="{F3068EF1-12B6-4538-8E2F-D98813CE9CBF}"/>
          </ac:grpSpMkLst>
        </pc:grpChg>
        <pc:grpChg chg="mod">
          <ac:chgData name="Raquel Martini" userId="1e9f531b5c81a3c6" providerId="LiveId" clId="{53C682C6-0DDF-4E2E-97FF-CD1BFB6BC35E}" dt="2019-08-06T13:54:39.804" v="7" actId="164"/>
          <ac:grpSpMkLst>
            <pc:docMk/>
            <pc:sldMk cId="0" sldId="311"/>
            <ac:grpSpMk id="28680" creationId="{DE282952-21E3-4BA2-8064-375DD0AE7666}"/>
          </ac:grpSpMkLst>
        </pc:grpChg>
      </pc:sldChg>
      <pc:sldChg chg="modSp add">
        <pc:chgData name="Raquel Martini" userId="1e9f531b5c81a3c6" providerId="LiveId" clId="{53C682C6-0DDF-4E2E-97FF-CD1BFB6BC35E}" dt="2019-08-06T13:55:16.651" v="9" actId="1076"/>
        <pc:sldMkLst>
          <pc:docMk/>
          <pc:sldMk cId="0" sldId="312"/>
        </pc:sldMkLst>
        <pc:spChg chg="mod">
          <ac:chgData name="Raquel Martini" userId="1e9f531b5c81a3c6" providerId="LiveId" clId="{53C682C6-0DDF-4E2E-97FF-CD1BFB6BC35E}" dt="2019-08-06T13:55:16.651" v="9" actId="1076"/>
          <ac:spMkLst>
            <pc:docMk/>
            <pc:sldMk cId="0" sldId="312"/>
            <ac:spMk id="7173" creationId="{AF6EA4BA-7123-467F-8DC1-387D633A7C55}"/>
          </ac:spMkLst>
        </pc:spChg>
      </pc:sldChg>
      <pc:sldChg chg="modSp add">
        <pc:chgData name="Raquel Martini" userId="1e9f531b5c81a3c6" providerId="LiveId" clId="{53C682C6-0DDF-4E2E-97FF-CD1BFB6BC35E}" dt="2019-08-06T13:55:33.057" v="11" actId="1076"/>
        <pc:sldMkLst>
          <pc:docMk/>
          <pc:sldMk cId="0" sldId="313"/>
        </pc:sldMkLst>
        <pc:spChg chg="mod">
          <ac:chgData name="Raquel Martini" userId="1e9f531b5c81a3c6" providerId="LiveId" clId="{53C682C6-0DDF-4E2E-97FF-CD1BFB6BC35E}" dt="2019-08-06T13:55:33.057" v="11" actId="1076"/>
          <ac:spMkLst>
            <pc:docMk/>
            <pc:sldMk cId="0" sldId="313"/>
            <ac:spMk id="9218" creationId="{7D751EA9-035C-44B1-9095-EBE2CA770243}"/>
          </ac:spMkLst>
        </pc:spChg>
      </pc:sldChg>
      <pc:sldChg chg="modSp add">
        <pc:chgData name="Raquel Martini" userId="1e9f531b5c81a3c6" providerId="LiveId" clId="{53C682C6-0DDF-4E2E-97FF-CD1BFB6BC35E}" dt="2019-08-06T13:55:22.345" v="10" actId="1076"/>
        <pc:sldMkLst>
          <pc:docMk/>
          <pc:sldMk cId="0" sldId="314"/>
        </pc:sldMkLst>
        <pc:spChg chg="mod">
          <ac:chgData name="Raquel Martini" userId="1e9f531b5c81a3c6" providerId="LiveId" clId="{53C682C6-0DDF-4E2E-97FF-CD1BFB6BC35E}" dt="2019-08-06T13:55:22.345" v="10" actId="1076"/>
          <ac:spMkLst>
            <pc:docMk/>
            <pc:sldMk cId="0" sldId="314"/>
            <ac:spMk id="8194" creationId="{B814DCDD-C3D5-4C90-9A8F-0F90CF63592B}"/>
          </ac:spMkLst>
        </pc:spChg>
      </pc:sldChg>
      <pc:sldChg chg="add">
        <pc:chgData name="Raquel Martini" userId="1e9f531b5c81a3c6" providerId="LiveId" clId="{53C682C6-0DDF-4E2E-97FF-CD1BFB6BC35E}" dt="2019-08-06T13:53:22.901" v="0"/>
        <pc:sldMkLst>
          <pc:docMk/>
          <pc:sldMk cId="0" sldId="315"/>
        </pc:sldMkLst>
      </pc:sldChg>
      <pc:sldChg chg="add">
        <pc:chgData name="Raquel Martini" userId="1e9f531b5c81a3c6" providerId="LiveId" clId="{53C682C6-0DDF-4E2E-97FF-CD1BFB6BC35E}" dt="2019-08-06T13:53:22.901" v="0"/>
        <pc:sldMkLst>
          <pc:docMk/>
          <pc:sldMk cId="0" sldId="316"/>
        </pc:sldMkLst>
      </pc:sldChg>
      <pc:sldChg chg="addSp delSp modSp add ord modAnim">
        <pc:chgData name="Raquel Martini" userId="1e9f531b5c81a3c6" providerId="LiveId" clId="{53C682C6-0DDF-4E2E-97FF-CD1BFB6BC35E}" dt="2019-08-06T14:54:40.307" v="125" actId="13926"/>
        <pc:sldMkLst>
          <pc:docMk/>
          <pc:sldMk cId="0" sldId="317"/>
        </pc:sldMkLst>
        <pc:spChg chg="mod">
          <ac:chgData name="Raquel Martini" userId="1e9f531b5c81a3c6" providerId="LiveId" clId="{53C682C6-0DDF-4E2E-97FF-CD1BFB6BC35E}" dt="2019-08-06T14:34:47.849" v="77" actId="2711"/>
          <ac:spMkLst>
            <pc:docMk/>
            <pc:sldMk cId="0" sldId="317"/>
            <ac:spMk id="12290" creationId="{5D05A817-7DFA-413A-9397-0FE9F66100CA}"/>
          </ac:spMkLst>
        </pc:spChg>
        <pc:spChg chg="del mod">
          <ac:chgData name="Raquel Martini" userId="1e9f531b5c81a3c6" providerId="LiveId" clId="{53C682C6-0DDF-4E2E-97FF-CD1BFB6BC35E}" dt="2019-08-06T14:54:19.882" v="122" actId="478"/>
          <ac:spMkLst>
            <pc:docMk/>
            <pc:sldMk cId="0" sldId="317"/>
            <ac:spMk id="27651" creationId="{6BBBE790-46C9-4069-853F-438EB0CC40B6}"/>
          </ac:spMkLst>
        </pc:spChg>
        <pc:spChg chg="del mod">
          <ac:chgData name="Raquel Martini" userId="1e9f531b5c81a3c6" providerId="LiveId" clId="{53C682C6-0DDF-4E2E-97FF-CD1BFB6BC35E}" dt="2019-08-06T14:54:19.882" v="122" actId="478"/>
          <ac:spMkLst>
            <pc:docMk/>
            <pc:sldMk cId="0" sldId="317"/>
            <ac:spMk id="27652" creationId="{7AB2EFE0-22F5-410D-BC57-6DA2E1AD3702}"/>
          </ac:spMkLst>
        </pc:spChg>
        <pc:spChg chg="add del mod">
          <ac:chgData name="Raquel Martini" userId="1e9f531b5c81a3c6" providerId="LiveId" clId="{53C682C6-0DDF-4E2E-97FF-CD1BFB6BC35E}" dt="2019-08-06T14:54:40.307" v="125" actId="13926"/>
          <ac:spMkLst>
            <pc:docMk/>
            <pc:sldMk cId="0" sldId="317"/>
            <ac:spMk id="27653" creationId="{5FC035C9-5B70-4E04-A784-A5B856AE89B1}"/>
          </ac:spMkLst>
        </pc:spChg>
      </pc:sldChg>
      <pc:sldChg chg="addSp delSp modSp add modAnim">
        <pc:chgData name="Raquel Martini" userId="1e9f531b5c81a3c6" providerId="LiveId" clId="{53C682C6-0DDF-4E2E-97FF-CD1BFB6BC35E}" dt="2019-08-06T15:01:24.611" v="153" actId="1076"/>
        <pc:sldMkLst>
          <pc:docMk/>
          <pc:sldMk cId="0" sldId="318"/>
        </pc:sldMkLst>
        <pc:spChg chg="mod">
          <ac:chgData name="Raquel Martini" userId="1e9f531b5c81a3c6" providerId="LiveId" clId="{53C682C6-0DDF-4E2E-97FF-CD1BFB6BC35E}" dt="2019-08-06T15:01:24.611" v="153" actId="1076"/>
          <ac:spMkLst>
            <pc:docMk/>
            <pc:sldMk cId="0" sldId="318"/>
            <ac:spMk id="13314" creationId="{86B52086-427F-4293-90FA-746FCA0362AA}"/>
          </ac:spMkLst>
        </pc:spChg>
        <pc:spChg chg="del">
          <ac:chgData name="Raquel Martini" userId="1e9f531b5c81a3c6" providerId="LiveId" clId="{53C682C6-0DDF-4E2E-97FF-CD1BFB6BC35E}" dt="2019-08-06T15:01:10.257" v="150" actId="478"/>
          <ac:spMkLst>
            <pc:docMk/>
            <pc:sldMk cId="0" sldId="318"/>
            <ac:spMk id="13357" creationId="{0508F3E9-B95E-46EC-80DA-13F3EF4C5EC4}"/>
          </ac:spMkLst>
        </pc:spChg>
        <pc:spChg chg="del mod">
          <ac:chgData name="Raquel Martini" userId="1e9f531b5c81a3c6" providerId="LiveId" clId="{53C682C6-0DDF-4E2E-97FF-CD1BFB6BC35E}" dt="2019-08-06T14:58:25.788" v="128" actId="478"/>
          <ac:spMkLst>
            <pc:docMk/>
            <pc:sldMk cId="0" sldId="318"/>
            <ac:spMk id="87048" creationId="{28B5F4F6-D24F-4993-AFB5-950B37BD8CFF}"/>
          </ac:spMkLst>
        </pc:spChg>
        <pc:grpChg chg="del mod">
          <ac:chgData name="Raquel Martini" userId="1e9f531b5c81a3c6" providerId="LiveId" clId="{53C682C6-0DDF-4E2E-97FF-CD1BFB6BC35E}" dt="2019-08-06T15:01:10.257" v="150" actId="478"/>
          <ac:grpSpMkLst>
            <pc:docMk/>
            <pc:sldMk cId="0" sldId="318"/>
            <ac:grpSpMk id="2" creationId="{7D0BE8C9-0525-421E-B942-C33A496E38E2}"/>
          </ac:grpSpMkLst>
        </pc:grpChg>
        <pc:grpChg chg="mod">
          <ac:chgData name="Raquel Martini" userId="1e9f531b5c81a3c6" providerId="LiveId" clId="{53C682C6-0DDF-4E2E-97FF-CD1BFB6BC35E}" dt="2019-08-06T15:01:20.205" v="152" actId="1076"/>
          <ac:grpSpMkLst>
            <pc:docMk/>
            <pc:sldMk cId="0" sldId="318"/>
            <ac:grpSpMk id="3" creationId="{810DA1B4-EB81-4497-BB29-31200CCA3955}"/>
          </ac:grpSpMkLst>
        </pc:grpChg>
        <pc:graphicFrameChg chg="del mod">
          <ac:chgData name="Raquel Martini" userId="1e9f531b5c81a3c6" providerId="LiveId" clId="{53C682C6-0DDF-4E2E-97FF-CD1BFB6BC35E}" dt="2019-08-06T15:01:12.778" v="151" actId="478"/>
          <ac:graphicFrameMkLst>
            <pc:docMk/>
            <pc:sldMk cId="0" sldId="318"/>
            <ac:graphicFrameMk id="13358" creationId="{F7B6A5E6-DC6E-4A3A-9478-3B0084E35BB7}"/>
          </ac:graphicFrameMkLst>
        </pc:graphicFrameChg>
        <pc:graphicFrameChg chg="add del mod">
          <ac:chgData name="Raquel Martini" userId="1e9f531b5c81a3c6" providerId="LiveId" clId="{53C682C6-0DDF-4E2E-97FF-CD1BFB6BC35E}" dt="2019-08-06T15:01:20.205" v="152" actId="1076"/>
          <ac:graphicFrameMkLst>
            <pc:docMk/>
            <pc:sldMk cId="0" sldId="318"/>
            <ac:graphicFrameMk id="87121" creationId="{184CEE83-F9B7-448B-B950-19E2B59A252D}"/>
          </ac:graphicFrameMkLst>
        </pc:graphicFrameChg>
      </pc:sldChg>
      <pc:sldChg chg="modSp add del ord">
        <pc:chgData name="Raquel Martini" userId="1e9f531b5c81a3c6" providerId="LiveId" clId="{53C682C6-0DDF-4E2E-97FF-CD1BFB6BC35E}" dt="2019-08-06T15:44:14.815" v="191" actId="2696"/>
        <pc:sldMkLst>
          <pc:docMk/>
          <pc:sldMk cId="3615392184" sldId="319"/>
        </pc:sldMkLst>
        <pc:spChg chg="mod">
          <ac:chgData name="Raquel Martini" userId="1e9f531b5c81a3c6" providerId="LiveId" clId="{53C682C6-0DDF-4E2E-97FF-CD1BFB6BC35E}" dt="2019-08-06T15:02:34.222" v="155" actId="1076"/>
          <ac:spMkLst>
            <pc:docMk/>
            <pc:sldMk cId="3615392184" sldId="319"/>
            <ac:spMk id="14338" creationId="{97F9A036-35B7-4F71-B936-D02816877AC7}"/>
          </ac:spMkLst>
        </pc:spChg>
      </pc:sldChg>
      <pc:sldChg chg="add">
        <pc:chgData name="Raquel Martini" userId="1e9f531b5c81a3c6" providerId="LiveId" clId="{53C682C6-0DDF-4E2E-97FF-CD1BFB6BC35E}" dt="2019-08-06T15:44:24.206" v="194"/>
        <pc:sldMkLst>
          <pc:docMk/>
          <pc:sldMk cId="3159091705" sldId="320"/>
        </pc:sldMkLst>
      </pc:sldChg>
      <pc:sldChg chg="modSp add">
        <pc:chgData name="Raquel Martini" userId="1e9f531b5c81a3c6" providerId="LiveId" clId="{53C682C6-0DDF-4E2E-97FF-CD1BFB6BC35E}" dt="2019-08-06T15:08:24.701" v="159" actId="1076"/>
        <pc:sldMkLst>
          <pc:docMk/>
          <pc:sldMk cId="0" sldId="321"/>
        </pc:sldMkLst>
        <pc:spChg chg="mod">
          <ac:chgData name="Raquel Martini" userId="1e9f531b5c81a3c6" providerId="LiveId" clId="{53C682C6-0DDF-4E2E-97FF-CD1BFB6BC35E}" dt="2019-08-06T15:08:24.701" v="159" actId="1076"/>
          <ac:spMkLst>
            <pc:docMk/>
            <pc:sldMk cId="0" sldId="321"/>
            <ac:spMk id="16386" creationId="{7D308358-8A04-4216-B5F4-03BF2AA0B291}"/>
          </ac:spMkLst>
        </pc:spChg>
      </pc:sldChg>
      <pc:sldChg chg="modSp add">
        <pc:chgData name="Raquel Martini" userId="1e9f531b5c81a3c6" providerId="LiveId" clId="{53C682C6-0DDF-4E2E-97FF-CD1BFB6BC35E}" dt="2019-08-06T15:09:01.893" v="162" actId="1076"/>
        <pc:sldMkLst>
          <pc:docMk/>
          <pc:sldMk cId="0" sldId="322"/>
        </pc:sldMkLst>
        <pc:spChg chg="mod">
          <ac:chgData name="Raquel Martini" userId="1e9f531b5c81a3c6" providerId="LiveId" clId="{53C682C6-0DDF-4E2E-97FF-CD1BFB6BC35E}" dt="2019-08-06T15:08:58.207" v="161" actId="1076"/>
          <ac:spMkLst>
            <pc:docMk/>
            <pc:sldMk cId="0" sldId="322"/>
            <ac:spMk id="5130" creationId="{FBE4E14C-F409-44D0-9C6D-54604EE7552C}"/>
          </ac:spMkLst>
        </pc:spChg>
        <pc:grpChg chg="mod">
          <ac:chgData name="Raquel Martini" userId="1e9f531b5c81a3c6" providerId="LiveId" clId="{53C682C6-0DDF-4E2E-97FF-CD1BFB6BC35E}" dt="2019-08-06T15:09:01.893" v="162" actId="1076"/>
          <ac:grpSpMkLst>
            <pc:docMk/>
            <pc:sldMk cId="0" sldId="322"/>
            <ac:grpSpMk id="17411" creationId="{19F18D6E-61D7-4B42-9B20-8847BFD090F8}"/>
          </ac:grpSpMkLst>
        </pc:grpChg>
        <pc:grpChg chg="mod">
          <ac:chgData name="Raquel Martini" userId="1e9f531b5c81a3c6" providerId="LiveId" clId="{53C682C6-0DDF-4E2E-97FF-CD1BFB6BC35E}" dt="2019-08-06T15:09:01.893" v="162" actId="1076"/>
          <ac:grpSpMkLst>
            <pc:docMk/>
            <pc:sldMk cId="0" sldId="322"/>
            <ac:grpSpMk id="17428" creationId="{2DA2ECFC-8BA7-493D-A620-38D2253D5C17}"/>
          </ac:grpSpMkLst>
        </pc:grpChg>
        <pc:grpChg chg="mod">
          <ac:chgData name="Raquel Martini" userId="1e9f531b5c81a3c6" providerId="LiveId" clId="{53C682C6-0DDF-4E2E-97FF-CD1BFB6BC35E}" dt="2019-08-06T15:09:01.893" v="162" actId="1076"/>
          <ac:grpSpMkLst>
            <pc:docMk/>
            <pc:sldMk cId="0" sldId="322"/>
            <ac:grpSpMk id="17429" creationId="{1D241F06-187E-4D80-AC7F-229C84D78EA3}"/>
          </ac:grpSpMkLst>
        </pc:grpChg>
      </pc:sldChg>
      <pc:sldChg chg="add">
        <pc:chgData name="Raquel Martini" userId="1e9f531b5c81a3c6" providerId="LiveId" clId="{53C682C6-0DDF-4E2E-97FF-CD1BFB6BC35E}" dt="2019-08-06T14:57:27.703" v="126"/>
        <pc:sldMkLst>
          <pc:docMk/>
          <pc:sldMk cId="0" sldId="323"/>
        </pc:sldMkLst>
      </pc:sldChg>
      <pc:sldChg chg="add">
        <pc:chgData name="Raquel Martini" userId="1e9f531b5c81a3c6" providerId="LiveId" clId="{53C682C6-0DDF-4E2E-97FF-CD1BFB6BC35E}" dt="2019-08-06T14:57:27.703" v="126"/>
        <pc:sldMkLst>
          <pc:docMk/>
          <pc:sldMk cId="0" sldId="324"/>
        </pc:sldMkLst>
      </pc:sldChg>
      <pc:sldChg chg="add">
        <pc:chgData name="Raquel Martini" userId="1e9f531b5c81a3c6" providerId="LiveId" clId="{53C682C6-0DDF-4E2E-97FF-CD1BFB6BC35E}" dt="2019-08-06T14:57:27.703" v="126"/>
        <pc:sldMkLst>
          <pc:docMk/>
          <pc:sldMk cId="0" sldId="325"/>
        </pc:sldMkLst>
      </pc:sldChg>
      <pc:sldChg chg="add">
        <pc:chgData name="Raquel Martini" userId="1e9f531b5c81a3c6" providerId="LiveId" clId="{53C682C6-0DDF-4E2E-97FF-CD1BFB6BC35E}" dt="2019-08-06T14:57:27.703" v="126"/>
        <pc:sldMkLst>
          <pc:docMk/>
          <pc:sldMk cId="0" sldId="326"/>
        </pc:sldMkLst>
      </pc:sldChg>
      <pc:sldChg chg="modSp add">
        <pc:chgData name="Raquel Martini" userId="1e9f531b5c81a3c6" providerId="LiveId" clId="{53C682C6-0DDF-4E2E-97FF-CD1BFB6BC35E}" dt="2019-08-06T15:22:37.724" v="173" actId="1076"/>
        <pc:sldMkLst>
          <pc:docMk/>
          <pc:sldMk cId="0" sldId="327"/>
        </pc:sldMkLst>
        <pc:spChg chg="mod">
          <ac:chgData name="Raquel Martini" userId="1e9f531b5c81a3c6" providerId="LiveId" clId="{53C682C6-0DDF-4E2E-97FF-CD1BFB6BC35E}" dt="2019-08-06T15:22:33.998" v="172" actId="1076"/>
          <ac:spMkLst>
            <pc:docMk/>
            <pc:sldMk cId="0" sldId="327"/>
            <ac:spMk id="2" creationId="{A5A1F5CC-B97E-4643-9C76-66E7E71B2BD6}"/>
          </ac:spMkLst>
        </pc:spChg>
        <pc:spChg chg="mod">
          <ac:chgData name="Raquel Martini" userId="1e9f531b5c81a3c6" providerId="LiveId" clId="{53C682C6-0DDF-4E2E-97FF-CD1BFB6BC35E}" dt="2019-08-06T15:22:33.998" v="172" actId="1076"/>
          <ac:spMkLst>
            <pc:docMk/>
            <pc:sldMk cId="0" sldId="327"/>
            <ac:spMk id="33" creationId="{159FC9B0-ABC1-4CB7-BCED-8EA1FAB22FF8}"/>
          </ac:spMkLst>
        </pc:spChg>
        <pc:spChg chg="mod">
          <ac:chgData name="Raquel Martini" userId="1e9f531b5c81a3c6" providerId="LiveId" clId="{53C682C6-0DDF-4E2E-97FF-CD1BFB6BC35E}" dt="2019-08-06T15:22:37.724" v="173" actId="1076"/>
          <ac:spMkLst>
            <pc:docMk/>
            <pc:sldMk cId="0" sldId="327"/>
            <ac:spMk id="20484" creationId="{0C6CD4FA-7540-424C-97F9-EF180EAB5DA5}"/>
          </ac:spMkLst>
        </pc:spChg>
        <pc:spChg chg="mod">
          <ac:chgData name="Raquel Martini" userId="1e9f531b5c81a3c6" providerId="LiveId" clId="{53C682C6-0DDF-4E2E-97FF-CD1BFB6BC35E}" dt="2019-08-06T15:22:33.998" v="172" actId="1076"/>
          <ac:spMkLst>
            <pc:docMk/>
            <pc:sldMk cId="0" sldId="327"/>
            <ac:spMk id="49154" creationId="{C846BA36-84D8-449D-BE41-FFC1DFB87C8D}"/>
          </ac:spMkLst>
        </pc:spChg>
      </pc:sldChg>
      <pc:sldChg chg="add">
        <pc:chgData name="Raquel Martini" userId="1e9f531b5c81a3c6" providerId="LiveId" clId="{53C682C6-0DDF-4E2E-97FF-CD1BFB6BC35E}" dt="2019-08-06T14:57:27.703" v="126"/>
        <pc:sldMkLst>
          <pc:docMk/>
          <pc:sldMk cId="0" sldId="328"/>
        </pc:sldMkLst>
      </pc:sldChg>
      <pc:sldChg chg="modSp add">
        <pc:chgData name="Raquel Martini" userId="1e9f531b5c81a3c6" providerId="LiveId" clId="{53C682C6-0DDF-4E2E-97FF-CD1BFB6BC35E}" dt="2019-08-06T15:33:08.150" v="174" actId="1076"/>
        <pc:sldMkLst>
          <pc:docMk/>
          <pc:sldMk cId="0" sldId="329"/>
        </pc:sldMkLst>
        <pc:spChg chg="mod">
          <ac:chgData name="Raquel Martini" userId="1e9f531b5c81a3c6" providerId="LiveId" clId="{53C682C6-0DDF-4E2E-97FF-CD1BFB6BC35E}" dt="2019-08-06T15:33:08.150" v="174" actId="1076"/>
          <ac:spMkLst>
            <pc:docMk/>
            <pc:sldMk cId="0" sldId="329"/>
            <ac:spMk id="2" creationId="{524AC8AA-D88E-4B2D-BF96-B5031AADC723}"/>
          </ac:spMkLst>
        </pc:spChg>
        <pc:spChg chg="mod">
          <ac:chgData name="Raquel Martini" userId="1e9f531b5c81a3c6" providerId="LiveId" clId="{53C682C6-0DDF-4E2E-97FF-CD1BFB6BC35E}" dt="2019-08-06T15:33:08.150" v="174" actId="1076"/>
          <ac:spMkLst>
            <pc:docMk/>
            <pc:sldMk cId="0" sldId="329"/>
            <ac:spMk id="3" creationId="{3A782488-8572-4D98-B5C2-E11227E960FD}"/>
          </ac:spMkLst>
        </pc:spChg>
        <pc:spChg chg="mod">
          <ac:chgData name="Raquel Martini" userId="1e9f531b5c81a3c6" providerId="LiveId" clId="{53C682C6-0DDF-4E2E-97FF-CD1BFB6BC35E}" dt="2019-08-06T15:33:08.150" v="174" actId="1076"/>
          <ac:spMkLst>
            <pc:docMk/>
            <pc:sldMk cId="0" sldId="329"/>
            <ac:spMk id="33" creationId="{D5163561-ABC4-487A-97E4-C5CA8D02D3A1}"/>
          </ac:spMkLst>
        </pc:spChg>
        <pc:spChg chg="mod">
          <ac:chgData name="Raquel Martini" userId="1e9f531b5c81a3c6" providerId="LiveId" clId="{53C682C6-0DDF-4E2E-97FF-CD1BFB6BC35E}" dt="2019-08-06T15:33:08.150" v="174" actId="1076"/>
          <ac:spMkLst>
            <pc:docMk/>
            <pc:sldMk cId="0" sldId="329"/>
            <ac:spMk id="24580" creationId="{5555B0FA-2676-43E4-90E2-91B648CD5C49}"/>
          </ac:spMkLst>
        </pc:spChg>
        <pc:spChg chg="mod">
          <ac:chgData name="Raquel Martini" userId="1e9f531b5c81a3c6" providerId="LiveId" clId="{53C682C6-0DDF-4E2E-97FF-CD1BFB6BC35E}" dt="2019-08-06T15:33:08.150" v="174" actId="1076"/>
          <ac:spMkLst>
            <pc:docMk/>
            <pc:sldMk cId="0" sldId="329"/>
            <ac:spMk id="51202" creationId="{1676C179-A073-46F6-ACA0-916078E9A2C5}"/>
          </ac:spMkLst>
        </pc:spChg>
      </pc:sldChg>
      <pc:sldChg chg="modSp add">
        <pc:chgData name="Raquel Martini" userId="1e9f531b5c81a3c6" providerId="LiveId" clId="{53C682C6-0DDF-4E2E-97FF-CD1BFB6BC35E}" dt="2019-08-06T15:36:58.350" v="183" actId="1076"/>
        <pc:sldMkLst>
          <pc:docMk/>
          <pc:sldMk cId="0" sldId="330"/>
        </pc:sldMkLst>
        <pc:spChg chg="mod">
          <ac:chgData name="Raquel Martini" userId="1e9f531b5c81a3c6" providerId="LiveId" clId="{53C682C6-0DDF-4E2E-97FF-CD1BFB6BC35E}" dt="2019-08-06T15:36:58.350" v="183" actId="1076"/>
          <ac:spMkLst>
            <pc:docMk/>
            <pc:sldMk cId="0" sldId="330"/>
            <ac:spMk id="25602" creationId="{0F94A6C4-E006-43DF-9FEE-3148E5782C32}"/>
          </ac:spMkLst>
        </pc:spChg>
        <pc:grpChg chg="mod">
          <ac:chgData name="Raquel Martini" userId="1e9f531b5c81a3c6" providerId="LiveId" clId="{53C682C6-0DDF-4E2E-97FF-CD1BFB6BC35E}" dt="2019-08-06T15:36:56.701" v="182" actId="1076"/>
          <ac:grpSpMkLst>
            <pc:docMk/>
            <pc:sldMk cId="0" sldId="330"/>
            <ac:grpSpMk id="4" creationId="{87B182FC-EA89-4A80-8CFD-A03398A45738}"/>
          </ac:grpSpMkLst>
        </pc:grpChg>
        <pc:grpChg chg="mod">
          <ac:chgData name="Raquel Martini" userId="1e9f531b5c81a3c6" providerId="LiveId" clId="{53C682C6-0DDF-4E2E-97FF-CD1BFB6BC35E}" dt="2019-08-06T15:36:56.701" v="182" actId="1076"/>
          <ac:grpSpMkLst>
            <pc:docMk/>
            <pc:sldMk cId="0" sldId="330"/>
            <ac:grpSpMk id="25632" creationId="{6F79459A-62B8-48C2-A454-E839B47699E6}"/>
          </ac:grpSpMkLst>
        </pc:grpChg>
        <pc:grpChg chg="mod">
          <ac:chgData name="Raquel Martini" userId="1e9f531b5c81a3c6" providerId="LiveId" clId="{53C682C6-0DDF-4E2E-97FF-CD1BFB6BC35E}" dt="2019-08-06T15:36:56.701" v="182" actId="1076"/>
          <ac:grpSpMkLst>
            <pc:docMk/>
            <pc:sldMk cId="0" sldId="330"/>
            <ac:grpSpMk id="25634" creationId="{32B88B75-624C-4D09-B242-11DE6CC9DD13}"/>
          </ac:grpSpMkLst>
        </pc:grpChg>
      </pc:sldChg>
      <pc:sldChg chg="modSp add">
        <pc:chgData name="Raquel Martini" userId="1e9f531b5c81a3c6" providerId="LiveId" clId="{53C682C6-0DDF-4E2E-97FF-CD1BFB6BC35E}" dt="2019-08-06T15:35:03.444" v="175" actId="1076"/>
        <pc:sldMkLst>
          <pc:docMk/>
          <pc:sldMk cId="0" sldId="331"/>
        </pc:sldMkLst>
        <pc:spChg chg="mod">
          <ac:chgData name="Raquel Martini" userId="1e9f531b5c81a3c6" providerId="LiveId" clId="{53C682C6-0DDF-4E2E-97FF-CD1BFB6BC35E}" dt="2019-08-06T15:35:03.444" v="175" actId="1076"/>
          <ac:spMkLst>
            <pc:docMk/>
            <pc:sldMk cId="0" sldId="331"/>
            <ac:spMk id="26626" creationId="{5831A945-83AE-4101-9BA8-66B44B3D3EAF}"/>
          </ac:spMkLst>
        </pc:spChg>
        <pc:spChg chg="mod">
          <ac:chgData name="Raquel Martini" userId="1e9f531b5c81a3c6" providerId="LiveId" clId="{53C682C6-0DDF-4E2E-97FF-CD1BFB6BC35E}" dt="2019-08-06T15:35:03.444" v="175" actId="1076"/>
          <ac:spMkLst>
            <pc:docMk/>
            <pc:sldMk cId="0" sldId="331"/>
            <ac:spMk id="53296" creationId="{D92B5B1D-4E31-44AE-88C9-447A148A00E9}"/>
          </ac:spMkLst>
        </pc:spChg>
        <pc:grpChg chg="mod">
          <ac:chgData name="Raquel Martini" userId="1e9f531b5c81a3c6" providerId="LiveId" clId="{53C682C6-0DDF-4E2E-97FF-CD1BFB6BC35E}" dt="2019-08-06T15:35:03.444" v="175" actId="1076"/>
          <ac:grpSpMkLst>
            <pc:docMk/>
            <pc:sldMk cId="0" sldId="331"/>
            <ac:grpSpMk id="26628" creationId="{E75725E3-85D8-4B99-9E81-548079A0A58E}"/>
          </ac:grpSpMkLst>
        </pc:grpChg>
        <pc:graphicFrameChg chg="mod">
          <ac:chgData name="Raquel Martini" userId="1e9f531b5c81a3c6" providerId="LiveId" clId="{53C682C6-0DDF-4E2E-97FF-CD1BFB6BC35E}" dt="2019-08-06T15:35:03.444" v="175" actId="1076"/>
          <ac:graphicFrameMkLst>
            <pc:docMk/>
            <pc:sldMk cId="0" sldId="331"/>
            <ac:graphicFrameMk id="26627" creationId="{A9B1B5CF-F85E-4D4E-AEDA-E8C927650878}"/>
          </ac:graphicFrameMkLst>
        </pc:graphicFrameChg>
      </pc:sldChg>
      <pc:sldChg chg="modSp add">
        <pc:chgData name="Raquel Martini" userId="1e9f531b5c81a3c6" providerId="LiveId" clId="{53C682C6-0DDF-4E2E-97FF-CD1BFB6BC35E}" dt="2019-08-06T15:39:17.174" v="187" actId="1076"/>
        <pc:sldMkLst>
          <pc:docMk/>
          <pc:sldMk cId="0" sldId="333"/>
        </pc:sldMkLst>
        <pc:spChg chg="mod">
          <ac:chgData name="Raquel Martini" userId="1e9f531b5c81a3c6" providerId="LiveId" clId="{53C682C6-0DDF-4E2E-97FF-CD1BFB6BC35E}" dt="2019-08-06T15:39:17.174" v="187" actId="1076"/>
          <ac:spMkLst>
            <pc:docMk/>
            <pc:sldMk cId="0" sldId="333"/>
            <ac:spMk id="28674" creationId="{C9C6BE70-AE0F-4030-BFFA-757C275C379C}"/>
          </ac:spMkLst>
        </pc:spChg>
        <pc:spChg chg="mod">
          <ac:chgData name="Raquel Martini" userId="1e9f531b5c81a3c6" providerId="LiveId" clId="{53C682C6-0DDF-4E2E-97FF-CD1BFB6BC35E}" dt="2019-08-06T15:36:37.280" v="179" actId="1076"/>
          <ac:spMkLst>
            <pc:docMk/>
            <pc:sldMk cId="0" sldId="333"/>
            <ac:spMk id="55299" creationId="{E5DC7955-2C3D-4DCC-B268-68CF6147C903}"/>
          </ac:spMkLst>
        </pc:spChg>
        <pc:spChg chg="mod">
          <ac:chgData name="Raquel Martini" userId="1e9f531b5c81a3c6" providerId="LiveId" clId="{53C682C6-0DDF-4E2E-97FF-CD1BFB6BC35E}" dt="2019-08-06T15:36:37.280" v="179" actId="1076"/>
          <ac:spMkLst>
            <pc:docMk/>
            <pc:sldMk cId="0" sldId="333"/>
            <ac:spMk id="55312" creationId="{5B9C8B44-3E8E-467E-A2FA-B968E17DEF6E}"/>
          </ac:spMkLst>
        </pc:spChg>
        <pc:spChg chg="mod">
          <ac:chgData name="Raquel Martini" userId="1e9f531b5c81a3c6" providerId="LiveId" clId="{53C682C6-0DDF-4E2E-97FF-CD1BFB6BC35E}" dt="2019-08-06T15:36:37.280" v="179" actId="1076"/>
          <ac:spMkLst>
            <pc:docMk/>
            <pc:sldMk cId="0" sldId="333"/>
            <ac:spMk id="55313" creationId="{8C963BA2-2437-4EE2-8461-2AB2914CD58E}"/>
          </ac:spMkLst>
        </pc:spChg>
        <pc:grpChg chg="mod">
          <ac:chgData name="Raquel Martini" userId="1e9f531b5c81a3c6" providerId="LiveId" clId="{53C682C6-0DDF-4E2E-97FF-CD1BFB6BC35E}" dt="2019-08-06T15:36:37.280" v="179" actId="1076"/>
          <ac:grpSpMkLst>
            <pc:docMk/>
            <pc:sldMk cId="0" sldId="333"/>
            <ac:grpSpMk id="2" creationId="{F288E0DC-40B0-40AA-8A77-FF56DCC5F9F3}"/>
          </ac:grpSpMkLst>
        </pc:grpChg>
      </pc:sldChg>
      <pc:sldChg chg="add">
        <pc:chgData name="Raquel Martini" userId="1e9f531b5c81a3c6" providerId="LiveId" clId="{53C682C6-0DDF-4E2E-97FF-CD1BFB6BC35E}" dt="2019-08-06T14:57:27.703" v="126"/>
        <pc:sldMkLst>
          <pc:docMk/>
          <pc:sldMk cId="0" sldId="334"/>
        </pc:sldMkLst>
      </pc:sldChg>
      <pc:sldChg chg="add">
        <pc:chgData name="Raquel Martini" userId="1e9f531b5c81a3c6" providerId="LiveId" clId="{53C682C6-0DDF-4E2E-97FF-CD1BFB6BC35E}" dt="2019-08-06T14:57:27.703" v="126"/>
        <pc:sldMkLst>
          <pc:docMk/>
          <pc:sldMk cId="0" sldId="335"/>
        </pc:sldMkLst>
      </pc:sldChg>
      <pc:sldChg chg="add del">
        <pc:chgData name="Raquel Martini" userId="1e9f531b5c81a3c6" providerId="LiveId" clId="{53C682C6-0DDF-4E2E-97FF-CD1BFB6BC35E}" dt="2019-08-06T15:13:24.137" v="163" actId="2696"/>
        <pc:sldMkLst>
          <pc:docMk/>
          <pc:sldMk cId="4265840139" sldId="336"/>
        </pc:sldMkLst>
      </pc:sldChg>
      <pc:sldChg chg="add del">
        <pc:chgData name="Raquel Martini" userId="1e9f531b5c81a3c6" providerId="LiveId" clId="{53C682C6-0DDF-4E2E-97FF-CD1BFB6BC35E}" dt="2019-08-06T15:13:24.185" v="164" actId="2696"/>
        <pc:sldMkLst>
          <pc:docMk/>
          <pc:sldMk cId="1126548935" sldId="337"/>
        </pc:sldMkLst>
      </pc:sldChg>
      <pc:sldChg chg="add">
        <pc:chgData name="Raquel Martini" userId="1e9f531b5c81a3c6" providerId="LiveId" clId="{53C682C6-0DDF-4E2E-97FF-CD1BFB6BC35E}" dt="2019-08-06T15:13:29.286" v="166"/>
        <pc:sldMkLst>
          <pc:docMk/>
          <pc:sldMk cId="377843778" sldId="338"/>
        </pc:sldMkLst>
      </pc:sldChg>
      <pc:sldChg chg="add ord">
        <pc:chgData name="Raquel Martini" userId="1e9f531b5c81a3c6" providerId="LiveId" clId="{53C682C6-0DDF-4E2E-97FF-CD1BFB6BC35E}" dt="2019-08-06T15:05:46.027" v="156"/>
        <pc:sldMkLst>
          <pc:docMk/>
          <pc:sldMk cId="0" sldId="339"/>
        </pc:sldMkLst>
      </pc:sldChg>
      <pc:sldChg chg="add ord">
        <pc:chgData name="Raquel Martini" userId="1e9f531b5c81a3c6" providerId="LiveId" clId="{53C682C6-0DDF-4E2E-97FF-CD1BFB6BC35E}" dt="2019-08-06T15:05:46.027" v="156"/>
        <pc:sldMkLst>
          <pc:docMk/>
          <pc:sldMk cId="0" sldId="340"/>
        </pc:sldMkLst>
      </pc:sldChg>
      <pc:sldChg chg="add ord">
        <pc:chgData name="Raquel Martini" userId="1e9f531b5c81a3c6" providerId="LiveId" clId="{53C682C6-0DDF-4E2E-97FF-CD1BFB6BC35E}" dt="2019-08-06T15:05:46.027" v="156"/>
        <pc:sldMkLst>
          <pc:docMk/>
          <pc:sldMk cId="0" sldId="341"/>
        </pc:sldMkLst>
      </pc:sldChg>
      <pc:sldChg chg="add ord">
        <pc:chgData name="Raquel Martini" userId="1e9f531b5c81a3c6" providerId="LiveId" clId="{53C682C6-0DDF-4E2E-97FF-CD1BFB6BC35E}" dt="2019-08-06T15:05:46.027" v="156"/>
        <pc:sldMkLst>
          <pc:docMk/>
          <pc:sldMk cId="0" sldId="342"/>
        </pc:sldMkLst>
      </pc:sldChg>
      <pc:sldChg chg="add ord">
        <pc:chgData name="Raquel Martini" userId="1e9f531b5c81a3c6" providerId="LiveId" clId="{53C682C6-0DDF-4E2E-97FF-CD1BFB6BC35E}" dt="2019-08-06T15:05:46.027" v="156"/>
        <pc:sldMkLst>
          <pc:docMk/>
          <pc:sldMk cId="0" sldId="343"/>
        </pc:sldMkLst>
      </pc:sldChg>
      <pc:sldChg chg="add">
        <pc:chgData name="Raquel Martini" userId="1e9f531b5c81a3c6" providerId="LiveId" clId="{53C682C6-0DDF-4E2E-97FF-CD1BFB6BC35E}" dt="2019-08-06T14:57:27.703" v="126"/>
        <pc:sldMkLst>
          <pc:docMk/>
          <pc:sldMk cId="0" sldId="344"/>
        </pc:sldMkLst>
      </pc:sldChg>
      <pc:sldChg chg="modSp add">
        <pc:chgData name="Raquel Martini" userId="1e9f531b5c81a3c6" providerId="LiveId" clId="{53C682C6-0DDF-4E2E-97FF-CD1BFB6BC35E}" dt="2019-08-06T13:53:28.995" v="1" actId="1076"/>
        <pc:sldMkLst>
          <pc:docMk/>
          <pc:sldMk cId="0" sldId="348"/>
        </pc:sldMkLst>
        <pc:spChg chg="mod">
          <ac:chgData name="Raquel Martini" userId="1e9f531b5c81a3c6" providerId="LiveId" clId="{53C682C6-0DDF-4E2E-97FF-CD1BFB6BC35E}" dt="2019-08-06T13:53:28.995" v="1" actId="1076"/>
          <ac:spMkLst>
            <pc:docMk/>
            <pc:sldMk cId="0" sldId="348"/>
            <ac:spMk id="3088" creationId="{40BE7FEC-D65D-4D7D-AA20-EF58BC937B4F}"/>
          </ac:spMkLst>
        </pc:spChg>
      </pc:sldChg>
      <pc:sldChg chg="addSp delSp modSp add modAnim">
        <pc:chgData name="Raquel Martini" userId="1e9f531b5c81a3c6" providerId="LiveId" clId="{53C682C6-0DDF-4E2E-97FF-CD1BFB6BC35E}" dt="2019-08-06T14:21:08.556" v="53" actId="14100"/>
        <pc:sldMkLst>
          <pc:docMk/>
          <pc:sldMk cId="1612807827" sldId="349"/>
        </pc:sldMkLst>
        <pc:spChg chg="del">
          <ac:chgData name="Raquel Martini" userId="1e9f531b5c81a3c6" providerId="LiveId" clId="{53C682C6-0DDF-4E2E-97FF-CD1BFB6BC35E}" dt="2019-08-06T13:56:55.183" v="13" actId="478"/>
          <ac:spMkLst>
            <pc:docMk/>
            <pc:sldMk cId="1612807827" sldId="349"/>
            <ac:spMk id="2" creationId="{523FB4A9-B0DD-4C8C-832F-893C0F2442EA}"/>
          </ac:spMkLst>
        </pc:spChg>
        <pc:spChg chg="del">
          <ac:chgData name="Raquel Martini" userId="1e9f531b5c81a3c6" providerId="LiveId" clId="{53C682C6-0DDF-4E2E-97FF-CD1BFB6BC35E}" dt="2019-08-06T13:56:55.183" v="13" actId="478"/>
          <ac:spMkLst>
            <pc:docMk/>
            <pc:sldMk cId="1612807827" sldId="349"/>
            <ac:spMk id="3" creationId="{9A187125-637B-4FEB-97F5-9D8D53C83729}"/>
          </ac:spMkLst>
        </pc:spChg>
        <pc:spChg chg="mod">
          <ac:chgData name="Raquel Martini" userId="1e9f531b5c81a3c6" providerId="LiveId" clId="{53C682C6-0DDF-4E2E-97FF-CD1BFB6BC35E}" dt="2019-08-06T14:19:41.067" v="35" actId="478"/>
          <ac:spMkLst>
            <pc:docMk/>
            <pc:sldMk cId="1612807827" sldId="349"/>
            <ac:spMk id="68" creationId="{26690AFA-D440-411A-9060-C4A83ED3FF7E}"/>
          </ac:spMkLst>
        </pc:spChg>
        <pc:spChg chg="del">
          <ac:chgData name="Raquel Martini" userId="1e9f531b5c81a3c6" providerId="LiveId" clId="{53C682C6-0DDF-4E2E-97FF-CD1BFB6BC35E}" dt="2019-08-06T14:19:41.067" v="35" actId="478"/>
          <ac:spMkLst>
            <pc:docMk/>
            <pc:sldMk cId="1612807827" sldId="349"/>
            <ac:spMk id="69" creationId="{38876920-EB19-4031-A39E-321CCF47CD71}"/>
          </ac:spMkLst>
        </pc:spChg>
        <pc:spChg chg="add mod">
          <ac:chgData name="Raquel Martini" userId="1e9f531b5c81a3c6" providerId="LiveId" clId="{53C682C6-0DDF-4E2E-97FF-CD1BFB6BC35E}" dt="2019-08-06T14:19:00.304" v="29" actId="1076"/>
          <ac:spMkLst>
            <pc:docMk/>
            <pc:sldMk cId="1612807827" sldId="349"/>
            <ac:spMk id="186" creationId="{AF15ED37-A880-4294-9794-CF6D81C91633}"/>
          </ac:spMkLst>
        </pc:spChg>
        <pc:spChg chg="add del">
          <ac:chgData name="Raquel Martini" userId="1e9f531b5c81a3c6" providerId="LiveId" clId="{53C682C6-0DDF-4E2E-97FF-CD1BFB6BC35E}" dt="2019-08-06T14:18:43.414" v="26"/>
          <ac:spMkLst>
            <pc:docMk/>
            <pc:sldMk cId="1612807827" sldId="349"/>
            <ac:spMk id="189" creationId="{CA8556F8-DADB-469C-9A3D-4D48A7659CAE}"/>
          </ac:spMkLst>
        </pc:spChg>
        <pc:spChg chg="add mod">
          <ac:chgData name="Raquel Martini" userId="1e9f531b5c81a3c6" providerId="LiveId" clId="{53C682C6-0DDF-4E2E-97FF-CD1BFB6BC35E}" dt="2019-08-06T14:19:48.356" v="37" actId="1076"/>
          <ac:spMkLst>
            <pc:docMk/>
            <pc:sldMk cId="1612807827" sldId="349"/>
            <ac:spMk id="190" creationId="{614B58CD-7526-423B-AF23-A20108C1D144}"/>
          </ac:spMkLst>
        </pc:spChg>
        <pc:spChg chg="add del mod topLvl">
          <ac:chgData name="Raquel Martini" userId="1e9f531b5c81a3c6" providerId="LiveId" clId="{53C682C6-0DDF-4E2E-97FF-CD1BFB6BC35E}" dt="2019-08-06T14:20:49.181" v="52" actId="1076"/>
          <ac:spMkLst>
            <pc:docMk/>
            <pc:sldMk cId="1612807827" sldId="349"/>
            <ac:spMk id="193" creationId="{650924A9-F41A-43E8-8830-E95B1E20C2AE}"/>
          </ac:spMkLst>
        </pc:spChg>
        <pc:spChg chg="del">
          <ac:chgData name="Raquel Martini" userId="1e9f531b5c81a3c6" providerId="LiveId" clId="{53C682C6-0DDF-4E2E-97FF-CD1BFB6BC35E}" dt="2019-08-06T14:20:09.016" v="42" actId="478"/>
          <ac:spMkLst>
            <pc:docMk/>
            <pc:sldMk cId="1612807827" sldId="349"/>
            <ac:spMk id="194" creationId="{8B15AB4D-D4E4-419D-BC74-A54DDD9E4949}"/>
          </ac:spMkLst>
        </pc:spChg>
        <pc:grpChg chg="add del">
          <ac:chgData name="Raquel Martini" userId="1e9f531b5c81a3c6" providerId="LiveId" clId="{53C682C6-0DDF-4E2E-97FF-CD1BFB6BC35E}" dt="2019-08-06T14:16:36.825" v="16" actId="478"/>
          <ac:grpSpMkLst>
            <pc:docMk/>
            <pc:sldMk cId="1612807827" sldId="349"/>
            <ac:grpSpMk id="4" creationId="{0A93974A-39A8-40C6-A2FB-85E9E273A675}"/>
          </ac:grpSpMkLst>
        </pc:grpChg>
        <pc:grpChg chg="add del">
          <ac:chgData name="Raquel Martini" userId="1e9f531b5c81a3c6" providerId="LiveId" clId="{53C682C6-0DDF-4E2E-97FF-CD1BFB6BC35E}" dt="2019-08-06T14:16:36.825" v="16" actId="478"/>
          <ac:grpSpMkLst>
            <pc:docMk/>
            <pc:sldMk cId="1612807827" sldId="349"/>
            <ac:grpSpMk id="14" creationId="{D3A88C4E-FEFF-481C-B117-C9043C3B1952}"/>
          </ac:grpSpMkLst>
        </pc:grpChg>
        <pc:grpChg chg="add del mod">
          <ac:chgData name="Raquel Martini" userId="1e9f531b5c81a3c6" providerId="LiveId" clId="{53C682C6-0DDF-4E2E-97FF-CD1BFB6BC35E}" dt="2019-08-06T14:16:36.825" v="16" actId="478"/>
          <ac:grpSpMkLst>
            <pc:docMk/>
            <pc:sldMk cId="1612807827" sldId="349"/>
            <ac:grpSpMk id="29" creationId="{CED3FC8A-8373-4C29-ADAE-A66DC0424879}"/>
          </ac:grpSpMkLst>
        </pc:grpChg>
        <pc:grpChg chg="mod">
          <ac:chgData name="Raquel Martini" userId="1e9f531b5c81a3c6" providerId="LiveId" clId="{53C682C6-0DDF-4E2E-97FF-CD1BFB6BC35E}" dt="2019-08-06T13:56:58.697" v="15"/>
          <ac:grpSpMkLst>
            <pc:docMk/>
            <pc:sldMk cId="1612807827" sldId="349"/>
            <ac:grpSpMk id="30" creationId="{DA4CF9DA-0853-4078-8EB1-DDCFEF2F4AB7}"/>
          </ac:grpSpMkLst>
        </pc:grpChg>
        <pc:grpChg chg="mod">
          <ac:chgData name="Raquel Martini" userId="1e9f531b5c81a3c6" providerId="LiveId" clId="{53C682C6-0DDF-4E2E-97FF-CD1BFB6BC35E}" dt="2019-08-06T13:56:58.697" v="15"/>
          <ac:grpSpMkLst>
            <pc:docMk/>
            <pc:sldMk cId="1612807827" sldId="349"/>
            <ac:grpSpMk id="32" creationId="{0E54446C-319D-4AD1-8D3B-448636A78123}"/>
          </ac:grpSpMkLst>
        </pc:grpChg>
        <pc:grpChg chg="mod">
          <ac:chgData name="Raquel Martini" userId="1e9f531b5c81a3c6" providerId="LiveId" clId="{53C682C6-0DDF-4E2E-97FF-CD1BFB6BC35E}" dt="2019-08-06T13:56:58.697" v="15"/>
          <ac:grpSpMkLst>
            <pc:docMk/>
            <pc:sldMk cId="1612807827" sldId="349"/>
            <ac:grpSpMk id="33" creationId="{39E1D6B8-687F-4CF5-93DB-155B60EE2BD1}"/>
          </ac:grpSpMkLst>
        </pc:grpChg>
        <pc:grpChg chg="add del mod">
          <ac:chgData name="Raquel Martini" userId="1e9f531b5c81a3c6" providerId="LiveId" clId="{53C682C6-0DDF-4E2E-97FF-CD1BFB6BC35E}" dt="2019-08-06T14:16:36.825" v="16" actId="478"/>
          <ac:grpSpMkLst>
            <pc:docMk/>
            <pc:sldMk cId="1612807827" sldId="349"/>
            <ac:grpSpMk id="39" creationId="{F8E47120-D042-44AF-ADDF-C1E664DBCA54}"/>
          </ac:grpSpMkLst>
        </pc:grpChg>
        <pc:grpChg chg="mod">
          <ac:chgData name="Raquel Martini" userId="1e9f531b5c81a3c6" providerId="LiveId" clId="{53C682C6-0DDF-4E2E-97FF-CD1BFB6BC35E}" dt="2019-08-06T13:56:58.697" v="15"/>
          <ac:grpSpMkLst>
            <pc:docMk/>
            <pc:sldMk cId="1612807827" sldId="349"/>
            <ac:grpSpMk id="40" creationId="{6585E649-3B42-4E50-B1D7-5BFB3810C5EA}"/>
          </ac:grpSpMkLst>
        </pc:grpChg>
        <pc:grpChg chg="mod">
          <ac:chgData name="Raquel Martini" userId="1e9f531b5c81a3c6" providerId="LiveId" clId="{53C682C6-0DDF-4E2E-97FF-CD1BFB6BC35E}" dt="2019-08-06T13:56:58.697" v="15"/>
          <ac:grpSpMkLst>
            <pc:docMk/>
            <pc:sldMk cId="1612807827" sldId="349"/>
            <ac:grpSpMk id="41" creationId="{3D13CE7D-7FA9-413B-84DB-0092111702FF}"/>
          </ac:grpSpMkLst>
        </pc:grpChg>
        <pc:grpChg chg="mod">
          <ac:chgData name="Raquel Martini" userId="1e9f531b5c81a3c6" providerId="LiveId" clId="{53C682C6-0DDF-4E2E-97FF-CD1BFB6BC35E}" dt="2019-08-06T13:56:58.697" v="15"/>
          <ac:grpSpMkLst>
            <pc:docMk/>
            <pc:sldMk cId="1612807827" sldId="349"/>
            <ac:grpSpMk id="42" creationId="{4443F95F-8B08-4BED-A67C-C815E1FE4C0E}"/>
          </ac:grpSpMkLst>
        </pc:grpChg>
        <pc:grpChg chg="add del mod">
          <ac:chgData name="Raquel Martini" userId="1e9f531b5c81a3c6" providerId="LiveId" clId="{53C682C6-0DDF-4E2E-97FF-CD1BFB6BC35E}" dt="2019-08-06T14:19:21.486" v="33" actId="165"/>
          <ac:grpSpMkLst>
            <pc:docMk/>
            <pc:sldMk cId="1612807827" sldId="349"/>
            <ac:grpSpMk id="54" creationId="{1DA36A76-535D-4AB2-855F-0965805040D7}"/>
          </ac:grpSpMkLst>
        </pc:grpChg>
        <pc:grpChg chg="mod topLvl">
          <ac:chgData name="Raquel Martini" userId="1e9f531b5c81a3c6" providerId="LiveId" clId="{53C682C6-0DDF-4E2E-97FF-CD1BFB6BC35E}" dt="2019-08-06T14:19:21.486" v="33" actId="165"/>
          <ac:grpSpMkLst>
            <pc:docMk/>
            <pc:sldMk cId="1612807827" sldId="349"/>
            <ac:grpSpMk id="55" creationId="{225B836D-6DE0-4255-BABC-A9E5AD09A604}"/>
          </ac:grpSpMkLst>
        </pc:grpChg>
        <pc:grpChg chg="del mod topLvl">
          <ac:chgData name="Raquel Martini" userId="1e9f531b5c81a3c6" providerId="LiveId" clId="{53C682C6-0DDF-4E2E-97FF-CD1BFB6BC35E}" dt="2019-08-06T14:19:25.128" v="34" actId="478"/>
          <ac:grpSpMkLst>
            <pc:docMk/>
            <pc:sldMk cId="1612807827" sldId="349"/>
            <ac:grpSpMk id="56" creationId="{9081B457-1316-4DC3-AD43-B67D9D9E7936}"/>
          </ac:grpSpMkLst>
        </pc:grpChg>
        <pc:grpChg chg="mod topLvl">
          <ac:chgData name="Raquel Martini" userId="1e9f531b5c81a3c6" providerId="LiveId" clId="{53C682C6-0DDF-4E2E-97FF-CD1BFB6BC35E}" dt="2019-08-06T14:19:21.486" v="33" actId="165"/>
          <ac:grpSpMkLst>
            <pc:docMk/>
            <pc:sldMk cId="1612807827" sldId="349"/>
            <ac:grpSpMk id="57" creationId="{E56163F2-D395-4D1E-8F16-45A8787691E7}"/>
          </ac:grpSpMkLst>
        </pc:grpChg>
        <pc:grpChg chg="mod topLvl">
          <ac:chgData name="Raquel Martini" userId="1e9f531b5c81a3c6" providerId="LiveId" clId="{53C682C6-0DDF-4E2E-97FF-CD1BFB6BC35E}" dt="2019-08-06T14:19:21.486" v="33" actId="165"/>
          <ac:grpSpMkLst>
            <pc:docMk/>
            <pc:sldMk cId="1612807827" sldId="349"/>
            <ac:grpSpMk id="58" creationId="{97F2F544-7396-4DAB-BCB8-57C1A1953E57}"/>
          </ac:grpSpMkLst>
        </pc:grpChg>
        <pc:grpChg chg="mod topLvl">
          <ac:chgData name="Raquel Martini" userId="1e9f531b5c81a3c6" providerId="LiveId" clId="{53C682C6-0DDF-4E2E-97FF-CD1BFB6BC35E}" dt="2019-08-06T14:19:21.486" v="33" actId="165"/>
          <ac:grpSpMkLst>
            <pc:docMk/>
            <pc:sldMk cId="1612807827" sldId="349"/>
            <ac:grpSpMk id="59" creationId="{DFEB877E-D571-4C4A-9F26-23732ACC1593}"/>
          </ac:grpSpMkLst>
        </pc:grpChg>
        <pc:grpChg chg="mod topLvl">
          <ac:chgData name="Raquel Martini" userId="1e9f531b5c81a3c6" providerId="LiveId" clId="{53C682C6-0DDF-4E2E-97FF-CD1BFB6BC35E}" dt="2019-08-06T14:19:42.601" v="36" actId="1076"/>
          <ac:grpSpMkLst>
            <pc:docMk/>
            <pc:sldMk cId="1612807827" sldId="349"/>
            <ac:grpSpMk id="60" creationId="{244CA7AC-A5EC-4E2A-8A4D-C0D059BD29DD}"/>
          </ac:grpSpMkLst>
        </pc:grpChg>
        <pc:grpChg chg="mod topLvl">
          <ac:chgData name="Raquel Martini" userId="1e9f531b5c81a3c6" providerId="LiveId" clId="{53C682C6-0DDF-4E2E-97FF-CD1BFB6BC35E}" dt="2019-08-06T14:19:21.486" v="33" actId="165"/>
          <ac:grpSpMkLst>
            <pc:docMk/>
            <pc:sldMk cId="1612807827" sldId="349"/>
            <ac:grpSpMk id="61" creationId="{5FDEFE17-7CFE-408A-8E06-831E733945D1}"/>
          </ac:grpSpMkLst>
        </pc:grpChg>
        <pc:grpChg chg="mod topLvl">
          <ac:chgData name="Raquel Martini" userId="1e9f531b5c81a3c6" providerId="LiveId" clId="{53C682C6-0DDF-4E2E-97FF-CD1BFB6BC35E}" dt="2019-08-06T14:19:21.486" v="33" actId="165"/>
          <ac:grpSpMkLst>
            <pc:docMk/>
            <pc:sldMk cId="1612807827" sldId="349"/>
            <ac:grpSpMk id="62" creationId="{727722D7-8D69-48EC-B3AC-9103FF1E68B2}"/>
          </ac:grpSpMkLst>
        </pc:grpChg>
        <pc:grpChg chg="add del mod topLvl">
          <ac:chgData name="Raquel Martini" userId="1e9f531b5c81a3c6" providerId="LiveId" clId="{53C682C6-0DDF-4E2E-97FF-CD1BFB6BC35E}" dt="2019-08-06T14:19:55.536" v="39" actId="478"/>
          <ac:grpSpMkLst>
            <pc:docMk/>
            <pc:sldMk cId="1612807827" sldId="349"/>
            <ac:grpSpMk id="63" creationId="{47E4CFC7-8516-4021-906D-08DA31601835}"/>
          </ac:grpSpMkLst>
        </pc:grpChg>
        <pc:grpChg chg="del mod topLvl">
          <ac:chgData name="Raquel Martini" userId="1e9f531b5c81a3c6" providerId="LiveId" clId="{53C682C6-0DDF-4E2E-97FF-CD1BFB6BC35E}" dt="2019-08-06T14:19:25.128" v="34" actId="478"/>
          <ac:grpSpMkLst>
            <pc:docMk/>
            <pc:sldMk cId="1612807827" sldId="349"/>
            <ac:grpSpMk id="64" creationId="{099BA66D-7207-44B7-9F25-795544DC3B57}"/>
          </ac:grpSpMkLst>
        </pc:grpChg>
        <pc:grpChg chg="mod topLvl">
          <ac:chgData name="Raquel Martini" userId="1e9f531b5c81a3c6" providerId="LiveId" clId="{53C682C6-0DDF-4E2E-97FF-CD1BFB6BC35E}" dt="2019-08-06T14:19:41.067" v="35" actId="478"/>
          <ac:grpSpMkLst>
            <pc:docMk/>
            <pc:sldMk cId="1612807827" sldId="349"/>
            <ac:grpSpMk id="65" creationId="{C93BAC13-CDDE-4A8A-8666-574E7E50B1AF}"/>
          </ac:grpSpMkLst>
        </pc:grpChg>
        <pc:grpChg chg="mod">
          <ac:chgData name="Raquel Martini" userId="1e9f531b5c81a3c6" providerId="LiveId" clId="{53C682C6-0DDF-4E2E-97FF-CD1BFB6BC35E}" dt="2019-08-06T14:19:06.887" v="32" actId="1076"/>
          <ac:grpSpMkLst>
            <pc:docMk/>
            <pc:sldMk cId="1612807827" sldId="349"/>
            <ac:grpSpMk id="66" creationId="{04EEBB91-6E2E-4F2E-B33B-21CA8F066889}"/>
          </ac:grpSpMkLst>
        </pc:grpChg>
        <pc:grpChg chg="del mod">
          <ac:chgData name="Raquel Martini" userId="1e9f531b5c81a3c6" providerId="LiveId" clId="{53C682C6-0DDF-4E2E-97FF-CD1BFB6BC35E}" dt="2019-08-06T14:19:41.067" v="35" actId="478"/>
          <ac:grpSpMkLst>
            <pc:docMk/>
            <pc:sldMk cId="1612807827" sldId="349"/>
            <ac:grpSpMk id="67" creationId="{DBCA214E-9298-4F3D-9F16-697D969C8198}"/>
          </ac:grpSpMkLst>
        </pc:grpChg>
        <pc:grpChg chg="mod">
          <ac:chgData name="Raquel Martini" userId="1e9f531b5c81a3c6" providerId="LiveId" clId="{53C682C6-0DDF-4E2E-97FF-CD1BFB6BC35E}" dt="2019-08-06T14:19:06.887" v="32" actId="1076"/>
          <ac:grpSpMkLst>
            <pc:docMk/>
            <pc:sldMk cId="1612807827" sldId="349"/>
            <ac:grpSpMk id="71" creationId="{380D3BDE-D8B3-4482-A741-62FAA7F3B6CB}"/>
          </ac:grpSpMkLst>
        </pc:grpChg>
        <pc:grpChg chg="mod">
          <ac:chgData name="Raquel Martini" userId="1e9f531b5c81a3c6" providerId="LiveId" clId="{53C682C6-0DDF-4E2E-97FF-CD1BFB6BC35E}" dt="2019-08-06T14:19:06.887" v="32" actId="1076"/>
          <ac:grpSpMkLst>
            <pc:docMk/>
            <pc:sldMk cId="1612807827" sldId="349"/>
            <ac:grpSpMk id="72" creationId="{3D7DA639-504E-48EB-91D1-9C1DEAA2B97A}"/>
          </ac:grpSpMkLst>
        </pc:grpChg>
        <pc:grpChg chg="mod">
          <ac:chgData name="Raquel Martini" userId="1e9f531b5c81a3c6" providerId="LiveId" clId="{53C682C6-0DDF-4E2E-97FF-CD1BFB6BC35E}" dt="2019-08-06T14:19:06.887" v="32" actId="1076"/>
          <ac:grpSpMkLst>
            <pc:docMk/>
            <pc:sldMk cId="1612807827" sldId="349"/>
            <ac:grpSpMk id="73" creationId="{A266F36C-C559-44ED-AD54-108757C72900}"/>
          </ac:grpSpMkLst>
        </pc:grpChg>
        <pc:grpChg chg="mod">
          <ac:chgData name="Raquel Martini" userId="1e9f531b5c81a3c6" providerId="LiveId" clId="{53C682C6-0DDF-4E2E-97FF-CD1BFB6BC35E}" dt="2019-08-06T14:19:06.887" v="32" actId="1076"/>
          <ac:grpSpMkLst>
            <pc:docMk/>
            <pc:sldMk cId="1612807827" sldId="349"/>
            <ac:grpSpMk id="81" creationId="{E728C69E-5407-46B8-864C-5473112AEF54}"/>
          </ac:grpSpMkLst>
        </pc:grpChg>
        <pc:grpChg chg="mod">
          <ac:chgData name="Raquel Martini" userId="1e9f531b5c81a3c6" providerId="LiveId" clId="{53C682C6-0DDF-4E2E-97FF-CD1BFB6BC35E}" dt="2019-08-06T14:19:06.887" v="32" actId="1076"/>
          <ac:grpSpMkLst>
            <pc:docMk/>
            <pc:sldMk cId="1612807827" sldId="349"/>
            <ac:grpSpMk id="89" creationId="{7F57EC18-C855-4CCB-BF1F-BF4C04F4041F}"/>
          </ac:grpSpMkLst>
        </pc:grpChg>
        <pc:grpChg chg="mod">
          <ac:chgData name="Raquel Martini" userId="1e9f531b5c81a3c6" providerId="LiveId" clId="{53C682C6-0DDF-4E2E-97FF-CD1BFB6BC35E}" dt="2019-08-06T14:19:06.887" v="32" actId="1076"/>
          <ac:grpSpMkLst>
            <pc:docMk/>
            <pc:sldMk cId="1612807827" sldId="349"/>
            <ac:grpSpMk id="92" creationId="{D9F05E4D-E8A6-48B6-954A-9C11B17F68DE}"/>
          </ac:grpSpMkLst>
        </pc:grpChg>
        <pc:grpChg chg="mod">
          <ac:chgData name="Raquel Martini" userId="1e9f531b5c81a3c6" providerId="LiveId" clId="{53C682C6-0DDF-4E2E-97FF-CD1BFB6BC35E}" dt="2019-08-06T14:19:06.887" v="32" actId="1076"/>
          <ac:grpSpMkLst>
            <pc:docMk/>
            <pc:sldMk cId="1612807827" sldId="349"/>
            <ac:grpSpMk id="94" creationId="{EFCBC813-EA56-43DE-8195-93BD985F7876}"/>
          </ac:grpSpMkLst>
        </pc:grpChg>
        <pc:grpChg chg="mod">
          <ac:chgData name="Raquel Martini" userId="1e9f531b5c81a3c6" providerId="LiveId" clId="{53C682C6-0DDF-4E2E-97FF-CD1BFB6BC35E}" dt="2019-08-06T14:19:06.887" v="32" actId="1076"/>
          <ac:grpSpMkLst>
            <pc:docMk/>
            <pc:sldMk cId="1612807827" sldId="349"/>
            <ac:grpSpMk id="100" creationId="{FE091EBA-4438-4F0E-9BDE-BD78762EE3F2}"/>
          </ac:grpSpMkLst>
        </pc:grpChg>
        <pc:grpChg chg="mod">
          <ac:chgData name="Raquel Martini" userId="1e9f531b5c81a3c6" providerId="LiveId" clId="{53C682C6-0DDF-4E2E-97FF-CD1BFB6BC35E}" dt="2019-08-06T14:19:06.887" v="32" actId="1076"/>
          <ac:grpSpMkLst>
            <pc:docMk/>
            <pc:sldMk cId="1612807827" sldId="349"/>
            <ac:grpSpMk id="101" creationId="{FDF0A1AF-B208-4891-9F4C-745963F25FA5}"/>
          </ac:grpSpMkLst>
        </pc:grpChg>
        <pc:grpChg chg="mod">
          <ac:chgData name="Raquel Martini" userId="1e9f531b5c81a3c6" providerId="LiveId" clId="{53C682C6-0DDF-4E2E-97FF-CD1BFB6BC35E}" dt="2019-08-06T14:19:06.887" v="32" actId="1076"/>
          <ac:grpSpMkLst>
            <pc:docMk/>
            <pc:sldMk cId="1612807827" sldId="349"/>
            <ac:grpSpMk id="102" creationId="{6C04B877-6937-4E88-A875-07BDCAD312F5}"/>
          </ac:grpSpMkLst>
        </pc:grpChg>
        <pc:grpChg chg="mod">
          <ac:chgData name="Raquel Martini" userId="1e9f531b5c81a3c6" providerId="LiveId" clId="{53C682C6-0DDF-4E2E-97FF-CD1BFB6BC35E}" dt="2019-08-06T14:19:06.887" v="32" actId="1076"/>
          <ac:grpSpMkLst>
            <pc:docMk/>
            <pc:sldMk cId="1612807827" sldId="349"/>
            <ac:grpSpMk id="112" creationId="{F13B1A78-9D5B-4484-A059-3202C756792B}"/>
          </ac:grpSpMkLst>
        </pc:grpChg>
        <pc:grpChg chg="mod">
          <ac:chgData name="Raquel Martini" userId="1e9f531b5c81a3c6" providerId="LiveId" clId="{53C682C6-0DDF-4E2E-97FF-CD1BFB6BC35E}" dt="2019-08-06T14:19:06.887" v="32" actId="1076"/>
          <ac:grpSpMkLst>
            <pc:docMk/>
            <pc:sldMk cId="1612807827" sldId="349"/>
            <ac:grpSpMk id="113" creationId="{A75AA2AF-A489-4155-9277-217AD4BB88DC}"/>
          </ac:grpSpMkLst>
        </pc:grpChg>
        <pc:grpChg chg="mod">
          <ac:chgData name="Raquel Martini" userId="1e9f531b5c81a3c6" providerId="LiveId" clId="{53C682C6-0DDF-4E2E-97FF-CD1BFB6BC35E}" dt="2019-08-06T14:19:06.887" v="32" actId="1076"/>
          <ac:grpSpMkLst>
            <pc:docMk/>
            <pc:sldMk cId="1612807827" sldId="349"/>
            <ac:grpSpMk id="115" creationId="{4E82AAB6-4026-46ED-A07F-5312DF382CC1}"/>
          </ac:grpSpMkLst>
        </pc:grpChg>
        <pc:grpChg chg="mod">
          <ac:chgData name="Raquel Martini" userId="1e9f531b5c81a3c6" providerId="LiveId" clId="{53C682C6-0DDF-4E2E-97FF-CD1BFB6BC35E}" dt="2019-08-06T14:19:06.887" v="32" actId="1076"/>
          <ac:grpSpMkLst>
            <pc:docMk/>
            <pc:sldMk cId="1612807827" sldId="349"/>
            <ac:grpSpMk id="117" creationId="{649F57A6-9799-4BEE-BDEE-065A6655AE6A}"/>
          </ac:grpSpMkLst>
        </pc:grpChg>
        <pc:grpChg chg="mod">
          <ac:chgData name="Raquel Martini" userId="1e9f531b5c81a3c6" providerId="LiveId" clId="{53C682C6-0DDF-4E2E-97FF-CD1BFB6BC35E}" dt="2019-08-06T14:19:06.887" v="32" actId="1076"/>
          <ac:grpSpMkLst>
            <pc:docMk/>
            <pc:sldMk cId="1612807827" sldId="349"/>
            <ac:grpSpMk id="124" creationId="{75DFDD07-407D-41EE-9825-4B43FA6D8FB8}"/>
          </ac:grpSpMkLst>
        </pc:grpChg>
        <pc:grpChg chg="mod">
          <ac:chgData name="Raquel Martini" userId="1e9f531b5c81a3c6" providerId="LiveId" clId="{53C682C6-0DDF-4E2E-97FF-CD1BFB6BC35E}" dt="2019-08-06T14:19:06.887" v="32" actId="1076"/>
          <ac:grpSpMkLst>
            <pc:docMk/>
            <pc:sldMk cId="1612807827" sldId="349"/>
            <ac:grpSpMk id="125" creationId="{E849E467-F33F-4718-9F14-C558E826967A}"/>
          </ac:grpSpMkLst>
        </pc:grpChg>
        <pc:grpChg chg="mod">
          <ac:chgData name="Raquel Martini" userId="1e9f531b5c81a3c6" providerId="LiveId" clId="{53C682C6-0DDF-4E2E-97FF-CD1BFB6BC35E}" dt="2019-08-06T14:19:06.887" v="32" actId="1076"/>
          <ac:grpSpMkLst>
            <pc:docMk/>
            <pc:sldMk cId="1612807827" sldId="349"/>
            <ac:grpSpMk id="127" creationId="{2FECB8C5-B69D-4521-972F-CBFA06F3FD5A}"/>
          </ac:grpSpMkLst>
        </pc:grpChg>
        <pc:grpChg chg="mod">
          <ac:chgData name="Raquel Martini" userId="1e9f531b5c81a3c6" providerId="LiveId" clId="{53C682C6-0DDF-4E2E-97FF-CD1BFB6BC35E}" dt="2019-08-06T14:19:06.887" v="32" actId="1076"/>
          <ac:grpSpMkLst>
            <pc:docMk/>
            <pc:sldMk cId="1612807827" sldId="349"/>
            <ac:grpSpMk id="129" creationId="{9D6DBB3C-861F-4F55-BDDA-ECB5C2EFD578}"/>
          </ac:grpSpMkLst>
        </pc:grpChg>
        <pc:grpChg chg="mod">
          <ac:chgData name="Raquel Martini" userId="1e9f531b5c81a3c6" providerId="LiveId" clId="{53C682C6-0DDF-4E2E-97FF-CD1BFB6BC35E}" dt="2019-08-06T14:19:06.887" v="32" actId="1076"/>
          <ac:grpSpMkLst>
            <pc:docMk/>
            <pc:sldMk cId="1612807827" sldId="349"/>
            <ac:grpSpMk id="136" creationId="{8D928703-AA8A-4FF3-BF51-8928637CBC99}"/>
          </ac:grpSpMkLst>
        </pc:grpChg>
        <pc:grpChg chg="mod">
          <ac:chgData name="Raquel Martini" userId="1e9f531b5c81a3c6" providerId="LiveId" clId="{53C682C6-0DDF-4E2E-97FF-CD1BFB6BC35E}" dt="2019-08-06T14:19:06.887" v="32" actId="1076"/>
          <ac:grpSpMkLst>
            <pc:docMk/>
            <pc:sldMk cId="1612807827" sldId="349"/>
            <ac:grpSpMk id="137" creationId="{EDD80072-E3AB-4BD0-AFA8-7BD1DA5C02D9}"/>
          </ac:grpSpMkLst>
        </pc:grpChg>
        <pc:grpChg chg="mod">
          <ac:chgData name="Raquel Martini" userId="1e9f531b5c81a3c6" providerId="LiveId" clId="{53C682C6-0DDF-4E2E-97FF-CD1BFB6BC35E}" dt="2019-08-06T14:19:06.887" v="32" actId="1076"/>
          <ac:grpSpMkLst>
            <pc:docMk/>
            <pc:sldMk cId="1612807827" sldId="349"/>
            <ac:grpSpMk id="139" creationId="{83069118-A0BD-4A48-8C1D-9C97D82E1EA6}"/>
          </ac:grpSpMkLst>
        </pc:grpChg>
        <pc:grpChg chg="mod">
          <ac:chgData name="Raquel Martini" userId="1e9f531b5c81a3c6" providerId="LiveId" clId="{53C682C6-0DDF-4E2E-97FF-CD1BFB6BC35E}" dt="2019-08-06T14:19:06.887" v="32" actId="1076"/>
          <ac:grpSpMkLst>
            <pc:docMk/>
            <pc:sldMk cId="1612807827" sldId="349"/>
            <ac:grpSpMk id="141" creationId="{0282D0DE-D378-4529-88C6-A83DC3BD44DC}"/>
          </ac:grpSpMkLst>
        </pc:grpChg>
        <pc:grpChg chg="mod">
          <ac:chgData name="Raquel Martini" userId="1e9f531b5c81a3c6" providerId="LiveId" clId="{53C682C6-0DDF-4E2E-97FF-CD1BFB6BC35E}" dt="2019-08-06T14:19:06.887" v="32" actId="1076"/>
          <ac:grpSpMkLst>
            <pc:docMk/>
            <pc:sldMk cId="1612807827" sldId="349"/>
            <ac:grpSpMk id="148" creationId="{749997BE-BE5C-482E-8FA8-0796CEBD01C5}"/>
          </ac:grpSpMkLst>
        </pc:grpChg>
        <pc:grpChg chg="mod">
          <ac:chgData name="Raquel Martini" userId="1e9f531b5c81a3c6" providerId="LiveId" clId="{53C682C6-0DDF-4E2E-97FF-CD1BFB6BC35E}" dt="2019-08-06T14:19:06.887" v="32" actId="1076"/>
          <ac:grpSpMkLst>
            <pc:docMk/>
            <pc:sldMk cId="1612807827" sldId="349"/>
            <ac:grpSpMk id="150" creationId="{CAE50717-803A-4AF4-BFF8-D1B15C85E0F6}"/>
          </ac:grpSpMkLst>
        </pc:grpChg>
        <pc:grpChg chg="mod">
          <ac:chgData name="Raquel Martini" userId="1e9f531b5c81a3c6" providerId="LiveId" clId="{53C682C6-0DDF-4E2E-97FF-CD1BFB6BC35E}" dt="2019-08-06T14:19:06.887" v="32" actId="1076"/>
          <ac:grpSpMkLst>
            <pc:docMk/>
            <pc:sldMk cId="1612807827" sldId="349"/>
            <ac:grpSpMk id="151" creationId="{21186F3D-CA8E-4EA5-8DA6-BF8AD9C8A531}"/>
          </ac:grpSpMkLst>
        </pc:grpChg>
        <pc:grpChg chg="mod">
          <ac:chgData name="Raquel Martini" userId="1e9f531b5c81a3c6" providerId="LiveId" clId="{53C682C6-0DDF-4E2E-97FF-CD1BFB6BC35E}" dt="2019-08-06T14:19:06.887" v="32" actId="1076"/>
          <ac:grpSpMkLst>
            <pc:docMk/>
            <pc:sldMk cId="1612807827" sldId="349"/>
            <ac:grpSpMk id="152" creationId="{DCDAE954-1DFA-4762-A41C-7DB670EFCF18}"/>
          </ac:grpSpMkLst>
        </pc:grpChg>
        <pc:grpChg chg="mod">
          <ac:chgData name="Raquel Martini" userId="1e9f531b5c81a3c6" providerId="LiveId" clId="{53C682C6-0DDF-4E2E-97FF-CD1BFB6BC35E}" dt="2019-08-06T14:19:06.887" v="32" actId="1076"/>
          <ac:grpSpMkLst>
            <pc:docMk/>
            <pc:sldMk cId="1612807827" sldId="349"/>
            <ac:grpSpMk id="160" creationId="{6B0E811F-5400-4BEE-8CD7-9AEBE1CE8350}"/>
          </ac:grpSpMkLst>
        </pc:grpChg>
        <pc:grpChg chg="mod">
          <ac:chgData name="Raquel Martini" userId="1e9f531b5c81a3c6" providerId="LiveId" clId="{53C682C6-0DDF-4E2E-97FF-CD1BFB6BC35E}" dt="2019-08-06T14:19:06.887" v="32" actId="1076"/>
          <ac:grpSpMkLst>
            <pc:docMk/>
            <pc:sldMk cId="1612807827" sldId="349"/>
            <ac:grpSpMk id="162" creationId="{F2AED340-A139-4AA2-B3A8-F3469B871038}"/>
          </ac:grpSpMkLst>
        </pc:grpChg>
        <pc:grpChg chg="mod">
          <ac:chgData name="Raquel Martini" userId="1e9f531b5c81a3c6" providerId="LiveId" clId="{53C682C6-0DDF-4E2E-97FF-CD1BFB6BC35E}" dt="2019-08-06T14:19:06.887" v="32" actId="1076"/>
          <ac:grpSpMkLst>
            <pc:docMk/>
            <pc:sldMk cId="1612807827" sldId="349"/>
            <ac:grpSpMk id="163" creationId="{5723771C-5878-48E0-81A5-48AE9A737A28}"/>
          </ac:grpSpMkLst>
        </pc:grpChg>
        <pc:grpChg chg="mod">
          <ac:chgData name="Raquel Martini" userId="1e9f531b5c81a3c6" providerId="LiveId" clId="{53C682C6-0DDF-4E2E-97FF-CD1BFB6BC35E}" dt="2019-08-06T14:19:06.887" v="32" actId="1076"/>
          <ac:grpSpMkLst>
            <pc:docMk/>
            <pc:sldMk cId="1612807827" sldId="349"/>
            <ac:grpSpMk id="173" creationId="{62577D3A-9AE3-4AA4-A1F5-7986943C2201}"/>
          </ac:grpSpMkLst>
        </pc:grpChg>
        <pc:grpChg chg="mod">
          <ac:chgData name="Raquel Martini" userId="1e9f531b5c81a3c6" providerId="LiveId" clId="{53C682C6-0DDF-4E2E-97FF-CD1BFB6BC35E}" dt="2019-08-06T14:19:06.887" v="32" actId="1076"/>
          <ac:grpSpMkLst>
            <pc:docMk/>
            <pc:sldMk cId="1612807827" sldId="349"/>
            <ac:grpSpMk id="175" creationId="{0D809A24-545C-4134-9D50-F0317DE31081}"/>
          </ac:grpSpMkLst>
        </pc:grpChg>
        <pc:grpChg chg="mod">
          <ac:chgData name="Raquel Martini" userId="1e9f531b5c81a3c6" providerId="LiveId" clId="{53C682C6-0DDF-4E2E-97FF-CD1BFB6BC35E}" dt="2019-08-06T14:19:06.887" v="32" actId="1076"/>
          <ac:grpSpMkLst>
            <pc:docMk/>
            <pc:sldMk cId="1612807827" sldId="349"/>
            <ac:grpSpMk id="176" creationId="{F0238728-B610-41E7-996B-65FA5D464F7E}"/>
          </ac:grpSpMkLst>
        </pc:grpChg>
        <pc:grpChg chg="add del mod">
          <ac:chgData name="Raquel Martini" userId="1e9f531b5c81a3c6" providerId="LiveId" clId="{53C682C6-0DDF-4E2E-97FF-CD1BFB6BC35E}" dt="2019-08-06T14:20:21.191" v="44" actId="165"/>
          <ac:grpSpMkLst>
            <pc:docMk/>
            <pc:sldMk cId="1612807827" sldId="349"/>
            <ac:grpSpMk id="191" creationId="{2B6B9A27-5B33-456A-9AF1-52ED1C8B2956}"/>
          </ac:grpSpMkLst>
        </pc:grpChg>
        <pc:graphicFrameChg chg="add mod">
          <ac:chgData name="Raquel Martini" userId="1e9f531b5c81a3c6" providerId="LiveId" clId="{53C682C6-0DDF-4E2E-97FF-CD1BFB6BC35E}" dt="2019-08-06T14:19:03.954" v="31" actId="1076"/>
          <ac:graphicFrameMkLst>
            <pc:docMk/>
            <pc:sldMk cId="1612807827" sldId="349"/>
            <ac:graphicFrameMk id="182" creationId="{520ACCBD-4BE1-4798-949D-ABF521B7DC6D}"/>
          </ac:graphicFrameMkLst>
        </pc:graphicFrameChg>
        <pc:graphicFrameChg chg="add mod">
          <ac:chgData name="Raquel Martini" userId="1e9f531b5c81a3c6" providerId="LiveId" clId="{53C682C6-0DDF-4E2E-97FF-CD1BFB6BC35E}" dt="2019-08-06T14:19:02.245" v="30" actId="1076"/>
          <ac:graphicFrameMkLst>
            <pc:docMk/>
            <pc:sldMk cId="1612807827" sldId="349"/>
            <ac:graphicFrameMk id="183" creationId="{A878E34D-19DC-4A4B-BB91-F20EC944DD0C}"/>
          </ac:graphicFrameMkLst>
        </pc:graphicFrameChg>
        <pc:graphicFrameChg chg="add mod">
          <ac:chgData name="Raquel Martini" userId="1e9f531b5c81a3c6" providerId="LiveId" clId="{53C682C6-0DDF-4E2E-97FF-CD1BFB6BC35E}" dt="2019-08-06T14:19:00.304" v="29" actId="1076"/>
          <ac:graphicFrameMkLst>
            <pc:docMk/>
            <pc:sldMk cId="1612807827" sldId="349"/>
            <ac:graphicFrameMk id="184" creationId="{39745E72-CFA8-4C67-B625-E1057EBBA50B}"/>
          </ac:graphicFrameMkLst>
        </pc:graphicFrameChg>
        <pc:graphicFrameChg chg="add mod">
          <ac:chgData name="Raquel Martini" userId="1e9f531b5c81a3c6" providerId="LiveId" clId="{53C682C6-0DDF-4E2E-97FF-CD1BFB6BC35E}" dt="2019-08-06T14:19:00.304" v="29" actId="1076"/>
          <ac:graphicFrameMkLst>
            <pc:docMk/>
            <pc:sldMk cId="1612807827" sldId="349"/>
            <ac:graphicFrameMk id="185" creationId="{AF05E4A1-4722-4EDB-9D18-21565ACA7A84}"/>
          </ac:graphicFrameMkLst>
        </pc:graphicFrameChg>
        <pc:graphicFrameChg chg="add del mod">
          <ac:chgData name="Raquel Martini" userId="1e9f531b5c81a3c6" providerId="LiveId" clId="{53C682C6-0DDF-4E2E-97FF-CD1BFB6BC35E}" dt="2019-08-06T14:18:43.414" v="26"/>
          <ac:graphicFrameMkLst>
            <pc:docMk/>
            <pc:sldMk cId="1612807827" sldId="349"/>
            <ac:graphicFrameMk id="187" creationId="{7896B82E-E79E-4A3C-AB0F-173EC8CC7070}"/>
          </ac:graphicFrameMkLst>
        </pc:graphicFrameChg>
        <pc:graphicFrameChg chg="add del">
          <ac:chgData name="Raquel Martini" userId="1e9f531b5c81a3c6" providerId="LiveId" clId="{53C682C6-0DDF-4E2E-97FF-CD1BFB6BC35E}" dt="2019-08-06T14:18:43.414" v="26"/>
          <ac:graphicFrameMkLst>
            <pc:docMk/>
            <pc:sldMk cId="1612807827" sldId="349"/>
            <ac:graphicFrameMk id="188" creationId="{6BE9A1F2-3405-4054-96C4-73EB3ABFAF78}"/>
          </ac:graphicFrameMkLst>
        </pc:graphicFrameChg>
        <pc:picChg chg="mod topLvl">
          <ac:chgData name="Raquel Martini" userId="1e9f531b5c81a3c6" providerId="LiveId" clId="{53C682C6-0DDF-4E2E-97FF-CD1BFB6BC35E}" dt="2019-08-06T14:21:08.556" v="53" actId="14100"/>
          <ac:picMkLst>
            <pc:docMk/>
            <pc:sldMk cId="1612807827" sldId="349"/>
            <ac:picMk id="192" creationId="{6555B4C6-7710-4478-9E5C-0C8E8D550BF0}"/>
          </ac:picMkLst>
        </pc:picChg>
      </pc:sldChg>
      <pc:sldChg chg="addSp delSp modSp add modAnim">
        <pc:chgData name="Raquel Martini" userId="1e9f531b5c81a3c6" providerId="LiveId" clId="{53C682C6-0DDF-4E2E-97FF-CD1BFB6BC35E}" dt="2019-08-06T14:21:42.744" v="57" actId="1076"/>
        <pc:sldMkLst>
          <pc:docMk/>
          <pc:sldMk cId="2369422337" sldId="350"/>
        </pc:sldMkLst>
        <pc:spChg chg="del">
          <ac:chgData name="Raquel Martini" userId="1e9f531b5c81a3c6" providerId="LiveId" clId="{53C682C6-0DDF-4E2E-97FF-CD1BFB6BC35E}" dt="2019-08-06T14:18:47.224" v="27" actId="478"/>
          <ac:spMkLst>
            <pc:docMk/>
            <pc:sldMk cId="2369422337" sldId="350"/>
            <ac:spMk id="2" creationId="{7174C55E-378B-4A10-87CF-8C3F8A1C2006}"/>
          </ac:spMkLst>
        </pc:spChg>
        <pc:spChg chg="del">
          <ac:chgData name="Raquel Martini" userId="1e9f531b5c81a3c6" providerId="LiveId" clId="{53C682C6-0DDF-4E2E-97FF-CD1BFB6BC35E}" dt="2019-08-06T14:18:47.224" v="27" actId="478"/>
          <ac:spMkLst>
            <pc:docMk/>
            <pc:sldMk cId="2369422337" sldId="350"/>
            <ac:spMk id="3" creationId="{C6D65534-54A0-40A7-931C-1837DDC5F8AE}"/>
          </ac:spMkLst>
        </pc:spChg>
        <pc:spChg chg="add mod">
          <ac:chgData name="Raquel Martini" userId="1e9f531b5c81a3c6" providerId="LiveId" clId="{53C682C6-0DDF-4E2E-97FF-CD1BFB6BC35E}" dt="2019-08-06T14:21:35.240" v="55" actId="1076"/>
          <ac:spMkLst>
            <pc:docMk/>
            <pc:sldMk cId="2369422337" sldId="350"/>
            <ac:spMk id="6" creationId="{B73FF20E-BECE-46C0-B802-62FBF674C50D}"/>
          </ac:spMkLst>
        </pc:spChg>
        <pc:graphicFrameChg chg="add mod">
          <ac:chgData name="Raquel Martini" userId="1e9f531b5c81a3c6" providerId="LiveId" clId="{53C682C6-0DDF-4E2E-97FF-CD1BFB6BC35E}" dt="2019-08-06T14:21:42.744" v="57" actId="1076"/>
          <ac:graphicFrameMkLst>
            <pc:docMk/>
            <pc:sldMk cId="2369422337" sldId="350"/>
            <ac:graphicFrameMk id="4" creationId="{BC1DE6B2-F976-4ABA-8DAE-B6DEA5928A23}"/>
          </ac:graphicFrameMkLst>
        </pc:graphicFrameChg>
        <pc:graphicFrameChg chg="add mod">
          <ac:chgData name="Raquel Martini" userId="1e9f531b5c81a3c6" providerId="LiveId" clId="{53C682C6-0DDF-4E2E-97FF-CD1BFB6BC35E}" dt="2019-08-06T14:21:37.092" v="56" actId="1076"/>
          <ac:graphicFrameMkLst>
            <pc:docMk/>
            <pc:sldMk cId="2369422337" sldId="350"/>
            <ac:graphicFrameMk id="5" creationId="{5AC80B58-E8F6-4A77-B955-9A8EB9820770}"/>
          </ac:graphicFrameMkLst>
        </pc:graphicFrameChg>
      </pc:sldChg>
      <pc:sldChg chg="addSp delSp add">
        <pc:chgData name="Raquel Martini" userId="1e9f531b5c81a3c6" providerId="LiveId" clId="{53C682C6-0DDF-4E2E-97FF-CD1BFB6BC35E}" dt="2019-08-06T14:27:07.647" v="64" actId="478"/>
        <pc:sldMkLst>
          <pc:docMk/>
          <pc:sldMk cId="1559328359" sldId="351"/>
        </pc:sldMkLst>
        <pc:spChg chg="del">
          <ac:chgData name="Raquel Martini" userId="1e9f531b5c81a3c6" providerId="LiveId" clId="{53C682C6-0DDF-4E2E-97FF-CD1BFB6BC35E}" dt="2019-08-06T14:27:07.647" v="64" actId="478"/>
          <ac:spMkLst>
            <pc:docMk/>
            <pc:sldMk cId="1559328359" sldId="351"/>
            <ac:spMk id="2" creationId="{93092A61-E13C-4606-9609-97B7B555CB15}"/>
          </ac:spMkLst>
        </pc:spChg>
        <pc:spChg chg="del">
          <ac:chgData name="Raquel Martini" userId="1e9f531b5c81a3c6" providerId="LiveId" clId="{53C682C6-0DDF-4E2E-97FF-CD1BFB6BC35E}" dt="2019-08-06T14:27:06.914" v="63" actId="478"/>
          <ac:spMkLst>
            <pc:docMk/>
            <pc:sldMk cId="1559328359" sldId="351"/>
            <ac:spMk id="3" creationId="{C7327F73-8CCD-4ABD-8372-D39FE0D719C8}"/>
          </ac:spMkLst>
        </pc:spChg>
        <pc:picChg chg="add">
          <ac:chgData name="Raquel Martini" userId="1e9f531b5c81a3c6" providerId="LiveId" clId="{53C682C6-0DDF-4E2E-97FF-CD1BFB6BC35E}" dt="2019-08-06T14:27:04.527" v="62"/>
          <ac:picMkLst>
            <pc:docMk/>
            <pc:sldMk cId="1559328359" sldId="351"/>
            <ac:picMk id="4" creationId="{3CEF9ABF-5CCE-4B0F-9B38-1A64AAE18246}"/>
          </ac:picMkLst>
        </pc:picChg>
      </pc:sldChg>
      <pc:sldChg chg="add">
        <pc:chgData name="Raquel Martini" userId="1e9f531b5c81a3c6" providerId="LiveId" clId="{53C682C6-0DDF-4E2E-97FF-CD1BFB6BC35E}" dt="2019-08-06T14:31:50.650" v="66"/>
        <pc:sldMkLst>
          <pc:docMk/>
          <pc:sldMk cId="0" sldId="353"/>
        </pc:sldMkLst>
      </pc:sldChg>
      <pc:sldChg chg="add">
        <pc:chgData name="Raquel Martini" userId="1e9f531b5c81a3c6" providerId="LiveId" clId="{53C682C6-0DDF-4E2E-97FF-CD1BFB6BC35E}" dt="2019-08-06T14:31:50.650" v="66"/>
        <pc:sldMkLst>
          <pc:docMk/>
          <pc:sldMk cId="0" sldId="354"/>
        </pc:sldMkLst>
      </pc:sldChg>
      <pc:sldChg chg="add">
        <pc:chgData name="Raquel Martini" userId="1e9f531b5c81a3c6" providerId="LiveId" clId="{53C682C6-0DDF-4E2E-97FF-CD1BFB6BC35E}" dt="2019-08-06T14:31:50.650" v="66"/>
        <pc:sldMkLst>
          <pc:docMk/>
          <pc:sldMk cId="0" sldId="355"/>
        </pc:sldMkLst>
      </pc:sldChg>
      <pc:sldChg chg="add">
        <pc:chgData name="Raquel Martini" userId="1e9f531b5c81a3c6" providerId="LiveId" clId="{53C682C6-0DDF-4E2E-97FF-CD1BFB6BC35E}" dt="2019-08-06T14:51:54.574" v="89"/>
        <pc:sldMkLst>
          <pc:docMk/>
          <pc:sldMk cId="0" sldId="356"/>
        </pc:sldMkLst>
      </pc:sldChg>
      <pc:sldChg chg="add">
        <pc:chgData name="Raquel Martini" userId="1e9f531b5c81a3c6" providerId="LiveId" clId="{53C682C6-0DDF-4E2E-97FF-CD1BFB6BC35E}" dt="2019-08-06T14:51:54.574" v="89"/>
        <pc:sldMkLst>
          <pc:docMk/>
          <pc:sldMk cId="0" sldId="357"/>
        </pc:sldMkLst>
      </pc:sldChg>
      <pc:sldChg chg="add">
        <pc:chgData name="Raquel Martini" userId="1e9f531b5c81a3c6" providerId="LiveId" clId="{53C682C6-0DDF-4E2E-97FF-CD1BFB6BC35E}" dt="2019-08-06T14:51:54.574" v="89"/>
        <pc:sldMkLst>
          <pc:docMk/>
          <pc:sldMk cId="0" sldId="358"/>
        </pc:sldMkLst>
      </pc:sldChg>
      <pc:sldChg chg="add">
        <pc:chgData name="Raquel Martini" userId="1e9f531b5c81a3c6" providerId="LiveId" clId="{53C682C6-0DDF-4E2E-97FF-CD1BFB6BC35E}" dt="2019-08-06T14:51:54.574" v="89"/>
        <pc:sldMkLst>
          <pc:docMk/>
          <pc:sldMk cId="0" sldId="359"/>
        </pc:sldMkLst>
      </pc:sldChg>
      <pc:sldChg chg="add">
        <pc:chgData name="Raquel Martini" userId="1e9f531b5c81a3c6" providerId="LiveId" clId="{53C682C6-0DDF-4E2E-97FF-CD1BFB6BC35E}" dt="2019-08-06T14:51:54.574" v="89"/>
        <pc:sldMkLst>
          <pc:docMk/>
          <pc:sldMk cId="0" sldId="360"/>
        </pc:sldMkLst>
      </pc:sldChg>
      <pc:sldChg chg="add">
        <pc:chgData name="Raquel Martini" userId="1e9f531b5c81a3c6" providerId="LiveId" clId="{53C682C6-0DDF-4E2E-97FF-CD1BFB6BC35E}" dt="2019-08-06T14:51:54.574" v="89"/>
        <pc:sldMkLst>
          <pc:docMk/>
          <pc:sldMk cId="0" sldId="361"/>
        </pc:sldMkLst>
      </pc:sldChg>
      <pc:sldChg chg="add">
        <pc:chgData name="Raquel Martini" userId="1e9f531b5c81a3c6" providerId="LiveId" clId="{53C682C6-0DDF-4E2E-97FF-CD1BFB6BC35E}" dt="2019-08-06T14:51:54.574" v="89"/>
        <pc:sldMkLst>
          <pc:docMk/>
          <pc:sldMk cId="0" sldId="362"/>
        </pc:sldMkLst>
      </pc:sldChg>
      <pc:sldChg chg="add">
        <pc:chgData name="Raquel Martini" userId="1e9f531b5c81a3c6" providerId="LiveId" clId="{53C682C6-0DDF-4E2E-97FF-CD1BFB6BC35E}" dt="2019-08-06T14:51:54.574" v="89"/>
        <pc:sldMkLst>
          <pc:docMk/>
          <pc:sldMk cId="0" sldId="363"/>
        </pc:sldMkLst>
      </pc:sldChg>
      <pc:sldChg chg="add">
        <pc:chgData name="Raquel Martini" userId="1e9f531b5c81a3c6" providerId="LiveId" clId="{53C682C6-0DDF-4E2E-97FF-CD1BFB6BC35E}" dt="2019-08-06T15:14:17.738" v="168"/>
        <pc:sldMkLst>
          <pc:docMk/>
          <pc:sldMk cId="0" sldId="366"/>
        </pc:sldMkLst>
      </pc:sldChg>
      <pc:sldChg chg="add">
        <pc:chgData name="Raquel Martini" userId="1e9f531b5c81a3c6" providerId="LiveId" clId="{53C682C6-0DDF-4E2E-97FF-CD1BFB6BC35E}" dt="2019-08-06T15:14:17.738" v="168"/>
        <pc:sldMkLst>
          <pc:docMk/>
          <pc:sldMk cId="0" sldId="367"/>
        </pc:sldMkLst>
      </pc:sldChg>
    </pc:docChg>
  </pc:docChgLst>
  <pc:docChgLst>
    <pc:chgData name="Raquel Martini" userId="1e9f531b5c81a3c6" providerId="LiveId" clId="{850B05F0-C7AD-4002-A5DE-F10AF7494C2C}"/>
    <pc:docChg chg="addSld modSld sldOrd">
      <pc:chgData name="Raquel Martini" userId="1e9f531b5c81a3c6" providerId="LiveId" clId="{850B05F0-C7AD-4002-A5DE-F10AF7494C2C}" dt="2019-08-09T18:59:59.228" v="76" actId="1076"/>
      <pc:docMkLst>
        <pc:docMk/>
      </pc:docMkLst>
      <pc:sldChg chg="modAnim">
        <pc:chgData name="Raquel Martini" userId="1e9f531b5c81a3c6" providerId="LiveId" clId="{850B05F0-C7AD-4002-A5DE-F10AF7494C2C}" dt="2019-08-09T18:32:48.890" v="29"/>
        <pc:sldMkLst>
          <pc:docMk/>
          <pc:sldMk cId="0" sldId="259"/>
        </pc:sldMkLst>
      </pc:sldChg>
      <pc:sldChg chg="modAnim">
        <pc:chgData name="Raquel Martini" userId="1e9f531b5c81a3c6" providerId="LiveId" clId="{850B05F0-C7AD-4002-A5DE-F10AF7494C2C}" dt="2019-08-09T18:37:51.259" v="48"/>
        <pc:sldMkLst>
          <pc:docMk/>
          <pc:sldMk cId="0" sldId="262"/>
        </pc:sldMkLst>
      </pc:sldChg>
      <pc:sldChg chg="modAnim">
        <pc:chgData name="Raquel Martini" userId="1e9f531b5c81a3c6" providerId="LiveId" clId="{850B05F0-C7AD-4002-A5DE-F10AF7494C2C}" dt="2019-08-08T13:00:18.781" v="15"/>
        <pc:sldMkLst>
          <pc:docMk/>
          <pc:sldMk cId="0" sldId="263"/>
        </pc:sldMkLst>
      </pc:sldChg>
      <pc:sldChg chg="modAnim">
        <pc:chgData name="Raquel Martini" userId="1e9f531b5c81a3c6" providerId="LiveId" clId="{850B05F0-C7AD-4002-A5DE-F10AF7494C2C}" dt="2019-08-08T13:00:50.733" v="17"/>
        <pc:sldMkLst>
          <pc:docMk/>
          <pc:sldMk cId="0" sldId="264"/>
        </pc:sldMkLst>
      </pc:sldChg>
      <pc:sldChg chg="modAnim">
        <pc:chgData name="Raquel Martini" userId="1e9f531b5c81a3c6" providerId="LiveId" clId="{850B05F0-C7AD-4002-A5DE-F10AF7494C2C}" dt="2019-08-09T18:37:56.618" v="50"/>
        <pc:sldMkLst>
          <pc:docMk/>
          <pc:sldMk cId="0" sldId="270"/>
        </pc:sldMkLst>
      </pc:sldChg>
      <pc:sldChg chg="modAnim">
        <pc:chgData name="Raquel Martini" userId="1e9f531b5c81a3c6" providerId="LiveId" clId="{850B05F0-C7AD-4002-A5DE-F10AF7494C2C}" dt="2019-08-09T18:39:32.538" v="67"/>
        <pc:sldMkLst>
          <pc:docMk/>
          <pc:sldMk cId="0" sldId="271"/>
        </pc:sldMkLst>
      </pc:sldChg>
      <pc:sldChg chg="modAnim">
        <pc:chgData name="Raquel Martini" userId="1e9f531b5c81a3c6" providerId="LiveId" clId="{850B05F0-C7AD-4002-A5DE-F10AF7494C2C}" dt="2019-08-09T18:57:34.777" v="71"/>
        <pc:sldMkLst>
          <pc:docMk/>
          <pc:sldMk cId="0" sldId="285"/>
        </pc:sldMkLst>
      </pc:sldChg>
      <pc:sldChg chg="modAnim">
        <pc:chgData name="Raquel Martini" userId="1e9f531b5c81a3c6" providerId="LiveId" clId="{850B05F0-C7AD-4002-A5DE-F10AF7494C2C}" dt="2019-08-08T13:19:15.439" v="27"/>
        <pc:sldMkLst>
          <pc:docMk/>
          <pc:sldMk cId="0" sldId="286"/>
        </pc:sldMkLst>
      </pc:sldChg>
      <pc:sldChg chg="modAnim">
        <pc:chgData name="Raquel Martini" userId="1e9f531b5c81a3c6" providerId="LiveId" clId="{850B05F0-C7AD-4002-A5DE-F10AF7494C2C}" dt="2019-08-08T13:15:58.815" v="23"/>
        <pc:sldMkLst>
          <pc:docMk/>
          <pc:sldMk cId="0" sldId="287"/>
        </pc:sldMkLst>
      </pc:sldChg>
      <pc:sldChg chg="modAnim">
        <pc:chgData name="Raquel Martini" userId="1e9f531b5c81a3c6" providerId="LiveId" clId="{850B05F0-C7AD-4002-A5DE-F10AF7494C2C}" dt="2019-08-08T13:16:11.214" v="24"/>
        <pc:sldMkLst>
          <pc:docMk/>
          <pc:sldMk cId="0" sldId="288"/>
        </pc:sldMkLst>
      </pc:sldChg>
      <pc:sldChg chg="modAnim">
        <pc:chgData name="Raquel Martini" userId="1e9f531b5c81a3c6" providerId="LiveId" clId="{850B05F0-C7AD-4002-A5DE-F10AF7494C2C}" dt="2019-08-08T13:32:42.612" v="28"/>
        <pc:sldMkLst>
          <pc:docMk/>
          <pc:sldMk cId="0" sldId="289"/>
        </pc:sldMkLst>
      </pc:sldChg>
      <pc:sldChg chg="ord">
        <pc:chgData name="Raquel Martini" userId="1e9f531b5c81a3c6" providerId="LiveId" clId="{850B05F0-C7AD-4002-A5DE-F10AF7494C2C}" dt="2019-08-08T12:43:02.810" v="6"/>
        <pc:sldMkLst>
          <pc:docMk/>
          <pc:sldMk cId="0" sldId="294"/>
        </pc:sldMkLst>
      </pc:sldChg>
      <pc:sldChg chg="modAnim">
        <pc:chgData name="Raquel Martini" userId="1e9f531b5c81a3c6" providerId="LiveId" clId="{850B05F0-C7AD-4002-A5DE-F10AF7494C2C}" dt="2019-08-08T13:00:07.389" v="14"/>
        <pc:sldMkLst>
          <pc:docMk/>
          <pc:sldMk cId="0" sldId="308"/>
        </pc:sldMkLst>
      </pc:sldChg>
      <pc:sldChg chg="modAnim">
        <pc:chgData name="Raquel Martini" userId="1e9f531b5c81a3c6" providerId="LiveId" clId="{850B05F0-C7AD-4002-A5DE-F10AF7494C2C}" dt="2019-08-08T12:44:37.925" v="7"/>
        <pc:sldMkLst>
          <pc:docMk/>
          <pc:sldMk cId="0" sldId="313"/>
        </pc:sldMkLst>
      </pc:sldChg>
      <pc:sldChg chg="modAnim">
        <pc:chgData name="Raquel Martini" userId="1e9f531b5c81a3c6" providerId="LiveId" clId="{850B05F0-C7AD-4002-A5DE-F10AF7494C2C}" dt="2019-08-08T12:44:52.336" v="11"/>
        <pc:sldMkLst>
          <pc:docMk/>
          <pc:sldMk cId="0" sldId="314"/>
        </pc:sldMkLst>
      </pc:sldChg>
      <pc:sldChg chg="modAnim">
        <pc:chgData name="Raquel Martini" userId="1e9f531b5c81a3c6" providerId="LiveId" clId="{850B05F0-C7AD-4002-A5DE-F10AF7494C2C}" dt="2019-08-08T12:59:14.584" v="12"/>
        <pc:sldMkLst>
          <pc:docMk/>
          <pc:sldMk cId="0" sldId="316"/>
        </pc:sldMkLst>
      </pc:sldChg>
      <pc:sldChg chg="modAnim">
        <pc:chgData name="Raquel Martini" userId="1e9f531b5c81a3c6" providerId="LiveId" clId="{850B05F0-C7AD-4002-A5DE-F10AF7494C2C}" dt="2019-08-09T18:32:52.210" v="30"/>
        <pc:sldMkLst>
          <pc:docMk/>
          <pc:sldMk cId="0" sldId="317"/>
        </pc:sldMkLst>
      </pc:sldChg>
      <pc:sldChg chg="modAnim">
        <pc:chgData name="Raquel Martini" userId="1e9f531b5c81a3c6" providerId="LiveId" clId="{850B05F0-C7AD-4002-A5DE-F10AF7494C2C}" dt="2019-08-09T18:32:58.022" v="31"/>
        <pc:sldMkLst>
          <pc:docMk/>
          <pc:sldMk cId="0" sldId="318"/>
        </pc:sldMkLst>
      </pc:sldChg>
      <pc:sldChg chg="modAnim">
        <pc:chgData name="Raquel Martini" userId="1e9f531b5c81a3c6" providerId="LiveId" clId="{850B05F0-C7AD-4002-A5DE-F10AF7494C2C}" dt="2019-08-09T18:58:46.099" v="73"/>
        <pc:sldMkLst>
          <pc:docMk/>
          <pc:sldMk cId="3615392184" sldId="319"/>
        </pc:sldMkLst>
      </pc:sldChg>
      <pc:sldChg chg="modSp modAnim">
        <pc:chgData name="Raquel Martini" userId="1e9f531b5c81a3c6" providerId="LiveId" clId="{850B05F0-C7AD-4002-A5DE-F10AF7494C2C}" dt="2019-08-09T18:59:59.228" v="76" actId="1076"/>
        <pc:sldMkLst>
          <pc:docMk/>
          <pc:sldMk cId="3159091705" sldId="320"/>
        </pc:sldMkLst>
        <pc:spChg chg="mod">
          <ac:chgData name="Raquel Martini" userId="1e9f531b5c81a3c6" providerId="LiveId" clId="{850B05F0-C7AD-4002-A5DE-F10AF7494C2C}" dt="2019-08-09T18:59:59.228" v="76" actId="1076"/>
          <ac:spMkLst>
            <pc:docMk/>
            <pc:sldMk cId="3159091705" sldId="320"/>
            <ac:spMk id="89107" creationId="{29D8D8CA-2C6F-42D7-9E11-7BA82E81C2F4}"/>
          </ac:spMkLst>
        </pc:spChg>
        <pc:grpChg chg="mod">
          <ac:chgData name="Raquel Martini" userId="1e9f531b5c81a3c6" providerId="LiveId" clId="{850B05F0-C7AD-4002-A5DE-F10AF7494C2C}" dt="2019-08-09T18:59:59.228" v="76" actId="1076"/>
          <ac:grpSpMkLst>
            <pc:docMk/>
            <pc:sldMk cId="3159091705" sldId="320"/>
            <ac:grpSpMk id="3" creationId="{9920EB34-A9B4-42F3-B8A7-DCC80AA4D1EA}"/>
          </ac:grpSpMkLst>
        </pc:grpChg>
        <pc:grpChg chg="mod">
          <ac:chgData name="Raquel Martini" userId="1e9f531b5c81a3c6" providerId="LiveId" clId="{850B05F0-C7AD-4002-A5DE-F10AF7494C2C}" dt="2019-08-09T18:59:52.322" v="75" actId="1076"/>
          <ac:grpSpMkLst>
            <pc:docMk/>
            <pc:sldMk cId="3159091705" sldId="320"/>
            <ac:grpSpMk id="15362" creationId="{165B448E-72AF-48A5-875D-781436A3BCE6}"/>
          </ac:grpSpMkLst>
        </pc:grpChg>
        <pc:grpChg chg="mod">
          <ac:chgData name="Raquel Martini" userId="1e9f531b5c81a3c6" providerId="LiveId" clId="{850B05F0-C7AD-4002-A5DE-F10AF7494C2C}" dt="2019-08-09T18:59:59.228" v="76" actId="1076"/>
          <ac:grpSpMkLst>
            <pc:docMk/>
            <pc:sldMk cId="3159091705" sldId="320"/>
            <ac:grpSpMk id="15365" creationId="{742BC187-EF9E-4BD9-B686-471D9AE4BD04}"/>
          </ac:grpSpMkLst>
        </pc:grpChg>
      </pc:sldChg>
      <pc:sldChg chg="modAnim">
        <pc:chgData name="Raquel Martini" userId="1e9f531b5c81a3c6" providerId="LiveId" clId="{850B05F0-C7AD-4002-A5DE-F10AF7494C2C}" dt="2019-08-09T18:35:26.023" v="37"/>
        <pc:sldMkLst>
          <pc:docMk/>
          <pc:sldMk cId="0" sldId="321"/>
        </pc:sldMkLst>
      </pc:sldChg>
      <pc:sldChg chg="modAnim">
        <pc:chgData name="Raquel Martini" userId="1e9f531b5c81a3c6" providerId="LiveId" clId="{850B05F0-C7AD-4002-A5DE-F10AF7494C2C}" dt="2019-08-09T18:35:38.630" v="38"/>
        <pc:sldMkLst>
          <pc:docMk/>
          <pc:sldMk cId="0" sldId="322"/>
        </pc:sldMkLst>
      </pc:sldChg>
      <pc:sldChg chg="modAnim">
        <pc:chgData name="Raquel Martini" userId="1e9f531b5c81a3c6" providerId="LiveId" clId="{850B05F0-C7AD-4002-A5DE-F10AF7494C2C}" dt="2019-08-09T18:35:55.190" v="39"/>
        <pc:sldMkLst>
          <pc:docMk/>
          <pc:sldMk cId="0" sldId="323"/>
        </pc:sldMkLst>
      </pc:sldChg>
      <pc:sldChg chg="modAnim">
        <pc:chgData name="Raquel Martini" userId="1e9f531b5c81a3c6" providerId="LiveId" clId="{850B05F0-C7AD-4002-A5DE-F10AF7494C2C}" dt="2019-08-09T18:38:19.906" v="56"/>
        <pc:sldMkLst>
          <pc:docMk/>
          <pc:sldMk cId="0" sldId="324"/>
        </pc:sldMkLst>
      </pc:sldChg>
      <pc:sldChg chg="modAnim">
        <pc:chgData name="Raquel Martini" userId="1e9f531b5c81a3c6" providerId="LiveId" clId="{850B05F0-C7AD-4002-A5DE-F10AF7494C2C}" dt="2019-08-09T18:54:22.099" v="69"/>
        <pc:sldMkLst>
          <pc:docMk/>
          <pc:sldMk cId="0" sldId="325"/>
        </pc:sldMkLst>
      </pc:sldChg>
      <pc:sldChg chg="modSp">
        <pc:chgData name="Raquel Martini" userId="1e9f531b5c81a3c6" providerId="LiveId" clId="{850B05F0-C7AD-4002-A5DE-F10AF7494C2C}" dt="2019-08-09T18:36:13.177" v="40" actId="1076"/>
        <pc:sldMkLst>
          <pc:docMk/>
          <pc:sldMk cId="0" sldId="326"/>
        </pc:sldMkLst>
        <pc:spChg chg="mod">
          <ac:chgData name="Raquel Martini" userId="1e9f531b5c81a3c6" providerId="LiveId" clId="{850B05F0-C7AD-4002-A5DE-F10AF7494C2C}" dt="2019-08-09T18:36:13.177" v="40" actId="1076"/>
          <ac:spMkLst>
            <pc:docMk/>
            <pc:sldMk cId="0" sldId="326"/>
            <ac:spMk id="19458" creationId="{FD361DDE-C4D6-4F66-B106-A8BA0330C4A6}"/>
          </ac:spMkLst>
        </pc:spChg>
        <pc:spChg chg="mod">
          <ac:chgData name="Raquel Martini" userId="1e9f531b5c81a3c6" providerId="LiveId" clId="{850B05F0-C7AD-4002-A5DE-F10AF7494C2C}" dt="2019-08-09T18:36:13.177" v="40" actId="1076"/>
          <ac:spMkLst>
            <pc:docMk/>
            <pc:sldMk cId="0" sldId="326"/>
            <ac:spMk id="19459" creationId="{4E4F2742-D8F9-43F3-82F0-093529181D9D}"/>
          </ac:spMkLst>
        </pc:spChg>
        <pc:spChg chg="mod">
          <ac:chgData name="Raquel Martini" userId="1e9f531b5c81a3c6" providerId="LiveId" clId="{850B05F0-C7AD-4002-A5DE-F10AF7494C2C}" dt="2019-08-09T18:36:13.177" v="40" actId="1076"/>
          <ac:spMkLst>
            <pc:docMk/>
            <pc:sldMk cId="0" sldId="326"/>
            <ac:spMk id="19460" creationId="{5B52FDA8-B843-4D41-8C70-2EDE89E4A587}"/>
          </ac:spMkLst>
        </pc:spChg>
      </pc:sldChg>
      <pc:sldChg chg="modAnim">
        <pc:chgData name="Raquel Martini" userId="1e9f531b5c81a3c6" providerId="LiveId" clId="{850B05F0-C7AD-4002-A5DE-F10AF7494C2C}" dt="2019-08-09T18:38:07.457" v="53"/>
        <pc:sldMkLst>
          <pc:docMk/>
          <pc:sldMk cId="0" sldId="327"/>
        </pc:sldMkLst>
      </pc:sldChg>
      <pc:sldChg chg="modAnim">
        <pc:chgData name="Raquel Martini" userId="1e9f531b5c81a3c6" providerId="LiveId" clId="{850B05F0-C7AD-4002-A5DE-F10AF7494C2C}" dt="2019-08-09T18:38:15.096" v="54"/>
        <pc:sldMkLst>
          <pc:docMk/>
          <pc:sldMk cId="0" sldId="328"/>
        </pc:sldMkLst>
      </pc:sldChg>
      <pc:sldChg chg="modAnim">
        <pc:chgData name="Raquel Martini" userId="1e9f531b5c81a3c6" providerId="LiveId" clId="{850B05F0-C7AD-4002-A5DE-F10AF7494C2C}" dt="2019-08-09T18:38:33.046" v="60"/>
        <pc:sldMkLst>
          <pc:docMk/>
          <pc:sldMk cId="0" sldId="329"/>
        </pc:sldMkLst>
      </pc:sldChg>
      <pc:sldChg chg="modAnim">
        <pc:chgData name="Raquel Martini" userId="1e9f531b5c81a3c6" providerId="LiveId" clId="{850B05F0-C7AD-4002-A5DE-F10AF7494C2C}" dt="2019-08-09T18:55:20.642" v="70"/>
        <pc:sldMkLst>
          <pc:docMk/>
          <pc:sldMk cId="0" sldId="330"/>
        </pc:sldMkLst>
      </pc:sldChg>
      <pc:sldChg chg="modAnim">
        <pc:chgData name="Raquel Martini" userId="1e9f531b5c81a3c6" providerId="LiveId" clId="{850B05F0-C7AD-4002-A5DE-F10AF7494C2C}" dt="2019-08-09T18:38:57.209" v="61"/>
        <pc:sldMkLst>
          <pc:docMk/>
          <pc:sldMk cId="0" sldId="331"/>
        </pc:sldMkLst>
      </pc:sldChg>
      <pc:sldChg chg="modAnim">
        <pc:chgData name="Raquel Martini" userId="1e9f531b5c81a3c6" providerId="LiveId" clId="{850B05F0-C7AD-4002-A5DE-F10AF7494C2C}" dt="2019-08-09T18:39:24.847" v="65"/>
        <pc:sldMkLst>
          <pc:docMk/>
          <pc:sldMk cId="0" sldId="333"/>
        </pc:sldMkLst>
      </pc:sldChg>
      <pc:sldChg chg="modAnim">
        <pc:chgData name="Raquel Martini" userId="1e9f531b5c81a3c6" providerId="LiveId" clId="{850B05F0-C7AD-4002-A5DE-F10AF7494C2C}" dt="2019-08-09T18:39:37.590" v="68"/>
        <pc:sldMkLst>
          <pc:docMk/>
          <pc:sldMk cId="0" sldId="334"/>
        </pc:sldMkLst>
      </pc:sldChg>
      <pc:sldChg chg="modSp">
        <pc:chgData name="Raquel Martini" userId="1e9f531b5c81a3c6" providerId="LiveId" clId="{850B05F0-C7AD-4002-A5DE-F10AF7494C2C}" dt="2019-08-09T18:36:21.283" v="41" actId="1076"/>
        <pc:sldMkLst>
          <pc:docMk/>
          <pc:sldMk cId="4265840139" sldId="336"/>
        </pc:sldMkLst>
        <pc:spChg chg="mod">
          <ac:chgData name="Raquel Martini" userId="1e9f531b5c81a3c6" providerId="LiveId" clId="{850B05F0-C7AD-4002-A5DE-F10AF7494C2C}" dt="2019-08-09T18:36:21.283" v="41" actId="1076"/>
          <ac:spMkLst>
            <pc:docMk/>
            <pc:sldMk cId="4265840139" sldId="336"/>
            <ac:spMk id="31746" creationId="{6A2CD2E5-6E3D-4BEF-B9CD-2E8B478E4A13}"/>
          </ac:spMkLst>
        </pc:spChg>
      </pc:sldChg>
      <pc:sldChg chg="modAnim">
        <pc:chgData name="Raquel Martini" userId="1e9f531b5c81a3c6" providerId="LiveId" clId="{850B05F0-C7AD-4002-A5DE-F10AF7494C2C}" dt="2019-08-09T18:33:29.792" v="32"/>
        <pc:sldMkLst>
          <pc:docMk/>
          <pc:sldMk cId="0" sldId="339"/>
        </pc:sldMkLst>
      </pc:sldChg>
      <pc:sldChg chg="modAnim">
        <pc:chgData name="Raquel Martini" userId="1e9f531b5c81a3c6" providerId="LiveId" clId="{850B05F0-C7AD-4002-A5DE-F10AF7494C2C}" dt="2019-08-09T18:33:37.559" v="33"/>
        <pc:sldMkLst>
          <pc:docMk/>
          <pc:sldMk cId="0" sldId="340"/>
        </pc:sldMkLst>
      </pc:sldChg>
      <pc:sldChg chg="modAnim">
        <pc:chgData name="Raquel Martini" userId="1e9f531b5c81a3c6" providerId="LiveId" clId="{850B05F0-C7AD-4002-A5DE-F10AF7494C2C}" dt="2019-08-09T18:34:09.359" v="34"/>
        <pc:sldMkLst>
          <pc:docMk/>
          <pc:sldMk cId="0" sldId="341"/>
        </pc:sldMkLst>
      </pc:sldChg>
      <pc:sldChg chg="modAnim">
        <pc:chgData name="Raquel Martini" userId="1e9f531b5c81a3c6" providerId="LiveId" clId="{850B05F0-C7AD-4002-A5DE-F10AF7494C2C}" dt="2019-08-09T18:34:44.950" v="35"/>
        <pc:sldMkLst>
          <pc:docMk/>
          <pc:sldMk cId="0" sldId="342"/>
        </pc:sldMkLst>
      </pc:sldChg>
      <pc:sldChg chg="modAnim">
        <pc:chgData name="Raquel Martini" userId="1e9f531b5c81a3c6" providerId="LiveId" clId="{850B05F0-C7AD-4002-A5DE-F10AF7494C2C}" dt="2019-08-09T18:34:51.065" v="36"/>
        <pc:sldMkLst>
          <pc:docMk/>
          <pc:sldMk cId="0" sldId="343"/>
        </pc:sldMkLst>
      </pc:sldChg>
      <pc:sldChg chg="modAnim">
        <pc:chgData name="Raquel Martini" userId="1e9f531b5c81a3c6" providerId="LiveId" clId="{850B05F0-C7AD-4002-A5DE-F10AF7494C2C}" dt="2019-08-09T18:58:14.700" v="72"/>
        <pc:sldMkLst>
          <pc:docMk/>
          <pc:sldMk cId="0" sldId="344"/>
        </pc:sldMkLst>
      </pc:sldChg>
      <pc:sldChg chg="modAnim">
        <pc:chgData name="Raquel Martini" userId="1e9f531b5c81a3c6" providerId="LiveId" clId="{850B05F0-C7AD-4002-A5DE-F10AF7494C2C}" dt="2019-08-08T13:00:25.793" v="16"/>
        <pc:sldMkLst>
          <pc:docMk/>
          <pc:sldMk cId="0" sldId="356"/>
        </pc:sldMkLst>
      </pc:sldChg>
      <pc:sldChg chg="modAnim">
        <pc:chgData name="Raquel Martini" userId="1e9f531b5c81a3c6" providerId="LiveId" clId="{850B05F0-C7AD-4002-A5DE-F10AF7494C2C}" dt="2019-08-08T13:02:28.105" v="18"/>
        <pc:sldMkLst>
          <pc:docMk/>
          <pc:sldMk cId="0" sldId="357"/>
        </pc:sldMkLst>
      </pc:sldChg>
      <pc:sldChg chg="modAnim">
        <pc:chgData name="Raquel Martini" userId="1e9f531b5c81a3c6" providerId="LiveId" clId="{850B05F0-C7AD-4002-A5DE-F10AF7494C2C}" dt="2019-08-08T13:02:34.419" v="19"/>
        <pc:sldMkLst>
          <pc:docMk/>
          <pc:sldMk cId="0" sldId="358"/>
        </pc:sldMkLst>
      </pc:sldChg>
      <pc:sldChg chg="modAnim">
        <pc:chgData name="Raquel Martini" userId="1e9f531b5c81a3c6" providerId="LiveId" clId="{850B05F0-C7AD-4002-A5DE-F10AF7494C2C}" dt="2019-08-08T13:02:40.469" v="20"/>
        <pc:sldMkLst>
          <pc:docMk/>
          <pc:sldMk cId="0" sldId="359"/>
        </pc:sldMkLst>
      </pc:sldChg>
      <pc:sldChg chg="modAnim">
        <pc:chgData name="Raquel Martini" userId="1e9f531b5c81a3c6" providerId="LiveId" clId="{850B05F0-C7AD-4002-A5DE-F10AF7494C2C}" dt="2019-08-08T13:02:47.657" v="21"/>
        <pc:sldMkLst>
          <pc:docMk/>
          <pc:sldMk cId="0" sldId="360"/>
        </pc:sldMkLst>
      </pc:sldChg>
      <pc:sldChg chg="modAnim">
        <pc:chgData name="Raquel Martini" userId="1e9f531b5c81a3c6" providerId="LiveId" clId="{850B05F0-C7AD-4002-A5DE-F10AF7494C2C}" dt="2019-08-08T13:03:00.658" v="22"/>
        <pc:sldMkLst>
          <pc:docMk/>
          <pc:sldMk cId="0" sldId="361"/>
        </pc:sldMkLst>
      </pc:sldChg>
      <pc:sldChg chg="modAnim">
        <pc:chgData name="Raquel Martini" userId="1e9f531b5c81a3c6" providerId="LiveId" clId="{850B05F0-C7AD-4002-A5DE-F10AF7494C2C}" dt="2019-08-08T13:16:21.494" v="25"/>
        <pc:sldMkLst>
          <pc:docMk/>
          <pc:sldMk cId="0" sldId="362"/>
        </pc:sldMkLst>
      </pc:sldChg>
      <pc:sldChg chg="modAnim">
        <pc:chgData name="Raquel Martini" userId="1e9f531b5c81a3c6" providerId="LiveId" clId="{850B05F0-C7AD-4002-A5DE-F10AF7494C2C}" dt="2019-08-08T13:16:31.367" v="26"/>
        <pc:sldMkLst>
          <pc:docMk/>
          <pc:sldMk cId="0" sldId="363"/>
        </pc:sldMkLst>
      </pc:sldChg>
      <pc:sldChg chg="modAnim">
        <pc:chgData name="Raquel Martini" userId="1e9f531b5c81a3c6" providerId="LiveId" clId="{850B05F0-C7AD-4002-A5DE-F10AF7494C2C}" dt="2019-08-09T18:36:32.815" v="42"/>
        <pc:sldMkLst>
          <pc:docMk/>
          <pc:sldMk cId="0" sldId="366"/>
        </pc:sldMkLst>
      </pc:sldChg>
      <pc:sldChg chg="delSp modSp add modAnim">
        <pc:chgData name="Raquel Martini" userId="1e9f531b5c81a3c6" providerId="LiveId" clId="{850B05F0-C7AD-4002-A5DE-F10AF7494C2C}" dt="2019-08-08T12:59:34.341" v="13"/>
        <pc:sldMkLst>
          <pc:docMk/>
          <pc:sldMk cId="0" sldId="368"/>
        </pc:sldMkLst>
        <pc:spChg chg="mod">
          <ac:chgData name="Raquel Martini" userId="1e9f531b5c81a3c6" providerId="LiveId" clId="{850B05F0-C7AD-4002-A5DE-F10AF7494C2C}" dt="2019-08-08T12:42:19.936" v="5" actId="1076"/>
          <ac:spMkLst>
            <pc:docMk/>
            <pc:sldMk cId="0" sldId="368"/>
            <ac:spMk id="12290" creationId="{FCA62A7F-B879-4700-A078-A81F9B6B680E}"/>
          </ac:spMkLst>
        </pc:spChg>
        <pc:spChg chg="mod">
          <ac:chgData name="Raquel Martini" userId="1e9f531b5c81a3c6" providerId="LiveId" clId="{850B05F0-C7AD-4002-A5DE-F10AF7494C2C}" dt="2019-08-08T12:42:02.531" v="3" actId="1076"/>
          <ac:spMkLst>
            <pc:docMk/>
            <pc:sldMk cId="0" sldId="368"/>
            <ac:spMk id="27651" creationId="{AB359749-4647-491B-B8C9-7C69DF9E76C6}"/>
          </ac:spMkLst>
        </pc:spChg>
        <pc:spChg chg="mod">
          <ac:chgData name="Raquel Martini" userId="1e9f531b5c81a3c6" providerId="LiveId" clId="{850B05F0-C7AD-4002-A5DE-F10AF7494C2C}" dt="2019-08-08T12:42:17.546" v="4" actId="1076"/>
          <ac:spMkLst>
            <pc:docMk/>
            <pc:sldMk cId="0" sldId="368"/>
            <ac:spMk id="27652" creationId="{007DC32D-C1C8-4730-937F-387AF7EDA612}"/>
          </ac:spMkLst>
        </pc:spChg>
        <pc:spChg chg="del">
          <ac:chgData name="Raquel Martini" userId="1e9f531b5c81a3c6" providerId="LiveId" clId="{850B05F0-C7AD-4002-A5DE-F10AF7494C2C}" dt="2019-08-08T12:41:55.390" v="1" actId="478"/>
          <ac:spMkLst>
            <pc:docMk/>
            <pc:sldMk cId="0" sldId="368"/>
            <ac:spMk id="27653" creationId="{54CC07EB-7AA9-4A7B-876B-04592B31C6C1}"/>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45.wmf"/><Relationship Id="rId7" Type="http://schemas.openxmlformats.org/officeDocument/2006/relationships/image" Target="../media/image33.wmf"/><Relationship Id="rId2" Type="http://schemas.openxmlformats.org/officeDocument/2006/relationships/image" Target="../media/image44.wmf"/><Relationship Id="rId1" Type="http://schemas.openxmlformats.org/officeDocument/2006/relationships/image" Target="../media/image37.wmf"/><Relationship Id="rId6" Type="http://schemas.openxmlformats.org/officeDocument/2006/relationships/image" Target="../media/image31.wmf"/><Relationship Id="rId5" Type="http://schemas.openxmlformats.org/officeDocument/2006/relationships/image" Target="../media/image58.wmf"/><Relationship Id="rId4"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35.wmf"/><Relationship Id="rId7" Type="http://schemas.openxmlformats.org/officeDocument/2006/relationships/image" Target="../media/image65.wmf"/><Relationship Id="rId2" Type="http://schemas.openxmlformats.org/officeDocument/2006/relationships/image" Target="../media/image34.wmf"/><Relationship Id="rId1" Type="http://schemas.openxmlformats.org/officeDocument/2006/relationships/image" Target="../media/image61.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3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40.wmf"/><Relationship Id="rId7" Type="http://schemas.openxmlformats.org/officeDocument/2006/relationships/image" Target="../media/image80.wmf"/><Relationship Id="rId2" Type="http://schemas.openxmlformats.org/officeDocument/2006/relationships/image" Target="../media/image44.wmf"/><Relationship Id="rId1" Type="http://schemas.openxmlformats.org/officeDocument/2006/relationships/image" Target="../media/image76.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37.wmf"/><Relationship Id="rId5" Type="http://schemas.openxmlformats.org/officeDocument/2006/relationships/image" Target="../media/image85.wmf"/><Relationship Id="rId4"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image" Target="../media/image127.wmf"/><Relationship Id="rId7" Type="http://schemas.openxmlformats.org/officeDocument/2006/relationships/image" Target="../media/image131.wmf"/><Relationship Id="rId2" Type="http://schemas.openxmlformats.org/officeDocument/2006/relationships/image" Target="../media/image126.wmf"/><Relationship Id="rId1" Type="http://schemas.openxmlformats.org/officeDocument/2006/relationships/image" Target="../media/image118.wmf"/><Relationship Id="rId6" Type="http://schemas.openxmlformats.org/officeDocument/2006/relationships/image" Target="../media/image130.wmf"/><Relationship Id="rId5" Type="http://schemas.openxmlformats.org/officeDocument/2006/relationships/image" Target="../media/image129.wmf"/><Relationship Id="rId10" Type="http://schemas.openxmlformats.org/officeDocument/2006/relationships/image" Target="../media/image134.wmf"/><Relationship Id="rId4" Type="http://schemas.openxmlformats.org/officeDocument/2006/relationships/image" Target="../media/image128.wmf"/><Relationship Id="rId9" Type="http://schemas.openxmlformats.org/officeDocument/2006/relationships/image" Target="../media/image133.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8.wmf"/><Relationship Id="rId7"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image" Target="../media/image146.wmf"/><Relationship Id="rId7" Type="http://schemas.openxmlformats.org/officeDocument/2006/relationships/image" Target="../media/image150.wmf"/><Relationship Id="rId2" Type="http://schemas.openxmlformats.org/officeDocument/2006/relationships/image" Target="../media/image145.wmf"/><Relationship Id="rId1" Type="http://schemas.openxmlformats.org/officeDocument/2006/relationships/image" Target="../media/image144.wmf"/><Relationship Id="rId6" Type="http://schemas.openxmlformats.org/officeDocument/2006/relationships/image" Target="../media/image149.wmf"/><Relationship Id="rId5" Type="http://schemas.openxmlformats.org/officeDocument/2006/relationships/image" Target="../media/image148.wmf"/><Relationship Id="rId10" Type="http://schemas.openxmlformats.org/officeDocument/2006/relationships/image" Target="../media/image153.wmf"/><Relationship Id="rId4" Type="http://schemas.openxmlformats.org/officeDocument/2006/relationships/image" Target="../media/image147.wmf"/><Relationship Id="rId9" Type="http://schemas.openxmlformats.org/officeDocument/2006/relationships/image" Target="../media/image1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10" Type="http://schemas.openxmlformats.org/officeDocument/2006/relationships/image" Target="../media/image163.wmf"/><Relationship Id="rId4" Type="http://schemas.openxmlformats.org/officeDocument/2006/relationships/image" Target="../media/image157.wmf"/><Relationship Id="rId9" Type="http://schemas.openxmlformats.org/officeDocument/2006/relationships/image" Target="../media/image16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4" Type="http://schemas.openxmlformats.org/officeDocument/2006/relationships/image" Target="../media/image17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4" Type="http://schemas.openxmlformats.org/officeDocument/2006/relationships/image" Target="../media/image17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3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88.wmf"/><Relationship Id="rId1" Type="http://schemas.openxmlformats.org/officeDocument/2006/relationships/image" Target="../media/image18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4" Type="http://schemas.openxmlformats.org/officeDocument/2006/relationships/image" Target="../media/image19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205.wmf"/><Relationship Id="rId7" Type="http://schemas.openxmlformats.org/officeDocument/2006/relationships/image" Target="../media/image209.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5" Type="http://schemas.openxmlformats.org/officeDocument/2006/relationships/image" Target="../media/image207.wmf"/><Relationship Id="rId4" Type="http://schemas.openxmlformats.org/officeDocument/2006/relationships/image" Target="../media/image20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1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4" Type="http://schemas.openxmlformats.org/officeDocument/2006/relationships/image" Target="../media/image21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4" Type="http://schemas.openxmlformats.org/officeDocument/2006/relationships/image" Target="../media/image2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8.wmf"/><Relationship Id="rId7" Type="http://schemas.openxmlformats.org/officeDocument/2006/relationships/image" Target="../media/image51.wmf"/><Relationship Id="rId12" Type="http://schemas.openxmlformats.org/officeDocument/2006/relationships/image" Target="../media/image55.wmf"/><Relationship Id="rId2" Type="http://schemas.openxmlformats.org/officeDocument/2006/relationships/image" Target="../media/image47.wmf"/><Relationship Id="rId1" Type="http://schemas.openxmlformats.org/officeDocument/2006/relationships/image" Target="../media/image37.wmf"/><Relationship Id="rId6" Type="http://schemas.openxmlformats.org/officeDocument/2006/relationships/image" Target="../media/image50.wmf"/><Relationship Id="rId11" Type="http://schemas.openxmlformats.org/officeDocument/2006/relationships/image" Target="../media/image54.wmf"/><Relationship Id="rId5" Type="http://schemas.openxmlformats.org/officeDocument/2006/relationships/image" Target="../media/image49.wmf"/><Relationship Id="rId10" Type="http://schemas.openxmlformats.org/officeDocument/2006/relationships/image" Target="../media/image53.wmf"/><Relationship Id="rId4" Type="http://schemas.openxmlformats.org/officeDocument/2006/relationships/image" Target="../media/image34.wmf"/><Relationship Id="rId9"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71FAC-0158-4788-A96C-BE24860CC0D1}" type="datetimeFigureOut">
              <a:rPr lang="es-AR" smtClean="0"/>
              <a:t>9/8/2019</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BF2C3-C7B5-4A94-AE9E-44A173F5E7BC}" type="slidenum">
              <a:rPr lang="es-AR" smtClean="0"/>
              <a:t>‹Nº›</a:t>
            </a:fld>
            <a:endParaRPr lang="es-AR"/>
          </a:p>
        </p:txBody>
      </p:sp>
    </p:spTree>
    <p:extLst>
      <p:ext uri="{BB962C8B-B14F-4D97-AF65-F5344CB8AC3E}">
        <p14:creationId xmlns:p14="http://schemas.microsoft.com/office/powerpoint/2010/main" val="34569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2167C-E029-445A-8775-62682845E1BC}" type="slidenum">
              <a:rPr lang="es-ES"/>
              <a:pPr/>
              <a:t>16</a:t>
            </a:fld>
            <a:endParaRPr lang="es-E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AF700-0254-41B5-816F-84788D0F24F1}" type="slidenum">
              <a:rPr lang="es-ES"/>
              <a:pPr/>
              <a:t>17</a:t>
            </a:fld>
            <a:endParaRPr lang="es-E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8C636-9551-4607-9C6E-08E5604EA466}" type="slidenum">
              <a:rPr lang="es-ES"/>
              <a:pPr/>
              <a:t>18</a:t>
            </a:fld>
            <a:endParaRPr lang="es-E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pPr>
              <a:defRPr/>
            </a:pPr>
            <a:endParaRPr lang="en-US"/>
          </a:p>
        </p:txBody>
      </p:sp>
      <p:sp>
        <p:nvSpPr>
          <p:cNvPr id="17" name="16 Marcador de pie de página"/>
          <p:cNvSpPr>
            <a:spLocks noGrp="1"/>
          </p:cNvSpPr>
          <p:nvPr>
            <p:ph type="ftr" sz="quarter" idx="11"/>
          </p:nvPr>
        </p:nvSpPr>
        <p:spPr>
          <a:xfrm>
            <a:off x="5410200" y="4205288"/>
            <a:ext cx="1295400" cy="457200"/>
          </a:xfrm>
        </p:spPr>
        <p:txBody>
          <a:bodyPr/>
          <a:lstStyle/>
          <a:p>
            <a:pPr>
              <a:defRPr/>
            </a:pPr>
            <a:endParaRPr lang="en-U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5268EBA7-7B5B-4FC4-B371-7CBADD7426C3}"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540BA90-CB41-4A9B-A960-4BA9BC9E7EFD}"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D587578-876C-4C1B-864C-60EB512A51B2}" type="slidenum">
              <a:rPr lang="en-US" smtClean="0"/>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a:extLst>
              <a:ext uri="{FF2B5EF4-FFF2-40B4-BE49-F238E27FC236}">
                <a16:creationId xmlns:a16="http://schemas.microsoft.com/office/drawing/2014/main" id="{37BF1D76-9C84-4247-B2E5-2A78F2BB8EBD}"/>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EC93D6CB-7888-4CF4-8A10-F54321A2199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A8DBF128-E808-4740-8268-45A449FDA8EE}"/>
              </a:ext>
            </a:extLst>
          </p:cNvPr>
          <p:cNvSpPr>
            <a:spLocks noGrp="1" noChangeArrowheads="1"/>
          </p:cNvSpPr>
          <p:nvPr>
            <p:ph type="sldNum" sz="quarter" idx="12"/>
          </p:nvPr>
        </p:nvSpPr>
        <p:spPr>
          <a:ln/>
        </p:spPr>
        <p:txBody>
          <a:bodyPr/>
          <a:lstStyle>
            <a:lvl1pPr>
              <a:defRPr/>
            </a:lvl1pPr>
          </a:lstStyle>
          <a:p>
            <a:pPr>
              <a:defRPr/>
            </a:pPr>
            <a:fld id="{3DD37F41-8C78-4EAF-8505-7CC818EC4BAB}" type="slidenum">
              <a:rPr lang="es-ES" altLang="es-AR"/>
              <a:pPr>
                <a:defRPr/>
              </a:pPr>
              <a:t>‹Nº›</a:t>
            </a:fld>
            <a:endParaRPr lang="es-ES" altLang="es-AR"/>
          </a:p>
        </p:txBody>
      </p:sp>
    </p:spTree>
    <p:extLst>
      <p:ext uri="{BB962C8B-B14F-4D97-AF65-F5344CB8AC3E}">
        <p14:creationId xmlns:p14="http://schemas.microsoft.com/office/powerpoint/2010/main" val="163984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425895A9-BAC5-46AD-A159-5ACB676355C3}"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0D043208-6BCF-42CB-952C-5B6A9A850DDD}"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7A6EAA96-2418-48FE-8557-03492AF2D6F9}"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pPr>
              <a:defRPr/>
            </a:pPr>
            <a:endParaRPr lang="en-US"/>
          </a:p>
        </p:txBody>
      </p:sp>
      <p:sp>
        <p:nvSpPr>
          <p:cNvPr id="27" name="26 Marcador de número de diapositiva"/>
          <p:cNvSpPr>
            <a:spLocks noGrp="1"/>
          </p:cNvSpPr>
          <p:nvPr>
            <p:ph type="sldNum" sz="quarter" idx="11"/>
          </p:nvPr>
        </p:nvSpPr>
        <p:spPr/>
        <p:txBody>
          <a:bodyPr rtlCol="0"/>
          <a:lstStyle/>
          <a:p>
            <a:pPr>
              <a:defRPr/>
            </a:pPr>
            <a:fld id="{431C5221-5823-47EF-898B-665B310CCA2D}" type="slidenum">
              <a:rPr lang="en-US" smtClean="0"/>
              <a:pPr>
                <a:defRPr/>
              </a:pPr>
              <a:t>‹Nº›</a:t>
            </a:fld>
            <a:endParaRPr lang="en-US"/>
          </a:p>
        </p:txBody>
      </p:sp>
      <p:sp>
        <p:nvSpPr>
          <p:cNvPr id="28" name="27 Marcador de pie de página"/>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pPr>
              <a:defRPr/>
            </a:pPr>
            <a:endParaRPr lang="en-US"/>
          </a:p>
        </p:txBody>
      </p:sp>
      <p:sp>
        <p:nvSpPr>
          <p:cNvPr id="4" name="3 Marcador de pie de página"/>
          <p:cNvSpPr>
            <a:spLocks noGrp="1"/>
          </p:cNvSpPr>
          <p:nvPr>
            <p:ph type="ftr" sz="quarter" idx="11"/>
          </p:nvPr>
        </p:nvSpPr>
        <p:spPr>
          <a:xfrm>
            <a:off x="5257800" y="612648"/>
            <a:ext cx="1325880" cy="457200"/>
          </a:xfrm>
        </p:spPr>
        <p:txBody>
          <a:bodyPr/>
          <a:lstStyle/>
          <a:p>
            <a:pPr>
              <a:defRPr/>
            </a:pPr>
            <a:endParaRPr lang="en-US"/>
          </a:p>
        </p:txBody>
      </p:sp>
      <p:sp>
        <p:nvSpPr>
          <p:cNvPr id="5" name="4 Marcador de número de diapositiva"/>
          <p:cNvSpPr>
            <a:spLocks noGrp="1"/>
          </p:cNvSpPr>
          <p:nvPr>
            <p:ph type="sldNum" sz="quarter" idx="12"/>
          </p:nvPr>
        </p:nvSpPr>
        <p:spPr>
          <a:xfrm>
            <a:off x="8174736" y="2272"/>
            <a:ext cx="762000" cy="365760"/>
          </a:xfrm>
        </p:spPr>
        <p:txBody>
          <a:bodyPr/>
          <a:lstStyle/>
          <a:p>
            <a:pPr>
              <a:defRPr/>
            </a:pPr>
            <a:fld id="{3AD92F7F-0514-4896-8A89-3D1C9FFF3EA2}"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D9D8BA96-1AA9-43D7-9AFB-879A271217C0}"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1C348995-188D-490C-9C1E-D0E878681F89}"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C546AC3F-8297-4068-8A5F-563D7C4ADB51}"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9DC6B206-F239-4720-AE1A-D9BA90890869}" type="slidenum">
              <a:rPr lang="en-US" smtClean="0"/>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5.bin"/><Relationship Id="rId10" Type="http://schemas.openxmlformats.org/officeDocument/2006/relationships/oleObject" Target="../embeddings/oleObject17.bin"/><Relationship Id="rId4" Type="http://schemas.openxmlformats.org/officeDocument/2006/relationships/image" Target="../media/image25.wmf"/><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9.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5.bin"/><Relationship Id="rId14" Type="http://schemas.openxmlformats.org/officeDocument/2006/relationships/image" Target="../media/image39.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8.vml"/><Relationship Id="rId6" Type="http://schemas.openxmlformats.org/officeDocument/2006/relationships/image" Target="../media/image41.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1.bin"/><Relationship Id="rId14" Type="http://schemas.openxmlformats.org/officeDocument/2006/relationships/image" Target="../media/image45.wmf"/></Relationships>
</file>

<file path=ppt/slides/_rels/slide2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0.bin"/><Relationship Id="rId18" Type="http://schemas.openxmlformats.org/officeDocument/2006/relationships/image" Target="../media/image35.wmf"/><Relationship Id="rId26" Type="http://schemas.openxmlformats.org/officeDocument/2006/relationships/image" Target="../media/image55.w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49.wmf"/><Relationship Id="rId17" Type="http://schemas.openxmlformats.org/officeDocument/2006/relationships/oleObject" Target="../embeddings/oleObject42.bin"/><Relationship Id="rId25"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image" Target="../media/image52.wmf"/><Relationship Id="rId1" Type="http://schemas.openxmlformats.org/officeDocument/2006/relationships/vmlDrawing" Target="../drawings/vmlDrawing9.vml"/><Relationship Id="rId6" Type="http://schemas.openxmlformats.org/officeDocument/2006/relationships/image" Target="../media/image47.wmf"/><Relationship Id="rId11" Type="http://schemas.openxmlformats.org/officeDocument/2006/relationships/oleObject" Target="../embeddings/oleObject39.bin"/><Relationship Id="rId24" Type="http://schemas.openxmlformats.org/officeDocument/2006/relationships/image" Target="../media/image54.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34.wmf"/><Relationship Id="rId19" Type="http://schemas.openxmlformats.org/officeDocument/2006/relationships/oleObject" Target="../embeddings/oleObject43.bin"/><Relationship Id="rId4" Type="http://schemas.openxmlformats.org/officeDocument/2006/relationships/image" Target="../media/image37.wmf"/><Relationship Id="rId9" Type="http://schemas.openxmlformats.org/officeDocument/2006/relationships/oleObject" Target="../embeddings/oleObject38.bin"/><Relationship Id="rId14" Type="http://schemas.openxmlformats.org/officeDocument/2006/relationships/image" Target="../media/image50.wmf"/><Relationship Id="rId22" Type="http://schemas.openxmlformats.org/officeDocument/2006/relationships/image" Target="../media/image53.wmf"/><Relationship Id="rId27" Type="http://schemas.openxmlformats.org/officeDocument/2006/relationships/image" Target="../media/image56.jpeg"/></Relationships>
</file>

<file path=ppt/slides/_rels/slide2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52.bin"/><Relationship Id="rId18"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8.w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7.wmf"/><Relationship Id="rId19" Type="http://schemas.openxmlformats.org/officeDocument/2006/relationships/image" Target="../media/image60.jpeg"/><Relationship Id="rId4" Type="http://schemas.openxmlformats.org/officeDocument/2006/relationships/image" Target="../media/image37.wmf"/><Relationship Id="rId9" Type="http://schemas.openxmlformats.org/officeDocument/2006/relationships/oleObject" Target="../embeddings/oleObject50.bin"/><Relationship Id="rId14" Type="http://schemas.openxmlformats.org/officeDocument/2006/relationships/image" Target="../media/image31.wmf"/></Relationships>
</file>

<file path=ppt/slides/_rels/slide2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60.bin"/><Relationship Id="rId18" Type="http://schemas.openxmlformats.org/officeDocument/2006/relationships/image" Target="../media/image66.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3.wmf"/><Relationship Id="rId17" Type="http://schemas.openxmlformats.org/officeDocument/2006/relationships/oleObject" Target="../embeddings/oleObject62.bin"/><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62.wmf"/><Relationship Id="rId19" Type="http://schemas.openxmlformats.org/officeDocument/2006/relationships/image" Target="../media/image67.png"/><Relationship Id="rId4" Type="http://schemas.openxmlformats.org/officeDocument/2006/relationships/image" Target="../media/image61.wmf"/><Relationship Id="rId9" Type="http://schemas.openxmlformats.org/officeDocument/2006/relationships/oleObject" Target="../embeddings/oleObject58.bin"/><Relationship Id="rId14" Type="http://schemas.openxmlformats.org/officeDocument/2006/relationships/image" Target="../media/image6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1.wmf"/><Relationship Id="rId18" Type="http://schemas.openxmlformats.org/officeDocument/2006/relationships/oleObject" Target="../embeddings/oleObject70.bin"/><Relationship Id="rId3" Type="http://schemas.openxmlformats.org/officeDocument/2006/relationships/image" Target="../media/image75.png"/><Relationship Id="rId7" Type="http://schemas.openxmlformats.org/officeDocument/2006/relationships/image" Target="../media/image68.wmf"/><Relationship Id="rId12" Type="http://schemas.openxmlformats.org/officeDocument/2006/relationships/oleObject" Target="../embeddings/oleObject67.bin"/><Relationship Id="rId17" Type="http://schemas.openxmlformats.org/officeDocument/2006/relationships/image" Target="../media/image73.wmf"/><Relationship Id="rId2" Type="http://schemas.openxmlformats.org/officeDocument/2006/relationships/slideLayout" Target="../slideLayouts/slideLayout2.xml"/><Relationship Id="rId16" Type="http://schemas.openxmlformats.org/officeDocument/2006/relationships/oleObject" Target="../embeddings/oleObject69.bin"/><Relationship Id="rId1" Type="http://schemas.openxmlformats.org/officeDocument/2006/relationships/vmlDrawing" Target="../drawings/vmlDrawing12.vml"/><Relationship Id="rId6" Type="http://schemas.openxmlformats.org/officeDocument/2006/relationships/oleObject" Target="../embeddings/oleObject64.bin"/><Relationship Id="rId11" Type="http://schemas.openxmlformats.org/officeDocument/2006/relationships/image" Target="../media/image70.wmf"/><Relationship Id="rId5" Type="http://schemas.openxmlformats.org/officeDocument/2006/relationships/image" Target="../media/image37.wmf"/><Relationship Id="rId15" Type="http://schemas.openxmlformats.org/officeDocument/2006/relationships/image" Target="../media/image72.wmf"/><Relationship Id="rId10" Type="http://schemas.openxmlformats.org/officeDocument/2006/relationships/oleObject" Target="../embeddings/oleObject66.bin"/><Relationship Id="rId19" Type="http://schemas.openxmlformats.org/officeDocument/2006/relationships/image" Target="../media/image74.wmf"/><Relationship Id="rId4" Type="http://schemas.openxmlformats.org/officeDocument/2006/relationships/oleObject" Target="../embeddings/oleObject63.bin"/><Relationship Id="rId9" Type="http://schemas.openxmlformats.org/officeDocument/2006/relationships/image" Target="../media/image69.wmf"/><Relationship Id="rId14" Type="http://schemas.openxmlformats.org/officeDocument/2006/relationships/oleObject" Target="../embeddings/oleObject68.bin"/></Relationships>
</file>

<file path=ppt/slides/_rels/slide28.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76.bin"/><Relationship Id="rId18" Type="http://schemas.openxmlformats.org/officeDocument/2006/relationships/image" Target="../media/image81.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78.w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80.wmf"/><Relationship Id="rId1" Type="http://schemas.openxmlformats.org/officeDocument/2006/relationships/vmlDrawing" Target="../drawings/vmlDrawing13.vml"/><Relationship Id="rId6" Type="http://schemas.openxmlformats.org/officeDocument/2006/relationships/image" Target="../media/image44.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77.wmf"/><Relationship Id="rId4" Type="http://schemas.openxmlformats.org/officeDocument/2006/relationships/image" Target="../media/image76.wmf"/><Relationship Id="rId9" Type="http://schemas.openxmlformats.org/officeDocument/2006/relationships/oleObject" Target="../embeddings/oleObject74.bin"/><Relationship Id="rId14" Type="http://schemas.openxmlformats.org/officeDocument/2006/relationships/image" Target="../media/image79.wmf"/></Relationships>
</file>

<file path=ppt/slides/_rels/slide29.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2.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84.wmf"/><Relationship Id="rId4" Type="http://schemas.openxmlformats.org/officeDocument/2006/relationships/image" Target="../media/image37.wmf"/><Relationship Id="rId9"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wmf"/><Relationship Id="rId5" Type="http://schemas.openxmlformats.org/officeDocument/2006/relationships/oleObject" Target="../embeddings/oleObject85.bin"/><Relationship Id="rId4" Type="http://schemas.openxmlformats.org/officeDocument/2006/relationships/image" Target="../media/image79.wmf"/></Relationships>
</file>

<file path=ppt/slides/_rels/slide3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8.wmf"/><Relationship Id="rId5" Type="http://schemas.openxmlformats.org/officeDocument/2006/relationships/oleObject" Target="../embeddings/oleObject87.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89.bin"/></Relationships>
</file>

<file path=ppt/slides/_rels/slide32.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2.wmf"/><Relationship Id="rId5" Type="http://schemas.openxmlformats.org/officeDocument/2006/relationships/oleObject" Target="../embeddings/oleObject91.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6.wmf"/><Relationship Id="rId5" Type="http://schemas.openxmlformats.org/officeDocument/2006/relationships/oleObject" Target="../embeddings/oleObject95.bin"/><Relationship Id="rId4" Type="http://schemas.openxmlformats.org/officeDocument/2006/relationships/image" Target="../media/image9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8.wmf"/><Relationship Id="rId5" Type="http://schemas.openxmlformats.org/officeDocument/2006/relationships/oleObject" Target="../embeddings/oleObject97.bin"/><Relationship Id="rId4" Type="http://schemas.openxmlformats.org/officeDocument/2006/relationships/image" Target="../media/image9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99.wmf"/></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04.bin"/><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06.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03.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02.bin"/><Relationship Id="rId14" Type="http://schemas.openxmlformats.org/officeDocument/2006/relationships/image" Target="../media/image10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9.wmf"/><Relationship Id="rId5" Type="http://schemas.openxmlformats.org/officeDocument/2006/relationships/oleObject" Target="../embeddings/oleObject106.bin"/><Relationship Id="rId4" Type="http://schemas.openxmlformats.org/officeDocument/2006/relationships/image" Target="../media/image108.wmf"/></Relationships>
</file>

<file path=ppt/slides/_rels/slide41.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11.wmf"/><Relationship Id="rId5" Type="http://schemas.openxmlformats.org/officeDocument/2006/relationships/oleObject" Target="../embeddings/oleObject108.bin"/><Relationship Id="rId4" Type="http://schemas.openxmlformats.org/officeDocument/2006/relationships/image" Target="../media/image11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113.wmf"/></Relationships>
</file>

<file path=ppt/slides/_rels/slide43.x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16.wmf"/><Relationship Id="rId5" Type="http://schemas.openxmlformats.org/officeDocument/2006/relationships/oleObject" Target="../embeddings/oleObject112.bin"/><Relationship Id="rId4" Type="http://schemas.openxmlformats.org/officeDocument/2006/relationships/image" Target="../media/image115.wmf"/></Relationships>
</file>

<file path=ppt/slides/_rels/slide45.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19.bin"/><Relationship Id="rId18" Type="http://schemas.openxmlformats.org/officeDocument/2006/relationships/image" Target="../media/image125.wmf"/><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22.wmf"/><Relationship Id="rId17" Type="http://schemas.openxmlformats.org/officeDocument/2006/relationships/oleObject" Target="../embeddings/oleObject121.bin"/><Relationship Id="rId2" Type="http://schemas.openxmlformats.org/officeDocument/2006/relationships/slideLayout" Target="../slideLayouts/slideLayout7.xml"/><Relationship Id="rId16" Type="http://schemas.openxmlformats.org/officeDocument/2006/relationships/image" Target="../media/image124.wmf"/><Relationship Id="rId1" Type="http://schemas.openxmlformats.org/officeDocument/2006/relationships/vmlDrawing" Target="../drawings/vmlDrawing26.vml"/><Relationship Id="rId6" Type="http://schemas.openxmlformats.org/officeDocument/2006/relationships/image" Target="../media/image119.wmf"/><Relationship Id="rId11" Type="http://schemas.openxmlformats.org/officeDocument/2006/relationships/oleObject" Target="../embeddings/oleObject118.bin"/><Relationship Id="rId5" Type="http://schemas.openxmlformats.org/officeDocument/2006/relationships/oleObject" Target="../embeddings/oleObject115.bin"/><Relationship Id="rId15" Type="http://schemas.openxmlformats.org/officeDocument/2006/relationships/oleObject" Target="../embeddings/oleObject120.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17.bin"/><Relationship Id="rId14" Type="http://schemas.openxmlformats.org/officeDocument/2006/relationships/image" Target="../media/image123.wmf"/></Relationships>
</file>

<file path=ppt/slides/_rels/slide46.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27.bin"/><Relationship Id="rId18" Type="http://schemas.openxmlformats.org/officeDocument/2006/relationships/image" Target="../media/image132.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9.wmf"/><Relationship Id="rId17" Type="http://schemas.openxmlformats.org/officeDocument/2006/relationships/oleObject" Target="../embeddings/oleObject129.bin"/><Relationship Id="rId2" Type="http://schemas.openxmlformats.org/officeDocument/2006/relationships/slideLayout" Target="../slideLayouts/slideLayout7.xml"/><Relationship Id="rId16" Type="http://schemas.openxmlformats.org/officeDocument/2006/relationships/image" Target="../media/image131.wmf"/><Relationship Id="rId20" Type="http://schemas.openxmlformats.org/officeDocument/2006/relationships/image" Target="../media/image133.wmf"/><Relationship Id="rId1" Type="http://schemas.openxmlformats.org/officeDocument/2006/relationships/vmlDrawing" Target="../drawings/vmlDrawing27.vml"/><Relationship Id="rId6" Type="http://schemas.openxmlformats.org/officeDocument/2006/relationships/image" Target="../media/image126.wmf"/><Relationship Id="rId11" Type="http://schemas.openxmlformats.org/officeDocument/2006/relationships/oleObject" Target="../embeddings/oleObject126.bin"/><Relationship Id="rId5" Type="http://schemas.openxmlformats.org/officeDocument/2006/relationships/oleObject" Target="../embeddings/oleObject123.bin"/><Relationship Id="rId15" Type="http://schemas.openxmlformats.org/officeDocument/2006/relationships/oleObject" Target="../embeddings/oleObject128.bin"/><Relationship Id="rId10" Type="http://schemas.openxmlformats.org/officeDocument/2006/relationships/image" Target="../media/image128.wmf"/><Relationship Id="rId19" Type="http://schemas.openxmlformats.org/officeDocument/2006/relationships/oleObject" Target="../embeddings/oleObject130.bin"/><Relationship Id="rId4" Type="http://schemas.openxmlformats.org/officeDocument/2006/relationships/image" Target="../media/image118.wmf"/><Relationship Id="rId9" Type="http://schemas.openxmlformats.org/officeDocument/2006/relationships/oleObject" Target="../embeddings/oleObject125.bin"/><Relationship Id="rId14" Type="http://schemas.openxmlformats.org/officeDocument/2006/relationships/image" Target="../media/image130.wmf"/><Relationship Id="rId22" Type="http://schemas.openxmlformats.org/officeDocument/2006/relationships/image" Target="../media/image134.wmf"/></Relationships>
</file>

<file path=ppt/slides/_rels/slide4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137.bin"/><Relationship Id="rId18" Type="http://schemas.openxmlformats.org/officeDocument/2006/relationships/image" Target="../media/image143.wmf"/><Relationship Id="rId3" Type="http://schemas.openxmlformats.org/officeDocument/2006/relationships/oleObject" Target="../embeddings/oleObject132.bin"/><Relationship Id="rId7" Type="http://schemas.openxmlformats.org/officeDocument/2006/relationships/oleObject" Target="../embeddings/oleObject134.bin"/><Relationship Id="rId12" Type="http://schemas.openxmlformats.org/officeDocument/2006/relationships/image" Target="../media/image140.wmf"/><Relationship Id="rId17" Type="http://schemas.openxmlformats.org/officeDocument/2006/relationships/oleObject" Target="../embeddings/oleObject139.bin"/><Relationship Id="rId2" Type="http://schemas.openxmlformats.org/officeDocument/2006/relationships/slideLayout" Target="../slideLayouts/slideLayout7.xml"/><Relationship Id="rId16" Type="http://schemas.openxmlformats.org/officeDocument/2006/relationships/image" Target="../media/image142.wmf"/><Relationship Id="rId1" Type="http://schemas.openxmlformats.org/officeDocument/2006/relationships/vmlDrawing" Target="../drawings/vmlDrawing28.vml"/><Relationship Id="rId6" Type="http://schemas.openxmlformats.org/officeDocument/2006/relationships/image" Target="../media/image137.wmf"/><Relationship Id="rId11" Type="http://schemas.openxmlformats.org/officeDocument/2006/relationships/oleObject" Target="../embeddings/oleObject136.bin"/><Relationship Id="rId5" Type="http://schemas.openxmlformats.org/officeDocument/2006/relationships/oleObject" Target="../embeddings/oleObject133.bin"/><Relationship Id="rId15" Type="http://schemas.openxmlformats.org/officeDocument/2006/relationships/oleObject" Target="../embeddings/oleObject138.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35.bin"/><Relationship Id="rId14" Type="http://schemas.openxmlformats.org/officeDocument/2006/relationships/image" Target="../media/image141.wmf"/></Relationships>
</file>

<file path=ppt/slides/_rels/slide49.x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oleObject" Target="../embeddings/oleObject145.bin"/><Relationship Id="rId18" Type="http://schemas.openxmlformats.org/officeDocument/2006/relationships/image" Target="../media/image151.wmf"/><Relationship Id="rId3" Type="http://schemas.openxmlformats.org/officeDocument/2006/relationships/oleObject" Target="../embeddings/oleObject140.bin"/><Relationship Id="rId21" Type="http://schemas.openxmlformats.org/officeDocument/2006/relationships/oleObject" Target="../embeddings/oleObject149.bin"/><Relationship Id="rId7" Type="http://schemas.openxmlformats.org/officeDocument/2006/relationships/oleObject" Target="../embeddings/oleObject142.bin"/><Relationship Id="rId12" Type="http://schemas.openxmlformats.org/officeDocument/2006/relationships/image" Target="../media/image148.wmf"/><Relationship Id="rId17" Type="http://schemas.openxmlformats.org/officeDocument/2006/relationships/oleObject" Target="../embeddings/oleObject147.bin"/><Relationship Id="rId2" Type="http://schemas.openxmlformats.org/officeDocument/2006/relationships/slideLayout" Target="../slideLayouts/slideLayout7.xml"/><Relationship Id="rId16" Type="http://schemas.openxmlformats.org/officeDocument/2006/relationships/image" Target="../media/image150.wmf"/><Relationship Id="rId20" Type="http://schemas.openxmlformats.org/officeDocument/2006/relationships/image" Target="../media/image152.wmf"/><Relationship Id="rId1" Type="http://schemas.openxmlformats.org/officeDocument/2006/relationships/vmlDrawing" Target="../drawings/vmlDrawing29.vml"/><Relationship Id="rId6" Type="http://schemas.openxmlformats.org/officeDocument/2006/relationships/image" Target="../media/image145.wmf"/><Relationship Id="rId11" Type="http://schemas.openxmlformats.org/officeDocument/2006/relationships/oleObject" Target="../embeddings/oleObject144.bin"/><Relationship Id="rId5" Type="http://schemas.openxmlformats.org/officeDocument/2006/relationships/oleObject" Target="../embeddings/oleObject141.bin"/><Relationship Id="rId15" Type="http://schemas.openxmlformats.org/officeDocument/2006/relationships/oleObject" Target="../embeddings/oleObject146.bin"/><Relationship Id="rId10" Type="http://schemas.openxmlformats.org/officeDocument/2006/relationships/image" Target="../media/image147.wmf"/><Relationship Id="rId19" Type="http://schemas.openxmlformats.org/officeDocument/2006/relationships/oleObject" Target="../embeddings/oleObject148.bin"/><Relationship Id="rId4" Type="http://schemas.openxmlformats.org/officeDocument/2006/relationships/image" Target="../media/image144.wmf"/><Relationship Id="rId9" Type="http://schemas.openxmlformats.org/officeDocument/2006/relationships/oleObject" Target="../embeddings/oleObject143.bin"/><Relationship Id="rId14" Type="http://schemas.openxmlformats.org/officeDocument/2006/relationships/image" Target="../media/image149.wmf"/><Relationship Id="rId22" Type="http://schemas.openxmlformats.org/officeDocument/2006/relationships/image" Target="../media/image153.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oleObject" Target="../embeddings/oleObject155.bin"/><Relationship Id="rId18" Type="http://schemas.openxmlformats.org/officeDocument/2006/relationships/image" Target="../media/image161.wmf"/><Relationship Id="rId3" Type="http://schemas.openxmlformats.org/officeDocument/2006/relationships/oleObject" Target="../embeddings/oleObject150.bin"/><Relationship Id="rId21" Type="http://schemas.openxmlformats.org/officeDocument/2006/relationships/oleObject" Target="../embeddings/oleObject159.bin"/><Relationship Id="rId7" Type="http://schemas.openxmlformats.org/officeDocument/2006/relationships/oleObject" Target="../embeddings/oleObject152.bin"/><Relationship Id="rId12" Type="http://schemas.openxmlformats.org/officeDocument/2006/relationships/image" Target="../media/image158.wmf"/><Relationship Id="rId17" Type="http://schemas.openxmlformats.org/officeDocument/2006/relationships/oleObject" Target="../embeddings/oleObject157.bin"/><Relationship Id="rId2" Type="http://schemas.openxmlformats.org/officeDocument/2006/relationships/slideLayout" Target="../slideLayouts/slideLayout7.xml"/><Relationship Id="rId16" Type="http://schemas.openxmlformats.org/officeDocument/2006/relationships/image" Target="../media/image160.wmf"/><Relationship Id="rId20" Type="http://schemas.openxmlformats.org/officeDocument/2006/relationships/image" Target="../media/image162.wmf"/><Relationship Id="rId1" Type="http://schemas.openxmlformats.org/officeDocument/2006/relationships/vmlDrawing" Target="../drawings/vmlDrawing30.vml"/><Relationship Id="rId6" Type="http://schemas.openxmlformats.org/officeDocument/2006/relationships/image" Target="../media/image155.wmf"/><Relationship Id="rId11" Type="http://schemas.openxmlformats.org/officeDocument/2006/relationships/oleObject" Target="../embeddings/oleObject154.bin"/><Relationship Id="rId5" Type="http://schemas.openxmlformats.org/officeDocument/2006/relationships/oleObject" Target="../embeddings/oleObject151.bin"/><Relationship Id="rId15" Type="http://schemas.openxmlformats.org/officeDocument/2006/relationships/oleObject" Target="../embeddings/oleObject156.bin"/><Relationship Id="rId10" Type="http://schemas.openxmlformats.org/officeDocument/2006/relationships/image" Target="../media/image157.wmf"/><Relationship Id="rId19" Type="http://schemas.openxmlformats.org/officeDocument/2006/relationships/oleObject" Target="../embeddings/oleObject158.bin"/><Relationship Id="rId4" Type="http://schemas.openxmlformats.org/officeDocument/2006/relationships/image" Target="../media/image154.wmf"/><Relationship Id="rId9" Type="http://schemas.openxmlformats.org/officeDocument/2006/relationships/oleObject" Target="../embeddings/oleObject153.bin"/><Relationship Id="rId14" Type="http://schemas.openxmlformats.org/officeDocument/2006/relationships/image" Target="../media/image159.wmf"/><Relationship Id="rId22" Type="http://schemas.openxmlformats.org/officeDocument/2006/relationships/image" Target="../media/image163.wmf"/></Relationships>
</file>

<file path=ppt/slides/_rels/slide51.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160.bin"/><Relationship Id="rId7" Type="http://schemas.openxmlformats.org/officeDocument/2006/relationships/oleObject" Target="../embeddings/oleObject162.bin"/><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165.wmf"/><Relationship Id="rId5" Type="http://schemas.openxmlformats.org/officeDocument/2006/relationships/oleObject" Target="../embeddings/oleObject161.bin"/><Relationship Id="rId4" Type="http://schemas.openxmlformats.org/officeDocument/2006/relationships/image" Target="../media/image164.wmf"/></Relationships>
</file>

<file path=ppt/slides/_rels/slide52.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oleObject" Target="../embeddings/oleObject163.bin"/><Relationship Id="rId7" Type="http://schemas.openxmlformats.org/officeDocument/2006/relationships/oleObject" Target="../embeddings/oleObject165.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image" Target="../media/image168.wmf"/><Relationship Id="rId5" Type="http://schemas.openxmlformats.org/officeDocument/2006/relationships/oleObject" Target="../embeddings/oleObject164.bin"/><Relationship Id="rId10" Type="http://schemas.openxmlformats.org/officeDocument/2006/relationships/image" Target="../media/image170.wmf"/><Relationship Id="rId4" Type="http://schemas.openxmlformats.org/officeDocument/2006/relationships/image" Target="../media/image167.wmf"/><Relationship Id="rId9" Type="http://schemas.openxmlformats.org/officeDocument/2006/relationships/oleObject" Target="../embeddings/oleObject166.bin"/></Relationships>
</file>

<file path=ppt/slides/_rels/slide53.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167.bin"/><Relationship Id="rId7" Type="http://schemas.openxmlformats.org/officeDocument/2006/relationships/oleObject" Target="../embeddings/oleObject169.bin"/><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image" Target="../media/image172.wmf"/><Relationship Id="rId11" Type="http://schemas.openxmlformats.org/officeDocument/2006/relationships/image" Target="../media/image175.png"/><Relationship Id="rId5" Type="http://schemas.openxmlformats.org/officeDocument/2006/relationships/oleObject" Target="../embeddings/oleObject168.bin"/><Relationship Id="rId10" Type="http://schemas.openxmlformats.org/officeDocument/2006/relationships/image" Target="../media/image174.wmf"/><Relationship Id="rId4" Type="http://schemas.openxmlformats.org/officeDocument/2006/relationships/image" Target="../media/image171.wmf"/><Relationship Id="rId9" Type="http://schemas.openxmlformats.org/officeDocument/2006/relationships/oleObject" Target="../embeddings/oleObject170.bin"/></Relationships>
</file>

<file path=ppt/slides/_rels/slide5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8.wmf"/><Relationship Id="rId7" Type="http://schemas.openxmlformats.org/officeDocument/2006/relationships/oleObject" Target="../embeddings/oleObject172.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76.wmf"/><Relationship Id="rId5" Type="http://schemas.openxmlformats.org/officeDocument/2006/relationships/oleObject" Target="../embeddings/oleObject171.bin"/><Relationship Id="rId4" Type="http://schemas.openxmlformats.org/officeDocument/2006/relationships/image" Target="../media/image179.wmf"/></Relationships>
</file>

<file path=ppt/slides/_rels/slide55.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178.bin"/><Relationship Id="rId3" Type="http://schemas.openxmlformats.org/officeDocument/2006/relationships/oleObject" Target="../embeddings/oleObject173.bin"/><Relationship Id="rId7" Type="http://schemas.openxmlformats.org/officeDocument/2006/relationships/oleObject" Target="../embeddings/oleObject175.bin"/><Relationship Id="rId12" Type="http://schemas.openxmlformats.org/officeDocument/2006/relationships/image" Target="../media/image184.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1.wmf"/><Relationship Id="rId11" Type="http://schemas.openxmlformats.org/officeDocument/2006/relationships/oleObject" Target="../embeddings/oleObject177.bin"/><Relationship Id="rId5" Type="http://schemas.openxmlformats.org/officeDocument/2006/relationships/oleObject" Target="../embeddings/oleObject174.bin"/><Relationship Id="rId10" Type="http://schemas.openxmlformats.org/officeDocument/2006/relationships/image" Target="../media/image183.wmf"/><Relationship Id="rId4" Type="http://schemas.openxmlformats.org/officeDocument/2006/relationships/image" Target="../media/image180.wmf"/><Relationship Id="rId9" Type="http://schemas.openxmlformats.org/officeDocument/2006/relationships/oleObject" Target="../embeddings/oleObject176.bin"/><Relationship Id="rId14" Type="http://schemas.openxmlformats.org/officeDocument/2006/relationships/image" Target="../media/image18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79.bin"/><Relationship Id="rId7"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29.wmf"/><Relationship Id="rId5" Type="http://schemas.openxmlformats.org/officeDocument/2006/relationships/oleObject" Target="../embeddings/oleObject180.bin"/><Relationship Id="rId4" Type="http://schemas.openxmlformats.org/officeDocument/2006/relationships/image" Target="../media/image133.wmf"/><Relationship Id="rId9" Type="http://schemas.openxmlformats.org/officeDocument/2006/relationships/image" Target="../media/image186.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88.wmf"/><Relationship Id="rId5" Type="http://schemas.openxmlformats.org/officeDocument/2006/relationships/oleObject" Target="../embeddings/oleObject183.bin"/><Relationship Id="rId4" Type="http://schemas.openxmlformats.org/officeDocument/2006/relationships/image" Target="../media/image187.wmf"/></Relationships>
</file>

<file path=ppt/slides/_rels/slide59.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image" Target="../media/image193.wmf"/><Relationship Id="rId3" Type="http://schemas.openxmlformats.org/officeDocument/2006/relationships/image" Target="../media/image194.wmf"/><Relationship Id="rId7" Type="http://schemas.openxmlformats.org/officeDocument/2006/relationships/image" Target="../media/image190.wmf"/><Relationship Id="rId12" Type="http://schemas.openxmlformats.org/officeDocument/2006/relationships/oleObject" Target="../embeddings/oleObject187.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184.bin"/><Relationship Id="rId11" Type="http://schemas.openxmlformats.org/officeDocument/2006/relationships/image" Target="../media/image192.wmf"/><Relationship Id="rId5" Type="http://schemas.openxmlformats.org/officeDocument/2006/relationships/image" Target="../media/image196.wmf"/><Relationship Id="rId10" Type="http://schemas.openxmlformats.org/officeDocument/2006/relationships/oleObject" Target="../embeddings/oleObject186.bin"/><Relationship Id="rId4" Type="http://schemas.openxmlformats.org/officeDocument/2006/relationships/image" Target="../media/image195.wmf"/><Relationship Id="rId9" Type="http://schemas.openxmlformats.org/officeDocument/2006/relationships/image" Target="../media/image191.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19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19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199.wmf"/><Relationship Id="rId4" Type="http://schemas.openxmlformats.org/officeDocument/2006/relationships/oleObject" Target="../embeddings/oleObject190.bin"/></Relationships>
</file>

<file path=ppt/slides/_rels/slide66.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oleObject" Target="../embeddings/oleObject196.bin"/><Relationship Id="rId18" Type="http://schemas.openxmlformats.org/officeDocument/2006/relationships/image" Target="../media/image210.wmf"/><Relationship Id="rId3" Type="http://schemas.openxmlformats.org/officeDocument/2006/relationships/oleObject" Target="../embeddings/oleObject191.bin"/><Relationship Id="rId7" Type="http://schemas.openxmlformats.org/officeDocument/2006/relationships/oleObject" Target="../embeddings/oleObject193.bin"/><Relationship Id="rId12" Type="http://schemas.openxmlformats.org/officeDocument/2006/relationships/image" Target="../media/image207.wmf"/><Relationship Id="rId17" Type="http://schemas.openxmlformats.org/officeDocument/2006/relationships/oleObject" Target="../embeddings/oleObject198.bin"/><Relationship Id="rId2" Type="http://schemas.openxmlformats.org/officeDocument/2006/relationships/slideLayout" Target="../slideLayouts/slideLayout2.xml"/><Relationship Id="rId16" Type="http://schemas.openxmlformats.org/officeDocument/2006/relationships/image" Target="../media/image209.wmf"/><Relationship Id="rId1" Type="http://schemas.openxmlformats.org/officeDocument/2006/relationships/vmlDrawing" Target="../drawings/vmlDrawing42.vml"/><Relationship Id="rId6" Type="http://schemas.openxmlformats.org/officeDocument/2006/relationships/image" Target="../media/image204.wmf"/><Relationship Id="rId11" Type="http://schemas.openxmlformats.org/officeDocument/2006/relationships/oleObject" Target="../embeddings/oleObject195.bin"/><Relationship Id="rId5" Type="http://schemas.openxmlformats.org/officeDocument/2006/relationships/oleObject" Target="../embeddings/oleObject192.bin"/><Relationship Id="rId15" Type="http://schemas.openxmlformats.org/officeDocument/2006/relationships/oleObject" Target="../embeddings/oleObject197.bin"/><Relationship Id="rId10" Type="http://schemas.openxmlformats.org/officeDocument/2006/relationships/image" Target="../media/image206.wmf"/><Relationship Id="rId4" Type="http://schemas.openxmlformats.org/officeDocument/2006/relationships/image" Target="../media/image203.wmf"/><Relationship Id="rId9" Type="http://schemas.openxmlformats.org/officeDocument/2006/relationships/oleObject" Target="../embeddings/oleObject194.bin"/><Relationship Id="rId14" Type="http://schemas.openxmlformats.org/officeDocument/2006/relationships/image" Target="../media/image208.wmf"/></Relationships>
</file>

<file path=ppt/slides/_rels/slide69.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211.wmf"/><Relationship Id="rId4" Type="http://schemas.openxmlformats.org/officeDocument/2006/relationships/oleObject" Target="../embeddings/oleObject199.bin"/></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oleObject" Target="../embeddings/oleObject200.bin"/><Relationship Id="rId7" Type="http://schemas.openxmlformats.org/officeDocument/2006/relationships/oleObject" Target="../embeddings/oleObject202.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214.wmf"/><Relationship Id="rId5" Type="http://schemas.openxmlformats.org/officeDocument/2006/relationships/oleObject" Target="../embeddings/oleObject201.bin"/><Relationship Id="rId10" Type="http://schemas.openxmlformats.org/officeDocument/2006/relationships/image" Target="../media/image216.wmf"/><Relationship Id="rId4" Type="http://schemas.openxmlformats.org/officeDocument/2006/relationships/image" Target="../media/image213.wmf"/><Relationship Id="rId9" Type="http://schemas.openxmlformats.org/officeDocument/2006/relationships/oleObject" Target="../embeddings/oleObject203.bin"/></Relationships>
</file>

<file path=ppt/slides/_rels/slide71.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oleObject" Target="../embeddings/oleObject204.bin"/><Relationship Id="rId7" Type="http://schemas.openxmlformats.org/officeDocument/2006/relationships/oleObject" Target="../embeddings/oleObject206.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218.wmf"/><Relationship Id="rId5" Type="http://schemas.openxmlformats.org/officeDocument/2006/relationships/oleObject" Target="../embeddings/oleObject205.bin"/><Relationship Id="rId10" Type="http://schemas.openxmlformats.org/officeDocument/2006/relationships/image" Target="../media/image220.wmf"/><Relationship Id="rId4" Type="http://schemas.openxmlformats.org/officeDocument/2006/relationships/image" Target="../media/image217.wmf"/><Relationship Id="rId9" Type="http://schemas.openxmlformats.org/officeDocument/2006/relationships/oleObject" Target="../embeddings/oleObject207.bin"/></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447800"/>
            <a:ext cx="8077200" cy="3276600"/>
          </a:xfrm>
        </p:spPr>
        <p:txBody>
          <a:bodyPr/>
          <a:lstStyle/>
          <a:p>
            <a:pPr eaLnBrk="1" hangingPunct="1"/>
            <a:r>
              <a:rPr lang="en-US" sz="4800" i="1" dirty="0" err="1"/>
              <a:t>Propiedades</a:t>
            </a:r>
            <a:r>
              <a:rPr lang="en-US" sz="4800" i="1" dirty="0"/>
              <a:t> </a:t>
            </a:r>
            <a:r>
              <a:rPr lang="en-US" sz="4800" i="1" dirty="0" err="1"/>
              <a:t>volumétricas</a:t>
            </a:r>
            <a:r>
              <a:rPr lang="en-US" sz="4800" i="1" dirty="0"/>
              <a:t> de </a:t>
            </a:r>
            <a:r>
              <a:rPr lang="en-US" sz="4800" i="1" dirty="0" err="1"/>
              <a:t>fluidos</a:t>
            </a:r>
            <a:r>
              <a:rPr lang="en-US" sz="4800" i="1" dirty="0"/>
              <a:t> </a:t>
            </a:r>
            <a:r>
              <a:rPr lang="en-US" sz="4800" i="1" dirty="0" err="1"/>
              <a:t>puros</a:t>
            </a:r>
            <a:br>
              <a:rPr lang="en-US" sz="4800" i="1" dirty="0">
                <a:solidFill>
                  <a:srgbClr val="800000"/>
                </a:solidFill>
              </a:rPr>
            </a:br>
            <a:br>
              <a:rPr lang="en-US" sz="3600" i="1" dirty="0">
                <a:solidFill>
                  <a:srgbClr val="800000"/>
                </a:solidFill>
              </a:rPr>
            </a:br>
            <a:r>
              <a:rPr lang="en-US" sz="3600" i="1" dirty="0">
                <a:solidFill>
                  <a:srgbClr val="800000"/>
                </a:solidFill>
              </a:rPr>
              <a:t> </a:t>
            </a:r>
            <a:r>
              <a:rPr lang="en-US" sz="3600" i="1" dirty="0">
                <a:solidFill>
                  <a:schemeClr val="tx1"/>
                </a:solidFill>
              </a:rPr>
              <a:t>(</a:t>
            </a:r>
            <a:r>
              <a:rPr lang="en-US" sz="3600" i="1" dirty="0" err="1">
                <a:solidFill>
                  <a:schemeClr val="tx1"/>
                </a:solidFill>
              </a:rPr>
              <a:t>Capítulo</a:t>
            </a:r>
            <a:r>
              <a:rPr lang="en-US" sz="3600" i="1" dirty="0">
                <a:solidFill>
                  <a:schemeClr val="tx1"/>
                </a:solidFill>
              </a:rPr>
              <a:t> 3 Smith-van Ness-Abbott)</a:t>
            </a:r>
          </a:p>
        </p:txBody>
      </p:sp>
      <p:sp>
        <p:nvSpPr>
          <p:cNvPr id="4099" name="Rectangle 3"/>
          <p:cNvSpPr>
            <a:spLocks noGrp="1" noChangeArrowheads="1"/>
          </p:cNvSpPr>
          <p:nvPr>
            <p:ph type="subTitle" idx="1"/>
          </p:nvPr>
        </p:nvSpPr>
        <p:spPr>
          <a:xfrm>
            <a:off x="1371600" y="1219200"/>
            <a:ext cx="6400800" cy="990600"/>
          </a:xfrm>
        </p:spPr>
        <p:txBody>
          <a:bodyPr/>
          <a:lstStyle/>
          <a:p>
            <a:pPr eaLnBrk="1" hangingPunct="1"/>
            <a:r>
              <a:rPr lang="da-DK" sz="4000" u="sng" dirty="0">
                <a:solidFill>
                  <a:schemeClr val="bg1"/>
                </a:solidFill>
              </a:rPr>
              <a:t>Unidad 2</a:t>
            </a:r>
            <a:endParaRPr lang="en-US" sz="4000" u="sng"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25" name="Text Box 33">
            <a:extLst>
              <a:ext uri="{FF2B5EF4-FFF2-40B4-BE49-F238E27FC236}">
                <a16:creationId xmlns:a16="http://schemas.microsoft.com/office/drawing/2014/main" id="{D6281D84-CBF6-4E03-B0AE-3CC62053E40C}"/>
              </a:ext>
            </a:extLst>
          </p:cNvPr>
          <p:cNvSpPr txBox="1">
            <a:spLocks noChangeArrowheads="1"/>
          </p:cNvSpPr>
          <p:nvPr/>
        </p:nvSpPr>
        <p:spPr bwMode="auto">
          <a:xfrm>
            <a:off x="420688" y="3352800"/>
            <a:ext cx="8302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Es posible condensar isotérmicamente un vapor incrementando la presión, siempre que el vapor esté a una temperatura T&lt;Tc   </a:t>
            </a:r>
          </a:p>
        </p:txBody>
      </p:sp>
      <p:grpSp>
        <p:nvGrpSpPr>
          <p:cNvPr id="11267" name="Group 46">
            <a:extLst>
              <a:ext uri="{FF2B5EF4-FFF2-40B4-BE49-F238E27FC236}">
                <a16:creationId xmlns:a16="http://schemas.microsoft.com/office/drawing/2014/main" id="{810D2423-4B31-4A25-9B6D-F333588D0349}"/>
              </a:ext>
            </a:extLst>
          </p:cNvPr>
          <p:cNvGrpSpPr>
            <a:grpSpLocks/>
          </p:cNvGrpSpPr>
          <p:nvPr/>
        </p:nvGrpSpPr>
        <p:grpSpPr bwMode="auto">
          <a:xfrm>
            <a:off x="2552700" y="300038"/>
            <a:ext cx="4000500" cy="2928937"/>
            <a:chOff x="111" y="864"/>
            <a:chExt cx="2520" cy="1845"/>
          </a:xfrm>
        </p:grpSpPr>
        <p:grpSp>
          <p:nvGrpSpPr>
            <p:cNvPr id="11273" name="Group 10">
              <a:extLst>
                <a:ext uri="{FF2B5EF4-FFF2-40B4-BE49-F238E27FC236}">
                  <a16:creationId xmlns:a16="http://schemas.microsoft.com/office/drawing/2014/main" id="{15182E07-695B-4962-8594-0C4D84BF9EF1}"/>
                </a:ext>
              </a:extLst>
            </p:cNvPr>
            <p:cNvGrpSpPr>
              <a:grpSpLocks/>
            </p:cNvGrpSpPr>
            <p:nvPr/>
          </p:nvGrpSpPr>
          <p:grpSpPr bwMode="auto">
            <a:xfrm>
              <a:off x="232" y="978"/>
              <a:ext cx="2051" cy="1607"/>
              <a:chOff x="1854" y="844"/>
              <a:chExt cx="2051" cy="1607"/>
            </a:xfrm>
          </p:grpSpPr>
          <p:sp>
            <p:nvSpPr>
              <p:cNvPr id="11288" name="Line 11">
                <a:extLst>
                  <a:ext uri="{FF2B5EF4-FFF2-40B4-BE49-F238E27FC236}">
                    <a16:creationId xmlns:a16="http://schemas.microsoft.com/office/drawing/2014/main" id="{A22CDBF1-2D2B-484A-A242-711238129E64}"/>
                  </a:ext>
                </a:extLst>
              </p:cNvPr>
              <p:cNvSpPr>
                <a:spLocks noChangeShapeType="1"/>
              </p:cNvSpPr>
              <p:nvPr/>
            </p:nvSpPr>
            <p:spPr bwMode="auto">
              <a:xfrm flipV="1">
                <a:off x="2034" y="912"/>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1289" name="Line 12">
                <a:extLst>
                  <a:ext uri="{FF2B5EF4-FFF2-40B4-BE49-F238E27FC236}">
                    <a16:creationId xmlns:a16="http://schemas.microsoft.com/office/drawing/2014/main" id="{AC03607E-2142-4911-BABB-771FEF444C3C}"/>
                  </a:ext>
                </a:extLst>
              </p:cNvPr>
              <p:cNvSpPr>
                <a:spLocks noChangeShapeType="1"/>
              </p:cNvSpPr>
              <p:nvPr/>
            </p:nvSpPr>
            <p:spPr bwMode="auto">
              <a:xfrm>
                <a:off x="2034" y="2352"/>
                <a:ext cx="17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1290" name="Text Box 13">
                <a:extLst>
                  <a:ext uri="{FF2B5EF4-FFF2-40B4-BE49-F238E27FC236}">
                    <a16:creationId xmlns:a16="http://schemas.microsoft.com/office/drawing/2014/main" id="{EA2C13C2-E737-4570-B709-D584CDEA831E}"/>
                  </a:ext>
                </a:extLst>
              </p:cNvPr>
              <p:cNvSpPr txBox="1">
                <a:spLocks noChangeArrowheads="1"/>
              </p:cNvSpPr>
              <p:nvPr/>
            </p:nvSpPr>
            <p:spPr bwMode="auto">
              <a:xfrm>
                <a:off x="1854" y="84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Arial" panose="020B0604020202020204" pitchFamily="34" charset="0"/>
                  </a:rPr>
                  <a:t>P</a:t>
                </a:r>
              </a:p>
            </p:txBody>
          </p:sp>
          <p:sp>
            <p:nvSpPr>
              <p:cNvPr id="11291" name="Text Box 14">
                <a:extLst>
                  <a:ext uri="{FF2B5EF4-FFF2-40B4-BE49-F238E27FC236}">
                    <a16:creationId xmlns:a16="http://schemas.microsoft.com/office/drawing/2014/main" id="{454C59BC-D1EF-4217-B9D7-BB45143D76CC}"/>
                  </a:ext>
                </a:extLst>
              </p:cNvPr>
              <p:cNvSpPr txBox="1">
                <a:spLocks noChangeArrowheads="1"/>
              </p:cNvSpPr>
              <p:nvPr/>
            </p:nvSpPr>
            <p:spPr bwMode="auto">
              <a:xfrm>
                <a:off x="3711" y="2239"/>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Arial" panose="020B0604020202020204" pitchFamily="34" charset="0"/>
                  </a:rPr>
                  <a:t>T</a:t>
                </a:r>
              </a:p>
            </p:txBody>
          </p:sp>
        </p:grpSp>
        <p:sp>
          <p:nvSpPr>
            <p:cNvPr id="11274" name="Arc 17">
              <a:extLst>
                <a:ext uri="{FF2B5EF4-FFF2-40B4-BE49-F238E27FC236}">
                  <a16:creationId xmlns:a16="http://schemas.microsoft.com/office/drawing/2014/main" id="{B3D86D78-3221-49E0-8631-F0F774A31834}"/>
                </a:ext>
              </a:extLst>
            </p:cNvPr>
            <p:cNvSpPr>
              <a:spLocks/>
            </p:cNvSpPr>
            <p:nvPr/>
          </p:nvSpPr>
          <p:spPr bwMode="auto">
            <a:xfrm flipV="1">
              <a:off x="558" y="2322"/>
              <a:ext cx="432"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s-AR"/>
            </a:p>
          </p:txBody>
        </p:sp>
        <p:sp>
          <p:nvSpPr>
            <p:cNvPr id="11275" name="Line 20">
              <a:extLst>
                <a:ext uri="{FF2B5EF4-FFF2-40B4-BE49-F238E27FC236}">
                  <a16:creationId xmlns:a16="http://schemas.microsoft.com/office/drawing/2014/main" id="{1968D82F-7933-4D4B-A363-255B9F3E91C5}"/>
                </a:ext>
              </a:extLst>
            </p:cNvPr>
            <p:cNvSpPr>
              <a:spLocks noChangeShapeType="1"/>
            </p:cNvSpPr>
            <p:nvPr/>
          </p:nvSpPr>
          <p:spPr bwMode="auto">
            <a:xfrm flipV="1">
              <a:off x="987" y="1419"/>
              <a:ext cx="96" cy="912"/>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1276" name="Arc 23">
              <a:extLst>
                <a:ext uri="{FF2B5EF4-FFF2-40B4-BE49-F238E27FC236}">
                  <a16:creationId xmlns:a16="http://schemas.microsoft.com/office/drawing/2014/main" id="{7FA0801B-9173-420E-99F2-02DDD058A1DC}"/>
                </a:ext>
              </a:extLst>
            </p:cNvPr>
            <p:cNvSpPr>
              <a:spLocks/>
            </p:cNvSpPr>
            <p:nvPr/>
          </p:nvSpPr>
          <p:spPr bwMode="auto">
            <a:xfrm rot="21429787" flipV="1">
              <a:off x="960" y="1431"/>
              <a:ext cx="1023" cy="8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1277" name="Text Box 27">
              <a:extLst>
                <a:ext uri="{FF2B5EF4-FFF2-40B4-BE49-F238E27FC236}">
                  <a16:creationId xmlns:a16="http://schemas.microsoft.com/office/drawing/2014/main" id="{2D6258CE-FAD7-44BD-999D-4C9DAA7B1617}"/>
                </a:ext>
              </a:extLst>
            </p:cNvPr>
            <p:cNvSpPr txBox="1">
              <a:spLocks noChangeArrowheads="1"/>
            </p:cNvSpPr>
            <p:nvPr/>
          </p:nvSpPr>
          <p:spPr bwMode="auto">
            <a:xfrm>
              <a:off x="899" y="221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solidFill>
                    <a:srgbClr val="33CC33"/>
                  </a:solidFill>
                  <a:latin typeface="Comic Sans MS" panose="030F0702030302020204" pitchFamily="66" charset="0"/>
                  <a:sym typeface="Symbol" panose="05050102010706020507" pitchFamily="18" charset="2"/>
                </a:rPr>
                <a:t></a:t>
              </a:r>
            </a:p>
          </p:txBody>
        </p:sp>
        <p:sp>
          <p:nvSpPr>
            <p:cNvPr id="11278" name="Text Box 30">
              <a:extLst>
                <a:ext uri="{FF2B5EF4-FFF2-40B4-BE49-F238E27FC236}">
                  <a16:creationId xmlns:a16="http://schemas.microsoft.com/office/drawing/2014/main" id="{B8CE732A-16F2-4999-BCC3-C89AB00553BD}"/>
                </a:ext>
              </a:extLst>
            </p:cNvPr>
            <p:cNvSpPr txBox="1">
              <a:spLocks noChangeArrowheads="1"/>
            </p:cNvSpPr>
            <p:nvPr/>
          </p:nvSpPr>
          <p:spPr bwMode="auto">
            <a:xfrm>
              <a:off x="1875" y="1265"/>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solidFill>
                    <a:srgbClr val="33CC33"/>
                  </a:solidFill>
                  <a:latin typeface="Comic Sans MS" panose="030F0702030302020204" pitchFamily="66" charset="0"/>
                  <a:sym typeface="Symbol" panose="05050102010706020507" pitchFamily="18" charset="2"/>
                </a:rPr>
                <a:t></a:t>
              </a:r>
            </a:p>
          </p:txBody>
        </p:sp>
        <p:grpSp>
          <p:nvGrpSpPr>
            <p:cNvPr id="11279" name="Group 37">
              <a:extLst>
                <a:ext uri="{FF2B5EF4-FFF2-40B4-BE49-F238E27FC236}">
                  <a16:creationId xmlns:a16="http://schemas.microsoft.com/office/drawing/2014/main" id="{CA77074D-34B2-4C48-9E80-15AB11388D96}"/>
                </a:ext>
              </a:extLst>
            </p:cNvPr>
            <p:cNvGrpSpPr>
              <a:grpSpLocks/>
            </p:cNvGrpSpPr>
            <p:nvPr/>
          </p:nvGrpSpPr>
          <p:grpSpPr bwMode="auto">
            <a:xfrm>
              <a:off x="1872" y="2442"/>
              <a:ext cx="240" cy="267"/>
              <a:chOff x="1872" y="2442"/>
              <a:chExt cx="240" cy="267"/>
            </a:xfrm>
          </p:grpSpPr>
          <p:sp>
            <p:nvSpPr>
              <p:cNvPr id="11286" name="Line 38">
                <a:extLst>
                  <a:ext uri="{FF2B5EF4-FFF2-40B4-BE49-F238E27FC236}">
                    <a16:creationId xmlns:a16="http://schemas.microsoft.com/office/drawing/2014/main" id="{0CF6F3AD-EFFB-43CE-ABEF-969DDD2188C0}"/>
                  </a:ext>
                </a:extLst>
              </p:cNvPr>
              <p:cNvSpPr>
                <a:spLocks noChangeShapeType="1"/>
              </p:cNvSpPr>
              <p:nvPr/>
            </p:nvSpPr>
            <p:spPr bwMode="auto">
              <a:xfrm>
                <a:off x="1968" y="2442"/>
                <a:ext cx="0" cy="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1287" name="Text Box 39">
                <a:extLst>
                  <a:ext uri="{FF2B5EF4-FFF2-40B4-BE49-F238E27FC236}">
                    <a16:creationId xmlns:a16="http://schemas.microsoft.com/office/drawing/2014/main" id="{74744F8C-246F-45E5-9575-32F7BFC03B79}"/>
                  </a:ext>
                </a:extLst>
              </p:cNvPr>
              <p:cNvSpPr txBox="1">
                <a:spLocks noChangeArrowheads="1"/>
              </p:cNvSpPr>
              <p:nvPr/>
            </p:nvSpPr>
            <p:spPr bwMode="auto">
              <a:xfrm>
                <a:off x="1872" y="251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Tc</a:t>
                </a:r>
              </a:p>
            </p:txBody>
          </p:sp>
        </p:grpSp>
        <p:grpSp>
          <p:nvGrpSpPr>
            <p:cNvPr id="11280" name="Group 40">
              <a:extLst>
                <a:ext uri="{FF2B5EF4-FFF2-40B4-BE49-F238E27FC236}">
                  <a16:creationId xmlns:a16="http://schemas.microsoft.com/office/drawing/2014/main" id="{F96EF7B7-FD03-423B-9108-BA4FBE55A592}"/>
                </a:ext>
              </a:extLst>
            </p:cNvPr>
            <p:cNvGrpSpPr>
              <a:grpSpLocks/>
            </p:cNvGrpSpPr>
            <p:nvPr/>
          </p:nvGrpSpPr>
          <p:grpSpPr bwMode="auto">
            <a:xfrm>
              <a:off x="111" y="1269"/>
              <a:ext cx="384" cy="192"/>
              <a:chOff x="1137" y="2604"/>
              <a:chExt cx="384" cy="192"/>
            </a:xfrm>
          </p:grpSpPr>
          <p:sp>
            <p:nvSpPr>
              <p:cNvPr id="11284" name="Line 41">
                <a:extLst>
                  <a:ext uri="{FF2B5EF4-FFF2-40B4-BE49-F238E27FC236}">
                    <a16:creationId xmlns:a16="http://schemas.microsoft.com/office/drawing/2014/main" id="{2AA8C006-54C1-4151-BEB0-887126F7AC60}"/>
                  </a:ext>
                </a:extLst>
              </p:cNvPr>
              <p:cNvSpPr>
                <a:spLocks noChangeShapeType="1"/>
              </p:cNvSpPr>
              <p:nvPr/>
            </p:nvSpPr>
            <p:spPr bwMode="auto">
              <a:xfrm rot="5400000">
                <a:off x="1440" y="2661"/>
                <a:ext cx="0" cy="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1285" name="Text Box 42">
                <a:extLst>
                  <a:ext uri="{FF2B5EF4-FFF2-40B4-BE49-F238E27FC236}">
                    <a16:creationId xmlns:a16="http://schemas.microsoft.com/office/drawing/2014/main" id="{D2C0463A-A48F-4477-8720-CE1338E0787D}"/>
                  </a:ext>
                </a:extLst>
              </p:cNvPr>
              <p:cNvSpPr txBox="1">
                <a:spLocks noChangeArrowheads="1"/>
              </p:cNvSpPr>
              <p:nvPr/>
            </p:nvSpPr>
            <p:spPr bwMode="auto">
              <a:xfrm>
                <a:off x="1137" y="260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Pc</a:t>
                </a:r>
              </a:p>
            </p:txBody>
          </p:sp>
        </p:grpSp>
        <p:grpSp>
          <p:nvGrpSpPr>
            <p:cNvPr id="11281" name="Group 45">
              <a:extLst>
                <a:ext uri="{FF2B5EF4-FFF2-40B4-BE49-F238E27FC236}">
                  <a16:creationId xmlns:a16="http://schemas.microsoft.com/office/drawing/2014/main" id="{150250FE-09A9-451A-A61F-5205EEE8EA33}"/>
                </a:ext>
              </a:extLst>
            </p:cNvPr>
            <p:cNvGrpSpPr>
              <a:grpSpLocks/>
            </p:cNvGrpSpPr>
            <p:nvPr/>
          </p:nvGrpSpPr>
          <p:grpSpPr bwMode="auto">
            <a:xfrm>
              <a:off x="1959" y="864"/>
              <a:ext cx="672" cy="498"/>
              <a:chOff x="1968" y="864"/>
              <a:chExt cx="672" cy="498"/>
            </a:xfrm>
          </p:grpSpPr>
          <p:sp>
            <p:nvSpPr>
              <p:cNvPr id="11282" name="Line 36">
                <a:extLst>
                  <a:ext uri="{FF2B5EF4-FFF2-40B4-BE49-F238E27FC236}">
                    <a16:creationId xmlns:a16="http://schemas.microsoft.com/office/drawing/2014/main" id="{2EB63D30-D771-45DE-A6D6-DFABF531E4B8}"/>
                  </a:ext>
                </a:extLst>
              </p:cNvPr>
              <p:cNvSpPr>
                <a:spLocks noChangeShapeType="1"/>
              </p:cNvSpPr>
              <p:nvPr/>
            </p:nvSpPr>
            <p:spPr bwMode="auto">
              <a:xfrm>
                <a:off x="1968" y="864"/>
                <a:ext cx="0" cy="480"/>
              </a:xfrm>
              <a:prstGeom prst="line">
                <a:avLst/>
              </a:prstGeom>
              <a:noFill/>
              <a:ln w="19050">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283" name="Line 43">
                <a:extLst>
                  <a:ext uri="{FF2B5EF4-FFF2-40B4-BE49-F238E27FC236}">
                    <a16:creationId xmlns:a16="http://schemas.microsoft.com/office/drawing/2014/main" id="{64CAA8DA-019A-4168-A014-40CBA3E0C582}"/>
                  </a:ext>
                </a:extLst>
              </p:cNvPr>
              <p:cNvSpPr>
                <a:spLocks noChangeShapeType="1"/>
              </p:cNvSpPr>
              <p:nvPr/>
            </p:nvSpPr>
            <p:spPr bwMode="auto">
              <a:xfrm>
                <a:off x="1968" y="1362"/>
                <a:ext cx="672" cy="0"/>
              </a:xfrm>
              <a:prstGeom prst="line">
                <a:avLst/>
              </a:prstGeom>
              <a:noFill/>
              <a:ln w="19050">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85039" name="Line 47">
            <a:extLst>
              <a:ext uri="{FF2B5EF4-FFF2-40B4-BE49-F238E27FC236}">
                <a16:creationId xmlns:a16="http://schemas.microsoft.com/office/drawing/2014/main" id="{4414A503-FA06-41F6-AC7C-37A7E7B75E05}"/>
              </a:ext>
            </a:extLst>
          </p:cNvPr>
          <p:cNvSpPr>
            <a:spLocks noChangeShapeType="1"/>
          </p:cNvSpPr>
          <p:nvPr/>
        </p:nvSpPr>
        <p:spPr bwMode="auto">
          <a:xfrm flipV="1">
            <a:off x="5029200" y="2205038"/>
            <a:ext cx="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85040" name="Text Box 48">
            <a:extLst>
              <a:ext uri="{FF2B5EF4-FFF2-40B4-BE49-F238E27FC236}">
                <a16:creationId xmlns:a16="http://schemas.microsoft.com/office/drawing/2014/main" id="{822CDAA0-02B3-426A-8072-E8CFE8CD8F7A}"/>
              </a:ext>
            </a:extLst>
          </p:cNvPr>
          <p:cNvSpPr txBox="1">
            <a:spLocks noChangeArrowheads="1"/>
          </p:cNvSpPr>
          <p:nvPr/>
        </p:nvSpPr>
        <p:spPr bwMode="auto">
          <a:xfrm>
            <a:off x="395288" y="4068763"/>
            <a:ext cx="8302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También es posible condensar isobáricamente un vapor disminuyendo la temperatura, siempre que el vapor esté a una presión P&lt;Pc   </a:t>
            </a:r>
          </a:p>
        </p:txBody>
      </p:sp>
      <p:sp>
        <p:nvSpPr>
          <p:cNvPr id="85041" name="Line 49">
            <a:extLst>
              <a:ext uri="{FF2B5EF4-FFF2-40B4-BE49-F238E27FC236}">
                <a16:creationId xmlns:a16="http://schemas.microsoft.com/office/drawing/2014/main" id="{6A9B8FBA-134E-48B0-995E-7B551347C1CE}"/>
              </a:ext>
            </a:extLst>
          </p:cNvPr>
          <p:cNvSpPr>
            <a:spLocks noChangeShapeType="1"/>
          </p:cNvSpPr>
          <p:nvPr/>
        </p:nvSpPr>
        <p:spPr bwMode="auto">
          <a:xfrm flipH="1">
            <a:off x="5334000" y="1747838"/>
            <a:ext cx="609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6631" name="Text Box 50">
            <a:extLst>
              <a:ext uri="{FF2B5EF4-FFF2-40B4-BE49-F238E27FC236}">
                <a16:creationId xmlns:a16="http://schemas.microsoft.com/office/drawing/2014/main" id="{E36810FE-DEAB-41DA-9B9D-3EE7F37013D1}"/>
              </a:ext>
            </a:extLst>
          </p:cNvPr>
          <p:cNvSpPr txBox="1">
            <a:spLocks noChangeArrowheads="1"/>
          </p:cNvSpPr>
          <p:nvPr/>
        </p:nvSpPr>
        <p:spPr bwMode="auto">
          <a:xfrm>
            <a:off x="384175" y="5713413"/>
            <a:ext cx="8302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En la región supercrítica hablamos de un fluido supercrítico (no hablamos ni de líquido ni de vapor). En esta región los cambios de densidad se producen sin discontinuidades.    </a:t>
            </a:r>
          </a:p>
        </p:txBody>
      </p:sp>
      <p:sp>
        <p:nvSpPr>
          <p:cNvPr id="26632" name="Text Box 51">
            <a:extLst>
              <a:ext uri="{FF2B5EF4-FFF2-40B4-BE49-F238E27FC236}">
                <a16:creationId xmlns:a16="http://schemas.microsoft.com/office/drawing/2014/main" id="{EB01C4BC-3737-4DB3-9236-B260F9B8B529}"/>
              </a:ext>
            </a:extLst>
          </p:cNvPr>
          <p:cNvSpPr txBox="1">
            <a:spLocks noChangeArrowheads="1"/>
          </p:cNvSpPr>
          <p:nvPr/>
        </p:nvSpPr>
        <p:spPr bwMode="auto">
          <a:xfrm>
            <a:off x="381000" y="4876800"/>
            <a:ext cx="8302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Una situación equivalente se da en la vaporización de un líquido por disminución de presión o aumento de temperatura.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EF9ABF-5CCE-4B0F-9B38-1A64AAE18246}"/>
              </a:ext>
            </a:extLst>
          </p:cNvPr>
          <p:cNvPicPr>
            <a:picLocks noChangeAspect="1"/>
          </p:cNvPicPr>
          <p:nvPr/>
        </p:nvPicPr>
        <p:blipFill>
          <a:blip r:embed="rId2"/>
          <a:stretch>
            <a:fillRect/>
          </a:stretch>
        </p:blipFill>
        <p:spPr>
          <a:xfrm>
            <a:off x="1757362" y="1143000"/>
            <a:ext cx="5629275" cy="4572000"/>
          </a:xfrm>
          <a:prstGeom prst="rect">
            <a:avLst/>
          </a:prstGeom>
        </p:spPr>
      </p:pic>
    </p:spTree>
    <p:extLst>
      <p:ext uri="{BB962C8B-B14F-4D97-AF65-F5344CB8AC3E}">
        <p14:creationId xmlns:p14="http://schemas.microsoft.com/office/powerpoint/2010/main" val="155932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136">
            <a:extLst>
              <a:ext uri="{FF2B5EF4-FFF2-40B4-BE49-F238E27FC236}">
                <a16:creationId xmlns:a16="http://schemas.microsoft.com/office/drawing/2014/main" id="{225B836D-6DE0-4255-BABC-A9E5AD09A604}"/>
              </a:ext>
            </a:extLst>
          </p:cNvPr>
          <p:cNvGrpSpPr>
            <a:grpSpLocks/>
          </p:cNvGrpSpPr>
          <p:nvPr/>
        </p:nvGrpSpPr>
        <p:grpSpPr bwMode="auto">
          <a:xfrm>
            <a:off x="609600" y="2522050"/>
            <a:ext cx="7842250" cy="1063625"/>
            <a:chOff x="327" y="3350"/>
            <a:chExt cx="4940" cy="670"/>
          </a:xfrm>
        </p:grpSpPr>
        <p:grpSp>
          <p:nvGrpSpPr>
            <p:cNvPr id="173" name="Group 79">
              <a:extLst>
                <a:ext uri="{FF2B5EF4-FFF2-40B4-BE49-F238E27FC236}">
                  <a16:creationId xmlns:a16="http://schemas.microsoft.com/office/drawing/2014/main" id="{62577D3A-9AE3-4AA4-A1F5-7986943C2201}"/>
                </a:ext>
              </a:extLst>
            </p:cNvPr>
            <p:cNvGrpSpPr>
              <a:grpSpLocks/>
            </p:cNvGrpSpPr>
            <p:nvPr/>
          </p:nvGrpSpPr>
          <p:grpSpPr bwMode="auto">
            <a:xfrm>
              <a:off x="327" y="3350"/>
              <a:ext cx="192" cy="586"/>
              <a:chOff x="3216" y="1280"/>
              <a:chExt cx="192" cy="586"/>
            </a:xfrm>
          </p:grpSpPr>
          <p:grpSp>
            <p:nvGrpSpPr>
              <p:cNvPr id="175" name="Group 80">
                <a:extLst>
                  <a:ext uri="{FF2B5EF4-FFF2-40B4-BE49-F238E27FC236}">
                    <a16:creationId xmlns:a16="http://schemas.microsoft.com/office/drawing/2014/main" id="{0D809A24-545C-4134-9D50-F0317DE31081}"/>
                  </a:ext>
                </a:extLst>
              </p:cNvPr>
              <p:cNvGrpSpPr>
                <a:grpSpLocks/>
              </p:cNvGrpSpPr>
              <p:nvPr/>
            </p:nvGrpSpPr>
            <p:grpSpPr bwMode="auto">
              <a:xfrm>
                <a:off x="3216" y="1386"/>
                <a:ext cx="192" cy="480"/>
                <a:chOff x="3792" y="480"/>
                <a:chExt cx="192" cy="480"/>
              </a:xfrm>
            </p:grpSpPr>
            <p:sp>
              <p:nvSpPr>
                <p:cNvPr id="179" name="Line 81">
                  <a:extLst>
                    <a:ext uri="{FF2B5EF4-FFF2-40B4-BE49-F238E27FC236}">
                      <a16:creationId xmlns:a16="http://schemas.microsoft.com/office/drawing/2014/main" id="{BA6168FD-13E4-4CF9-888E-FD87FB3A2CC1}"/>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80" name="Line 82">
                  <a:extLst>
                    <a:ext uri="{FF2B5EF4-FFF2-40B4-BE49-F238E27FC236}">
                      <a16:creationId xmlns:a16="http://schemas.microsoft.com/office/drawing/2014/main" id="{613804AA-84B7-450F-B3E9-213913ED9593}"/>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81" name="Line 83">
                  <a:extLst>
                    <a:ext uri="{FF2B5EF4-FFF2-40B4-BE49-F238E27FC236}">
                      <a16:creationId xmlns:a16="http://schemas.microsoft.com/office/drawing/2014/main" id="{CEBAF048-D9CB-4184-BE48-905B1399F38D}"/>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176" name="Group 84">
                <a:extLst>
                  <a:ext uri="{FF2B5EF4-FFF2-40B4-BE49-F238E27FC236}">
                    <a16:creationId xmlns:a16="http://schemas.microsoft.com/office/drawing/2014/main" id="{F0238728-B610-41E7-996B-65FA5D464F7E}"/>
                  </a:ext>
                </a:extLst>
              </p:cNvPr>
              <p:cNvGrpSpPr>
                <a:grpSpLocks/>
              </p:cNvGrpSpPr>
              <p:nvPr/>
            </p:nvGrpSpPr>
            <p:grpSpPr bwMode="auto">
              <a:xfrm>
                <a:off x="3216" y="1280"/>
                <a:ext cx="192" cy="144"/>
                <a:chOff x="3792" y="672"/>
                <a:chExt cx="192" cy="144"/>
              </a:xfrm>
            </p:grpSpPr>
            <p:sp>
              <p:nvSpPr>
                <p:cNvPr id="177" name="Line 85">
                  <a:extLst>
                    <a:ext uri="{FF2B5EF4-FFF2-40B4-BE49-F238E27FC236}">
                      <a16:creationId xmlns:a16="http://schemas.microsoft.com/office/drawing/2014/main" id="{E0485874-649A-4661-B1FD-B14D2E535CAE}"/>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78" name="Line 86">
                  <a:extLst>
                    <a:ext uri="{FF2B5EF4-FFF2-40B4-BE49-F238E27FC236}">
                      <a16:creationId xmlns:a16="http://schemas.microsoft.com/office/drawing/2014/main" id="{D7954ADE-86AB-4AEB-A8D6-DB86CC30B947}"/>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174" name="AutoShape 87">
              <a:extLst>
                <a:ext uri="{FF2B5EF4-FFF2-40B4-BE49-F238E27FC236}">
                  <a16:creationId xmlns:a16="http://schemas.microsoft.com/office/drawing/2014/main" id="{27DC50E1-22A0-4977-A394-CFC1A338BF7D}"/>
                </a:ext>
              </a:extLst>
            </p:cNvPr>
            <p:cNvSpPr>
              <a:spLocks noChangeArrowheads="1"/>
            </p:cNvSpPr>
            <p:nvPr/>
          </p:nvSpPr>
          <p:spPr bwMode="auto">
            <a:xfrm>
              <a:off x="5219" y="3972"/>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57" name="Group 169">
            <a:extLst>
              <a:ext uri="{FF2B5EF4-FFF2-40B4-BE49-F238E27FC236}">
                <a16:creationId xmlns:a16="http://schemas.microsoft.com/office/drawing/2014/main" id="{E56163F2-D395-4D1E-8F16-45A8787691E7}"/>
              </a:ext>
            </a:extLst>
          </p:cNvPr>
          <p:cNvGrpSpPr>
            <a:grpSpLocks/>
          </p:cNvGrpSpPr>
          <p:nvPr/>
        </p:nvGrpSpPr>
        <p:grpSpPr bwMode="auto">
          <a:xfrm>
            <a:off x="1147762" y="2558562"/>
            <a:ext cx="7086600" cy="974725"/>
            <a:chOff x="666" y="1254"/>
            <a:chExt cx="4464" cy="614"/>
          </a:xfrm>
        </p:grpSpPr>
        <p:sp>
          <p:nvSpPr>
            <p:cNvPr id="159" name="AutoShape 77">
              <a:extLst>
                <a:ext uri="{FF2B5EF4-FFF2-40B4-BE49-F238E27FC236}">
                  <a16:creationId xmlns:a16="http://schemas.microsoft.com/office/drawing/2014/main" id="{B1C42FA0-B383-4E1F-90A9-CF02F3397AC2}"/>
                </a:ext>
              </a:extLst>
            </p:cNvPr>
            <p:cNvSpPr>
              <a:spLocks noChangeArrowheads="1"/>
            </p:cNvSpPr>
            <p:nvPr/>
          </p:nvSpPr>
          <p:spPr bwMode="auto">
            <a:xfrm>
              <a:off x="5082" y="1820"/>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60" name="Group 69">
              <a:extLst>
                <a:ext uri="{FF2B5EF4-FFF2-40B4-BE49-F238E27FC236}">
                  <a16:creationId xmlns:a16="http://schemas.microsoft.com/office/drawing/2014/main" id="{6B0E811F-5400-4BEE-8CD7-9AEBE1CE8350}"/>
                </a:ext>
              </a:extLst>
            </p:cNvPr>
            <p:cNvGrpSpPr>
              <a:grpSpLocks/>
            </p:cNvGrpSpPr>
            <p:nvPr/>
          </p:nvGrpSpPr>
          <p:grpSpPr bwMode="auto">
            <a:xfrm>
              <a:off x="666" y="1295"/>
              <a:ext cx="192" cy="522"/>
              <a:chOff x="2880" y="1350"/>
              <a:chExt cx="192" cy="522"/>
            </a:xfrm>
          </p:grpSpPr>
          <p:grpSp>
            <p:nvGrpSpPr>
              <p:cNvPr id="162" name="Group 70">
                <a:extLst>
                  <a:ext uri="{FF2B5EF4-FFF2-40B4-BE49-F238E27FC236}">
                    <a16:creationId xmlns:a16="http://schemas.microsoft.com/office/drawing/2014/main" id="{F2AED340-A139-4AA2-B3A8-F3469B871038}"/>
                  </a:ext>
                </a:extLst>
              </p:cNvPr>
              <p:cNvGrpSpPr>
                <a:grpSpLocks/>
              </p:cNvGrpSpPr>
              <p:nvPr/>
            </p:nvGrpSpPr>
            <p:grpSpPr bwMode="auto">
              <a:xfrm>
                <a:off x="2880" y="1392"/>
                <a:ext cx="192" cy="480"/>
                <a:chOff x="3792" y="480"/>
                <a:chExt cx="192" cy="480"/>
              </a:xfrm>
            </p:grpSpPr>
            <p:sp>
              <p:nvSpPr>
                <p:cNvPr id="166" name="Line 71">
                  <a:extLst>
                    <a:ext uri="{FF2B5EF4-FFF2-40B4-BE49-F238E27FC236}">
                      <a16:creationId xmlns:a16="http://schemas.microsoft.com/office/drawing/2014/main" id="{1B56417D-7F1D-41DF-B429-7FDBC87748C7}"/>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7" name="Line 72">
                  <a:extLst>
                    <a:ext uri="{FF2B5EF4-FFF2-40B4-BE49-F238E27FC236}">
                      <a16:creationId xmlns:a16="http://schemas.microsoft.com/office/drawing/2014/main" id="{6925E75C-2575-4BB5-ADDA-D2665B563955}"/>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8" name="Line 73">
                  <a:extLst>
                    <a:ext uri="{FF2B5EF4-FFF2-40B4-BE49-F238E27FC236}">
                      <a16:creationId xmlns:a16="http://schemas.microsoft.com/office/drawing/2014/main" id="{82E8FDFA-5BC3-4507-BB44-17D42EA167E0}"/>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163" name="Group 74">
                <a:extLst>
                  <a:ext uri="{FF2B5EF4-FFF2-40B4-BE49-F238E27FC236}">
                    <a16:creationId xmlns:a16="http://schemas.microsoft.com/office/drawing/2014/main" id="{5723771C-5878-48E0-81A5-48AE9A737A28}"/>
                  </a:ext>
                </a:extLst>
              </p:cNvPr>
              <p:cNvGrpSpPr>
                <a:grpSpLocks/>
              </p:cNvGrpSpPr>
              <p:nvPr/>
            </p:nvGrpSpPr>
            <p:grpSpPr bwMode="auto">
              <a:xfrm>
                <a:off x="2880" y="1350"/>
                <a:ext cx="192" cy="144"/>
                <a:chOff x="3792" y="672"/>
                <a:chExt cx="192" cy="144"/>
              </a:xfrm>
            </p:grpSpPr>
            <p:sp>
              <p:nvSpPr>
                <p:cNvPr id="164" name="Line 75">
                  <a:extLst>
                    <a:ext uri="{FF2B5EF4-FFF2-40B4-BE49-F238E27FC236}">
                      <a16:creationId xmlns:a16="http://schemas.microsoft.com/office/drawing/2014/main" id="{212692BD-B37C-46A4-A41E-A284FEFE433F}"/>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5" name="Line 76">
                  <a:extLst>
                    <a:ext uri="{FF2B5EF4-FFF2-40B4-BE49-F238E27FC236}">
                      <a16:creationId xmlns:a16="http://schemas.microsoft.com/office/drawing/2014/main" id="{914477EC-D148-413E-9018-59191B65DC93}"/>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161" name="Rectangle 137">
              <a:extLst>
                <a:ext uri="{FF2B5EF4-FFF2-40B4-BE49-F238E27FC236}">
                  <a16:creationId xmlns:a16="http://schemas.microsoft.com/office/drawing/2014/main" id="{AEBF19B7-8220-41FD-91DB-59A0B21BA27D}"/>
                </a:ext>
              </a:extLst>
            </p:cNvPr>
            <p:cNvSpPr>
              <a:spLocks noChangeArrowheads="1"/>
            </p:cNvSpPr>
            <p:nvPr/>
          </p:nvSpPr>
          <p:spPr bwMode="auto">
            <a:xfrm>
              <a:off x="732" y="1254"/>
              <a:ext cx="4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58" name="Group 175">
            <a:extLst>
              <a:ext uri="{FF2B5EF4-FFF2-40B4-BE49-F238E27FC236}">
                <a16:creationId xmlns:a16="http://schemas.microsoft.com/office/drawing/2014/main" id="{97F2F544-7396-4DAB-BCB8-57C1A1953E57}"/>
              </a:ext>
            </a:extLst>
          </p:cNvPr>
          <p:cNvGrpSpPr>
            <a:grpSpLocks/>
          </p:cNvGrpSpPr>
          <p:nvPr/>
        </p:nvGrpSpPr>
        <p:grpSpPr bwMode="auto">
          <a:xfrm>
            <a:off x="2295525" y="2690325"/>
            <a:ext cx="5586412" cy="762000"/>
            <a:chOff x="1389" y="1337"/>
            <a:chExt cx="3519" cy="480"/>
          </a:xfrm>
        </p:grpSpPr>
        <p:sp>
          <p:nvSpPr>
            <p:cNvPr id="147" name="AutoShape 56">
              <a:extLst>
                <a:ext uri="{FF2B5EF4-FFF2-40B4-BE49-F238E27FC236}">
                  <a16:creationId xmlns:a16="http://schemas.microsoft.com/office/drawing/2014/main" id="{D64B52D3-7257-404E-8DF2-46EFBB0FCE22}"/>
                </a:ext>
              </a:extLst>
            </p:cNvPr>
            <p:cNvSpPr>
              <a:spLocks noChangeArrowheads="1"/>
            </p:cNvSpPr>
            <p:nvPr/>
          </p:nvSpPr>
          <p:spPr bwMode="auto">
            <a:xfrm>
              <a:off x="4860" y="1760"/>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48" name="Group 174">
              <a:extLst>
                <a:ext uri="{FF2B5EF4-FFF2-40B4-BE49-F238E27FC236}">
                  <a16:creationId xmlns:a16="http://schemas.microsoft.com/office/drawing/2014/main" id="{749997BE-BE5C-482E-8FA8-0796CEBD01C5}"/>
                </a:ext>
              </a:extLst>
            </p:cNvPr>
            <p:cNvGrpSpPr>
              <a:grpSpLocks/>
            </p:cNvGrpSpPr>
            <p:nvPr/>
          </p:nvGrpSpPr>
          <p:grpSpPr bwMode="auto">
            <a:xfrm>
              <a:off x="1389" y="1337"/>
              <a:ext cx="192" cy="480"/>
              <a:chOff x="1389" y="1337"/>
              <a:chExt cx="192" cy="480"/>
            </a:xfrm>
          </p:grpSpPr>
          <p:sp>
            <p:nvSpPr>
              <p:cNvPr id="149" name="Rectangle 52">
                <a:extLst>
                  <a:ext uri="{FF2B5EF4-FFF2-40B4-BE49-F238E27FC236}">
                    <a16:creationId xmlns:a16="http://schemas.microsoft.com/office/drawing/2014/main" id="{88570FE9-FF13-405F-83DE-F7D0EA2BCCE4}"/>
                  </a:ext>
                </a:extLst>
              </p:cNvPr>
              <p:cNvSpPr>
                <a:spLocks noChangeArrowheads="1"/>
              </p:cNvSpPr>
              <p:nvPr/>
            </p:nvSpPr>
            <p:spPr bwMode="auto">
              <a:xfrm>
                <a:off x="1389" y="1774"/>
                <a:ext cx="192" cy="4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50" name="Group 53">
                <a:extLst>
                  <a:ext uri="{FF2B5EF4-FFF2-40B4-BE49-F238E27FC236}">
                    <a16:creationId xmlns:a16="http://schemas.microsoft.com/office/drawing/2014/main" id="{CAE50717-803A-4AF4-BFF8-D1B15C85E0F6}"/>
                  </a:ext>
                </a:extLst>
              </p:cNvPr>
              <p:cNvGrpSpPr>
                <a:grpSpLocks/>
              </p:cNvGrpSpPr>
              <p:nvPr/>
            </p:nvGrpSpPr>
            <p:grpSpPr bwMode="auto">
              <a:xfrm>
                <a:off x="1389" y="1379"/>
                <a:ext cx="192" cy="144"/>
                <a:chOff x="3792" y="672"/>
                <a:chExt cx="192" cy="144"/>
              </a:xfrm>
            </p:grpSpPr>
            <p:sp>
              <p:nvSpPr>
                <p:cNvPr id="157" name="Line 54">
                  <a:extLst>
                    <a:ext uri="{FF2B5EF4-FFF2-40B4-BE49-F238E27FC236}">
                      <a16:creationId xmlns:a16="http://schemas.microsoft.com/office/drawing/2014/main" id="{A23AE0DF-78ED-4D74-B69C-E0CD4BDDBBB6}"/>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58" name="Line 55">
                  <a:extLst>
                    <a:ext uri="{FF2B5EF4-FFF2-40B4-BE49-F238E27FC236}">
                      <a16:creationId xmlns:a16="http://schemas.microsoft.com/office/drawing/2014/main" id="{3B840995-C717-47AF-82FF-903865D40D00}"/>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151" name="Group 172">
                <a:extLst>
                  <a:ext uri="{FF2B5EF4-FFF2-40B4-BE49-F238E27FC236}">
                    <a16:creationId xmlns:a16="http://schemas.microsoft.com/office/drawing/2014/main" id="{21186F3D-CA8E-4EA5-8DA6-BF8AD9C8A531}"/>
                  </a:ext>
                </a:extLst>
              </p:cNvPr>
              <p:cNvGrpSpPr>
                <a:grpSpLocks/>
              </p:cNvGrpSpPr>
              <p:nvPr/>
            </p:nvGrpSpPr>
            <p:grpSpPr bwMode="auto">
              <a:xfrm>
                <a:off x="1389" y="1337"/>
                <a:ext cx="192" cy="480"/>
                <a:chOff x="1389" y="1337"/>
                <a:chExt cx="192" cy="480"/>
              </a:xfrm>
            </p:grpSpPr>
            <p:grpSp>
              <p:nvGrpSpPr>
                <p:cNvPr id="152" name="Group 48">
                  <a:extLst>
                    <a:ext uri="{FF2B5EF4-FFF2-40B4-BE49-F238E27FC236}">
                      <a16:creationId xmlns:a16="http://schemas.microsoft.com/office/drawing/2014/main" id="{DCDAE954-1DFA-4762-A41C-7DB670EFCF18}"/>
                    </a:ext>
                  </a:extLst>
                </p:cNvPr>
                <p:cNvGrpSpPr>
                  <a:grpSpLocks/>
                </p:cNvGrpSpPr>
                <p:nvPr/>
              </p:nvGrpSpPr>
              <p:grpSpPr bwMode="auto">
                <a:xfrm>
                  <a:off x="1389" y="1337"/>
                  <a:ext cx="192" cy="480"/>
                  <a:chOff x="3792" y="480"/>
                  <a:chExt cx="192" cy="480"/>
                </a:xfrm>
              </p:grpSpPr>
              <p:sp>
                <p:nvSpPr>
                  <p:cNvPr id="154" name="Line 49">
                    <a:extLst>
                      <a:ext uri="{FF2B5EF4-FFF2-40B4-BE49-F238E27FC236}">
                        <a16:creationId xmlns:a16="http://schemas.microsoft.com/office/drawing/2014/main" id="{B777B80C-63D7-4BF6-AEBD-6C96E2385904}"/>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55" name="Line 50">
                    <a:extLst>
                      <a:ext uri="{FF2B5EF4-FFF2-40B4-BE49-F238E27FC236}">
                        <a16:creationId xmlns:a16="http://schemas.microsoft.com/office/drawing/2014/main" id="{776B1A9A-0162-4E9F-846E-CE76627DA308}"/>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56" name="Line 51">
                    <a:extLst>
                      <a:ext uri="{FF2B5EF4-FFF2-40B4-BE49-F238E27FC236}">
                        <a16:creationId xmlns:a16="http://schemas.microsoft.com/office/drawing/2014/main" id="{9FF8A246-EA91-4790-9825-ED5572A9E7C5}"/>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153" name="Rectangle 142">
                  <a:extLst>
                    <a:ext uri="{FF2B5EF4-FFF2-40B4-BE49-F238E27FC236}">
                      <a16:creationId xmlns:a16="http://schemas.microsoft.com/office/drawing/2014/main" id="{442DFBB4-593A-40B5-A426-AAF3AEC05B8C}"/>
                    </a:ext>
                  </a:extLst>
                </p:cNvPr>
                <p:cNvSpPr>
                  <a:spLocks noChangeArrowheads="1"/>
                </p:cNvSpPr>
                <p:nvPr/>
              </p:nvSpPr>
              <p:spPr bwMode="auto">
                <a:xfrm>
                  <a:off x="1431" y="1347"/>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grpSp>
        <p:nvGrpSpPr>
          <p:cNvPr id="59" name="Group 177">
            <a:extLst>
              <a:ext uri="{FF2B5EF4-FFF2-40B4-BE49-F238E27FC236}">
                <a16:creationId xmlns:a16="http://schemas.microsoft.com/office/drawing/2014/main" id="{DFEB877E-D571-4C4A-9F26-23732ACC1593}"/>
              </a:ext>
            </a:extLst>
          </p:cNvPr>
          <p:cNvGrpSpPr>
            <a:grpSpLocks/>
          </p:cNvGrpSpPr>
          <p:nvPr/>
        </p:nvGrpSpPr>
        <p:grpSpPr bwMode="auto">
          <a:xfrm>
            <a:off x="2833687" y="2685562"/>
            <a:ext cx="4814888" cy="762000"/>
            <a:chOff x="1728" y="1334"/>
            <a:chExt cx="3033" cy="480"/>
          </a:xfrm>
        </p:grpSpPr>
        <p:sp>
          <p:nvSpPr>
            <p:cNvPr id="135" name="AutoShape 45">
              <a:extLst>
                <a:ext uri="{FF2B5EF4-FFF2-40B4-BE49-F238E27FC236}">
                  <a16:creationId xmlns:a16="http://schemas.microsoft.com/office/drawing/2014/main" id="{082491C6-4DBB-40D3-9632-60098E64EC83}"/>
                </a:ext>
              </a:extLst>
            </p:cNvPr>
            <p:cNvSpPr>
              <a:spLocks noChangeArrowheads="1"/>
            </p:cNvSpPr>
            <p:nvPr/>
          </p:nvSpPr>
          <p:spPr bwMode="auto">
            <a:xfrm>
              <a:off x="4713" y="1766"/>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36" name="Group 176">
              <a:extLst>
                <a:ext uri="{FF2B5EF4-FFF2-40B4-BE49-F238E27FC236}">
                  <a16:creationId xmlns:a16="http://schemas.microsoft.com/office/drawing/2014/main" id="{8D928703-AA8A-4FF3-BF51-8928637CBC99}"/>
                </a:ext>
              </a:extLst>
            </p:cNvPr>
            <p:cNvGrpSpPr>
              <a:grpSpLocks/>
            </p:cNvGrpSpPr>
            <p:nvPr/>
          </p:nvGrpSpPr>
          <p:grpSpPr bwMode="auto">
            <a:xfrm>
              <a:off x="1728" y="1334"/>
              <a:ext cx="192" cy="480"/>
              <a:chOff x="1728" y="1334"/>
              <a:chExt cx="192" cy="480"/>
            </a:xfrm>
          </p:grpSpPr>
          <p:grpSp>
            <p:nvGrpSpPr>
              <p:cNvPr id="137" name="Group 36">
                <a:extLst>
                  <a:ext uri="{FF2B5EF4-FFF2-40B4-BE49-F238E27FC236}">
                    <a16:creationId xmlns:a16="http://schemas.microsoft.com/office/drawing/2014/main" id="{EDD80072-E3AB-4BD0-AFA8-7BD1DA5C02D9}"/>
                  </a:ext>
                </a:extLst>
              </p:cNvPr>
              <p:cNvGrpSpPr>
                <a:grpSpLocks/>
              </p:cNvGrpSpPr>
              <p:nvPr/>
            </p:nvGrpSpPr>
            <p:grpSpPr bwMode="auto">
              <a:xfrm>
                <a:off x="1728" y="1334"/>
                <a:ext cx="192" cy="480"/>
                <a:chOff x="1728" y="1392"/>
                <a:chExt cx="192" cy="480"/>
              </a:xfrm>
            </p:grpSpPr>
            <p:grpSp>
              <p:nvGrpSpPr>
                <p:cNvPr id="139" name="Group 37">
                  <a:extLst>
                    <a:ext uri="{FF2B5EF4-FFF2-40B4-BE49-F238E27FC236}">
                      <a16:creationId xmlns:a16="http://schemas.microsoft.com/office/drawing/2014/main" id="{83069118-A0BD-4A48-8C1D-9C97D82E1EA6}"/>
                    </a:ext>
                  </a:extLst>
                </p:cNvPr>
                <p:cNvGrpSpPr>
                  <a:grpSpLocks/>
                </p:cNvGrpSpPr>
                <p:nvPr/>
              </p:nvGrpSpPr>
              <p:grpSpPr bwMode="auto">
                <a:xfrm>
                  <a:off x="1728" y="1392"/>
                  <a:ext cx="192" cy="480"/>
                  <a:chOff x="3792" y="480"/>
                  <a:chExt cx="192" cy="480"/>
                </a:xfrm>
              </p:grpSpPr>
              <p:sp>
                <p:nvSpPr>
                  <p:cNvPr id="144" name="Line 38">
                    <a:extLst>
                      <a:ext uri="{FF2B5EF4-FFF2-40B4-BE49-F238E27FC236}">
                        <a16:creationId xmlns:a16="http://schemas.microsoft.com/office/drawing/2014/main" id="{CE3BC64F-3590-469C-B3F9-BA4A87B3F239}"/>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45" name="Line 39">
                    <a:extLst>
                      <a:ext uri="{FF2B5EF4-FFF2-40B4-BE49-F238E27FC236}">
                        <a16:creationId xmlns:a16="http://schemas.microsoft.com/office/drawing/2014/main" id="{4BA023EC-0A83-48E3-8EAF-487CF62E7841}"/>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46" name="Line 40">
                    <a:extLst>
                      <a:ext uri="{FF2B5EF4-FFF2-40B4-BE49-F238E27FC236}">
                        <a16:creationId xmlns:a16="http://schemas.microsoft.com/office/drawing/2014/main" id="{CC20737D-9824-47BF-B873-A1774E2F0775}"/>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140" name="Rectangle 41">
                  <a:extLst>
                    <a:ext uri="{FF2B5EF4-FFF2-40B4-BE49-F238E27FC236}">
                      <a16:creationId xmlns:a16="http://schemas.microsoft.com/office/drawing/2014/main" id="{D72238C6-F745-4EDB-8C0F-08CEEF48F255}"/>
                    </a:ext>
                  </a:extLst>
                </p:cNvPr>
                <p:cNvSpPr>
                  <a:spLocks noChangeArrowheads="1"/>
                </p:cNvSpPr>
                <p:nvPr/>
              </p:nvSpPr>
              <p:spPr bwMode="auto">
                <a:xfrm>
                  <a:off x="1728" y="1776"/>
                  <a:ext cx="192" cy="9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41" name="Group 42">
                  <a:extLst>
                    <a:ext uri="{FF2B5EF4-FFF2-40B4-BE49-F238E27FC236}">
                      <a16:creationId xmlns:a16="http://schemas.microsoft.com/office/drawing/2014/main" id="{0282D0DE-D378-4529-88C6-A83DC3BD44DC}"/>
                    </a:ext>
                  </a:extLst>
                </p:cNvPr>
                <p:cNvGrpSpPr>
                  <a:grpSpLocks/>
                </p:cNvGrpSpPr>
                <p:nvPr/>
              </p:nvGrpSpPr>
              <p:grpSpPr bwMode="auto">
                <a:xfrm>
                  <a:off x="1728" y="1488"/>
                  <a:ext cx="192" cy="144"/>
                  <a:chOff x="3792" y="672"/>
                  <a:chExt cx="192" cy="144"/>
                </a:xfrm>
              </p:grpSpPr>
              <p:sp>
                <p:nvSpPr>
                  <p:cNvPr id="142" name="Line 43">
                    <a:extLst>
                      <a:ext uri="{FF2B5EF4-FFF2-40B4-BE49-F238E27FC236}">
                        <a16:creationId xmlns:a16="http://schemas.microsoft.com/office/drawing/2014/main" id="{2E97C63F-AAB8-4028-AE02-8E12F403C7E8}"/>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43" name="Line 44">
                    <a:extLst>
                      <a:ext uri="{FF2B5EF4-FFF2-40B4-BE49-F238E27FC236}">
                        <a16:creationId xmlns:a16="http://schemas.microsoft.com/office/drawing/2014/main" id="{BB40A364-EE06-407E-B0C1-C32E98F9EAB0}"/>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138" name="Rectangle 144">
                <a:extLst>
                  <a:ext uri="{FF2B5EF4-FFF2-40B4-BE49-F238E27FC236}">
                    <a16:creationId xmlns:a16="http://schemas.microsoft.com/office/drawing/2014/main" id="{E465CA41-11FA-484B-BD81-928B263960CA}"/>
                  </a:ext>
                </a:extLst>
              </p:cNvPr>
              <p:cNvSpPr>
                <a:spLocks noChangeArrowheads="1"/>
              </p:cNvSpPr>
              <p:nvPr/>
            </p:nvSpPr>
            <p:spPr bwMode="auto">
              <a:xfrm>
                <a:off x="1779" y="1395"/>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60" name="Group 179">
            <a:extLst>
              <a:ext uri="{FF2B5EF4-FFF2-40B4-BE49-F238E27FC236}">
                <a16:creationId xmlns:a16="http://schemas.microsoft.com/office/drawing/2014/main" id="{244CA7AC-A5EC-4E2A-8A4D-C0D059BD29DD}"/>
              </a:ext>
            </a:extLst>
          </p:cNvPr>
          <p:cNvGrpSpPr>
            <a:grpSpLocks/>
          </p:cNvGrpSpPr>
          <p:nvPr/>
        </p:nvGrpSpPr>
        <p:grpSpPr bwMode="auto">
          <a:xfrm>
            <a:off x="3420267" y="2716763"/>
            <a:ext cx="4081463" cy="762000"/>
            <a:chOff x="2064" y="1337"/>
            <a:chExt cx="2571" cy="480"/>
          </a:xfrm>
        </p:grpSpPr>
        <p:sp>
          <p:nvSpPr>
            <p:cNvPr id="123" name="AutoShape 34">
              <a:extLst>
                <a:ext uri="{FF2B5EF4-FFF2-40B4-BE49-F238E27FC236}">
                  <a16:creationId xmlns:a16="http://schemas.microsoft.com/office/drawing/2014/main" id="{9A1EBAF4-3253-4859-BE2B-325002EB6889}"/>
                </a:ext>
              </a:extLst>
            </p:cNvPr>
            <p:cNvSpPr>
              <a:spLocks noChangeArrowheads="1"/>
            </p:cNvSpPr>
            <p:nvPr/>
          </p:nvSpPr>
          <p:spPr bwMode="auto">
            <a:xfrm>
              <a:off x="4587" y="1769"/>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24" name="Group 178">
              <a:extLst>
                <a:ext uri="{FF2B5EF4-FFF2-40B4-BE49-F238E27FC236}">
                  <a16:creationId xmlns:a16="http://schemas.microsoft.com/office/drawing/2014/main" id="{75DFDD07-407D-41EE-9825-4B43FA6D8FB8}"/>
                </a:ext>
              </a:extLst>
            </p:cNvPr>
            <p:cNvGrpSpPr>
              <a:grpSpLocks/>
            </p:cNvGrpSpPr>
            <p:nvPr/>
          </p:nvGrpSpPr>
          <p:grpSpPr bwMode="auto">
            <a:xfrm>
              <a:off x="2064" y="1337"/>
              <a:ext cx="192" cy="480"/>
              <a:chOff x="2064" y="1337"/>
              <a:chExt cx="192" cy="480"/>
            </a:xfrm>
          </p:grpSpPr>
          <p:grpSp>
            <p:nvGrpSpPr>
              <p:cNvPr id="125" name="Group 25">
                <a:extLst>
                  <a:ext uri="{FF2B5EF4-FFF2-40B4-BE49-F238E27FC236}">
                    <a16:creationId xmlns:a16="http://schemas.microsoft.com/office/drawing/2014/main" id="{E849E467-F33F-4718-9F14-C558E826967A}"/>
                  </a:ext>
                </a:extLst>
              </p:cNvPr>
              <p:cNvGrpSpPr>
                <a:grpSpLocks/>
              </p:cNvGrpSpPr>
              <p:nvPr/>
            </p:nvGrpSpPr>
            <p:grpSpPr bwMode="auto">
              <a:xfrm>
                <a:off x="2064" y="1337"/>
                <a:ext cx="192" cy="480"/>
                <a:chOff x="1384" y="1392"/>
                <a:chExt cx="192" cy="480"/>
              </a:xfrm>
            </p:grpSpPr>
            <p:grpSp>
              <p:nvGrpSpPr>
                <p:cNvPr id="127" name="Group 26">
                  <a:extLst>
                    <a:ext uri="{FF2B5EF4-FFF2-40B4-BE49-F238E27FC236}">
                      <a16:creationId xmlns:a16="http://schemas.microsoft.com/office/drawing/2014/main" id="{2FECB8C5-B69D-4521-972F-CBFA06F3FD5A}"/>
                    </a:ext>
                  </a:extLst>
                </p:cNvPr>
                <p:cNvGrpSpPr>
                  <a:grpSpLocks/>
                </p:cNvGrpSpPr>
                <p:nvPr/>
              </p:nvGrpSpPr>
              <p:grpSpPr bwMode="auto">
                <a:xfrm>
                  <a:off x="1384" y="1392"/>
                  <a:ext cx="192" cy="480"/>
                  <a:chOff x="3792" y="480"/>
                  <a:chExt cx="192" cy="480"/>
                </a:xfrm>
              </p:grpSpPr>
              <p:sp>
                <p:nvSpPr>
                  <p:cNvPr id="132" name="Line 27">
                    <a:extLst>
                      <a:ext uri="{FF2B5EF4-FFF2-40B4-BE49-F238E27FC236}">
                        <a16:creationId xmlns:a16="http://schemas.microsoft.com/office/drawing/2014/main" id="{340E2A9E-5A17-4688-A6C2-CDCE822AAC91}"/>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33" name="Line 28">
                    <a:extLst>
                      <a:ext uri="{FF2B5EF4-FFF2-40B4-BE49-F238E27FC236}">
                        <a16:creationId xmlns:a16="http://schemas.microsoft.com/office/drawing/2014/main" id="{F4228025-0C8D-4D3C-B54F-5F907FD17B8D}"/>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34" name="Line 29">
                    <a:extLst>
                      <a:ext uri="{FF2B5EF4-FFF2-40B4-BE49-F238E27FC236}">
                        <a16:creationId xmlns:a16="http://schemas.microsoft.com/office/drawing/2014/main" id="{16C21A76-01DC-4920-9292-15A739627E0D}"/>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128" name="Rectangle 30">
                  <a:extLst>
                    <a:ext uri="{FF2B5EF4-FFF2-40B4-BE49-F238E27FC236}">
                      <a16:creationId xmlns:a16="http://schemas.microsoft.com/office/drawing/2014/main" id="{6979A527-9BEF-40BD-941B-97A4D6547BB6}"/>
                    </a:ext>
                  </a:extLst>
                </p:cNvPr>
                <p:cNvSpPr>
                  <a:spLocks noChangeArrowheads="1"/>
                </p:cNvSpPr>
                <p:nvPr/>
              </p:nvSpPr>
              <p:spPr bwMode="auto">
                <a:xfrm>
                  <a:off x="1384"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29" name="Group 31">
                  <a:extLst>
                    <a:ext uri="{FF2B5EF4-FFF2-40B4-BE49-F238E27FC236}">
                      <a16:creationId xmlns:a16="http://schemas.microsoft.com/office/drawing/2014/main" id="{9D6DBB3C-861F-4F55-BDDA-ECB5C2EFD578}"/>
                    </a:ext>
                  </a:extLst>
                </p:cNvPr>
                <p:cNvGrpSpPr>
                  <a:grpSpLocks/>
                </p:cNvGrpSpPr>
                <p:nvPr/>
              </p:nvGrpSpPr>
              <p:grpSpPr bwMode="auto">
                <a:xfrm>
                  <a:off x="1384" y="1533"/>
                  <a:ext cx="192" cy="144"/>
                  <a:chOff x="3792" y="672"/>
                  <a:chExt cx="192" cy="144"/>
                </a:xfrm>
              </p:grpSpPr>
              <p:sp>
                <p:nvSpPr>
                  <p:cNvPr id="130" name="Line 32">
                    <a:extLst>
                      <a:ext uri="{FF2B5EF4-FFF2-40B4-BE49-F238E27FC236}">
                        <a16:creationId xmlns:a16="http://schemas.microsoft.com/office/drawing/2014/main" id="{D951ECAB-575B-4284-9064-F2C30EF85AB0}"/>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31" name="Line 33">
                    <a:extLst>
                      <a:ext uri="{FF2B5EF4-FFF2-40B4-BE49-F238E27FC236}">
                        <a16:creationId xmlns:a16="http://schemas.microsoft.com/office/drawing/2014/main" id="{6426D7C3-65BD-4135-8D03-443648A4A9A7}"/>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126" name="Rectangle 146">
                <a:extLst>
                  <a:ext uri="{FF2B5EF4-FFF2-40B4-BE49-F238E27FC236}">
                    <a16:creationId xmlns:a16="http://schemas.microsoft.com/office/drawing/2014/main" id="{36910CAC-80A6-4639-A2FF-E57BB71BB849}"/>
                  </a:ext>
                </a:extLst>
              </p:cNvPr>
              <p:cNvSpPr>
                <a:spLocks noChangeArrowheads="1"/>
              </p:cNvSpPr>
              <p:nvPr/>
            </p:nvSpPr>
            <p:spPr bwMode="auto">
              <a:xfrm>
                <a:off x="2103" y="1443"/>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61" name="Group 181">
            <a:extLst>
              <a:ext uri="{FF2B5EF4-FFF2-40B4-BE49-F238E27FC236}">
                <a16:creationId xmlns:a16="http://schemas.microsoft.com/office/drawing/2014/main" id="{5FDEFE17-7CFE-408A-8E06-831E733945D1}"/>
              </a:ext>
            </a:extLst>
          </p:cNvPr>
          <p:cNvGrpSpPr>
            <a:grpSpLocks/>
          </p:cNvGrpSpPr>
          <p:nvPr/>
        </p:nvGrpSpPr>
        <p:grpSpPr bwMode="auto">
          <a:xfrm>
            <a:off x="3900487" y="2690325"/>
            <a:ext cx="3367088" cy="762000"/>
            <a:chOff x="2400" y="1337"/>
            <a:chExt cx="2121" cy="480"/>
          </a:xfrm>
        </p:grpSpPr>
        <p:sp>
          <p:nvSpPr>
            <p:cNvPr id="111" name="AutoShape 98">
              <a:extLst>
                <a:ext uri="{FF2B5EF4-FFF2-40B4-BE49-F238E27FC236}">
                  <a16:creationId xmlns:a16="http://schemas.microsoft.com/office/drawing/2014/main" id="{86F6E657-27A9-432C-9AA4-00B294D6A1E6}"/>
                </a:ext>
              </a:extLst>
            </p:cNvPr>
            <p:cNvSpPr>
              <a:spLocks noChangeArrowheads="1"/>
            </p:cNvSpPr>
            <p:nvPr/>
          </p:nvSpPr>
          <p:spPr bwMode="auto">
            <a:xfrm>
              <a:off x="4473" y="1766"/>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12" name="Group 180">
              <a:extLst>
                <a:ext uri="{FF2B5EF4-FFF2-40B4-BE49-F238E27FC236}">
                  <a16:creationId xmlns:a16="http://schemas.microsoft.com/office/drawing/2014/main" id="{F13B1A78-9D5B-4484-A059-3202C756792B}"/>
                </a:ext>
              </a:extLst>
            </p:cNvPr>
            <p:cNvGrpSpPr>
              <a:grpSpLocks/>
            </p:cNvGrpSpPr>
            <p:nvPr/>
          </p:nvGrpSpPr>
          <p:grpSpPr bwMode="auto">
            <a:xfrm>
              <a:off x="2400" y="1337"/>
              <a:ext cx="192" cy="480"/>
              <a:chOff x="2400" y="1337"/>
              <a:chExt cx="192" cy="480"/>
            </a:xfrm>
          </p:grpSpPr>
          <p:grpSp>
            <p:nvGrpSpPr>
              <p:cNvPr id="113" name="Group 89">
                <a:extLst>
                  <a:ext uri="{FF2B5EF4-FFF2-40B4-BE49-F238E27FC236}">
                    <a16:creationId xmlns:a16="http://schemas.microsoft.com/office/drawing/2014/main" id="{A75AA2AF-A489-4155-9277-217AD4BB88DC}"/>
                  </a:ext>
                </a:extLst>
              </p:cNvPr>
              <p:cNvGrpSpPr>
                <a:grpSpLocks/>
              </p:cNvGrpSpPr>
              <p:nvPr/>
            </p:nvGrpSpPr>
            <p:grpSpPr bwMode="auto">
              <a:xfrm>
                <a:off x="2400" y="1337"/>
                <a:ext cx="192" cy="480"/>
                <a:chOff x="1048" y="1392"/>
                <a:chExt cx="192" cy="480"/>
              </a:xfrm>
            </p:grpSpPr>
            <p:grpSp>
              <p:nvGrpSpPr>
                <p:cNvPr id="115" name="Group 90">
                  <a:extLst>
                    <a:ext uri="{FF2B5EF4-FFF2-40B4-BE49-F238E27FC236}">
                      <a16:creationId xmlns:a16="http://schemas.microsoft.com/office/drawing/2014/main" id="{4E82AAB6-4026-46ED-A07F-5312DF382CC1}"/>
                    </a:ext>
                  </a:extLst>
                </p:cNvPr>
                <p:cNvGrpSpPr>
                  <a:grpSpLocks/>
                </p:cNvGrpSpPr>
                <p:nvPr/>
              </p:nvGrpSpPr>
              <p:grpSpPr bwMode="auto">
                <a:xfrm>
                  <a:off x="1048" y="1392"/>
                  <a:ext cx="192" cy="480"/>
                  <a:chOff x="3792" y="480"/>
                  <a:chExt cx="192" cy="480"/>
                </a:xfrm>
              </p:grpSpPr>
              <p:sp>
                <p:nvSpPr>
                  <p:cNvPr id="120" name="Line 91">
                    <a:extLst>
                      <a:ext uri="{FF2B5EF4-FFF2-40B4-BE49-F238E27FC236}">
                        <a16:creationId xmlns:a16="http://schemas.microsoft.com/office/drawing/2014/main" id="{4C68A8B2-8A1B-432E-BF2B-5E1F20D12D79}"/>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21" name="Line 92">
                    <a:extLst>
                      <a:ext uri="{FF2B5EF4-FFF2-40B4-BE49-F238E27FC236}">
                        <a16:creationId xmlns:a16="http://schemas.microsoft.com/office/drawing/2014/main" id="{8CD39456-61AB-48F8-8591-DC4D35C90C54}"/>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22" name="Line 93">
                    <a:extLst>
                      <a:ext uri="{FF2B5EF4-FFF2-40B4-BE49-F238E27FC236}">
                        <a16:creationId xmlns:a16="http://schemas.microsoft.com/office/drawing/2014/main" id="{08C00F03-8810-4F9D-AF5B-09C66D08F1A9}"/>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116" name="Rectangle 94">
                  <a:extLst>
                    <a:ext uri="{FF2B5EF4-FFF2-40B4-BE49-F238E27FC236}">
                      <a16:creationId xmlns:a16="http://schemas.microsoft.com/office/drawing/2014/main" id="{3E166662-6BFD-495A-928A-278CA4E97DF4}"/>
                    </a:ext>
                  </a:extLst>
                </p:cNvPr>
                <p:cNvSpPr>
                  <a:spLocks noChangeArrowheads="1"/>
                </p:cNvSpPr>
                <p:nvPr/>
              </p:nvSpPr>
              <p:spPr bwMode="auto">
                <a:xfrm>
                  <a:off x="1048"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17" name="Group 95">
                  <a:extLst>
                    <a:ext uri="{FF2B5EF4-FFF2-40B4-BE49-F238E27FC236}">
                      <a16:creationId xmlns:a16="http://schemas.microsoft.com/office/drawing/2014/main" id="{649F57A6-9799-4BEE-BDEE-065A6655AE6A}"/>
                    </a:ext>
                  </a:extLst>
                </p:cNvPr>
                <p:cNvGrpSpPr>
                  <a:grpSpLocks/>
                </p:cNvGrpSpPr>
                <p:nvPr/>
              </p:nvGrpSpPr>
              <p:grpSpPr bwMode="auto">
                <a:xfrm>
                  <a:off x="1048" y="1566"/>
                  <a:ext cx="192" cy="144"/>
                  <a:chOff x="3792" y="672"/>
                  <a:chExt cx="192" cy="144"/>
                </a:xfrm>
              </p:grpSpPr>
              <p:sp>
                <p:nvSpPr>
                  <p:cNvPr id="118" name="Line 96">
                    <a:extLst>
                      <a:ext uri="{FF2B5EF4-FFF2-40B4-BE49-F238E27FC236}">
                        <a16:creationId xmlns:a16="http://schemas.microsoft.com/office/drawing/2014/main" id="{527A1DEF-FBB4-4151-B8B1-793C4B1D1E18}"/>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19" name="Line 97">
                    <a:extLst>
                      <a:ext uri="{FF2B5EF4-FFF2-40B4-BE49-F238E27FC236}">
                        <a16:creationId xmlns:a16="http://schemas.microsoft.com/office/drawing/2014/main" id="{BC93C127-2B22-4DDB-A32A-C85035DD0F92}"/>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114" name="Rectangle 148">
                <a:extLst>
                  <a:ext uri="{FF2B5EF4-FFF2-40B4-BE49-F238E27FC236}">
                    <a16:creationId xmlns:a16="http://schemas.microsoft.com/office/drawing/2014/main" id="{60A31427-E756-4CEE-8674-147E042E29AE}"/>
                  </a:ext>
                </a:extLst>
              </p:cNvPr>
              <p:cNvSpPr>
                <a:spLocks noChangeArrowheads="1"/>
              </p:cNvSpPr>
              <p:nvPr/>
            </p:nvSpPr>
            <p:spPr bwMode="auto">
              <a:xfrm>
                <a:off x="2445" y="1470"/>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62" name="Group 168">
            <a:extLst>
              <a:ext uri="{FF2B5EF4-FFF2-40B4-BE49-F238E27FC236}">
                <a16:creationId xmlns:a16="http://schemas.microsoft.com/office/drawing/2014/main" id="{727722D7-8D69-48EC-B3AC-9103FF1E68B2}"/>
              </a:ext>
            </a:extLst>
          </p:cNvPr>
          <p:cNvGrpSpPr>
            <a:grpSpLocks/>
          </p:cNvGrpSpPr>
          <p:nvPr/>
        </p:nvGrpSpPr>
        <p:grpSpPr bwMode="auto">
          <a:xfrm>
            <a:off x="4419600" y="2690325"/>
            <a:ext cx="2833687" cy="762000"/>
            <a:chOff x="2727" y="1337"/>
            <a:chExt cx="1785" cy="480"/>
          </a:xfrm>
        </p:grpSpPr>
        <p:grpSp>
          <p:nvGrpSpPr>
            <p:cNvPr id="100" name="Group 20">
              <a:extLst>
                <a:ext uri="{FF2B5EF4-FFF2-40B4-BE49-F238E27FC236}">
                  <a16:creationId xmlns:a16="http://schemas.microsoft.com/office/drawing/2014/main" id="{FE091EBA-4438-4F0E-9BDE-BD78762EE3F2}"/>
                </a:ext>
              </a:extLst>
            </p:cNvPr>
            <p:cNvGrpSpPr>
              <a:grpSpLocks/>
            </p:cNvGrpSpPr>
            <p:nvPr/>
          </p:nvGrpSpPr>
          <p:grpSpPr bwMode="auto">
            <a:xfrm>
              <a:off x="2727" y="1529"/>
              <a:ext cx="192" cy="144"/>
              <a:chOff x="3792" y="672"/>
              <a:chExt cx="192" cy="144"/>
            </a:xfrm>
          </p:grpSpPr>
          <p:sp>
            <p:nvSpPr>
              <p:cNvPr id="109" name="Line 21">
                <a:extLst>
                  <a:ext uri="{FF2B5EF4-FFF2-40B4-BE49-F238E27FC236}">
                    <a16:creationId xmlns:a16="http://schemas.microsoft.com/office/drawing/2014/main" id="{3E1EAB2B-0417-46D0-B804-142B1FC83036}"/>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10" name="Line 22">
                <a:extLst>
                  <a:ext uri="{FF2B5EF4-FFF2-40B4-BE49-F238E27FC236}">
                    <a16:creationId xmlns:a16="http://schemas.microsoft.com/office/drawing/2014/main" id="{02036F90-7D08-4B10-BFE1-07A6C9515866}"/>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101" name="Group 167">
              <a:extLst>
                <a:ext uri="{FF2B5EF4-FFF2-40B4-BE49-F238E27FC236}">
                  <a16:creationId xmlns:a16="http://schemas.microsoft.com/office/drawing/2014/main" id="{FDF0A1AF-B208-4891-9F4C-745963F25FA5}"/>
                </a:ext>
              </a:extLst>
            </p:cNvPr>
            <p:cNvGrpSpPr>
              <a:grpSpLocks/>
            </p:cNvGrpSpPr>
            <p:nvPr/>
          </p:nvGrpSpPr>
          <p:grpSpPr bwMode="auto">
            <a:xfrm>
              <a:off x="2727" y="1337"/>
              <a:ext cx="1785" cy="480"/>
              <a:chOff x="2727" y="1337"/>
              <a:chExt cx="1785" cy="480"/>
            </a:xfrm>
          </p:grpSpPr>
          <p:grpSp>
            <p:nvGrpSpPr>
              <p:cNvPr id="102" name="Group 15">
                <a:extLst>
                  <a:ext uri="{FF2B5EF4-FFF2-40B4-BE49-F238E27FC236}">
                    <a16:creationId xmlns:a16="http://schemas.microsoft.com/office/drawing/2014/main" id="{6C04B877-6937-4E88-A875-07BDCAD312F5}"/>
                  </a:ext>
                </a:extLst>
              </p:cNvPr>
              <p:cNvGrpSpPr>
                <a:grpSpLocks/>
              </p:cNvGrpSpPr>
              <p:nvPr/>
            </p:nvGrpSpPr>
            <p:grpSpPr bwMode="auto">
              <a:xfrm>
                <a:off x="2727" y="1337"/>
                <a:ext cx="192" cy="480"/>
                <a:chOff x="3792" y="480"/>
                <a:chExt cx="192" cy="480"/>
              </a:xfrm>
            </p:grpSpPr>
            <p:sp>
              <p:nvSpPr>
                <p:cNvPr id="106" name="Line 16">
                  <a:extLst>
                    <a:ext uri="{FF2B5EF4-FFF2-40B4-BE49-F238E27FC236}">
                      <a16:creationId xmlns:a16="http://schemas.microsoft.com/office/drawing/2014/main" id="{6417F467-8FC7-4111-9DE8-DF2C3668C537}"/>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7" name="Line 17">
                  <a:extLst>
                    <a:ext uri="{FF2B5EF4-FFF2-40B4-BE49-F238E27FC236}">
                      <a16:creationId xmlns:a16="http://schemas.microsoft.com/office/drawing/2014/main" id="{754A1A35-AC4B-474A-B164-A86077289890}"/>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8" name="Line 18">
                  <a:extLst>
                    <a:ext uri="{FF2B5EF4-FFF2-40B4-BE49-F238E27FC236}">
                      <a16:creationId xmlns:a16="http://schemas.microsoft.com/office/drawing/2014/main" id="{96F9DAC1-8BE7-419F-A565-E4A13572A650}"/>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103" name="Rectangle 19">
                <a:extLst>
                  <a:ext uri="{FF2B5EF4-FFF2-40B4-BE49-F238E27FC236}">
                    <a16:creationId xmlns:a16="http://schemas.microsoft.com/office/drawing/2014/main" id="{2474A471-6F4E-4F35-8DE7-904251F596AA}"/>
                  </a:ext>
                </a:extLst>
              </p:cNvPr>
              <p:cNvSpPr>
                <a:spLocks noChangeArrowheads="1"/>
              </p:cNvSpPr>
              <p:nvPr/>
            </p:nvSpPr>
            <p:spPr bwMode="auto">
              <a:xfrm>
                <a:off x="2727" y="1673"/>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104" name="AutoShape 23">
                <a:extLst>
                  <a:ext uri="{FF2B5EF4-FFF2-40B4-BE49-F238E27FC236}">
                    <a16:creationId xmlns:a16="http://schemas.microsoft.com/office/drawing/2014/main" id="{BBD302BF-BB91-4B79-84C3-D5FFFDA96175}"/>
                  </a:ext>
                </a:extLst>
              </p:cNvPr>
              <p:cNvSpPr>
                <a:spLocks noChangeArrowheads="1"/>
              </p:cNvSpPr>
              <p:nvPr/>
            </p:nvSpPr>
            <p:spPr bwMode="auto">
              <a:xfrm>
                <a:off x="4464" y="1676"/>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105" name="Rectangle 150">
                <a:extLst>
                  <a:ext uri="{FF2B5EF4-FFF2-40B4-BE49-F238E27FC236}">
                    <a16:creationId xmlns:a16="http://schemas.microsoft.com/office/drawing/2014/main" id="{A18DDAD7-9C06-4E20-ABC7-C97F73A4B4AD}"/>
                  </a:ext>
                </a:extLst>
              </p:cNvPr>
              <p:cNvSpPr>
                <a:spLocks noChangeArrowheads="1"/>
              </p:cNvSpPr>
              <p:nvPr/>
            </p:nvSpPr>
            <p:spPr bwMode="auto">
              <a:xfrm>
                <a:off x="2764" y="1490"/>
                <a:ext cx="115"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63" name="Group 166">
            <a:extLst>
              <a:ext uri="{FF2B5EF4-FFF2-40B4-BE49-F238E27FC236}">
                <a16:creationId xmlns:a16="http://schemas.microsoft.com/office/drawing/2014/main" id="{47E4CFC7-8516-4021-906D-08DA31601835}"/>
              </a:ext>
            </a:extLst>
          </p:cNvPr>
          <p:cNvGrpSpPr>
            <a:grpSpLocks/>
          </p:cNvGrpSpPr>
          <p:nvPr/>
        </p:nvGrpSpPr>
        <p:grpSpPr bwMode="auto">
          <a:xfrm>
            <a:off x="4891087" y="2690325"/>
            <a:ext cx="2343150" cy="762000"/>
            <a:chOff x="3024" y="1337"/>
            <a:chExt cx="1476" cy="480"/>
          </a:xfrm>
        </p:grpSpPr>
        <p:grpSp>
          <p:nvGrpSpPr>
            <p:cNvPr id="89" name="Group 3">
              <a:extLst>
                <a:ext uri="{FF2B5EF4-FFF2-40B4-BE49-F238E27FC236}">
                  <a16:creationId xmlns:a16="http://schemas.microsoft.com/office/drawing/2014/main" id="{7F57EC18-C855-4CCB-BF1F-BF4C04F4041F}"/>
                </a:ext>
              </a:extLst>
            </p:cNvPr>
            <p:cNvGrpSpPr>
              <a:grpSpLocks/>
            </p:cNvGrpSpPr>
            <p:nvPr/>
          </p:nvGrpSpPr>
          <p:grpSpPr bwMode="auto">
            <a:xfrm>
              <a:off x="3024" y="1337"/>
              <a:ext cx="192" cy="480"/>
              <a:chOff x="328" y="1392"/>
              <a:chExt cx="192" cy="480"/>
            </a:xfrm>
          </p:grpSpPr>
          <p:grpSp>
            <p:nvGrpSpPr>
              <p:cNvPr id="92" name="Group 4">
                <a:extLst>
                  <a:ext uri="{FF2B5EF4-FFF2-40B4-BE49-F238E27FC236}">
                    <a16:creationId xmlns:a16="http://schemas.microsoft.com/office/drawing/2014/main" id="{D9F05E4D-E8A6-48B6-954A-9C11B17F68DE}"/>
                  </a:ext>
                </a:extLst>
              </p:cNvPr>
              <p:cNvGrpSpPr>
                <a:grpSpLocks/>
              </p:cNvGrpSpPr>
              <p:nvPr/>
            </p:nvGrpSpPr>
            <p:grpSpPr bwMode="auto">
              <a:xfrm>
                <a:off x="328" y="1392"/>
                <a:ext cx="192" cy="480"/>
                <a:chOff x="3792" y="480"/>
                <a:chExt cx="192" cy="480"/>
              </a:xfrm>
            </p:grpSpPr>
            <p:sp>
              <p:nvSpPr>
                <p:cNvPr id="97" name="Line 5">
                  <a:extLst>
                    <a:ext uri="{FF2B5EF4-FFF2-40B4-BE49-F238E27FC236}">
                      <a16:creationId xmlns:a16="http://schemas.microsoft.com/office/drawing/2014/main" id="{821F73E6-76D2-4B74-A631-0342C46478A0}"/>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8" name="Line 6">
                  <a:extLst>
                    <a:ext uri="{FF2B5EF4-FFF2-40B4-BE49-F238E27FC236}">
                      <a16:creationId xmlns:a16="http://schemas.microsoft.com/office/drawing/2014/main" id="{D67BBFF9-6168-46E2-A6B0-537D91FEB64B}"/>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9" name="Line 7">
                  <a:extLst>
                    <a:ext uri="{FF2B5EF4-FFF2-40B4-BE49-F238E27FC236}">
                      <a16:creationId xmlns:a16="http://schemas.microsoft.com/office/drawing/2014/main" id="{2AD9F549-9489-40E0-9F0C-BD94EB963ECC}"/>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93" name="Rectangle 8">
                <a:extLst>
                  <a:ext uri="{FF2B5EF4-FFF2-40B4-BE49-F238E27FC236}">
                    <a16:creationId xmlns:a16="http://schemas.microsoft.com/office/drawing/2014/main" id="{A8FD3FDE-B1A4-4A92-8A02-E17716DC02B7}"/>
                  </a:ext>
                </a:extLst>
              </p:cNvPr>
              <p:cNvSpPr>
                <a:spLocks noChangeArrowheads="1"/>
              </p:cNvSpPr>
              <p:nvPr/>
            </p:nvSpPr>
            <p:spPr bwMode="auto">
              <a:xfrm>
                <a:off x="328" y="1776"/>
                <a:ext cx="192" cy="9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94" name="Group 9">
                <a:extLst>
                  <a:ext uri="{FF2B5EF4-FFF2-40B4-BE49-F238E27FC236}">
                    <a16:creationId xmlns:a16="http://schemas.microsoft.com/office/drawing/2014/main" id="{EFCBC813-EA56-43DE-8195-93BD985F7876}"/>
                  </a:ext>
                </a:extLst>
              </p:cNvPr>
              <p:cNvGrpSpPr>
                <a:grpSpLocks/>
              </p:cNvGrpSpPr>
              <p:nvPr/>
            </p:nvGrpSpPr>
            <p:grpSpPr bwMode="auto">
              <a:xfrm>
                <a:off x="328" y="1620"/>
                <a:ext cx="192" cy="144"/>
                <a:chOff x="3792" y="672"/>
                <a:chExt cx="192" cy="144"/>
              </a:xfrm>
            </p:grpSpPr>
            <p:sp>
              <p:nvSpPr>
                <p:cNvPr id="95" name="Line 10">
                  <a:extLst>
                    <a:ext uri="{FF2B5EF4-FFF2-40B4-BE49-F238E27FC236}">
                      <a16:creationId xmlns:a16="http://schemas.microsoft.com/office/drawing/2014/main" id="{413A5020-9EFE-4398-90B5-0562193F2D68}"/>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6" name="Line 11">
                  <a:extLst>
                    <a:ext uri="{FF2B5EF4-FFF2-40B4-BE49-F238E27FC236}">
                      <a16:creationId xmlns:a16="http://schemas.microsoft.com/office/drawing/2014/main" id="{53CA1C0A-23FE-4BC5-8F17-E69380745932}"/>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90" name="AutoShape 12">
              <a:extLst>
                <a:ext uri="{FF2B5EF4-FFF2-40B4-BE49-F238E27FC236}">
                  <a16:creationId xmlns:a16="http://schemas.microsoft.com/office/drawing/2014/main" id="{3CCAB41A-276A-4B19-B40C-51AA2926274E}"/>
                </a:ext>
              </a:extLst>
            </p:cNvPr>
            <p:cNvSpPr>
              <a:spLocks noChangeArrowheads="1"/>
            </p:cNvSpPr>
            <p:nvPr/>
          </p:nvSpPr>
          <p:spPr bwMode="auto">
            <a:xfrm>
              <a:off x="4452" y="1577"/>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91" name="Rectangle 152">
              <a:extLst>
                <a:ext uri="{FF2B5EF4-FFF2-40B4-BE49-F238E27FC236}">
                  <a16:creationId xmlns:a16="http://schemas.microsoft.com/office/drawing/2014/main" id="{5D092CBD-3157-4D96-B57B-6A27083A6EC7}"/>
                </a:ext>
              </a:extLst>
            </p:cNvPr>
            <p:cNvSpPr>
              <a:spLocks noChangeArrowheads="1"/>
            </p:cNvSpPr>
            <p:nvPr/>
          </p:nvSpPr>
          <p:spPr bwMode="auto">
            <a:xfrm>
              <a:off x="3051" y="1526"/>
              <a:ext cx="144"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65" name="Group 219">
            <a:extLst>
              <a:ext uri="{FF2B5EF4-FFF2-40B4-BE49-F238E27FC236}">
                <a16:creationId xmlns:a16="http://schemas.microsoft.com/office/drawing/2014/main" id="{C93BAC13-CDDE-4A8A-8666-574E7E50B1AF}"/>
              </a:ext>
            </a:extLst>
          </p:cNvPr>
          <p:cNvGrpSpPr>
            <a:grpSpLocks/>
          </p:cNvGrpSpPr>
          <p:nvPr/>
        </p:nvGrpSpPr>
        <p:grpSpPr bwMode="auto">
          <a:xfrm>
            <a:off x="1766887" y="2644287"/>
            <a:ext cx="6308725" cy="922338"/>
            <a:chOff x="1056" y="1308"/>
            <a:chExt cx="3974" cy="581"/>
          </a:xfrm>
        </p:grpSpPr>
        <p:grpSp>
          <p:nvGrpSpPr>
            <p:cNvPr id="66" name="Group 171">
              <a:extLst>
                <a:ext uri="{FF2B5EF4-FFF2-40B4-BE49-F238E27FC236}">
                  <a16:creationId xmlns:a16="http://schemas.microsoft.com/office/drawing/2014/main" id="{04EEBB91-6E2E-4F2E-B33B-21CA8F066889}"/>
                </a:ext>
              </a:extLst>
            </p:cNvPr>
            <p:cNvGrpSpPr>
              <a:grpSpLocks/>
            </p:cNvGrpSpPr>
            <p:nvPr/>
          </p:nvGrpSpPr>
          <p:grpSpPr bwMode="auto">
            <a:xfrm>
              <a:off x="1056" y="1308"/>
              <a:ext cx="3974" cy="581"/>
              <a:chOff x="1056" y="1308"/>
              <a:chExt cx="3974" cy="581"/>
            </a:xfrm>
          </p:grpSpPr>
          <p:sp>
            <p:nvSpPr>
              <p:cNvPr id="70" name="AutoShape 67">
                <a:extLst>
                  <a:ext uri="{FF2B5EF4-FFF2-40B4-BE49-F238E27FC236}">
                    <a16:creationId xmlns:a16="http://schemas.microsoft.com/office/drawing/2014/main" id="{35AA087C-E91F-45E3-BC0F-D85F3697BCE8}"/>
                  </a:ext>
                </a:extLst>
              </p:cNvPr>
              <p:cNvSpPr>
                <a:spLocks noChangeArrowheads="1"/>
              </p:cNvSpPr>
              <p:nvPr/>
            </p:nvSpPr>
            <p:spPr bwMode="auto">
              <a:xfrm>
                <a:off x="4982" y="1769"/>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71" name="Group 170">
                <a:extLst>
                  <a:ext uri="{FF2B5EF4-FFF2-40B4-BE49-F238E27FC236}">
                    <a16:creationId xmlns:a16="http://schemas.microsoft.com/office/drawing/2014/main" id="{380D3BDE-D8B3-4482-A741-62FAA7F3B6CB}"/>
                  </a:ext>
                </a:extLst>
              </p:cNvPr>
              <p:cNvGrpSpPr>
                <a:grpSpLocks/>
              </p:cNvGrpSpPr>
              <p:nvPr/>
            </p:nvGrpSpPr>
            <p:grpSpPr bwMode="auto">
              <a:xfrm>
                <a:off x="1056" y="1308"/>
                <a:ext cx="192" cy="581"/>
                <a:chOff x="1056" y="1308"/>
                <a:chExt cx="192" cy="581"/>
              </a:xfrm>
            </p:grpSpPr>
            <p:grpSp>
              <p:nvGrpSpPr>
                <p:cNvPr id="72" name="Group 59">
                  <a:extLst>
                    <a:ext uri="{FF2B5EF4-FFF2-40B4-BE49-F238E27FC236}">
                      <a16:creationId xmlns:a16="http://schemas.microsoft.com/office/drawing/2014/main" id="{3D7DA639-504E-48EB-91D1-9C1DEAA2B97A}"/>
                    </a:ext>
                  </a:extLst>
                </p:cNvPr>
                <p:cNvGrpSpPr>
                  <a:grpSpLocks/>
                </p:cNvGrpSpPr>
                <p:nvPr/>
              </p:nvGrpSpPr>
              <p:grpSpPr bwMode="auto">
                <a:xfrm>
                  <a:off x="1056" y="1334"/>
                  <a:ext cx="192" cy="480"/>
                  <a:chOff x="3792" y="480"/>
                  <a:chExt cx="192" cy="480"/>
                </a:xfrm>
              </p:grpSpPr>
              <p:sp>
                <p:nvSpPr>
                  <p:cNvPr id="78" name="Line 60">
                    <a:extLst>
                      <a:ext uri="{FF2B5EF4-FFF2-40B4-BE49-F238E27FC236}">
                        <a16:creationId xmlns:a16="http://schemas.microsoft.com/office/drawing/2014/main" id="{988C8B8F-111F-450E-88A6-0C35FFB18725}"/>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9" name="Line 61">
                    <a:extLst>
                      <a:ext uri="{FF2B5EF4-FFF2-40B4-BE49-F238E27FC236}">
                        <a16:creationId xmlns:a16="http://schemas.microsoft.com/office/drawing/2014/main" id="{F7F7AAA2-5DA4-4E11-B1B5-CF8A55FDE6AB}"/>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0" name="Line 62">
                    <a:extLst>
                      <a:ext uri="{FF2B5EF4-FFF2-40B4-BE49-F238E27FC236}">
                        <a16:creationId xmlns:a16="http://schemas.microsoft.com/office/drawing/2014/main" id="{0B963E03-18BD-4995-BD60-B62B4642BDF5}"/>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73" name="Group 64">
                  <a:extLst>
                    <a:ext uri="{FF2B5EF4-FFF2-40B4-BE49-F238E27FC236}">
                      <a16:creationId xmlns:a16="http://schemas.microsoft.com/office/drawing/2014/main" id="{A266F36C-C559-44ED-AD54-108757C72900}"/>
                    </a:ext>
                  </a:extLst>
                </p:cNvPr>
                <p:cNvGrpSpPr>
                  <a:grpSpLocks/>
                </p:cNvGrpSpPr>
                <p:nvPr/>
              </p:nvGrpSpPr>
              <p:grpSpPr bwMode="auto">
                <a:xfrm>
                  <a:off x="1056" y="1340"/>
                  <a:ext cx="192" cy="144"/>
                  <a:chOff x="3792" y="672"/>
                  <a:chExt cx="192" cy="144"/>
                </a:xfrm>
              </p:grpSpPr>
              <p:sp>
                <p:nvSpPr>
                  <p:cNvPr id="76" name="Line 65">
                    <a:extLst>
                      <a:ext uri="{FF2B5EF4-FFF2-40B4-BE49-F238E27FC236}">
                        <a16:creationId xmlns:a16="http://schemas.microsoft.com/office/drawing/2014/main" id="{30CAD2A1-BC3A-49EB-B641-06CB57D010EB}"/>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7" name="Line 66">
                    <a:extLst>
                      <a:ext uri="{FF2B5EF4-FFF2-40B4-BE49-F238E27FC236}">
                        <a16:creationId xmlns:a16="http://schemas.microsoft.com/office/drawing/2014/main" id="{F874C70A-3295-4892-AB40-A13ADB68B7C2}"/>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74" name="Rectangle 140">
                  <a:extLst>
                    <a:ext uri="{FF2B5EF4-FFF2-40B4-BE49-F238E27FC236}">
                      <a16:creationId xmlns:a16="http://schemas.microsoft.com/office/drawing/2014/main" id="{01ACA858-AEB3-4F1F-8C44-C11E9682376F}"/>
                    </a:ext>
                  </a:extLst>
                </p:cNvPr>
                <p:cNvSpPr>
                  <a:spLocks noChangeArrowheads="1"/>
                </p:cNvSpPr>
                <p:nvPr/>
              </p:nvSpPr>
              <p:spPr bwMode="auto">
                <a:xfrm>
                  <a:off x="1113" y="1308"/>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75" name="Text Box 154">
                  <a:extLst>
                    <a:ext uri="{FF2B5EF4-FFF2-40B4-BE49-F238E27FC236}">
                      <a16:creationId xmlns:a16="http://schemas.microsoft.com/office/drawing/2014/main" id="{940B89EF-8DF2-4463-9F6D-CE744BE9D0C4}"/>
                    </a:ext>
                  </a:extLst>
                </p:cNvPr>
                <p:cNvSpPr txBox="1">
                  <a:spLocks noChangeArrowheads="1"/>
                </p:cNvSpPr>
                <p:nvPr/>
              </p:nvSpPr>
              <p:spPr bwMode="auto">
                <a:xfrm>
                  <a:off x="1077" y="1697"/>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solidFill>
                        <a:srgbClr val="0000FF"/>
                      </a:solidFill>
                      <a:sym typeface="Symbol" panose="05050102010706020507" pitchFamily="18" charset="2"/>
                    </a:rPr>
                    <a:t></a:t>
                  </a:r>
                </a:p>
              </p:txBody>
            </p:sp>
          </p:grpSp>
        </p:grpSp>
        <p:sp>
          <p:nvSpPr>
            <p:cNvPr id="68" name="Line 216">
              <a:extLst>
                <a:ext uri="{FF2B5EF4-FFF2-40B4-BE49-F238E27FC236}">
                  <a16:creationId xmlns:a16="http://schemas.microsoft.com/office/drawing/2014/main" id="{26690AFA-D440-411A-9060-C4A83ED3FF7E}"/>
                </a:ext>
              </a:extLst>
            </p:cNvPr>
            <p:cNvSpPr>
              <a:spLocks noChangeShapeType="1"/>
            </p:cNvSpPr>
            <p:nvPr/>
          </p:nvSpPr>
          <p:spPr bwMode="auto">
            <a:xfrm flipH="1">
              <a:off x="4059" y="1797"/>
              <a:ext cx="3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graphicFrame>
        <p:nvGraphicFramePr>
          <p:cNvPr id="182" name="Object 3">
            <a:extLst>
              <a:ext uri="{FF2B5EF4-FFF2-40B4-BE49-F238E27FC236}">
                <a16:creationId xmlns:a16="http://schemas.microsoft.com/office/drawing/2014/main" id="{520ACCBD-4BE1-4798-949D-ABF521B7DC6D}"/>
              </a:ext>
            </a:extLst>
          </p:cNvPr>
          <p:cNvGraphicFramePr>
            <a:graphicFrameLocks noChangeAspect="1"/>
          </p:cNvGraphicFramePr>
          <p:nvPr>
            <p:extLst>
              <p:ext uri="{D42A27DB-BD31-4B8C-83A1-F6EECF244321}">
                <p14:modId xmlns:p14="http://schemas.microsoft.com/office/powerpoint/2010/main" val="274704250"/>
              </p:ext>
            </p:extLst>
          </p:nvPr>
        </p:nvGraphicFramePr>
        <p:xfrm>
          <a:off x="152400" y="3971924"/>
          <a:ext cx="3581400" cy="685800"/>
        </p:xfrm>
        <a:graphic>
          <a:graphicData uri="http://schemas.openxmlformats.org/presentationml/2006/ole">
            <mc:AlternateContent xmlns:mc="http://schemas.openxmlformats.org/markup-compatibility/2006">
              <mc:Choice xmlns:v="urn:schemas-microsoft-com:vml" Requires="v">
                <p:oleObj spid="_x0000_s1026" name="Ecuación" r:id="rId3" imgW="1193760" imgH="228600" progId="Equation.3">
                  <p:embed/>
                </p:oleObj>
              </mc:Choice>
              <mc:Fallback>
                <p:oleObj name="Ecuación" r:id="rId3" imgW="1193760" imgH="228600" progId="Equation.3">
                  <p:embed/>
                  <p:pic>
                    <p:nvPicPr>
                      <p:cNvPr id="182" name="Object 3">
                        <a:extLst>
                          <a:ext uri="{FF2B5EF4-FFF2-40B4-BE49-F238E27FC236}">
                            <a16:creationId xmlns:a16="http://schemas.microsoft.com/office/drawing/2014/main" id="{520ACCBD-4BE1-4798-949D-ABF521B7D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71924"/>
                        <a:ext cx="3581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 name="Object 4">
            <a:extLst>
              <a:ext uri="{FF2B5EF4-FFF2-40B4-BE49-F238E27FC236}">
                <a16:creationId xmlns:a16="http://schemas.microsoft.com/office/drawing/2014/main" id="{A878E34D-19DC-4A4B-BB91-F20EC944DD0C}"/>
              </a:ext>
            </a:extLst>
          </p:cNvPr>
          <p:cNvGraphicFramePr>
            <a:graphicFrameLocks noChangeAspect="1"/>
          </p:cNvGraphicFramePr>
          <p:nvPr>
            <p:extLst>
              <p:ext uri="{D42A27DB-BD31-4B8C-83A1-F6EECF244321}">
                <p14:modId xmlns:p14="http://schemas.microsoft.com/office/powerpoint/2010/main" val="4177674024"/>
              </p:ext>
            </p:extLst>
          </p:nvPr>
        </p:nvGraphicFramePr>
        <p:xfrm>
          <a:off x="381000" y="4657724"/>
          <a:ext cx="2324100" cy="685800"/>
        </p:xfrm>
        <a:graphic>
          <a:graphicData uri="http://schemas.openxmlformats.org/presentationml/2006/ole">
            <mc:AlternateContent xmlns:mc="http://schemas.openxmlformats.org/markup-compatibility/2006">
              <mc:Choice xmlns:v="urn:schemas-microsoft-com:vml" Requires="v">
                <p:oleObj spid="_x0000_s1027" name="Equation" r:id="rId5" imgW="774360" imgH="228600" progId="Equation.3">
                  <p:embed/>
                </p:oleObj>
              </mc:Choice>
              <mc:Fallback>
                <p:oleObj name="Equation" r:id="rId5" imgW="774360" imgH="228600" progId="Equation.3">
                  <p:embed/>
                  <p:pic>
                    <p:nvPicPr>
                      <p:cNvPr id="183" name="Object 4">
                        <a:extLst>
                          <a:ext uri="{FF2B5EF4-FFF2-40B4-BE49-F238E27FC236}">
                            <a16:creationId xmlns:a16="http://schemas.microsoft.com/office/drawing/2014/main" id="{A878E34D-19DC-4A4B-BB91-F20EC944DD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657724"/>
                        <a:ext cx="23241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 name="Object 5">
            <a:extLst>
              <a:ext uri="{FF2B5EF4-FFF2-40B4-BE49-F238E27FC236}">
                <a16:creationId xmlns:a16="http://schemas.microsoft.com/office/drawing/2014/main" id="{39745E72-CFA8-4C67-B625-E1057EBBA50B}"/>
              </a:ext>
            </a:extLst>
          </p:cNvPr>
          <p:cNvGraphicFramePr>
            <a:graphicFrameLocks noChangeAspect="1"/>
          </p:cNvGraphicFramePr>
          <p:nvPr>
            <p:extLst>
              <p:ext uri="{D42A27DB-BD31-4B8C-83A1-F6EECF244321}">
                <p14:modId xmlns:p14="http://schemas.microsoft.com/office/powerpoint/2010/main" val="3927854636"/>
              </p:ext>
            </p:extLst>
          </p:nvPr>
        </p:nvGraphicFramePr>
        <p:xfrm>
          <a:off x="284070" y="5638800"/>
          <a:ext cx="4648200" cy="685800"/>
        </p:xfrm>
        <a:graphic>
          <a:graphicData uri="http://schemas.openxmlformats.org/presentationml/2006/ole">
            <mc:AlternateContent xmlns:mc="http://schemas.openxmlformats.org/markup-compatibility/2006">
              <mc:Choice xmlns:v="urn:schemas-microsoft-com:vml" Requires="v">
                <p:oleObj spid="_x0000_s1028" name="Equation" r:id="rId7" imgW="1549080" imgH="228600" progId="Equation.3">
                  <p:embed/>
                </p:oleObj>
              </mc:Choice>
              <mc:Fallback>
                <p:oleObj name="Equation" r:id="rId7" imgW="1549080" imgH="228600" progId="Equation.3">
                  <p:embed/>
                  <p:pic>
                    <p:nvPicPr>
                      <p:cNvPr id="184" name="Object 5">
                        <a:extLst>
                          <a:ext uri="{FF2B5EF4-FFF2-40B4-BE49-F238E27FC236}">
                            <a16:creationId xmlns:a16="http://schemas.microsoft.com/office/drawing/2014/main" id="{39745E72-CFA8-4C67-B625-E1057EBBA5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070" y="5638800"/>
                        <a:ext cx="4648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 name="Object 6">
            <a:extLst>
              <a:ext uri="{FF2B5EF4-FFF2-40B4-BE49-F238E27FC236}">
                <a16:creationId xmlns:a16="http://schemas.microsoft.com/office/drawing/2014/main" id="{AF05E4A1-4722-4EDB-9D18-21565ACA7A84}"/>
              </a:ext>
            </a:extLst>
          </p:cNvPr>
          <p:cNvGraphicFramePr>
            <a:graphicFrameLocks noChangeAspect="1"/>
          </p:cNvGraphicFramePr>
          <p:nvPr>
            <p:extLst>
              <p:ext uri="{D42A27DB-BD31-4B8C-83A1-F6EECF244321}">
                <p14:modId xmlns:p14="http://schemas.microsoft.com/office/powerpoint/2010/main" val="90537782"/>
              </p:ext>
            </p:extLst>
          </p:nvPr>
        </p:nvGraphicFramePr>
        <p:xfrm>
          <a:off x="6303870" y="5410200"/>
          <a:ext cx="2514600" cy="1295400"/>
        </p:xfrm>
        <a:graphic>
          <a:graphicData uri="http://schemas.openxmlformats.org/presentationml/2006/ole">
            <mc:AlternateContent xmlns:mc="http://schemas.openxmlformats.org/markup-compatibility/2006">
              <mc:Choice xmlns:v="urn:schemas-microsoft-com:vml" Requires="v">
                <p:oleObj spid="_x0000_s1029" name="Equation" r:id="rId9" imgW="838080" imgH="431640" progId="Equation.3">
                  <p:embed/>
                </p:oleObj>
              </mc:Choice>
              <mc:Fallback>
                <p:oleObj name="Equation" r:id="rId9" imgW="838080" imgH="431640" progId="Equation.3">
                  <p:embed/>
                  <p:pic>
                    <p:nvPicPr>
                      <p:cNvPr id="185" name="Object 6">
                        <a:extLst>
                          <a:ext uri="{FF2B5EF4-FFF2-40B4-BE49-F238E27FC236}">
                            <a16:creationId xmlns:a16="http://schemas.microsoft.com/office/drawing/2014/main" id="{AF05E4A1-4722-4EDB-9D18-21565ACA7A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3870" y="5410200"/>
                        <a:ext cx="2514600" cy="12954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 name="AutoShape 7">
            <a:extLst>
              <a:ext uri="{FF2B5EF4-FFF2-40B4-BE49-F238E27FC236}">
                <a16:creationId xmlns:a16="http://schemas.microsoft.com/office/drawing/2014/main" id="{AF15ED37-A880-4294-9794-CF6D81C91633}"/>
              </a:ext>
            </a:extLst>
          </p:cNvPr>
          <p:cNvSpPr>
            <a:spLocks noChangeArrowheads="1"/>
          </p:cNvSpPr>
          <p:nvPr/>
        </p:nvSpPr>
        <p:spPr bwMode="auto">
          <a:xfrm>
            <a:off x="5084670" y="5867400"/>
            <a:ext cx="914400" cy="304800"/>
          </a:xfrm>
          <a:prstGeom prst="rightArrow">
            <a:avLst>
              <a:gd name="adj1" fmla="val 50000"/>
              <a:gd name="adj2" fmla="val 75000"/>
            </a:avLst>
          </a:prstGeom>
          <a:solidFill>
            <a:srgbClr val="003300"/>
          </a:solidFill>
          <a:ln w="9525">
            <a:solidFill>
              <a:schemeClr val="tx1"/>
            </a:solidFill>
            <a:miter lim="800000"/>
            <a:headEnd/>
            <a:tailEnd/>
          </a:ln>
        </p:spPr>
        <p:txBody>
          <a:bodyPr wrap="none" anchor="ctr"/>
          <a:lstStyle/>
          <a:p>
            <a:endParaRPr lang="es-AR"/>
          </a:p>
        </p:txBody>
      </p:sp>
      <p:sp>
        <p:nvSpPr>
          <p:cNvPr id="190" name="Rectangle 2">
            <a:extLst>
              <a:ext uri="{FF2B5EF4-FFF2-40B4-BE49-F238E27FC236}">
                <a16:creationId xmlns:a16="http://schemas.microsoft.com/office/drawing/2014/main" id="{614B58CD-7526-423B-AF23-A20108C1D144}"/>
              </a:ext>
            </a:extLst>
          </p:cNvPr>
          <p:cNvSpPr txBox="1">
            <a:spLocks noChangeArrowheads="1"/>
          </p:cNvSpPr>
          <p:nvPr/>
        </p:nvSpPr>
        <p:spPr>
          <a:xfrm>
            <a:off x="229556" y="403496"/>
            <a:ext cx="7924800" cy="1371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chemeClr val="tx2"/>
                </a:solidFill>
                <a:effectLst/>
                <a:uLnTx/>
                <a:uFillTx/>
                <a:latin typeface="+mj-lt"/>
                <a:ea typeface="+mj-ea"/>
                <a:cs typeface="+mj-cs"/>
              </a:rPr>
              <a:t>”Regla de la palanca”</a:t>
            </a:r>
            <a:br>
              <a:rPr kumimoji="0" lang="da-DK" sz="4000" b="0" i="0" u="none" strike="noStrike" kern="1200" cap="none" spc="0" normalizeH="0" baseline="0" noProof="0" dirty="0">
                <a:ln>
                  <a:noFill/>
                </a:ln>
                <a:solidFill>
                  <a:schemeClr val="tx2"/>
                </a:solidFill>
                <a:effectLst/>
                <a:uLnTx/>
                <a:uFillTx/>
                <a:latin typeface="+mj-lt"/>
                <a:ea typeface="+mj-ea"/>
                <a:cs typeface="+mj-cs"/>
              </a:rPr>
            </a:br>
            <a:r>
              <a:rPr kumimoji="0" lang="da-DK" sz="3200" b="0" i="1" u="none" strike="noStrike" kern="1200" cap="none" spc="0" normalizeH="0" baseline="0" noProof="0" dirty="0">
                <a:ln>
                  <a:noFill/>
                </a:ln>
                <a:solidFill>
                  <a:schemeClr val="tx2"/>
                </a:solidFill>
                <a:effectLst/>
                <a:uLnTx/>
                <a:uFillTx/>
                <a:latin typeface="+mj-lt"/>
                <a:ea typeface="+mj-ea"/>
                <a:cs typeface="+mj-cs"/>
              </a:rPr>
              <a:t>Cuanto hay de vapor y cuanto de líquido?</a:t>
            </a:r>
            <a:endParaRPr kumimoji="0" lang="en-US" sz="3200" b="0" i="1" u="none" strike="noStrike" kern="1200" cap="none" spc="0" normalizeH="0" baseline="0" noProof="0" dirty="0">
              <a:ln>
                <a:noFill/>
              </a:ln>
              <a:solidFill>
                <a:schemeClr val="tx2"/>
              </a:solidFill>
              <a:effectLst/>
              <a:uLnTx/>
              <a:uFillTx/>
              <a:latin typeface="+mj-lt"/>
              <a:ea typeface="+mj-ea"/>
              <a:cs typeface="+mj-cs"/>
            </a:endParaRPr>
          </a:p>
        </p:txBody>
      </p:sp>
      <p:pic>
        <p:nvPicPr>
          <p:cNvPr id="192" name="Picture 211">
            <a:extLst>
              <a:ext uri="{FF2B5EF4-FFF2-40B4-BE49-F238E27FC236}">
                <a16:creationId xmlns:a16="http://schemas.microsoft.com/office/drawing/2014/main" id="{6555B4C6-7710-4478-9E5C-0C8E8D550BF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24" r="16213"/>
          <a:stretch/>
        </p:blipFill>
        <p:spPr bwMode="auto">
          <a:xfrm>
            <a:off x="5500686" y="1706076"/>
            <a:ext cx="3083834" cy="30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Rectangle 212">
            <a:extLst>
              <a:ext uri="{FF2B5EF4-FFF2-40B4-BE49-F238E27FC236}">
                <a16:creationId xmlns:a16="http://schemas.microsoft.com/office/drawing/2014/main" id="{650924A9-F41A-43E8-8830-E95B1E20C2AE}"/>
              </a:ext>
            </a:extLst>
          </p:cNvPr>
          <p:cNvSpPr>
            <a:spLocks noChangeArrowheads="1"/>
          </p:cNvSpPr>
          <p:nvPr/>
        </p:nvSpPr>
        <p:spPr bwMode="auto">
          <a:xfrm>
            <a:off x="6023732" y="4101628"/>
            <a:ext cx="2717867" cy="203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Tree>
    <p:extLst>
      <p:ext uri="{BB962C8B-B14F-4D97-AF65-F5344CB8AC3E}">
        <p14:creationId xmlns:p14="http://schemas.microsoft.com/office/powerpoint/2010/main" val="16128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id="{BC1DE6B2-F976-4ABA-8DAE-B6DEA5928A23}"/>
              </a:ext>
            </a:extLst>
          </p:cNvPr>
          <p:cNvGraphicFramePr>
            <a:graphicFrameLocks noChangeAspect="1"/>
          </p:cNvGraphicFramePr>
          <p:nvPr>
            <p:extLst>
              <p:ext uri="{D42A27DB-BD31-4B8C-83A1-F6EECF244321}">
                <p14:modId xmlns:p14="http://schemas.microsoft.com/office/powerpoint/2010/main" val="2400882591"/>
              </p:ext>
            </p:extLst>
          </p:nvPr>
        </p:nvGraphicFramePr>
        <p:xfrm>
          <a:off x="1485900" y="1371600"/>
          <a:ext cx="5295900" cy="1163638"/>
        </p:xfrm>
        <a:graphic>
          <a:graphicData uri="http://schemas.openxmlformats.org/presentationml/2006/ole">
            <mc:AlternateContent xmlns:mc="http://schemas.openxmlformats.org/markup-compatibility/2006">
              <mc:Choice xmlns:v="urn:schemas-microsoft-com:vml" Requires="v">
                <p:oleObj spid="_x0000_s2050" name="Equation" r:id="rId3" imgW="2197080" imgH="482400" progId="Equation.3">
                  <p:embed/>
                </p:oleObj>
              </mc:Choice>
              <mc:Fallback>
                <p:oleObj name="Equation" r:id="rId3" imgW="2197080" imgH="482400" progId="Equation.3">
                  <p:embed/>
                  <p:pic>
                    <p:nvPicPr>
                      <p:cNvPr id="4" name="Object 8">
                        <a:extLst>
                          <a:ext uri="{FF2B5EF4-FFF2-40B4-BE49-F238E27FC236}">
                            <a16:creationId xmlns:a16="http://schemas.microsoft.com/office/drawing/2014/main" id="{BC1DE6B2-F976-4ABA-8DAE-B6DEA5928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371600"/>
                        <a:ext cx="5295900" cy="116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a:extLst>
              <a:ext uri="{FF2B5EF4-FFF2-40B4-BE49-F238E27FC236}">
                <a16:creationId xmlns:a16="http://schemas.microsoft.com/office/drawing/2014/main" id="{5AC80B58-E8F6-4A77-B955-9A8EB9820770}"/>
              </a:ext>
            </a:extLst>
          </p:cNvPr>
          <p:cNvGraphicFramePr>
            <a:graphicFrameLocks noChangeAspect="1"/>
          </p:cNvGraphicFramePr>
          <p:nvPr>
            <p:extLst>
              <p:ext uri="{D42A27DB-BD31-4B8C-83A1-F6EECF244321}">
                <p14:modId xmlns:p14="http://schemas.microsoft.com/office/powerpoint/2010/main" val="4224825491"/>
              </p:ext>
            </p:extLst>
          </p:nvPr>
        </p:nvGraphicFramePr>
        <p:xfrm>
          <a:off x="3124200" y="3913982"/>
          <a:ext cx="3143250" cy="1295400"/>
        </p:xfrm>
        <a:graphic>
          <a:graphicData uri="http://schemas.openxmlformats.org/presentationml/2006/ole">
            <mc:AlternateContent xmlns:mc="http://schemas.openxmlformats.org/markup-compatibility/2006">
              <mc:Choice xmlns:v="urn:schemas-microsoft-com:vml" Requires="v">
                <p:oleObj spid="_x0000_s2051" name="Ecuación" r:id="rId5" imgW="1155600" imgH="431640" progId="Equation.3">
                  <p:embed/>
                </p:oleObj>
              </mc:Choice>
              <mc:Fallback>
                <p:oleObj name="Ecuación" r:id="rId5" imgW="1155600" imgH="431640" progId="Equation.3">
                  <p:embed/>
                  <p:pic>
                    <p:nvPicPr>
                      <p:cNvPr id="5" name="Object 9">
                        <a:extLst>
                          <a:ext uri="{FF2B5EF4-FFF2-40B4-BE49-F238E27FC236}">
                            <a16:creationId xmlns:a16="http://schemas.microsoft.com/office/drawing/2014/main" id="{5AC80B58-E8F6-4A77-B955-9A8EB9820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913982"/>
                        <a:ext cx="3143250" cy="12954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10">
            <a:extLst>
              <a:ext uri="{FF2B5EF4-FFF2-40B4-BE49-F238E27FC236}">
                <a16:creationId xmlns:a16="http://schemas.microsoft.com/office/drawing/2014/main" id="{B73FF20E-BECE-46C0-B802-62FBF674C50D}"/>
              </a:ext>
            </a:extLst>
          </p:cNvPr>
          <p:cNvSpPr>
            <a:spLocks noChangeArrowheads="1"/>
          </p:cNvSpPr>
          <p:nvPr/>
        </p:nvSpPr>
        <p:spPr bwMode="auto">
          <a:xfrm>
            <a:off x="1066800" y="4561682"/>
            <a:ext cx="838200" cy="304800"/>
          </a:xfrm>
          <a:prstGeom prst="rightArrow">
            <a:avLst>
              <a:gd name="adj1" fmla="val 50000"/>
              <a:gd name="adj2" fmla="val 68750"/>
            </a:avLst>
          </a:prstGeom>
          <a:solidFill>
            <a:srgbClr val="003300"/>
          </a:solidFill>
          <a:ln w="9525">
            <a:solidFill>
              <a:schemeClr val="tx1"/>
            </a:solidFill>
            <a:miter lim="800000"/>
            <a:headEnd/>
            <a:tailEnd/>
          </a:ln>
        </p:spPr>
        <p:txBody>
          <a:bodyPr wrap="none" anchor="ctr"/>
          <a:lstStyle/>
          <a:p>
            <a:endParaRPr lang="es-AR"/>
          </a:p>
        </p:txBody>
      </p:sp>
    </p:spTree>
    <p:extLst>
      <p:ext uri="{BB962C8B-B14F-4D97-AF65-F5344CB8AC3E}">
        <p14:creationId xmlns:p14="http://schemas.microsoft.com/office/powerpoint/2010/main" val="23694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FCA62A7F-B879-4700-A078-A81F9B6B680E}"/>
              </a:ext>
            </a:extLst>
          </p:cNvPr>
          <p:cNvSpPr txBox="1">
            <a:spLocks noChangeArrowheads="1"/>
          </p:cNvSpPr>
          <p:nvPr/>
        </p:nvSpPr>
        <p:spPr bwMode="auto">
          <a:xfrm>
            <a:off x="563716" y="914400"/>
            <a:ext cx="8245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dirty="0">
                <a:latin typeface="Comic Sans MS" panose="030F0702030302020204" pitchFamily="66" charset="0"/>
              </a:rPr>
              <a:t>Modelos de comportamiento PVT de la materia</a:t>
            </a:r>
            <a:endParaRPr lang="es-ES" altLang="es-AR" sz="2800" b="1" dirty="0">
              <a:latin typeface="Comic Sans MS" panose="030F0702030302020204" pitchFamily="66" charset="0"/>
            </a:endParaRPr>
          </a:p>
        </p:txBody>
      </p:sp>
      <p:sp>
        <p:nvSpPr>
          <p:cNvPr id="27651" name="Text Box 7">
            <a:extLst>
              <a:ext uri="{FF2B5EF4-FFF2-40B4-BE49-F238E27FC236}">
                <a16:creationId xmlns:a16="http://schemas.microsoft.com/office/drawing/2014/main" id="{AB359749-4647-491B-B8C9-7C69DF9E76C6}"/>
              </a:ext>
            </a:extLst>
          </p:cNvPr>
          <p:cNvSpPr txBox="1">
            <a:spLocks noChangeArrowheads="1"/>
          </p:cNvSpPr>
          <p:nvPr/>
        </p:nvSpPr>
        <p:spPr bwMode="auto">
          <a:xfrm>
            <a:off x="724054" y="2117725"/>
            <a:ext cx="7924800" cy="12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200000"/>
              </a:lnSpc>
              <a:spcBef>
                <a:spcPct val="0"/>
              </a:spcBef>
              <a:buFontTx/>
              <a:buNone/>
            </a:pPr>
            <a:r>
              <a:rPr lang="es-ES_tradnl" altLang="es-AR" sz="2000">
                <a:latin typeface="Comic Sans MS" panose="030F0702030302020204" pitchFamily="66" charset="0"/>
              </a:rPr>
              <a:t>Buscamos modelos que permitan representar las propiedades volumétricas (PVT) de la materia.  </a:t>
            </a:r>
            <a:endParaRPr lang="es-ES" altLang="es-AR" sz="2000">
              <a:latin typeface="Comic Sans MS" panose="030F0702030302020204" pitchFamily="66" charset="0"/>
            </a:endParaRPr>
          </a:p>
        </p:txBody>
      </p:sp>
      <p:sp>
        <p:nvSpPr>
          <p:cNvPr id="27652" name="Text Box 23">
            <a:extLst>
              <a:ext uri="{FF2B5EF4-FFF2-40B4-BE49-F238E27FC236}">
                <a16:creationId xmlns:a16="http://schemas.microsoft.com/office/drawing/2014/main" id="{007DC32D-C1C8-4730-937F-387AF7EDA612}"/>
              </a:ext>
            </a:extLst>
          </p:cNvPr>
          <p:cNvSpPr txBox="1">
            <a:spLocks noChangeArrowheads="1"/>
          </p:cNvSpPr>
          <p:nvPr/>
        </p:nvSpPr>
        <p:spPr bwMode="auto">
          <a:xfrm>
            <a:off x="724054" y="3581400"/>
            <a:ext cx="7924800" cy="255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200000"/>
              </a:lnSpc>
              <a:spcBef>
                <a:spcPct val="0"/>
              </a:spcBef>
              <a:buFontTx/>
              <a:buNone/>
            </a:pPr>
            <a:r>
              <a:rPr lang="es-ES_tradnl" altLang="es-AR" sz="2000" dirty="0">
                <a:latin typeface="Comic Sans MS" panose="030F0702030302020204" pitchFamily="66" charset="0"/>
              </a:rPr>
              <a:t>Estos modelos estarán representados mediante ecuaciones matemáticas denominadas </a:t>
            </a:r>
            <a:r>
              <a:rPr lang="es-ES_tradnl" altLang="es-AR" sz="2000" b="1" dirty="0">
                <a:latin typeface="Comic Sans MS" panose="030F0702030302020204" pitchFamily="66" charset="0"/>
              </a:rPr>
              <a:t>ecuaciones de estado</a:t>
            </a:r>
            <a:r>
              <a:rPr lang="es-ES_tradnl" altLang="es-AR" sz="2000" dirty="0">
                <a:latin typeface="Comic Sans MS" panose="030F0702030302020204" pitchFamily="66" charset="0"/>
              </a:rPr>
              <a:t> que relacionan las variables presión, temperatura y volumen:</a:t>
            </a:r>
          </a:p>
          <a:p>
            <a:pPr algn="ctr" eaLnBrk="1" hangingPunct="1">
              <a:lnSpc>
                <a:spcPct val="200000"/>
              </a:lnSpc>
              <a:spcBef>
                <a:spcPct val="30000"/>
              </a:spcBef>
              <a:buFontTx/>
              <a:buNone/>
            </a:pPr>
            <a:r>
              <a:rPr lang="es-ES_tradnl" altLang="es-AR" sz="2000" dirty="0">
                <a:latin typeface="Comic Sans MS" panose="030F0702030302020204" pitchFamily="66" charset="0"/>
              </a:rPr>
              <a:t>F(PVT) = 0 </a:t>
            </a:r>
            <a:endParaRPr lang="es-ES" altLang="es-AR" sz="2000" dirty="0">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3429000" y="1066800"/>
          <a:ext cx="2188813" cy="909637"/>
        </p:xfrm>
        <a:graphic>
          <a:graphicData uri="http://schemas.openxmlformats.org/presentationml/2006/ole">
            <mc:AlternateContent xmlns:mc="http://schemas.openxmlformats.org/markup-compatibility/2006">
              <mc:Choice xmlns:v="urn:schemas-microsoft-com:vml" Requires="v">
                <p:oleObj spid="_x0000_s3074" name="Ecuación" r:id="rId3" imgW="431640" imgH="177480" progId="Equation.3">
                  <p:embed/>
                </p:oleObj>
              </mc:Choice>
              <mc:Fallback>
                <p:oleObj name="Ecuación" r:id="rId3" imgW="431640" imgH="177480" progId="Equation.3">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066800"/>
                        <a:ext cx="2188813"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304800" y="2057400"/>
            <a:ext cx="8534400" cy="1133067"/>
          </a:xfrm>
          <a:prstGeom prst="rect">
            <a:avLst/>
          </a:prstGeom>
          <a:noFill/>
        </p:spPr>
        <p:txBody>
          <a:bodyPr wrap="square" rtlCol="0">
            <a:spAutoFit/>
          </a:bodyPr>
          <a:lstStyle/>
          <a:p>
            <a:pPr algn="just">
              <a:lnSpc>
                <a:spcPct val="150000"/>
              </a:lnSpc>
              <a:buFont typeface="Wingdings" pitchFamily="2" charset="2"/>
              <a:buChar char="v"/>
            </a:pPr>
            <a:r>
              <a:rPr lang="es-ES" sz="2400" dirty="0">
                <a:latin typeface="Georgia" pitchFamily="18" charset="0"/>
              </a:rPr>
              <a:t>Los volúmenes de las moléculas se vuelven despreciables en comparación con el volumen total del gas. </a:t>
            </a:r>
            <a:endParaRPr lang="es-AR" sz="2400" dirty="0">
              <a:latin typeface="Georgia" pitchFamily="18" charset="0"/>
            </a:endParaRPr>
          </a:p>
        </p:txBody>
      </p:sp>
      <p:sp>
        <p:nvSpPr>
          <p:cNvPr id="6" name="5 CuadroTexto"/>
          <p:cNvSpPr txBox="1"/>
          <p:nvPr/>
        </p:nvSpPr>
        <p:spPr>
          <a:xfrm>
            <a:off x="228600" y="3733800"/>
            <a:ext cx="8534400" cy="579069"/>
          </a:xfrm>
          <a:prstGeom prst="rect">
            <a:avLst/>
          </a:prstGeom>
          <a:noFill/>
        </p:spPr>
        <p:txBody>
          <a:bodyPr wrap="square" rtlCol="0">
            <a:spAutoFit/>
          </a:bodyPr>
          <a:lstStyle/>
          <a:p>
            <a:pPr algn="just">
              <a:lnSpc>
                <a:spcPct val="150000"/>
              </a:lnSpc>
              <a:buFont typeface="Wingdings" pitchFamily="2" charset="2"/>
              <a:buChar char="v"/>
            </a:pPr>
            <a:r>
              <a:rPr lang="es-ES" sz="2400" dirty="0">
                <a:latin typeface="Georgia" pitchFamily="18" charset="0"/>
              </a:rPr>
              <a:t>Las fuerzas intermoleculares tienden a cero</a:t>
            </a:r>
            <a:endParaRPr lang="es-AR" sz="2400" dirty="0">
              <a:latin typeface="Georgia" pitchFamily="18" charset="0"/>
            </a:endParaRPr>
          </a:p>
        </p:txBody>
      </p:sp>
      <p:sp>
        <p:nvSpPr>
          <p:cNvPr id="7" name="6 Flecha abajo"/>
          <p:cNvSpPr/>
          <p:nvPr/>
        </p:nvSpPr>
        <p:spPr bwMode="auto">
          <a:xfrm>
            <a:off x="4267200" y="4495800"/>
            <a:ext cx="533400" cy="914400"/>
          </a:xfrm>
          <a:prstGeom prst="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a:ln>
                <a:noFill/>
              </a:ln>
              <a:solidFill>
                <a:schemeClr val="tx1"/>
              </a:solidFill>
              <a:effectLst/>
              <a:latin typeface="Arial" charset="0"/>
            </a:endParaRPr>
          </a:p>
        </p:txBody>
      </p:sp>
      <p:sp>
        <p:nvSpPr>
          <p:cNvPr id="8" name="7 CuadroTexto"/>
          <p:cNvSpPr txBox="1"/>
          <p:nvPr/>
        </p:nvSpPr>
        <p:spPr>
          <a:xfrm>
            <a:off x="304800" y="5410200"/>
            <a:ext cx="8534400" cy="579069"/>
          </a:xfrm>
          <a:prstGeom prst="rect">
            <a:avLst/>
          </a:prstGeom>
          <a:noFill/>
        </p:spPr>
        <p:txBody>
          <a:bodyPr wrap="square" rtlCol="0">
            <a:spAutoFit/>
          </a:bodyPr>
          <a:lstStyle/>
          <a:p>
            <a:pPr algn="ctr">
              <a:lnSpc>
                <a:spcPct val="150000"/>
              </a:lnSpc>
            </a:pPr>
            <a:r>
              <a:rPr lang="es-ES" sz="2400" b="1" dirty="0">
                <a:latin typeface="Georgia" pitchFamily="18" charset="0"/>
              </a:rPr>
              <a:t>GAS IDEAL</a:t>
            </a:r>
            <a:endParaRPr lang="es-AR" sz="2400" b="1" dirty="0">
              <a:latin typeface="Georgia" pitchFamily="18" charset="0"/>
            </a:endParaRPr>
          </a:p>
        </p:txBody>
      </p:sp>
      <p:graphicFrame>
        <p:nvGraphicFramePr>
          <p:cNvPr id="29699" name="Object 3"/>
          <p:cNvGraphicFramePr>
            <a:graphicFrameLocks noChangeAspect="1"/>
          </p:cNvGraphicFramePr>
          <p:nvPr/>
        </p:nvGraphicFramePr>
        <p:xfrm>
          <a:off x="3762375" y="6176963"/>
          <a:ext cx="1587500" cy="458787"/>
        </p:xfrm>
        <a:graphic>
          <a:graphicData uri="http://schemas.openxmlformats.org/presentationml/2006/ole">
            <mc:AlternateContent xmlns:mc="http://schemas.openxmlformats.org/markup-compatibility/2006">
              <mc:Choice xmlns:v="urn:schemas-microsoft-com:vml" Requires="v">
                <p:oleObj spid="_x0000_s3075" name="Ecuación" r:id="rId5" imgW="622080" imgH="177480" progId="Equation.3">
                  <p:embed/>
                </p:oleObj>
              </mc:Choice>
              <mc:Fallback>
                <p:oleObj name="Ecuación" r:id="rId5" imgW="622080" imgH="177480" progId="Equation.3">
                  <p:embed/>
                  <p:pic>
                    <p:nvPicPr>
                      <p:cNvPr id="296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75" y="6176963"/>
                        <a:ext cx="1587500"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762000"/>
            <a:ext cx="8229600" cy="1066800"/>
          </a:xfrm>
          <a:effectLst>
            <a:outerShdw dist="107763" dir="2700000" algn="ctr" rotWithShape="0">
              <a:srgbClr val="C3D4EF"/>
            </a:outerShdw>
          </a:effectLst>
        </p:spPr>
        <p:txBody>
          <a:bodyPr/>
          <a:lstStyle/>
          <a:p>
            <a:pPr algn="ctr"/>
            <a:r>
              <a:rPr lang="es-ES_tradnl" sz="4700" b="1" dirty="0"/>
              <a:t>Ley de </a:t>
            </a:r>
            <a:r>
              <a:rPr lang="es-ES_tradnl" sz="4700" b="1" dirty="0" err="1"/>
              <a:t>Boyle</a:t>
            </a:r>
            <a:r>
              <a:rPr lang="es-ES_tradnl" sz="4700" b="1" dirty="0"/>
              <a:t> y </a:t>
            </a:r>
            <a:r>
              <a:rPr lang="es-ES_tradnl" sz="4700" b="1" dirty="0" err="1"/>
              <a:t>Mariotte</a:t>
            </a:r>
            <a:endParaRPr lang="es-ES" sz="4700" b="1" dirty="0"/>
          </a:p>
        </p:txBody>
      </p:sp>
      <p:sp>
        <p:nvSpPr>
          <p:cNvPr id="117765" name="Rectangle 5"/>
          <p:cNvSpPr>
            <a:spLocks noGrp="1" noChangeArrowheads="1"/>
          </p:cNvSpPr>
          <p:nvPr>
            <p:ph idx="1"/>
          </p:nvPr>
        </p:nvSpPr>
        <p:spPr>
          <a:noFill/>
          <a:ln/>
        </p:spPr>
        <p:txBody>
          <a:bodyPr/>
          <a:lstStyle/>
          <a:p>
            <a:pPr marL="201613" indent="-201613">
              <a:spcAft>
                <a:spcPct val="20000"/>
              </a:spcAft>
            </a:pPr>
            <a:r>
              <a:rPr lang="es-ES" sz="3600" dirty="0">
                <a:solidFill>
                  <a:schemeClr val="folHlink"/>
                </a:solidFill>
              </a:rPr>
              <a:t>Proceso isotérmico (T, m=</a:t>
            </a:r>
            <a:r>
              <a:rPr lang="es-ES" sz="3600" dirty="0" err="1">
                <a:solidFill>
                  <a:schemeClr val="folHlink"/>
                </a:solidFill>
              </a:rPr>
              <a:t>cte</a:t>
            </a:r>
            <a:r>
              <a:rPr lang="es-ES" sz="3600" dirty="0">
                <a:solidFill>
                  <a:schemeClr val="folHlink"/>
                </a:solidFill>
              </a:rPr>
              <a:t>) </a:t>
            </a:r>
            <a:endParaRPr lang="es-ES" sz="2800" dirty="0"/>
          </a:p>
          <a:p>
            <a:pPr marL="201613" indent="-201613">
              <a:spcAft>
                <a:spcPct val="20000"/>
              </a:spcAft>
              <a:buFont typeface="Wingdings" pitchFamily="2" charset="2"/>
              <a:buChar char="n"/>
            </a:pPr>
            <a:r>
              <a:rPr lang="es-ES" sz="1900" dirty="0"/>
              <a:t>Presión y volumen son magnitudes inversamente proporcionales.</a:t>
            </a:r>
          </a:p>
          <a:p>
            <a:pPr marL="201613" indent="-201613">
              <a:spcAft>
                <a:spcPct val="20000"/>
              </a:spcAft>
              <a:buFont typeface="Wingdings" pitchFamily="2" charset="2"/>
              <a:buChar char="n"/>
            </a:pPr>
            <a:r>
              <a:rPr lang="es-ES" sz="1900" dirty="0"/>
              <a:t>A mayor presión aplicada al gas, menor es su volumen</a:t>
            </a:r>
          </a:p>
          <a:p>
            <a:pPr marL="201613" indent="-201613">
              <a:spcAft>
                <a:spcPct val="20000"/>
              </a:spcAft>
              <a:buFont typeface="Wingdings" pitchFamily="2" charset="2"/>
              <a:buChar char="n"/>
            </a:pPr>
            <a:r>
              <a:rPr lang="es-ES" sz="1900" dirty="0"/>
              <a:t>A menor presión aplicada al gas, mayor es su volumen</a:t>
            </a:r>
          </a:p>
        </p:txBody>
      </p:sp>
      <p:sp>
        <p:nvSpPr>
          <p:cNvPr id="117769" name="Line 9"/>
          <p:cNvSpPr>
            <a:spLocks noChangeShapeType="1"/>
          </p:cNvSpPr>
          <p:nvPr/>
        </p:nvSpPr>
        <p:spPr bwMode="auto">
          <a:xfrm>
            <a:off x="5218113" y="4076700"/>
            <a:ext cx="1587" cy="2016125"/>
          </a:xfrm>
          <a:prstGeom prst="line">
            <a:avLst/>
          </a:prstGeom>
          <a:noFill/>
          <a:ln w="38100">
            <a:solidFill>
              <a:srgbClr val="0000FF"/>
            </a:solidFill>
            <a:miter lim="800000"/>
            <a:headEnd/>
            <a:tailEnd/>
          </a:ln>
          <a:effectLst/>
        </p:spPr>
        <p:txBody>
          <a:bodyPr wrap="none"/>
          <a:lstStyle/>
          <a:p>
            <a:endParaRPr lang="es-AR"/>
          </a:p>
        </p:txBody>
      </p:sp>
      <p:sp>
        <p:nvSpPr>
          <p:cNvPr id="117770" name="Line 10"/>
          <p:cNvSpPr>
            <a:spLocks noChangeShapeType="1"/>
          </p:cNvSpPr>
          <p:nvPr/>
        </p:nvSpPr>
        <p:spPr bwMode="auto">
          <a:xfrm>
            <a:off x="6659563" y="4076700"/>
            <a:ext cx="0" cy="2016125"/>
          </a:xfrm>
          <a:prstGeom prst="line">
            <a:avLst/>
          </a:prstGeom>
          <a:noFill/>
          <a:ln w="38100">
            <a:solidFill>
              <a:srgbClr val="0000FF"/>
            </a:solidFill>
            <a:miter lim="800000"/>
            <a:headEnd/>
            <a:tailEnd/>
          </a:ln>
          <a:effectLst/>
        </p:spPr>
        <p:txBody>
          <a:bodyPr wrap="none"/>
          <a:lstStyle/>
          <a:p>
            <a:endParaRPr lang="es-AR"/>
          </a:p>
        </p:txBody>
      </p:sp>
      <p:sp>
        <p:nvSpPr>
          <p:cNvPr id="117771" name="Line 11"/>
          <p:cNvSpPr>
            <a:spLocks noChangeShapeType="1"/>
          </p:cNvSpPr>
          <p:nvPr/>
        </p:nvSpPr>
        <p:spPr bwMode="auto">
          <a:xfrm rot="16200000" flipV="1">
            <a:off x="5939632" y="5372893"/>
            <a:ext cx="0" cy="1439863"/>
          </a:xfrm>
          <a:prstGeom prst="line">
            <a:avLst/>
          </a:prstGeom>
          <a:noFill/>
          <a:ln w="38100">
            <a:solidFill>
              <a:srgbClr val="0000FF"/>
            </a:solidFill>
            <a:miter lim="800000"/>
            <a:headEnd/>
            <a:tailEnd/>
          </a:ln>
          <a:effectLst/>
        </p:spPr>
        <p:txBody>
          <a:bodyPr wrap="none"/>
          <a:lstStyle/>
          <a:p>
            <a:endParaRPr lang="es-AR"/>
          </a:p>
        </p:txBody>
      </p:sp>
      <p:sp>
        <p:nvSpPr>
          <p:cNvPr id="117772" name="Line 12"/>
          <p:cNvSpPr>
            <a:spLocks noChangeShapeType="1"/>
          </p:cNvSpPr>
          <p:nvPr/>
        </p:nvSpPr>
        <p:spPr bwMode="auto">
          <a:xfrm>
            <a:off x="7378700" y="4076700"/>
            <a:ext cx="1588" cy="2016125"/>
          </a:xfrm>
          <a:prstGeom prst="line">
            <a:avLst/>
          </a:prstGeom>
          <a:noFill/>
          <a:ln w="38100">
            <a:solidFill>
              <a:srgbClr val="0000FF"/>
            </a:solidFill>
            <a:miter lim="800000"/>
            <a:headEnd/>
            <a:tailEnd/>
          </a:ln>
          <a:effectLst/>
        </p:spPr>
        <p:txBody>
          <a:bodyPr wrap="none"/>
          <a:lstStyle/>
          <a:p>
            <a:endParaRPr lang="es-AR"/>
          </a:p>
        </p:txBody>
      </p:sp>
      <p:sp>
        <p:nvSpPr>
          <p:cNvPr id="117773" name="Line 13"/>
          <p:cNvSpPr>
            <a:spLocks noChangeShapeType="1"/>
          </p:cNvSpPr>
          <p:nvPr/>
        </p:nvSpPr>
        <p:spPr bwMode="auto">
          <a:xfrm>
            <a:off x="8820150" y="4076700"/>
            <a:ext cx="0" cy="2016125"/>
          </a:xfrm>
          <a:prstGeom prst="line">
            <a:avLst/>
          </a:prstGeom>
          <a:noFill/>
          <a:ln w="38100">
            <a:solidFill>
              <a:srgbClr val="0000FF"/>
            </a:solidFill>
            <a:miter lim="800000"/>
            <a:headEnd/>
            <a:tailEnd/>
          </a:ln>
          <a:effectLst/>
        </p:spPr>
        <p:txBody>
          <a:bodyPr wrap="none"/>
          <a:lstStyle/>
          <a:p>
            <a:endParaRPr lang="es-AR"/>
          </a:p>
        </p:txBody>
      </p:sp>
      <p:sp>
        <p:nvSpPr>
          <p:cNvPr id="117774" name="Line 14"/>
          <p:cNvSpPr>
            <a:spLocks noChangeShapeType="1"/>
          </p:cNvSpPr>
          <p:nvPr/>
        </p:nvSpPr>
        <p:spPr bwMode="auto">
          <a:xfrm rot="16200000" flipV="1">
            <a:off x="8100219" y="5372894"/>
            <a:ext cx="0" cy="1439862"/>
          </a:xfrm>
          <a:prstGeom prst="line">
            <a:avLst/>
          </a:prstGeom>
          <a:noFill/>
          <a:ln w="38100">
            <a:solidFill>
              <a:srgbClr val="0000FF"/>
            </a:solidFill>
            <a:miter lim="800000"/>
            <a:headEnd/>
            <a:tailEnd/>
          </a:ln>
          <a:effectLst/>
        </p:spPr>
        <p:txBody>
          <a:bodyPr wrap="none"/>
          <a:lstStyle/>
          <a:p>
            <a:endParaRPr lang="es-AR"/>
          </a:p>
        </p:txBody>
      </p:sp>
      <p:sp>
        <p:nvSpPr>
          <p:cNvPr id="117775" name="Oval 15"/>
          <p:cNvSpPr>
            <a:spLocks noChangeArrowheads="1"/>
          </p:cNvSpPr>
          <p:nvPr/>
        </p:nvSpPr>
        <p:spPr bwMode="auto">
          <a:xfrm>
            <a:off x="5291138"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76" name="Line 16"/>
          <p:cNvSpPr>
            <a:spLocks noChangeShapeType="1"/>
          </p:cNvSpPr>
          <p:nvPr/>
        </p:nvSpPr>
        <p:spPr bwMode="auto">
          <a:xfrm>
            <a:off x="5219700" y="5157788"/>
            <a:ext cx="1439863" cy="0"/>
          </a:xfrm>
          <a:prstGeom prst="line">
            <a:avLst/>
          </a:prstGeom>
          <a:noFill/>
          <a:ln w="76200">
            <a:solidFill>
              <a:srgbClr val="FF00FF"/>
            </a:solidFill>
            <a:miter lim="800000"/>
            <a:headEnd/>
            <a:tailEnd/>
          </a:ln>
          <a:effectLst/>
        </p:spPr>
        <p:txBody>
          <a:bodyPr wrap="none"/>
          <a:lstStyle/>
          <a:p>
            <a:endParaRPr lang="es-AR"/>
          </a:p>
        </p:txBody>
      </p:sp>
      <p:sp>
        <p:nvSpPr>
          <p:cNvPr id="117777" name="AutoShape 17"/>
          <p:cNvSpPr>
            <a:spLocks noChangeArrowheads="1"/>
          </p:cNvSpPr>
          <p:nvPr/>
        </p:nvSpPr>
        <p:spPr bwMode="auto">
          <a:xfrm flipH="1" flipV="1">
            <a:off x="5362575" y="4870450"/>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7778" name="AutoShape 18"/>
          <p:cNvSpPr>
            <a:spLocks noChangeArrowheads="1"/>
          </p:cNvSpPr>
          <p:nvPr/>
        </p:nvSpPr>
        <p:spPr bwMode="auto">
          <a:xfrm flipH="1" flipV="1">
            <a:off x="5938838" y="4870450"/>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7779" name="Oval 19"/>
          <p:cNvSpPr>
            <a:spLocks noChangeArrowheads="1"/>
          </p:cNvSpPr>
          <p:nvPr/>
        </p:nvSpPr>
        <p:spPr bwMode="auto">
          <a:xfrm>
            <a:off x="5507038"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0" name="Oval 20"/>
          <p:cNvSpPr>
            <a:spLocks noChangeArrowheads="1"/>
          </p:cNvSpPr>
          <p:nvPr/>
        </p:nvSpPr>
        <p:spPr bwMode="auto">
          <a:xfrm>
            <a:off x="5722938"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1" name="Oval 21"/>
          <p:cNvSpPr>
            <a:spLocks noChangeArrowheads="1"/>
          </p:cNvSpPr>
          <p:nvPr/>
        </p:nvSpPr>
        <p:spPr bwMode="auto">
          <a:xfrm>
            <a:off x="5938838"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2" name="Oval 22"/>
          <p:cNvSpPr>
            <a:spLocks noChangeArrowheads="1"/>
          </p:cNvSpPr>
          <p:nvPr/>
        </p:nvSpPr>
        <p:spPr bwMode="auto">
          <a:xfrm>
            <a:off x="6154738"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3" name="Oval 23"/>
          <p:cNvSpPr>
            <a:spLocks noChangeArrowheads="1"/>
          </p:cNvSpPr>
          <p:nvPr/>
        </p:nvSpPr>
        <p:spPr bwMode="auto">
          <a:xfrm>
            <a:off x="5867400" y="56610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4" name="Oval 24"/>
          <p:cNvSpPr>
            <a:spLocks noChangeArrowheads="1"/>
          </p:cNvSpPr>
          <p:nvPr/>
        </p:nvSpPr>
        <p:spPr bwMode="auto">
          <a:xfrm>
            <a:off x="6083300" y="56610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5" name="Oval 25"/>
          <p:cNvSpPr>
            <a:spLocks noChangeArrowheads="1"/>
          </p:cNvSpPr>
          <p:nvPr/>
        </p:nvSpPr>
        <p:spPr bwMode="auto">
          <a:xfrm>
            <a:off x="5651500" y="56610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6" name="Oval 26"/>
          <p:cNvSpPr>
            <a:spLocks noChangeArrowheads="1"/>
          </p:cNvSpPr>
          <p:nvPr/>
        </p:nvSpPr>
        <p:spPr bwMode="auto">
          <a:xfrm>
            <a:off x="6370638"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7" name="Oval 27"/>
          <p:cNvSpPr>
            <a:spLocks noChangeArrowheads="1"/>
          </p:cNvSpPr>
          <p:nvPr/>
        </p:nvSpPr>
        <p:spPr bwMode="auto">
          <a:xfrm>
            <a:off x="5435600" y="56610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8" name="Oval 28"/>
          <p:cNvSpPr>
            <a:spLocks noChangeArrowheads="1"/>
          </p:cNvSpPr>
          <p:nvPr/>
        </p:nvSpPr>
        <p:spPr bwMode="auto">
          <a:xfrm>
            <a:off x="6299200" y="56610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89" name="Oval 29"/>
          <p:cNvSpPr>
            <a:spLocks noChangeArrowheads="1"/>
          </p:cNvSpPr>
          <p:nvPr/>
        </p:nvSpPr>
        <p:spPr bwMode="auto">
          <a:xfrm>
            <a:off x="5507038" y="54451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0" name="Oval 30"/>
          <p:cNvSpPr>
            <a:spLocks noChangeArrowheads="1"/>
          </p:cNvSpPr>
          <p:nvPr/>
        </p:nvSpPr>
        <p:spPr bwMode="auto">
          <a:xfrm>
            <a:off x="5291138" y="54451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1" name="Oval 31"/>
          <p:cNvSpPr>
            <a:spLocks noChangeArrowheads="1"/>
          </p:cNvSpPr>
          <p:nvPr/>
        </p:nvSpPr>
        <p:spPr bwMode="auto">
          <a:xfrm>
            <a:off x="5722938" y="54451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2" name="Oval 32"/>
          <p:cNvSpPr>
            <a:spLocks noChangeArrowheads="1"/>
          </p:cNvSpPr>
          <p:nvPr/>
        </p:nvSpPr>
        <p:spPr bwMode="auto">
          <a:xfrm>
            <a:off x="5938838" y="54451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3" name="Oval 33"/>
          <p:cNvSpPr>
            <a:spLocks noChangeArrowheads="1"/>
          </p:cNvSpPr>
          <p:nvPr/>
        </p:nvSpPr>
        <p:spPr bwMode="auto">
          <a:xfrm>
            <a:off x="6154738" y="54451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4" name="Oval 34"/>
          <p:cNvSpPr>
            <a:spLocks noChangeArrowheads="1"/>
          </p:cNvSpPr>
          <p:nvPr/>
        </p:nvSpPr>
        <p:spPr bwMode="auto">
          <a:xfrm>
            <a:off x="6370638" y="54451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5" name="Oval 35"/>
          <p:cNvSpPr>
            <a:spLocks noChangeArrowheads="1"/>
          </p:cNvSpPr>
          <p:nvPr/>
        </p:nvSpPr>
        <p:spPr bwMode="auto">
          <a:xfrm>
            <a:off x="6227763" y="52292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6" name="Oval 36"/>
          <p:cNvSpPr>
            <a:spLocks noChangeArrowheads="1"/>
          </p:cNvSpPr>
          <p:nvPr/>
        </p:nvSpPr>
        <p:spPr bwMode="auto">
          <a:xfrm>
            <a:off x="6443663" y="52292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7" name="Oval 37"/>
          <p:cNvSpPr>
            <a:spLocks noChangeArrowheads="1"/>
          </p:cNvSpPr>
          <p:nvPr/>
        </p:nvSpPr>
        <p:spPr bwMode="auto">
          <a:xfrm>
            <a:off x="6011863" y="52292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798" name="Oval 38"/>
          <p:cNvSpPr>
            <a:spLocks noChangeArrowheads="1"/>
          </p:cNvSpPr>
          <p:nvPr/>
        </p:nvSpPr>
        <p:spPr bwMode="auto">
          <a:xfrm>
            <a:off x="5795963" y="52292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03" name="Oval 43"/>
          <p:cNvSpPr>
            <a:spLocks noChangeArrowheads="1"/>
          </p:cNvSpPr>
          <p:nvPr/>
        </p:nvSpPr>
        <p:spPr bwMode="auto">
          <a:xfrm>
            <a:off x="5578475" y="52292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04" name="Oval 44"/>
          <p:cNvSpPr>
            <a:spLocks noChangeArrowheads="1"/>
          </p:cNvSpPr>
          <p:nvPr/>
        </p:nvSpPr>
        <p:spPr bwMode="auto">
          <a:xfrm>
            <a:off x="5362575" y="52292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05" name="Line 45"/>
          <p:cNvSpPr>
            <a:spLocks noChangeShapeType="1"/>
          </p:cNvSpPr>
          <p:nvPr/>
        </p:nvSpPr>
        <p:spPr bwMode="auto">
          <a:xfrm>
            <a:off x="7380288" y="4365625"/>
            <a:ext cx="1439862" cy="0"/>
          </a:xfrm>
          <a:prstGeom prst="line">
            <a:avLst/>
          </a:prstGeom>
          <a:noFill/>
          <a:ln w="76200">
            <a:solidFill>
              <a:srgbClr val="FF00FF"/>
            </a:solidFill>
            <a:miter lim="800000"/>
            <a:headEnd/>
            <a:tailEnd/>
          </a:ln>
          <a:effectLst/>
        </p:spPr>
        <p:txBody>
          <a:bodyPr wrap="none"/>
          <a:lstStyle/>
          <a:p>
            <a:endParaRPr lang="es-AR"/>
          </a:p>
        </p:txBody>
      </p:sp>
      <p:sp>
        <p:nvSpPr>
          <p:cNvPr id="117806" name="Oval 46"/>
          <p:cNvSpPr>
            <a:spLocks noChangeArrowheads="1"/>
          </p:cNvSpPr>
          <p:nvPr/>
        </p:nvSpPr>
        <p:spPr bwMode="auto">
          <a:xfrm>
            <a:off x="7523163"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07" name="Oval 47"/>
          <p:cNvSpPr>
            <a:spLocks noChangeArrowheads="1"/>
          </p:cNvSpPr>
          <p:nvPr/>
        </p:nvSpPr>
        <p:spPr bwMode="auto">
          <a:xfrm>
            <a:off x="7954963" y="58769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08" name="Oval 48"/>
          <p:cNvSpPr>
            <a:spLocks noChangeArrowheads="1"/>
          </p:cNvSpPr>
          <p:nvPr/>
        </p:nvSpPr>
        <p:spPr bwMode="auto">
          <a:xfrm>
            <a:off x="8388350" y="58769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09" name="Oval 49"/>
          <p:cNvSpPr>
            <a:spLocks noChangeArrowheads="1"/>
          </p:cNvSpPr>
          <p:nvPr/>
        </p:nvSpPr>
        <p:spPr bwMode="auto">
          <a:xfrm>
            <a:off x="7739063" y="5589588"/>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0" name="Oval 50"/>
          <p:cNvSpPr>
            <a:spLocks noChangeArrowheads="1"/>
          </p:cNvSpPr>
          <p:nvPr/>
        </p:nvSpPr>
        <p:spPr bwMode="auto">
          <a:xfrm>
            <a:off x="8172450" y="5589588"/>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1" name="Oval 51"/>
          <p:cNvSpPr>
            <a:spLocks noChangeArrowheads="1"/>
          </p:cNvSpPr>
          <p:nvPr/>
        </p:nvSpPr>
        <p:spPr bwMode="auto">
          <a:xfrm>
            <a:off x="8604250" y="53006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2" name="Oval 52"/>
          <p:cNvSpPr>
            <a:spLocks noChangeArrowheads="1"/>
          </p:cNvSpPr>
          <p:nvPr/>
        </p:nvSpPr>
        <p:spPr bwMode="auto">
          <a:xfrm>
            <a:off x="7667625" y="50847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3" name="Oval 53"/>
          <p:cNvSpPr>
            <a:spLocks noChangeArrowheads="1"/>
          </p:cNvSpPr>
          <p:nvPr/>
        </p:nvSpPr>
        <p:spPr bwMode="auto">
          <a:xfrm>
            <a:off x="8243888" y="53006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4" name="Oval 54"/>
          <p:cNvSpPr>
            <a:spLocks noChangeArrowheads="1"/>
          </p:cNvSpPr>
          <p:nvPr/>
        </p:nvSpPr>
        <p:spPr bwMode="auto">
          <a:xfrm>
            <a:off x="8531225" y="5589588"/>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5" name="Oval 55"/>
          <p:cNvSpPr>
            <a:spLocks noChangeArrowheads="1"/>
          </p:cNvSpPr>
          <p:nvPr/>
        </p:nvSpPr>
        <p:spPr bwMode="auto">
          <a:xfrm>
            <a:off x="7883525" y="53006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6" name="Oval 56"/>
          <p:cNvSpPr>
            <a:spLocks noChangeArrowheads="1"/>
          </p:cNvSpPr>
          <p:nvPr/>
        </p:nvSpPr>
        <p:spPr bwMode="auto">
          <a:xfrm>
            <a:off x="7451725" y="53006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7" name="Oval 57"/>
          <p:cNvSpPr>
            <a:spLocks noChangeArrowheads="1"/>
          </p:cNvSpPr>
          <p:nvPr/>
        </p:nvSpPr>
        <p:spPr bwMode="auto">
          <a:xfrm>
            <a:off x="8531225" y="50847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8" name="Oval 58"/>
          <p:cNvSpPr>
            <a:spLocks noChangeArrowheads="1"/>
          </p:cNvSpPr>
          <p:nvPr/>
        </p:nvSpPr>
        <p:spPr bwMode="auto">
          <a:xfrm>
            <a:off x="8099425" y="50847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19" name="Oval 59"/>
          <p:cNvSpPr>
            <a:spLocks noChangeArrowheads="1"/>
          </p:cNvSpPr>
          <p:nvPr/>
        </p:nvSpPr>
        <p:spPr bwMode="auto">
          <a:xfrm>
            <a:off x="7451725" y="47974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0" name="Oval 60"/>
          <p:cNvSpPr>
            <a:spLocks noChangeArrowheads="1"/>
          </p:cNvSpPr>
          <p:nvPr/>
        </p:nvSpPr>
        <p:spPr bwMode="auto">
          <a:xfrm>
            <a:off x="8099425" y="45815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1" name="Oval 61"/>
          <p:cNvSpPr>
            <a:spLocks noChangeArrowheads="1"/>
          </p:cNvSpPr>
          <p:nvPr/>
        </p:nvSpPr>
        <p:spPr bwMode="auto">
          <a:xfrm>
            <a:off x="8459788" y="45815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5" name="Oval 65"/>
          <p:cNvSpPr>
            <a:spLocks noChangeArrowheads="1"/>
          </p:cNvSpPr>
          <p:nvPr/>
        </p:nvSpPr>
        <p:spPr bwMode="auto">
          <a:xfrm>
            <a:off x="7667625" y="45815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6" name="Oval 66"/>
          <p:cNvSpPr>
            <a:spLocks noChangeArrowheads="1"/>
          </p:cNvSpPr>
          <p:nvPr/>
        </p:nvSpPr>
        <p:spPr bwMode="auto">
          <a:xfrm>
            <a:off x="8604250" y="47974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7" name="Oval 67"/>
          <p:cNvSpPr>
            <a:spLocks noChangeArrowheads="1"/>
          </p:cNvSpPr>
          <p:nvPr/>
        </p:nvSpPr>
        <p:spPr bwMode="auto">
          <a:xfrm>
            <a:off x="8243888" y="47974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8" name="Oval 68"/>
          <p:cNvSpPr>
            <a:spLocks noChangeArrowheads="1"/>
          </p:cNvSpPr>
          <p:nvPr/>
        </p:nvSpPr>
        <p:spPr bwMode="auto">
          <a:xfrm>
            <a:off x="7883525" y="47974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7829" name="AutoShape 69"/>
          <p:cNvSpPr>
            <a:spLocks noChangeArrowheads="1"/>
          </p:cNvSpPr>
          <p:nvPr/>
        </p:nvSpPr>
        <p:spPr bwMode="auto">
          <a:xfrm flipH="1" flipV="1">
            <a:off x="7812088" y="4076700"/>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7830" name="Rectangle 70"/>
          <p:cNvSpPr>
            <a:spLocks noChangeArrowheads="1"/>
          </p:cNvSpPr>
          <p:nvPr/>
        </p:nvSpPr>
        <p:spPr bwMode="auto">
          <a:xfrm>
            <a:off x="4930775" y="6092825"/>
            <a:ext cx="2017713" cy="244475"/>
          </a:xfrm>
          <a:prstGeom prst="rect">
            <a:avLst/>
          </a:prstGeom>
          <a:noFill/>
          <a:ln w="9525">
            <a:noFill/>
            <a:miter lim="800000"/>
            <a:headEnd/>
            <a:tailEnd/>
          </a:ln>
          <a:effectLst/>
        </p:spPr>
        <p:txBody>
          <a:bodyPr/>
          <a:lstStyle/>
          <a:p>
            <a:pPr marL="201613" indent="-201613" algn="ctr" eaLnBrk="1" hangingPunct="1"/>
            <a:r>
              <a:rPr lang="es-ES" sz="1700"/>
              <a:t>Estado Inicial</a:t>
            </a:r>
          </a:p>
        </p:txBody>
      </p:sp>
      <p:sp>
        <p:nvSpPr>
          <p:cNvPr id="117831" name="Rectangle 71"/>
          <p:cNvSpPr>
            <a:spLocks noChangeArrowheads="1"/>
          </p:cNvSpPr>
          <p:nvPr/>
        </p:nvSpPr>
        <p:spPr bwMode="auto">
          <a:xfrm>
            <a:off x="7164388" y="6092825"/>
            <a:ext cx="1870075" cy="433388"/>
          </a:xfrm>
          <a:prstGeom prst="rect">
            <a:avLst/>
          </a:prstGeom>
          <a:noFill/>
          <a:ln w="9525">
            <a:noFill/>
            <a:miter lim="800000"/>
            <a:headEnd/>
            <a:tailEnd/>
          </a:ln>
          <a:effectLst/>
        </p:spPr>
        <p:txBody>
          <a:bodyPr/>
          <a:lstStyle/>
          <a:p>
            <a:pPr marL="201613" indent="-201613" algn="ctr" eaLnBrk="1" hangingPunct="1"/>
            <a:r>
              <a:rPr lang="es-ES" sz="1700"/>
              <a:t>Estado Final</a:t>
            </a:r>
          </a:p>
        </p:txBody>
      </p:sp>
      <p:sp>
        <p:nvSpPr>
          <p:cNvPr id="117832" name="Line 72"/>
          <p:cNvSpPr>
            <a:spLocks noChangeShapeType="1"/>
          </p:cNvSpPr>
          <p:nvPr/>
        </p:nvSpPr>
        <p:spPr bwMode="auto">
          <a:xfrm>
            <a:off x="5938838" y="3355975"/>
            <a:ext cx="0" cy="1370013"/>
          </a:xfrm>
          <a:prstGeom prst="line">
            <a:avLst/>
          </a:prstGeom>
          <a:noFill/>
          <a:ln w="38100">
            <a:solidFill>
              <a:srgbClr val="FF0000"/>
            </a:solidFill>
            <a:miter lim="800000"/>
            <a:headEnd/>
            <a:tailEnd type="triangle" w="lg" len="lg"/>
          </a:ln>
          <a:effectLst/>
        </p:spPr>
        <p:txBody>
          <a:bodyPr wrap="none"/>
          <a:lstStyle/>
          <a:p>
            <a:endParaRPr lang="es-AR"/>
          </a:p>
        </p:txBody>
      </p:sp>
      <p:sp>
        <p:nvSpPr>
          <p:cNvPr id="117833" name="Line 73"/>
          <p:cNvSpPr>
            <a:spLocks noChangeShapeType="1"/>
          </p:cNvSpPr>
          <p:nvPr/>
        </p:nvSpPr>
        <p:spPr bwMode="auto">
          <a:xfrm>
            <a:off x="8099425" y="3284538"/>
            <a:ext cx="0" cy="720725"/>
          </a:xfrm>
          <a:prstGeom prst="line">
            <a:avLst/>
          </a:prstGeom>
          <a:noFill/>
          <a:ln w="38100">
            <a:solidFill>
              <a:srgbClr val="FF0000"/>
            </a:solidFill>
            <a:miter lim="800000"/>
            <a:headEnd/>
            <a:tailEnd type="triangle" w="lg" len="lg"/>
          </a:ln>
          <a:effectLst/>
        </p:spPr>
        <p:txBody>
          <a:bodyPr wrap="none"/>
          <a:lstStyle/>
          <a:p>
            <a:endParaRPr lang="es-AR"/>
          </a:p>
        </p:txBody>
      </p:sp>
      <p:sp>
        <p:nvSpPr>
          <p:cNvPr id="117834" name="Rectangle 74"/>
          <p:cNvSpPr>
            <a:spLocks noChangeArrowheads="1"/>
          </p:cNvSpPr>
          <p:nvPr/>
        </p:nvSpPr>
        <p:spPr bwMode="auto">
          <a:xfrm>
            <a:off x="4572000" y="5373688"/>
            <a:ext cx="685800" cy="433387"/>
          </a:xfrm>
          <a:prstGeom prst="rect">
            <a:avLst/>
          </a:prstGeom>
          <a:noFill/>
          <a:ln w="9525">
            <a:noFill/>
            <a:miter lim="800000"/>
            <a:headEnd/>
            <a:tailEnd/>
          </a:ln>
          <a:effectLst/>
        </p:spPr>
        <p:txBody>
          <a:bodyPr/>
          <a:lstStyle/>
          <a:p>
            <a:pPr marL="201613" indent="-201613" algn="ctr" eaLnBrk="1" hangingPunct="1"/>
            <a:r>
              <a:rPr lang="es-ES" sz="2500" b="1">
                <a:solidFill>
                  <a:srgbClr val="FF0000"/>
                </a:solidFill>
              </a:rPr>
              <a:t>V</a:t>
            </a:r>
            <a:r>
              <a:rPr lang="es-ES" sz="2500" b="1" baseline="-25000">
                <a:solidFill>
                  <a:srgbClr val="FF0000"/>
                </a:solidFill>
              </a:rPr>
              <a:t>1</a:t>
            </a:r>
            <a:endParaRPr lang="es-ES" sz="2500" b="1">
              <a:solidFill>
                <a:srgbClr val="FF0000"/>
              </a:solidFill>
            </a:endParaRPr>
          </a:p>
        </p:txBody>
      </p:sp>
      <p:sp>
        <p:nvSpPr>
          <p:cNvPr id="117835" name="Rectangle 75"/>
          <p:cNvSpPr>
            <a:spLocks noChangeArrowheads="1"/>
          </p:cNvSpPr>
          <p:nvPr/>
        </p:nvSpPr>
        <p:spPr bwMode="auto">
          <a:xfrm>
            <a:off x="6804025" y="5011738"/>
            <a:ext cx="649288" cy="433387"/>
          </a:xfrm>
          <a:prstGeom prst="rect">
            <a:avLst/>
          </a:prstGeom>
          <a:noFill/>
          <a:ln w="9525">
            <a:noFill/>
            <a:miter lim="800000"/>
            <a:headEnd/>
            <a:tailEnd/>
          </a:ln>
          <a:effectLst/>
        </p:spPr>
        <p:txBody>
          <a:bodyPr/>
          <a:lstStyle/>
          <a:p>
            <a:pPr marL="201613" indent="-201613" algn="ctr" eaLnBrk="1" hangingPunct="1"/>
            <a:r>
              <a:rPr lang="es-ES" sz="2500" b="1">
                <a:solidFill>
                  <a:srgbClr val="FF0000"/>
                </a:solidFill>
              </a:rPr>
              <a:t>V</a:t>
            </a:r>
            <a:r>
              <a:rPr lang="es-ES" sz="2500" b="1" baseline="-25000">
                <a:solidFill>
                  <a:srgbClr val="FF0000"/>
                </a:solidFill>
              </a:rPr>
              <a:t>2</a:t>
            </a:r>
            <a:endParaRPr lang="es-ES" sz="2500" b="1">
              <a:solidFill>
                <a:srgbClr val="FF0000"/>
              </a:solidFill>
            </a:endParaRPr>
          </a:p>
        </p:txBody>
      </p:sp>
      <p:sp>
        <p:nvSpPr>
          <p:cNvPr id="117836" name="Rectangle 76"/>
          <p:cNvSpPr>
            <a:spLocks noChangeArrowheads="1"/>
          </p:cNvSpPr>
          <p:nvPr/>
        </p:nvSpPr>
        <p:spPr bwMode="auto">
          <a:xfrm>
            <a:off x="6011863" y="3427413"/>
            <a:ext cx="647700" cy="433387"/>
          </a:xfrm>
          <a:prstGeom prst="rect">
            <a:avLst/>
          </a:prstGeom>
          <a:noFill/>
          <a:ln w="9525">
            <a:noFill/>
            <a:miter lim="800000"/>
            <a:headEnd/>
            <a:tailEnd/>
          </a:ln>
          <a:effectLst/>
        </p:spPr>
        <p:txBody>
          <a:bodyPr/>
          <a:lstStyle/>
          <a:p>
            <a:pPr marL="201613" indent="-201613" algn="ctr" eaLnBrk="1" hangingPunct="1"/>
            <a:r>
              <a:rPr lang="es-ES" sz="2500" b="1">
                <a:solidFill>
                  <a:srgbClr val="FF0000"/>
                </a:solidFill>
              </a:rPr>
              <a:t>P</a:t>
            </a:r>
            <a:r>
              <a:rPr lang="es-ES" sz="2500" b="1" baseline="-25000">
                <a:solidFill>
                  <a:srgbClr val="FF0000"/>
                </a:solidFill>
              </a:rPr>
              <a:t>1</a:t>
            </a:r>
            <a:endParaRPr lang="es-ES" sz="2500" b="1">
              <a:solidFill>
                <a:srgbClr val="FF0000"/>
              </a:solidFill>
            </a:endParaRPr>
          </a:p>
        </p:txBody>
      </p:sp>
      <p:sp>
        <p:nvSpPr>
          <p:cNvPr id="117837" name="Rectangle 77"/>
          <p:cNvSpPr>
            <a:spLocks noChangeArrowheads="1"/>
          </p:cNvSpPr>
          <p:nvPr/>
        </p:nvSpPr>
        <p:spPr bwMode="auto">
          <a:xfrm>
            <a:off x="8245475" y="3284538"/>
            <a:ext cx="647700" cy="433387"/>
          </a:xfrm>
          <a:prstGeom prst="rect">
            <a:avLst/>
          </a:prstGeom>
          <a:noFill/>
          <a:ln w="9525">
            <a:noFill/>
            <a:miter lim="800000"/>
            <a:headEnd/>
            <a:tailEnd/>
          </a:ln>
          <a:effectLst/>
        </p:spPr>
        <p:txBody>
          <a:bodyPr/>
          <a:lstStyle/>
          <a:p>
            <a:pPr marL="201613" indent="-201613" algn="ctr" eaLnBrk="1" hangingPunct="1"/>
            <a:r>
              <a:rPr lang="es-ES" sz="2500" b="1">
                <a:solidFill>
                  <a:srgbClr val="FF0000"/>
                </a:solidFill>
              </a:rPr>
              <a:t>P</a:t>
            </a:r>
            <a:r>
              <a:rPr lang="es-ES" sz="2500" b="1" baseline="-25000">
                <a:solidFill>
                  <a:srgbClr val="FF0000"/>
                </a:solidFill>
              </a:rPr>
              <a:t>2</a:t>
            </a:r>
            <a:endParaRPr lang="es-ES" sz="2500" b="1">
              <a:solidFill>
                <a:srgbClr val="FF0000"/>
              </a:solidFill>
            </a:endParaRPr>
          </a:p>
        </p:txBody>
      </p:sp>
      <p:sp>
        <p:nvSpPr>
          <p:cNvPr id="117872" name="Rectangle 112"/>
          <p:cNvSpPr>
            <a:spLocks noChangeArrowheads="1"/>
          </p:cNvSpPr>
          <p:nvPr/>
        </p:nvSpPr>
        <p:spPr bwMode="auto">
          <a:xfrm>
            <a:off x="611188" y="4149725"/>
            <a:ext cx="3816350" cy="1079500"/>
          </a:xfrm>
          <a:prstGeom prst="rect">
            <a:avLst/>
          </a:prstGeom>
          <a:solidFill>
            <a:schemeClr val="accent1"/>
          </a:solidFill>
          <a:ln w="38100">
            <a:solidFill>
              <a:srgbClr val="0000FF"/>
            </a:solidFill>
            <a:miter lim="800000"/>
            <a:headEnd/>
            <a:tailEnd/>
          </a:ln>
          <a:effectLst>
            <a:outerShdw dist="107763" dir="2700000" algn="ctr" rotWithShape="0">
              <a:schemeClr val="hlink">
                <a:alpha val="50000"/>
              </a:schemeClr>
            </a:outerShdw>
          </a:effectLst>
        </p:spPr>
        <p:txBody>
          <a:bodyPr wrap="none" anchor="ctr"/>
          <a:lstStyle/>
          <a:p>
            <a:endParaRPr lang="es-AR"/>
          </a:p>
        </p:txBody>
      </p:sp>
      <p:sp>
        <p:nvSpPr>
          <p:cNvPr id="117873" name="Rectangle 113"/>
          <p:cNvSpPr>
            <a:spLocks noChangeArrowheads="1"/>
          </p:cNvSpPr>
          <p:nvPr/>
        </p:nvSpPr>
        <p:spPr bwMode="auto">
          <a:xfrm>
            <a:off x="1474788" y="4365625"/>
            <a:ext cx="935037" cy="647700"/>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V</a:t>
            </a:r>
            <a:r>
              <a:rPr lang="es-ES" sz="3400" b="1" baseline="-25000">
                <a:solidFill>
                  <a:srgbClr val="FF0000"/>
                </a:solidFill>
              </a:rPr>
              <a:t>1</a:t>
            </a:r>
            <a:endParaRPr lang="es-ES" sz="3400" b="1">
              <a:solidFill>
                <a:srgbClr val="FF0000"/>
              </a:solidFill>
            </a:endParaRPr>
          </a:p>
        </p:txBody>
      </p:sp>
      <p:sp>
        <p:nvSpPr>
          <p:cNvPr id="117874" name="Rectangle 114"/>
          <p:cNvSpPr>
            <a:spLocks noChangeArrowheads="1"/>
          </p:cNvSpPr>
          <p:nvPr/>
        </p:nvSpPr>
        <p:spPr bwMode="auto">
          <a:xfrm>
            <a:off x="611188" y="4365625"/>
            <a:ext cx="863600" cy="433388"/>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P</a:t>
            </a:r>
            <a:r>
              <a:rPr lang="es-ES" sz="3400" b="1" baseline="-25000">
                <a:solidFill>
                  <a:srgbClr val="FF0000"/>
                </a:solidFill>
              </a:rPr>
              <a:t>1</a:t>
            </a:r>
            <a:endParaRPr lang="es-ES" sz="3400" b="1">
              <a:solidFill>
                <a:srgbClr val="FF0000"/>
              </a:solidFill>
            </a:endParaRPr>
          </a:p>
        </p:txBody>
      </p:sp>
      <p:sp>
        <p:nvSpPr>
          <p:cNvPr id="117875" name="Rectangle 115"/>
          <p:cNvSpPr>
            <a:spLocks noChangeArrowheads="1"/>
          </p:cNvSpPr>
          <p:nvPr/>
        </p:nvSpPr>
        <p:spPr bwMode="auto">
          <a:xfrm>
            <a:off x="2700338" y="4365625"/>
            <a:ext cx="865187" cy="576263"/>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P</a:t>
            </a:r>
            <a:r>
              <a:rPr lang="es-ES" sz="3400" b="1" baseline="-25000">
                <a:solidFill>
                  <a:srgbClr val="FF0000"/>
                </a:solidFill>
              </a:rPr>
              <a:t>2</a:t>
            </a:r>
            <a:endParaRPr lang="es-ES" sz="3400" b="1">
              <a:solidFill>
                <a:srgbClr val="FF0000"/>
              </a:solidFill>
            </a:endParaRPr>
          </a:p>
        </p:txBody>
      </p:sp>
      <p:sp>
        <p:nvSpPr>
          <p:cNvPr id="117876" name="Rectangle 116"/>
          <p:cNvSpPr>
            <a:spLocks noChangeArrowheads="1"/>
          </p:cNvSpPr>
          <p:nvPr/>
        </p:nvSpPr>
        <p:spPr bwMode="auto">
          <a:xfrm>
            <a:off x="3419475" y="4365625"/>
            <a:ext cx="1081088" cy="647700"/>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V</a:t>
            </a:r>
            <a:r>
              <a:rPr lang="es-ES" sz="3400" b="1" baseline="-25000">
                <a:solidFill>
                  <a:srgbClr val="FF0000"/>
                </a:solidFill>
              </a:rPr>
              <a:t>2</a:t>
            </a:r>
            <a:endParaRPr lang="es-ES" sz="3400" b="1">
              <a:solidFill>
                <a:srgbClr val="FF0000"/>
              </a:solidFill>
            </a:endParaRPr>
          </a:p>
        </p:txBody>
      </p:sp>
      <p:sp>
        <p:nvSpPr>
          <p:cNvPr id="117877" name="Rectangle 117"/>
          <p:cNvSpPr>
            <a:spLocks noChangeArrowheads="1"/>
          </p:cNvSpPr>
          <p:nvPr/>
        </p:nvSpPr>
        <p:spPr bwMode="auto">
          <a:xfrm>
            <a:off x="2124075" y="4365625"/>
            <a:ext cx="792163" cy="647700"/>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a:t>
            </a:r>
          </a:p>
        </p:txBody>
      </p:sp>
      <p:sp>
        <p:nvSpPr>
          <p:cNvPr id="117879" name="Oval 119"/>
          <p:cNvSpPr>
            <a:spLocks noChangeArrowheads="1"/>
          </p:cNvSpPr>
          <p:nvPr/>
        </p:nvSpPr>
        <p:spPr bwMode="auto">
          <a:xfrm>
            <a:off x="3490913" y="4654550"/>
            <a:ext cx="73025" cy="73025"/>
          </a:xfrm>
          <a:prstGeom prst="ellipse">
            <a:avLst/>
          </a:prstGeom>
          <a:solidFill>
            <a:srgbClr val="FF0000"/>
          </a:solidFill>
          <a:ln w="9525">
            <a:solidFill>
              <a:srgbClr val="FF0000"/>
            </a:solidFill>
            <a:miter lim="800000"/>
            <a:headEnd/>
            <a:tailEnd/>
          </a:ln>
          <a:effectLst/>
        </p:spPr>
        <p:txBody>
          <a:bodyPr wrap="none" anchor="ctr"/>
          <a:lstStyle/>
          <a:p>
            <a:endParaRPr lang="es-AR"/>
          </a:p>
        </p:txBody>
      </p:sp>
      <p:sp>
        <p:nvSpPr>
          <p:cNvPr id="117880" name="Oval 120"/>
          <p:cNvSpPr>
            <a:spLocks noChangeArrowheads="1"/>
          </p:cNvSpPr>
          <p:nvPr/>
        </p:nvSpPr>
        <p:spPr bwMode="auto">
          <a:xfrm>
            <a:off x="1403350" y="4654550"/>
            <a:ext cx="73025" cy="73025"/>
          </a:xfrm>
          <a:prstGeom prst="ellipse">
            <a:avLst/>
          </a:prstGeom>
          <a:solidFill>
            <a:srgbClr val="FF0000"/>
          </a:solidFill>
          <a:ln w="9525">
            <a:solidFill>
              <a:srgbClr val="FF0000"/>
            </a:solidFill>
            <a:miter lim="800000"/>
            <a:headEnd/>
            <a:tailEnd/>
          </a:ln>
          <a:effectLst/>
        </p:spPr>
        <p:txBody>
          <a:bodyPr wrap="none" anchor="ctr"/>
          <a:lstStyle/>
          <a:p>
            <a:endParaRPr lang="es-AR"/>
          </a:p>
        </p:txBody>
      </p:sp>
      <p:pic>
        <p:nvPicPr>
          <p:cNvPr id="117885" name="Picture 125" descr="fn_bolariu9u"/>
          <p:cNvPicPr>
            <a:picLocks noChangeAspect="1" noChangeArrowheads="1" noCrop="1"/>
          </p:cNvPicPr>
          <p:nvPr/>
        </p:nvPicPr>
        <p:blipFill>
          <a:blip r:embed="rId3" cstate="print"/>
          <a:srcRect/>
          <a:stretch>
            <a:fillRect/>
          </a:stretch>
        </p:blipFill>
        <p:spPr bwMode="auto">
          <a:xfrm>
            <a:off x="8316913" y="1125538"/>
            <a:ext cx="792162" cy="762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685800"/>
            <a:ext cx="8229600" cy="1066800"/>
          </a:xfrm>
          <a:effectLst>
            <a:outerShdw dist="107763" dir="2700000" algn="ctr" rotWithShape="0">
              <a:srgbClr val="C3D4EF"/>
            </a:outerShdw>
          </a:effectLst>
        </p:spPr>
        <p:txBody>
          <a:bodyPr/>
          <a:lstStyle/>
          <a:p>
            <a:pPr algn="ctr"/>
            <a:r>
              <a:rPr lang="es-ES_tradnl" sz="4300" b="1"/>
              <a:t>Ley de Charles-Lussacc (1)</a:t>
            </a:r>
            <a:endParaRPr lang="es-ES" sz="4300" b="1"/>
          </a:p>
        </p:txBody>
      </p:sp>
      <p:sp>
        <p:nvSpPr>
          <p:cNvPr id="118789" name="Rectangle 5"/>
          <p:cNvSpPr>
            <a:spLocks noGrp="1" noChangeArrowheads="1"/>
          </p:cNvSpPr>
          <p:nvPr>
            <p:ph idx="1"/>
          </p:nvPr>
        </p:nvSpPr>
        <p:spPr>
          <a:xfrm>
            <a:off x="457200" y="1676400"/>
            <a:ext cx="8229600" cy="4898136"/>
          </a:xfrm>
          <a:noFill/>
          <a:ln/>
        </p:spPr>
        <p:txBody>
          <a:bodyPr/>
          <a:lstStyle/>
          <a:p>
            <a:pPr marL="201613" indent="-201613">
              <a:spcAft>
                <a:spcPct val="20000"/>
              </a:spcAft>
            </a:pPr>
            <a:r>
              <a:rPr lang="es-ES" sz="3600" dirty="0">
                <a:solidFill>
                  <a:schemeClr val="folHlink"/>
                </a:solidFill>
              </a:rPr>
              <a:t>Proceso isobárico (P, m=</a:t>
            </a:r>
            <a:r>
              <a:rPr lang="es-ES" sz="3600" dirty="0" err="1">
                <a:solidFill>
                  <a:schemeClr val="folHlink"/>
                </a:solidFill>
              </a:rPr>
              <a:t>cte</a:t>
            </a:r>
            <a:r>
              <a:rPr lang="es-ES" sz="3600" dirty="0">
                <a:solidFill>
                  <a:schemeClr val="folHlink"/>
                </a:solidFill>
              </a:rPr>
              <a:t>)</a:t>
            </a:r>
          </a:p>
          <a:p>
            <a:pPr marL="201613" indent="-201613">
              <a:spcAft>
                <a:spcPct val="20000"/>
              </a:spcAft>
              <a:buFont typeface="Wingdings" pitchFamily="2" charset="2"/>
              <a:buChar char="n"/>
            </a:pPr>
            <a:r>
              <a:rPr lang="es-ES" sz="1900" dirty="0"/>
              <a:t>Volumen y temperatura son magnitudes directamente proporcionales.</a:t>
            </a:r>
          </a:p>
          <a:p>
            <a:pPr marL="201613" indent="-201613">
              <a:spcAft>
                <a:spcPct val="20000"/>
              </a:spcAft>
              <a:buFont typeface="Wingdings" pitchFamily="2" charset="2"/>
              <a:buChar char="n"/>
            </a:pPr>
            <a:r>
              <a:rPr lang="es-ES" sz="1900" dirty="0"/>
              <a:t> A mayor temperatura aplicada al gas, mayor es su volumen, siendo la masa y la presión constante.</a:t>
            </a:r>
          </a:p>
        </p:txBody>
      </p:sp>
      <p:sp>
        <p:nvSpPr>
          <p:cNvPr id="118790" name="Line 6"/>
          <p:cNvSpPr>
            <a:spLocks noChangeShapeType="1"/>
          </p:cNvSpPr>
          <p:nvPr/>
        </p:nvSpPr>
        <p:spPr bwMode="auto">
          <a:xfrm>
            <a:off x="684213" y="4249738"/>
            <a:ext cx="1587" cy="2016125"/>
          </a:xfrm>
          <a:prstGeom prst="line">
            <a:avLst/>
          </a:prstGeom>
          <a:noFill/>
          <a:ln w="38100">
            <a:solidFill>
              <a:srgbClr val="0000FF"/>
            </a:solidFill>
            <a:miter lim="800000"/>
            <a:headEnd/>
            <a:tailEnd/>
          </a:ln>
          <a:effectLst/>
        </p:spPr>
        <p:txBody>
          <a:bodyPr wrap="none"/>
          <a:lstStyle/>
          <a:p>
            <a:endParaRPr lang="es-AR"/>
          </a:p>
        </p:txBody>
      </p:sp>
      <p:sp>
        <p:nvSpPr>
          <p:cNvPr id="118791" name="Line 7"/>
          <p:cNvSpPr>
            <a:spLocks noChangeShapeType="1"/>
          </p:cNvSpPr>
          <p:nvPr/>
        </p:nvSpPr>
        <p:spPr bwMode="auto">
          <a:xfrm>
            <a:off x="2125663" y="4249738"/>
            <a:ext cx="0" cy="2016125"/>
          </a:xfrm>
          <a:prstGeom prst="line">
            <a:avLst/>
          </a:prstGeom>
          <a:noFill/>
          <a:ln w="38100">
            <a:solidFill>
              <a:srgbClr val="0000FF"/>
            </a:solidFill>
            <a:miter lim="800000"/>
            <a:headEnd/>
            <a:tailEnd/>
          </a:ln>
          <a:effectLst/>
        </p:spPr>
        <p:txBody>
          <a:bodyPr wrap="none"/>
          <a:lstStyle/>
          <a:p>
            <a:endParaRPr lang="es-AR"/>
          </a:p>
        </p:txBody>
      </p:sp>
      <p:sp>
        <p:nvSpPr>
          <p:cNvPr id="118792" name="Line 8"/>
          <p:cNvSpPr>
            <a:spLocks noChangeShapeType="1"/>
          </p:cNvSpPr>
          <p:nvPr/>
        </p:nvSpPr>
        <p:spPr bwMode="auto">
          <a:xfrm rot="16200000" flipV="1">
            <a:off x="1405732" y="5545931"/>
            <a:ext cx="0" cy="1439863"/>
          </a:xfrm>
          <a:prstGeom prst="line">
            <a:avLst/>
          </a:prstGeom>
          <a:noFill/>
          <a:ln w="38100">
            <a:solidFill>
              <a:srgbClr val="0000FF"/>
            </a:solidFill>
            <a:miter lim="800000"/>
            <a:headEnd/>
            <a:tailEnd/>
          </a:ln>
          <a:effectLst/>
        </p:spPr>
        <p:txBody>
          <a:bodyPr wrap="none"/>
          <a:lstStyle/>
          <a:p>
            <a:endParaRPr lang="es-AR"/>
          </a:p>
        </p:txBody>
      </p:sp>
      <p:sp>
        <p:nvSpPr>
          <p:cNvPr id="118793" name="Line 9"/>
          <p:cNvSpPr>
            <a:spLocks noChangeShapeType="1"/>
          </p:cNvSpPr>
          <p:nvPr/>
        </p:nvSpPr>
        <p:spPr bwMode="auto">
          <a:xfrm>
            <a:off x="2987675" y="4249738"/>
            <a:ext cx="1588" cy="2016125"/>
          </a:xfrm>
          <a:prstGeom prst="line">
            <a:avLst/>
          </a:prstGeom>
          <a:noFill/>
          <a:ln w="38100">
            <a:solidFill>
              <a:srgbClr val="0000FF"/>
            </a:solidFill>
            <a:miter lim="800000"/>
            <a:headEnd/>
            <a:tailEnd/>
          </a:ln>
          <a:effectLst/>
        </p:spPr>
        <p:txBody>
          <a:bodyPr wrap="none"/>
          <a:lstStyle/>
          <a:p>
            <a:endParaRPr lang="es-AR"/>
          </a:p>
        </p:txBody>
      </p:sp>
      <p:sp>
        <p:nvSpPr>
          <p:cNvPr id="118794" name="Line 10"/>
          <p:cNvSpPr>
            <a:spLocks noChangeShapeType="1"/>
          </p:cNvSpPr>
          <p:nvPr/>
        </p:nvSpPr>
        <p:spPr bwMode="auto">
          <a:xfrm>
            <a:off x="4429125" y="4249738"/>
            <a:ext cx="0" cy="2016125"/>
          </a:xfrm>
          <a:prstGeom prst="line">
            <a:avLst/>
          </a:prstGeom>
          <a:noFill/>
          <a:ln w="38100">
            <a:solidFill>
              <a:srgbClr val="0000FF"/>
            </a:solidFill>
            <a:miter lim="800000"/>
            <a:headEnd/>
            <a:tailEnd/>
          </a:ln>
          <a:effectLst/>
        </p:spPr>
        <p:txBody>
          <a:bodyPr wrap="none"/>
          <a:lstStyle/>
          <a:p>
            <a:endParaRPr lang="es-AR"/>
          </a:p>
        </p:txBody>
      </p:sp>
      <p:sp>
        <p:nvSpPr>
          <p:cNvPr id="118795" name="Line 11"/>
          <p:cNvSpPr>
            <a:spLocks noChangeShapeType="1"/>
          </p:cNvSpPr>
          <p:nvPr/>
        </p:nvSpPr>
        <p:spPr bwMode="auto">
          <a:xfrm rot="16200000" flipV="1">
            <a:off x="3709194" y="5545932"/>
            <a:ext cx="0" cy="1439862"/>
          </a:xfrm>
          <a:prstGeom prst="line">
            <a:avLst/>
          </a:prstGeom>
          <a:noFill/>
          <a:ln w="38100">
            <a:solidFill>
              <a:srgbClr val="0000FF"/>
            </a:solidFill>
            <a:miter lim="800000"/>
            <a:headEnd/>
            <a:tailEnd/>
          </a:ln>
          <a:effectLst/>
        </p:spPr>
        <p:txBody>
          <a:bodyPr wrap="none"/>
          <a:lstStyle/>
          <a:p>
            <a:endParaRPr lang="es-AR"/>
          </a:p>
        </p:txBody>
      </p:sp>
      <p:sp>
        <p:nvSpPr>
          <p:cNvPr id="118796" name="Oval 12"/>
          <p:cNvSpPr>
            <a:spLocks noChangeArrowheads="1"/>
          </p:cNvSpPr>
          <p:nvPr/>
        </p:nvSpPr>
        <p:spPr bwMode="auto">
          <a:xfrm>
            <a:off x="7572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797" name="Line 13"/>
          <p:cNvSpPr>
            <a:spLocks noChangeShapeType="1"/>
          </p:cNvSpPr>
          <p:nvPr/>
        </p:nvSpPr>
        <p:spPr bwMode="auto">
          <a:xfrm>
            <a:off x="685800" y="5330825"/>
            <a:ext cx="1439863" cy="0"/>
          </a:xfrm>
          <a:prstGeom prst="line">
            <a:avLst/>
          </a:prstGeom>
          <a:noFill/>
          <a:ln w="76200">
            <a:solidFill>
              <a:srgbClr val="FF00FF"/>
            </a:solidFill>
            <a:miter lim="800000"/>
            <a:headEnd/>
            <a:tailEnd/>
          </a:ln>
          <a:effectLst/>
        </p:spPr>
        <p:txBody>
          <a:bodyPr wrap="none"/>
          <a:lstStyle/>
          <a:p>
            <a:endParaRPr lang="es-AR"/>
          </a:p>
        </p:txBody>
      </p:sp>
      <p:sp>
        <p:nvSpPr>
          <p:cNvPr id="118798" name="AutoShape 14"/>
          <p:cNvSpPr>
            <a:spLocks noChangeArrowheads="1"/>
          </p:cNvSpPr>
          <p:nvPr/>
        </p:nvSpPr>
        <p:spPr bwMode="auto">
          <a:xfrm flipH="1" flipV="1">
            <a:off x="828675" y="5043488"/>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8799" name="AutoShape 15"/>
          <p:cNvSpPr>
            <a:spLocks noChangeArrowheads="1"/>
          </p:cNvSpPr>
          <p:nvPr/>
        </p:nvSpPr>
        <p:spPr bwMode="auto">
          <a:xfrm flipH="1" flipV="1">
            <a:off x="1404938" y="5043488"/>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8800" name="Oval 16"/>
          <p:cNvSpPr>
            <a:spLocks noChangeArrowheads="1"/>
          </p:cNvSpPr>
          <p:nvPr/>
        </p:nvSpPr>
        <p:spPr bwMode="auto">
          <a:xfrm>
            <a:off x="9731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1" name="Oval 17"/>
          <p:cNvSpPr>
            <a:spLocks noChangeArrowheads="1"/>
          </p:cNvSpPr>
          <p:nvPr/>
        </p:nvSpPr>
        <p:spPr bwMode="auto">
          <a:xfrm>
            <a:off x="11890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2" name="Oval 18"/>
          <p:cNvSpPr>
            <a:spLocks noChangeArrowheads="1"/>
          </p:cNvSpPr>
          <p:nvPr/>
        </p:nvSpPr>
        <p:spPr bwMode="auto">
          <a:xfrm>
            <a:off x="14049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3" name="Oval 19"/>
          <p:cNvSpPr>
            <a:spLocks noChangeArrowheads="1"/>
          </p:cNvSpPr>
          <p:nvPr/>
        </p:nvSpPr>
        <p:spPr bwMode="auto">
          <a:xfrm>
            <a:off x="16208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4" name="Oval 20"/>
          <p:cNvSpPr>
            <a:spLocks noChangeArrowheads="1"/>
          </p:cNvSpPr>
          <p:nvPr/>
        </p:nvSpPr>
        <p:spPr bwMode="auto">
          <a:xfrm>
            <a:off x="1333500" y="58340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5" name="Oval 21"/>
          <p:cNvSpPr>
            <a:spLocks noChangeArrowheads="1"/>
          </p:cNvSpPr>
          <p:nvPr/>
        </p:nvSpPr>
        <p:spPr bwMode="auto">
          <a:xfrm>
            <a:off x="1549400" y="58340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6" name="Oval 22"/>
          <p:cNvSpPr>
            <a:spLocks noChangeArrowheads="1"/>
          </p:cNvSpPr>
          <p:nvPr/>
        </p:nvSpPr>
        <p:spPr bwMode="auto">
          <a:xfrm>
            <a:off x="1117600" y="58340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7" name="Oval 23"/>
          <p:cNvSpPr>
            <a:spLocks noChangeArrowheads="1"/>
          </p:cNvSpPr>
          <p:nvPr/>
        </p:nvSpPr>
        <p:spPr bwMode="auto">
          <a:xfrm>
            <a:off x="18367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8" name="Oval 24"/>
          <p:cNvSpPr>
            <a:spLocks noChangeArrowheads="1"/>
          </p:cNvSpPr>
          <p:nvPr/>
        </p:nvSpPr>
        <p:spPr bwMode="auto">
          <a:xfrm>
            <a:off x="901700" y="58340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09" name="Oval 25"/>
          <p:cNvSpPr>
            <a:spLocks noChangeArrowheads="1"/>
          </p:cNvSpPr>
          <p:nvPr/>
        </p:nvSpPr>
        <p:spPr bwMode="auto">
          <a:xfrm>
            <a:off x="1765300" y="58340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0" name="Oval 26"/>
          <p:cNvSpPr>
            <a:spLocks noChangeArrowheads="1"/>
          </p:cNvSpPr>
          <p:nvPr/>
        </p:nvSpPr>
        <p:spPr bwMode="auto">
          <a:xfrm>
            <a:off x="973138" y="56181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1" name="Oval 27"/>
          <p:cNvSpPr>
            <a:spLocks noChangeArrowheads="1"/>
          </p:cNvSpPr>
          <p:nvPr/>
        </p:nvSpPr>
        <p:spPr bwMode="auto">
          <a:xfrm>
            <a:off x="757238" y="56181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2" name="Oval 28"/>
          <p:cNvSpPr>
            <a:spLocks noChangeArrowheads="1"/>
          </p:cNvSpPr>
          <p:nvPr/>
        </p:nvSpPr>
        <p:spPr bwMode="auto">
          <a:xfrm>
            <a:off x="1189038" y="56181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3" name="Oval 29"/>
          <p:cNvSpPr>
            <a:spLocks noChangeArrowheads="1"/>
          </p:cNvSpPr>
          <p:nvPr/>
        </p:nvSpPr>
        <p:spPr bwMode="auto">
          <a:xfrm>
            <a:off x="1404938" y="56181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4" name="Oval 30"/>
          <p:cNvSpPr>
            <a:spLocks noChangeArrowheads="1"/>
          </p:cNvSpPr>
          <p:nvPr/>
        </p:nvSpPr>
        <p:spPr bwMode="auto">
          <a:xfrm>
            <a:off x="1620838" y="56181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5" name="Oval 31"/>
          <p:cNvSpPr>
            <a:spLocks noChangeArrowheads="1"/>
          </p:cNvSpPr>
          <p:nvPr/>
        </p:nvSpPr>
        <p:spPr bwMode="auto">
          <a:xfrm>
            <a:off x="1836738" y="56181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6" name="Oval 32"/>
          <p:cNvSpPr>
            <a:spLocks noChangeArrowheads="1"/>
          </p:cNvSpPr>
          <p:nvPr/>
        </p:nvSpPr>
        <p:spPr bwMode="auto">
          <a:xfrm>
            <a:off x="1693863" y="54022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7" name="Oval 33"/>
          <p:cNvSpPr>
            <a:spLocks noChangeArrowheads="1"/>
          </p:cNvSpPr>
          <p:nvPr/>
        </p:nvSpPr>
        <p:spPr bwMode="auto">
          <a:xfrm>
            <a:off x="1909763" y="54022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8" name="Oval 34"/>
          <p:cNvSpPr>
            <a:spLocks noChangeArrowheads="1"/>
          </p:cNvSpPr>
          <p:nvPr/>
        </p:nvSpPr>
        <p:spPr bwMode="auto">
          <a:xfrm>
            <a:off x="1477963" y="54022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19" name="Oval 35"/>
          <p:cNvSpPr>
            <a:spLocks noChangeArrowheads="1"/>
          </p:cNvSpPr>
          <p:nvPr/>
        </p:nvSpPr>
        <p:spPr bwMode="auto">
          <a:xfrm>
            <a:off x="1262063" y="54022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0" name="Oval 36"/>
          <p:cNvSpPr>
            <a:spLocks noChangeArrowheads="1"/>
          </p:cNvSpPr>
          <p:nvPr/>
        </p:nvSpPr>
        <p:spPr bwMode="auto">
          <a:xfrm>
            <a:off x="1044575" y="54022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1" name="Oval 37"/>
          <p:cNvSpPr>
            <a:spLocks noChangeArrowheads="1"/>
          </p:cNvSpPr>
          <p:nvPr/>
        </p:nvSpPr>
        <p:spPr bwMode="auto">
          <a:xfrm>
            <a:off x="828675" y="54022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2" name="Line 38"/>
          <p:cNvSpPr>
            <a:spLocks noChangeShapeType="1"/>
          </p:cNvSpPr>
          <p:nvPr/>
        </p:nvSpPr>
        <p:spPr bwMode="auto">
          <a:xfrm>
            <a:off x="2989263" y="4538663"/>
            <a:ext cx="1439862" cy="0"/>
          </a:xfrm>
          <a:prstGeom prst="line">
            <a:avLst/>
          </a:prstGeom>
          <a:noFill/>
          <a:ln w="76200">
            <a:solidFill>
              <a:srgbClr val="FF00FF"/>
            </a:solidFill>
            <a:miter lim="800000"/>
            <a:headEnd/>
            <a:tailEnd/>
          </a:ln>
          <a:effectLst/>
        </p:spPr>
        <p:txBody>
          <a:bodyPr wrap="none"/>
          <a:lstStyle/>
          <a:p>
            <a:endParaRPr lang="es-AR"/>
          </a:p>
        </p:txBody>
      </p:sp>
      <p:sp>
        <p:nvSpPr>
          <p:cNvPr id="118823" name="Oval 39"/>
          <p:cNvSpPr>
            <a:spLocks noChangeArrowheads="1"/>
          </p:cNvSpPr>
          <p:nvPr/>
        </p:nvSpPr>
        <p:spPr bwMode="auto">
          <a:xfrm>
            <a:off x="31321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4" name="Oval 40"/>
          <p:cNvSpPr>
            <a:spLocks noChangeArrowheads="1"/>
          </p:cNvSpPr>
          <p:nvPr/>
        </p:nvSpPr>
        <p:spPr bwMode="auto">
          <a:xfrm>
            <a:off x="3563938" y="60499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5" name="Oval 41"/>
          <p:cNvSpPr>
            <a:spLocks noChangeArrowheads="1"/>
          </p:cNvSpPr>
          <p:nvPr/>
        </p:nvSpPr>
        <p:spPr bwMode="auto">
          <a:xfrm>
            <a:off x="3997325" y="60499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6" name="Oval 42"/>
          <p:cNvSpPr>
            <a:spLocks noChangeArrowheads="1"/>
          </p:cNvSpPr>
          <p:nvPr/>
        </p:nvSpPr>
        <p:spPr bwMode="auto">
          <a:xfrm>
            <a:off x="3348038" y="5762625"/>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7" name="Oval 43"/>
          <p:cNvSpPr>
            <a:spLocks noChangeArrowheads="1"/>
          </p:cNvSpPr>
          <p:nvPr/>
        </p:nvSpPr>
        <p:spPr bwMode="auto">
          <a:xfrm>
            <a:off x="3781425" y="57626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8" name="Oval 44"/>
          <p:cNvSpPr>
            <a:spLocks noChangeArrowheads="1"/>
          </p:cNvSpPr>
          <p:nvPr/>
        </p:nvSpPr>
        <p:spPr bwMode="auto">
          <a:xfrm>
            <a:off x="4213225" y="5473700"/>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29" name="Oval 45"/>
          <p:cNvSpPr>
            <a:spLocks noChangeArrowheads="1"/>
          </p:cNvSpPr>
          <p:nvPr/>
        </p:nvSpPr>
        <p:spPr bwMode="auto">
          <a:xfrm>
            <a:off x="3276600" y="5257800"/>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0" name="Oval 46"/>
          <p:cNvSpPr>
            <a:spLocks noChangeArrowheads="1"/>
          </p:cNvSpPr>
          <p:nvPr/>
        </p:nvSpPr>
        <p:spPr bwMode="auto">
          <a:xfrm>
            <a:off x="3852863" y="5473700"/>
            <a:ext cx="144462"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1" name="Oval 47"/>
          <p:cNvSpPr>
            <a:spLocks noChangeArrowheads="1"/>
          </p:cNvSpPr>
          <p:nvPr/>
        </p:nvSpPr>
        <p:spPr bwMode="auto">
          <a:xfrm>
            <a:off x="4140200" y="5762625"/>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2" name="Oval 48"/>
          <p:cNvSpPr>
            <a:spLocks noChangeArrowheads="1"/>
          </p:cNvSpPr>
          <p:nvPr/>
        </p:nvSpPr>
        <p:spPr bwMode="auto">
          <a:xfrm>
            <a:off x="3492500" y="5473700"/>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3" name="Oval 49"/>
          <p:cNvSpPr>
            <a:spLocks noChangeArrowheads="1"/>
          </p:cNvSpPr>
          <p:nvPr/>
        </p:nvSpPr>
        <p:spPr bwMode="auto">
          <a:xfrm>
            <a:off x="3060700" y="5473700"/>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4" name="Oval 50"/>
          <p:cNvSpPr>
            <a:spLocks noChangeArrowheads="1"/>
          </p:cNvSpPr>
          <p:nvPr/>
        </p:nvSpPr>
        <p:spPr bwMode="auto">
          <a:xfrm>
            <a:off x="4140200" y="5257800"/>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5" name="Oval 51"/>
          <p:cNvSpPr>
            <a:spLocks noChangeArrowheads="1"/>
          </p:cNvSpPr>
          <p:nvPr/>
        </p:nvSpPr>
        <p:spPr bwMode="auto">
          <a:xfrm>
            <a:off x="3708400" y="5257800"/>
            <a:ext cx="144463" cy="144463"/>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6" name="Oval 52"/>
          <p:cNvSpPr>
            <a:spLocks noChangeArrowheads="1"/>
          </p:cNvSpPr>
          <p:nvPr/>
        </p:nvSpPr>
        <p:spPr bwMode="auto">
          <a:xfrm>
            <a:off x="3060700" y="49704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7" name="Oval 53"/>
          <p:cNvSpPr>
            <a:spLocks noChangeArrowheads="1"/>
          </p:cNvSpPr>
          <p:nvPr/>
        </p:nvSpPr>
        <p:spPr bwMode="auto">
          <a:xfrm>
            <a:off x="3708400" y="47545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8" name="Oval 54"/>
          <p:cNvSpPr>
            <a:spLocks noChangeArrowheads="1"/>
          </p:cNvSpPr>
          <p:nvPr/>
        </p:nvSpPr>
        <p:spPr bwMode="auto">
          <a:xfrm>
            <a:off x="4068763" y="47545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39" name="Oval 55"/>
          <p:cNvSpPr>
            <a:spLocks noChangeArrowheads="1"/>
          </p:cNvSpPr>
          <p:nvPr/>
        </p:nvSpPr>
        <p:spPr bwMode="auto">
          <a:xfrm>
            <a:off x="3276600" y="47545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40" name="Oval 56"/>
          <p:cNvSpPr>
            <a:spLocks noChangeArrowheads="1"/>
          </p:cNvSpPr>
          <p:nvPr/>
        </p:nvSpPr>
        <p:spPr bwMode="auto">
          <a:xfrm>
            <a:off x="4213225" y="49704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41" name="Oval 57"/>
          <p:cNvSpPr>
            <a:spLocks noChangeArrowheads="1"/>
          </p:cNvSpPr>
          <p:nvPr/>
        </p:nvSpPr>
        <p:spPr bwMode="auto">
          <a:xfrm>
            <a:off x="3852863" y="4970463"/>
            <a:ext cx="144462"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42" name="Oval 58"/>
          <p:cNvSpPr>
            <a:spLocks noChangeArrowheads="1"/>
          </p:cNvSpPr>
          <p:nvPr/>
        </p:nvSpPr>
        <p:spPr bwMode="auto">
          <a:xfrm>
            <a:off x="3492500" y="4970463"/>
            <a:ext cx="144463" cy="144462"/>
          </a:xfrm>
          <a:prstGeom prst="ellipse">
            <a:avLst/>
          </a:prstGeom>
          <a:solidFill>
            <a:srgbClr val="FF00FF"/>
          </a:solidFill>
          <a:ln w="9525">
            <a:solidFill>
              <a:srgbClr val="FF00FF"/>
            </a:solidFill>
            <a:miter lim="800000"/>
            <a:headEnd/>
            <a:tailEnd/>
          </a:ln>
          <a:effectLst/>
        </p:spPr>
        <p:txBody>
          <a:bodyPr wrap="none" anchor="ctr"/>
          <a:lstStyle/>
          <a:p>
            <a:endParaRPr lang="es-AR"/>
          </a:p>
        </p:txBody>
      </p:sp>
      <p:sp>
        <p:nvSpPr>
          <p:cNvPr id="118844" name="Rectangle 60"/>
          <p:cNvSpPr>
            <a:spLocks noChangeArrowheads="1"/>
          </p:cNvSpPr>
          <p:nvPr/>
        </p:nvSpPr>
        <p:spPr bwMode="auto">
          <a:xfrm>
            <a:off x="469900" y="3817938"/>
            <a:ext cx="1870075" cy="433387"/>
          </a:xfrm>
          <a:prstGeom prst="rect">
            <a:avLst/>
          </a:prstGeom>
          <a:noFill/>
          <a:ln w="9525">
            <a:noFill/>
            <a:miter lim="800000"/>
            <a:headEnd/>
            <a:tailEnd/>
          </a:ln>
          <a:effectLst/>
        </p:spPr>
        <p:txBody>
          <a:bodyPr/>
          <a:lstStyle/>
          <a:p>
            <a:pPr marL="201613" indent="-201613" algn="ctr" eaLnBrk="1" hangingPunct="1"/>
            <a:r>
              <a:rPr lang="es-ES" sz="1700"/>
              <a:t>Estado Inicial</a:t>
            </a:r>
          </a:p>
        </p:txBody>
      </p:sp>
      <p:sp>
        <p:nvSpPr>
          <p:cNvPr id="118845" name="Rectangle 61"/>
          <p:cNvSpPr>
            <a:spLocks noChangeArrowheads="1"/>
          </p:cNvSpPr>
          <p:nvPr/>
        </p:nvSpPr>
        <p:spPr bwMode="auto">
          <a:xfrm>
            <a:off x="2773363" y="3817938"/>
            <a:ext cx="1870075" cy="433387"/>
          </a:xfrm>
          <a:prstGeom prst="rect">
            <a:avLst/>
          </a:prstGeom>
          <a:noFill/>
          <a:ln w="9525">
            <a:noFill/>
            <a:miter lim="800000"/>
            <a:headEnd/>
            <a:tailEnd/>
          </a:ln>
          <a:effectLst/>
        </p:spPr>
        <p:txBody>
          <a:bodyPr/>
          <a:lstStyle/>
          <a:p>
            <a:pPr marL="201613" indent="-201613" algn="ctr" eaLnBrk="1" hangingPunct="1"/>
            <a:r>
              <a:rPr lang="es-ES" sz="1700"/>
              <a:t>Estado Final</a:t>
            </a:r>
          </a:p>
        </p:txBody>
      </p:sp>
      <p:sp>
        <p:nvSpPr>
          <p:cNvPr id="118848" name="Rectangle 64"/>
          <p:cNvSpPr>
            <a:spLocks noChangeArrowheads="1"/>
          </p:cNvSpPr>
          <p:nvPr/>
        </p:nvSpPr>
        <p:spPr bwMode="auto">
          <a:xfrm>
            <a:off x="146050" y="5575300"/>
            <a:ext cx="647700" cy="433388"/>
          </a:xfrm>
          <a:prstGeom prst="rect">
            <a:avLst/>
          </a:prstGeom>
          <a:noFill/>
          <a:ln w="9525">
            <a:noFill/>
            <a:miter lim="800000"/>
            <a:headEnd/>
            <a:tailEnd/>
          </a:ln>
          <a:effectLst/>
        </p:spPr>
        <p:txBody>
          <a:bodyPr/>
          <a:lstStyle/>
          <a:p>
            <a:pPr marL="201613" indent="-201613" algn="ctr" eaLnBrk="1" hangingPunct="1"/>
            <a:r>
              <a:rPr lang="es-ES" sz="2500" b="1">
                <a:solidFill>
                  <a:srgbClr val="FF0000"/>
                </a:solidFill>
              </a:rPr>
              <a:t>V</a:t>
            </a:r>
            <a:r>
              <a:rPr lang="es-ES" sz="2500" b="1" baseline="-25000">
                <a:solidFill>
                  <a:srgbClr val="FF0000"/>
                </a:solidFill>
              </a:rPr>
              <a:t>1</a:t>
            </a:r>
            <a:endParaRPr lang="es-ES" sz="2500" b="1">
              <a:solidFill>
                <a:srgbClr val="FF0000"/>
              </a:solidFill>
            </a:endParaRPr>
          </a:p>
        </p:txBody>
      </p:sp>
      <p:sp>
        <p:nvSpPr>
          <p:cNvPr id="118849" name="Rectangle 65"/>
          <p:cNvSpPr>
            <a:spLocks noChangeArrowheads="1"/>
          </p:cNvSpPr>
          <p:nvPr/>
        </p:nvSpPr>
        <p:spPr bwMode="auto">
          <a:xfrm>
            <a:off x="2414588" y="5184775"/>
            <a:ext cx="647700" cy="433388"/>
          </a:xfrm>
          <a:prstGeom prst="rect">
            <a:avLst/>
          </a:prstGeom>
          <a:noFill/>
          <a:ln w="9525">
            <a:noFill/>
            <a:miter lim="800000"/>
            <a:headEnd/>
            <a:tailEnd/>
          </a:ln>
          <a:effectLst/>
        </p:spPr>
        <p:txBody>
          <a:bodyPr/>
          <a:lstStyle/>
          <a:p>
            <a:pPr marL="201613" indent="-201613" algn="ctr" eaLnBrk="1" hangingPunct="1"/>
            <a:r>
              <a:rPr lang="es-ES" sz="2500" b="1">
                <a:solidFill>
                  <a:srgbClr val="FF0000"/>
                </a:solidFill>
              </a:rPr>
              <a:t>V</a:t>
            </a:r>
            <a:r>
              <a:rPr lang="es-ES" sz="2500" b="1" baseline="-25000">
                <a:solidFill>
                  <a:srgbClr val="FF0000"/>
                </a:solidFill>
              </a:rPr>
              <a:t>2</a:t>
            </a:r>
            <a:endParaRPr lang="es-ES" sz="2500" b="1">
              <a:solidFill>
                <a:srgbClr val="FF0000"/>
              </a:solidFill>
            </a:endParaRPr>
          </a:p>
        </p:txBody>
      </p:sp>
      <p:sp>
        <p:nvSpPr>
          <p:cNvPr id="118872" name="Rectangle 88"/>
          <p:cNvSpPr>
            <a:spLocks noChangeArrowheads="1"/>
          </p:cNvSpPr>
          <p:nvPr/>
        </p:nvSpPr>
        <p:spPr bwMode="auto">
          <a:xfrm>
            <a:off x="4859338" y="3644900"/>
            <a:ext cx="3816350" cy="1439863"/>
          </a:xfrm>
          <a:prstGeom prst="rect">
            <a:avLst/>
          </a:prstGeom>
          <a:solidFill>
            <a:schemeClr val="accent1"/>
          </a:solidFill>
          <a:ln w="38100">
            <a:solidFill>
              <a:srgbClr val="0000FF"/>
            </a:solidFill>
            <a:miter lim="800000"/>
            <a:headEnd/>
            <a:tailEnd/>
          </a:ln>
          <a:effectLst>
            <a:outerShdw dist="107763" dir="2700000" algn="ctr" rotWithShape="0">
              <a:schemeClr val="hlink">
                <a:alpha val="50000"/>
              </a:schemeClr>
            </a:outerShdw>
          </a:effectLst>
        </p:spPr>
        <p:txBody>
          <a:bodyPr wrap="none" anchor="ctr"/>
          <a:lstStyle/>
          <a:p>
            <a:endParaRPr lang="es-AR"/>
          </a:p>
        </p:txBody>
      </p:sp>
      <p:sp>
        <p:nvSpPr>
          <p:cNvPr id="118873" name="Rectangle 89"/>
          <p:cNvSpPr>
            <a:spLocks noChangeArrowheads="1"/>
          </p:cNvSpPr>
          <p:nvPr/>
        </p:nvSpPr>
        <p:spPr bwMode="auto">
          <a:xfrm>
            <a:off x="5219700" y="3716338"/>
            <a:ext cx="935038" cy="647700"/>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V</a:t>
            </a:r>
            <a:r>
              <a:rPr lang="es-ES" sz="3400" b="1" baseline="-25000">
                <a:solidFill>
                  <a:srgbClr val="FF0000"/>
                </a:solidFill>
              </a:rPr>
              <a:t>1</a:t>
            </a:r>
            <a:endParaRPr lang="es-ES" sz="3400" b="1">
              <a:solidFill>
                <a:srgbClr val="FF0000"/>
              </a:solidFill>
            </a:endParaRPr>
          </a:p>
        </p:txBody>
      </p:sp>
      <p:sp>
        <p:nvSpPr>
          <p:cNvPr id="118874" name="Rectangle 90"/>
          <p:cNvSpPr>
            <a:spLocks noChangeArrowheads="1"/>
          </p:cNvSpPr>
          <p:nvPr/>
        </p:nvSpPr>
        <p:spPr bwMode="auto">
          <a:xfrm>
            <a:off x="5219700" y="4437063"/>
            <a:ext cx="863600" cy="433387"/>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T</a:t>
            </a:r>
            <a:r>
              <a:rPr lang="es-ES" sz="3400" b="1" baseline="-25000">
                <a:solidFill>
                  <a:srgbClr val="FF0000"/>
                </a:solidFill>
              </a:rPr>
              <a:t>1</a:t>
            </a:r>
            <a:endParaRPr lang="es-ES" sz="3400" b="1">
              <a:solidFill>
                <a:srgbClr val="FF0000"/>
              </a:solidFill>
            </a:endParaRPr>
          </a:p>
        </p:txBody>
      </p:sp>
      <p:sp>
        <p:nvSpPr>
          <p:cNvPr id="118875" name="Rectangle 91"/>
          <p:cNvSpPr>
            <a:spLocks noChangeArrowheads="1"/>
          </p:cNvSpPr>
          <p:nvPr/>
        </p:nvSpPr>
        <p:spPr bwMode="auto">
          <a:xfrm>
            <a:off x="7164388" y="4437063"/>
            <a:ext cx="865187" cy="576262"/>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T</a:t>
            </a:r>
            <a:r>
              <a:rPr lang="es-ES" sz="3400" b="1" baseline="-25000">
                <a:solidFill>
                  <a:srgbClr val="FF0000"/>
                </a:solidFill>
              </a:rPr>
              <a:t>2</a:t>
            </a:r>
            <a:endParaRPr lang="es-ES" sz="3400" b="1">
              <a:solidFill>
                <a:srgbClr val="FF0000"/>
              </a:solidFill>
            </a:endParaRPr>
          </a:p>
        </p:txBody>
      </p:sp>
      <p:sp>
        <p:nvSpPr>
          <p:cNvPr id="118876" name="Rectangle 92"/>
          <p:cNvSpPr>
            <a:spLocks noChangeArrowheads="1"/>
          </p:cNvSpPr>
          <p:nvPr/>
        </p:nvSpPr>
        <p:spPr bwMode="auto">
          <a:xfrm>
            <a:off x="7164388" y="3716338"/>
            <a:ext cx="792162" cy="647700"/>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V</a:t>
            </a:r>
            <a:r>
              <a:rPr lang="es-ES" sz="3400" b="1" baseline="-25000">
                <a:solidFill>
                  <a:srgbClr val="FF0000"/>
                </a:solidFill>
              </a:rPr>
              <a:t>2</a:t>
            </a:r>
            <a:endParaRPr lang="es-ES" sz="3400" b="1">
              <a:solidFill>
                <a:srgbClr val="FF0000"/>
              </a:solidFill>
            </a:endParaRPr>
          </a:p>
        </p:txBody>
      </p:sp>
      <p:sp>
        <p:nvSpPr>
          <p:cNvPr id="118877" name="Rectangle 93"/>
          <p:cNvSpPr>
            <a:spLocks noChangeArrowheads="1"/>
          </p:cNvSpPr>
          <p:nvPr/>
        </p:nvSpPr>
        <p:spPr bwMode="auto">
          <a:xfrm>
            <a:off x="6299200" y="4076700"/>
            <a:ext cx="792163" cy="647700"/>
          </a:xfrm>
          <a:prstGeom prst="rect">
            <a:avLst/>
          </a:prstGeom>
          <a:noFill/>
          <a:ln w="9525">
            <a:noFill/>
            <a:miter lim="800000"/>
            <a:headEnd/>
            <a:tailEnd/>
          </a:ln>
          <a:effectLst/>
        </p:spPr>
        <p:txBody>
          <a:bodyPr/>
          <a:lstStyle/>
          <a:p>
            <a:pPr marL="201613" indent="-201613" algn="ctr" eaLnBrk="1" hangingPunct="1"/>
            <a:r>
              <a:rPr lang="es-ES" sz="3400" b="1">
                <a:solidFill>
                  <a:srgbClr val="FF0000"/>
                </a:solidFill>
              </a:rPr>
              <a:t>=</a:t>
            </a:r>
          </a:p>
        </p:txBody>
      </p:sp>
      <p:sp>
        <p:nvSpPr>
          <p:cNvPr id="118880" name="AutoShape 96"/>
          <p:cNvSpPr>
            <a:spLocks noChangeArrowheads="1"/>
          </p:cNvSpPr>
          <p:nvPr/>
        </p:nvSpPr>
        <p:spPr bwMode="auto">
          <a:xfrm flipH="1" flipV="1">
            <a:off x="3205163" y="4278313"/>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8881" name="AutoShape 97"/>
          <p:cNvSpPr>
            <a:spLocks noChangeArrowheads="1"/>
          </p:cNvSpPr>
          <p:nvPr/>
        </p:nvSpPr>
        <p:spPr bwMode="auto">
          <a:xfrm flipH="1" flipV="1">
            <a:off x="3781425" y="4278313"/>
            <a:ext cx="504825"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8100">
            <a:solidFill>
              <a:srgbClr val="0000FF"/>
            </a:solidFill>
            <a:miter lim="800000"/>
            <a:headEnd/>
            <a:tailEnd/>
          </a:ln>
          <a:effectLst/>
        </p:spPr>
        <p:txBody>
          <a:bodyPr wrap="none" anchor="ctr"/>
          <a:lstStyle/>
          <a:p>
            <a:endParaRPr lang="es-AR"/>
          </a:p>
        </p:txBody>
      </p:sp>
      <p:sp>
        <p:nvSpPr>
          <p:cNvPr id="118883" name="Rectangle 99"/>
          <p:cNvSpPr>
            <a:spLocks noChangeArrowheads="1"/>
          </p:cNvSpPr>
          <p:nvPr/>
        </p:nvSpPr>
        <p:spPr bwMode="auto">
          <a:xfrm>
            <a:off x="1476375" y="5734050"/>
            <a:ext cx="647700" cy="576263"/>
          </a:xfrm>
          <a:prstGeom prst="rect">
            <a:avLst/>
          </a:prstGeom>
          <a:noFill/>
          <a:ln w="9525">
            <a:noFill/>
            <a:miter lim="800000"/>
            <a:headEnd/>
            <a:tailEnd/>
          </a:ln>
          <a:effectLst/>
        </p:spPr>
        <p:txBody>
          <a:bodyPr/>
          <a:lstStyle/>
          <a:p>
            <a:pPr marL="201613" indent="-201613" algn="ctr" eaLnBrk="1" hangingPunct="1"/>
            <a:r>
              <a:rPr lang="es-ES" sz="2500" b="1">
                <a:solidFill>
                  <a:srgbClr val="0000FF"/>
                </a:solidFill>
              </a:rPr>
              <a:t>T</a:t>
            </a:r>
            <a:r>
              <a:rPr lang="es-ES" sz="2500" b="1" baseline="-25000">
                <a:solidFill>
                  <a:srgbClr val="0000FF"/>
                </a:solidFill>
              </a:rPr>
              <a:t>1</a:t>
            </a:r>
            <a:endParaRPr lang="es-ES" sz="2500" b="1">
              <a:solidFill>
                <a:srgbClr val="0000FF"/>
              </a:solidFill>
            </a:endParaRPr>
          </a:p>
        </p:txBody>
      </p:sp>
      <p:sp>
        <p:nvSpPr>
          <p:cNvPr id="118884" name="Rectangle 100"/>
          <p:cNvSpPr>
            <a:spLocks noChangeArrowheads="1"/>
          </p:cNvSpPr>
          <p:nvPr/>
        </p:nvSpPr>
        <p:spPr bwMode="auto">
          <a:xfrm>
            <a:off x="3779838" y="5734050"/>
            <a:ext cx="647700" cy="504825"/>
          </a:xfrm>
          <a:prstGeom prst="rect">
            <a:avLst/>
          </a:prstGeom>
          <a:noFill/>
          <a:ln w="9525">
            <a:noFill/>
            <a:miter lim="800000"/>
            <a:headEnd/>
            <a:tailEnd/>
          </a:ln>
          <a:effectLst/>
        </p:spPr>
        <p:txBody>
          <a:bodyPr/>
          <a:lstStyle/>
          <a:p>
            <a:pPr marL="201613" indent="-201613" algn="ctr" eaLnBrk="1" hangingPunct="1"/>
            <a:r>
              <a:rPr lang="es-ES" sz="2500" b="1">
                <a:solidFill>
                  <a:srgbClr val="0000FF"/>
                </a:solidFill>
              </a:rPr>
              <a:t>T</a:t>
            </a:r>
            <a:r>
              <a:rPr lang="es-ES" sz="2500" b="1" baseline="-25000">
                <a:solidFill>
                  <a:srgbClr val="0000FF"/>
                </a:solidFill>
              </a:rPr>
              <a:t>2</a:t>
            </a:r>
            <a:endParaRPr lang="es-ES" sz="2500" b="1">
              <a:solidFill>
                <a:srgbClr val="0000FF"/>
              </a:solidFill>
            </a:endParaRPr>
          </a:p>
        </p:txBody>
      </p:sp>
      <p:pic>
        <p:nvPicPr>
          <p:cNvPr id="118886" name="Picture 102" descr="x_linefoc"/>
          <p:cNvPicPr>
            <a:picLocks noChangeAspect="1" noChangeArrowheads="1" noCrop="1"/>
          </p:cNvPicPr>
          <p:nvPr/>
        </p:nvPicPr>
        <p:blipFill>
          <a:blip r:embed="rId3" cstate="print"/>
          <a:srcRect/>
          <a:stretch>
            <a:fillRect/>
          </a:stretch>
        </p:blipFill>
        <p:spPr bwMode="auto">
          <a:xfrm>
            <a:off x="2917825" y="6265863"/>
            <a:ext cx="1633538" cy="476250"/>
          </a:xfrm>
          <a:prstGeom prst="rect">
            <a:avLst/>
          </a:prstGeom>
          <a:noFill/>
        </p:spPr>
      </p:pic>
      <p:sp>
        <p:nvSpPr>
          <p:cNvPr id="118889" name="Line 105"/>
          <p:cNvSpPr>
            <a:spLocks noChangeShapeType="1"/>
          </p:cNvSpPr>
          <p:nvPr/>
        </p:nvSpPr>
        <p:spPr bwMode="auto">
          <a:xfrm>
            <a:off x="5219700" y="4437063"/>
            <a:ext cx="936625" cy="0"/>
          </a:xfrm>
          <a:prstGeom prst="line">
            <a:avLst/>
          </a:prstGeom>
          <a:noFill/>
          <a:ln w="38100">
            <a:solidFill>
              <a:srgbClr val="FF0000"/>
            </a:solidFill>
            <a:miter lim="800000"/>
            <a:headEnd/>
            <a:tailEnd/>
          </a:ln>
          <a:effectLst/>
        </p:spPr>
        <p:txBody>
          <a:bodyPr wrap="none"/>
          <a:lstStyle/>
          <a:p>
            <a:endParaRPr lang="es-AR"/>
          </a:p>
        </p:txBody>
      </p:sp>
      <p:sp>
        <p:nvSpPr>
          <p:cNvPr id="118890" name="Line 106"/>
          <p:cNvSpPr>
            <a:spLocks noChangeShapeType="1"/>
          </p:cNvSpPr>
          <p:nvPr/>
        </p:nvSpPr>
        <p:spPr bwMode="auto">
          <a:xfrm>
            <a:off x="7164388" y="4437063"/>
            <a:ext cx="936625" cy="0"/>
          </a:xfrm>
          <a:prstGeom prst="line">
            <a:avLst/>
          </a:prstGeom>
          <a:noFill/>
          <a:ln w="38100">
            <a:solidFill>
              <a:srgbClr val="FF0000"/>
            </a:solidFill>
            <a:miter lim="800000"/>
            <a:headEnd/>
            <a:tailEnd/>
          </a:ln>
          <a:effectLst/>
        </p:spPr>
        <p:txBody>
          <a:bodyPr wrap="none"/>
          <a:lstStyle/>
          <a:p>
            <a:endParaRPr lang="es-AR"/>
          </a:p>
        </p:txBody>
      </p:sp>
      <p:pic>
        <p:nvPicPr>
          <p:cNvPr id="118901" name="Picture 117" descr="cientifico"/>
          <p:cNvPicPr>
            <a:picLocks noChangeAspect="1" noChangeArrowheads="1" noCrop="1"/>
          </p:cNvPicPr>
          <p:nvPr/>
        </p:nvPicPr>
        <p:blipFill>
          <a:blip r:embed="rId4" cstate="print"/>
          <a:srcRect/>
          <a:stretch>
            <a:fillRect/>
          </a:stretch>
        </p:blipFill>
        <p:spPr bwMode="auto">
          <a:xfrm>
            <a:off x="7623175" y="5373688"/>
            <a:ext cx="1520825" cy="1257300"/>
          </a:xfrm>
          <a:prstGeom prst="rect">
            <a:avLst/>
          </a:prstGeom>
          <a:noFill/>
        </p:spPr>
      </p:pic>
      <p:sp>
        <p:nvSpPr>
          <p:cNvPr id="118902" name="Rectangle 118"/>
          <p:cNvSpPr>
            <a:spLocks noChangeArrowheads="1"/>
          </p:cNvSpPr>
          <p:nvPr/>
        </p:nvSpPr>
        <p:spPr bwMode="auto">
          <a:xfrm>
            <a:off x="611188" y="3429000"/>
            <a:ext cx="3600450" cy="433388"/>
          </a:xfrm>
          <a:prstGeom prst="rect">
            <a:avLst/>
          </a:prstGeom>
          <a:noFill/>
          <a:ln w="9525">
            <a:noFill/>
            <a:miter lim="800000"/>
            <a:headEnd/>
            <a:tailEnd/>
          </a:ln>
          <a:effectLst/>
        </p:spPr>
        <p:txBody>
          <a:bodyPr/>
          <a:lstStyle/>
          <a:p>
            <a:pPr marL="201613" indent="-201613" algn="ctr" eaLnBrk="1" hangingPunct="1"/>
            <a:r>
              <a:rPr lang="es-ES" sz="2100" b="1">
                <a:solidFill>
                  <a:srgbClr val="FF0000"/>
                </a:solidFill>
              </a:rPr>
              <a:t>Presión Constante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
          <p:cNvSpPr>
            <a:spLocks noGrp="1" noChangeArrowheads="1"/>
          </p:cNvSpPr>
          <p:nvPr>
            <p:ph type="title"/>
          </p:nvPr>
        </p:nvSpPr>
        <p:spPr>
          <a:xfrm>
            <a:off x="457200" y="533400"/>
            <a:ext cx="8229600" cy="1066800"/>
          </a:xfrm>
          <a:noFill/>
        </p:spPr>
        <p:txBody>
          <a:bodyPr anchor="ctr"/>
          <a:lstStyle/>
          <a:p>
            <a:r>
              <a:rPr lang="es-ES" sz="3500" b="1"/>
              <a:t>ESCALA KELVIN O ABSOLUTA (K)</a:t>
            </a:r>
          </a:p>
        </p:txBody>
      </p:sp>
      <p:sp>
        <p:nvSpPr>
          <p:cNvPr id="247812" name="Rectangle 4"/>
          <p:cNvSpPr>
            <a:spLocks noGrp="1" noChangeArrowheads="1"/>
          </p:cNvSpPr>
          <p:nvPr>
            <p:ph idx="1"/>
          </p:nvPr>
        </p:nvSpPr>
        <p:spPr>
          <a:xfrm>
            <a:off x="457200" y="6096000"/>
            <a:ext cx="8229600" cy="533400"/>
          </a:xfrm>
          <a:ln w="28575">
            <a:solidFill>
              <a:srgbClr val="FF0000"/>
            </a:solidFill>
          </a:ln>
        </p:spPr>
        <p:txBody>
          <a:bodyPr/>
          <a:lstStyle/>
          <a:p>
            <a:pPr algn="ctr">
              <a:buFont typeface="Wingdings" pitchFamily="2" charset="2"/>
              <a:buNone/>
            </a:pPr>
            <a:r>
              <a:rPr lang="es-ES" dirty="0"/>
              <a:t>K = ºC + 273.16</a:t>
            </a:r>
          </a:p>
        </p:txBody>
      </p:sp>
      <p:sp>
        <p:nvSpPr>
          <p:cNvPr id="247813" name="Text Box 7"/>
          <p:cNvSpPr txBox="1">
            <a:spLocks noChangeArrowheads="1"/>
          </p:cNvSpPr>
          <p:nvPr/>
        </p:nvSpPr>
        <p:spPr bwMode="auto">
          <a:xfrm>
            <a:off x="7991475" y="1916113"/>
            <a:ext cx="1152525" cy="366712"/>
          </a:xfrm>
          <a:prstGeom prst="rect">
            <a:avLst/>
          </a:prstGeom>
          <a:noFill/>
          <a:ln w="25400">
            <a:noFill/>
            <a:miter lim="800000"/>
            <a:headEnd/>
            <a:tailEnd/>
          </a:ln>
        </p:spPr>
        <p:txBody>
          <a:bodyPr>
            <a:spAutoFit/>
          </a:bodyPr>
          <a:lstStyle/>
          <a:p>
            <a:pPr eaLnBrk="1" hangingPunct="1">
              <a:spcBef>
                <a:spcPct val="50000"/>
              </a:spcBef>
            </a:pPr>
            <a:r>
              <a:rPr lang="es-ES" b="1">
                <a:ea typeface="ＭＳ Ｐゴシック" pitchFamily="84" charset="-128"/>
              </a:rPr>
              <a:t>100 ºC</a:t>
            </a:r>
          </a:p>
        </p:txBody>
      </p:sp>
      <p:sp>
        <p:nvSpPr>
          <p:cNvPr id="247814" name="Rectangle 9"/>
          <p:cNvSpPr>
            <a:spLocks noChangeArrowheads="1"/>
          </p:cNvSpPr>
          <p:nvPr/>
        </p:nvSpPr>
        <p:spPr bwMode="auto">
          <a:xfrm>
            <a:off x="7235825" y="2060575"/>
            <a:ext cx="215900" cy="3673475"/>
          </a:xfrm>
          <a:prstGeom prst="rect">
            <a:avLst/>
          </a:prstGeom>
          <a:solidFill>
            <a:srgbClr val="00CCFF"/>
          </a:solidFill>
          <a:ln w="25400">
            <a:solidFill>
              <a:schemeClr val="tx1"/>
            </a:solidFill>
            <a:miter lim="800000"/>
            <a:headEnd/>
            <a:tailEnd/>
          </a:ln>
        </p:spPr>
        <p:txBody>
          <a:bodyPr wrap="none" anchor="ctr"/>
          <a:lstStyle/>
          <a:p>
            <a:pPr eaLnBrk="1" hangingPunct="1"/>
            <a:endParaRPr lang="es-AR">
              <a:ea typeface="ＭＳ Ｐゴシック" pitchFamily="84" charset="-128"/>
            </a:endParaRPr>
          </a:p>
        </p:txBody>
      </p:sp>
      <p:sp>
        <p:nvSpPr>
          <p:cNvPr id="247815" name="Line 10"/>
          <p:cNvSpPr>
            <a:spLocks noChangeShapeType="1"/>
          </p:cNvSpPr>
          <p:nvPr/>
        </p:nvSpPr>
        <p:spPr bwMode="auto">
          <a:xfrm>
            <a:off x="7235825" y="2060575"/>
            <a:ext cx="793750" cy="1588"/>
          </a:xfrm>
          <a:prstGeom prst="line">
            <a:avLst/>
          </a:prstGeom>
          <a:noFill/>
          <a:ln w="25400">
            <a:solidFill>
              <a:srgbClr val="FF0000"/>
            </a:solidFill>
            <a:round/>
            <a:headEnd/>
            <a:tailEnd type="triangle" w="med" len="med"/>
          </a:ln>
        </p:spPr>
        <p:txBody>
          <a:bodyPr/>
          <a:lstStyle/>
          <a:p>
            <a:endParaRPr lang="es-AR"/>
          </a:p>
        </p:txBody>
      </p:sp>
      <p:sp>
        <p:nvSpPr>
          <p:cNvPr id="247816" name="Line 11"/>
          <p:cNvSpPr>
            <a:spLocks noChangeShapeType="1"/>
          </p:cNvSpPr>
          <p:nvPr/>
        </p:nvSpPr>
        <p:spPr bwMode="auto">
          <a:xfrm>
            <a:off x="7235825" y="4941888"/>
            <a:ext cx="720725" cy="1587"/>
          </a:xfrm>
          <a:prstGeom prst="line">
            <a:avLst/>
          </a:prstGeom>
          <a:noFill/>
          <a:ln w="25400">
            <a:solidFill>
              <a:srgbClr val="FF0000"/>
            </a:solidFill>
            <a:round/>
            <a:headEnd/>
            <a:tailEnd type="triangle" w="med" len="med"/>
          </a:ln>
        </p:spPr>
        <p:txBody>
          <a:bodyPr/>
          <a:lstStyle/>
          <a:p>
            <a:endParaRPr lang="es-AR"/>
          </a:p>
        </p:txBody>
      </p:sp>
      <p:sp>
        <p:nvSpPr>
          <p:cNvPr id="247817" name="Text Box 12"/>
          <p:cNvSpPr txBox="1">
            <a:spLocks noChangeArrowheads="1"/>
          </p:cNvSpPr>
          <p:nvPr/>
        </p:nvSpPr>
        <p:spPr bwMode="auto">
          <a:xfrm>
            <a:off x="7883525" y="5445125"/>
            <a:ext cx="1009650" cy="366713"/>
          </a:xfrm>
          <a:prstGeom prst="rect">
            <a:avLst/>
          </a:prstGeom>
          <a:noFill/>
          <a:ln w="25400">
            <a:noFill/>
            <a:miter lim="800000"/>
            <a:headEnd/>
            <a:tailEnd/>
          </a:ln>
        </p:spPr>
        <p:txBody>
          <a:bodyPr>
            <a:spAutoFit/>
          </a:bodyPr>
          <a:lstStyle/>
          <a:p>
            <a:pPr eaLnBrk="1" hangingPunct="1">
              <a:spcBef>
                <a:spcPct val="50000"/>
              </a:spcBef>
            </a:pPr>
            <a:r>
              <a:rPr lang="es-ES" b="1">
                <a:ea typeface="ＭＳ Ｐゴシック" pitchFamily="84" charset="-128"/>
              </a:rPr>
              <a:t>-273 ºC</a:t>
            </a:r>
          </a:p>
        </p:txBody>
      </p:sp>
      <p:sp>
        <p:nvSpPr>
          <p:cNvPr id="247818" name="Line 13"/>
          <p:cNvSpPr>
            <a:spLocks noChangeShapeType="1"/>
          </p:cNvSpPr>
          <p:nvPr/>
        </p:nvSpPr>
        <p:spPr bwMode="auto">
          <a:xfrm>
            <a:off x="7235825" y="5734050"/>
            <a:ext cx="720725" cy="1588"/>
          </a:xfrm>
          <a:prstGeom prst="line">
            <a:avLst/>
          </a:prstGeom>
          <a:noFill/>
          <a:ln w="25400">
            <a:solidFill>
              <a:srgbClr val="FF0000"/>
            </a:solidFill>
            <a:round/>
            <a:headEnd/>
            <a:tailEnd type="triangle" w="med" len="med"/>
          </a:ln>
        </p:spPr>
        <p:txBody>
          <a:bodyPr/>
          <a:lstStyle/>
          <a:p>
            <a:endParaRPr lang="es-AR"/>
          </a:p>
        </p:txBody>
      </p:sp>
      <p:sp>
        <p:nvSpPr>
          <p:cNvPr id="247819" name="Text Box 14"/>
          <p:cNvSpPr txBox="1">
            <a:spLocks noChangeArrowheads="1"/>
          </p:cNvSpPr>
          <p:nvPr/>
        </p:nvSpPr>
        <p:spPr bwMode="auto">
          <a:xfrm>
            <a:off x="7885113" y="4724400"/>
            <a:ext cx="936625" cy="366713"/>
          </a:xfrm>
          <a:prstGeom prst="rect">
            <a:avLst/>
          </a:prstGeom>
          <a:noFill/>
          <a:ln w="25400">
            <a:noFill/>
            <a:miter lim="800000"/>
            <a:headEnd/>
            <a:tailEnd/>
          </a:ln>
        </p:spPr>
        <p:txBody>
          <a:bodyPr>
            <a:spAutoFit/>
          </a:bodyPr>
          <a:lstStyle/>
          <a:p>
            <a:pPr eaLnBrk="1" hangingPunct="1">
              <a:spcBef>
                <a:spcPct val="50000"/>
              </a:spcBef>
            </a:pPr>
            <a:r>
              <a:rPr lang="es-ES" b="1">
                <a:ea typeface="ＭＳ Ｐゴシック" pitchFamily="84" charset="-128"/>
              </a:rPr>
              <a:t>0 ºC</a:t>
            </a:r>
          </a:p>
        </p:txBody>
      </p:sp>
      <p:grpSp>
        <p:nvGrpSpPr>
          <p:cNvPr id="2" name="Group 15"/>
          <p:cNvGrpSpPr>
            <a:grpSpLocks/>
          </p:cNvGrpSpPr>
          <p:nvPr/>
        </p:nvGrpSpPr>
        <p:grpSpPr bwMode="auto">
          <a:xfrm>
            <a:off x="5508625" y="1916113"/>
            <a:ext cx="1871663" cy="3895725"/>
            <a:chOff x="4195" y="1207"/>
            <a:chExt cx="1179" cy="2454"/>
          </a:xfrm>
        </p:grpSpPr>
        <p:sp>
          <p:nvSpPr>
            <p:cNvPr id="247821" name="Text Box 16"/>
            <p:cNvSpPr txBox="1">
              <a:spLocks noChangeArrowheads="1"/>
            </p:cNvSpPr>
            <p:nvPr/>
          </p:nvSpPr>
          <p:spPr bwMode="auto">
            <a:xfrm>
              <a:off x="4648" y="1207"/>
              <a:ext cx="726" cy="231"/>
            </a:xfrm>
            <a:prstGeom prst="rect">
              <a:avLst/>
            </a:prstGeom>
            <a:noFill/>
            <a:ln w="25400">
              <a:noFill/>
              <a:miter lim="800000"/>
              <a:headEnd/>
              <a:tailEnd/>
            </a:ln>
          </p:spPr>
          <p:txBody>
            <a:bodyPr>
              <a:spAutoFit/>
            </a:bodyPr>
            <a:lstStyle/>
            <a:p>
              <a:pPr eaLnBrk="1" hangingPunct="1">
                <a:spcBef>
                  <a:spcPct val="50000"/>
                </a:spcBef>
              </a:pPr>
              <a:r>
                <a:rPr lang="es-ES" b="1">
                  <a:ea typeface="ＭＳ Ｐゴシック" pitchFamily="84" charset="-128"/>
                </a:rPr>
                <a:t>373 K</a:t>
              </a:r>
            </a:p>
          </p:txBody>
        </p:sp>
        <p:grpSp>
          <p:nvGrpSpPr>
            <p:cNvPr id="3" name="Group 17"/>
            <p:cNvGrpSpPr>
              <a:grpSpLocks/>
            </p:cNvGrpSpPr>
            <p:nvPr/>
          </p:nvGrpSpPr>
          <p:grpSpPr bwMode="auto">
            <a:xfrm>
              <a:off x="4195" y="1298"/>
              <a:ext cx="998" cy="2363"/>
              <a:chOff x="4195" y="1298"/>
              <a:chExt cx="998" cy="2363"/>
            </a:xfrm>
          </p:grpSpPr>
          <p:sp>
            <p:nvSpPr>
              <p:cNvPr id="247823" name="Rectangle 18"/>
              <p:cNvSpPr>
                <a:spLocks noChangeArrowheads="1"/>
              </p:cNvSpPr>
              <p:nvPr/>
            </p:nvSpPr>
            <p:spPr bwMode="auto">
              <a:xfrm>
                <a:off x="4195" y="1298"/>
                <a:ext cx="136" cy="2314"/>
              </a:xfrm>
              <a:prstGeom prst="rect">
                <a:avLst/>
              </a:prstGeom>
              <a:solidFill>
                <a:srgbClr val="00CCFF"/>
              </a:solidFill>
              <a:ln w="25400">
                <a:solidFill>
                  <a:schemeClr val="tx1"/>
                </a:solidFill>
                <a:miter lim="800000"/>
                <a:headEnd/>
                <a:tailEnd/>
              </a:ln>
            </p:spPr>
            <p:txBody>
              <a:bodyPr wrap="none" anchor="ctr"/>
              <a:lstStyle/>
              <a:p>
                <a:pPr eaLnBrk="1" hangingPunct="1"/>
                <a:endParaRPr lang="es-AR">
                  <a:ea typeface="ＭＳ Ｐゴシック" pitchFamily="84" charset="-128"/>
                </a:endParaRPr>
              </a:p>
            </p:txBody>
          </p:sp>
          <p:sp>
            <p:nvSpPr>
              <p:cNvPr id="247824" name="Line 19"/>
              <p:cNvSpPr>
                <a:spLocks noChangeShapeType="1"/>
              </p:cNvSpPr>
              <p:nvPr/>
            </p:nvSpPr>
            <p:spPr bwMode="auto">
              <a:xfrm>
                <a:off x="4195" y="1298"/>
                <a:ext cx="499" cy="0"/>
              </a:xfrm>
              <a:prstGeom prst="line">
                <a:avLst/>
              </a:prstGeom>
              <a:noFill/>
              <a:ln w="25400">
                <a:solidFill>
                  <a:srgbClr val="FF0000"/>
                </a:solidFill>
                <a:round/>
                <a:headEnd/>
                <a:tailEnd type="triangle" w="med" len="med"/>
              </a:ln>
            </p:spPr>
            <p:txBody>
              <a:bodyPr/>
              <a:lstStyle/>
              <a:p>
                <a:endParaRPr lang="es-AR"/>
              </a:p>
            </p:txBody>
          </p:sp>
          <p:sp>
            <p:nvSpPr>
              <p:cNvPr id="247825" name="Line 20"/>
              <p:cNvSpPr>
                <a:spLocks noChangeShapeType="1"/>
              </p:cNvSpPr>
              <p:nvPr/>
            </p:nvSpPr>
            <p:spPr bwMode="auto">
              <a:xfrm>
                <a:off x="4195" y="3113"/>
                <a:ext cx="453" cy="0"/>
              </a:xfrm>
              <a:prstGeom prst="line">
                <a:avLst/>
              </a:prstGeom>
              <a:noFill/>
              <a:ln w="25400">
                <a:solidFill>
                  <a:srgbClr val="FF0000"/>
                </a:solidFill>
                <a:round/>
                <a:headEnd/>
                <a:tailEnd type="triangle" w="med" len="med"/>
              </a:ln>
            </p:spPr>
            <p:txBody>
              <a:bodyPr/>
              <a:lstStyle/>
              <a:p>
                <a:endParaRPr lang="es-AR"/>
              </a:p>
            </p:txBody>
          </p:sp>
          <p:sp>
            <p:nvSpPr>
              <p:cNvPr id="247826" name="Text Box 21"/>
              <p:cNvSpPr txBox="1">
                <a:spLocks noChangeArrowheads="1"/>
              </p:cNvSpPr>
              <p:nvPr/>
            </p:nvSpPr>
            <p:spPr bwMode="auto">
              <a:xfrm>
                <a:off x="4603" y="3430"/>
                <a:ext cx="408" cy="231"/>
              </a:xfrm>
              <a:prstGeom prst="rect">
                <a:avLst/>
              </a:prstGeom>
              <a:noFill/>
              <a:ln w="25400">
                <a:noFill/>
                <a:miter lim="800000"/>
                <a:headEnd/>
                <a:tailEnd/>
              </a:ln>
            </p:spPr>
            <p:txBody>
              <a:bodyPr>
                <a:spAutoFit/>
              </a:bodyPr>
              <a:lstStyle/>
              <a:p>
                <a:pPr eaLnBrk="1" hangingPunct="1">
                  <a:spcBef>
                    <a:spcPct val="50000"/>
                  </a:spcBef>
                </a:pPr>
                <a:r>
                  <a:rPr lang="es-ES" b="1">
                    <a:ea typeface="ＭＳ Ｐゴシック" pitchFamily="84" charset="-128"/>
                  </a:rPr>
                  <a:t>0 K</a:t>
                </a:r>
              </a:p>
            </p:txBody>
          </p:sp>
          <p:sp>
            <p:nvSpPr>
              <p:cNvPr id="247827" name="Line 22"/>
              <p:cNvSpPr>
                <a:spLocks noChangeShapeType="1"/>
              </p:cNvSpPr>
              <p:nvPr/>
            </p:nvSpPr>
            <p:spPr bwMode="auto">
              <a:xfrm>
                <a:off x="4195" y="3612"/>
                <a:ext cx="453" cy="0"/>
              </a:xfrm>
              <a:prstGeom prst="line">
                <a:avLst/>
              </a:prstGeom>
              <a:noFill/>
              <a:ln w="25400">
                <a:solidFill>
                  <a:srgbClr val="FF0000"/>
                </a:solidFill>
                <a:round/>
                <a:headEnd/>
                <a:tailEnd type="triangle" w="med" len="med"/>
              </a:ln>
            </p:spPr>
            <p:txBody>
              <a:bodyPr/>
              <a:lstStyle/>
              <a:p>
                <a:endParaRPr lang="es-AR"/>
              </a:p>
            </p:txBody>
          </p:sp>
          <p:sp>
            <p:nvSpPr>
              <p:cNvPr id="247828" name="Text Box 23"/>
              <p:cNvSpPr txBox="1">
                <a:spLocks noChangeArrowheads="1"/>
              </p:cNvSpPr>
              <p:nvPr/>
            </p:nvSpPr>
            <p:spPr bwMode="auto">
              <a:xfrm>
                <a:off x="4604" y="2976"/>
                <a:ext cx="589" cy="231"/>
              </a:xfrm>
              <a:prstGeom prst="rect">
                <a:avLst/>
              </a:prstGeom>
              <a:noFill/>
              <a:ln w="25400">
                <a:noFill/>
                <a:miter lim="800000"/>
                <a:headEnd/>
                <a:tailEnd/>
              </a:ln>
            </p:spPr>
            <p:txBody>
              <a:bodyPr>
                <a:spAutoFit/>
              </a:bodyPr>
              <a:lstStyle/>
              <a:p>
                <a:pPr eaLnBrk="1" hangingPunct="1">
                  <a:spcBef>
                    <a:spcPct val="50000"/>
                  </a:spcBef>
                </a:pPr>
                <a:r>
                  <a:rPr lang="es-ES" b="1">
                    <a:ea typeface="ＭＳ Ｐゴシック" pitchFamily="84" charset="-128"/>
                  </a:rPr>
                  <a:t>273 K</a:t>
                </a:r>
              </a:p>
            </p:txBody>
          </p:sp>
        </p:grpSp>
      </p:grpSp>
      <p:pic>
        <p:nvPicPr>
          <p:cNvPr id="24783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288" y="1557338"/>
            <a:ext cx="4635500" cy="4538662"/>
          </a:xfrm>
          <a:prstGeom prst="rect">
            <a:avLst/>
          </a:prstGeom>
          <a:noFill/>
          <a:ln w="25400">
            <a:noFill/>
            <a:miter lim="800000"/>
            <a:headEnd/>
            <a:tailEnd/>
          </a:ln>
        </p:spPr>
      </p:pic>
      <p:sp>
        <p:nvSpPr>
          <p:cNvPr id="247832" name="Rectangle 24"/>
          <p:cNvSpPr>
            <a:spLocks noChangeArrowheads="1"/>
          </p:cNvSpPr>
          <p:nvPr/>
        </p:nvSpPr>
        <p:spPr bwMode="auto">
          <a:xfrm>
            <a:off x="3505200" y="3962400"/>
            <a:ext cx="1512888" cy="615950"/>
          </a:xfrm>
          <a:prstGeom prst="rect">
            <a:avLst/>
          </a:prstGeom>
          <a:noFill/>
          <a:ln w="38100" algn="ctr">
            <a:solidFill>
              <a:srgbClr val="C0C0C0"/>
            </a:solidFill>
            <a:miter lim="800000"/>
            <a:headEnd/>
            <a:tailEnd/>
          </a:ln>
          <a:effectLst>
            <a:outerShdw dist="107763" dir="2700000" algn="ctr" rotWithShape="0">
              <a:schemeClr val="hlink">
                <a:alpha val="50000"/>
              </a:schemeClr>
            </a:outerShdw>
          </a:effectLst>
        </p:spPr>
        <p:txBody>
          <a:bodyPr wrap="none" anchor="ctr"/>
          <a:lstStyle/>
          <a:p>
            <a:r>
              <a:rPr lang="en-US" sz="2600" dirty="0">
                <a:solidFill>
                  <a:srgbClr val="5F5F5F"/>
                </a:solidFill>
              </a:rPr>
              <a:t>V </a:t>
            </a:r>
            <a:r>
              <a:rPr lang="en-US" sz="2600" dirty="0">
                <a:solidFill>
                  <a:srgbClr val="5F5F5F"/>
                </a:solidFill>
                <a:sym typeface="WP MathA" pitchFamily="2" charset="2"/>
              </a:rPr>
              <a:t>= </a:t>
            </a:r>
            <a:r>
              <a:rPr lang="en-US" sz="2600" dirty="0" err="1">
                <a:solidFill>
                  <a:srgbClr val="5F5F5F"/>
                </a:solidFill>
                <a:sym typeface="WP MathA" pitchFamily="2" charset="2"/>
              </a:rPr>
              <a:t>cte</a:t>
            </a:r>
            <a:r>
              <a:rPr lang="en-US" sz="2600" dirty="0">
                <a:solidFill>
                  <a:srgbClr val="5F5F5F"/>
                </a:solidFill>
                <a:sym typeface="WP MathA" pitchFamily="2" charset="2"/>
              </a:rPr>
              <a:t> T</a:t>
            </a:r>
            <a:endParaRPr lang="es-ES" sz="2600" dirty="0">
              <a:solidFill>
                <a:srgbClr val="5F5F5F"/>
              </a:solidFill>
              <a:sym typeface="WP MathA" pitchFamily="2" charset="2"/>
            </a:endParaRPr>
          </a:p>
        </p:txBody>
      </p:sp>
      <p:sp>
        <p:nvSpPr>
          <p:cNvPr id="247833" name="Text Box 25"/>
          <p:cNvSpPr txBox="1">
            <a:spLocks noChangeArrowheads="1"/>
          </p:cNvSpPr>
          <p:nvPr/>
        </p:nvSpPr>
        <p:spPr bwMode="auto">
          <a:xfrm>
            <a:off x="3779838" y="2205038"/>
            <a:ext cx="463550" cy="366712"/>
          </a:xfrm>
          <a:prstGeom prst="rect">
            <a:avLst/>
          </a:prstGeom>
          <a:noFill/>
          <a:ln w="38100" algn="ctr">
            <a:noFill/>
            <a:miter lim="800000"/>
            <a:headEnd/>
            <a:tailEnd/>
          </a:ln>
          <a:effectLst/>
        </p:spPr>
        <p:txBody>
          <a:bodyPr wrap="none">
            <a:spAutoFit/>
          </a:bodyPr>
          <a:lstStyle/>
          <a:p>
            <a:r>
              <a:rPr lang="es-AR"/>
              <a:t>P1</a:t>
            </a:r>
            <a:endParaRPr lang="es-ES"/>
          </a:p>
        </p:txBody>
      </p:sp>
      <p:grpSp>
        <p:nvGrpSpPr>
          <p:cNvPr id="4" name="Group 31"/>
          <p:cNvGrpSpPr>
            <a:grpSpLocks/>
          </p:cNvGrpSpPr>
          <p:nvPr/>
        </p:nvGrpSpPr>
        <p:grpSpPr bwMode="auto">
          <a:xfrm>
            <a:off x="684213" y="1268413"/>
            <a:ext cx="4392612" cy="4321175"/>
            <a:chOff x="431" y="799"/>
            <a:chExt cx="2767" cy="2722"/>
          </a:xfrm>
        </p:grpSpPr>
        <p:grpSp>
          <p:nvGrpSpPr>
            <p:cNvPr id="5" name="Group 28"/>
            <p:cNvGrpSpPr>
              <a:grpSpLocks/>
            </p:cNvGrpSpPr>
            <p:nvPr/>
          </p:nvGrpSpPr>
          <p:grpSpPr bwMode="auto">
            <a:xfrm>
              <a:off x="431" y="799"/>
              <a:ext cx="2268" cy="2722"/>
              <a:chOff x="431" y="799"/>
              <a:chExt cx="2268" cy="2722"/>
            </a:xfrm>
          </p:grpSpPr>
          <p:sp>
            <p:nvSpPr>
              <p:cNvPr id="247834" name="Line 26"/>
              <p:cNvSpPr>
                <a:spLocks noChangeShapeType="1"/>
              </p:cNvSpPr>
              <p:nvPr/>
            </p:nvSpPr>
            <p:spPr bwMode="auto">
              <a:xfrm flipV="1">
                <a:off x="431" y="799"/>
                <a:ext cx="2268" cy="2722"/>
              </a:xfrm>
              <a:prstGeom prst="line">
                <a:avLst/>
              </a:prstGeom>
              <a:noFill/>
              <a:ln w="19050">
                <a:solidFill>
                  <a:srgbClr val="0000FF"/>
                </a:solidFill>
                <a:miter lim="800000"/>
                <a:headEnd/>
                <a:tailEnd/>
              </a:ln>
              <a:effectLst/>
            </p:spPr>
            <p:txBody>
              <a:bodyPr wrap="none" anchor="ctr"/>
              <a:lstStyle/>
              <a:p>
                <a:endParaRPr lang="es-AR"/>
              </a:p>
            </p:txBody>
          </p:sp>
          <p:sp>
            <p:nvSpPr>
              <p:cNvPr id="247835" name="Text Box 27"/>
              <p:cNvSpPr txBox="1">
                <a:spLocks noChangeArrowheads="1"/>
              </p:cNvSpPr>
              <p:nvPr/>
            </p:nvSpPr>
            <p:spPr bwMode="auto">
              <a:xfrm>
                <a:off x="2200" y="890"/>
                <a:ext cx="292" cy="231"/>
              </a:xfrm>
              <a:prstGeom prst="rect">
                <a:avLst/>
              </a:prstGeom>
              <a:noFill/>
              <a:ln w="38100" algn="ctr">
                <a:noFill/>
                <a:miter lim="800000"/>
                <a:headEnd/>
                <a:tailEnd/>
              </a:ln>
              <a:effectLst/>
            </p:spPr>
            <p:txBody>
              <a:bodyPr wrap="none">
                <a:spAutoFit/>
              </a:bodyPr>
              <a:lstStyle/>
              <a:p>
                <a:r>
                  <a:rPr lang="es-AR"/>
                  <a:t>P2</a:t>
                </a:r>
                <a:endParaRPr lang="es-ES"/>
              </a:p>
            </p:txBody>
          </p:sp>
        </p:grpSp>
        <p:sp>
          <p:nvSpPr>
            <p:cNvPr id="247837" name="Line 29"/>
            <p:cNvSpPr>
              <a:spLocks noChangeShapeType="1"/>
            </p:cNvSpPr>
            <p:nvPr/>
          </p:nvSpPr>
          <p:spPr bwMode="auto">
            <a:xfrm flipV="1">
              <a:off x="431" y="1752"/>
              <a:ext cx="2767" cy="1769"/>
            </a:xfrm>
            <a:prstGeom prst="line">
              <a:avLst/>
            </a:prstGeom>
            <a:noFill/>
            <a:ln w="19050">
              <a:solidFill>
                <a:srgbClr val="0000FF"/>
              </a:solidFill>
              <a:miter lim="800000"/>
              <a:headEnd/>
              <a:tailEnd/>
            </a:ln>
            <a:effectLst/>
          </p:spPr>
          <p:txBody>
            <a:bodyPr wrap="none" anchor="ctr"/>
            <a:lstStyle/>
            <a:p>
              <a:endParaRPr lang="es-AR"/>
            </a:p>
          </p:txBody>
        </p:sp>
        <p:sp>
          <p:nvSpPr>
            <p:cNvPr id="247838" name="Text Box 30"/>
            <p:cNvSpPr txBox="1">
              <a:spLocks noChangeArrowheads="1"/>
            </p:cNvSpPr>
            <p:nvPr/>
          </p:nvSpPr>
          <p:spPr bwMode="auto">
            <a:xfrm>
              <a:off x="2734" y="1661"/>
              <a:ext cx="292" cy="231"/>
            </a:xfrm>
            <a:prstGeom prst="rect">
              <a:avLst/>
            </a:prstGeom>
            <a:noFill/>
            <a:ln w="38100" algn="ctr">
              <a:noFill/>
              <a:miter lim="800000"/>
              <a:headEnd/>
              <a:tailEnd/>
            </a:ln>
            <a:effectLst/>
          </p:spPr>
          <p:txBody>
            <a:bodyPr wrap="none">
              <a:spAutoFit/>
            </a:bodyPr>
            <a:lstStyle/>
            <a:p>
              <a:r>
                <a:rPr lang="es-AR" dirty="0"/>
                <a:t>P3</a:t>
              </a:r>
              <a:endParaRPr lang="es-E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2">
            <a:extLst>
              <a:ext uri="{FF2B5EF4-FFF2-40B4-BE49-F238E27FC236}">
                <a16:creationId xmlns:a16="http://schemas.microsoft.com/office/drawing/2014/main" id="{710E5376-C2AD-4C08-B835-9B51679DF788}"/>
              </a:ext>
            </a:extLst>
          </p:cNvPr>
          <p:cNvSpPr txBox="1">
            <a:spLocks noChangeArrowheads="1"/>
          </p:cNvSpPr>
          <p:nvPr/>
        </p:nvSpPr>
        <p:spPr bwMode="auto">
          <a:xfrm>
            <a:off x="534193" y="576262"/>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s-AR" sz="2800" b="1" dirty="0" err="1">
                <a:latin typeface="Comic Sans MS" panose="030F0702030302020204" pitchFamily="66" charset="0"/>
              </a:rPr>
              <a:t>Modelo</a:t>
            </a:r>
            <a:r>
              <a:rPr lang="en-GB" altLang="es-AR" sz="2800" b="1" dirty="0">
                <a:latin typeface="Comic Sans MS" panose="030F0702030302020204" pitchFamily="66" charset="0"/>
              </a:rPr>
              <a:t> de gas ideal</a:t>
            </a:r>
          </a:p>
        </p:txBody>
      </p:sp>
      <p:grpSp>
        <p:nvGrpSpPr>
          <p:cNvPr id="2" name="Group 19">
            <a:extLst>
              <a:ext uri="{FF2B5EF4-FFF2-40B4-BE49-F238E27FC236}">
                <a16:creationId xmlns:a16="http://schemas.microsoft.com/office/drawing/2014/main" id="{D7B27E8E-7F94-4216-BFBC-243547EC921D}"/>
              </a:ext>
            </a:extLst>
          </p:cNvPr>
          <p:cNvGrpSpPr>
            <a:grpSpLocks/>
          </p:cNvGrpSpPr>
          <p:nvPr/>
        </p:nvGrpSpPr>
        <p:grpSpPr bwMode="auto">
          <a:xfrm>
            <a:off x="623887" y="1158875"/>
            <a:ext cx="8005763" cy="2867026"/>
            <a:chOff x="455" y="724"/>
            <a:chExt cx="5043" cy="1806"/>
          </a:xfrm>
        </p:grpSpPr>
        <p:sp>
          <p:nvSpPr>
            <p:cNvPr id="11279" name="Text Box 3">
              <a:extLst>
                <a:ext uri="{FF2B5EF4-FFF2-40B4-BE49-F238E27FC236}">
                  <a16:creationId xmlns:a16="http://schemas.microsoft.com/office/drawing/2014/main" id="{D74E88BB-2BC2-43D1-97C1-240E35B732A5}"/>
                </a:ext>
              </a:extLst>
            </p:cNvPr>
            <p:cNvSpPr txBox="1">
              <a:spLocks noChangeArrowheads="1"/>
            </p:cNvSpPr>
            <p:nvPr/>
          </p:nvSpPr>
          <p:spPr bwMode="auto">
            <a:xfrm>
              <a:off x="455" y="724"/>
              <a:ext cx="50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None/>
              </a:pPr>
              <a:r>
                <a:rPr lang="en-GB" altLang="es-AR" sz="2000" dirty="0" err="1">
                  <a:latin typeface="Comic Sans MS" panose="030F0702030302020204" pitchFamily="66" charset="0"/>
                </a:rPr>
                <a:t>En</a:t>
              </a:r>
              <a:r>
                <a:rPr lang="en-GB" altLang="es-AR" sz="2000" dirty="0">
                  <a:latin typeface="Comic Sans MS" panose="030F0702030302020204" pitchFamily="66" charset="0"/>
                </a:rPr>
                <a:t> el </a:t>
              </a:r>
              <a:r>
                <a:rPr lang="en-GB" altLang="es-AR" sz="2000" dirty="0" err="1">
                  <a:latin typeface="Comic Sans MS" panose="030F0702030302020204" pitchFamily="66" charset="0"/>
                </a:rPr>
                <a:t>estado</a:t>
              </a:r>
              <a:r>
                <a:rPr lang="en-GB" altLang="es-AR" sz="2000" dirty="0">
                  <a:latin typeface="Comic Sans MS" panose="030F0702030302020204" pitchFamily="66" charset="0"/>
                </a:rPr>
                <a:t> de </a:t>
              </a:r>
              <a:r>
                <a:rPr lang="en-GB" altLang="es-AR" sz="2000" b="1" dirty="0">
                  <a:latin typeface="Comic Sans MS" panose="030F0702030302020204" pitchFamily="66" charset="0"/>
                </a:rPr>
                <a:t>gas ideal</a:t>
              </a:r>
              <a:r>
                <a:rPr lang="en-GB" altLang="es-AR" sz="2000" dirty="0">
                  <a:latin typeface="Comic Sans MS" panose="030F0702030302020204" pitchFamily="66" charset="0"/>
                </a:rPr>
                <a:t> se </a:t>
              </a:r>
              <a:r>
                <a:rPr lang="en-GB" altLang="es-AR" sz="2000" dirty="0" err="1">
                  <a:latin typeface="Comic Sans MS" panose="030F0702030302020204" pitchFamily="66" charset="0"/>
                </a:rPr>
                <a:t>satisfacen</a:t>
              </a:r>
              <a:r>
                <a:rPr lang="en-GB" altLang="es-AR" sz="2000" dirty="0">
                  <a:latin typeface="Comic Sans MS" panose="030F0702030302020204" pitchFamily="66" charset="0"/>
                </a:rPr>
                <a:t> las </a:t>
              </a:r>
              <a:r>
                <a:rPr lang="en-GB" altLang="es-AR" sz="2000" dirty="0" err="1">
                  <a:latin typeface="Comic Sans MS" panose="030F0702030302020204" pitchFamily="66" charset="0"/>
                </a:rPr>
                <a:t>siguientes</a:t>
              </a:r>
              <a:r>
                <a:rPr lang="en-GB" altLang="es-AR" sz="2000" dirty="0">
                  <a:latin typeface="Comic Sans MS" panose="030F0702030302020204" pitchFamily="66" charset="0"/>
                </a:rPr>
                <a:t> </a:t>
              </a:r>
              <a:r>
                <a:rPr lang="en-GB" altLang="es-AR" sz="2000" dirty="0" err="1">
                  <a:latin typeface="Comic Sans MS" panose="030F0702030302020204" pitchFamily="66" charset="0"/>
                </a:rPr>
                <a:t>relaciones</a:t>
              </a:r>
              <a:r>
                <a:rPr lang="en-GB" altLang="es-AR" sz="2000" dirty="0">
                  <a:latin typeface="Comic Sans MS" panose="030F0702030302020204" pitchFamily="66" charset="0"/>
                </a:rPr>
                <a:t>:</a:t>
              </a:r>
              <a:endParaRPr lang="en-GB" altLang="es-AR" sz="2000" dirty="0">
                <a:latin typeface="Comic Sans MS" panose="030F0702030302020204" pitchFamily="66" charset="0"/>
                <a:sym typeface="Symbol" panose="05050102010706020507" pitchFamily="18" charset="2"/>
              </a:endParaRPr>
            </a:p>
          </p:txBody>
        </p:sp>
        <p:grpSp>
          <p:nvGrpSpPr>
            <p:cNvPr id="11280" name="Group 18">
              <a:extLst>
                <a:ext uri="{FF2B5EF4-FFF2-40B4-BE49-F238E27FC236}">
                  <a16:creationId xmlns:a16="http://schemas.microsoft.com/office/drawing/2014/main" id="{4FF81756-8EA2-4A0D-9BC2-99F5A411219A}"/>
                </a:ext>
              </a:extLst>
            </p:cNvPr>
            <p:cNvGrpSpPr>
              <a:grpSpLocks/>
            </p:cNvGrpSpPr>
            <p:nvPr/>
          </p:nvGrpSpPr>
          <p:grpSpPr bwMode="auto">
            <a:xfrm>
              <a:off x="455" y="1319"/>
              <a:ext cx="4992" cy="864"/>
              <a:chOff x="455" y="1319"/>
              <a:chExt cx="4992" cy="864"/>
            </a:xfrm>
          </p:grpSpPr>
          <p:sp>
            <p:nvSpPr>
              <p:cNvPr id="11282" name="Text Box 3">
                <a:extLst>
                  <a:ext uri="{FF2B5EF4-FFF2-40B4-BE49-F238E27FC236}">
                    <a16:creationId xmlns:a16="http://schemas.microsoft.com/office/drawing/2014/main" id="{61BFEF88-BD10-4934-BB69-9DEC50086046}"/>
                  </a:ext>
                </a:extLst>
              </p:cNvPr>
              <p:cNvSpPr txBox="1">
                <a:spLocks noChangeArrowheads="1"/>
              </p:cNvSpPr>
              <p:nvPr/>
            </p:nvSpPr>
            <p:spPr bwMode="auto">
              <a:xfrm>
                <a:off x="455" y="1319"/>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None/>
                </a:pPr>
                <a:r>
                  <a:rPr lang="en-GB" altLang="es-AR" sz="2000" dirty="0">
                    <a:latin typeface="Comic Sans MS" panose="030F0702030302020204" pitchFamily="66" charset="0"/>
                  </a:rPr>
                  <a:t>1. La </a:t>
                </a:r>
                <a:r>
                  <a:rPr lang="en-GB" altLang="es-AR" sz="2000" b="1" dirty="0" err="1">
                    <a:latin typeface="Comic Sans MS" panose="030F0702030302020204" pitchFamily="66" charset="0"/>
                  </a:rPr>
                  <a:t>ecuación</a:t>
                </a:r>
                <a:r>
                  <a:rPr lang="en-GB" altLang="es-AR" sz="2000" b="1" dirty="0">
                    <a:latin typeface="Comic Sans MS" panose="030F0702030302020204" pitchFamily="66" charset="0"/>
                  </a:rPr>
                  <a:t> de </a:t>
                </a:r>
                <a:r>
                  <a:rPr lang="en-GB" altLang="es-AR" sz="2000" b="1" dirty="0" err="1">
                    <a:latin typeface="Comic Sans MS" panose="030F0702030302020204" pitchFamily="66" charset="0"/>
                  </a:rPr>
                  <a:t>estado</a:t>
                </a:r>
                <a:r>
                  <a:rPr lang="en-GB" altLang="es-AR" sz="2000" dirty="0">
                    <a:latin typeface="Comic Sans MS" panose="030F0702030302020204" pitchFamily="66" charset="0"/>
                  </a:rPr>
                  <a:t> del gas ideal:                     </a:t>
                </a:r>
                <a:endParaRPr lang="en-GB" altLang="es-AR" sz="2000" dirty="0">
                  <a:latin typeface="Comic Sans MS" panose="030F0702030302020204" pitchFamily="66" charset="0"/>
                  <a:sym typeface="Symbol" panose="05050102010706020507" pitchFamily="18" charset="2"/>
                </a:endParaRPr>
              </a:p>
            </p:txBody>
          </p:sp>
          <p:graphicFrame>
            <p:nvGraphicFramePr>
              <p:cNvPr id="11269" name="Object 13">
                <a:extLst>
                  <a:ext uri="{FF2B5EF4-FFF2-40B4-BE49-F238E27FC236}">
                    <a16:creationId xmlns:a16="http://schemas.microsoft.com/office/drawing/2014/main" id="{440D4E44-BE28-4DE5-952B-B8945A049F02}"/>
                  </a:ext>
                </a:extLst>
              </p:cNvPr>
              <p:cNvGraphicFramePr>
                <a:graphicFrameLocks noChangeAspect="1"/>
              </p:cNvGraphicFramePr>
              <p:nvPr>
                <p:extLst>
                  <p:ext uri="{D42A27DB-BD31-4B8C-83A1-F6EECF244321}">
                    <p14:modId xmlns:p14="http://schemas.microsoft.com/office/powerpoint/2010/main" val="4220696755"/>
                  </p:ext>
                </p:extLst>
              </p:nvPr>
            </p:nvGraphicFramePr>
            <p:xfrm>
              <a:off x="926" y="1623"/>
              <a:ext cx="1860" cy="560"/>
            </p:xfrm>
            <a:graphic>
              <a:graphicData uri="http://schemas.openxmlformats.org/presentationml/2006/ole">
                <mc:AlternateContent xmlns:mc="http://schemas.openxmlformats.org/markup-compatibility/2006">
                  <mc:Choice xmlns:v="urn:schemas-microsoft-com:vml" Requires="v">
                    <p:oleObj spid="_x0000_s4098" name="Equation" r:id="rId3" imgW="761760" imgH="228600" progId="Equation.3">
                      <p:embed/>
                    </p:oleObj>
                  </mc:Choice>
                  <mc:Fallback>
                    <p:oleObj name="Equation" r:id="rId3" imgW="761760" imgH="228600" progId="Equation.3">
                      <p:embed/>
                      <p:pic>
                        <p:nvPicPr>
                          <p:cNvPr id="11269" name="Object 13">
                            <a:extLst>
                              <a:ext uri="{FF2B5EF4-FFF2-40B4-BE49-F238E27FC236}">
                                <a16:creationId xmlns:a16="http://schemas.microsoft.com/office/drawing/2014/main" id="{440D4E44-BE28-4DE5-952B-B8945A049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 y="1623"/>
                            <a:ext cx="1860" cy="560"/>
                          </a:xfrm>
                          <a:prstGeom prst="rect">
                            <a:avLst/>
                          </a:prstGeom>
                          <a:noFill/>
                          <a:ln w="9525">
                            <a:solidFill>
                              <a:schemeClr val="tx1"/>
                            </a:solidFill>
                            <a:miter lim="800000"/>
                            <a:headEnd/>
                            <a:tailEnd/>
                          </a:ln>
                          <a:effectLst/>
                        </p:spPr>
                      </p:pic>
                    </p:oleObj>
                  </mc:Fallback>
                </mc:AlternateContent>
              </a:graphicData>
            </a:graphic>
          </p:graphicFrame>
          <p:graphicFrame>
            <p:nvGraphicFramePr>
              <p:cNvPr id="11270" name="Object 15">
                <a:extLst>
                  <a:ext uri="{FF2B5EF4-FFF2-40B4-BE49-F238E27FC236}">
                    <a16:creationId xmlns:a16="http://schemas.microsoft.com/office/drawing/2014/main" id="{D4563D49-4AF0-48D0-B670-73CF5C85A3E2}"/>
                  </a:ext>
                </a:extLst>
              </p:cNvPr>
              <p:cNvGraphicFramePr>
                <a:graphicFrameLocks noChangeAspect="1"/>
              </p:cNvGraphicFramePr>
              <p:nvPr>
                <p:extLst>
                  <p:ext uri="{D42A27DB-BD31-4B8C-83A1-F6EECF244321}">
                    <p14:modId xmlns:p14="http://schemas.microsoft.com/office/powerpoint/2010/main" val="270232916"/>
                  </p:ext>
                </p:extLst>
              </p:nvPr>
            </p:nvGraphicFramePr>
            <p:xfrm>
              <a:off x="3211" y="1640"/>
              <a:ext cx="1717" cy="466"/>
            </p:xfrm>
            <a:graphic>
              <a:graphicData uri="http://schemas.openxmlformats.org/presentationml/2006/ole">
                <mc:AlternateContent xmlns:mc="http://schemas.openxmlformats.org/markup-compatibility/2006">
                  <mc:Choice xmlns:v="urn:schemas-microsoft-com:vml" Requires="v">
                    <p:oleObj spid="_x0000_s4099" name="Equation" r:id="rId5" imgW="609480" imgH="164880" progId="Equation.3">
                      <p:embed/>
                    </p:oleObj>
                  </mc:Choice>
                  <mc:Fallback>
                    <p:oleObj name="Equation" r:id="rId5" imgW="609480" imgH="164880" progId="Equation.3">
                      <p:embed/>
                      <p:pic>
                        <p:nvPicPr>
                          <p:cNvPr id="11270" name="Object 15">
                            <a:extLst>
                              <a:ext uri="{FF2B5EF4-FFF2-40B4-BE49-F238E27FC236}">
                                <a16:creationId xmlns:a16="http://schemas.microsoft.com/office/drawing/2014/main" id="{D4563D49-4AF0-48D0-B670-73CF5C85A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 y="1640"/>
                            <a:ext cx="1717" cy="466"/>
                          </a:xfrm>
                          <a:prstGeom prst="rect">
                            <a:avLst/>
                          </a:prstGeom>
                          <a:noFill/>
                          <a:ln w="9525">
                            <a:solidFill>
                              <a:schemeClr val="tx1"/>
                            </a:solidFill>
                            <a:miter lim="800000"/>
                            <a:headEnd/>
                            <a:tailEnd/>
                          </a:ln>
                          <a:effectLst/>
                        </p:spPr>
                      </p:pic>
                    </p:oleObj>
                  </mc:Fallback>
                </mc:AlternateContent>
              </a:graphicData>
            </a:graphic>
          </p:graphicFrame>
        </p:grpSp>
        <p:sp>
          <p:nvSpPr>
            <p:cNvPr id="11281" name="Text Box 3">
              <a:extLst>
                <a:ext uri="{FF2B5EF4-FFF2-40B4-BE49-F238E27FC236}">
                  <a16:creationId xmlns:a16="http://schemas.microsoft.com/office/drawing/2014/main" id="{867A251B-51D0-491B-81C0-C1218C8A9C22}"/>
                </a:ext>
              </a:extLst>
            </p:cNvPr>
            <p:cNvSpPr txBox="1">
              <a:spLocks noChangeArrowheads="1"/>
            </p:cNvSpPr>
            <p:nvPr/>
          </p:nvSpPr>
          <p:spPr bwMode="auto">
            <a:xfrm>
              <a:off x="476" y="2280"/>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None/>
              </a:pPr>
              <a:r>
                <a:rPr lang="en-GB" altLang="es-AR" sz="2000" dirty="0">
                  <a:latin typeface="Comic Sans MS" panose="030F0702030302020204" pitchFamily="66" charset="0"/>
                </a:rPr>
                <a:t>2. La </a:t>
              </a:r>
              <a:r>
                <a:rPr lang="en-GB" altLang="es-AR" sz="2000" b="1" dirty="0" err="1">
                  <a:latin typeface="Comic Sans MS" panose="030F0702030302020204" pitchFamily="66" charset="0"/>
                </a:rPr>
                <a:t>energía</a:t>
              </a:r>
              <a:r>
                <a:rPr lang="en-GB" altLang="es-AR" sz="2000" b="1" dirty="0">
                  <a:latin typeface="Comic Sans MS" panose="030F0702030302020204" pitchFamily="66" charset="0"/>
                </a:rPr>
                <a:t> </a:t>
              </a:r>
              <a:r>
                <a:rPr lang="en-GB" altLang="es-AR" sz="2000" b="1" dirty="0" err="1">
                  <a:latin typeface="Comic Sans MS" panose="030F0702030302020204" pitchFamily="66" charset="0"/>
                </a:rPr>
                <a:t>interna</a:t>
              </a:r>
              <a:r>
                <a:rPr lang="en-GB" altLang="es-AR" sz="2000" dirty="0">
                  <a:latin typeface="Comic Sans MS" panose="030F0702030302020204" pitchFamily="66" charset="0"/>
                </a:rPr>
                <a:t> es </a:t>
              </a:r>
              <a:r>
                <a:rPr lang="en-GB" altLang="es-AR" sz="2000" dirty="0" err="1">
                  <a:latin typeface="Comic Sans MS" panose="030F0702030302020204" pitchFamily="66" charset="0"/>
                </a:rPr>
                <a:t>sólo</a:t>
              </a:r>
              <a:r>
                <a:rPr lang="en-GB" altLang="es-AR" sz="2000" dirty="0">
                  <a:latin typeface="Comic Sans MS" panose="030F0702030302020204" pitchFamily="66" charset="0"/>
                </a:rPr>
                <a:t> </a:t>
              </a:r>
              <a:r>
                <a:rPr lang="en-GB" altLang="es-AR" sz="2000" dirty="0" err="1">
                  <a:latin typeface="Comic Sans MS" panose="030F0702030302020204" pitchFamily="66" charset="0"/>
                </a:rPr>
                <a:t>función</a:t>
              </a:r>
              <a:r>
                <a:rPr lang="en-GB" altLang="es-AR" sz="2000" dirty="0">
                  <a:latin typeface="Comic Sans MS" panose="030F0702030302020204" pitchFamily="66" charset="0"/>
                </a:rPr>
                <a:t> de la </a:t>
              </a:r>
              <a:r>
                <a:rPr lang="en-GB" altLang="es-AR" sz="2000" dirty="0" err="1">
                  <a:latin typeface="Comic Sans MS" panose="030F0702030302020204" pitchFamily="66" charset="0"/>
                </a:rPr>
                <a:t>temperatura</a:t>
              </a:r>
              <a:r>
                <a:rPr lang="en-GB" altLang="es-AR" sz="2000" dirty="0">
                  <a:latin typeface="Comic Sans MS" panose="030F0702030302020204" pitchFamily="66" charset="0"/>
                </a:rPr>
                <a:t>: U = f(T)</a:t>
              </a:r>
              <a:endParaRPr lang="en-GB" altLang="es-AR" sz="2000" dirty="0">
                <a:latin typeface="Comic Sans MS" panose="030F0702030302020204" pitchFamily="66" charset="0"/>
                <a:sym typeface="Symbol" panose="05050102010706020507" pitchFamily="18" charset="2"/>
              </a:endParaRPr>
            </a:p>
          </p:txBody>
        </p:sp>
      </p:grpSp>
      <p:grpSp>
        <p:nvGrpSpPr>
          <p:cNvPr id="4" name="17 Grupo">
            <a:extLst>
              <a:ext uri="{FF2B5EF4-FFF2-40B4-BE49-F238E27FC236}">
                <a16:creationId xmlns:a16="http://schemas.microsoft.com/office/drawing/2014/main" id="{6295A316-43D5-471F-AF3A-E34B0FB53445}"/>
              </a:ext>
            </a:extLst>
          </p:cNvPr>
          <p:cNvGrpSpPr>
            <a:grpSpLocks/>
          </p:cNvGrpSpPr>
          <p:nvPr/>
        </p:nvGrpSpPr>
        <p:grpSpPr bwMode="auto">
          <a:xfrm>
            <a:off x="762000" y="4114800"/>
            <a:ext cx="8005763" cy="1584325"/>
            <a:chOff x="762000" y="4114800"/>
            <a:chExt cx="8005763" cy="1584325"/>
          </a:xfrm>
        </p:grpSpPr>
        <p:sp>
          <p:nvSpPr>
            <p:cNvPr id="11275" name="Text Box 3">
              <a:extLst>
                <a:ext uri="{FF2B5EF4-FFF2-40B4-BE49-F238E27FC236}">
                  <a16:creationId xmlns:a16="http://schemas.microsoft.com/office/drawing/2014/main" id="{119489DF-72D1-479A-8E94-104F7916C398}"/>
                </a:ext>
              </a:extLst>
            </p:cNvPr>
            <p:cNvSpPr txBox="1">
              <a:spLocks noChangeArrowheads="1"/>
            </p:cNvSpPr>
            <p:nvPr/>
          </p:nvSpPr>
          <p:spPr bwMode="auto">
            <a:xfrm>
              <a:off x="762000" y="4114800"/>
              <a:ext cx="800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None/>
              </a:pPr>
              <a:r>
                <a:rPr lang="en-GB" altLang="es-AR" sz="2000">
                  <a:latin typeface="Comic Sans MS" panose="030F0702030302020204" pitchFamily="66" charset="0"/>
                </a:rPr>
                <a:t>La segunda relación implica que, para el gas ideal:</a:t>
              </a:r>
              <a:endParaRPr lang="en-GB" altLang="es-AR" sz="2000">
                <a:latin typeface="Comic Sans MS" panose="030F0702030302020204" pitchFamily="66" charset="0"/>
                <a:sym typeface="Symbol" panose="05050102010706020507" pitchFamily="18" charset="2"/>
              </a:endParaRPr>
            </a:p>
          </p:txBody>
        </p:sp>
        <p:grpSp>
          <p:nvGrpSpPr>
            <p:cNvPr id="11276" name="16 Grupo">
              <a:extLst>
                <a:ext uri="{FF2B5EF4-FFF2-40B4-BE49-F238E27FC236}">
                  <a16:creationId xmlns:a16="http://schemas.microsoft.com/office/drawing/2014/main" id="{06BA8C74-950A-46EC-8F03-8A96A953A4E1}"/>
                </a:ext>
              </a:extLst>
            </p:cNvPr>
            <p:cNvGrpSpPr>
              <a:grpSpLocks/>
            </p:cNvGrpSpPr>
            <p:nvPr/>
          </p:nvGrpSpPr>
          <p:grpSpPr bwMode="auto">
            <a:xfrm>
              <a:off x="1692275" y="4860925"/>
              <a:ext cx="6130925" cy="838200"/>
              <a:chOff x="1692275" y="4860925"/>
              <a:chExt cx="6130925" cy="838200"/>
            </a:xfrm>
          </p:grpSpPr>
          <p:sp>
            <p:nvSpPr>
              <p:cNvPr id="11277" name="Line 25">
                <a:extLst>
                  <a:ext uri="{FF2B5EF4-FFF2-40B4-BE49-F238E27FC236}">
                    <a16:creationId xmlns:a16="http://schemas.microsoft.com/office/drawing/2014/main" id="{0304E990-5814-462C-9E01-08A12AD77059}"/>
                  </a:ext>
                </a:extLst>
              </p:cNvPr>
              <p:cNvSpPr>
                <a:spLocks noChangeShapeType="1"/>
              </p:cNvSpPr>
              <p:nvPr/>
            </p:nvSpPr>
            <p:spPr bwMode="auto">
              <a:xfrm>
                <a:off x="3022600" y="5257800"/>
                <a:ext cx="533400"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aphicFrame>
            <p:nvGraphicFramePr>
              <p:cNvPr id="11266" name="Object 27">
                <a:extLst>
                  <a:ext uri="{FF2B5EF4-FFF2-40B4-BE49-F238E27FC236}">
                    <a16:creationId xmlns:a16="http://schemas.microsoft.com/office/drawing/2014/main" id="{EB3595DD-8627-4246-9180-EE7832E161F6}"/>
                  </a:ext>
                </a:extLst>
              </p:cNvPr>
              <p:cNvGraphicFramePr>
                <a:graphicFrameLocks noChangeAspect="1"/>
              </p:cNvGraphicFramePr>
              <p:nvPr/>
            </p:nvGraphicFramePr>
            <p:xfrm>
              <a:off x="1692275" y="4927600"/>
              <a:ext cx="982663" cy="636588"/>
            </p:xfrm>
            <a:graphic>
              <a:graphicData uri="http://schemas.openxmlformats.org/presentationml/2006/ole">
                <mc:AlternateContent xmlns:mc="http://schemas.openxmlformats.org/markup-compatibility/2006">
                  <mc:Choice xmlns:v="urn:schemas-microsoft-com:vml" Requires="v">
                    <p:oleObj spid="_x0000_s4100" name="Equation" r:id="rId7" imgW="609480" imgH="393480" progId="Equation.3">
                      <p:embed/>
                    </p:oleObj>
                  </mc:Choice>
                  <mc:Fallback>
                    <p:oleObj name="Equation" r:id="rId7" imgW="609480" imgH="393480" progId="Equation.3">
                      <p:embed/>
                      <p:pic>
                        <p:nvPicPr>
                          <p:cNvPr id="11266" name="Object 27">
                            <a:extLst>
                              <a:ext uri="{FF2B5EF4-FFF2-40B4-BE49-F238E27FC236}">
                                <a16:creationId xmlns:a16="http://schemas.microsoft.com/office/drawing/2014/main" id="{EB3595DD-8627-4246-9180-EE7832E161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4927600"/>
                            <a:ext cx="982663" cy="636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29">
                <a:extLst>
                  <a:ext uri="{FF2B5EF4-FFF2-40B4-BE49-F238E27FC236}">
                    <a16:creationId xmlns:a16="http://schemas.microsoft.com/office/drawing/2014/main" id="{2B0B0026-C0F5-43D0-A1BD-881CCCCF5BC8}"/>
                  </a:ext>
                </a:extLst>
              </p:cNvPr>
              <p:cNvGraphicFramePr>
                <a:graphicFrameLocks noChangeAspect="1"/>
              </p:cNvGraphicFramePr>
              <p:nvPr/>
            </p:nvGraphicFramePr>
            <p:xfrm>
              <a:off x="4013200" y="5105400"/>
              <a:ext cx="1227138" cy="347663"/>
            </p:xfrm>
            <a:graphic>
              <a:graphicData uri="http://schemas.openxmlformats.org/presentationml/2006/ole">
                <mc:AlternateContent xmlns:mc="http://schemas.openxmlformats.org/markup-compatibility/2006">
                  <mc:Choice xmlns:v="urn:schemas-microsoft-com:vml" Requires="v">
                    <p:oleObj spid="_x0000_s4101" name="Equation" r:id="rId9" imgW="761760" imgH="215640" progId="Equation.3">
                      <p:embed/>
                    </p:oleObj>
                  </mc:Choice>
                  <mc:Fallback>
                    <p:oleObj name="Equation" r:id="rId9" imgW="761760" imgH="215640" progId="Equation.3">
                      <p:embed/>
                      <p:pic>
                        <p:nvPicPr>
                          <p:cNvPr id="11267" name="Object 29">
                            <a:extLst>
                              <a:ext uri="{FF2B5EF4-FFF2-40B4-BE49-F238E27FC236}">
                                <a16:creationId xmlns:a16="http://schemas.microsoft.com/office/drawing/2014/main" id="{2B0B0026-C0F5-43D0-A1BD-881CCCCF5B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3200" y="5105400"/>
                            <a:ext cx="1227138" cy="347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30">
                <a:extLst>
                  <a:ext uri="{FF2B5EF4-FFF2-40B4-BE49-F238E27FC236}">
                    <a16:creationId xmlns:a16="http://schemas.microsoft.com/office/drawing/2014/main" id="{1065F5B2-C0F6-4686-AD46-1FDE5690ECA9}"/>
                  </a:ext>
                </a:extLst>
              </p:cNvPr>
              <p:cNvGraphicFramePr>
                <a:graphicFrameLocks noChangeAspect="1"/>
              </p:cNvGraphicFramePr>
              <p:nvPr/>
            </p:nvGraphicFramePr>
            <p:xfrm>
              <a:off x="6411913" y="4860925"/>
              <a:ext cx="1411287" cy="838200"/>
            </p:xfrm>
            <a:graphic>
              <a:graphicData uri="http://schemas.openxmlformats.org/presentationml/2006/ole">
                <mc:AlternateContent xmlns:mc="http://schemas.openxmlformats.org/markup-compatibility/2006">
                  <mc:Choice xmlns:v="urn:schemas-microsoft-com:vml" Requires="v">
                    <p:oleObj spid="_x0000_s4102" name="Equation" r:id="rId11" imgW="876240" imgH="520560" progId="Equation.3">
                      <p:embed/>
                    </p:oleObj>
                  </mc:Choice>
                  <mc:Fallback>
                    <p:oleObj name="Equation" r:id="rId11" imgW="876240" imgH="520560" progId="Equation.3">
                      <p:embed/>
                      <p:pic>
                        <p:nvPicPr>
                          <p:cNvPr id="11268" name="Object 30">
                            <a:extLst>
                              <a:ext uri="{FF2B5EF4-FFF2-40B4-BE49-F238E27FC236}">
                                <a16:creationId xmlns:a16="http://schemas.microsoft.com/office/drawing/2014/main" id="{1065F5B2-C0F6-4686-AD46-1FDE5690EC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1913" y="4860925"/>
                            <a:ext cx="1411287"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8" name="Line 31">
                <a:extLst>
                  <a:ext uri="{FF2B5EF4-FFF2-40B4-BE49-F238E27FC236}">
                    <a16:creationId xmlns:a16="http://schemas.microsoft.com/office/drawing/2014/main" id="{221EE5DA-446A-4D8A-B90A-009A265A7D33}"/>
                  </a:ext>
                </a:extLst>
              </p:cNvPr>
              <p:cNvSpPr>
                <a:spLocks noChangeShapeType="1"/>
              </p:cNvSpPr>
              <p:nvPr/>
            </p:nvSpPr>
            <p:spPr bwMode="auto">
              <a:xfrm>
                <a:off x="5613400" y="5257800"/>
                <a:ext cx="533400"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18">
            <a:extLst>
              <a:ext uri="{FF2B5EF4-FFF2-40B4-BE49-F238E27FC236}">
                <a16:creationId xmlns:a16="http://schemas.microsoft.com/office/drawing/2014/main" id="{D807AF71-9F02-4010-A6B5-33CF63CCE722}"/>
              </a:ext>
            </a:extLst>
          </p:cNvPr>
          <p:cNvGrpSpPr>
            <a:grpSpLocks/>
          </p:cNvGrpSpPr>
          <p:nvPr/>
        </p:nvGrpSpPr>
        <p:grpSpPr bwMode="auto">
          <a:xfrm>
            <a:off x="520700" y="3444875"/>
            <a:ext cx="6137275" cy="974725"/>
            <a:chOff x="328" y="1392"/>
            <a:chExt cx="3866" cy="614"/>
          </a:xfrm>
        </p:grpSpPr>
        <p:grpSp>
          <p:nvGrpSpPr>
            <p:cNvPr id="3196" name="Group 108">
              <a:extLst>
                <a:ext uri="{FF2B5EF4-FFF2-40B4-BE49-F238E27FC236}">
                  <a16:creationId xmlns:a16="http://schemas.microsoft.com/office/drawing/2014/main" id="{F146746D-4F72-4001-8BA3-B40BA8D2FF6A}"/>
                </a:ext>
              </a:extLst>
            </p:cNvPr>
            <p:cNvGrpSpPr>
              <a:grpSpLocks/>
            </p:cNvGrpSpPr>
            <p:nvPr/>
          </p:nvGrpSpPr>
          <p:grpSpPr bwMode="auto">
            <a:xfrm>
              <a:off x="328" y="1392"/>
              <a:ext cx="192" cy="480"/>
              <a:chOff x="328" y="1392"/>
              <a:chExt cx="192" cy="480"/>
            </a:xfrm>
          </p:grpSpPr>
          <p:grpSp>
            <p:nvGrpSpPr>
              <p:cNvPr id="3198" name="Group 19">
                <a:extLst>
                  <a:ext uri="{FF2B5EF4-FFF2-40B4-BE49-F238E27FC236}">
                    <a16:creationId xmlns:a16="http://schemas.microsoft.com/office/drawing/2014/main" id="{B337801C-6FBD-4FCC-848C-28FD4F6F3464}"/>
                  </a:ext>
                </a:extLst>
              </p:cNvPr>
              <p:cNvGrpSpPr>
                <a:grpSpLocks/>
              </p:cNvGrpSpPr>
              <p:nvPr/>
            </p:nvGrpSpPr>
            <p:grpSpPr bwMode="auto">
              <a:xfrm>
                <a:off x="328" y="1392"/>
                <a:ext cx="192" cy="480"/>
                <a:chOff x="3792" y="480"/>
                <a:chExt cx="192" cy="480"/>
              </a:xfrm>
            </p:grpSpPr>
            <p:sp>
              <p:nvSpPr>
                <p:cNvPr id="3203" name="Line 16">
                  <a:extLst>
                    <a:ext uri="{FF2B5EF4-FFF2-40B4-BE49-F238E27FC236}">
                      <a16:creationId xmlns:a16="http://schemas.microsoft.com/office/drawing/2014/main" id="{B95817BD-F6B5-48CC-8183-C7901CD8C4D0}"/>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204" name="Line 17">
                  <a:extLst>
                    <a:ext uri="{FF2B5EF4-FFF2-40B4-BE49-F238E27FC236}">
                      <a16:creationId xmlns:a16="http://schemas.microsoft.com/office/drawing/2014/main" id="{62F60A18-C14F-42AA-B172-19AEBF8AE0B1}"/>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205" name="Line 18">
                  <a:extLst>
                    <a:ext uri="{FF2B5EF4-FFF2-40B4-BE49-F238E27FC236}">
                      <a16:creationId xmlns:a16="http://schemas.microsoft.com/office/drawing/2014/main" id="{C12A0F82-B1BD-4EC2-869A-9C1C2F2BB8D7}"/>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99" name="Rectangle 20">
                <a:extLst>
                  <a:ext uri="{FF2B5EF4-FFF2-40B4-BE49-F238E27FC236}">
                    <a16:creationId xmlns:a16="http://schemas.microsoft.com/office/drawing/2014/main" id="{0D75D497-131D-4235-9479-9179ED520EB2}"/>
                  </a:ext>
                </a:extLst>
              </p:cNvPr>
              <p:cNvSpPr>
                <a:spLocks noChangeArrowheads="1"/>
              </p:cNvSpPr>
              <p:nvPr/>
            </p:nvSpPr>
            <p:spPr bwMode="auto">
              <a:xfrm>
                <a:off x="328" y="1776"/>
                <a:ext cx="192" cy="9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200" name="Group 23">
                <a:extLst>
                  <a:ext uri="{FF2B5EF4-FFF2-40B4-BE49-F238E27FC236}">
                    <a16:creationId xmlns:a16="http://schemas.microsoft.com/office/drawing/2014/main" id="{E0800A01-7440-4BAF-9ED1-4087CF9DBA34}"/>
                  </a:ext>
                </a:extLst>
              </p:cNvPr>
              <p:cNvGrpSpPr>
                <a:grpSpLocks/>
              </p:cNvGrpSpPr>
              <p:nvPr/>
            </p:nvGrpSpPr>
            <p:grpSpPr bwMode="auto">
              <a:xfrm>
                <a:off x="328" y="1620"/>
                <a:ext cx="192" cy="144"/>
                <a:chOff x="3792" y="672"/>
                <a:chExt cx="192" cy="144"/>
              </a:xfrm>
            </p:grpSpPr>
            <p:sp>
              <p:nvSpPr>
                <p:cNvPr id="3201" name="Line 21">
                  <a:extLst>
                    <a:ext uri="{FF2B5EF4-FFF2-40B4-BE49-F238E27FC236}">
                      <a16:creationId xmlns:a16="http://schemas.microsoft.com/office/drawing/2014/main" id="{6BE63602-86FF-4BCB-9626-0AF7E8EB855D}"/>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202" name="Line 22">
                  <a:extLst>
                    <a:ext uri="{FF2B5EF4-FFF2-40B4-BE49-F238E27FC236}">
                      <a16:creationId xmlns:a16="http://schemas.microsoft.com/office/drawing/2014/main" id="{E3754F52-8267-41C7-969D-6E8C6AFF6F38}"/>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97" name="AutoShape 90">
              <a:extLst>
                <a:ext uri="{FF2B5EF4-FFF2-40B4-BE49-F238E27FC236}">
                  <a16:creationId xmlns:a16="http://schemas.microsoft.com/office/drawing/2014/main" id="{15C44A5F-35DD-49C5-8B80-9602CAE0F9BB}"/>
                </a:ext>
              </a:extLst>
            </p:cNvPr>
            <p:cNvSpPr>
              <a:spLocks noChangeArrowheads="1"/>
            </p:cNvSpPr>
            <p:nvPr/>
          </p:nvSpPr>
          <p:spPr bwMode="auto">
            <a:xfrm>
              <a:off x="4146" y="1958"/>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7" name="136 Grupo">
            <a:extLst>
              <a:ext uri="{FF2B5EF4-FFF2-40B4-BE49-F238E27FC236}">
                <a16:creationId xmlns:a16="http://schemas.microsoft.com/office/drawing/2014/main" id="{AF770B0C-E535-4AD6-BACE-2E487A095883}"/>
              </a:ext>
            </a:extLst>
          </p:cNvPr>
          <p:cNvGrpSpPr>
            <a:grpSpLocks/>
          </p:cNvGrpSpPr>
          <p:nvPr/>
        </p:nvGrpSpPr>
        <p:grpSpPr bwMode="auto">
          <a:xfrm>
            <a:off x="1054100" y="3444875"/>
            <a:ext cx="5626100" cy="860425"/>
            <a:chOff x="1054100" y="3444875"/>
            <a:chExt cx="5626100" cy="860425"/>
          </a:xfrm>
        </p:grpSpPr>
        <p:grpSp>
          <p:nvGrpSpPr>
            <p:cNvPr id="3186" name="Group 109">
              <a:extLst>
                <a:ext uri="{FF2B5EF4-FFF2-40B4-BE49-F238E27FC236}">
                  <a16:creationId xmlns:a16="http://schemas.microsoft.com/office/drawing/2014/main" id="{20EFAA1E-E1ED-409F-B7BF-5E5F7AE31FE4}"/>
                </a:ext>
              </a:extLst>
            </p:cNvPr>
            <p:cNvGrpSpPr>
              <a:grpSpLocks/>
            </p:cNvGrpSpPr>
            <p:nvPr/>
          </p:nvGrpSpPr>
          <p:grpSpPr bwMode="auto">
            <a:xfrm>
              <a:off x="1054100" y="3444875"/>
              <a:ext cx="304800" cy="762000"/>
              <a:chOff x="664" y="1392"/>
              <a:chExt cx="192" cy="480"/>
            </a:xfrm>
          </p:grpSpPr>
          <p:grpSp>
            <p:nvGrpSpPr>
              <p:cNvPr id="3188" name="Group 24">
                <a:extLst>
                  <a:ext uri="{FF2B5EF4-FFF2-40B4-BE49-F238E27FC236}">
                    <a16:creationId xmlns:a16="http://schemas.microsoft.com/office/drawing/2014/main" id="{FE733C5C-03A6-470D-A473-BBA1A978EDB6}"/>
                  </a:ext>
                </a:extLst>
              </p:cNvPr>
              <p:cNvGrpSpPr>
                <a:grpSpLocks/>
              </p:cNvGrpSpPr>
              <p:nvPr/>
            </p:nvGrpSpPr>
            <p:grpSpPr bwMode="auto">
              <a:xfrm>
                <a:off x="664" y="1392"/>
                <a:ext cx="192" cy="480"/>
                <a:chOff x="3792" y="480"/>
                <a:chExt cx="192" cy="480"/>
              </a:xfrm>
            </p:grpSpPr>
            <p:sp>
              <p:nvSpPr>
                <p:cNvPr id="3193" name="Line 25">
                  <a:extLst>
                    <a:ext uri="{FF2B5EF4-FFF2-40B4-BE49-F238E27FC236}">
                      <a16:creationId xmlns:a16="http://schemas.microsoft.com/office/drawing/2014/main" id="{4767C77E-30CE-40A1-8C7D-F4A52F69440B}"/>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94" name="Line 26">
                  <a:extLst>
                    <a:ext uri="{FF2B5EF4-FFF2-40B4-BE49-F238E27FC236}">
                      <a16:creationId xmlns:a16="http://schemas.microsoft.com/office/drawing/2014/main" id="{0B42A179-10C3-4282-AE5C-7866D7A5EF96}"/>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95" name="Line 27">
                  <a:extLst>
                    <a:ext uri="{FF2B5EF4-FFF2-40B4-BE49-F238E27FC236}">
                      <a16:creationId xmlns:a16="http://schemas.microsoft.com/office/drawing/2014/main" id="{EFC312D6-0D1D-4659-920A-08DA35CCC8C1}"/>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89" name="Rectangle 28">
                <a:extLst>
                  <a:ext uri="{FF2B5EF4-FFF2-40B4-BE49-F238E27FC236}">
                    <a16:creationId xmlns:a16="http://schemas.microsoft.com/office/drawing/2014/main" id="{09BD694D-D689-4575-9EA6-4C122335F895}"/>
                  </a:ext>
                </a:extLst>
              </p:cNvPr>
              <p:cNvSpPr>
                <a:spLocks noChangeArrowheads="1"/>
              </p:cNvSpPr>
              <p:nvPr/>
            </p:nvSpPr>
            <p:spPr bwMode="auto">
              <a:xfrm>
                <a:off x="664"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90" name="Group 29">
                <a:extLst>
                  <a:ext uri="{FF2B5EF4-FFF2-40B4-BE49-F238E27FC236}">
                    <a16:creationId xmlns:a16="http://schemas.microsoft.com/office/drawing/2014/main" id="{71C2EEBA-627B-46C6-AA36-D49890662666}"/>
                  </a:ext>
                </a:extLst>
              </p:cNvPr>
              <p:cNvGrpSpPr>
                <a:grpSpLocks/>
              </p:cNvGrpSpPr>
              <p:nvPr/>
            </p:nvGrpSpPr>
            <p:grpSpPr bwMode="auto">
              <a:xfrm>
                <a:off x="664" y="1584"/>
                <a:ext cx="192" cy="144"/>
                <a:chOff x="3792" y="672"/>
                <a:chExt cx="192" cy="144"/>
              </a:xfrm>
            </p:grpSpPr>
            <p:sp>
              <p:nvSpPr>
                <p:cNvPr id="3191" name="Line 30">
                  <a:extLst>
                    <a:ext uri="{FF2B5EF4-FFF2-40B4-BE49-F238E27FC236}">
                      <a16:creationId xmlns:a16="http://schemas.microsoft.com/office/drawing/2014/main" id="{F28BB4FC-BF08-4D5D-8DBC-F59AE39679B2}"/>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92" name="Line 31">
                  <a:extLst>
                    <a:ext uri="{FF2B5EF4-FFF2-40B4-BE49-F238E27FC236}">
                      <a16:creationId xmlns:a16="http://schemas.microsoft.com/office/drawing/2014/main" id="{9148C044-B403-4F75-B7E5-05480C84BBAC}"/>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87" name="AutoShape 92">
              <a:extLst>
                <a:ext uri="{FF2B5EF4-FFF2-40B4-BE49-F238E27FC236}">
                  <a16:creationId xmlns:a16="http://schemas.microsoft.com/office/drawing/2014/main" id="{2396FE1F-71E0-4F48-BD7A-DB0A5B52C104}"/>
                </a:ext>
              </a:extLst>
            </p:cNvPr>
            <p:cNvSpPr>
              <a:spLocks noChangeArrowheads="1"/>
            </p:cNvSpPr>
            <p:nvPr/>
          </p:nvSpPr>
          <p:spPr bwMode="auto">
            <a:xfrm>
              <a:off x="6604000" y="4229100"/>
              <a:ext cx="76200" cy="76200"/>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11" name="Group 121">
            <a:extLst>
              <a:ext uri="{FF2B5EF4-FFF2-40B4-BE49-F238E27FC236}">
                <a16:creationId xmlns:a16="http://schemas.microsoft.com/office/drawing/2014/main" id="{FA47C184-0AFE-4F9E-A55F-FF3322D46C33}"/>
              </a:ext>
            </a:extLst>
          </p:cNvPr>
          <p:cNvGrpSpPr>
            <a:grpSpLocks/>
          </p:cNvGrpSpPr>
          <p:nvPr/>
        </p:nvGrpSpPr>
        <p:grpSpPr bwMode="auto">
          <a:xfrm>
            <a:off x="2197100" y="3444875"/>
            <a:ext cx="4714875" cy="762000"/>
            <a:chOff x="1384" y="1392"/>
            <a:chExt cx="2970" cy="480"/>
          </a:xfrm>
        </p:grpSpPr>
        <p:grpSp>
          <p:nvGrpSpPr>
            <p:cNvPr id="3176" name="Group 111">
              <a:extLst>
                <a:ext uri="{FF2B5EF4-FFF2-40B4-BE49-F238E27FC236}">
                  <a16:creationId xmlns:a16="http://schemas.microsoft.com/office/drawing/2014/main" id="{E97DFD39-D069-42E6-B40E-C58A57940A1A}"/>
                </a:ext>
              </a:extLst>
            </p:cNvPr>
            <p:cNvGrpSpPr>
              <a:grpSpLocks/>
            </p:cNvGrpSpPr>
            <p:nvPr/>
          </p:nvGrpSpPr>
          <p:grpSpPr bwMode="auto">
            <a:xfrm>
              <a:off x="1384" y="1392"/>
              <a:ext cx="192" cy="480"/>
              <a:chOff x="1384" y="1392"/>
              <a:chExt cx="192" cy="480"/>
            </a:xfrm>
          </p:grpSpPr>
          <p:grpSp>
            <p:nvGrpSpPr>
              <p:cNvPr id="3178" name="Group 40">
                <a:extLst>
                  <a:ext uri="{FF2B5EF4-FFF2-40B4-BE49-F238E27FC236}">
                    <a16:creationId xmlns:a16="http://schemas.microsoft.com/office/drawing/2014/main" id="{392D11EC-FA1F-42F4-A74E-5AE673276F94}"/>
                  </a:ext>
                </a:extLst>
              </p:cNvPr>
              <p:cNvGrpSpPr>
                <a:grpSpLocks/>
              </p:cNvGrpSpPr>
              <p:nvPr/>
            </p:nvGrpSpPr>
            <p:grpSpPr bwMode="auto">
              <a:xfrm>
                <a:off x="1384" y="1392"/>
                <a:ext cx="192" cy="480"/>
                <a:chOff x="3792" y="480"/>
                <a:chExt cx="192" cy="480"/>
              </a:xfrm>
            </p:grpSpPr>
            <p:sp>
              <p:nvSpPr>
                <p:cNvPr id="3183" name="Line 41">
                  <a:extLst>
                    <a:ext uri="{FF2B5EF4-FFF2-40B4-BE49-F238E27FC236}">
                      <a16:creationId xmlns:a16="http://schemas.microsoft.com/office/drawing/2014/main" id="{DF125AE8-B4A4-4092-8BBC-66DAC285D43F}"/>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84" name="Line 42">
                  <a:extLst>
                    <a:ext uri="{FF2B5EF4-FFF2-40B4-BE49-F238E27FC236}">
                      <a16:creationId xmlns:a16="http://schemas.microsoft.com/office/drawing/2014/main" id="{A4A71021-AAC5-4536-8A11-57B89DDA6B1E}"/>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85" name="Line 43">
                  <a:extLst>
                    <a:ext uri="{FF2B5EF4-FFF2-40B4-BE49-F238E27FC236}">
                      <a16:creationId xmlns:a16="http://schemas.microsoft.com/office/drawing/2014/main" id="{FE32198D-38A6-49D0-84FE-4B498C5F4311}"/>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79" name="Rectangle 44">
                <a:extLst>
                  <a:ext uri="{FF2B5EF4-FFF2-40B4-BE49-F238E27FC236}">
                    <a16:creationId xmlns:a16="http://schemas.microsoft.com/office/drawing/2014/main" id="{112FD76F-AFC9-4DE4-95D6-8B006DD1114B}"/>
                  </a:ext>
                </a:extLst>
              </p:cNvPr>
              <p:cNvSpPr>
                <a:spLocks noChangeArrowheads="1"/>
              </p:cNvSpPr>
              <p:nvPr/>
            </p:nvSpPr>
            <p:spPr bwMode="auto">
              <a:xfrm>
                <a:off x="1384"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80" name="Group 45">
                <a:extLst>
                  <a:ext uri="{FF2B5EF4-FFF2-40B4-BE49-F238E27FC236}">
                    <a16:creationId xmlns:a16="http://schemas.microsoft.com/office/drawing/2014/main" id="{75668D52-4082-4A49-BF4F-23F0CF6AF9D8}"/>
                  </a:ext>
                </a:extLst>
              </p:cNvPr>
              <p:cNvGrpSpPr>
                <a:grpSpLocks/>
              </p:cNvGrpSpPr>
              <p:nvPr/>
            </p:nvGrpSpPr>
            <p:grpSpPr bwMode="auto">
              <a:xfrm>
                <a:off x="1384" y="1533"/>
                <a:ext cx="192" cy="144"/>
                <a:chOff x="3792" y="672"/>
                <a:chExt cx="192" cy="144"/>
              </a:xfrm>
            </p:grpSpPr>
            <p:sp>
              <p:nvSpPr>
                <p:cNvPr id="3181" name="Line 46">
                  <a:extLst>
                    <a:ext uri="{FF2B5EF4-FFF2-40B4-BE49-F238E27FC236}">
                      <a16:creationId xmlns:a16="http://schemas.microsoft.com/office/drawing/2014/main" id="{8F47523C-19A2-4A75-8DDE-DCE2F2D33F5F}"/>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82" name="Line 47">
                  <a:extLst>
                    <a:ext uri="{FF2B5EF4-FFF2-40B4-BE49-F238E27FC236}">
                      <a16:creationId xmlns:a16="http://schemas.microsoft.com/office/drawing/2014/main" id="{D0C83D9C-490F-466F-923F-70370EB67E1D}"/>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77" name="AutoShape 94">
              <a:extLst>
                <a:ext uri="{FF2B5EF4-FFF2-40B4-BE49-F238E27FC236}">
                  <a16:creationId xmlns:a16="http://schemas.microsoft.com/office/drawing/2014/main" id="{5F151ED7-A9C5-4BDD-9AA6-F6E6D2557756}"/>
                </a:ext>
              </a:extLst>
            </p:cNvPr>
            <p:cNvSpPr>
              <a:spLocks noChangeArrowheads="1"/>
            </p:cNvSpPr>
            <p:nvPr/>
          </p:nvSpPr>
          <p:spPr bwMode="auto">
            <a:xfrm>
              <a:off x="4306" y="1822"/>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15" name="Group 112">
            <a:extLst>
              <a:ext uri="{FF2B5EF4-FFF2-40B4-BE49-F238E27FC236}">
                <a16:creationId xmlns:a16="http://schemas.microsoft.com/office/drawing/2014/main" id="{6ADAB230-197F-41D1-B89E-9983BA2DF6FC}"/>
              </a:ext>
            </a:extLst>
          </p:cNvPr>
          <p:cNvGrpSpPr>
            <a:grpSpLocks/>
          </p:cNvGrpSpPr>
          <p:nvPr/>
        </p:nvGrpSpPr>
        <p:grpSpPr bwMode="auto">
          <a:xfrm>
            <a:off x="2743200" y="3444875"/>
            <a:ext cx="304800" cy="762000"/>
            <a:chOff x="1728" y="1392"/>
            <a:chExt cx="192" cy="480"/>
          </a:xfrm>
        </p:grpSpPr>
        <p:grpSp>
          <p:nvGrpSpPr>
            <p:cNvPr id="3168" name="Group 48">
              <a:extLst>
                <a:ext uri="{FF2B5EF4-FFF2-40B4-BE49-F238E27FC236}">
                  <a16:creationId xmlns:a16="http://schemas.microsoft.com/office/drawing/2014/main" id="{39EDEF15-5941-482D-9933-493D648B02AB}"/>
                </a:ext>
              </a:extLst>
            </p:cNvPr>
            <p:cNvGrpSpPr>
              <a:grpSpLocks/>
            </p:cNvGrpSpPr>
            <p:nvPr/>
          </p:nvGrpSpPr>
          <p:grpSpPr bwMode="auto">
            <a:xfrm>
              <a:off x="1728" y="1392"/>
              <a:ext cx="192" cy="480"/>
              <a:chOff x="3792" y="480"/>
              <a:chExt cx="192" cy="480"/>
            </a:xfrm>
          </p:grpSpPr>
          <p:sp>
            <p:nvSpPr>
              <p:cNvPr id="3173" name="Line 49">
                <a:extLst>
                  <a:ext uri="{FF2B5EF4-FFF2-40B4-BE49-F238E27FC236}">
                    <a16:creationId xmlns:a16="http://schemas.microsoft.com/office/drawing/2014/main" id="{599D209B-9C9B-4F74-845C-9A5F97B1B1F0}"/>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74" name="Line 50">
                <a:extLst>
                  <a:ext uri="{FF2B5EF4-FFF2-40B4-BE49-F238E27FC236}">
                    <a16:creationId xmlns:a16="http://schemas.microsoft.com/office/drawing/2014/main" id="{9A8D8C77-8D53-4B9D-B3E9-A40F01D1CD30}"/>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75" name="Line 51">
                <a:extLst>
                  <a:ext uri="{FF2B5EF4-FFF2-40B4-BE49-F238E27FC236}">
                    <a16:creationId xmlns:a16="http://schemas.microsoft.com/office/drawing/2014/main" id="{29A23F9F-D746-44CE-8310-607460CDDA64}"/>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69" name="Rectangle 52">
              <a:extLst>
                <a:ext uri="{FF2B5EF4-FFF2-40B4-BE49-F238E27FC236}">
                  <a16:creationId xmlns:a16="http://schemas.microsoft.com/office/drawing/2014/main" id="{FC4726EE-781D-4F84-BBC2-D2B7D43EDBE4}"/>
                </a:ext>
              </a:extLst>
            </p:cNvPr>
            <p:cNvSpPr>
              <a:spLocks noChangeArrowheads="1"/>
            </p:cNvSpPr>
            <p:nvPr/>
          </p:nvSpPr>
          <p:spPr bwMode="auto">
            <a:xfrm>
              <a:off x="1728" y="1776"/>
              <a:ext cx="192" cy="9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70" name="Group 53">
              <a:extLst>
                <a:ext uri="{FF2B5EF4-FFF2-40B4-BE49-F238E27FC236}">
                  <a16:creationId xmlns:a16="http://schemas.microsoft.com/office/drawing/2014/main" id="{D5BD16FE-319D-48AB-B543-EA0D44279AEE}"/>
                </a:ext>
              </a:extLst>
            </p:cNvPr>
            <p:cNvGrpSpPr>
              <a:grpSpLocks/>
            </p:cNvGrpSpPr>
            <p:nvPr/>
          </p:nvGrpSpPr>
          <p:grpSpPr bwMode="auto">
            <a:xfrm>
              <a:off x="1728" y="1488"/>
              <a:ext cx="192" cy="144"/>
              <a:chOff x="3792" y="672"/>
              <a:chExt cx="192" cy="144"/>
            </a:xfrm>
          </p:grpSpPr>
          <p:sp>
            <p:nvSpPr>
              <p:cNvPr id="3171" name="Line 54">
                <a:extLst>
                  <a:ext uri="{FF2B5EF4-FFF2-40B4-BE49-F238E27FC236}">
                    <a16:creationId xmlns:a16="http://schemas.microsoft.com/office/drawing/2014/main" id="{3468FE3F-C60F-4F9A-86DA-BB8B9AAE5641}"/>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72" name="Line 55">
                <a:extLst>
                  <a:ext uri="{FF2B5EF4-FFF2-40B4-BE49-F238E27FC236}">
                    <a16:creationId xmlns:a16="http://schemas.microsoft.com/office/drawing/2014/main" id="{4FACE89B-617B-4DA9-8677-BCFC0F5DE465}"/>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25697" name="AutoShape 95">
            <a:extLst>
              <a:ext uri="{FF2B5EF4-FFF2-40B4-BE49-F238E27FC236}">
                <a16:creationId xmlns:a16="http://schemas.microsoft.com/office/drawing/2014/main" id="{CA4E8E40-4B48-4D91-8AC1-E0AE40382478}"/>
              </a:ext>
            </a:extLst>
          </p:cNvPr>
          <p:cNvSpPr>
            <a:spLocks noChangeArrowheads="1"/>
          </p:cNvSpPr>
          <p:nvPr/>
        </p:nvSpPr>
        <p:spPr bwMode="auto">
          <a:xfrm>
            <a:off x="7140575" y="4140200"/>
            <a:ext cx="76200" cy="76200"/>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18" name="Group 123">
            <a:extLst>
              <a:ext uri="{FF2B5EF4-FFF2-40B4-BE49-F238E27FC236}">
                <a16:creationId xmlns:a16="http://schemas.microsoft.com/office/drawing/2014/main" id="{EAEE310A-6188-4A75-97FA-1267484D8442}"/>
              </a:ext>
            </a:extLst>
          </p:cNvPr>
          <p:cNvGrpSpPr>
            <a:grpSpLocks/>
          </p:cNvGrpSpPr>
          <p:nvPr/>
        </p:nvGrpSpPr>
        <p:grpSpPr bwMode="auto">
          <a:xfrm>
            <a:off x="3352800" y="3444875"/>
            <a:ext cx="4181475" cy="771525"/>
            <a:chOff x="2112" y="1392"/>
            <a:chExt cx="2634" cy="486"/>
          </a:xfrm>
        </p:grpSpPr>
        <p:grpSp>
          <p:nvGrpSpPr>
            <p:cNvPr id="3158" name="Group 113">
              <a:extLst>
                <a:ext uri="{FF2B5EF4-FFF2-40B4-BE49-F238E27FC236}">
                  <a16:creationId xmlns:a16="http://schemas.microsoft.com/office/drawing/2014/main" id="{C37C0E14-8ECE-4AAF-8C3D-FA2F58B2932B}"/>
                </a:ext>
              </a:extLst>
            </p:cNvPr>
            <p:cNvGrpSpPr>
              <a:grpSpLocks/>
            </p:cNvGrpSpPr>
            <p:nvPr/>
          </p:nvGrpSpPr>
          <p:grpSpPr bwMode="auto">
            <a:xfrm>
              <a:off x="2112" y="1392"/>
              <a:ext cx="192" cy="480"/>
              <a:chOff x="2112" y="1392"/>
              <a:chExt cx="192" cy="480"/>
            </a:xfrm>
          </p:grpSpPr>
          <p:grpSp>
            <p:nvGrpSpPr>
              <p:cNvPr id="3160" name="Group 56">
                <a:extLst>
                  <a:ext uri="{FF2B5EF4-FFF2-40B4-BE49-F238E27FC236}">
                    <a16:creationId xmlns:a16="http://schemas.microsoft.com/office/drawing/2014/main" id="{1C6E41E6-5BE2-4919-89F8-422EDA52BE48}"/>
                  </a:ext>
                </a:extLst>
              </p:cNvPr>
              <p:cNvGrpSpPr>
                <a:grpSpLocks/>
              </p:cNvGrpSpPr>
              <p:nvPr/>
            </p:nvGrpSpPr>
            <p:grpSpPr bwMode="auto">
              <a:xfrm>
                <a:off x="2112" y="1392"/>
                <a:ext cx="192" cy="480"/>
                <a:chOff x="3792" y="480"/>
                <a:chExt cx="192" cy="480"/>
              </a:xfrm>
            </p:grpSpPr>
            <p:sp>
              <p:nvSpPr>
                <p:cNvPr id="3165" name="Line 57">
                  <a:extLst>
                    <a:ext uri="{FF2B5EF4-FFF2-40B4-BE49-F238E27FC236}">
                      <a16:creationId xmlns:a16="http://schemas.microsoft.com/office/drawing/2014/main" id="{444A2BFB-E1B8-42A3-871E-6AC532DE591F}"/>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66" name="Line 58">
                  <a:extLst>
                    <a:ext uri="{FF2B5EF4-FFF2-40B4-BE49-F238E27FC236}">
                      <a16:creationId xmlns:a16="http://schemas.microsoft.com/office/drawing/2014/main" id="{2E6341B9-44A4-4BD7-ADF8-E16476825D37}"/>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67" name="Line 59">
                  <a:extLst>
                    <a:ext uri="{FF2B5EF4-FFF2-40B4-BE49-F238E27FC236}">
                      <a16:creationId xmlns:a16="http://schemas.microsoft.com/office/drawing/2014/main" id="{92D9C5E7-23A7-4255-A6B2-AF82B522BFE7}"/>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61" name="Rectangle 60">
                <a:extLst>
                  <a:ext uri="{FF2B5EF4-FFF2-40B4-BE49-F238E27FC236}">
                    <a16:creationId xmlns:a16="http://schemas.microsoft.com/office/drawing/2014/main" id="{1B88A514-391E-4094-A6CE-DD358824FC11}"/>
                  </a:ext>
                </a:extLst>
              </p:cNvPr>
              <p:cNvSpPr>
                <a:spLocks noChangeArrowheads="1"/>
              </p:cNvSpPr>
              <p:nvPr/>
            </p:nvSpPr>
            <p:spPr bwMode="auto">
              <a:xfrm>
                <a:off x="2112" y="1829"/>
                <a:ext cx="192" cy="4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62" name="Group 61">
                <a:extLst>
                  <a:ext uri="{FF2B5EF4-FFF2-40B4-BE49-F238E27FC236}">
                    <a16:creationId xmlns:a16="http://schemas.microsoft.com/office/drawing/2014/main" id="{69486A6A-6467-4BCF-BB90-157D23E06DA8}"/>
                  </a:ext>
                </a:extLst>
              </p:cNvPr>
              <p:cNvGrpSpPr>
                <a:grpSpLocks/>
              </p:cNvGrpSpPr>
              <p:nvPr/>
            </p:nvGrpSpPr>
            <p:grpSpPr bwMode="auto">
              <a:xfrm>
                <a:off x="2112" y="1434"/>
                <a:ext cx="192" cy="144"/>
                <a:chOff x="3792" y="672"/>
                <a:chExt cx="192" cy="144"/>
              </a:xfrm>
            </p:grpSpPr>
            <p:sp>
              <p:nvSpPr>
                <p:cNvPr id="3163" name="Line 62">
                  <a:extLst>
                    <a:ext uri="{FF2B5EF4-FFF2-40B4-BE49-F238E27FC236}">
                      <a16:creationId xmlns:a16="http://schemas.microsoft.com/office/drawing/2014/main" id="{054844E5-D10B-4C54-9E62-0F8139689511}"/>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64" name="Line 63">
                  <a:extLst>
                    <a:ext uri="{FF2B5EF4-FFF2-40B4-BE49-F238E27FC236}">
                      <a16:creationId xmlns:a16="http://schemas.microsoft.com/office/drawing/2014/main" id="{C64587FA-C80B-41D1-B8AC-F4BD0EE6DEC3}"/>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59" name="AutoShape 96">
              <a:extLst>
                <a:ext uri="{FF2B5EF4-FFF2-40B4-BE49-F238E27FC236}">
                  <a16:creationId xmlns:a16="http://schemas.microsoft.com/office/drawing/2014/main" id="{76A475B0-5DBB-4C0E-952D-ED478FF0D76E}"/>
                </a:ext>
              </a:extLst>
            </p:cNvPr>
            <p:cNvSpPr>
              <a:spLocks noChangeArrowheads="1"/>
            </p:cNvSpPr>
            <p:nvPr/>
          </p:nvSpPr>
          <p:spPr bwMode="auto">
            <a:xfrm>
              <a:off x="4698" y="1830"/>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22" name="Group 124">
            <a:extLst>
              <a:ext uri="{FF2B5EF4-FFF2-40B4-BE49-F238E27FC236}">
                <a16:creationId xmlns:a16="http://schemas.microsoft.com/office/drawing/2014/main" id="{95E75282-8B5E-4A64-9B28-F7F106E1EBB1}"/>
              </a:ext>
            </a:extLst>
          </p:cNvPr>
          <p:cNvGrpSpPr>
            <a:grpSpLocks/>
          </p:cNvGrpSpPr>
          <p:nvPr/>
        </p:nvGrpSpPr>
        <p:grpSpPr bwMode="auto">
          <a:xfrm>
            <a:off x="3962400" y="3444875"/>
            <a:ext cx="3965575" cy="762000"/>
            <a:chOff x="2496" y="1392"/>
            <a:chExt cx="2498" cy="480"/>
          </a:xfrm>
        </p:grpSpPr>
        <p:grpSp>
          <p:nvGrpSpPr>
            <p:cNvPr id="3148" name="Group 114">
              <a:extLst>
                <a:ext uri="{FF2B5EF4-FFF2-40B4-BE49-F238E27FC236}">
                  <a16:creationId xmlns:a16="http://schemas.microsoft.com/office/drawing/2014/main" id="{F685FE32-D99A-4CCA-B180-CA5D0BEB8C5B}"/>
                </a:ext>
              </a:extLst>
            </p:cNvPr>
            <p:cNvGrpSpPr>
              <a:grpSpLocks/>
            </p:cNvGrpSpPr>
            <p:nvPr/>
          </p:nvGrpSpPr>
          <p:grpSpPr bwMode="auto">
            <a:xfrm>
              <a:off x="2496" y="1392"/>
              <a:ext cx="192" cy="480"/>
              <a:chOff x="2496" y="1392"/>
              <a:chExt cx="192" cy="480"/>
            </a:xfrm>
          </p:grpSpPr>
          <p:grpSp>
            <p:nvGrpSpPr>
              <p:cNvPr id="3150" name="Group 64">
                <a:extLst>
                  <a:ext uri="{FF2B5EF4-FFF2-40B4-BE49-F238E27FC236}">
                    <a16:creationId xmlns:a16="http://schemas.microsoft.com/office/drawing/2014/main" id="{56779131-3AF5-41EB-8FF6-EA38F51EC4E5}"/>
                  </a:ext>
                </a:extLst>
              </p:cNvPr>
              <p:cNvGrpSpPr>
                <a:grpSpLocks/>
              </p:cNvGrpSpPr>
              <p:nvPr/>
            </p:nvGrpSpPr>
            <p:grpSpPr bwMode="auto">
              <a:xfrm>
                <a:off x="2496" y="1392"/>
                <a:ext cx="192" cy="480"/>
                <a:chOff x="3792" y="480"/>
                <a:chExt cx="192" cy="480"/>
              </a:xfrm>
            </p:grpSpPr>
            <p:sp>
              <p:nvSpPr>
                <p:cNvPr id="3155" name="Line 65">
                  <a:extLst>
                    <a:ext uri="{FF2B5EF4-FFF2-40B4-BE49-F238E27FC236}">
                      <a16:creationId xmlns:a16="http://schemas.microsoft.com/office/drawing/2014/main" id="{1AB148C2-C615-4E2B-854D-1DC09E8261F5}"/>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56" name="Line 66">
                  <a:extLst>
                    <a:ext uri="{FF2B5EF4-FFF2-40B4-BE49-F238E27FC236}">
                      <a16:creationId xmlns:a16="http://schemas.microsoft.com/office/drawing/2014/main" id="{0D4935A8-B675-4321-9E89-00F2F1EDACC6}"/>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57" name="Line 67">
                  <a:extLst>
                    <a:ext uri="{FF2B5EF4-FFF2-40B4-BE49-F238E27FC236}">
                      <a16:creationId xmlns:a16="http://schemas.microsoft.com/office/drawing/2014/main" id="{9FF9E9FA-6E37-44C6-8909-71D67BB7B8EA}"/>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51" name="Rectangle 68">
                <a:extLst>
                  <a:ext uri="{FF2B5EF4-FFF2-40B4-BE49-F238E27FC236}">
                    <a16:creationId xmlns:a16="http://schemas.microsoft.com/office/drawing/2014/main" id="{9F4B38E6-4761-4307-B244-CD505BDCF384}"/>
                  </a:ext>
                </a:extLst>
              </p:cNvPr>
              <p:cNvSpPr>
                <a:spLocks noChangeArrowheads="1"/>
              </p:cNvSpPr>
              <p:nvPr/>
            </p:nvSpPr>
            <p:spPr bwMode="auto">
              <a:xfrm>
                <a:off x="2496" y="1856"/>
                <a:ext cx="192" cy="1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52" name="Group 69">
                <a:extLst>
                  <a:ext uri="{FF2B5EF4-FFF2-40B4-BE49-F238E27FC236}">
                    <a16:creationId xmlns:a16="http://schemas.microsoft.com/office/drawing/2014/main" id="{5169B4B6-D474-499F-9B28-F91A7DD2BC6B}"/>
                  </a:ext>
                </a:extLst>
              </p:cNvPr>
              <p:cNvGrpSpPr>
                <a:grpSpLocks/>
              </p:cNvGrpSpPr>
              <p:nvPr/>
            </p:nvGrpSpPr>
            <p:grpSpPr bwMode="auto">
              <a:xfrm>
                <a:off x="2496" y="1398"/>
                <a:ext cx="192" cy="144"/>
                <a:chOff x="3792" y="672"/>
                <a:chExt cx="192" cy="144"/>
              </a:xfrm>
            </p:grpSpPr>
            <p:sp>
              <p:nvSpPr>
                <p:cNvPr id="3153" name="Line 70">
                  <a:extLst>
                    <a:ext uri="{FF2B5EF4-FFF2-40B4-BE49-F238E27FC236}">
                      <a16:creationId xmlns:a16="http://schemas.microsoft.com/office/drawing/2014/main" id="{BE797250-0A23-4B5B-AB9A-8603C15288C8}"/>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54" name="Line 71">
                  <a:extLst>
                    <a:ext uri="{FF2B5EF4-FFF2-40B4-BE49-F238E27FC236}">
                      <a16:creationId xmlns:a16="http://schemas.microsoft.com/office/drawing/2014/main" id="{B30CAAAF-BD0C-4A05-B14B-4117AA1FBA66}"/>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49" name="AutoShape 97">
              <a:extLst>
                <a:ext uri="{FF2B5EF4-FFF2-40B4-BE49-F238E27FC236}">
                  <a16:creationId xmlns:a16="http://schemas.microsoft.com/office/drawing/2014/main" id="{D309A1A7-22FF-4969-A4FC-2A390A94F42D}"/>
                </a:ext>
              </a:extLst>
            </p:cNvPr>
            <p:cNvSpPr>
              <a:spLocks noChangeArrowheads="1"/>
            </p:cNvSpPr>
            <p:nvPr/>
          </p:nvSpPr>
          <p:spPr bwMode="auto">
            <a:xfrm>
              <a:off x="4946" y="1822"/>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26" name="137 Grupo">
            <a:extLst>
              <a:ext uri="{FF2B5EF4-FFF2-40B4-BE49-F238E27FC236}">
                <a16:creationId xmlns:a16="http://schemas.microsoft.com/office/drawing/2014/main" id="{B9A0D3F2-6CBB-4D58-AF49-83D2E4F847FB}"/>
              </a:ext>
            </a:extLst>
          </p:cNvPr>
          <p:cNvGrpSpPr>
            <a:grpSpLocks/>
          </p:cNvGrpSpPr>
          <p:nvPr/>
        </p:nvGrpSpPr>
        <p:grpSpPr bwMode="auto">
          <a:xfrm>
            <a:off x="4572000" y="3378200"/>
            <a:ext cx="3600450" cy="828675"/>
            <a:chOff x="4572000" y="3378200"/>
            <a:chExt cx="3600450" cy="828675"/>
          </a:xfrm>
        </p:grpSpPr>
        <p:grpSp>
          <p:nvGrpSpPr>
            <p:cNvPr id="3139" name="Group 115">
              <a:extLst>
                <a:ext uri="{FF2B5EF4-FFF2-40B4-BE49-F238E27FC236}">
                  <a16:creationId xmlns:a16="http://schemas.microsoft.com/office/drawing/2014/main" id="{CD89DF76-4278-4130-AE24-5111926F2A15}"/>
                </a:ext>
              </a:extLst>
            </p:cNvPr>
            <p:cNvGrpSpPr>
              <a:grpSpLocks/>
            </p:cNvGrpSpPr>
            <p:nvPr/>
          </p:nvGrpSpPr>
          <p:grpSpPr bwMode="auto">
            <a:xfrm>
              <a:off x="4572000" y="3378200"/>
              <a:ext cx="304800" cy="828675"/>
              <a:chOff x="2880" y="1350"/>
              <a:chExt cx="192" cy="522"/>
            </a:xfrm>
          </p:grpSpPr>
          <p:grpSp>
            <p:nvGrpSpPr>
              <p:cNvPr id="3141" name="Group 72">
                <a:extLst>
                  <a:ext uri="{FF2B5EF4-FFF2-40B4-BE49-F238E27FC236}">
                    <a16:creationId xmlns:a16="http://schemas.microsoft.com/office/drawing/2014/main" id="{318A1D84-EEA5-446D-863C-FFC5CD724857}"/>
                  </a:ext>
                </a:extLst>
              </p:cNvPr>
              <p:cNvGrpSpPr>
                <a:grpSpLocks/>
              </p:cNvGrpSpPr>
              <p:nvPr/>
            </p:nvGrpSpPr>
            <p:grpSpPr bwMode="auto">
              <a:xfrm>
                <a:off x="2880" y="1392"/>
                <a:ext cx="192" cy="480"/>
                <a:chOff x="3792" y="480"/>
                <a:chExt cx="192" cy="480"/>
              </a:xfrm>
            </p:grpSpPr>
            <p:sp>
              <p:nvSpPr>
                <p:cNvPr id="3145" name="Line 73">
                  <a:extLst>
                    <a:ext uri="{FF2B5EF4-FFF2-40B4-BE49-F238E27FC236}">
                      <a16:creationId xmlns:a16="http://schemas.microsoft.com/office/drawing/2014/main" id="{A58C2CE6-6D4D-4CAD-BCB5-CEA18B1A19B8}"/>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46" name="Line 74">
                  <a:extLst>
                    <a:ext uri="{FF2B5EF4-FFF2-40B4-BE49-F238E27FC236}">
                      <a16:creationId xmlns:a16="http://schemas.microsoft.com/office/drawing/2014/main" id="{EDFCB3E2-0EB9-4EB6-9586-3AF25FF84513}"/>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47" name="Line 75">
                  <a:extLst>
                    <a:ext uri="{FF2B5EF4-FFF2-40B4-BE49-F238E27FC236}">
                      <a16:creationId xmlns:a16="http://schemas.microsoft.com/office/drawing/2014/main" id="{79CF9A2D-F896-4DC4-A5AD-AA716DDB14CE}"/>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3142" name="Group 77">
                <a:extLst>
                  <a:ext uri="{FF2B5EF4-FFF2-40B4-BE49-F238E27FC236}">
                    <a16:creationId xmlns:a16="http://schemas.microsoft.com/office/drawing/2014/main" id="{29ED8340-2F2B-4FC8-8B4D-3CCA9412B433}"/>
                  </a:ext>
                </a:extLst>
              </p:cNvPr>
              <p:cNvGrpSpPr>
                <a:grpSpLocks/>
              </p:cNvGrpSpPr>
              <p:nvPr/>
            </p:nvGrpSpPr>
            <p:grpSpPr bwMode="auto">
              <a:xfrm>
                <a:off x="2880" y="1350"/>
                <a:ext cx="192" cy="144"/>
                <a:chOff x="3792" y="672"/>
                <a:chExt cx="192" cy="144"/>
              </a:xfrm>
            </p:grpSpPr>
            <p:sp>
              <p:nvSpPr>
                <p:cNvPr id="3143" name="Line 78">
                  <a:extLst>
                    <a:ext uri="{FF2B5EF4-FFF2-40B4-BE49-F238E27FC236}">
                      <a16:creationId xmlns:a16="http://schemas.microsoft.com/office/drawing/2014/main" id="{EC054A26-E679-485B-90BE-1E6DDDD1902B}"/>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44" name="Line 79">
                  <a:extLst>
                    <a:ext uri="{FF2B5EF4-FFF2-40B4-BE49-F238E27FC236}">
                      <a16:creationId xmlns:a16="http://schemas.microsoft.com/office/drawing/2014/main" id="{3A37FF82-C57C-46C2-ABCD-5F0DA700AED6}"/>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40" name="AutoShape 98">
              <a:extLst>
                <a:ext uri="{FF2B5EF4-FFF2-40B4-BE49-F238E27FC236}">
                  <a16:creationId xmlns:a16="http://schemas.microsoft.com/office/drawing/2014/main" id="{E90481AA-A852-499B-A1EC-5DBE8EA7D828}"/>
                </a:ext>
              </a:extLst>
            </p:cNvPr>
            <p:cNvSpPr>
              <a:spLocks noChangeArrowheads="1"/>
            </p:cNvSpPr>
            <p:nvPr/>
          </p:nvSpPr>
          <p:spPr bwMode="auto">
            <a:xfrm>
              <a:off x="8096250" y="3990975"/>
              <a:ext cx="76200" cy="76200"/>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0" name="138 Grupo">
            <a:extLst>
              <a:ext uri="{FF2B5EF4-FFF2-40B4-BE49-F238E27FC236}">
                <a16:creationId xmlns:a16="http://schemas.microsoft.com/office/drawing/2014/main" id="{A518AE07-84DB-4747-B375-2AA91DE23B29}"/>
              </a:ext>
            </a:extLst>
          </p:cNvPr>
          <p:cNvGrpSpPr>
            <a:grpSpLocks/>
          </p:cNvGrpSpPr>
          <p:nvPr/>
        </p:nvGrpSpPr>
        <p:grpSpPr bwMode="auto">
          <a:xfrm>
            <a:off x="5105400" y="3267075"/>
            <a:ext cx="3279775" cy="930275"/>
            <a:chOff x="5105400" y="3267075"/>
            <a:chExt cx="3279775" cy="930275"/>
          </a:xfrm>
        </p:grpSpPr>
        <p:grpSp>
          <p:nvGrpSpPr>
            <p:cNvPr id="3130" name="Group 116">
              <a:extLst>
                <a:ext uri="{FF2B5EF4-FFF2-40B4-BE49-F238E27FC236}">
                  <a16:creationId xmlns:a16="http://schemas.microsoft.com/office/drawing/2014/main" id="{1E4B9327-A655-4197-96D8-D226D8DF2571}"/>
                </a:ext>
              </a:extLst>
            </p:cNvPr>
            <p:cNvGrpSpPr>
              <a:grpSpLocks/>
            </p:cNvGrpSpPr>
            <p:nvPr/>
          </p:nvGrpSpPr>
          <p:grpSpPr bwMode="auto">
            <a:xfrm>
              <a:off x="5105400" y="3267075"/>
              <a:ext cx="304800" cy="930275"/>
              <a:chOff x="3216" y="1280"/>
              <a:chExt cx="192" cy="586"/>
            </a:xfrm>
          </p:grpSpPr>
          <p:grpSp>
            <p:nvGrpSpPr>
              <p:cNvPr id="3132" name="Group 80">
                <a:extLst>
                  <a:ext uri="{FF2B5EF4-FFF2-40B4-BE49-F238E27FC236}">
                    <a16:creationId xmlns:a16="http://schemas.microsoft.com/office/drawing/2014/main" id="{F35B276F-7F15-40FE-9BC8-025C652117F7}"/>
                  </a:ext>
                </a:extLst>
              </p:cNvPr>
              <p:cNvGrpSpPr>
                <a:grpSpLocks/>
              </p:cNvGrpSpPr>
              <p:nvPr/>
            </p:nvGrpSpPr>
            <p:grpSpPr bwMode="auto">
              <a:xfrm>
                <a:off x="3216" y="1386"/>
                <a:ext cx="192" cy="480"/>
                <a:chOff x="3792" y="480"/>
                <a:chExt cx="192" cy="480"/>
              </a:xfrm>
            </p:grpSpPr>
            <p:sp>
              <p:nvSpPr>
                <p:cNvPr id="3136" name="Line 81">
                  <a:extLst>
                    <a:ext uri="{FF2B5EF4-FFF2-40B4-BE49-F238E27FC236}">
                      <a16:creationId xmlns:a16="http://schemas.microsoft.com/office/drawing/2014/main" id="{7B569F6F-6EF9-4E6F-B178-2F501D6ADAB9}"/>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37" name="Line 82">
                  <a:extLst>
                    <a:ext uri="{FF2B5EF4-FFF2-40B4-BE49-F238E27FC236}">
                      <a16:creationId xmlns:a16="http://schemas.microsoft.com/office/drawing/2014/main" id="{69A954BA-3573-4215-8B58-32E728E03357}"/>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38" name="Line 83">
                  <a:extLst>
                    <a:ext uri="{FF2B5EF4-FFF2-40B4-BE49-F238E27FC236}">
                      <a16:creationId xmlns:a16="http://schemas.microsoft.com/office/drawing/2014/main" id="{F1B057E3-39D4-45C4-A7D1-776769AB0A33}"/>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3133" name="Group 84">
                <a:extLst>
                  <a:ext uri="{FF2B5EF4-FFF2-40B4-BE49-F238E27FC236}">
                    <a16:creationId xmlns:a16="http://schemas.microsoft.com/office/drawing/2014/main" id="{98EABA8D-1CF4-4748-A216-1718D44E2D07}"/>
                  </a:ext>
                </a:extLst>
              </p:cNvPr>
              <p:cNvGrpSpPr>
                <a:grpSpLocks/>
              </p:cNvGrpSpPr>
              <p:nvPr/>
            </p:nvGrpSpPr>
            <p:grpSpPr bwMode="auto">
              <a:xfrm>
                <a:off x="3216" y="1280"/>
                <a:ext cx="192" cy="144"/>
                <a:chOff x="3792" y="672"/>
                <a:chExt cx="192" cy="144"/>
              </a:xfrm>
            </p:grpSpPr>
            <p:sp>
              <p:nvSpPr>
                <p:cNvPr id="3134" name="Line 85">
                  <a:extLst>
                    <a:ext uri="{FF2B5EF4-FFF2-40B4-BE49-F238E27FC236}">
                      <a16:creationId xmlns:a16="http://schemas.microsoft.com/office/drawing/2014/main" id="{BFBDC920-7D24-4BCB-85B6-5340E1290248}"/>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35" name="Line 86">
                  <a:extLst>
                    <a:ext uri="{FF2B5EF4-FFF2-40B4-BE49-F238E27FC236}">
                      <a16:creationId xmlns:a16="http://schemas.microsoft.com/office/drawing/2014/main" id="{5CE42F6B-5D60-4731-91B8-6167E0D2C6B5}"/>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31" name="AutoShape 99">
              <a:extLst>
                <a:ext uri="{FF2B5EF4-FFF2-40B4-BE49-F238E27FC236}">
                  <a16:creationId xmlns:a16="http://schemas.microsoft.com/office/drawing/2014/main" id="{8E5CD333-0A32-4C46-A2A7-F933A01D90D3}"/>
                </a:ext>
              </a:extLst>
            </p:cNvPr>
            <p:cNvSpPr>
              <a:spLocks noChangeArrowheads="1"/>
            </p:cNvSpPr>
            <p:nvPr/>
          </p:nvSpPr>
          <p:spPr bwMode="auto">
            <a:xfrm>
              <a:off x="8308975" y="3876675"/>
              <a:ext cx="76200" cy="76200"/>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25602" name="135 Grupo">
            <a:extLst>
              <a:ext uri="{FF2B5EF4-FFF2-40B4-BE49-F238E27FC236}">
                <a16:creationId xmlns:a16="http://schemas.microsoft.com/office/drawing/2014/main" id="{82003A06-126E-4D75-9D00-22F55EBD7257}"/>
              </a:ext>
            </a:extLst>
          </p:cNvPr>
          <p:cNvGrpSpPr>
            <a:grpSpLocks/>
          </p:cNvGrpSpPr>
          <p:nvPr/>
        </p:nvGrpSpPr>
        <p:grpSpPr bwMode="auto">
          <a:xfrm>
            <a:off x="1663700" y="3444875"/>
            <a:ext cx="5035550" cy="847725"/>
            <a:chOff x="1663700" y="3444875"/>
            <a:chExt cx="5035550" cy="847725"/>
          </a:xfrm>
        </p:grpSpPr>
        <p:grpSp>
          <p:nvGrpSpPr>
            <p:cNvPr id="3117" name="Group 110">
              <a:extLst>
                <a:ext uri="{FF2B5EF4-FFF2-40B4-BE49-F238E27FC236}">
                  <a16:creationId xmlns:a16="http://schemas.microsoft.com/office/drawing/2014/main" id="{3EA8F121-BCA0-4A7E-8616-324630A851CF}"/>
                </a:ext>
              </a:extLst>
            </p:cNvPr>
            <p:cNvGrpSpPr>
              <a:grpSpLocks/>
            </p:cNvGrpSpPr>
            <p:nvPr/>
          </p:nvGrpSpPr>
          <p:grpSpPr bwMode="auto">
            <a:xfrm>
              <a:off x="1663700" y="3444875"/>
              <a:ext cx="304800" cy="762000"/>
              <a:chOff x="1048" y="1392"/>
              <a:chExt cx="192" cy="480"/>
            </a:xfrm>
          </p:grpSpPr>
          <p:grpSp>
            <p:nvGrpSpPr>
              <p:cNvPr id="3122" name="Group 32">
                <a:extLst>
                  <a:ext uri="{FF2B5EF4-FFF2-40B4-BE49-F238E27FC236}">
                    <a16:creationId xmlns:a16="http://schemas.microsoft.com/office/drawing/2014/main" id="{4E713B40-FE0A-4E8E-9758-DE60697CBE61}"/>
                  </a:ext>
                </a:extLst>
              </p:cNvPr>
              <p:cNvGrpSpPr>
                <a:grpSpLocks/>
              </p:cNvGrpSpPr>
              <p:nvPr/>
            </p:nvGrpSpPr>
            <p:grpSpPr bwMode="auto">
              <a:xfrm>
                <a:off x="1048" y="1392"/>
                <a:ext cx="192" cy="480"/>
                <a:chOff x="3792" y="480"/>
                <a:chExt cx="192" cy="480"/>
              </a:xfrm>
            </p:grpSpPr>
            <p:sp>
              <p:nvSpPr>
                <p:cNvPr id="3127" name="Line 33">
                  <a:extLst>
                    <a:ext uri="{FF2B5EF4-FFF2-40B4-BE49-F238E27FC236}">
                      <a16:creationId xmlns:a16="http://schemas.microsoft.com/office/drawing/2014/main" id="{EB7046BE-E8DB-4DBE-B9CE-53B0342F4C33}"/>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28" name="Line 34">
                  <a:extLst>
                    <a:ext uri="{FF2B5EF4-FFF2-40B4-BE49-F238E27FC236}">
                      <a16:creationId xmlns:a16="http://schemas.microsoft.com/office/drawing/2014/main" id="{2C4A6279-0F82-4133-9CEF-DC91954A8C04}"/>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29" name="Line 35">
                  <a:extLst>
                    <a:ext uri="{FF2B5EF4-FFF2-40B4-BE49-F238E27FC236}">
                      <a16:creationId xmlns:a16="http://schemas.microsoft.com/office/drawing/2014/main" id="{8F0C663A-F9BF-4C79-862A-7BAA0C473185}"/>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123" name="Rectangle 36">
                <a:extLst>
                  <a:ext uri="{FF2B5EF4-FFF2-40B4-BE49-F238E27FC236}">
                    <a16:creationId xmlns:a16="http://schemas.microsoft.com/office/drawing/2014/main" id="{C4308C22-7F7E-4A81-9F23-445516844C88}"/>
                  </a:ext>
                </a:extLst>
              </p:cNvPr>
              <p:cNvSpPr>
                <a:spLocks noChangeArrowheads="1"/>
              </p:cNvSpPr>
              <p:nvPr/>
            </p:nvSpPr>
            <p:spPr bwMode="auto">
              <a:xfrm>
                <a:off x="1048"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24" name="Group 37">
                <a:extLst>
                  <a:ext uri="{FF2B5EF4-FFF2-40B4-BE49-F238E27FC236}">
                    <a16:creationId xmlns:a16="http://schemas.microsoft.com/office/drawing/2014/main" id="{B5366358-58B1-4F62-A0C0-CAD00DECF3A2}"/>
                  </a:ext>
                </a:extLst>
              </p:cNvPr>
              <p:cNvGrpSpPr>
                <a:grpSpLocks/>
              </p:cNvGrpSpPr>
              <p:nvPr/>
            </p:nvGrpSpPr>
            <p:grpSpPr bwMode="auto">
              <a:xfrm>
                <a:off x="1048" y="1566"/>
                <a:ext cx="192" cy="144"/>
                <a:chOff x="3792" y="672"/>
                <a:chExt cx="192" cy="144"/>
              </a:xfrm>
            </p:grpSpPr>
            <p:sp>
              <p:nvSpPr>
                <p:cNvPr id="3125" name="Line 38">
                  <a:extLst>
                    <a:ext uri="{FF2B5EF4-FFF2-40B4-BE49-F238E27FC236}">
                      <a16:creationId xmlns:a16="http://schemas.microsoft.com/office/drawing/2014/main" id="{5B71896F-69BD-475A-A738-D4D56FEACB2B}"/>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26" name="Line 39">
                  <a:extLst>
                    <a:ext uri="{FF2B5EF4-FFF2-40B4-BE49-F238E27FC236}">
                      <a16:creationId xmlns:a16="http://schemas.microsoft.com/office/drawing/2014/main" id="{934A30BA-0F7A-4276-871E-F64A75CE4424}"/>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118" name="AutoShape 93">
              <a:extLst>
                <a:ext uri="{FF2B5EF4-FFF2-40B4-BE49-F238E27FC236}">
                  <a16:creationId xmlns:a16="http://schemas.microsoft.com/office/drawing/2014/main" id="{BC2231CB-53D3-4DB9-BB99-984D54192DF9}"/>
                </a:ext>
              </a:extLst>
            </p:cNvPr>
            <p:cNvSpPr>
              <a:spLocks noChangeArrowheads="1"/>
            </p:cNvSpPr>
            <p:nvPr/>
          </p:nvSpPr>
          <p:spPr bwMode="auto">
            <a:xfrm>
              <a:off x="6623050" y="4127500"/>
              <a:ext cx="76200" cy="76200"/>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119" name="Group 104">
              <a:extLst>
                <a:ext uri="{FF2B5EF4-FFF2-40B4-BE49-F238E27FC236}">
                  <a16:creationId xmlns:a16="http://schemas.microsoft.com/office/drawing/2014/main" id="{64021EBA-8148-4F59-96CC-83529D571FE6}"/>
                </a:ext>
              </a:extLst>
            </p:cNvPr>
            <p:cNvGrpSpPr>
              <a:grpSpLocks/>
            </p:cNvGrpSpPr>
            <p:nvPr/>
          </p:nvGrpSpPr>
          <p:grpSpPr bwMode="auto">
            <a:xfrm>
              <a:off x="6107113" y="3987800"/>
              <a:ext cx="385763" cy="304800"/>
              <a:chOff x="541" y="2160"/>
              <a:chExt cx="243" cy="192"/>
            </a:xfrm>
          </p:grpSpPr>
          <p:sp>
            <p:nvSpPr>
              <p:cNvPr id="3120" name="Text Box 100">
                <a:extLst>
                  <a:ext uri="{FF2B5EF4-FFF2-40B4-BE49-F238E27FC236}">
                    <a16:creationId xmlns:a16="http://schemas.microsoft.com/office/drawing/2014/main" id="{9E50EF82-73B9-4F6A-A79A-C3A1F631A065}"/>
                  </a:ext>
                </a:extLst>
              </p:cNvPr>
              <p:cNvSpPr txBox="1">
                <a:spLocks noChangeArrowheads="1"/>
              </p:cNvSpPr>
              <p:nvPr/>
            </p:nvSpPr>
            <p:spPr bwMode="auto">
              <a:xfrm>
                <a:off x="541" y="2160"/>
                <a:ext cx="2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Comic Sans MS" panose="030F0702030302020204" pitchFamily="66" charset="0"/>
                  </a:rPr>
                  <a:t>T</a:t>
                </a:r>
                <a:r>
                  <a:rPr lang="en-US" altLang="es-AR" sz="1400" baseline="-25000">
                    <a:latin typeface="Comic Sans MS" panose="030F0702030302020204" pitchFamily="66" charset="0"/>
                  </a:rPr>
                  <a:t>b</a:t>
                </a:r>
                <a:endParaRPr lang="en-US" altLang="es-AR" sz="1400">
                  <a:latin typeface="Comic Sans MS" panose="030F0702030302020204" pitchFamily="66" charset="0"/>
                </a:endParaRPr>
              </a:p>
            </p:txBody>
          </p:sp>
          <p:sp>
            <p:nvSpPr>
              <p:cNvPr id="3121" name="Line 103">
                <a:extLst>
                  <a:ext uri="{FF2B5EF4-FFF2-40B4-BE49-F238E27FC236}">
                    <a16:creationId xmlns:a16="http://schemas.microsoft.com/office/drawing/2014/main" id="{3E4C95D3-4B7E-4F11-AB61-DF449B903AD2}"/>
                  </a:ext>
                </a:extLst>
              </p:cNvPr>
              <p:cNvSpPr>
                <a:spLocks noChangeShapeType="1"/>
              </p:cNvSpPr>
              <p:nvPr/>
            </p:nvSpPr>
            <p:spPr bwMode="auto">
              <a:xfrm>
                <a:off x="755" y="2256"/>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3084" name="Line 105">
            <a:extLst>
              <a:ext uri="{FF2B5EF4-FFF2-40B4-BE49-F238E27FC236}">
                <a16:creationId xmlns:a16="http://schemas.microsoft.com/office/drawing/2014/main" id="{DFBD0FAE-8CDC-4C6F-AA46-1691CD5CD266}"/>
              </a:ext>
            </a:extLst>
          </p:cNvPr>
          <p:cNvSpPr>
            <a:spLocks noChangeShapeType="1"/>
          </p:cNvSpPr>
          <p:nvPr/>
        </p:nvSpPr>
        <p:spPr bwMode="auto">
          <a:xfrm>
            <a:off x="6696075" y="44577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085" name="Text Box 87">
            <a:extLst>
              <a:ext uri="{FF2B5EF4-FFF2-40B4-BE49-F238E27FC236}">
                <a16:creationId xmlns:a16="http://schemas.microsoft.com/office/drawing/2014/main" id="{7C749667-99D6-4983-82C8-C1626CAFDE53}"/>
              </a:ext>
            </a:extLst>
          </p:cNvPr>
          <p:cNvSpPr txBox="1">
            <a:spLocks noChangeArrowheads="1"/>
          </p:cNvSpPr>
          <p:nvPr/>
        </p:nvSpPr>
        <p:spPr bwMode="auto">
          <a:xfrm>
            <a:off x="381000" y="1598613"/>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AR" altLang="es-AR" sz="2000">
                <a:latin typeface="Comic Sans MS" panose="030F0702030302020204" pitchFamily="66" charset="0"/>
              </a:rPr>
              <a:t>Agregamos calor a un líquido contenido en un sistema cilindro-pistón, a presión constante, y medimos el cambio de volumen  y temperatura.</a:t>
            </a:r>
          </a:p>
        </p:txBody>
      </p:sp>
      <p:grpSp>
        <p:nvGrpSpPr>
          <p:cNvPr id="3086" name="Group 117">
            <a:extLst>
              <a:ext uri="{FF2B5EF4-FFF2-40B4-BE49-F238E27FC236}">
                <a16:creationId xmlns:a16="http://schemas.microsoft.com/office/drawing/2014/main" id="{8D2FF858-101F-473F-86E7-5BD8A6631A57}"/>
              </a:ext>
            </a:extLst>
          </p:cNvPr>
          <p:cNvGrpSpPr>
            <a:grpSpLocks/>
          </p:cNvGrpSpPr>
          <p:nvPr/>
        </p:nvGrpSpPr>
        <p:grpSpPr bwMode="auto">
          <a:xfrm>
            <a:off x="6096000" y="2620963"/>
            <a:ext cx="2744788" cy="2065337"/>
            <a:chOff x="3839" y="864"/>
            <a:chExt cx="1729" cy="1301"/>
          </a:xfrm>
        </p:grpSpPr>
        <p:sp>
          <p:nvSpPr>
            <p:cNvPr id="3113" name="Line 11">
              <a:extLst>
                <a:ext uri="{FF2B5EF4-FFF2-40B4-BE49-F238E27FC236}">
                  <a16:creationId xmlns:a16="http://schemas.microsoft.com/office/drawing/2014/main" id="{97AF8BCC-A018-403B-BF48-68EFE6BD3435}"/>
                </a:ext>
              </a:extLst>
            </p:cNvPr>
            <p:cNvSpPr>
              <a:spLocks noChangeShapeType="1"/>
            </p:cNvSpPr>
            <p:nvPr/>
          </p:nvSpPr>
          <p:spPr bwMode="auto">
            <a:xfrm>
              <a:off x="4074" y="930"/>
              <a:ext cx="0" cy="11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14" name="Line 12">
              <a:extLst>
                <a:ext uri="{FF2B5EF4-FFF2-40B4-BE49-F238E27FC236}">
                  <a16:creationId xmlns:a16="http://schemas.microsoft.com/office/drawing/2014/main" id="{9F70151E-AAF7-4A3A-B180-672D917BED99}"/>
                </a:ext>
              </a:extLst>
            </p:cNvPr>
            <p:cNvSpPr>
              <a:spLocks noChangeShapeType="1"/>
            </p:cNvSpPr>
            <p:nvPr/>
          </p:nvSpPr>
          <p:spPr bwMode="auto">
            <a:xfrm>
              <a:off x="4074" y="2061"/>
              <a:ext cx="125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15" name="Text Box 88">
              <a:extLst>
                <a:ext uri="{FF2B5EF4-FFF2-40B4-BE49-F238E27FC236}">
                  <a16:creationId xmlns:a16="http://schemas.microsoft.com/office/drawing/2014/main" id="{53F407CF-1CBD-45DE-8F4F-A3D9FD21020E}"/>
                </a:ext>
              </a:extLst>
            </p:cNvPr>
            <p:cNvSpPr txBox="1">
              <a:spLocks noChangeArrowheads="1"/>
            </p:cNvSpPr>
            <p:nvPr/>
          </p:nvSpPr>
          <p:spPr bwMode="auto">
            <a:xfrm>
              <a:off x="3839" y="864"/>
              <a:ext cx="2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T</a:t>
              </a:r>
            </a:p>
          </p:txBody>
        </p:sp>
        <p:sp>
          <p:nvSpPr>
            <p:cNvPr id="3116" name="Text Box 89">
              <a:extLst>
                <a:ext uri="{FF2B5EF4-FFF2-40B4-BE49-F238E27FC236}">
                  <a16:creationId xmlns:a16="http://schemas.microsoft.com/office/drawing/2014/main" id="{486FBF25-33A2-449D-B223-A9AF5014AAF5}"/>
                </a:ext>
              </a:extLst>
            </p:cNvPr>
            <p:cNvSpPr txBox="1">
              <a:spLocks noChangeArrowheads="1"/>
            </p:cNvSpPr>
            <p:nvPr/>
          </p:nvSpPr>
          <p:spPr bwMode="auto">
            <a:xfrm>
              <a:off x="5358" y="1934"/>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V</a:t>
              </a:r>
            </a:p>
          </p:txBody>
        </p:sp>
      </p:grpSp>
      <p:grpSp>
        <p:nvGrpSpPr>
          <p:cNvPr id="25608" name="140 Grupo">
            <a:extLst>
              <a:ext uri="{FF2B5EF4-FFF2-40B4-BE49-F238E27FC236}">
                <a16:creationId xmlns:a16="http://schemas.microsoft.com/office/drawing/2014/main" id="{7A49AE10-442A-463C-B683-49AC59B63E95}"/>
              </a:ext>
            </a:extLst>
          </p:cNvPr>
          <p:cNvGrpSpPr>
            <a:grpSpLocks/>
          </p:cNvGrpSpPr>
          <p:nvPr/>
        </p:nvGrpSpPr>
        <p:grpSpPr bwMode="auto">
          <a:xfrm>
            <a:off x="6543675" y="3733800"/>
            <a:ext cx="1914525" cy="1098550"/>
            <a:chOff x="6543675" y="3733493"/>
            <a:chExt cx="1914525" cy="1098857"/>
          </a:xfrm>
        </p:grpSpPr>
        <p:grpSp>
          <p:nvGrpSpPr>
            <p:cNvPr id="3104" name="139 Grupo">
              <a:extLst>
                <a:ext uri="{FF2B5EF4-FFF2-40B4-BE49-F238E27FC236}">
                  <a16:creationId xmlns:a16="http://schemas.microsoft.com/office/drawing/2014/main" id="{01F5A93E-A11A-424B-BC2B-2264D445D93B}"/>
                </a:ext>
              </a:extLst>
            </p:cNvPr>
            <p:cNvGrpSpPr>
              <a:grpSpLocks/>
            </p:cNvGrpSpPr>
            <p:nvPr/>
          </p:nvGrpSpPr>
          <p:grpSpPr bwMode="auto">
            <a:xfrm>
              <a:off x="6591300" y="3733493"/>
              <a:ext cx="1818044" cy="667057"/>
              <a:chOff x="6619875" y="3224023"/>
              <a:chExt cx="1818044" cy="667057"/>
            </a:xfrm>
          </p:grpSpPr>
          <p:sp>
            <p:nvSpPr>
              <p:cNvPr id="3110" name="Line 13">
                <a:extLst>
                  <a:ext uri="{FF2B5EF4-FFF2-40B4-BE49-F238E27FC236}">
                    <a16:creationId xmlns:a16="http://schemas.microsoft.com/office/drawing/2014/main" id="{369E7E1E-0D91-4FD1-8626-32426404224E}"/>
                  </a:ext>
                </a:extLst>
              </p:cNvPr>
              <p:cNvSpPr>
                <a:spLocks noChangeShapeType="1"/>
              </p:cNvSpPr>
              <p:nvPr/>
            </p:nvSpPr>
            <p:spPr bwMode="auto">
              <a:xfrm rot="21000000" flipV="1">
                <a:off x="6619875" y="3662480"/>
                <a:ext cx="76200" cy="2286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11" name="Line 14">
                <a:extLst>
                  <a:ext uri="{FF2B5EF4-FFF2-40B4-BE49-F238E27FC236}">
                    <a16:creationId xmlns:a16="http://schemas.microsoft.com/office/drawing/2014/main" id="{AED9941E-9F9D-4628-9661-6758DA5498CE}"/>
                  </a:ext>
                </a:extLst>
              </p:cNvPr>
              <p:cNvSpPr>
                <a:spLocks noChangeShapeType="1"/>
              </p:cNvSpPr>
              <p:nvPr/>
            </p:nvSpPr>
            <p:spPr bwMode="auto">
              <a:xfrm>
                <a:off x="6667500" y="3657600"/>
                <a:ext cx="1219200" cy="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3112" name="Line 15">
                <a:extLst>
                  <a:ext uri="{FF2B5EF4-FFF2-40B4-BE49-F238E27FC236}">
                    <a16:creationId xmlns:a16="http://schemas.microsoft.com/office/drawing/2014/main" id="{91FC1760-12E6-48F9-80A3-503F42EB10A0}"/>
                  </a:ext>
                </a:extLst>
              </p:cNvPr>
              <p:cNvSpPr>
                <a:spLocks noChangeShapeType="1"/>
              </p:cNvSpPr>
              <p:nvPr/>
            </p:nvSpPr>
            <p:spPr bwMode="auto">
              <a:xfrm rot="1200000" flipV="1">
                <a:off x="7980719" y="3224023"/>
                <a:ext cx="457200" cy="5334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3105" name="Group 133">
              <a:extLst>
                <a:ext uri="{FF2B5EF4-FFF2-40B4-BE49-F238E27FC236}">
                  <a16:creationId xmlns:a16="http://schemas.microsoft.com/office/drawing/2014/main" id="{78461D1C-696C-4CB6-B13E-AF7EE0AD0EEF}"/>
                </a:ext>
              </a:extLst>
            </p:cNvPr>
            <p:cNvGrpSpPr>
              <a:grpSpLocks/>
            </p:cNvGrpSpPr>
            <p:nvPr/>
          </p:nvGrpSpPr>
          <p:grpSpPr bwMode="auto">
            <a:xfrm>
              <a:off x="6543675" y="4486275"/>
              <a:ext cx="1914525" cy="346075"/>
              <a:chOff x="4122" y="2030"/>
              <a:chExt cx="1206" cy="218"/>
            </a:xfrm>
          </p:grpSpPr>
          <p:sp>
            <p:nvSpPr>
              <p:cNvPr id="3106" name="Text Box 101">
                <a:extLst>
                  <a:ext uri="{FF2B5EF4-FFF2-40B4-BE49-F238E27FC236}">
                    <a16:creationId xmlns:a16="http://schemas.microsoft.com/office/drawing/2014/main" id="{765BA3A1-0319-43B0-9BB3-E5C9F52FC950}"/>
                  </a:ext>
                </a:extLst>
              </p:cNvPr>
              <p:cNvSpPr txBox="1">
                <a:spLocks noChangeArrowheads="1"/>
              </p:cNvSpPr>
              <p:nvPr/>
            </p:nvSpPr>
            <p:spPr bwMode="auto">
              <a:xfrm>
                <a:off x="4122" y="2054"/>
                <a:ext cx="4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Comic Sans MS" panose="030F0702030302020204" pitchFamily="66" charset="0"/>
                  </a:rPr>
                  <a:t>V</a:t>
                </a:r>
                <a:r>
                  <a:rPr lang="en-US" altLang="es-AR" sz="1400" baseline="-25000">
                    <a:latin typeface="Comic Sans MS" panose="030F0702030302020204" pitchFamily="66" charset="0"/>
                  </a:rPr>
                  <a:t>liq.sat.</a:t>
                </a:r>
                <a:endParaRPr lang="en-US" altLang="es-AR" sz="1400">
                  <a:latin typeface="Comic Sans MS" panose="030F0702030302020204" pitchFamily="66" charset="0"/>
                </a:endParaRPr>
              </a:p>
            </p:txBody>
          </p:sp>
          <p:grpSp>
            <p:nvGrpSpPr>
              <p:cNvPr id="3107" name="Group 107">
                <a:extLst>
                  <a:ext uri="{FF2B5EF4-FFF2-40B4-BE49-F238E27FC236}">
                    <a16:creationId xmlns:a16="http://schemas.microsoft.com/office/drawing/2014/main" id="{CB055C2F-AFBC-412D-B1E3-3C7184067B79}"/>
                  </a:ext>
                </a:extLst>
              </p:cNvPr>
              <p:cNvGrpSpPr>
                <a:grpSpLocks/>
              </p:cNvGrpSpPr>
              <p:nvPr/>
            </p:nvGrpSpPr>
            <p:grpSpPr bwMode="auto">
              <a:xfrm>
                <a:off x="4831" y="2030"/>
                <a:ext cx="497" cy="210"/>
                <a:chOff x="1525" y="2456"/>
                <a:chExt cx="497" cy="210"/>
              </a:xfrm>
            </p:grpSpPr>
            <p:sp>
              <p:nvSpPr>
                <p:cNvPr id="3108" name="Text Box 102">
                  <a:extLst>
                    <a:ext uri="{FF2B5EF4-FFF2-40B4-BE49-F238E27FC236}">
                      <a16:creationId xmlns:a16="http://schemas.microsoft.com/office/drawing/2014/main" id="{FFCE3DC5-6927-48C9-96E9-CAD045F538A4}"/>
                    </a:ext>
                  </a:extLst>
                </p:cNvPr>
                <p:cNvSpPr txBox="1">
                  <a:spLocks noChangeArrowheads="1"/>
                </p:cNvSpPr>
                <p:nvPr/>
              </p:nvSpPr>
              <p:spPr bwMode="auto">
                <a:xfrm>
                  <a:off x="1525" y="2472"/>
                  <a:ext cx="4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Comic Sans MS" panose="030F0702030302020204" pitchFamily="66" charset="0"/>
                    </a:rPr>
                    <a:t>V</a:t>
                  </a:r>
                  <a:r>
                    <a:rPr lang="en-US" altLang="es-AR" sz="1400" baseline="-25000">
                      <a:latin typeface="Comic Sans MS" panose="030F0702030302020204" pitchFamily="66" charset="0"/>
                    </a:rPr>
                    <a:t>vap.sat.</a:t>
                  </a:r>
                  <a:endParaRPr lang="en-US" altLang="es-AR" sz="1400">
                    <a:latin typeface="Comic Sans MS" panose="030F0702030302020204" pitchFamily="66" charset="0"/>
                  </a:endParaRPr>
                </a:p>
              </p:txBody>
            </p:sp>
            <p:sp>
              <p:nvSpPr>
                <p:cNvPr id="3109" name="Line 106">
                  <a:extLst>
                    <a:ext uri="{FF2B5EF4-FFF2-40B4-BE49-F238E27FC236}">
                      <a16:creationId xmlns:a16="http://schemas.microsoft.com/office/drawing/2014/main" id="{D63CBBD9-0C7B-4246-B101-AB717DBDEEDD}"/>
                    </a:ext>
                  </a:extLst>
                </p:cNvPr>
                <p:cNvSpPr>
                  <a:spLocks noChangeShapeType="1"/>
                </p:cNvSpPr>
                <p:nvPr/>
              </p:nvSpPr>
              <p:spPr bwMode="auto">
                <a:xfrm>
                  <a:off x="1664" y="245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grpSp>
      <p:sp>
        <p:nvSpPr>
          <p:cNvPr id="3088" name="Text Box 576">
            <a:extLst>
              <a:ext uri="{FF2B5EF4-FFF2-40B4-BE49-F238E27FC236}">
                <a16:creationId xmlns:a16="http://schemas.microsoft.com/office/drawing/2014/main" id="{40BE7FEC-D65D-4D7D-AA20-EF58BC937B4F}"/>
              </a:ext>
            </a:extLst>
          </p:cNvPr>
          <p:cNvSpPr txBox="1">
            <a:spLocks noChangeArrowheads="1"/>
          </p:cNvSpPr>
          <p:nvPr/>
        </p:nvSpPr>
        <p:spPr bwMode="auto">
          <a:xfrm>
            <a:off x="1666875" y="578552"/>
            <a:ext cx="579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2800" b="1" dirty="0" err="1">
                <a:latin typeface="Comic Sans MS" panose="030F0702030302020204" pitchFamily="66" charset="0"/>
              </a:rPr>
              <a:t>Propiedades</a:t>
            </a:r>
            <a:r>
              <a:rPr lang="en-US" altLang="es-AR" sz="2800" b="1" dirty="0">
                <a:latin typeface="Comic Sans MS" panose="030F0702030302020204" pitchFamily="66" charset="0"/>
              </a:rPr>
              <a:t> </a:t>
            </a:r>
            <a:r>
              <a:rPr lang="en-US" altLang="es-AR" sz="2800" b="1" dirty="0" err="1">
                <a:latin typeface="Comic Sans MS" panose="030F0702030302020204" pitchFamily="66" charset="0"/>
              </a:rPr>
              <a:t>Volumétricas</a:t>
            </a:r>
            <a:r>
              <a:rPr lang="en-US" altLang="es-AR" sz="2800" b="1" dirty="0">
                <a:latin typeface="Comic Sans MS" panose="030F0702030302020204" pitchFamily="66" charset="0"/>
              </a:rPr>
              <a:t> (PVT) de </a:t>
            </a:r>
            <a:r>
              <a:rPr lang="en-US" altLang="es-AR" sz="2800" b="1" dirty="0" err="1">
                <a:latin typeface="Comic Sans MS" panose="030F0702030302020204" pitchFamily="66" charset="0"/>
              </a:rPr>
              <a:t>compuestos</a:t>
            </a:r>
            <a:r>
              <a:rPr lang="en-US" altLang="es-AR" sz="2800" b="1" dirty="0">
                <a:latin typeface="Comic Sans MS" panose="030F0702030302020204" pitchFamily="66" charset="0"/>
              </a:rPr>
              <a:t> puros</a:t>
            </a:r>
          </a:p>
        </p:txBody>
      </p:sp>
      <p:grpSp>
        <p:nvGrpSpPr>
          <p:cNvPr id="4" name="Group 591">
            <a:extLst>
              <a:ext uri="{FF2B5EF4-FFF2-40B4-BE49-F238E27FC236}">
                <a16:creationId xmlns:a16="http://schemas.microsoft.com/office/drawing/2014/main" id="{6234AEB9-1359-4109-92E0-A32A11A981BA}"/>
              </a:ext>
            </a:extLst>
          </p:cNvPr>
          <p:cNvGrpSpPr>
            <a:grpSpLocks/>
          </p:cNvGrpSpPr>
          <p:nvPr/>
        </p:nvGrpSpPr>
        <p:grpSpPr bwMode="auto">
          <a:xfrm>
            <a:off x="42863" y="4362450"/>
            <a:ext cx="7272337" cy="1585913"/>
            <a:chOff x="27" y="2487"/>
            <a:chExt cx="4581" cy="999"/>
          </a:xfrm>
        </p:grpSpPr>
        <p:grpSp>
          <p:nvGrpSpPr>
            <p:cNvPr id="3097" name="Group 590">
              <a:extLst>
                <a:ext uri="{FF2B5EF4-FFF2-40B4-BE49-F238E27FC236}">
                  <a16:creationId xmlns:a16="http://schemas.microsoft.com/office/drawing/2014/main" id="{6BA83FFC-94FB-4439-910B-B778CE3684A2}"/>
                </a:ext>
              </a:extLst>
            </p:cNvPr>
            <p:cNvGrpSpPr>
              <a:grpSpLocks/>
            </p:cNvGrpSpPr>
            <p:nvPr/>
          </p:nvGrpSpPr>
          <p:grpSpPr bwMode="auto">
            <a:xfrm>
              <a:off x="27" y="2487"/>
              <a:ext cx="1653" cy="644"/>
              <a:chOff x="27" y="2487"/>
              <a:chExt cx="1653" cy="644"/>
            </a:xfrm>
          </p:grpSpPr>
          <p:sp>
            <p:nvSpPr>
              <p:cNvPr id="3101" name="Text Box 127">
                <a:extLst>
                  <a:ext uri="{FF2B5EF4-FFF2-40B4-BE49-F238E27FC236}">
                    <a16:creationId xmlns:a16="http://schemas.microsoft.com/office/drawing/2014/main" id="{FE15D252-1214-4B9D-BE6F-7F45391FA57A}"/>
                  </a:ext>
                </a:extLst>
              </p:cNvPr>
              <p:cNvSpPr txBox="1">
                <a:spLocks noChangeArrowheads="1"/>
              </p:cNvSpPr>
              <p:nvPr/>
            </p:nvSpPr>
            <p:spPr bwMode="auto">
              <a:xfrm>
                <a:off x="63" y="2565"/>
                <a:ext cx="13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latin typeface="Comic Sans MS" panose="030F0702030302020204" pitchFamily="66" charset="0"/>
                  </a:rPr>
                  <a:t>Poco cambio de volumen en el líquido </a:t>
                </a:r>
              </a:p>
            </p:txBody>
          </p:sp>
          <p:sp>
            <p:nvSpPr>
              <p:cNvPr id="3102" name="Text Box 579">
                <a:extLst>
                  <a:ext uri="{FF2B5EF4-FFF2-40B4-BE49-F238E27FC236}">
                    <a16:creationId xmlns:a16="http://schemas.microsoft.com/office/drawing/2014/main" id="{562EC85A-1848-4BDE-BA6F-3091EDDCFF74}"/>
                  </a:ext>
                </a:extLst>
              </p:cNvPr>
              <p:cNvSpPr txBox="1">
                <a:spLocks noChangeArrowheads="1"/>
              </p:cNvSpPr>
              <p:nvPr/>
            </p:nvSpPr>
            <p:spPr bwMode="auto">
              <a:xfrm>
                <a:off x="27" y="2919"/>
                <a:ext cx="16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latin typeface="Comic Sans MS" panose="030F0702030302020204" pitchFamily="66" charset="0"/>
                  </a:rPr>
                  <a:t>Fase casi incompresible </a:t>
                </a:r>
              </a:p>
            </p:txBody>
          </p:sp>
          <p:sp>
            <p:nvSpPr>
              <p:cNvPr id="3103" name="AutoShape 581">
                <a:extLst>
                  <a:ext uri="{FF2B5EF4-FFF2-40B4-BE49-F238E27FC236}">
                    <a16:creationId xmlns:a16="http://schemas.microsoft.com/office/drawing/2014/main" id="{4D93B943-E973-4D12-9748-4E15F8556D45}"/>
                  </a:ext>
                </a:extLst>
              </p:cNvPr>
              <p:cNvSpPr>
                <a:spLocks/>
              </p:cNvSpPr>
              <p:nvPr/>
            </p:nvSpPr>
            <p:spPr bwMode="auto">
              <a:xfrm rot="5400000">
                <a:off x="738" y="2055"/>
                <a:ext cx="48" cy="912"/>
              </a:xfrm>
              <a:prstGeom prst="rightBrace">
                <a:avLst>
                  <a:gd name="adj1" fmla="val 1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098" name="Group 584">
              <a:extLst>
                <a:ext uri="{FF2B5EF4-FFF2-40B4-BE49-F238E27FC236}">
                  <a16:creationId xmlns:a16="http://schemas.microsoft.com/office/drawing/2014/main" id="{49DA57FE-47D4-4ACC-9C56-52B9A41C85F0}"/>
                </a:ext>
              </a:extLst>
            </p:cNvPr>
            <p:cNvGrpSpPr>
              <a:grpSpLocks/>
            </p:cNvGrpSpPr>
            <p:nvPr/>
          </p:nvGrpSpPr>
          <p:grpSpPr bwMode="auto">
            <a:xfrm>
              <a:off x="3744" y="2736"/>
              <a:ext cx="864" cy="750"/>
              <a:chOff x="3744" y="2736"/>
              <a:chExt cx="864" cy="750"/>
            </a:xfrm>
          </p:grpSpPr>
          <p:sp>
            <p:nvSpPr>
              <p:cNvPr id="3099" name="Text Box 577">
                <a:extLst>
                  <a:ext uri="{FF2B5EF4-FFF2-40B4-BE49-F238E27FC236}">
                    <a16:creationId xmlns:a16="http://schemas.microsoft.com/office/drawing/2014/main" id="{F0F0ADF4-F0CA-43E9-A963-8B02F71D4B8A}"/>
                  </a:ext>
                </a:extLst>
              </p:cNvPr>
              <p:cNvSpPr txBox="1">
                <a:spLocks noChangeArrowheads="1"/>
              </p:cNvSpPr>
              <p:nvPr/>
            </p:nvSpPr>
            <p:spPr bwMode="auto">
              <a:xfrm>
                <a:off x="3744" y="3120"/>
                <a:ext cx="8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latin typeface="Comic Sans MS" panose="030F0702030302020204" pitchFamily="66" charset="0"/>
                  </a:rPr>
                  <a:t>Pendiente empinada</a:t>
                </a:r>
              </a:p>
            </p:txBody>
          </p:sp>
          <p:sp>
            <p:nvSpPr>
              <p:cNvPr id="3100" name="Line 583">
                <a:extLst>
                  <a:ext uri="{FF2B5EF4-FFF2-40B4-BE49-F238E27FC236}">
                    <a16:creationId xmlns:a16="http://schemas.microsoft.com/office/drawing/2014/main" id="{4944BF84-4CAD-4682-80DE-3DDB9161D7E5}"/>
                  </a:ext>
                </a:extLst>
              </p:cNvPr>
              <p:cNvSpPr>
                <a:spLocks noChangeShapeType="1"/>
              </p:cNvSpPr>
              <p:nvPr/>
            </p:nvSpPr>
            <p:spPr bwMode="auto">
              <a:xfrm flipV="1">
                <a:off x="4185" y="2736"/>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grpSp>
        <p:nvGrpSpPr>
          <p:cNvPr id="25618" name="Group 592">
            <a:extLst>
              <a:ext uri="{FF2B5EF4-FFF2-40B4-BE49-F238E27FC236}">
                <a16:creationId xmlns:a16="http://schemas.microsoft.com/office/drawing/2014/main" id="{0BC8FC4D-22DA-465D-B30A-35BA54BD7AE2}"/>
              </a:ext>
            </a:extLst>
          </p:cNvPr>
          <p:cNvGrpSpPr>
            <a:grpSpLocks/>
          </p:cNvGrpSpPr>
          <p:nvPr/>
        </p:nvGrpSpPr>
        <p:grpSpPr bwMode="auto">
          <a:xfrm>
            <a:off x="3805238" y="4300538"/>
            <a:ext cx="5110162" cy="1800225"/>
            <a:chOff x="2397" y="2448"/>
            <a:chExt cx="3219" cy="1134"/>
          </a:xfrm>
        </p:grpSpPr>
        <p:sp>
          <p:nvSpPr>
            <p:cNvPr id="3091" name="Text Box 586">
              <a:extLst>
                <a:ext uri="{FF2B5EF4-FFF2-40B4-BE49-F238E27FC236}">
                  <a16:creationId xmlns:a16="http://schemas.microsoft.com/office/drawing/2014/main" id="{7CA394CE-E37D-48A7-966C-4DA87CD4CF53}"/>
                </a:ext>
              </a:extLst>
            </p:cNvPr>
            <p:cNvSpPr txBox="1">
              <a:spLocks noChangeArrowheads="1"/>
            </p:cNvSpPr>
            <p:nvPr/>
          </p:nvSpPr>
          <p:spPr bwMode="auto">
            <a:xfrm>
              <a:off x="4752" y="3216"/>
              <a:ext cx="8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latin typeface="Comic Sans MS" panose="030F0702030302020204" pitchFamily="66" charset="0"/>
                </a:rPr>
                <a:t>Baja pendiente</a:t>
              </a:r>
            </a:p>
          </p:txBody>
        </p:sp>
        <p:sp>
          <p:nvSpPr>
            <p:cNvPr id="3092" name="Line 587">
              <a:extLst>
                <a:ext uri="{FF2B5EF4-FFF2-40B4-BE49-F238E27FC236}">
                  <a16:creationId xmlns:a16="http://schemas.microsoft.com/office/drawing/2014/main" id="{97159BFB-0888-49BC-A096-CD6347336558}"/>
                </a:ext>
              </a:extLst>
            </p:cNvPr>
            <p:cNvSpPr>
              <a:spLocks noChangeShapeType="1"/>
            </p:cNvSpPr>
            <p:nvPr/>
          </p:nvSpPr>
          <p:spPr bwMode="auto">
            <a:xfrm flipV="1">
              <a:off x="5193" y="2832"/>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nvGrpSpPr>
            <p:cNvPr id="3093" name="Group 589">
              <a:extLst>
                <a:ext uri="{FF2B5EF4-FFF2-40B4-BE49-F238E27FC236}">
                  <a16:creationId xmlns:a16="http://schemas.microsoft.com/office/drawing/2014/main" id="{01A021D4-D9C5-4F70-B900-14CF7272D611}"/>
                </a:ext>
              </a:extLst>
            </p:cNvPr>
            <p:cNvGrpSpPr>
              <a:grpSpLocks/>
            </p:cNvGrpSpPr>
            <p:nvPr/>
          </p:nvGrpSpPr>
          <p:grpSpPr bwMode="auto">
            <a:xfrm>
              <a:off x="2397" y="2448"/>
              <a:ext cx="1530" cy="704"/>
              <a:chOff x="2397" y="2448"/>
              <a:chExt cx="1530" cy="704"/>
            </a:xfrm>
          </p:grpSpPr>
          <p:sp>
            <p:nvSpPr>
              <p:cNvPr id="3094" name="Text Box 578">
                <a:extLst>
                  <a:ext uri="{FF2B5EF4-FFF2-40B4-BE49-F238E27FC236}">
                    <a16:creationId xmlns:a16="http://schemas.microsoft.com/office/drawing/2014/main" id="{01CF1406-21AC-48D3-8FD2-CE7AD2A82292}"/>
                  </a:ext>
                </a:extLst>
              </p:cNvPr>
              <p:cNvSpPr txBox="1">
                <a:spLocks noChangeArrowheads="1"/>
              </p:cNvSpPr>
              <p:nvPr/>
            </p:nvSpPr>
            <p:spPr bwMode="auto">
              <a:xfrm>
                <a:off x="2421" y="2598"/>
                <a:ext cx="150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latin typeface="Comic Sans MS" panose="030F0702030302020204" pitchFamily="66" charset="0"/>
                  </a:rPr>
                  <a:t>Importante cambio de volumen en el vapor </a:t>
                </a:r>
              </a:p>
            </p:txBody>
          </p:sp>
          <p:sp>
            <p:nvSpPr>
              <p:cNvPr id="3095" name="Text Box 580">
                <a:extLst>
                  <a:ext uri="{FF2B5EF4-FFF2-40B4-BE49-F238E27FC236}">
                    <a16:creationId xmlns:a16="http://schemas.microsoft.com/office/drawing/2014/main" id="{0E0783BB-8870-4660-84D0-3D88927685A1}"/>
                  </a:ext>
                </a:extLst>
              </p:cNvPr>
              <p:cNvSpPr txBox="1">
                <a:spLocks noChangeArrowheads="1"/>
              </p:cNvSpPr>
              <p:nvPr/>
            </p:nvSpPr>
            <p:spPr bwMode="auto">
              <a:xfrm>
                <a:off x="2397" y="2940"/>
                <a:ext cx="15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latin typeface="Comic Sans MS" panose="030F0702030302020204" pitchFamily="66" charset="0"/>
                  </a:rPr>
                  <a:t>Fase compresible </a:t>
                </a:r>
              </a:p>
            </p:txBody>
          </p:sp>
          <p:sp>
            <p:nvSpPr>
              <p:cNvPr id="3096" name="AutoShape 588">
                <a:extLst>
                  <a:ext uri="{FF2B5EF4-FFF2-40B4-BE49-F238E27FC236}">
                    <a16:creationId xmlns:a16="http://schemas.microsoft.com/office/drawing/2014/main" id="{0BAAA9D2-E2A1-49EA-AB27-039BA41363F6}"/>
                  </a:ext>
                </a:extLst>
              </p:cNvPr>
              <p:cNvSpPr>
                <a:spLocks/>
              </p:cNvSpPr>
              <p:nvPr/>
            </p:nvSpPr>
            <p:spPr bwMode="auto">
              <a:xfrm rot="5400000">
                <a:off x="3132" y="2040"/>
                <a:ext cx="96" cy="912"/>
              </a:xfrm>
              <a:prstGeom prst="rightBrace">
                <a:avLst>
                  <a:gd name="adj1" fmla="val 7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560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5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52400" y="469900"/>
            <a:ext cx="8686800" cy="1143000"/>
          </a:xfrm>
        </p:spPr>
        <p:txBody>
          <a:bodyPr>
            <a:normAutofit/>
          </a:bodyPr>
          <a:lstStyle/>
          <a:p>
            <a:pPr eaLnBrk="1" hangingPunct="1"/>
            <a:r>
              <a:rPr lang="da-DK" sz="2800" b="1" i="1" dirty="0">
                <a:solidFill>
                  <a:srgbClr val="CC3300"/>
                </a:solidFill>
              </a:rPr>
              <a:t>(para gases ideales)</a:t>
            </a:r>
            <a:br>
              <a:rPr lang="da-DK" sz="3600" dirty="0"/>
            </a:br>
            <a:r>
              <a:rPr lang="da-DK" sz="3600" dirty="0"/>
              <a:t>A partir de </a:t>
            </a:r>
            <a:r>
              <a:rPr lang="da-DK" sz="3600" i="1" dirty="0"/>
              <a:t>PV=RT</a:t>
            </a:r>
            <a:r>
              <a:rPr lang="da-DK" sz="3600" dirty="0"/>
              <a:t> y </a:t>
            </a:r>
            <a:r>
              <a:rPr lang="da-DK" sz="3600" i="1" dirty="0"/>
              <a:t>U = U(T)</a:t>
            </a:r>
            <a:r>
              <a:rPr lang="da-DK" sz="3600" dirty="0"/>
              <a:t> deducimos:</a:t>
            </a:r>
            <a:endParaRPr lang="en-US" sz="3600" dirty="0"/>
          </a:p>
        </p:txBody>
      </p:sp>
      <p:graphicFrame>
        <p:nvGraphicFramePr>
          <p:cNvPr id="11269" name="Object 5"/>
          <p:cNvGraphicFramePr>
            <a:graphicFrameLocks noChangeAspect="1"/>
          </p:cNvGraphicFramePr>
          <p:nvPr/>
        </p:nvGraphicFramePr>
        <p:xfrm>
          <a:off x="304800" y="1828801"/>
          <a:ext cx="5943600" cy="914399"/>
        </p:xfrm>
        <a:graphic>
          <a:graphicData uri="http://schemas.openxmlformats.org/presentationml/2006/ole">
            <mc:AlternateContent xmlns:mc="http://schemas.openxmlformats.org/markup-compatibility/2006">
              <mc:Choice xmlns:v="urn:schemas-microsoft-com:vml" Requires="v">
                <p:oleObj spid="_x0000_s5122" name="Equation" r:id="rId3" imgW="2412720" imgH="444240" progId="Equation.3">
                  <p:embed/>
                </p:oleObj>
              </mc:Choice>
              <mc:Fallback>
                <p:oleObj name="Equation" r:id="rId3" imgW="2412720" imgH="444240" progId="Equation.3">
                  <p:embed/>
                  <p:pic>
                    <p:nvPicPr>
                      <p:cNvPr id="112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1"/>
                        <a:ext cx="5943600" cy="914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228600" y="3962400"/>
          <a:ext cx="4800600" cy="1153609"/>
        </p:xfrm>
        <a:graphic>
          <a:graphicData uri="http://schemas.openxmlformats.org/presentationml/2006/ole">
            <mc:AlternateContent xmlns:mc="http://schemas.openxmlformats.org/markup-compatibility/2006">
              <mc:Choice xmlns:v="urn:schemas-microsoft-com:vml" Requires="v">
                <p:oleObj spid="_x0000_s5123" name="Ecuación" r:id="rId5" imgW="2044440" imgH="444240" progId="Equation.3">
                  <p:embed/>
                </p:oleObj>
              </mc:Choice>
              <mc:Fallback>
                <p:oleObj name="Ecuación" r:id="rId5" imgW="2044440" imgH="444240" progId="Equation.3">
                  <p:embed/>
                  <p:pic>
                    <p:nvPicPr>
                      <p:cNvPr id="1127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62400"/>
                        <a:ext cx="4800600" cy="115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228601" y="5410200"/>
          <a:ext cx="5713576" cy="1066800"/>
        </p:xfrm>
        <a:graphic>
          <a:graphicData uri="http://schemas.openxmlformats.org/presentationml/2006/ole">
            <mc:AlternateContent xmlns:mc="http://schemas.openxmlformats.org/markup-compatibility/2006">
              <mc:Choice xmlns:v="urn:schemas-microsoft-com:vml" Requires="v">
                <p:oleObj spid="_x0000_s5124" name="Ecuación" r:id="rId7" imgW="2108160" imgH="393480" progId="Equation.3">
                  <p:embed/>
                </p:oleObj>
              </mc:Choice>
              <mc:Fallback>
                <p:oleObj name="Ecuación" r:id="rId7" imgW="2108160" imgH="393480" progId="Equation.3">
                  <p:embed/>
                  <p:pic>
                    <p:nvPicPr>
                      <p:cNvPr id="1127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1" y="5410200"/>
                        <a:ext cx="571357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3" name="Picture 9"/>
          <p:cNvPicPr>
            <a:picLocks noChangeAspect="1" noChangeArrowheads="1"/>
          </p:cNvPicPr>
          <p:nvPr/>
        </p:nvPicPr>
        <p:blipFill>
          <a:blip r:embed="rId9" cstate="print"/>
          <a:srcRect/>
          <a:stretch>
            <a:fillRect/>
          </a:stretch>
        </p:blipFill>
        <p:spPr bwMode="auto">
          <a:xfrm>
            <a:off x="5568256" y="1676400"/>
            <a:ext cx="3575743" cy="2527300"/>
          </a:xfrm>
          <a:prstGeom prst="rect">
            <a:avLst/>
          </a:prstGeom>
          <a:noFill/>
          <a:ln w="9525">
            <a:noFill/>
            <a:miter lim="800000"/>
            <a:headEnd/>
            <a:tailEnd/>
          </a:ln>
        </p:spPr>
      </p:pic>
      <p:sp>
        <p:nvSpPr>
          <p:cNvPr id="11271" name="Rectangle 7"/>
          <p:cNvSpPr>
            <a:spLocks noChangeArrowheads="1"/>
          </p:cNvSpPr>
          <p:nvPr/>
        </p:nvSpPr>
        <p:spPr bwMode="auto">
          <a:xfrm>
            <a:off x="152400" y="3078163"/>
            <a:ext cx="7391400" cy="579437"/>
          </a:xfrm>
          <a:prstGeom prst="rect">
            <a:avLst/>
          </a:prstGeom>
          <a:noFill/>
          <a:ln w="9525">
            <a:noFill/>
            <a:miter lim="800000"/>
            <a:headEnd/>
            <a:tailEnd/>
          </a:ln>
        </p:spPr>
        <p:txBody>
          <a:bodyPr>
            <a:spAutoFit/>
          </a:bodyPr>
          <a:lstStyle/>
          <a:p>
            <a:r>
              <a:rPr lang="da-DK" sz="3200" i="1" dirty="0"/>
              <a:t>H = U + PV = U(T) + RT = H(T)</a:t>
            </a:r>
            <a:endParaRPr lang="en-US" sz="3200" dirty="0"/>
          </a:p>
        </p:txBody>
      </p:sp>
      <p:graphicFrame>
        <p:nvGraphicFramePr>
          <p:cNvPr id="2" name="Object 8"/>
          <p:cNvGraphicFramePr>
            <a:graphicFrameLocks noChangeAspect="1"/>
          </p:cNvGraphicFramePr>
          <p:nvPr/>
        </p:nvGraphicFramePr>
        <p:xfrm>
          <a:off x="6500813" y="5638800"/>
          <a:ext cx="2214562" cy="641350"/>
        </p:xfrm>
        <a:graphic>
          <a:graphicData uri="http://schemas.openxmlformats.org/presentationml/2006/ole">
            <mc:AlternateContent xmlns:mc="http://schemas.openxmlformats.org/markup-compatibility/2006">
              <mc:Choice xmlns:v="urn:schemas-microsoft-com:vml" Requires="v">
                <p:oleObj spid="_x0000_s5125" name="Ecuación" r:id="rId10" imgW="787320" imgH="228600" progId="Equation.3">
                  <p:embed/>
                </p:oleObj>
              </mc:Choice>
              <mc:Fallback>
                <p:oleObj name="Ecuación" r:id="rId10" imgW="787320" imgH="228600" progId="Equation.3">
                  <p:embed/>
                  <p:pic>
                    <p:nvPicPr>
                      <p:cNvPr id="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0813" y="5638800"/>
                        <a:ext cx="2214562" cy="6413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2" name="Object 8"/>
          <p:cNvGraphicFramePr>
            <a:graphicFrameLocks noChangeAspect="1"/>
          </p:cNvGraphicFramePr>
          <p:nvPr/>
        </p:nvGraphicFramePr>
        <p:xfrm>
          <a:off x="1600200" y="2438400"/>
          <a:ext cx="1997075" cy="619125"/>
        </p:xfrm>
        <a:graphic>
          <a:graphicData uri="http://schemas.openxmlformats.org/presentationml/2006/ole">
            <mc:AlternateContent xmlns:mc="http://schemas.openxmlformats.org/markup-compatibility/2006">
              <mc:Choice xmlns:v="urn:schemas-microsoft-com:vml" Requires="v">
                <p:oleObj spid="_x0000_s6146" name="Ecuación" r:id="rId3" imgW="736560" imgH="228600" progId="Equation.3">
                  <p:embed/>
                </p:oleObj>
              </mc:Choice>
              <mc:Fallback>
                <p:oleObj name="Ecuación" r:id="rId3" imgW="736560" imgH="228600" progId="Equation.3">
                  <p:embed/>
                  <p:pic>
                    <p:nvPicPr>
                      <p:cNvPr id="112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19970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8"/>
          <p:cNvGraphicFramePr>
            <a:graphicFrameLocks noChangeAspect="1"/>
          </p:cNvGraphicFramePr>
          <p:nvPr/>
        </p:nvGraphicFramePr>
        <p:xfrm>
          <a:off x="4953000" y="2362200"/>
          <a:ext cx="2273300" cy="757237"/>
        </p:xfrm>
        <a:graphic>
          <a:graphicData uri="http://schemas.openxmlformats.org/presentationml/2006/ole">
            <mc:AlternateContent xmlns:mc="http://schemas.openxmlformats.org/markup-compatibility/2006">
              <mc:Choice xmlns:v="urn:schemas-microsoft-com:vml" Requires="v">
                <p:oleObj spid="_x0000_s6147" name="Ecuación" r:id="rId5" imgW="838080" imgH="279360" progId="Equation.3">
                  <p:embed/>
                </p:oleObj>
              </mc:Choice>
              <mc:Fallback>
                <p:oleObj name="Ecuación" r:id="rId5" imgW="838080" imgH="279360" progId="Equation.3">
                  <p:embed/>
                  <p:pic>
                    <p:nvPicPr>
                      <p:cNvPr id="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200"/>
                        <a:ext cx="22733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nvGraphicFramePr>
        <p:xfrm>
          <a:off x="1676400" y="3810000"/>
          <a:ext cx="2032000" cy="652463"/>
        </p:xfrm>
        <a:graphic>
          <a:graphicData uri="http://schemas.openxmlformats.org/presentationml/2006/ole">
            <mc:AlternateContent xmlns:mc="http://schemas.openxmlformats.org/markup-compatibility/2006">
              <mc:Choice xmlns:v="urn:schemas-microsoft-com:vml" Requires="v">
                <p:oleObj spid="_x0000_s6148" name="Ecuación" r:id="rId7" imgW="749160" imgH="241200" progId="Equation.3">
                  <p:embed/>
                </p:oleObj>
              </mc:Choice>
              <mc:Fallback>
                <p:oleObj name="Ecuación" r:id="rId7" imgW="749160" imgH="241200" progId="Equation.3">
                  <p:embed/>
                  <p:pic>
                    <p:nvPicPr>
                      <p:cNvPr id="5"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810000"/>
                        <a:ext cx="20320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8"/>
          <p:cNvGraphicFramePr>
            <a:graphicFrameLocks noChangeAspect="1"/>
          </p:cNvGraphicFramePr>
          <p:nvPr/>
        </p:nvGraphicFramePr>
        <p:xfrm>
          <a:off x="4876800" y="3657600"/>
          <a:ext cx="2341563" cy="757237"/>
        </p:xfrm>
        <a:graphic>
          <a:graphicData uri="http://schemas.openxmlformats.org/presentationml/2006/ole">
            <mc:AlternateContent xmlns:mc="http://schemas.openxmlformats.org/markup-compatibility/2006">
              <mc:Choice xmlns:v="urn:schemas-microsoft-com:vml" Requires="v">
                <p:oleObj spid="_x0000_s6149" name="Ecuación" r:id="rId9" imgW="863280" imgH="279360" progId="Equation.3">
                  <p:embed/>
                </p:oleObj>
              </mc:Choice>
              <mc:Fallback>
                <p:oleObj name="Ecuación" r:id="rId9" imgW="863280" imgH="279360" progId="Equation.3">
                  <p:embed/>
                  <p:pic>
                    <p:nvPicPr>
                      <p:cNvPr id="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657600"/>
                        <a:ext cx="234156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2"/>
          <p:cNvSpPr>
            <a:spLocks noGrp="1" noChangeArrowheads="1"/>
          </p:cNvSpPr>
          <p:nvPr>
            <p:ph type="title"/>
          </p:nvPr>
        </p:nvSpPr>
        <p:spPr>
          <a:xfrm>
            <a:off x="457200" y="609600"/>
            <a:ext cx="8229600" cy="792163"/>
          </a:xfrm>
        </p:spPr>
        <p:txBody>
          <a:bodyPr/>
          <a:lstStyle/>
          <a:p>
            <a:pPr eaLnBrk="1" hangingPunct="1"/>
            <a:r>
              <a:rPr lang="da-DK" dirty="0"/>
              <a:t>Cálculo de procesos (</a:t>
            </a:r>
            <a:r>
              <a:rPr lang="da-DK" dirty="0">
                <a:latin typeface="Symbol" pitchFamily="18" charset="2"/>
              </a:rPr>
              <a:t>D</a:t>
            </a:r>
            <a:r>
              <a:rPr lang="da-DK" dirty="0"/>
              <a:t>U, </a:t>
            </a:r>
            <a:r>
              <a:rPr lang="da-DK" dirty="0">
                <a:latin typeface="Symbol" pitchFamily="18" charset="2"/>
              </a:rPr>
              <a:t>D</a:t>
            </a:r>
            <a:r>
              <a:rPr lang="da-DK" dirty="0"/>
              <a:t>H?)</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457200"/>
            <a:ext cx="8229600" cy="792163"/>
          </a:xfrm>
        </p:spPr>
        <p:txBody>
          <a:bodyPr/>
          <a:lstStyle/>
          <a:p>
            <a:pPr eaLnBrk="1" hangingPunct="1"/>
            <a:r>
              <a:rPr lang="da-DK" dirty="0"/>
              <a:t>Cálculo de procesos (Q, W?)</a:t>
            </a:r>
            <a:endParaRPr lang="en-US" dirty="0"/>
          </a:p>
        </p:txBody>
      </p:sp>
      <p:sp>
        <p:nvSpPr>
          <p:cNvPr id="12291" name="Rectangle 3"/>
          <p:cNvSpPr>
            <a:spLocks noGrp="1" noChangeArrowheads="1"/>
          </p:cNvSpPr>
          <p:nvPr>
            <p:ph idx="1"/>
          </p:nvPr>
        </p:nvSpPr>
        <p:spPr>
          <a:xfrm>
            <a:off x="304800" y="1752600"/>
            <a:ext cx="8382000" cy="4724400"/>
          </a:xfrm>
        </p:spPr>
        <p:txBody>
          <a:bodyPr>
            <a:normAutofit/>
          </a:bodyPr>
          <a:lstStyle/>
          <a:p>
            <a:pPr eaLnBrk="1" hangingPunct="1">
              <a:lnSpc>
                <a:spcPct val="160000"/>
              </a:lnSpc>
            </a:pPr>
            <a:r>
              <a:rPr lang="da-DK" dirty="0">
                <a:solidFill>
                  <a:srgbClr val="CC3300"/>
                </a:solidFill>
              </a:rPr>
              <a:t>Gases Ideales</a:t>
            </a:r>
            <a:r>
              <a:rPr lang="da-DK" dirty="0"/>
              <a:t>:</a:t>
            </a:r>
          </a:p>
          <a:p>
            <a:pPr eaLnBrk="1" hangingPunct="1">
              <a:lnSpc>
                <a:spcPct val="160000"/>
              </a:lnSpc>
            </a:pPr>
            <a:r>
              <a:rPr lang="da-DK" dirty="0"/>
              <a:t>Proceso Mec. Reversible</a:t>
            </a:r>
          </a:p>
          <a:p>
            <a:pPr eaLnBrk="1" hangingPunct="1">
              <a:buFontTx/>
              <a:buNone/>
            </a:pPr>
            <a:r>
              <a:rPr lang="da-DK" dirty="0"/>
              <a:t>						</a:t>
            </a:r>
          </a:p>
          <a:p>
            <a:pPr eaLnBrk="1" hangingPunct="1">
              <a:buFontTx/>
              <a:buNone/>
            </a:pPr>
            <a:endParaRPr lang="da-DK" sz="2000" dirty="0"/>
          </a:p>
          <a:p>
            <a:pPr eaLnBrk="1" hangingPunct="1">
              <a:buFontTx/>
              <a:buNone/>
            </a:pPr>
            <a:endParaRPr lang="da-DK" sz="2000" dirty="0"/>
          </a:p>
          <a:p>
            <a:pPr eaLnBrk="1" hangingPunct="1">
              <a:buFontTx/>
              <a:buNone/>
            </a:pPr>
            <a:endParaRPr lang="da-DK" dirty="0"/>
          </a:p>
          <a:p>
            <a:pPr eaLnBrk="1" hangingPunct="1">
              <a:buFontTx/>
              <a:buNone/>
            </a:pPr>
            <a:r>
              <a:rPr lang="da-DK" dirty="0"/>
              <a:t>En función de T y V:	</a:t>
            </a:r>
          </a:p>
          <a:p>
            <a:pPr eaLnBrk="1" hangingPunct="1">
              <a:buFontTx/>
              <a:buNone/>
            </a:pPr>
            <a:endParaRPr lang="da-DK" dirty="0"/>
          </a:p>
          <a:p>
            <a:pPr eaLnBrk="1" hangingPunct="1">
              <a:buFontTx/>
              <a:buNone/>
            </a:pPr>
            <a:endParaRPr lang="da-DK" dirty="0"/>
          </a:p>
          <a:p>
            <a:pPr eaLnBrk="1" hangingPunct="1">
              <a:buFontTx/>
              <a:buNone/>
            </a:pPr>
            <a:endParaRPr lang="da-DK" dirty="0"/>
          </a:p>
        </p:txBody>
      </p:sp>
      <p:graphicFrame>
        <p:nvGraphicFramePr>
          <p:cNvPr id="12292" name="Object 4"/>
          <p:cNvGraphicFramePr>
            <a:graphicFrameLocks noChangeAspect="1"/>
          </p:cNvGraphicFramePr>
          <p:nvPr/>
        </p:nvGraphicFramePr>
        <p:xfrm>
          <a:off x="4572000" y="4267200"/>
          <a:ext cx="3122613" cy="841375"/>
        </p:xfrm>
        <a:graphic>
          <a:graphicData uri="http://schemas.openxmlformats.org/presentationml/2006/ole">
            <mc:AlternateContent xmlns:mc="http://schemas.openxmlformats.org/markup-compatibility/2006">
              <mc:Choice xmlns:v="urn:schemas-microsoft-com:vml" Requires="v">
                <p:oleObj spid="_x0000_s7170" name="Ecuación" r:id="rId3" imgW="1460160" imgH="393480" progId="Equation.3">
                  <p:embed/>
                </p:oleObj>
              </mc:Choice>
              <mc:Fallback>
                <p:oleObj name="Ecuación" r:id="rId3" imgW="1460160" imgH="393480" progId="Equation.3">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67200"/>
                        <a:ext cx="31226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4724400" y="5029200"/>
          <a:ext cx="2687637" cy="841375"/>
        </p:xfrm>
        <a:graphic>
          <a:graphicData uri="http://schemas.openxmlformats.org/presentationml/2006/ole">
            <mc:AlternateContent xmlns:mc="http://schemas.openxmlformats.org/markup-compatibility/2006">
              <mc:Choice xmlns:v="urn:schemas-microsoft-com:vml" Requires="v">
                <p:oleObj spid="_x0000_s7171" name="Ecuación" r:id="rId5" imgW="1257120" imgH="393480" progId="Equation.3">
                  <p:embed/>
                </p:oleObj>
              </mc:Choice>
              <mc:Fallback>
                <p:oleObj name="Ecuación" r:id="rId5" imgW="1257120" imgH="393480" progId="Equation.3">
                  <p:embed/>
                  <p:pic>
                    <p:nvPicPr>
                      <p:cNvPr id="1229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029200"/>
                        <a:ext cx="26876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AutoShape 8"/>
          <p:cNvSpPr>
            <a:spLocks/>
          </p:cNvSpPr>
          <p:nvPr/>
        </p:nvSpPr>
        <p:spPr bwMode="auto">
          <a:xfrm>
            <a:off x="4114800" y="4419600"/>
            <a:ext cx="304800" cy="1371600"/>
          </a:xfrm>
          <a:prstGeom prst="leftBrace">
            <a:avLst>
              <a:gd name="adj1" fmla="val 37500"/>
              <a:gd name="adj2" fmla="val 50000"/>
            </a:avLst>
          </a:prstGeom>
          <a:noFill/>
          <a:ln w="9525">
            <a:solidFill>
              <a:schemeClr val="tx1"/>
            </a:solidFill>
            <a:round/>
            <a:headEnd/>
            <a:tailEnd/>
          </a:ln>
        </p:spPr>
        <p:txBody>
          <a:bodyPr wrap="none" anchor="ctr"/>
          <a:lstStyle/>
          <a:p>
            <a:endParaRPr lang="es-AR" dirty="0"/>
          </a:p>
        </p:txBody>
      </p:sp>
      <p:graphicFrame>
        <p:nvGraphicFramePr>
          <p:cNvPr id="2" name="Object 4"/>
          <p:cNvGraphicFramePr>
            <a:graphicFrameLocks noChangeAspect="1"/>
          </p:cNvGraphicFramePr>
          <p:nvPr/>
        </p:nvGraphicFramePr>
        <p:xfrm>
          <a:off x="3633788" y="1219200"/>
          <a:ext cx="2065337" cy="433388"/>
        </p:xfrm>
        <a:graphic>
          <a:graphicData uri="http://schemas.openxmlformats.org/presentationml/2006/ole">
            <mc:AlternateContent xmlns:mc="http://schemas.openxmlformats.org/markup-compatibility/2006">
              <mc:Choice xmlns:v="urn:schemas-microsoft-com:vml" Requires="v">
                <p:oleObj spid="_x0000_s7172" name="Ecuación" r:id="rId7" imgW="965160" imgH="203040" progId="Equation.3">
                  <p:embed/>
                </p:oleObj>
              </mc:Choice>
              <mc:Fallback>
                <p:oleObj name="Ecuación" r:id="rId7" imgW="965160" imgH="203040" progId="Equation.3">
                  <p:embed/>
                  <p:pic>
                    <p:nvPicPr>
                      <p:cNvPr id="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3788" y="1219200"/>
                        <a:ext cx="206533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3276600" y="1981200"/>
          <a:ext cx="2309812" cy="487363"/>
        </p:xfrm>
        <a:graphic>
          <a:graphicData uri="http://schemas.openxmlformats.org/presentationml/2006/ole">
            <mc:AlternateContent xmlns:mc="http://schemas.openxmlformats.org/markup-compatibility/2006">
              <mc:Choice xmlns:v="urn:schemas-microsoft-com:vml" Requires="v">
                <p:oleObj spid="_x0000_s7173" name="Ecuación" r:id="rId9" imgW="1079280" imgH="228600" progId="Equation.3">
                  <p:embed/>
                </p:oleObj>
              </mc:Choice>
              <mc:Fallback>
                <p:oleObj name="Ecuación" r:id="rId9" imgW="1079280" imgH="228600" progId="Equation.3">
                  <p:embed/>
                  <p:pic>
                    <p:nvPicPr>
                      <p:cNvPr id="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981200"/>
                        <a:ext cx="23098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p:cNvGraphicFramePr>
            <a:graphicFrameLocks noChangeAspect="1"/>
          </p:cNvGraphicFramePr>
          <p:nvPr/>
        </p:nvGraphicFramePr>
        <p:xfrm>
          <a:off x="4800600" y="2667000"/>
          <a:ext cx="1711325" cy="377825"/>
        </p:xfrm>
        <a:graphic>
          <a:graphicData uri="http://schemas.openxmlformats.org/presentationml/2006/ole">
            <mc:AlternateContent xmlns:mc="http://schemas.openxmlformats.org/markup-compatibility/2006">
              <mc:Choice xmlns:v="urn:schemas-microsoft-com:vml" Requires="v">
                <p:oleObj spid="_x0000_s7174" name="Ecuación" r:id="rId11" imgW="799920" imgH="177480" progId="Equation.3">
                  <p:embed/>
                </p:oleObj>
              </mc:Choice>
              <mc:Fallback>
                <p:oleObj name="Ecuación" r:id="rId11" imgW="799920" imgH="177480" progId="Equation.3">
                  <p:embed/>
                  <p:pic>
                    <p:nvPicPr>
                      <p:cNvPr id="4"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2667000"/>
                        <a:ext cx="17113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2743200" y="3505200"/>
          <a:ext cx="3663950" cy="728032"/>
        </p:xfrm>
        <a:graphic>
          <a:graphicData uri="http://schemas.openxmlformats.org/presentationml/2006/ole">
            <mc:AlternateContent xmlns:mc="http://schemas.openxmlformats.org/markup-compatibility/2006">
              <mc:Choice xmlns:v="urn:schemas-microsoft-com:vml" Requires="v">
                <p:oleObj spid="_x0000_s7175" name="Ecuación" r:id="rId13" imgW="1143000" imgH="228600" progId="Equation.3">
                  <p:embed/>
                </p:oleObj>
              </mc:Choice>
              <mc:Fallback>
                <p:oleObj name="Ecuación" r:id="rId13" imgW="1143000" imgH="228600" progId="Equation.3">
                  <p:embed/>
                  <p:pic>
                    <p:nvPicPr>
                      <p:cNvPr id="5"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505200"/>
                        <a:ext cx="3663950" cy="72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3 CuadroTexto"/>
          <p:cNvSpPr txBox="1"/>
          <p:nvPr/>
        </p:nvSpPr>
        <p:spPr>
          <a:xfrm>
            <a:off x="687544" y="1143000"/>
            <a:ext cx="2741456" cy="523220"/>
          </a:xfrm>
          <a:prstGeom prst="rect">
            <a:avLst/>
          </a:prstGeom>
          <a:noFill/>
        </p:spPr>
        <p:txBody>
          <a:bodyPr wrap="none" rtlCol="0">
            <a:spAutoFit/>
          </a:bodyPr>
          <a:lstStyle/>
          <a:p>
            <a:r>
              <a:rPr lang="es-ES" sz="2800" dirty="0">
                <a:latin typeface="+mn-lt"/>
              </a:rPr>
              <a:t>Sistema cerrado</a:t>
            </a:r>
            <a:endParaRPr lang="es-AR" sz="28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228600" y="304800"/>
            <a:ext cx="8229600" cy="792163"/>
          </a:xfrm>
        </p:spPr>
        <p:txBody>
          <a:bodyPr/>
          <a:lstStyle/>
          <a:p>
            <a:pPr eaLnBrk="1" hangingPunct="1"/>
            <a:r>
              <a:rPr lang="da-DK"/>
              <a:t>Cálculo de procesos</a:t>
            </a:r>
            <a:endParaRPr lang="en-US" dirty="0"/>
          </a:p>
        </p:txBody>
      </p:sp>
      <p:graphicFrame>
        <p:nvGraphicFramePr>
          <p:cNvPr id="17412" name="Object 4"/>
          <p:cNvGraphicFramePr>
            <a:graphicFrameLocks noChangeAspect="1"/>
          </p:cNvGraphicFramePr>
          <p:nvPr/>
        </p:nvGraphicFramePr>
        <p:xfrm>
          <a:off x="4419600" y="4191000"/>
          <a:ext cx="3557587" cy="841375"/>
        </p:xfrm>
        <a:graphic>
          <a:graphicData uri="http://schemas.openxmlformats.org/presentationml/2006/ole">
            <mc:AlternateContent xmlns:mc="http://schemas.openxmlformats.org/markup-compatibility/2006">
              <mc:Choice xmlns:v="urn:schemas-microsoft-com:vml" Requires="v">
                <p:oleObj spid="_x0000_s8194" name="Ecuación" r:id="rId3" imgW="1663560" imgH="393480" progId="Equation.3">
                  <p:embed/>
                </p:oleObj>
              </mc:Choice>
              <mc:Fallback>
                <p:oleObj name="Ecuación" r:id="rId3" imgW="1663560" imgH="393480" progId="Equation.3">
                  <p:embed/>
                  <p:pic>
                    <p:nvPicPr>
                      <p:cNvPr id="174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91000"/>
                        <a:ext cx="3557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4572000" y="5183188"/>
          <a:ext cx="1709738" cy="379412"/>
        </p:xfrm>
        <a:graphic>
          <a:graphicData uri="http://schemas.openxmlformats.org/presentationml/2006/ole">
            <mc:AlternateContent xmlns:mc="http://schemas.openxmlformats.org/markup-compatibility/2006">
              <mc:Choice xmlns:v="urn:schemas-microsoft-com:vml" Requires="v">
                <p:oleObj spid="_x0000_s8195" name="Equation" r:id="rId5" imgW="799920" imgH="177480" progId="Equation.3">
                  <p:embed/>
                </p:oleObj>
              </mc:Choice>
              <mc:Fallback>
                <p:oleObj name="Equation" r:id="rId5" imgW="799920" imgH="177480" progId="Equation.3">
                  <p:embed/>
                  <p:pic>
                    <p:nvPicPr>
                      <p:cNvPr id="1741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183188"/>
                        <a:ext cx="1709738"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AutoShape 8"/>
          <p:cNvSpPr>
            <a:spLocks/>
          </p:cNvSpPr>
          <p:nvPr/>
        </p:nvSpPr>
        <p:spPr bwMode="auto">
          <a:xfrm>
            <a:off x="4038600" y="4343400"/>
            <a:ext cx="304800" cy="1371600"/>
          </a:xfrm>
          <a:prstGeom prst="leftBrace">
            <a:avLst>
              <a:gd name="adj1" fmla="val 37500"/>
              <a:gd name="adj2" fmla="val 50000"/>
            </a:avLst>
          </a:prstGeom>
          <a:noFill/>
          <a:ln w="9525">
            <a:solidFill>
              <a:schemeClr val="tx1"/>
            </a:solidFill>
            <a:round/>
            <a:headEnd/>
            <a:tailEnd/>
          </a:ln>
        </p:spPr>
        <p:txBody>
          <a:bodyPr wrap="none" anchor="ctr"/>
          <a:lstStyle/>
          <a:p>
            <a:endParaRPr lang="es-AR" dirty="0"/>
          </a:p>
        </p:txBody>
      </p:sp>
      <p:graphicFrame>
        <p:nvGraphicFramePr>
          <p:cNvPr id="17418" name="Object 10"/>
          <p:cNvGraphicFramePr>
            <a:graphicFrameLocks noChangeAspect="1"/>
          </p:cNvGraphicFramePr>
          <p:nvPr/>
        </p:nvGraphicFramePr>
        <p:xfrm>
          <a:off x="2743200" y="5867400"/>
          <a:ext cx="4343400" cy="815445"/>
        </p:xfrm>
        <a:graphic>
          <a:graphicData uri="http://schemas.openxmlformats.org/presentationml/2006/ole">
            <mc:AlternateContent xmlns:mc="http://schemas.openxmlformats.org/markup-compatibility/2006">
              <mc:Choice xmlns:v="urn:schemas-microsoft-com:vml" Requires="v">
                <p:oleObj spid="_x0000_s8196" name="Equation" r:id="rId7" imgW="2095200" imgH="393480" progId="Equation.3">
                  <p:embed/>
                </p:oleObj>
              </mc:Choice>
              <mc:Fallback>
                <p:oleObj name="Equation" r:id="rId7" imgW="2095200" imgH="393480" progId="Equation.3">
                  <p:embed/>
                  <p:pic>
                    <p:nvPicPr>
                      <p:cNvPr id="1741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5867400"/>
                        <a:ext cx="4343400" cy="81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p:cNvGraphicFramePr>
            <a:graphicFrameLocks noChangeAspect="1"/>
          </p:cNvGraphicFramePr>
          <p:nvPr/>
        </p:nvGraphicFramePr>
        <p:xfrm>
          <a:off x="2895600" y="990600"/>
          <a:ext cx="3663950" cy="728663"/>
        </p:xfrm>
        <a:graphic>
          <a:graphicData uri="http://schemas.openxmlformats.org/presentationml/2006/ole">
            <mc:AlternateContent xmlns:mc="http://schemas.openxmlformats.org/markup-compatibility/2006">
              <mc:Choice xmlns:v="urn:schemas-microsoft-com:vml" Requires="v">
                <p:oleObj spid="_x0000_s8197" name="Ecuación" r:id="rId9" imgW="1143000" imgH="228600" progId="Equation.3">
                  <p:embed/>
                </p:oleObj>
              </mc:Choice>
              <mc:Fallback>
                <p:oleObj name="Ecuación" r:id="rId9" imgW="1143000" imgH="228600" progId="Equation.3">
                  <p:embed/>
                  <p:pic>
                    <p:nvPicPr>
                      <p:cNvPr id="2"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990600"/>
                        <a:ext cx="36639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4572000" y="1676400"/>
          <a:ext cx="3095625" cy="841375"/>
        </p:xfrm>
        <a:graphic>
          <a:graphicData uri="http://schemas.openxmlformats.org/presentationml/2006/ole">
            <mc:AlternateContent xmlns:mc="http://schemas.openxmlformats.org/markup-compatibility/2006">
              <mc:Choice xmlns:v="urn:schemas-microsoft-com:vml" Requires="v">
                <p:oleObj spid="_x0000_s8198" name="Ecuación" r:id="rId11" imgW="1447560" imgH="393480" progId="Equation.3">
                  <p:embed/>
                </p:oleObj>
              </mc:Choice>
              <mc:Fallback>
                <p:oleObj name="Ecuación" r:id="rId11" imgW="1447560" imgH="393480" progId="Equation.3">
                  <p:embed/>
                  <p:pic>
                    <p:nvPicPr>
                      <p:cNvPr id="1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676400"/>
                        <a:ext cx="30956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4419600" y="2438400"/>
          <a:ext cx="3203575" cy="841375"/>
        </p:xfrm>
        <a:graphic>
          <a:graphicData uri="http://schemas.openxmlformats.org/presentationml/2006/ole">
            <mc:AlternateContent xmlns:mc="http://schemas.openxmlformats.org/markup-compatibility/2006">
              <mc:Choice xmlns:v="urn:schemas-microsoft-com:vml" Requires="v">
                <p:oleObj spid="_x0000_s8199" name="Ecuación" r:id="rId13" imgW="1498320" imgH="393480" progId="Equation.3">
                  <p:embed/>
                </p:oleObj>
              </mc:Choice>
              <mc:Fallback>
                <p:oleObj name="Ecuación" r:id="rId13" imgW="1498320" imgH="393480" progId="Equation.3">
                  <p:embed/>
                  <p:pic>
                    <p:nvPicPr>
                      <p:cNvPr id="1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2438400"/>
                        <a:ext cx="32035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AutoShape 9"/>
          <p:cNvSpPr>
            <a:spLocks/>
          </p:cNvSpPr>
          <p:nvPr/>
        </p:nvSpPr>
        <p:spPr bwMode="auto">
          <a:xfrm>
            <a:off x="3962400" y="1905000"/>
            <a:ext cx="304800" cy="1371600"/>
          </a:xfrm>
          <a:prstGeom prst="leftBrace">
            <a:avLst>
              <a:gd name="adj1" fmla="val 37500"/>
              <a:gd name="adj2" fmla="val 50000"/>
            </a:avLst>
          </a:prstGeom>
          <a:noFill/>
          <a:ln w="9525">
            <a:solidFill>
              <a:schemeClr val="tx1"/>
            </a:solidFill>
            <a:round/>
            <a:headEnd/>
            <a:tailEnd/>
          </a:ln>
        </p:spPr>
        <p:txBody>
          <a:bodyPr wrap="none" anchor="ctr"/>
          <a:lstStyle/>
          <a:p>
            <a:endParaRPr lang="es-AR" dirty="0"/>
          </a:p>
        </p:txBody>
      </p:sp>
      <p:sp>
        <p:nvSpPr>
          <p:cNvPr id="13" name="12 Rectángulo"/>
          <p:cNvSpPr/>
          <p:nvPr/>
        </p:nvSpPr>
        <p:spPr>
          <a:xfrm>
            <a:off x="533400" y="4724400"/>
            <a:ext cx="3400290" cy="523220"/>
          </a:xfrm>
          <a:prstGeom prst="rect">
            <a:avLst/>
          </a:prstGeom>
        </p:spPr>
        <p:txBody>
          <a:bodyPr wrap="none">
            <a:spAutoFit/>
          </a:bodyPr>
          <a:lstStyle/>
          <a:p>
            <a:r>
              <a:rPr lang="da-DK" sz="2800" dirty="0">
                <a:latin typeface="+mn-lt"/>
              </a:rPr>
              <a:t>En función de P y V:</a:t>
            </a:r>
            <a:endParaRPr lang="es-AR" sz="2800" dirty="0">
              <a:latin typeface="+mn-lt"/>
            </a:endParaRPr>
          </a:p>
        </p:txBody>
      </p:sp>
      <p:sp>
        <p:nvSpPr>
          <p:cNvPr id="14" name="13 Rectángulo"/>
          <p:cNvSpPr/>
          <p:nvPr/>
        </p:nvSpPr>
        <p:spPr>
          <a:xfrm>
            <a:off x="533400" y="2286000"/>
            <a:ext cx="3384260" cy="523220"/>
          </a:xfrm>
          <a:prstGeom prst="rect">
            <a:avLst/>
          </a:prstGeom>
        </p:spPr>
        <p:txBody>
          <a:bodyPr wrap="none">
            <a:spAutoFit/>
          </a:bodyPr>
          <a:lstStyle/>
          <a:p>
            <a:r>
              <a:rPr lang="da-DK" sz="2800" dirty="0">
                <a:latin typeface="+mn-lt"/>
              </a:rPr>
              <a:t>En función de T y P:</a:t>
            </a:r>
            <a:endParaRPr lang="es-AR" sz="2800" dirty="0">
              <a:latin typeface="+mn-lt"/>
            </a:endParaRPr>
          </a:p>
        </p:txBody>
      </p:sp>
      <p:graphicFrame>
        <p:nvGraphicFramePr>
          <p:cNvPr id="3" name="Object 10"/>
          <p:cNvGraphicFramePr>
            <a:graphicFrameLocks noChangeAspect="1"/>
          </p:cNvGraphicFramePr>
          <p:nvPr/>
        </p:nvGraphicFramePr>
        <p:xfrm>
          <a:off x="2362200" y="3352800"/>
          <a:ext cx="4362450" cy="785626"/>
        </p:xfrm>
        <a:graphic>
          <a:graphicData uri="http://schemas.openxmlformats.org/presentationml/2006/ole">
            <mc:AlternateContent xmlns:mc="http://schemas.openxmlformats.org/markup-compatibility/2006">
              <mc:Choice xmlns:v="urn:schemas-microsoft-com:vml" Requires="v">
                <p:oleObj spid="_x0000_s8200" name="Ecuación" r:id="rId15" imgW="2184120" imgH="393480" progId="Equation.3">
                  <p:embed/>
                </p:oleObj>
              </mc:Choice>
              <mc:Fallback>
                <p:oleObj name="Ecuación" r:id="rId15" imgW="2184120" imgH="393480" progId="Equation.3">
                  <p:embed/>
                  <p:pic>
                    <p:nvPicPr>
                      <p:cNvPr id="3"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3352800"/>
                        <a:ext cx="4362450" cy="7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304800"/>
            <a:ext cx="8229600" cy="1066800"/>
          </a:xfrm>
        </p:spPr>
        <p:txBody>
          <a:bodyPr/>
          <a:lstStyle/>
          <a:p>
            <a:pPr eaLnBrk="1" hangingPunct="1"/>
            <a:r>
              <a:rPr lang="da-DK" dirty="0"/>
              <a:t>El proceso isotérmico</a:t>
            </a:r>
            <a:endParaRPr lang="en-US" dirty="0"/>
          </a:p>
        </p:txBody>
      </p:sp>
      <p:graphicFrame>
        <p:nvGraphicFramePr>
          <p:cNvPr id="12292" name="Object 2"/>
          <p:cNvGraphicFramePr>
            <a:graphicFrameLocks noChangeAspect="1"/>
          </p:cNvGraphicFramePr>
          <p:nvPr/>
        </p:nvGraphicFramePr>
        <p:xfrm>
          <a:off x="1143000" y="1493815"/>
          <a:ext cx="2309813" cy="533400"/>
        </p:xfrm>
        <a:graphic>
          <a:graphicData uri="http://schemas.openxmlformats.org/presentationml/2006/ole">
            <mc:AlternateContent xmlns:mc="http://schemas.openxmlformats.org/markup-compatibility/2006">
              <mc:Choice xmlns:v="urn:schemas-microsoft-com:vml" Requires="v">
                <p:oleObj spid="_x0000_s9218" name="Ecuación" r:id="rId3" imgW="1079280" imgH="228600" progId="Equation.3">
                  <p:embed/>
                </p:oleObj>
              </mc:Choice>
              <mc:Fallback>
                <p:oleObj name="Ecuación" r:id="rId3" imgW="1079280" imgH="228600" progId="Equation.3">
                  <p:embed/>
                  <p:pic>
                    <p:nvPicPr>
                      <p:cNvPr id="1229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93815"/>
                        <a:ext cx="23098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3"/>
          <p:cNvGraphicFramePr>
            <a:graphicFrameLocks noChangeAspect="1"/>
          </p:cNvGraphicFramePr>
          <p:nvPr/>
        </p:nvGraphicFramePr>
        <p:xfrm>
          <a:off x="1066800" y="2035175"/>
          <a:ext cx="1343025" cy="481012"/>
        </p:xfrm>
        <a:graphic>
          <a:graphicData uri="http://schemas.openxmlformats.org/presentationml/2006/ole">
            <mc:AlternateContent xmlns:mc="http://schemas.openxmlformats.org/markup-compatibility/2006">
              <mc:Choice xmlns:v="urn:schemas-microsoft-com:vml" Requires="v">
                <p:oleObj spid="_x0000_s9219" name="Ecuación" r:id="rId5" imgW="495000" imgH="177480" progId="Equation.3">
                  <p:embed/>
                </p:oleObj>
              </mc:Choice>
              <mc:Fallback>
                <p:oleObj name="Ecuación" r:id="rId5" imgW="495000" imgH="177480" progId="Equation.3">
                  <p:embed/>
                  <p:pic>
                    <p:nvPicPr>
                      <p:cNvPr id="1127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035175"/>
                        <a:ext cx="1343025"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2743200" y="2027215"/>
          <a:ext cx="1343025" cy="482600"/>
        </p:xfrm>
        <a:graphic>
          <a:graphicData uri="http://schemas.openxmlformats.org/presentationml/2006/ole">
            <mc:AlternateContent xmlns:mc="http://schemas.openxmlformats.org/markup-compatibility/2006">
              <mc:Choice xmlns:v="urn:schemas-microsoft-com:vml" Requires="v">
                <p:oleObj spid="_x0000_s9220" name="Ecuación" r:id="rId7" imgW="495000" imgH="177480" progId="Equation.3">
                  <p:embed/>
                </p:oleObj>
              </mc:Choice>
              <mc:Fallback>
                <p:oleObj name="Ecuación" r:id="rId7" imgW="495000" imgH="177480"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027215"/>
                        <a:ext cx="1343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838200" y="2720975"/>
          <a:ext cx="3122613" cy="841375"/>
        </p:xfrm>
        <a:graphic>
          <a:graphicData uri="http://schemas.openxmlformats.org/presentationml/2006/ole">
            <mc:AlternateContent xmlns:mc="http://schemas.openxmlformats.org/markup-compatibility/2006">
              <mc:Choice xmlns:v="urn:schemas-microsoft-com:vml" Requires="v">
                <p:oleObj spid="_x0000_s9221" name="Ecuación" r:id="rId9" imgW="1460160" imgH="393480" progId="Equation.3">
                  <p:embed/>
                </p:oleObj>
              </mc:Choice>
              <mc:Fallback>
                <p:oleObj name="Ecuación" r:id="rId9" imgW="1460160" imgH="393480" progId="Equation.3">
                  <p:embed/>
                  <p:pic>
                    <p:nvPicPr>
                      <p:cNvPr id="6"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2720975"/>
                        <a:ext cx="31226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1204913" y="3540125"/>
          <a:ext cx="2389187" cy="1031875"/>
        </p:xfrm>
        <a:graphic>
          <a:graphicData uri="http://schemas.openxmlformats.org/presentationml/2006/ole">
            <mc:AlternateContent xmlns:mc="http://schemas.openxmlformats.org/markup-compatibility/2006">
              <mc:Choice xmlns:v="urn:schemas-microsoft-com:vml" Requires="v">
                <p:oleObj spid="_x0000_s9222" name="Ecuación" r:id="rId11" imgW="1117440" imgH="482400" progId="Equation.3">
                  <p:embed/>
                </p:oleObj>
              </mc:Choice>
              <mc:Fallback>
                <p:oleObj name="Ecuación" r:id="rId11" imgW="1117440" imgH="482400" progId="Equation.3">
                  <p:embed/>
                  <p:pic>
                    <p:nvPicPr>
                      <p:cNvPr id="7"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4913" y="3540125"/>
                        <a:ext cx="2389187"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953000" y="2667000"/>
          <a:ext cx="3095625" cy="841375"/>
        </p:xfrm>
        <a:graphic>
          <a:graphicData uri="http://schemas.openxmlformats.org/presentationml/2006/ole">
            <mc:AlternateContent xmlns:mc="http://schemas.openxmlformats.org/markup-compatibility/2006">
              <mc:Choice xmlns:v="urn:schemas-microsoft-com:vml" Requires="v">
                <p:oleObj spid="_x0000_s9223" name="Ecuación" r:id="rId13" imgW="1447560" imgH="393480" progId="Equation.3">
                  <p:embed/>
                </p:oleObj>
              </mc:Choice>
              <mc:Fallback>
                <p:oleObj name="Ecuación" r:id="rId13" imgW="1447560" imgH="393480" progId="Equation.3">
                  <p:embed/>
                  <p:pic>
                    <p:nvPicPr>
                      <p:cNvPr id="12293"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2667000"/>
                        <a:ext cx="30956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5297488" y="3540125"/>
          <a:ext cx="2252662" cy="1031875"/>
        </p:xfrm>
        <a:graphic>
          <a:graphicData uri="http://schemas.openxmlformats.org/presentationml/2006/ole">
            <mc:AlternateContent xmlns:mc="http://schemas.openxmlformats.org/markup-compatibility/2006">
              <mc:Choice xmlns:v="urn:schemas-microsoft-com:vml" Requires="v">
                <p:oleObj spid="_x0000_s9224" name="Ecuación" r:id="rId15" imgW="1054080" imgH="482400" progId="Equation.3">
                  <p:embed/>
                </p:oleObj>
              </mc:Choice>
              <mc:Fallback>
                <p:oleObj name="Ecuación" r:id="rId15" imgW="1054080" imgH="482400" progId="Equation.3">
                  <p:embed/>
                  <p:pic>
                    <p:nvPicPr>
                      <p:cNvPr id="8"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97488" y="3540125"/>
                        <a:ext cx="2252662"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1198562" y="4549775"/>
          <a:ext cx="2687638" cy="841375"/>
        </p:xfrm>
        <a:graphic>
          <a:graphicData uri="http://schemas.openxmlformats.org/presentationml/2006/ole">
            <mc:AlternateContent xmlns:mc="http://schemas.openxmlformats.org/markup-compatibility/2006">
              <mc:Choice xmlns:v="urn:schemas-microsoft-com:vml" Requires="v">
                <p:oleObj spid="_x0000_s9225" name="Ecuación" r:id="rId17" imgW="1257120" imgH="393480" progId="Equation.3">
                  <p:embed/>
                </p:oleObj>
              </mc:Choice>
              <mc:Fallback>
                <p:oleObj name="Ecuación" r:id="rId17" imgW="1257120" imgH="393480" progId="Equation.3">
                  <p:embed/>
                  <p:pic>
                    <p:nvPicPr>
                      <p:cNvPr id="12294"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8562" y="4549775"/>
                        <a:ext cx="268763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nvGraphicFramePr>
        <p:xfrm>
          <a:off x="1231900" y="5446713"/>
          <a:ext cx="2959100" cy="1030287"/>
        </p:xfrm>
        <a:graphic>
          <a:graphicData uri="http://schemas.openxmlformats.org/presentationml/2006/ole">
            <mc:AlternateContent xmlns:mc="http://schemas.openxmlformats.org/markup-compatibility/2006">
              <mc:Choice xmlns:v="urn:schemas-microsoft-com:vml" Requires="v">
                <p:oleObj spid="_x0000_s9226" name="Ecuación" r:id="rId19" imgW="1384200" imgH="482400" progId="Equation.3">
                  <p:embed/>
                </p:oleObj>
              </mc:Choice>
              <mc:Fallback>
                <p:oleObj name="Ecuación" r:id="rId19" imgW="1384200" imgH="482400" progId="Equation.3">
                  <p:embed/>
                  <p:pic>
                    <p:nvPicPr>
                      <p:cNvPr id="9"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31900" y="5446713"/>
                        <a:ext cx="29591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5026025" y="4572000"/>
          <a:ext cx="3203575" cy="841375"/>
        </p:xfrm>
        <a:graphic>
          <a:graphicData uri="http://schemas.openxmlformats.org/presentationml/2006/ole">
            <mc:AlternateContent xmlns:mc="http://schemas.openxmlformats.org/markup-compatibility/2006">
              <mc:Choice xmlns:v="urn:schemas-microsoft-com:vml" Requires="v">
                <p:oleObj spid="_x0000_s9227" name="Ecuación" r:id="rId21" imgW="1498320" imgH="393480" progId="Equation.3">
                  <p:embed/>
                </p:oleObj>
              </mc:Choice>
              <mc:Fallback>
                <p:oleObj name="Ecuación" r:id="rId21" imgW="1498320" imgH="393480" progId="Equation.3">
                  <p:embed/>
                  <p:pic>
                    <p:nvPicPr>
                      <p:cNvPr id="12295"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26025" y="4572000"/>
                        <a:ext cx="32035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7"/>
          <p:cNvGraphicFramePr>
            <a:graphicFrameLocks noChangeAspect="1"/>
          </p:cNvGraphicFramePr>
          <p:nvPr/>
        </p:nvGraphicFramePr>
        <p:xfrm>
          <a:off x="5562600" y="5445125"/>
          <a:ext cx="2116138" cy="1031875"/>
        </p:xfrm>
        <a:graphic>
          <a:graphicData uri="http://schemas.openxmlformats.org/presentationml/2006/ole">
            <mc:AlternateContent xmlns:mc="http://schemas.openxmlformats.org/markup-compatibility/2006">
              <mc:Choice xmlns:v="urn:schemas-microsoft-com:vml" Requires="v">
                <p:oleObj spid="_x0000_s9228" name="Ecuación" r:id="rId23" imgW="990360" imgH="482400" progId="Equation.3">
                  <p:embed/>
                </p:oleObj>
              </mc:Choice>
              <mc:Fallback>
                <p:oleObj name="Ecuación" r:id="rId23" imgW="990360" imgH="482400" progId="Equation.3">
                  <p:embed/>
                  <p:pic>
                    <p:nvPicPr>
                      <p:cNvPr id="1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62600" y="5445125"/>
                        <a:ext cx="211613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3"/>
          <p:cNvGraphicFramePr>
            <a:graphicFrameLocks noChangeAspect="1"/>
          </p:cNvGraphicFramePr>
          <p:nvPr/>
        </p:nvGraphicFramePr>
        <p:xfrm>
          <a:off x="4114800" y="6096000"/>
          <a:ext cx="1141413" cy="474663"/>
        </p:xfrm>
        <a:graphic>
          <a:graphicData uri="http://schemas.openxmlformats.org/presentationml/2006/ole">
            <mc:AlternateContent xmlns:mc="http://schemas.openxmlformats.org/markup-compatibility/2006">
              <mc:Choice xmlns:v="urn:schemas-microsoft-com:vml" Requires="v">
                <p:oleObj spid="_x0000_s9229" name="Ecuación" r:id="rId25" imgW="533160" imgH="203040" progId="Equation.3">
                  <p:embed/>
                </p:oleObj>
              </mc:Choice>
              <mc:Fallback>
                <p:oleObj name="Ecuación" r:id="rId25" imgW="533160" imgH="203040" progId="Equation.3">
                  <p:embed/>
                  <p:pic>
                    <p:nvPicPr>
                      <p:cNvPr id="11"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14800" y="6096000"/>
                        <a:ext cx="114141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59" name="Picture 15" descr="https://encrypted-tbn2.gstatic.com/images?q=tbn:ANd9GcQZH_rru7Eqhpo7nmGpsixT3i9O4fDpUIt-AuFcF1nLRzQOWhQ3"/>
          <p:cNvPicPr>
            <a:picLocks noChangeAspect="1" noChangeArrowheads="1"/>
          </p:cNvPicPr>
          <p:nvPr/>
        </p:nvPicPr>
        <p:blipFill>
          <a:blip r:embed="rId27" cstate="print"/>
          <a:srcRect t="18824" b="21569"/>
          <a:stretch>
            <a:fillRect/>
          </a:stretch>
        </p:blipFill>
        <p:spPr bwMode="auto">
          <a:xfrm>
            <a:off x="5715000" y="381000"/>
            <a:ext cx="3095625" cy="238850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2"/>
          <p:cNvGraphicFramePr>
            <a:graphicFrameLocks noChangeAspect="1"/>
          </p:cNvGraphicFramePr>
          <p:nvPr/>
        </p:nvGraphicFramePr>
        <p:xfrm>
          <a:off x="3505200" y="1143000"/>
          <a:ext cx="2309813" cy="533400"/>
        </p:xfrm>
        <a:graphic>
          <a:graphicData uri="http://schemas.openxmlformats.org/presentationml/2006/ole">
            <mc:AlternateContent xmlns:mc="http://schemas.openxmlformats.org/markup-compatibility/2006">
              <mc:Choice xmlns:v="urn:schemas-microsoft-com:vml" Requires="v">
                <p:oleObj spid="_x0000_s10242" name="Ecuación" r:id="rId3" imgW="1079280" imgH="228600" progId="Equation.3">
                  <p:embed/>
                </p:oleObj>
              </mc:Choice>
              <mc:Fallback>
                <p:oleObj name="Ecuación" r:id="rId3" imgW="1079280" imgH="228600" progId="Equation.3">
                  <p:embed/>
                  <p:pic>
                    <p:nvPicPr>
                      <p:cNvPr id="1229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43000"/>
                        <a:ext cx="23098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914400" y="2497137"/>
          <a:ext cx="3095625" cy="841375"/>
        </p:xfrm>
        <a:graphic>
          <a:graphicData uri="http://schemas.openxmlformats.org/presentationml/2006/ole">
            <mc:AlternateContent xmlns:mc="http://schemas.openxmlformats.org/markup-compatibility/2006">
              <mc:Choice xmlns:v="urn:schemas-microsoft-com:vml" Requires="v">
                <p:oleObj spid="_x0000_s10243" name="Ecuación" r:id="rId5" imgW="1447560" imgH="393480" progId="Equation.3">
                  <p:embed/>
                </p:oleObj>
              </mc:Choice>
              <mc:Fallback>
                <p:oleObj name="Ecuación" r:id="rId5" imgW="1447560" imgH="393480" progId="Equation.3">
                  <p:embed/>
                  <p:pic>
                    <p:nvPicPr>
                      <p:cNvPr id="122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497137"/>
                        <a:ext cx="30956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914400" y="4567238"/>
          <a:ext cx="3203575" cy="841375"/>
        </p:xfrm>
        <a:graphic>
          <a:graphicData uri="http://schemas.openxmlformats.org/presentationml/2006/ole">
            <mc:AlternateContent xmlns:mc="http://schemas.openxmlformats.org/markup-compatibility/2006">
              <mc:Choice xmlns:v="urn:schemas-microsoft-com:vml" Requires="v">
                <p:oleObj spid="_x0000_s10244" name="Ecuación" r:id="rId7" imgW="1498320" imgH="393480" progId="Equation.3">
                  <p:embed/>
                </p:oleObj>
              </mc:Choice>
              <mc:Fallback>
                <p:oleObj name="Ecuación" r:id="rId7" imgW="1498320" imgH="393480" progId="Equation.3">
                  <p:embed/>
                  <p:pic>
                    <p:nvPicPr>
                      <p:cNvPr id="1229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567238"/>
                        <a:ext cx="32035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1447800" y="5557838"/>
          <a:ext cx="2143125" cy="461962"/>
        </p:xfrm>
        <a:graphic>
          <a:graphicData uri="http://schemas.openxmlformats.org/presentationml/2006/ole">
            <mc:AlternateContent xmlns:mc="http://schemas.openxmlformats.org/markup-compatibility/2006">
              <mc:Choice xmlns:v="urn:schemas-microsoft-com:vml" Requires="v">
                <p:oleObj spid="_x0000_s10245" name="Ecuación" r:id="rId9" imgW="1002960" imgH="215640" progId="Equation.3">
                  <p:embed/>
                </p:oleObj>
              </mc:Choice>
              <mc:Fallback>
                <p:oleObj name="Ecuación" r:id="rId9" imgW="1002960" imgH="215640" progId="Equation.3">
                  <p:embed/>
                  <p:pic>
                    <p:nvPicPr>
                      <p:cNvPr id="9"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557838"/>
                        <a:ext cx="2143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3"/>
          <p:cNvGraphicFramePr>
            <a:graphicFrameLocks noChangeAspect="1"/>
          </p:cNvGraphicFramePr>
          <p:nvPr/>
        </p:nvGraphicFramePr>
        <p:xfrm>
          <a:off x="5486400" y="3563937"/>
          <a:ext cx="1141413" cy="474663"/>
        </p:xfrm>
        <a:graphic>
          <a:graphicData uri="http://schemas.openxmlformats.org/presentationml/2006/ole">
            <mc:AlternateContent xmlns:mc="http://schemas.openxmlformats.org/markup-compatibility/2006">
              <mc:Choice xmlns:v="urn:schemas-microsoft-com:vml" Requires="v">
                <p:oleObj spid="_x0000_s10246" name="Ecuación" r:id="rId11" imgW="533160" imgH="203040" progId="Equation.3">
                  <p:embed/>
                </p:oleObj>
              </mc:Choice>
              <mc:Fallback>
                <p:oleObj name="Ecuación" r:id="rId11" imgW="533160" imgH="203040" progId="Equation.3">
                  <p:embed/>
                  <p:pic>
                    <p:nvPicPr>
                      <p:cNvPr id="1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3563937"/>
                        <a:ext cx="114141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2"/>
          <p:cNvSpPr>
            <a:spLocks noGrp="1" noChangeArrowheads="1"/>
          </p:cNvSpPr>
          <p:nvPr>
            <p:ph type="title"/>
          </p:nvPr>
        </p:nvSpPr>
        <p:spPr>
          <a:xfrm>
            <a:off x="228600" y="304800"/>
            <a:ext cx="8229600" cy="1066800"/>
          </a:xfrm>
        </p:spPr>
        <p:txBody>
          <a:bodyPr/>
          <a:lstStyle/>
          <a:p>
            <a:pPr eaLnBrk="1" hangingPunct="1"/>
            <a:r>
              <a:rPr lang="da-DK" dirty="0"/>
              <a:t>El proceso isobárico</a:t>
            </a:r>
            <a:endParaRPr lang="en-US" dirty="0"/>
          </a:p>
        </p:txBody>
      </p:sp>
      <p:graphicFrame>
        <p:nvGraphicFramePr>
          <p:cNvPr id="11" name="Object 14"/>
          <p:cNvGraphicFramePr>
            <a:graphicFrameLocks noChangeAspect="1"/>
          </p:cNvGraphicFramePr>
          <p:nvPr/>
        </p:nvGraphicFramePr>
        <p:xfrm>
          <a:off x="1219200" y="1600200"/>
          <a:ext cx="2273300" cy="757238"/>
        </p:xfrm>
        <a:graphic>
          <a:graphicData uri="http://schemas.openxmlformats.org/presentationml/2006/ole">
            <mc:AlternateContent xmlns:mc="http://schemas.openxmlformats.org/markup-compatibility/2006">
              <mc:Choice xmlns:v="urn:schemas-microsoft-com:vml" Requires="v">
                <p:oleObj spid="_x0000_s10247" name="Ecuación" r:id="rId13" imgW="838080" imgH="279360" progId="Equation.3">
                  <p:embed/>
                </p:oleObj>
              </mc:Choice>
              <mc:Fallback>
                <p:oleObj name="Ecuación" r:id="rId13" imgW="838080" imgH="279360" progId="Equation.3">
                  <p:embed/>
                  <p:pic>
                    <p:nvPicPr>
                      <p:cNvPr id="11"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1600200"/>
                        <a:ext cx="22733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5"/>
          <p:cNvGraphicFramePr>
            <a:graphicFrameLocks noChangeAspect="1"/>
          </p:cNvGraphicFramePr>
          <p:nvPr/>
        </p:nvGraphicFramePr>
        <p:xfrm>
          <a:off x="5105400" y="1676400"/>
          <a:ext cx="2341563" cy="757238"/>
        </p:xfrm>
        <a:graphic>
          <a:graphicData uri="http://schemas.openxmlformats.org/presentationml/2006/ole">
            <mc:AlternateContent xmlns:mc="http://schemas.openxmlformats.org/markup-compatibility/2006">
              <mc:Choice xmlns:v="urn:schemas-microsoft-com:vml" Requires="v">
                <p:oleObj spid="_x0000_s10248" name="Ecuación" r:id="rId15" imgW="863280" imgH="279360" progId="Equation.3">
                  <p:embed/>
                </p:oleObj>
              </mc:Choice>
              <mc:Fallback>
                <p:oleObj name="Ecuación" r:id="rId15" imgW="863280" imgH="279360" progId="Equation.3">
                  <p:embed/>
                  <p:pic>
                    <p:nvPicPr>
                      <p:cNvPr id="12"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1676400"/>
                        <a:ext cx="234156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6"/>
          <p:cNvGraphicFramePr>
            <a:graphicFrameLocks noChangeAspect="1"/>
          </p:cNvGraphicFramePr>
          <p:nvPr/>
        </p:nvGraphicFramePr>
        <p:xfrm>
          <a:off x="1449388" y="3433762"/>
          <a:ext cx="2032000" cy="757238"/>
        </p:xfrm>
        <a:graphic>
          <a:graphicData uri="http://schemas.openxmlformats.org/presentationml/2006/ole">
            <mc:AlternateContent xmlns:mc="http://schemas.openxmlformats.org/markup-compatibility/2006">
              <mc:Choice xmlns:v="urn:schemas-microsoft-com:vml" Requires="v">
                <p:oleObj spid="_x0000_s10249" name="Ecuación" r:id="rId17" imgW="749160" imgH="279360" progId="Equation.3">
                  <p:embed/>
                </p:oleObj>
              </mc:Choice>
              <mc:Fallback>
                <p:oleObj name="Ecuación" r:id="rId17" imgW="749160" imgH="279360" progId="Equation.3">
                  <p:embed/>
                  <p:pic>
                    <p:nvPicPr>
                      <p:cNvPr id="13"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9388" y="3433762"/>
                        <a:ext cx="20320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19 Flecha derecha"/>
          <p:cNvSpPr/>
          <p:nvPr/>
        </p:nvSpPr>
        <p:spPr>
          <a:xfrm>
            <a:off x="4343400" y="3657600"/>
            <a:ext cx="685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a:p>
        </p:txBody>
      </p:sp>
      <p:pic>
        <p:nvPicPr>
          <p:cNvPr id="32786" name="Picture 18" descr="http://figures.boundless.com/17141/full/figure-16-02-05a.jpe"/>
          <p:cNvPicPr>
            <a:picLocks noChangeAspect="1" noChangeArrowheads="1"/>
          </p:cNvPicPr>
          <p:nvPr/>
        </p:nvPicPr>
        <p:blipFill>
          <a:blip r:embed="rId19" cstate="print"/>
          <a:srcRect/>
          <a:stretch>
            <a:fillRect/>
          </a:stretch>
        </p:blipFill>
        <p:spPr bwMode="auto">
          <a:xfrm>
            <a:off x="5334000" y="4159114"/>
            <a:ext cx="3457575" cy="269888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304800"/>
            <a:ext cx="8229600" cy="1066800"/>
          </a:xfrm>
        </p:spPr>
        <p:txBody>
          <a:bodyPr/>
          <a:lstStyle/>
          <a:p>
            <a:pPr eaLnBrk="1" hangingPunct="1"/>
            <a:r>
              <a:rPr lang="da-DK" dirty="0"/>
              <a:t>El proceso isocórico</a:t>
            </a:r>
            <a:endParaRPr lang="en-US" dirty="0"/>
          </a:p>
        </p:txBody>
      </p:sp>
      <p:graphicFrame>
        <p:nvGraphicFramePr>
          <p:cNvPr id="12292" name="Object 2"/>
          <p:cNvGraphicFramePr>
            <a:graphicFrameLocks noChangeAspect="1"/>
          </p:cNvGraphicFramePr>
          <p:nvPr/>
        </p:nvGraphicFramePr>
        <p:xfrm>
          <a:off x="1752600" y="1295400"/>
          <a:ext cx="2309813" cy="533400"/>
        </p:xfrm>
        <a:graphic>
          <a:graphicData uri="http://schemas.openxmlformats.org/presentationml/2006/ole">
            <mc:AlternateContent xmlns:mc="http://schemas.openxmlformats.org/markup-compatibility/2006">
              <mc:Choice xmlns:v="urn:schemas-microsoft-com:vml" Requires="v">
                <p:oleObj spid="_x0000_s11266" name="Ecuación" r:id="rId3" imgW="1079280" imgH="228600" progId="Equation.3">
                  <p:embed/>
                </p:oleObj>
              </mc:Choice>
              <mc:Fallback>
                <p:oleObj name="Ecuación" r:id="rId3" imgW="1079280" imgH="228600" progId="Equation.3">
                  <p:embed/>
                  <p:pic>
                    <p:nvPicPr>
                      <p:cNvPr id="1229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95400"/>
                        <a:ext cx="23098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914400" y="3276600"/>
          <a:ext cx="3122613" cy="841375"/>
        </p:xfrm>
        <a:graphic>
          <a:graphicData uri="http://schemas.openxmlformats.org/presentationml/2006/ole">
            <mc:AlternateContent xmlns:mc="http://schemas.openxmlformats.org/markup-compatibility/2006">
              <mc:Choice xmlns:v="urn:schemas-microsoft-com:vml" Requires="v">
                <p:oleObj spid="_x0000_s11267" name="Ecuación" r:id="rId5" imgW="1460160" imgH="393480" progId="Equation.3">
                  <p:embed/>
                </p:oleObj>
              </mc:Choice>
              <mc:Fallback>
                <p:oleObj name="Ecuación" r:id="rId5" imgW="1460160" imgH="393480" progId="Equation.3">
                  <p:embed/>
                  <p:pic>
                    <p:nvPicPr>
                      <p:cNvPr id="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31226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1198562" y="5110979"/>
          <a:ext cx="2687638" cy="841375"/>
        </p:xfrm>
        <a:graphic>
          <a:graphicData uri="http://schemas.openxmlformats.org/presentationml/2006/ole">
            <mc:AlternateContent xmlns:mc="http://schemas.openxmlformats.org/markup-compatibility/2006">
              <mc:Choice xmlns:v="urn:schemas-microsoft-com:vml" Requires="v">
                <p:oleObj spid="_x0000_s11268" name="Ecuación" r:id="rId7" imgW="1257120" imgH="393480" progId="Equation.3">
                  <p:embed/>
                </p:oleObj>
              </mc:Choice>
              <mc:Fallback>
                <p:oleObj name="Ecuación" r:id="rId7" imgW="1257120" imgH="393480" progId="Equation.3">
                  <p:embed/>
                  <p:pic>
                    <p:nvPicPr>
                      <p:cNvPr id="1229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8562" y="5110979"/>
                        <a:ext cx="268763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nvGraphicFramePr>
        <p:xfrm>
          <a:off x="2276475" y="6333354"/>
          <a:ext cx="868363" cy="379413"/>
        </p:xfrm>
        <a:graphic>
          <a:graphicData uri="http://schemas.openxmlformats.org/presentationml/2006/ole">
            <mc:AlternateContent xmlns:mc="http://schemas.openxmlformats.org/markup-compatibility/2006">
              <mc:Choice xmlns:v="urn:schemas-microsoft-com:vml" Requires="v">
                <p:oleObj spid="_x0000_s11269" name="Ecuación" r:id="rId9" imgW="406080" imgH="177480" progId="Equation.3">
                  <p:embed/>
                </p:oleObj>
              </mc:Choice>
              <mc:Fallback>
                <p:oleObj name="Ecuación" r:id="rId9" imgW="406080" imgH="177480" progId="Equation.3">
                  <p:embed/>
                  <p:pic>
                    <p:nvPicPr>
                      <p:cNvPr id="9"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6475" y="6333354"/>
                        <a:ext cx="868363"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4"/>
          <p:cNvGraphicFramePr>
            <a:graphicFrameLocks noChangeAspect="1"/>
          </p:cNvGraphicFramePr>
          <p:nvPr/>
        </p:nvGraphicFramePr>
        <p:xfrm>
          <a:off x="533400" y="2057400"/>
          <a:ext cx="2273300" cy="757238"/>
        </p:xfrm>
        <a:graphic>
          <a:graphicData uri="http://schemas.openxmlformats.org/presentationml/2006/ole">
            <mc:AlternateContent xmlns:mc="http://schemas.openxmlformats.org/markup-compatibility/2006">
              <mc:Choice xmlns:v="urn:schemas-microsoft-com:vml" Requires="v">
                <p:oleObj spid="_x0000_s11270" name="Ecuación" r:id="rId11" imgW="838080" imgH="279360" progId="Equation.3">
                  <p:embed/>
                </p:oleObj>
              </mc:Choice>
              <mc:Fallback>
                <p:oleObj name="Ecuación" r:id="rId11" imgW="838080" imgH="279360" progId="Equation.3">
                  <p:embed/>
                  <p:pic>
                    <p:nvPicPr>
                      <p:cNvPr id="2"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2057400"/>
                        <a:ext cx="22733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5"/>
          <p:cNvGraphicFramePr>
            <a:graphicFrameLocks noChangeAspect="1"/>
          </p:cNvGraphicFramePr>
          <p:nvPr/>
        </p:nvGraphicFramePr>
        <p:xfrm>
          <a:off x="3429000" y="2057400"/>
          <a:ext cx="2341563" cy="757238"/>
        </p:xfrm>
        <a:graphic>
          <a:graphicData uri="http://schemas.openxmlformats.org/presentationml/2006/ole">
            <mc:AlternateContent xmlns:mc="http://schemas.openxmlformats.org/markup-compatibility/2006">
              <mc:Choice xmlns:v="urn:schemas-microsoft-com:vml" Requires="v">
                <p:oleObj spid="_x0000_s11271" name="Ecuación" r:id="rId13" imgW="863280" imgH="279360" progId="Equation.3">
                  <p:embed/>
                </p:oleObj>
              </mc:Choice>
              <mc:Fallback>
                <p:oleObj name="Ecuación" r:id="rId13" imgW="863280" imgH="279360" progId="Equation.3">
                  <p:embed/>
                  <p:pic>
                    <p:nvPicPr>
                      <p:cNvPr id="3"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2057400"/>
                        <a:ext cx="234156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6"/>
          <p:cNvGraphicFramePr>
            <a:graphicFrameLocks noChangeAspect="1"/>
          </p:cNvGraphicFramePr>
          <p:nvPr/>
        </p:nvGraphicFramePr>
        <p:xfrm>
          <a:off x="1371600" y="4191000"/>
          <a:ext cx="1963737" cy="757238"/>
        </p:xfrm>
        <a:graphic>
          <a:graphicData uri="http://schemas.openxmlformats.org/presentationml/2006/ole">
            <mc:AlternateContent xmlns:mc="http://schemas.openxmlformats.org/markup-compatibility/2006">
              <mc:Choice xmlns:v="urn:schemas-microsoft-com:vml" Requires="v">
                <p:oleObj spid="_x0000_s11272" name="Ecuación" r:id="rId15" imgW="723600" imgH="279360" progId="Equation.3">
                  <p:embed/>
                </p:oleObj>
              </mc:Choice>
              <mc:Fallback>
                <p:oleObj name="Ecuación" r:id="rId15" imgW="723600" imgH="279360" progId="Equation.3">
                  <p:embed/>
                  <p:pic>
                    <p:nvPicPr>
                      <p:cNvPr id="12"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4191000"/>
                        <a:ext cx="1963737"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7"/>
          <p:cNvGraphicFramePr>
            <a:graphicFrameLocks noChangeAspect="1"/>
          </p:cNvGraphicFramePr>
          <p:nvPr/>
        </p:nvGraphicFramePr>
        <p:xfrm>
          <a:off x="5410200" y="4295004"/>
          <a:ext cx="1446212" cy="550862"/>
        </p:xfrm>
        <a:graphic>
          <a:graphicData uri="http://schemas.openxmlformats.org/presentationml/2006/ole">
            <mc:AlternateContent xmlns:mc="http://schemas.openxmlformats.org/markup-compatibility/2006">
              <mc:Choice xmlns:v="urn:schemas-microsoft-com:vml" Requires="v">
                <p:oleObj spid="_x0000_s11273" name="Ecuación" r:id="rId17" imgW="533160" imgH="203040" progId="Equation.3">
                  <p:embed/>
                </p:oleObj>
              </mc:Choice>
              <mc:Fallback>
                <p:oleObj name="Ecuación" r:id="rId17" imgW="533160" imgH="203040" progId="Equation.3">
                  <p:embed/>
                  <p:pic>
                    <p:nvPicPr>
                      <p:cNvPr id="13"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4295004"/>
                        <a:ext cx="1446212"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18 Flecha derecha"/>
          <p:cNvSpPr/>
          <p:nvPr/>
        </p:nvSpPr>
        <p:spPr>
          <a:xfrm>
            <a:off x="4343400" y="4379119"/>
            <a:ext cx="685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a:p>
        </p:txBody>
      </p:sp>
      <p:pic>
        <p:nvPicPr>
          <p:cNvPr id="33811" name="Picture 19" descr="https://upload.wikimedia.org/wikipedia/commons/thumb/9/9d/Isochoric_process_SVG.svg/250px-Isochoric_process_SVG.svg.png"/>
          <p:cNvPicPr>
            <a:picLocks noChangeAspect="1" noChangeArrowheads="1"/>
          </p:cNvPicPr>
          <p:nvPr/>
        </p:nvPicPr>
        <p:blipFill>
          <a:blip r:embed="rId19" cstate="print"/>
          <a:srcRect/>
          <a:stretch>
            <a:fillRect/>
          </a:stretch>
        </p:blipFill>
        <p:spPr bwMode="auto">
          <a:xfrm>
            <a:off x="6096000" y="609600"/>
            <a:ext cx="2762250" cy="30384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0" y="304800"/>
            <a:ext cx="8229600" cy="1066800"/>
          </a:xfrm>
        </p:spPr>
        <p:txBody>
          <a:bodyPr/>
          <a:lstStyle/>
          <a:p>
            <a:pPr eaLnBrk="1" hangingPunct="1"/>
            <a:r>
              <a:rPr lang="da-DK" dirty="0"/>
              <a:t>El proceso adiabático</a:t>
            </a:r>
            <a:endParaRPr lang="en-US" dirty="0"/>
          </a:p>
        </p:txBody>
      </p:sp>
      <p:sp>
        <p:nvSpPr>
          <p:cNvPr id="13318" name="AutoShape 6"/>
          <p:cNvSpPr>
            <a:spLocks noChangeArrowheads="1"/>
          </p:cNvSpPr>
          <p:nvPr/>
        </p:nvSpPr>
        <p:spPr bwMode="auto">
          <a:xfrm>
            <a:off x="2057400" y="2057400"/>
            <a:ext cx="609600" cy="228600"/>
          </a:xfrm>
          <a:prstGeom prst="rightArrow">
            <a:avLst>
              <a:gd name="adj1" fmla="val 50000"/>
              <a:gd name="adj2" fmla="val 66667"/>
            </a:avLst>
          </a:prstGeom>
          <a:solidFill>
            <a:srgbClr val="003300"/>
          </a:solidFill>
          <a:ln w="9525">
            <a:solidFill>
              <a:schemeClr val="tx1"/>
            </a:solidFill>
            <a:miter lim="800000"/>
            <a:headEnd/>
            <a:tailEnd/>
          </a:ln>
        </p:spPr>
        <p:txBody>
          <a:bodyPr wrap="none" anchor="ctr"/>
          <a:lstStyle/>
          <a:p>
            <a:endParaRPr lang="es-AR" dirty="0"/>
          </a:p>
        </p:txBody>
      </p:sp>
      <p:sp>
        <p:nvSpPr>
          <p:cNvPr id="13319" name="AutoShape 7"/>
          <p:cNvSpPr>
            <a:spLocks noChangeArrowheads="1"/>
          </p:cNvSpPr>
          <p:nvPr/>
        </p:nvSpPr>
        <p:spPr bwMode="auto">
          <a:xfrm>
            <a:off x="5943600" y="2057400"/>
            <a:ext cx="609600" cy="228600"/>
          </a:xfrm>
          <a:prstGeom prst="rightArrow">
            <a:avLst>
              <a:gd name="adj1" fmla="val 50000"/>
              <a:gd name="adj2" fmla="val 66667"/>
            </a:avLst>
          </a:prstGeom>
          <a:solidFill>
            <a:srgbClr val="003300"/>
          </a:solidFill>
          <a:ln w="9525">
            <a:solidFill>
              <a:schemeClr val="tx1"/>
            </a:solidFill>
            <a:miter lim="800000"/>
            <a:headEnd/>
            <a:tailEnd/>
          </a:ln>
        </p:spPr>
        <p:txBody>
          <a:bodyPr wrap="none" anchor="ctr"/>
          <a:lstStyle/>
          <a:p>
            <a:endParaRPr lang="es-AR" dirty="0"/>
          </a:p>
        </p:txBody>
      </p:sp>
      <p:pic>
        <p:nvPicPr>
          <p:cNvPr id="6157" name="Picture 13" descr="http://upload.wikimedia.org/wikipedia/commons/thumb/4/49/Adiabatic.svg/1190px-Adiabatic.svg.png"/>
          <p:cNvPicPr>
            <a:picLocks noChangeAspect="1" noChangeArrowheads="1"/>
          </p:cNvPicPr>
          <p:nvPr/>
        </p:nvPicPr>
        <p:blipFill>
          <a:blip r:embed="rId3" cstate="print"/>
          <a:srcRect/>
          <a:stretch>
            <a:fillRect/>
          </a:stretch>
        </p:blipFill>
        <p:spPr bwMode="auto">
          <a:xfrm>
            <a:off x="5486400" y="1371600"/>
            <a:ext cx="3305026" cy="2844000"/>
          </a:xfrm>
          <a:prstGeom prst="rect">
            <a:avLst/>
          </a:prstGeom>
          <a:noFill/>
        </p:spPr>
      </p:pic>
      <p:graphicFrame>
        <p:nvGraphicFramePr>
          <p:cNvPr id="12292" name="Object 14"/>
          <p:cNvGraphicFramePr>
            <a:graphicFrameLocks noChangeAspect="1"/>
          </p:cNvGraphicFramePr>
          <p:nvPr/>
        </p:nvGraphicFramePr>
        <p:xfrm>
          <a:off x="1524000" y="1219200"/>
          <a:ext cx="2309813" cy="533400"/>
        </p:xfrm>
        <a:graphic>
          <a:graphicData uri="http://schemas.openxmlformats.org/presentationml/2006/ole">
            <mc:AlternateContent xmlns:mc="http://schemas.openxmlformats.org/markup-compatibility/2006">
              <mc:Choice xmlns:v="urn:schemas-microsoft-com:vml" Requires="v">
                <p:oleObj spid="_x0000_s12290" name="Ecuación" r:id="rId4" imgW="1079280" imgH="228600" progId="Equation.3">
                  <p:embed/>
                </p:oleObj>
              </mc:Choice>
              <mc:Fallback>
                <p:oleObj name="Ecuación" r:id="rId4" imgW="1079280" imgH="228600" progId="Equation.3">
                  <p:embed/>
                  <p:pic>
                    <p:nvPicPr>
                      <p:cNvPr id="12292"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19200"/>
                        <a:ext cx="23098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5"/>
          <p:cNvGraphicFramePr>
            <a:graphicFrameLocks noChangeAspect="1"/>
          </p:cNvGraphicFramePr>
          <p:nvPr/>
        </p:nvGraphicFramePr>
        <p:xfrm>
          <a:off x="652463" y="1857375"/>
          <a:ext cx="1004887" cy="474663"/>
        </p:xfrm>
        <a:graphic>
          <a:graphicData uri="http://schemas.openxmlformats.org/presentationml/2006/ole">
            <mc:AlternateContent xmlns:mc="http://schemas.openxmlformats.org/markup-compatibility/2006">
              <mc:Choice xmlns:v="urn:schemas-microsoft-com:vml" Requires="v">
                <p:oleObj spid="_x0000_s12291" name="Ecuación" r:id="rId6" imgW="469800" imgH="203040" progId="Equation.3">
                  <p:embed/>
                </p:oleObj>
              </mc:Choice>
              <mc:Fallback>
                <p:oleObj name="Ecuación" r:id="rId6" imgW="469800" imgH="203040" progId="Equation.3">
                  <p:embed/>
                  <p:pic>
                    <p:nvPicPr>
                      <p:cNvPr id="2"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1857375"/>
                        <a:ext cx="100488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6"/>
          <p:cNvGraphicFramePr>
            <a:graphicFrameLocks noChangeAspect="1"/>
          </p:cNvGraphicFramePr>
          <p:nvPr/>
        </p:nvGraphicFramePr>
        <p:xfrm>
          <a:off x="3008313" y="1905000"/>
          <a:ext cx="1930400" cy="533400"/>
        </p:xfrm>
        <a:graphic>
          <a:graphicData uri="http://schemas.openxmlformats.org/presentationml/2006/ole">
            <mc:AlternateContent xmlns:mc="http://schemas.openxmlformats.org/markup-compatibility/2006">
              <mc:Choice xmlns:v="urn:schemas-microsoft-com:vml" Requires="v">
                <p:oleObj spid="_x0000_s12292" name="Ecuación" r:id="rId8" imgW="901440" imgH="228600" progId="Equation.3">
                  <p:embed/>
                </p:oleObj>
              </mc:Choice>
              <mc:Fallback>
                <p:oleObj name="Ecuación" r:id="rId8" imgW="901440" imgH="228600" progId="Equation.3">
                  <p:embed/>
                  <p:pic>
                    <p:nvPicPr>
                      <p:cNvPr id="3"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8313" y="1905000"/>
                        <a:ext cx="193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7"/>
          <p:cNvGraphicFramePr>
            <a:graphicFrameLocks noChangeAspect="1"/>
          </p:cNvGraphicFramePr>
          <p:nvPr/>
        </p:nvGraphicFramePr>
        <p:xfrm>
          <a:off x="685800" y="2819400"/>
          <a:ext cx="2284412" cy="917575"/>
        </p:xfrm>
        <a:graphic>
          <a:graphicData uri="http://schemas.openxmlformats.org/presentationml/2006/ole">
            <mc:AlternateContent xmlns:mc="http://schemas.openxmlformats.org/markup-compatibility/2006">
              <mc:Choice xmlns:v="urn:schemas-microsoft-com:vml" Requires="v">
                <p:oleObj spid="_x0000_s12293" name="Ecuación" r:id="rId10" imgW="1066680" imgH="393480" progId="Equation.3">
                  <p:embed/>
                </p:oleObj>
              </mc:Choice>
              <mc:Fallback>
                <p:oleObj name="Ecuación" r:id="rId10" imgW="1066680" imgH="393480" progId="Equation.3">
                  <p:embed/>
                  <p:pic>
                    <p:nvPicPr>
                      <p:cNvPr id="4"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2819400"/>
                        <a:ext cx="2284412"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685800" y="4022725"/>
          <a:ext cx="1984375" cy="1006475"/>
        </p:xfrm>
        <a:graphic>
          <a:graphicData uri="http://schemas.openxmlformats.org/presentationml/2006/ole">
            <mc:AlternateContent xmlns:mc="http://schemas.openxmlformats.org/markup-compatibility/2006">
              <mc:Choice xmlns:v="urn:schemas-microsoft-com:vml" Requires="v">
                <p:oleObj spid="_x0000_s12294" name="Ecuación" r:id="rId12" imgW="927000" imgH="431640" progId="Equation.3">
                  <p:embed/>
                </p:oleObj>
              </mc:Choice>
              <mc:Fallback>
                <p:oleObj name="Ecuación" r:id="rId12" imgW="927000" imgH="431640" progId="Equation.3">
                  <p:embed/>
                  <p:pic>
                    <p:nvPicPr>
                      <p:cNvPr id="5"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4022725"/>
                        <a:ext cx="1984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9"/>
          <p:cNvGraphicFramePr>
            <a:graphicFrameLocks noChangeAspect="1"/>
          </p:cNvGraphicFramePr>
          <p:nvPr/>
        </p:nvGraphicFramePr>
        <p:xfrm>
          <a:off x="762000" y="5410200"/>
          <a:ext cx="1141412" cy="533400"/>
        </p:xfrm>
        <a:graphic>
          <a:graphicData uri="http://schemas.openxmlformats.org/presentationml/2006/ole">
            <mc:AlternateContent xmlns:mc="http://schemas.openxmlformats.org/markup-compatibility/2006">
              <mc:Choice xmlns:v="urn:schemas-microsoft-com:vml" Requires="v">
                <p:oleObj spid="_x0000_s12295" name="Ecuación" r:id="rId14" imgW="533160" imgH="228600" progId="Equation.3">
                  <p:embed/>
                </p:oleObj>
              </mc:Choice>
              <mc:Fallback>
                <p:oleObj name="Ecuación" r:id="rId14" imgW="533160" imgH="228600" progId="Equation.3">
                  <p:embed/>
                  <p:pic>
                    <p:nvPicPr>
                      <p:cNvPr id="6"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5410200"/>
                        <a:ext cx="11414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20"/>
          <p:cNvGraphicFramePr>
            <a:graphicFrameLocks noChangeAspect="1"/>
          </p:cNvGraphicFramePr>
          <p:nvPr/>
        </p:nvGraphicFramePr>
        <p:xfrm>
          <a:off x="2590800" y="5105400"/>
          <a:ext cx="2908300" cy="1125537"/>
        </p:xfrm>
        <a:graphic>
          <a:graphicData uri="http://schemas.openxmlformats.org/presentationml/2006/ole">
            <mc:AlternateContent xmlns:mc="http://schemas.openxmlformats.org/markup-compatibility/2006">
              <mc:Choice xmlns:v="urn:schemas-microsoft-com:vml" Requires="v">
                <p:oleObj spid="_x0000_s12296" name="Ecuación" r:id="rId16" imgW="1358640" imgH="482400" progId="Equation.3">
                  <p:embed/>
                </p:oleObj>
              </mc:Choice>
              <mc:Fallback>
                <p:oleObj name="Ecuación" r:id="rId16" imgW="1358640" imgH="482400" progId="Equation.3">
                  <p:embed/>
                  <p:pic>
                    <p:nvPicPr>
                      <p:cNvPr id="7"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0800" y="5105400"/>
                        <a:ext cx="2908300"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1"/>
          <p:cNvGraphicFramePr>
            <a:graphicFrameLocks noChangeAspect="1"/>
          </p:cNvGraphicFramePr>
          <p:nvPr/>
        </p:nvGraphicFramePr>
        <p:xfrm>
          <a:off x="6308725" y="5075238"/>
          <a:ext cx="2174875" cy="1185862"/>
        </p:xfrm>
        <a:graphic>
          <a:graphicData uri="http://schemas.openxmlformats.org/presentationml/2006/ole">
            <mc:AlternateContent xmlns:mc="http://schemas.openxmlformats.org/markup-compatibility/2006">
              <mc:Choice xmlns:v="urn:schemas-microsoft-com:vml" Requires="v">
                <p:oleObj spid="_x0000_s12297" name="Ecuación" r:id="rId18" imgW="1015920" imgH="507960" progId="Equation.3">
                  <p:embed/>
                </p:oleObj>
              </mc:Choice>
              <mc:Fallback>
                <p:oleObj name="Ecuación" r:id="rId18" imgW="1015920" imgH="507960" progId="Equation.3">
                  <p:embed/>
                  <p:pic>
                    <p:nvPicPr>
                      <p:cNvPr id="8"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08725" y="5075238"/>
                        <a:ext cx="2174875"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04800"/>
            <a:ext cx="8229600" cy="1066800"/>
          </a:xfrm>
        </p:spPr>
        <p:txBody>
          <a:bodyPr/>
          <a:lstStyle/>
          <a:p>
            <a:pPr eaLnBrk="1" hangingPunct="1"/>
            <a:r>
              <a:rPr lang="da-DK" dirty="0"/>
              <a:t>El proceso adiabático</a:t>
            </a:r>
            <a:endParaRPr lang="en-US" dirty="0"/>
          </a:p>
        </p:txBody>
      </p:sp>
      <p:graphicFrame>
        <p:nvGraphicFramePr>
          <p:cNvPr id="12292" name="Object 2"/>
          <p:cNvGraphicFramePr>
            <a:graphicFrameLocks noChangeAspect="1"/>
          </p:cNvGraphicFramePr>
          <p:nvPr/>
        </p:nvGraphicFramePr>
        <p:xfrm>
          <a:off x="5487987" y="1295400"/>
          <a:ext cx="2201863" cy="1185863"/>
        </p:xfrm>
        <a:graphic>
          <a:graphicData uri="http://schemas.openxmlformats.org/presentationml/2006/ole">
            <mc:AlternateContent xmlns:mc="http://schemas.openxmlformats.org/markup-compatibility/2006">
              <mc:Choice xmlns:v="urn:schemas-microsoft-com:vml" Requires="v">
                <p:oleObj spid="_x0000_s13314" name="Ecuación" r:id="rId3" imgW="1028520" imgH="507960" progId="Equation.3">
                  <p:embed/>
                </p:oleObj>
              </mc:Choice>
              <mc:Fallback>
                <p:oleObj name="Ecuación" r:id="rId3" imgW="1028520" imgH="507960" progId="Equation.3">
                  <p:embed/>
                  <p:pic>
                    <p:nvPicPr>
                      <p:cNvPr id="1229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87" y="1295400"/>
                        <a:ext cx="2201863"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1144587" y="1447800"/>
          <a:ext cx="3095625" cy="841375"/>
        </p:xfrm>
        <a:graphic>
          <a:graphicData uri="http://schemas.openxmlformats.org/presentationml/2006/ole">
            <mc:AlternateContent xmlns:mc="http://schemas.openxmlformats.org/markup-compatibility/2006">
              <mc:Choice xmlns:v="urn:schemas-microsoft-com:vml" Requires="v">
                <p:oleObj spid="_x0000_s13315" name="Ecuación" r:id="rId5" imgW="1447560" imgH="393480" progId="Equation.3">
                  <p:embed/>
                </p:oleObj>
              </mc:Choice>
              <mc:Fallback>
                <p:oleObj name="Ecuación" r:id="rId5" imgW="1447560" imgH="393480" progId="Equation.3">
                  <p:embed/>
                  <p:pic>
                    <p:nvPicPr>
                      <p:cNvPr id="122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7" y="1447800"/>
                        <a:ext cx="30956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839787" y="3044825"/>
          <a:ext cx="3557588" cy="841375"/>
        </p:xfrm>
        <a:graphic>
          <a:graphicData uri="http://schemas.openxmlformats.org/presentationml/2006/ole">
            <mc:AlternateContent xmlns:mc="http://schemas.openxmlformats.org/markup-compatibility/2006">
              <mc:Choice xmlns:v="urn:schemas-microsoft-com:vml" Requires="v">
                <p:oleObj spid="_x0000_s13316" name="Ecuación" r:id="rId7" imgW="1663560" imgH="393480" progId="Equation.3">
                  <p:embed/>
                </p:oleObj>
              </mc:Choice>
              <mc:Fallback>
                <p:oleObj name="Ecuación" r:id="rId7" imgW="1663560" imgH="393480" progId="Equation.3">
                  <p:embed/>
                  <p:pic>
                    <p:nvPicPr>
                      <p:cNvPr id="1741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787" y="3044825"/>
                        <a:ext cx="35575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5487987" y="2819400"/>
          <a:ext cx="2284413" cy="1185863"/>
        </p:xfrm>
        <a:graphic>
          <a:graphicData uri="http://schemas.openxmlformats.org/presentationml/2006/ole">
            <mc:AlternateContent xmlns:mc="http://schemas.openxmlformats.org/markup-compatibility/2006">
              <mc:Choice xmlns:v="urn:schemas-microsoft-com:vml" Requires="v">
                <p:oleObj spid="_x0000_s13317" name="Ecuación" r:id="rId9" imgW="1066680" imgH="507960" progId="Equation.3">
                  <p:embed/>
                </p:oleObj>
              </mc:Choice>
              <mc:Fallback>
                <p:oleObj name="Ecuación" r:id="rId9" imgW="1066680" imgH="507960" progId="Equation.3">
                  <p:embed/>
                  <p:pic>
                    <p:nvPicPr>
                      <p:cNvPr id="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7987" y="2819400"/>
                        <a:ext cx="2284413"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8 Flecha derecha"/>
          <p:cNvSpPr/>
          <p:nvPr/>
        </p:nvSpPr>
        <p:spPr>
          <a:xfrm>
            <a:off x="4344987" y="1676400"/>
            <a:ext cx="685800" cy="304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a:p>
        </p:txBody>
      </p:sp>
      <p:sp>
        <p:nvSpPr>
          <p:cNvPr id="10" name="9 Flecha derecha"/>
          <p:cNvSpPr/>
          <p:nvPr/>
        </p:nvSpPr>
        <p:spPr>
          <a:xfrm>
            <a:off x="4344987" y="3276600"/>
            <a:ext cx="685800" cy="304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AR"/>
          </a:p>
        </p:txBody>
      </p:sp>
      <p:graphicFrame>
        <p:nvGraphicFramePr>
          <p:cNvPr id="6" name="Object 6"/>
          <p:cNvGraphicFramePr>
            <a:graphicFrameLocks noChangeAspect="1"/>
          </p:cNvGraphicFramePr>
          <p:nvPr/>
        </p:nvGraphicFramePr>
        <p:xfrm>
          <a:off x="4681537" y="4343400"/>
          <a:ext cx="1033463" cy="1066800"/>
        </p:xfrm>
        <a:graphic>
          <a:graphicData uri="http://schemas.openxmlformats.org/presentationml/2006/ole">
            <mc:AlternateContent xmlns:mc="http://schemas.openxmlformats.org/markup-compatibility/2006">
              <mc:Choice xmlns:v="urn:schemas-microsoft-com:vml" Requires="v">
                <p:oleObj spid="_x0000_s13318" name="Ecuación" r:id="rId11" imgW="482400" imgH="457200" progId="Equation.3">
                  <p:embed/>
                </p:oleObj>
              </mc:Choice>
              <mc:Fallback>
                <p:oleObj name="Ecuación" r:id="rId11" imgW="482400" imgH="457200" progId="Equation.3">
                  <p:embed/>
                  <p:pic>
                    <p:nvPicPr>
                      <p:cNvPr id="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1537" y="4343400"/>
                        <a:ext cx="1033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CuadroTexto"/>
          <p:cNvSpPr txBox="1"/>
          <p:nvPr/>
        </p:nvSpPr>
        <p:spPr>
          <a:xfrm>
            <a:off x="810176" y="4648200"/>
            <a:ext cx="3685624" cy="523220"/>
          </a:xfrm>
          <a:prstGeom prst="rect">
            <a:avLst/>
          </a:prstGeom>
          <a:noFill/>
        </p:spPr>
        <p:txBody>
          <a:bodyPr wrap="none" rtlCol="0">
            <a:spAutoFit/>
          </a:bodyPr>
          <a:lstStyle/>
          <a:p>
            <a:r>
              <a:rPr lang="es-ES" sz="2800" dirty="0">
                <a:latin typeface="+mn-lt"/>
              </a:rPr>
              <a:t>Coeficiente adiabático</a:t>
            </a:r>
            <a:endParaRPr lang="es-AR" sz="2800" dirty="0">
              <a:latin typeface="+mn-lt"/>
            </a:endParaRPr>
          </a:p>
        </p:txBody>
      </p:sp>
      <p:graphicFrame>
        <p:nvGraphicFramePr>
          <p:cNvPr id="7" name="Object 7"/>
          <p:cNvGraphicFramePr>
            <a:graphicFrameLocks noChangeAspect="1"/>
          </p:cNvGraphicFramePr>
          <p:nvPr/>
        </p:nvGraphicFramePr>
        <p:xfrm>
          <a:off x="954087" y="5981700"/>
          <a:ext cx="1414463" cy="474663"/>
        </p:xfrm>
        <a:graphic>
          <a:graphicData uri="http://schemas.openxmlformats.org/presentationml/2006/ole">
            <mc:AlternateContent xmlns:mc="http://schemas.openxmlformats.org/markup-compatibility/2006">
              <mc:Choice xmlns:v="urn:schemas-microsoft-com:vml" Requires="v">
                <p:oleObj spid="_x0000_s13319" name="Ecuación" r:id="rId13" imgW="660240" imgH="203040" progId="Equation.3">
                  <p:embed/>
                </p:oleObj>
              </mc:Choice>
              <mc:Fallback>
                <p:oleObj name="Ecuación" r:id="rId13" imgW="660240" imgH="203040" progId="Equation.3">
                  <p:embed/>
                  <p:pic>
                    <p:nvPicPr>
                      <p:cNvPr id="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4087" y="5981700"/>
                        <a:ext cx="14144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3849687" y="5981700"/>
          <a:ext cx="1549400" cy="474663"/>
        </p:xfrm>
        <a:graphic>
          <a:graphicData uri="http://schemas.openxmlformats.org/presentationml/2006/ole">
            <mc:AlternateContent xmlns:mc="http://schemas.openxmlformats.org/markup-compatibility/2006">
              <mc:Choice xmlns:v="urn:schemas-microsoft-com:vml" Requires="v">
                <p:oleObj spid="_x0000_s13320" name="Ecuación" r:id="rId15" imgW="723600" imgH="203040" progId="Equation.3">
                  <p:embed/>
                </p:oleObj>
              </mc:Choice>
              <mc:Fallback>
                <p:oleObj name="Ecuación" r:id="rId15" imgW="723600" imgH="203040" progId="Equation.3">
                  <p:embed/>
                  <p:pic>
                    <p:nvPicPr>
                      <p:cNvPr id="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9687" y="5981700"/>
                        <a:ext cx="15494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nvGraphicFramePr>
        <p:xfrm>
          <a:off x="6507162" y="5981700"/>
          <a:ext cx="1874838" cy="474663"/>
        </p:xfrm>
        <a:graphic>
          <a:graphicData uri="http://schemas.openxmlformats.org/presentationml/2006/ole">
            <mc:AlternateContent xmlns:mc="http://schemas.openxmlformats.org/markup-compatibility/2006">
              <mc:Choice xmlns:v="urn:schemas-microsoft-com:vml" Requires="v">
                <p:oleObj spid="_x0000_s13321" name="Ecuación" r:id="rId17" imgW="876240" imgH="203040" progId="Equation.3">
                  <p:embed/>
                </p:oleObj>
              </mc:Choice>
              <mc:Fallback>
                <p:oleObj name="Ecuación" r:id="rId17" imgW="876240" imgH="203040" progId="Equation.3">
                  <p:embed/>
                  <p:pic>
                    <p:nvPicPr>
                      <p:cNvPr id="11"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07162" y="5981700"/>
                        <a:ext cx="187483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2"/>
          <p:cNvGraphicFramePr>
            <a:graphicFrameLocks noChangeAspect="1"/>
          </p:cNvGraphicFramePr>
          <p:nvPr/>
        </p:nvGraphicFramePr>
        <p:xfrm>
          <a:off x="609600" y="1371600"/>
          <a:ext cx="2309813" cy="533400"/>
        </p:xfrm>
        <a:graphic>
          <a:graphicData uri="http://schemas.openxmlformats.org/presentationml/2006/ole">
            <mc:AlternateContent xmlns:mc="http://schemas.openxmlformats.org/markup-compatibility/2006">
              <mc:Choice xmlns:v="urn:schemas-microsoft-com:vml" Requires="v">
                <p:oleObj spid="_x0000_s14338" name="Ecuación" r:id="rId3" imgW="1079280" imgH="228600" progId="Equation.3">
                  <p:embed/>
                </p:oleObj>
              </mc:Choice>
              <mc:Fallback>
                <p:oleObj name="Ecuación" r:id="rId3" imgW="1079280" imgH="228600" progId="Equation.3">
                  <p:embed/>
                  <p:pic>
                    <p:nvPicPr>
                      <p:cNvPr id="1229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23098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a:spLocks noGrp="1" noChangeArrowheads="1"/>
          </p:cNvSpPr>
          <p:nvPr>
            <p:ph type="title"/>
          </p:nvPr>
        </p:nvSpPr>
        <p:spPr>
          <a:xfrm>
            <a:off x="0" y="304800"/>
            <a:ext cx="8229600" cy="1066800"/>
          </a:xfrm>
        </p:spPr>
        <p:txBody>
          <a:bodyPr/>
          <a:lstStyle/>
          <a:p>
            <a:pPr eaLnBrk="1" hangingPunct="1"/>
            <a:r>
              <a:rPr lang="da-DK" dirty="0"/>
              <a:t>El proceso adiabático</a:t>
            </a:r>
            <a:endParaRPr lang="en-US" dirty="0"/>
          </a:p>
        </p:txBody>
      </p:sp>
      <p:graphicFrame>
        <p:nvGraphicFramePr>
          <p:cNvPr id="4" name="Object 3"/>
          <p:cNvGraphicFramePr>
            <a:graphicFrameLocks noChangeAspect="1"/>
          </p:cNvGraphicFramePr>
          <p:nvPr/>
        </p:nvGraphicFramePr>
        <p:xfrm>
          <a:off x="647700" y="2227263"/>
          <a:ext cx="2690813" cy="652462"/>
        </p:xfrm>
        <a:graphic>
          <a:graphicData uri="http://schemas.openxmlformats.org/presentationml/2006/ole">
            <mc:AlternateContent xmlns:mc="http://schemas.openxmlformats.org/markup-compatibility/2006">
              <mc:Choice xmlns:v="urn:schemas-microsoft-com:vml" Requires="v">
                <p:oleObj spid="_x0000_s14339" name="Ecuación" r:id="rId5" imgW="1257120" imgH="279360" progId="Equation.3">
                  <p:embed/>
                </p:oleObj>
              </mc:Choice>
              <mc:Fallback>
                <p:oleObj name="Ecuación" r:id="rId5" imgW="1257120" imgH="27936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2227263"/>
                        <a:ext cx="2690813"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685800" y="3200400"/>
          <a:ext cx="3371850" cy="1066800"/>
        </p:xfrm>
        <a:graphic>
          <a:graphicData uri="http://schemas.openxmlformats.org/presentationml/2006/ole">
            <mc:AlternateContent xmlns:mc="http://schemas.openxmlformats.org/markup-compatibility/2006">
              <mc:Choice xmlns:v="urn:schemas-microsoft-com:vml" Requires="v">
                <p:oleObj spid="_x0000_s14340" name="Ecuación" r:id="rId7" imgW="1574640" imgH="457200" progId="Equation.3">
                  <p:embed/>
                </p:oleObj>
              </mc:Choice>
              <mc:Fallback>
                <p:oleObj name="Ecuación" r:id="rId7" imgW="1574640" imgH="457200" progId="Equation.3">
                  <p:embed/>
                  <p:pic>
                    <p:nvPicPr>
                      <p:cNvPr id="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200400"/>
                        <a:ext cx="3371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5410200" y="3200400"/>
          <a:ext cx="1387475" cy="977900"/>
        </p:xfrm>
        <a:graphic>
          <a:graphicData uri="http://schemas.openxmlformats.org/presentationml/2006/ole">
            <mc:AlternateContent xmlns:mc="http://schemas.openxmlformats.org/markup-compatibility/2006">
              <mc:Choice xmlns:v="urn:schemas-microsoft-com:vml" Requires="v">
                <p:oleObj spid="_x0000_s14341" name="Ecuación" r:id="rId9" imgW="647640" imgH="419040" progId="Equation.3">
                  <p:embed/>
                </p:oleObj>
              </mc:Choice>
              <mc:Fallback>
                <p:oleObj name="Ecuación" r:id="rId9" imgW="647640" imgH="419040" progId="Equation.3">
                  <p:embed/>
                  <p:pic>
                    <p:nvPicPr>
                      <p:cNvPr id="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200400"/>
                        <a:ext cx="1387475"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2514600" y="4724400"/>
          <a:ext cx="3859213" cy="1039812"/>
        </p:xfrm>
        <a:graphic>
          <a:graphicData uri="http://schemas.openxmlformats.org/presentationml/2006/ole">
            <mc:AlternateContent xmlns:mc="http://schemas.openxmlformats.org/markup-compatibility/2006">
              <mc:Choice xmlns:v="urn:schemas-microsoft-com:vml" Requires="v">
                <p:oleObj spid="_x0000_s14342" name="Ecuación" r:id="rId11" imgW="1803240" imgH="444240" progId="Equation.3">
                  <p:embed/>
                </p:oleObj>
              </mc:Choice>
              <mc:Fallback>
                <p:oleObj name="Ecuación" r:id="rId11" imgW="1803240" imgH="444240" progId="Equation.3">
                  <p:embed/>
                  <p:pic>
                    <p:nvPicPr>
                      <p:cNvPr id="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4724400"/>
                        <a:ext cx="3859213"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CuadroTexto"/>
          <p:cNvSpPr txBox="1"/>
          <p:nvPr/>
        </p:nvSpPr>
        <p:spPr>
          <a:xfrm>
            <a:off x="6934200" y="4648200"/>
            <a:ext cx="1980029" cy="923330"/>
          </a:xfrm>
          <a:prstGeom prst="rect">
            <a:avLst/>
          </a:prstGeom>
          <a:noFill/>
        </p:spPr>
        <p:txBody>
          <a:bodyPr wrap="none" rtlCol="0">
            <a:spAutoFit/>
          </a:bodyPr>
          <a:lstStyle/>
          <a:p>
            <a:r>
              <a:rPr lang="es-ES" b="1" dirty="0"/>
              <a:t>Sistema cerrado</a:t>
            </a:r>
          </a:p>
          <a:p>
            <a:endParaRPr lang="es-ES" b="1" dirty="0"/>
          </a:p>
          <a:p>
            <a:r>
              <a:rPr lang="es-ES" b="1" dirty="0" err="1"/>
              <a:t>Cv</a:t>
            </a:r>
            <a:r>
              <a:rPr lang="es-ES" b="1" dirty="0"/>
              <a:t> </a:t>
            </a:r>
            <a:r>
              <a:rPr lang="es-ES" b="1" dirty="0" err="1"/>
              <a:t>cte</a:t>
            </a:r>
            <a:endParaRPr lang="es-A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26">
            <a:extLst>
              <a:ext uri="{FF2B5EF4-FFF2-40B4-BE49-F238E27FC236}">
                <a16:creationId xmlns:a16="http://schemas.microsoft.com/office/drawing/2014/main" id="{8A1E4AEC-3FAF-493A-AD21-0249C0E89DB2}"/>
              </a:ext>
            </a:extLst>
          </p:cNvPr>
          <p:cNvGrpSpPr>
            <a:grpSpLocks/>
          </p:cNvGrpSpPr>
          <p:nvPr/>
        </p:nvGrpSpPr>
        <p:grpSpPr bwMode="auto">
          <a:xfrm>
            <a:off x="3198813" y="1116013"/>
            <a:ext cx="2744787" cy="2065337"/>
            <a:chOff x="3839" y="864"/>
            <a:chExt cx="1729" cy="1301"/>
          </a:xfrm>
        </p:grpSpPr>
        <p:sp>
          <p:nvSpPr>
            <p:cNvPr id="5173" name="Line 127">
              <a:extLst>
                <a:ext uri="{FF2B5EF4-FFF2-40B4-BE49-F238E27FC236}">
                  <a16:creationId xmlns:a16="http://schemas.microsoft.com/office/drawing/2014/main" id="{AEB955B8-96C9-4E03-AF7F-8B88A9A4331C}"/>
                </a:ext>
              </a:extLst>
            </p:cNvPr>
            <p:cNvSpPr>
              <a:spLocks noChangeShapeType="1"/>
            </p:cNvSpPr>
            <p:nvPr/>
          </p:nvSpPr>
          <p:spPr bwMode="auto">
            <a:xfrm>
              <a:off x="4074" y="930"/>
              <a:ext cx="0" cy="11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74" name="Line 128">
              <a:extLst>
                <a:ext uri="{FF2B5EF4-FFF2-40B4-BE49-F238E27FC236}">
                  <a16:creationId xmlns:a16="http://schemas.microsoft.com/office/drawing/2014/main" id="{F75E2986-3AA2-466D-B5CA-A86EFA781553}"/>
                </a:ext>
              </a:extLst>
            </p:cNvPr>
            <p:cNvSpPr>
              <a:spLocks noChangeShapeType="1"/>
            </p:cNvSpPr>
            <p:nvPr/>
          </p:nvSpPr>
          <p:spPr bwMode="auto">
            <a:xfrm>
              <a:off x="4074" y="2061"/>
              <a:ext cx="125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75" name="Text Box 129">
              <a:extLst>
                <a:ext uri="{FF2B5EF4-FFF2-40B4-BE49-F238E27FC236}">
                  <a16:creationId xmlns:a16="http://schemas.microsoft.com/office/drawing/2014/main" id="{622681CF-6E42-45EA-AF6C-74B53BAC51C3}"/>
                </a:ext>
              </a:extLst>
            </p:cNvPr>
            <p:cNvSpPr txBox="1">
              <a:spLocks noChangeArrowheads="1"/>
            </p:cNvSpPr>
            <p:nvPr/>
          </p:nvSpPr>
          <p:spPr bwMode="auto">
            <a:xfrm>
              <a:off x="3839" y="864"/>
              <a:ext cx="2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T</a:t>
              </a:r>
            </a:p>
          </p:txBody>
        </p:sp>
        <p:sp>
          <p:nvSpPr>
            <p:cNvPr id="5176" name="Text Box 130">
              <a:extLst>
                <a:ext uri="{FF2B5EF4-FFF2-40B4-BE49-F238E27FC236}">
                  <a16:creationId xmlns:a16="http://schemas.microsoft.com/office/drawing/2014/main" id="{4F37EF53-9CA2-44DC-89D9-78B6610BACB2}"/>
                </a:ext>
              </a:extLst>
            </p:cNvPr>
            <p:cNvSpPr txBox="1">
              <a:spLocks noChangeArrowheads="1"/>
            </p:cNvSpPr>
            <p:nvPr/>
          </p:nvSpPr>
          <p:spPr bwMode="auto">
            <a:xfrm>
              <a:off x="5358" y="1934"/>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V</a:t>
              </a:r>
            </a:p>
          </p:txBody>
        </p:sp>
      </p:grpSp>
      <p:grpSp>
        <p:nvGrpSpPr>
          <p:cNvPr id="3" name="Group 166">
            <a:extLst>
              <a:ext uri="{FF2B5EF4-FFF2-40B4-BE49-F238E27FC236}">
                <a16:creationId xmlns:a16="http://schemas.microsoft.com/office/drawing/2014/main" id="{7B38A705-3548-4E6D-87B1-33C723E5BD1A}"/>
              </a:ext>
            </a:extLst>
          </p:cNvPr>
          <p:cNvGrpSpPr>
            <a:grpSpLocks/>
          </p:cNvGrpSpPr>
          <p:nvPr/>
        </p:nvGrpSpPr>
        <p:grpSpPr bwMode="auto">
          <a:xfrm>
            <a:off x="3902075" y="1100138"/>
            <a:ext cx="1125538" cy="1006475"/>
            <a:chOff x="2458" y="783"/>
            <a:chExt cx="709" cy="634"/>
          </a:xfrm>
        </p:grpSpPr>
        <p:grpSp>
          <p:nvGrpSpPr>
            <p:cNvPr id="5168" name="Group 143">
              <a:extLst>
                <a:ext uri="{FF2B5EF4-FFF2-40B4-BE49-F238E27FC236}">
                  <a16:creationId xmlns:a16="http://schemas.microsoft.com/office/drawing/2014/main" id="{84BAB1A8-9E7F-4DB6-9523-DCA23F628D64}"/>
                </a:ext>
              </a:extLst>
            </p:cNvPr>
            <p:cNvGrpSpPr>
              <a:grpSpLocks/>
            </p:cNvGrpSpPr>
            <p:nvPr/>
          </p:nvGrpSpPr>
          <p:grpSpPr bwMode="auto">
            <a:xfrm>
              <a:off x="2458" y="945"/>
              <a:ext cx="528" cy="472"/>
              <a:chOff x="587" y="680"/>
              <a:chExt cx="528" cy="472"/>
            </a:xfrm>
          </p:grpSpPr>
          <p:sp>
            <p:nvSpPr>
              <p:cNvPr id="5170" name="Line 144">
                <a:extLst>
                  <a:ext uri="{FF2B5EF4-FFF2-40B4-BE49-F238E27FC236}">
                    <a16:creationId xmlns:a16="http://schemas.microsoft.com/office/drawing/2014/main" id="{F82AE920-D7B8-4792-BC8C-B6CF43CEDD3E}"/>
                  </a:ext>
                </a:extLst>
              </p:cNvPr>
              <p:cNvSpPr>
                <a:spLocks noChangeShapeType="1"/>
              </p:cNvSpPr>
              <p:nvPr/>
            </p:nvSpPr>
            <p:spPr bwMode="auto">
              <a:xfrm flipH="1">
                <a:off x="587" y="1008"/>
                <a:ext cx="144" cy="144"/>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71" name="Line 145">
                <a:extLst>
                  <a:ext uri="{FF2B5EF4-FFF2-40B4-BE49-F238E27FC236}">
                    <a16:creationId xmlns:a16="http://schemas.microsoft.com/office/drawing/2014/main" id="{D86D171C-0C0A-4886-A6B6-F726BB34B1CD}"/>
                  </a:ext>
                </a:extLst>
              </p:cNvPr>
              <p:cNvSpPr>
                <a:spLocks noChangeShapeType="1"/>
              </p:cNvSpPr>
              <p:nvPr/>
            </p:nvSpPr>
            <p:spPr bwMode="auto">
              <a:xfrm flipH="1">
                <a:off x="875" y="680"/>
                <a:ext cx="240" cy="288"/>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cxnSp>
            <p:nvCxnSpPr>
              <p:cNvPr id="5172" name="AutoShape 146">
                <a:extLst>
                  <a:ext uri="{FF2B5EF4-FFF2-40B4-BE49-F238E27FC236}">
                    <a16:creationId xmlns:a16="http://schemas.microsoft.com/office/drawing/2014/main" id="{C6FC7686-9C88-4795-B842-539EE6B0442F}"/>
                  </a:ext>
                </a:extLst>
              </p:cNvPr>
              <p:cNvCxnSpPr>
                <a:cxnSpLocks noChangeShapeType="1"/>
                <a:stCxn id="5171" idx="1"/>
                <a:endCxn id="5170" idx="0"/>
              </p:cNvCxnSpPr>
              <p:nvPr/>
            </p:nvCxnSpPr>
            <p:spPr bwMode="auto">
              <a:xfrm rot="5400000">
                <a:off x="792" y="916"/>
                <a:ext cx="22" cy="144"/>
              </a:xfrm>
              <a:prstGeom prst="curvedConnector3">
                <a:avLst>
                  <a:gd name="adj1" fmla="val 50000"/>
                </a:avLst>
              </a:prstGeom>
              <a:noFill/>
              <a:ln w="28575">
                <a:solidFill>
                  <a:srgbClr val="CC0000"/>
                </a:solidFill>
                <a:round/>
                <a:headEnd/>
                <a:tailEnd/>
              </a:ln>
              <a:extLst>
                <a:ext uri="{909E8E84-426E-40DD-AFC4-6F175D3DCCD1}">
                  <a14:hiddenFill xmlns:a14="http://schemas.microsoft.com/office/drawing/2010/main">
                    <a:noFill/>
                  </a14:hiddenFill>
                </a:ext>
              </a:extLst>
            </p:spPr>
          </p:cxnSp>
        </p:grpSp>
        <p:sp>
          <p:nvSpPr>
            <p:cNvPr id="5169" name="Text Box 147">
              <a:extLst>
                <a:ext uri="{FF2B5EF4-FFF2-40B4-BE49-F238E27FC236}">
                  <a16:creationId xmlns:a16="http://schemas.microsoft.com/office/drawing/2014/main" id="{0F80EFCD-F62B-4DA4-B7D4-DDBD11AD810C}"/>
                </a:ext>
              </a:extLst>
            </p:cNvPr>
            <p:cNvSpPr txBox="1">
              <a:spLocks noChangeArrowheads="1"/>
            </p:cNvSpPr>
            <p:nvPr/>
          </p:nvSpPr>
          <p:spPr bwMode="auto">
            <a:xfrm>
              <a:off x="2946" y="783"/>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solidFill>
                    <a:srgbClr val="CC0000"/>
                  </a:solidFill>
                  <a:latin typeface="Comic Sans MS" panose="030F0702030302020204" pitchFamily="66" charset="0"/>
                </a:rPr>
                <a:t>P</a:t>
              </a:r>
              <a:r>
                <a:rPr lang="en-US" altLang="es-AR" sz="1400" b="1" baseline="-25000">
                  <a:solidFill>
                    <a:srgbClr val="CC0000"/>
                  </a:solidFill>
                  <a:latin typeface="Comic Sans MS" panose="030F0702030302020204" pitchFamily="66" charset="0"/>
                </a:rPr>
                <a:t>5</a:t>
              </a:r>
              <a:endParaRPr lang="en-US" altLang="es-AR" sz="1400" b="1">
                <a:solidFill>
                  <a:srgbClr val="CC0000"/>
                </a:solidFill>
                <a:latin typeface="Comic Sans MS" panose="030F0702030302020204" pitchFamily="66" charset="0"/>
              </a:endParaRPr>
            </a:p>
          </p:txBody>
        </p:sp>
      </p:grpSp>
      <p:grpSp>
        <p:nvGrpSpPr>
          <p:cNvPr id="5" name="Group 148">
            <a:extLst>
              <a:ext uri="{FF2B5EF4-FFF2-40B4-BE49-F238E27FC236}">
                <a16:creationId xmlns:a16="http://schemas.microsoft.com/office/drawing/2014/main" id="{6A512B3F-5428-4EEE-BD03-4BEB8EF23676}"/>
              </a:ext>
            </a:extLst>
          </p:cNvPr>
          <p:cNvGrpSpPr>
            <a:grpSpLocks/>
          </p:cNvGrpSpPr>
          <p:nvPr/>
        </p:nvGrpSpPr>
        <p:grpSpPr bwMode="auto">
          <a:xfrm>
            <a:off x="3368675" y="4460875"/>
            <a:ext cx="2376488" cy="2311400"/>
            <a:chOff x="2919" y="2864"/>
            <a:chExt cx="1497" cy="1456"/>
          </a:xfrm>
        </p:grpSpPr>
        <p:pic>
          <p:nvPicPr>
            <p:cNvPr id="5162" name="Picture 149">
              <a:extLst>
                <a:ext uri="{FF2B5EF4-FFF2-40B4-BE49-F238E27FC236}">
                  <a16:creationId xmlns:a16="http://schemas.microsoft.com/office/drawing/2014/main" id="{4A615D26-19E6-4CAE-8C8E-9715A861D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2864"/>
              <a:ext cx="1404"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Text Box 150">
              <a:extLst>
                <a:ext uri="{FF2B5EF4-FFF2-40B4-BE49-F238E27FC236}">
                  <a16:creationId xmlns:a16="http://schemas.microsoft.com/office/drawing/2014/main" id="{77921F26-69E3-4A35-AB0E-D0119E65F765}"/>
                </a:ext>
              </a:extLst>
            </p:cNvPr>
            <p:cNvSpPr txBox="1">
              <a:spLocks noChangeArrowheads="1"/>
            </p:cNvSpPr>
            <p:nvPr/>
          </p:nvSpPr>
          <p:spPr bwMode="auto">
            <a:xfrm>
              <a:off x="3875" y="2961"/>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Comic Sans MS" panose="030F0702030302020204" pitchFamily="66" charset="0"/>
                </a:rPr>
                <a:t>P</a:t>
              </a:r>
              <a:r>
                <a:rPr lang="en-US" altLang="es-AR" sz="1400" b="1" baseline="-25000">
                  <a:latin typeface="Comic Sans MS" panose="030F0702030302020204" pitchFamily="66" charset="0"/>
                </a:rPr>
                <a:t>C</a:t>
              </a:r>
              <a:endParaRPr lang="en-US" altLang="es-AR" sz="1400" b="1">
                <a:latin typeface="Comic Sans MS" panose="030F0702030302020204" pitchFamily="66" charset="0"/>
              </a:endParaRPr>
            </a:p>
          </p:txBody>
        </p:sp>
        <p:sp>
          <p:nvSpPr>
            <p:cNvPr id="5164" name="Text Box 151">
              <a:extLst>
                <a:ext uri="{FF2B5EF4-FFF2-40B4-BE49-F238E27FC236}">
                  <a16:creationId xmlns:a16="http://schemas.microsoft.com/office/drawing/2014/main" id="{B2D49971-71C3-4328-A8C9-B8BCF1BDE967}"/>
                </a:ext>
              </a:extLst>
            </p:cNvPr>
            <p:cNvSpPr txBox="1">
              <a:spLocks noChangeArrowheads="1"/>
            </p:cNvSpPr>
            <p:nvPr/>
          </p:nvSpPr>
          <p:spPr bwMode="auto">
            <a:xfrm>
              <a:off x="2919" y="3264"/>
              <a:ext cx="2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Comic Sans MS" panose="030F0702030302020204" pitchFamily="66" charset="0"/>
                </a:rPr>
                <a:t>T</a:t>
              </a:r>
              <a:r>
                <a:rPr lang="en-US" altLang="es-AR" sz="1400" b="1" baseline="-25000">
                  <a:latin typeface="Comic Sans MS" panose="030F0702030302020204" pitchFamily="66" charset="0"/>
                </a:rPr>
                <a:t>C</a:t>
              </a:r>
              <a:endParaRPr lang="en-US" altLang="es-AR" sz="1400" b="1">
                <a:latin typeface="Comic Sans MS" panose="030F0702030302020204" pitchFamily="66" charset="0"/>
              </a:endParaRPr>
            </a:p>
          </p:txBody>
        </p:sp>
        <p:sp>
          <p:nvSpPr>
            <p:cNvPr id="5165" name="Text Box 152">
              <a:extLst>
                <a:ext uri="{FF2B5EF4-FFF2-40B4-BE49-F238E27FC236}">
                  <a16:creationId xmlns:a16="http://schemas.microsoft.com/office/drawing/2014/main" id="{E4D20D5C-348B-4BAE-AD05-27F3F54FC6B7}"/>
                </a:ext>
              </a:extLst>
            </p:cNvPr>
            <p:cNvSpPr txBox="1">
              <a:spLocks noChangeArrowheads="1"/>
            </p:cNvSpPr>
            <p:nvPr/>
          </p:nvSpPr>
          <p:spPr bwMode="auto">
            <a:xfrm>
              <a:off x="3504" y="4128"/>
              <a:ext cx="2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Comic Sans MS" panose="030F0702030302020204" pitchFamily="66" charset="0"/>
                </a:rPr>
                <a:t>V</a:t>
              </a:r>
              <a:r>
                <a:rPr lang="en-US" altLang="es-AR" sz="1400" b="1" baseline="-25000">
                  <a:latin typeface="Comic Sans MS" panose="030F0702030302020204" pitchFamily="66" charset="0"/>
                </a:rPr>
                <a:t>C</a:t>
              </a:r>
              <a:endParaRPr lang="en-US" altLang="es-AR" sz="1400" b="1">
                <a:latin typeface="Comic Sans MS" panose="030F0702030302020204" pitchFamily="66" charset="0"/>
              </a:endParaRPr>
            </a:p>
          </p:txBody>
        </p:sp>
        <p:sp>
          <p:nvSpPr>
            <p:cNvPr id="5166" name="Line 153">
              <a:extLst>
                <a:ext uri="{FF2B5EF4-FFF2-40B4-BE49-F238E27FC236}">
                  <a16:creationId xmlns:a16="http://schemas.microsoft.com/office/drawing/2014/main" id="{3A0E67DD-4012-42EC-827D-5E2DD2CA9499}"/>
                </a:ext>
              </a:extLst>
            </p:cNvPr>
            <p:cNvSpPr>
              <a:spLocks noChangeShapeType="1"/>
            </p:cNvSpPr>
            <p:nvPr/>
          </p:nvSpPr>
          <p:spPr bwMode="auto">
            <a:xfrm flipH="1">
              <a:off x="3120" y="3360"/>
              <a:ext cx="38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67" name="Line 154">
              <a:extLst>
                <a:ext uri="{FF2B5EF4-FFF2-40B4-BE49-F238E27FC236}">
                  <a16:creationId xmlns:a16="http://schemas.microsoft.com/office/drawing/2014/main" id="{7AA30603-AEE4-4D63-8D43-64FDBC9A9B69}"/>
                </a:ext>
              </a:extLst>
            </p:cNvPr>
            <p:cNvSpPr>
              <a:spLocks noChangeShapeType="1"/>
            </p:cNvSpPr>
            <p:nvPr/>
          </p:nvSpPr>
          <p:spPr bwMode="auto">
            <a:xfrm>
              <a:off x="3552" y="3360"/>
              <a:ext cx="0" cy="7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5125" name="Text Box 157">
            <a:extLst>
              <a:ext uri="{FF2B5EF4-FFF2-40B4-BE49-F238E27FC236}">
                <a16:creationId xmlns:a16="http://schemas.microsoft.com/office/drawing/2014/main" id="{37BD9F7F-A3E6-4BD1-87DF-23809294CEB4}"/>
              </a:ext>
            </a:extLst>
          </p:cNvPr>
          <p:cNvSpPr txBox="1">
            <a:spLocks noChangeArrowheads="1"/>
          </p:cNvSpPr>
          <p:nvPr/>
        </p:nvSpPr>
        <p:spPr bwMode="auto">
          <a:xfrm>
            <a:off x="434975" y="581026"/>
            <a:ext cx="83026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a:latin typeface="Comic Sans MS" panose="030F0702030302020204" pitchFamily="66" charset="0"/>
              </a:rPr>
              <a:t>Esquematizamos todas las isobaras en un mismo gráfico temperatura vs. volumen</a:t>
            </a:r>
            <a:r>
              <a:rPr lang="en-US" altLang="es-AR" sz="2400"/>
              <a:t>  </a:t>
            </a:r>
          </a:p>
        </p:txBody>
      </p:sp>
      <p:grpSp>
        <p:nvGrpSpPr>
          <p:cNvPr id="6" name="Group 165">
            <a:extLst>
              <a:ext uri="{FF2B5EF4-FFF2-40B4-BE49-F238E27FC236}">
                <a16:creationId xmlns:a16="http://schemas.microsoft.com/office/drawing/2014/main" id="{2048DEED-BBBD-4109-A5D0-EBC1656A3250}"/>
              </a:ext>
            </a:extLst>
          </p:cNvPr>
          <p:cNvGrpSpPr>
            <a:grpSpLocks/>
          </p:cNvGrpSpPr>
          <p:nvPr/>
        </p:nvGrpSpPr>
        <p:grpSpPr bwMode="auto">
          <a:xfrm>
            <a:off x="3973513" y="1276350"/>
            <a:ext cx="1284287" cy="906463"/>
            <a:chOff x="2503" y="894"/>
            <a:chExt cx="809" cy="571"/>
          </a:xfrm>
        </p:grpSpPr>
        <p:grpSp>
          <p:nvGrpSpPr>
            <p:cNvPr id="5157" name="Group 139">
              <a:extLst>
                <a:ext uri="{FF2B5EF4-FFF2-40B4-BE49-F238E27FC236}">
                  <a16:creationId xmlns:a16="http://schemas.microsoft.com/office/drawing/2014/main" id="{4F5C378C-F148-4633-BEF3-4DB3F44700E1}"/>
                </a:ext>
              </a:extLst>
            </p:cNvPr>
            <p:cNvGrpSpPr>
              <a:grpSpLocks/>
            </p:cNvGrpSpPr>
            <p:nvPr/>
          </p:nvGrpSpPr>
          <p:grpSpPr bwMode="auto">
            <a:xfrm>
              <a:off x="2503" y="1005"/>
              <a:ext cx="603" cy="460"/>
              <a:chOff x="632" y="740"/>
              <a:chExt cx="603" cy="460"/>
            </a:xfrm>
          </p:grpSpPr>
          <p:sp>
            <p:nvSpPr>
              <p:cNvPr id="5159" name="Line 140">
                <a:extLst>
                  <a:ext uri="{FF2B5EF4-FFF2-40B4-BE49-F238E27FC236}">
                    <a16:creationId xmlns:a16="http://schemas.microsoft.com/office/drawing/2014/main" id="{2258B1DE-BA63-4611-8EDF-BBF58E4353F8}"/>
                  </a:ext>
                </a:extLst>
              </p:cNvPr>
              <p:cNvSpPr>
                <a:spLocks noChangeShapeType="1"/>
              </p:cNvSpPr>
              <p:nvPr/>
            </p:nvSpPr>
            <p:spPr bwMode="auto">
              <a:xfrm rot="1500000" flipV="1">
                <a:off x="632" y="1056"/>
                <a:ext cx="48" cy="144"/>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60" name="Line 141">
                <a:extLst>
                  <a:ext uri="{FF2B5EF4-FFF2-40B4-BE49-F238E27FC236}">
                    <a16:creationId xmlns:a16="http://schemas.microsoft.com/office/drawing/2014/main" id="{FFC69518-0888-4305-8B4A-DA838488ACB3}"/>
                  </a:ext>
                </a:extLst>
              </p:cNvPr>
              <p:cNvSpPr>
                <a:spLocks noChangeShapeType="1"/>
              </p:cNvSpPr>
              <p:nvPr/>
            </p:nvSpPr>
            <p:spPr bwMode="auto">
              <a:xfrm>
                <a:off x="705" y="1074"/>
                <a:ext cx="248"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61" name="Line 142">
                <a:extLst>
                  <a:ext uri="{FF2B5EF4-FFF2-40B4-BE49-F238E27FC236}">
                    <a16:creationId xmlns:a16="http://schemas.microsoft.com/office/drawing/2014/main" id="{B035D589-F248-4FB3-8FD1-09B347D9FB0E}"/>
                  </a:ext>
                </a:extLst>
              </p:cNvPr>
              <p:cNvSpPr>
                <a:spLocks noChangeShapeType="1"/>
              </p:cNvSpPr>
              <p:nvPr/>
            </p:nvSpPr>
            <p:spPr bwMode="auto">
              <a:xfrm flipV="1">
                <a:off x="947" y="740"/>
                <a:ext cx="288" cy="33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5158" name="Text Box 158">
              <a:extLst>
                <a:ext uri="{FF2B5EF4-FFF2-40B4-BE49-F238E27FC236}">
                  <a16:creationId xmlns:a16="http://schemas.microsoft.com/office/drawing/2014/main" id="{4AC2C53E-7809-4174-98D5-6FFFF8C24B3A}"/>
                </a:ext>
              </a:extLst>
            </p:cNvPr>
            <p:cNvSpPr txBox="1">
              <a:spLocks noChangeArrowheads="1"/>
            </p:cNvSpPr>
            <p:nvPr/>
          </p:nvSpPr>
          <p:spPr bwMode="auto">
            <a:xfrm>
              <a:off x="3091" y="894"/>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solidFill>
                    <a:srgbClr val="CC0000"/>
                  </a:solidFill>
                  <a:latin typeface="Comic Sans MS" panose="030F0702030302020204" pitchFamily="66" charset="0"/>
                </a:rPr>
                <a:t>P</a:t>
              </a:r>
              <a:r>
                <a:rPr lang="en-US" altLang="es-AR" sz="1400" b="1" baseline="-25000">
                  <a:solidFill>
                    <a:srgbClr val="CC0000"/>
                  </a:solidFill>
                  <a:latin typeface="Comic Sans MS" panose="030F0702030302020204" pitchFamily="66" charset="0"/>
                </a:rPr>
                <a:t>4</a:t>
              </a:r>
              <a:endParaRPr lang="en-US" altLang="es-AR" sz="1400" b="1">
                <a:solidFill>
                  <a:srgbClr val="CC0000"/>
                </a:solidFill>
                <a:latin typeface="Comic Sans MS" panose="030F0702030302020204" pitchFamily="66" charset="0"/>
              </a:endParaRPr>
            </a:p>
          </p:txBody>
        </p:sp>
      </p:grpSp>
      <p:grpSp>
        <p:nvGrpSpPr>
          <p:cNvPr id="8" name="Group 164">
            <a:extLst>
              <a:ext uri="{FF2B5EF4-FFF2-40B4-BE49-F238E27FC236}">
                <a16:creationId xmlns:a16="http://schemas.microsoft.com/office/drawing/2014/main" id="{4F7DEF9E-AB37-4770-A7F1-CB1264730D13}"/>
              </a:ext>
            </a:extLst>
          </p:cNvPr>
          <p:cNvGrpSpPr>
            <a:grpSpLocks/>
          </p:cNvGrpSpPr>
          <p:nvPr/>
        </p:nvGrpSpPr>
        <p:grpSpPr bwMode="auto">
          <a:xfrm>
            <a:off x="3886200" y="1514475"/>
            <a:ext cx="1647825" cy="947738"/>
            <a:chOff x="2448" y="1044"/>
            <a:chExt cx="1038" cy="597"/>
          </a:xfrm>
        </p:grpSpPr>
        <p:grpSp>
          <p:nvGrpSpPr>
            <p:cNvPr id="5152" name="Group 135">
              <a:extLst>
                <a:ext uri="{FF2B5EF4-FFF2-40B4-BE49-F238E27FC236}">
                  <a16:creationId xmlns:a16="http://schemas.microsoft.com/office/drawing/2014/main" id="{A9EE0226-6613-4F67-86B8-BC8918A45A58}"/>
                </a:ext>
              </a:extLst>
            </p:cNvPr>
            <p:cNvGrpSpPr>
              <a:grpSpLocks/>
            </p:cNvGrpSpPr>
            <p:nvPr/>
          </p:nvGrpSpPr>
          <p:grpSpPr bwMode="auto">
            <a:xfrm>
              <a:off x="2448" y="1167"/>
              <a:ext cx="832" cy="474"/>
              <a:chOff x="577" y="902"/>
              <a:chExt cx="832" cy="474"/>
            </a:xfrm>
          </p:grpSpPr>
          <p:sp>
            <p:nvSpPr>
              <p:cNvPr id="5154" name="Line 136">
                <a:extLst>
                  <a:ext uri="{FF2B5EF4-FFF2-40B4-BE49-F238E27FC236}">
                    <a16:creationId xmlns:a16="http://schemas.microsoft.com/office/drawing/2014/main" id="{48FEC676-A17F-4EE4-8613-B49594325387}"/>
                  </a:ext>
                </a:extLst>
              </p:cNvPr>
              <p:cNvSpPr>
                <a:spLocks noChangeShapeType="1"/>
              </p:cNvSpPr>
              <p:nvPr/>
            </p:nvSpPr>
            <p:spPr bwMode="auto">
              <a:xfrm rot="900000" flipV="1">
                <a:off x="577" y="1232"/>
                <a:ext cx="48" cy="144"/>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55" name="Line 137">
                <a:extLst>
                  <a:ext uri="{FF2B5EF4-FFF2-40B4-BE49-F238E27FC236}">
                    <a16:creationId xmlns:a16="http://schemas.microsoft.com/office/drawing/2014/main" id="{199A6D1F-5B4D-4B6F-A44D-F739AF63A5D2}"/>
                  </a:ext>
                </a:extLst>
              </p:cNvPr>
              <p:cNvSpPr>
                <a:spLocks noChangeShapeType="1"/>
              </p:cNvSpPr>
              <p:nvPr/>
            </p:nvSpPr>
            <p:spPr bwMode="auto">
              <a:xfrm>
                <a:off x="647" y="1236"/>
                <a:ext cx="478"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56" name="Line 138">
                <a:extLst>
                  <a:ext uri="{FF2B5EF4-FFF2-40B4-BE49-F238E27FC236}">
                    <a16:creationId xmlns:a16="http://schemas.microsoft.com/office/drawing/2014/main" id="{FABC88AD-393F-4FA3-A968-B1F005EC9CA3}"/>
                  </a:ext>
                </a:extLst>
              </p:cNvPr>
              <p:cNvSpPr>
                <a:spLocks noChangeShapeType="1"/>
              </p:cNvSpPr>
              <p:nvPr/>
            </p:nvSpPr>
            <p:spPr bwMode="auto">
              <a:xfrm flipV="1">
                <a:off x="1121" y="902"/>
                <a:ext cx="288" cy="33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5153" name="Text Box 159">
              <a:extLst>
                <a:ext uri="{FF2B5EF4-FFF2-40B4-BE49-F238E27FC236}">
                  <a16:creationId xmlns:a16="http://schemas.microsoft.com/office/drawing/2014/main" id="{A339F0A7-6FEF-44F7-95BE-21E86C6F8626}"/>
                </a:ext>
              </a:extLst>
            </p:cNvPr>
            <p:cNvSpPr txBox="1">
              <a:spLocks noChangeArrowheads="1"/>
            </p:cNvSpPr>
            <p:nvPr/>
          </p:nvSpPr>
          <p:spPr bwMode="auto">
            <a:xfrm>
              <a:off x="3265" y="1044"/>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solidFill>
                    <a:srgbClr val="CC0000"/>
                  </a:solidFill>
                  <a:latin typeface="Comic Sans MS" panose="030F0702030302020204" pitchFamily="66" charset="0"/>
                </a:rPr>
                <a:t>P</a:t>
              </a:r>
              <a:r>
                <a:rPr lang="en-US" altLang="es-AR" sz="1400" b="1" baseline="-25000">
                  <a:solidFill>
                    <a:srgbClr val="CC0000"/>
                  </a:solidFill>
                  <a:latin typeface="Comic Sans MS" panose="030F0702030302020204" pitchFamily="66" charset="0"/>
                </a:rPr>
                <a:t>3</a:t>
              </a:r>
              <a:endParaRPr lang="en-US" altLang="es-AR" sz="1400" b="1">
                <a:solidFill>
                  <a:srgbClr val="CC0000"/>
                </a:solidFill>
                <a:latin typeface="Comic Sans MS" panose="030F0702030302020204" pitchFamily="66" charset="0"/>
              </a:endParaRPr>
            </a:p>
          </p:txBody>
        </p:sp>
      </p:grpSp>
      <p:grpSp>
        <p:nvGrpSpPr>
          <p:cNvPr id="10" name="Group 163">
            <a:extLst>
              <a:ext uri="{FF2B5EF4-FFF2-40B4-BE49-F238E27FC236}">
                <a16:creationId xmlns:a16="http://schemas.microsoft.com/office/drawing/2014/main" id="{ECD9DB62-70E5-4E05-AC17-41FAB1A2BE96}"/>
              </a:ext>
            </a:extLst>
          </p:cNvPr>
          <p:cNvGrpSpPr>
            <a:grpSpLocks/>
          </p:cNvGrpSpPr>
          <p:nvPr/>
        </p:nvGrpSpPr>
        <p:grpSpPr bwMode="auto">
          <a:xfrm>
            <a:off x="3808413" y="1781175"/>
            <a:ext cx="1925637" cy="928688"/>
            <a:chOff x="2399" y="1212"/>
            <a:chExt cx="1213" cy="585"/>
          </a:xfrm>
        </p:grpSpPr>
        <p:grpSp>
          <p:nvGrpSpPr>
            <p:cNvPr id="5147" name="Group 131">
              <a:extLst>
                <a:ext uri="{FF2B5EF4-FFF2-40B4-BE49-F238E27FC236}">
                  <a16:creationId xmlns:a16="http://schemas.microsoft.com/office/drawing/2014/main" id="{46ECFDAF-CAD3-4F52-A988-472DFEE91EF2}"/>
                </a:ext>
              </a:extLst>
            </p:cNvPr>
            <p:cNvGrpSpPr>
              <a:grpSpLocks/>
            </p:cNvGrpSpPr>
            <p:nvPr/>
          </p:nvGrpSpPr>
          <p:grpSpPr bwMode="auto">
            <a:xfrm>
              <a:off x="2399" y="1321"/>
              <a:ext cx="1008" cy="476"/>
              <a:chOff x="528" y="1056"/>
              <a:chExt cx="1008" cy="476"/>
            </a:xfrm>
          </p:grpSpPr>
          <p:sp>
            <p:nvSpPr>
              <p:cNvPr id="5149" name="Line 132">
                <a:extLst>
                  <a:ext uri="{FF2B5EF4-FFF2-40B4-BE49-F238E27FC236}">
                    <a16:creationId xmlns:a16="http://schemas.microsoft.com/office/drawing/2014/main" id="{4CD54AE9-E724-4AE0-ABCE-AFEC5B701768}"/>
                  </a:ext>
                </a:extLst>
              </p:cNvPr>
              <p:cNvSpPr>
                <a:spLocks noChangeShapeType="1"/>
              </p:cNvSpPr>
              <p:nvPr/>
            </p:nvSpPr>
            <p:spPr bwMode="auto">
              <a:xfrm rot="600000" flipV="1">
                <a:off x="528" y="1388"/>
                <a:ext cx="48" cy="144"/>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50" name="Line 133">
                <a:extLst>
                  <a:ext uri="{FF2B5EF4-FFF2-40B4-BE49-F238E27FC236}">
                    <a16:creationId xmlns:a16="http://schemas.microsoft.com/office/drawing/2014/main" id="{2E67E331-359D-4B3D-AEE6-83C17FB53730}"/>
                  </a:ext>
                </a:extLst>
              </p:cNvPr>
              <p:cNvSpPr>
                <a:spLocks noChangeShapeType="1"/>
              </p:cNvSpPr>
              <p:nvPr/>
            </p:nvSpPr>
            <p:spPr bwMode="auto">
              <a:xfrm>
                <a:off x="593" y="1392"/>
                <a:ext cx="651"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51" name="Line 134">
                <a:extLst>
                  <a:ext uri="{FF2B5EF4-FFF2-40B4-BE49-F238E27FC236}">
                    <a16:creationId xmlns:a16="http://schemas.microsoft.com/office/drawing/2014/main" id="{34896AC3-D2E9-4664-AAC9-E339427C9C7D}"/>
                  </a:ext>
                </a:extLst>
              </p:cNvPr>
              <p:cNvSpPr>
                <a:spLocks noChangeShapeType="1"/>
              </p:cNvSpPr>
              <p:nvPr/>
            </p:nvSpPr>
            <p:spPr bwMode="auto">
              <a:xfrm flipV="1">
                <a:off x="1248" y="1056"/>
                <a:ext cx="288" cy="33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5148" name="Text Box 160">
              <a:extLst>
                <a:ext uri="{FF2B5EF4-FFF2-40B4-BE49-F238E27FC236}">
                  <a16:creationId xmlns:a16="http://schemas.microsoft.com/office/drawing/2014/main" id="{B669C123-02FE-4050-82C2-A52A961B3B26}"/>
                </a:ext>
              </a:extLst>
            </p:cNvPr>
            <p:cNvSpPr txBox="1">
              <a:spLocks noChangeArrowheads="1"/>
            </p:cNvSpPr>
            <p:nvPr/>
          </p:nvSpPr>
          <p:spPr bwMode="auto">
            <a:xfrm>
              <a:off x="3391" y="1212"/>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solidFill>
                    <a:srgbClr val="CC0000"/>
                  </a:solidFill>
                  <a:latin typeface="Comic Sans MS" panose="030F0702030302020204" pitchFamily="66" charset="0"/>
                </a:rPr>
                <a:t>P</a:t>
              </a:r>
              <a:r>
                <a:rPr lang="en-US" altLang="es-AR" sz="1400" b="1" baseline="-25000">
                  <a:solidFill>
                    <a:srgbClr val="CC0000"/>
                  </a:solidFill>
                  <a:latin typeface="Comic Sans MS" panose="030F0702030302020204" pitchFamily="66" charset="0"/>
                </a:rPr>
                <a:t>2</a:t>
              </a:r>
              <a:endParaRPr lang="en-US" altLang="es-AR" sz="1400" b="1">
                <a:solidFill>
                  <a:srgbClr val="CC0000"/>
                </a:solidFill>
                <a:latin typeface="Comic Sans MS" panose="030F0702030302020204" pitchFamily="66" charset="0"/>
              </a:endParaRPr>
            </a:p>
          </p:txBody>
        </p:sp>
      </p:grpSp>
      <p:grpSp>
        <p:nvGrpSpPr>
          <p:cNvPr id="12" name="Group 162">
            <a:extLst>
              <a:ext uri="{FF2B5EF4-FFF2-40B4-BE49-F238E27FC236}">
                <a16:creationId xmlns:a16="http://schemas.microsoft.com/office/drawing/2014/main" id="{C10784F6-FAA4-49E1-B978-A52D1E814146}"/>
              </a:ext>
            </a:extLst>
          </p:cNvPr>
          <p:cNvGrpSpPr>
            <a:grpSpLocks/>
          </p:cNvGrpSpPr>
          <p:nvPr/>
        </p:nvGrpSpPr>
        <p:grpSpPr bwMode="auto">
          <a:xfrm>
            <a:off x="3795713" y="2019300"/>
            <a:ext cx="2162175" cy="925513"/>
            <a:chOff x="2391" y="1362"/>
            <a:chExt cx="1362" cy="583"/>
          </a:xfrm>
        </p:grpSpPr>
        <p:grpSp>
          <p:nvGrpSpPr>
            <p:cNvPr id="5142" name="Group 122">
              <a:extLst>
                <a:ext uri="{FF2B5EF4-FFF2-40B4-BE49-F238E27FC236}">
                  <a16:creationId xmlns:a16="http://schemas.microsoft.com/office/drawing/2014/main" id="{C1D1CF14-00EC-4ABB-BB1C-753BB60FAD61}"/>
                </a:ext>
              </a:extLst>
            </p:cNvPr>
            <p:cNvGrpSpPr>
              <a:grpSpLocks/>
            </p:cNvGrpSpPr>
            <p:nvPr/>
          </p:nvGrpSpPr>
          <p:grpSpPr bwMode="auto">
            <a:xfrm>
              <a:off x="2391" y="1465"/>
              <a:ext cx="1165" cy="480"/>
              <a:chOff x="520" y="1200"/>
              <a:chExt cx="1165" cy="480"/>
            </a:xfrm>
          </p:grpSpPr>
          <p:sp>
            <p:nvSpPr>
              <p:cNvPr id="5144" name="Line 123">
                <a:extLst>
                  <a:ext uri="{FF2B5EF4-FFF2-40B4-BE49-F238E27FC236}">
                    <a16:creationId xmlns:a16="http://schemas.microsoft.com/office/drawing/2014/main" id="{9F2640CA-85CF-4FDA-A44F-08EF7D238FF3}"/>
                  </a:ext>
                </a:extLst>
              </p:cNvPr>
              <p:cNvSpPr>
                <a:spLocks noChangeShapeType="1"/>
              </p:cNvSpPr>
              <p:nvPr/>
            </p:nvSpPr>
            <p:spPr bwMode="auto">
              <a:xfrm rot="480000" flipV="1">
                <a:off x="520" y="1536"/>
                <a:ext cx="48" cy="144"/>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45" name="Line 124">
                <a:extLst>
                  <a:ext uri="{FF2B5EF4-FFF2-40B4-BE49-F238E27FC236}">
                    <a16:creationId xmlns:a16="http://schemas.microsoft.com/office/drawing/2014/main" id="{6B3677EF-B8E8-4F70-94A9-166590479B2D}"/>
                  </a:ext>
                </a:extLst>
              </p:cNvPr>
              <p:cNvSpPr>
                <a:spLocks noChangeShapeType="1"/>
              </p:cNvSpPr>
              <p:nvPr/>
            </p:nvSpPr>
            <p:spPr bwMode="auto">
              <a:xfrm>
                <a:off x="576" y="1536"/>
                <a:ext cx="82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146" name="Line 125">
                <a:extLst>
                  <a:ext uri="{FF2B5EF4-FFF2-40B4-BE49-F238E27FC236}">
                    <a16:creationId xmlns:a16="http://schemas.microsoft.com/office/drawing/2014/main" id="{B7587139-E40B-474C-BC24-2407E1AA479B}"/>
                  </a:ext>
                </a:extLst>
              </p:cNvPr>
              <p:cNvSpPr>
                <a:spLocks noChangeShapeType="1"/>
              </p:cNvSpPr>
              <p:nvPr/>
            </p:nvSpPr>
            <p:spPr bwMode="auto">
              <a:xfrm flipV="1">
                <a:off x="1397" y="1200"/>
                <a:ext cx="288" cy="33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5143" name="Text Box 161">
              <a:extLst>
                <a:ext uri="{FF2B5EF4-FFF2-40B4-BE49-F238E27FC236}">
                  <a16:creationId xmlns:a16="http://schemas.microsoft.com/office/drawing/2014/main" id="{215D3A76-BFEE-4EBE-A43C-22011CB9A3CB}"/>
                </a:ext>
              </a:extLst>
            </p:cNvPr>
            <p:cNvSpPr txBox="1">
              <a:spLocks noChangeArrowheads="1"/>
            </p:cNvSpPr>
            <p:nvPr/>
          </p:nvSpPr>
          <p:spPr bwMode="auto">
            <a:xfrm>
              <a:off x="3532" y="1362"/>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solidFill>
                    <a:srgbClr val="CC0000"/>
                  </a:solidFill>
                  <a:latin typeface="Comic Sans MS" panose="030F0702030302020204" pitchFamily="66" charset="0"/>
                </a:rPr>
                <a:t>P</a:t>
              </a:r>
              <a:r>
                <a:rPr lang="en-US" altLang="es-AR" sz="1400" b="1" baseline="-25000">
                  <a:solidFill>
                    <a:srgbClr val="CC0000"/>
                  </a:solidFill>
                  <a:latin typeface="Comic Sans MS" panose="030F0702030302020204" pitchFamily="66" charset="0"/>
                </a:rPr>
                <a:t>1</a:t>
              </a:r>
              <a:endParaRPr lang="en-US" altLang="es-AR" sz="1400" b="1">
                <a:solidFill>
                  <a:srgbClr val="CC0000"/>
                </a:solidFill>
                <a:latin typeface="Comic Sans MS" panose="030F0702030302020204" pitchFamily="66" charset="0"/>
              </a:endParaRPr>
            </a:p>
          </p:txBody>
        </p:sp>
      </p:grpSp>
      <p:sp>
        <p:nvSpPr>
          <p:cNvPr id="56487" name="Text Box 167">
            <a:extLst>
              <a:ext uri="{FF2B5EF4-FFF2-40B4-BE49-F238E27FC236}">
                <a16:creationId xmlns:a16="http://schemas.microsoft.com/office/drawing/2014/main" id="{1FE32D4D-80B8-41E4-AC71-BFFA19C1BC54}"/>
              </a:ext>
            </a:extLst>
          </p:cNvPr>
          <p:cNvSpPr txBox="1">
            <a:spLocks noChangeArrowheads="1"/>
          </p:cNvSpPr>
          <p:nvPr/>
        </p:nvSpPr>
        <p:spPr bwMode="auto">
          <a:xfrm>
            <a:off x="400050" y="3343275"/>
            <a:ext cx="8302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a:latin typeface="Comic Sans MS" panose="030F0702030302020204" pitchFamily="66" charset="0"/>
              </a:rPr>
              <a:t>Uniendo los volúmenes de líquido y vapor saturados, se obtiene una curva campana que delimita la región de coexistencia de las fases líquida + vapor</a:t>
            </a:r>
            <a:r>
              <a:rPr lang="en-US" altLang="es-AR" sz="2400"/>
              <a:t>  </a:t>
            </a:r>
          </a:p>
        </p:txBody>
      </p:sp>
      <p:grpSp>
        <p:nvGrpSpPr>
          <p:cNvPr id="14" name="Group 181">
            <a:extLst>
              <a:ext uri="{FF2B5EF4-FFF2-40B4-BE49-F238E27FC236}">
                <a16:creationId xmlns:a16="http://schemas.microsoft.com/office/drawing/2014/main" id="{0F6C58AB-95DC-4530-A225-1EE41EAFD656}"/>
              </a:ext>
            </a:extLst>
          </p:cNvPr>
          <p:cNvGrpSpPr>
            <a:grpSpLocks/>
          </p:cNvGrpSpPr>
          <p:nvPr/>
        </p:nvGrpSpPr>
        <p:grpSpPr bwMode="auto">
          <a:xfrm>
            <a:off x="2590800" y="5516563"/>
            <a:ext cx="3505200" cy="384175"/>
            <a:chOff x="1632" y="3475"/>
            <a:chExt cx="2208" cy="242"/>
          </a:xfrm>
        </p:grpSpPr>
        <p:grpSp>
          <p:nvGrpSpPr>
            <p:cNvPr id="5136" name="Group 172">
              <a:extLst>
                <a:ext uri="{FF2B5EF4-FFF2-40B4-BE49-F238E27FC236}">
                  <a16:creationId xmlns:a16="http://schemas.microsoft.com/office/drawing/2014/main" id="{073E6783-C0B0-4DF6-874F-CC68B7286643}"/>
                </a:ext>
              </a:extLst>
            </p:cNvPr>
            <p:cNvGrpSpPr>
              <a:grpSpLocks/>
            </p:cNvGrpSpPr>
            <p:nvPr/>
          </p:nvGrpSpPr>
          <p:grpSpPr bwMode="auto">
            <a:xfrm>
              <a:off x="1632" y="3475"/>
              <a:ext cx="833" cy="212"/>
              <a:chOff x="1759" y="3475"/>
              <a:chExt cx="833" cy="212"/>
            </a:xfrm>
          </p:grpSpPr>
          <p:sp>
            <p:nvSpPr>
              <p:cNvPr id="5140" name="Text Box 169">
                <a:extLst>
                  <a:ext uri="{FF2B5EF4-FFF2-40B4-BE49-F238E27FC236}">
                    <a16:creationId xmlns:a16="http://schemas.microsoft.com/office/drawing/2014/main" id="{A0C9539C-3F6C-40BC-96DF-628EE95329D0}"/>
                  </a:ext>
                </a:extLst>
              </p:cNvPr>
              <p:cNvSpPr txBox="1">
                <a:spLocks noChangeArrowheads="1"/>
              </p:cNvSpPr>
              <p:nvPr/>
            </p:nvSpPr>
            <p:spPr bwMode="auto">
              <a:xfrm>
                <a:off x="1759" y="3475"/>
                <a:ext cx="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latin typeface="Comic Sans MS" panose="030F0702030302020204" pitchFamily="66" charset="0"/>
                  </a:rPr>
                  <a:t>Líquido</a:t>
                </a:r>
              </a:p>
            </p:txBody>
          </p:sp>
          <p:sp>
            <p:nvSpPr>
              <p:cNvPr id="5141" name="Line 171">
                <a:extLst>
                  <a:ext uri="{FF2B5EF4-FFF2-40B4-BE49-F238E27FC236}">
                    <a16:creationId xmlns:a16="http://schemas.microsoft.com/office/drawing/2014/main" id="{26FC9AF3-1C30-4844-8188-0DFF6968D507}"/>
                  </a:ext>
                </a:extLst>
              </p:cNvPr>
              <p:cNvSpPr>
                <a:spLocks noChangeShapeType="1"/>
              </p:cNvSpPr>
              <p:nvPr/>
            </p:nvSpPr>
            <p:spPr bwMode="auto">
              <a:xfrm>
                <a:off x="2256" y="3600"/>
                <a:ext cx="336" cy="0"/>
              </a:xfrm>
              <a:prstGeom prst="line">
                <a:avLst/>
              </a:prstGeom>
              <a:noFill/>
              <a:ln w="19050">
                <a:solidFill>
                  <a:srgbClr val="0000FF"/>
                </a:solidFill>
                <a:round/>
                <a:headEnd/>
                <a:tailEnd type="stealth" w="med" len="lg"/>
              </a:ln>
              <a:extLst>
                <a:ext uri="{909E8E84-426E-40DD-AFC4-6F175D3DCCD1}">
                  <a14:hiddenFill xmlns:a14="http://schemas.microsoft.com/office/drawing/2010/main">
                    <a:noFill/>
                  </a14:hiddenFill>
                </a:ext>
              </a:extLst>
            </p:spPr>
            <p:txBody>
              <a:bodyPr/>
              <a:lstStyle/>
              <a:p>
                <a:endParaRPr lang="es-AR"/>
              </a:p>
            </p:txBody>
          </p:sp>
        </p:grpSp>
        <p:grpSp>
          <p:nvGrpSpPr>
            <p:cNvPr id="5137" name="Group 176">
              <a:extLst>
                <a:ext uri="{FF2B5EF4-FFF2-40B4-BE49-F238E27FC236}">
                  <a16:creationId xmlns:a16="http://schemas.microsoft.com/office/drawing/2014/main" id="{E700DFAF-FE7E-4630-8002-517DD3BFAE85}"/>
                </a:ext>
              </a:extLst>
            </p:cNvPr>
            <p:cNvGrpSpPr>
              <a:grpSpLocks/>
            </p:cNvGrpSpPr>
            <p:nvPr/>
          </p:nvGrpSpPr>
          <p:grpSpPr bwMode="auto">
            <a:xfrm>
              <a:off x="3168" y="3505"/>
              <a:ext cx="672" cy="212"/>
              <a:chOff x="3264" y="3505"/>
              <a:chExt cx="672" cy="212"/>
            </a:xfrm>
          </p:grpSpPr>
          <p:sp>
            <p:nvSpPr>
              <p:cNvPr id="5138" name="Text Box 168">
                <a:extLst>
                  <a:ext uri="{FF2B5EF4-FFF2-40B4-BE49-F238E27FC236}">
                    <a16:creationId xmlns:a16="http://schemas.microsoft.com/office/drawing/2014/main" id="{56A3F03F-15C4-4A30-8E1C-258F214B4A2B}"/>
                  </a:ext>
                </a:extLst>
              </p:cNvPr>
              <p:cNvSpPr txBox="1">
                <a:spLocks noChangeArrowheads="1"/>
              </p:cNvSpPr>
              <p:nvPr/>
            </p:nvSpPr>
            <p:spPr bwMode="auto">
              <a:xfrm>
                <a:off x="3474" y="3505"/>
                <a:ext cx="4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latin typeface="Comic Sans MS" panose="030F0702030302020204" pitchFamily="66" charset="0"/>
                  </a:rPr>
                  <a:t>Vapor</a:t>
                </a:r>
              </a:p>
            </p:txBody>
          </p:sp>
          <p:sp>
            <p:nvSpPr>
              <p:cNvPr id="5139" name="Line 175">
                <a:extLst>
                  <a:ext uri="{FF2B5EF4-FFF2-40B4-BE49-F238E27FC236}">
                    <a16:creationId xmlns:a16="http://schemas.microsoft.com/office/drawing/2014/main" id="{E2B7A105-28DC-4322-B7DF-3647451D3285}"/>
                  </a:ext>
                </a:extLst>
              </p:cNvPr>
              <p:cNvSpPr>
                <a:spLocks noChangeShapeType="1"/>
              </p:cNvSpPr>
              <p:nvPr/>
            </p:nvSpPr>
            <p:spPr bwMode="auto">
              <a:xfrm flipH="1">
                <a:off x="3264" y="3600"/>
                <a:ext cx="240" cy="0"/>
              </a:xfrm>
              <a:prstGeom prst="line">
                <a:avLst/>
              </a:prstGeom>
              <a:noFill/>
              <a:ln w="19050">
                <a:solidFill>
                  <a:srgbClr val="0000FF"/>
                </a:solidFill>
                <a:round/>
                <a:headEnd/>
                <a:tailEnd type="stealth" w="med" len="lg"/>
              </a:ln>
              <a:extLst>
                <a:ext uri="{909E8E84-426E-40DD-AFC4-6F175D3DCCD1}">
                  <a14:hiddenFill xmlns:a14="http://schemas.microsoft.com/office/drawing/2010/main">
                    <a:noFill/>
                  </a14:hiddenFill>
                </a:ext>
              </a:extLst>
            </p:spPr>
            <p:txBody>
              <a:bodyPr/>
              <a:lstStyle/>
              <a:p>
                <a:endParaRPr lang="es-AR"/>
              </a:p>
            </p:txBody>
          </p:sp>
        </p:grpSp>
      </p:grpSp>
      <p:grpSp>
        <p:nvGrpSpPr>
          <p:cNvPr id="17" name="Group 180">
            <a:extLst>
              <a:ext uri="{FF2B5EF4-FFF2-40B4-BE49-F238E27FC236}">
                <a16:creationId xmlns:a16="http://schemas.microsoft.com/office/drawing/2014/main" id="{7A650A07-E10E-40B1-A6B8-D127EC96A6D6}"/>
              </a:ext>
            </a:extLst>
          </p:cNvPr>
          <p:cNvGrpSpPr>
            <a:grpSpLocks/>
          </p:cNvGrpSpPr>
          <p:nvPr/>
        </p:nvGrpSpPr>
        <p:grpSpPr bwMode="auto">
          <a:xfrm>
            <a:off x="4248150" y="5072063"/>
            <a:ext cx="3005138" cy="338137"/>
            <a:chOff x="2667" y="3195"/>
            <a:chExt cx="1893" cy="213"/>
          </a:xfrm>
        </p:grpSpPr>
        <p:sp>
          <p:nvSpPr>
            <p:cNvPr id="5133" name="Text Box 170">
              <a:extLst>
                <a:ext uri="{FF2B5EF4-FFF2-40B4-BE49-F238E27FC236}">
                  <a16:creationId xmlns:a16="http://schemas.microsoft.com/office/drawing/2014/main" id="{F430E386-9297-48DA-A3E6-902B499BB52C}"/>
                </a:ext>
              </a:extLst>
            </p:cNvPr>
            <p:cNvSpPr txBox="1">
              <a:spLocks noChangeArrowheads="1"/>
            </p:cNvSpPr>
            <p:nvPr/>
          </p:nvSpPr>
          <p:spPr bwMode="auto">
            <a:xfrm>
              <a:off x="3648" y="3196"/>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latin typeface="Comic Sans MS" panose="030F0702030302020204" pitchFamily="66" charset="0"/>
                </a:rPr>
                <a:t>Punto crítico</a:t>
              </a:r>
            </a:p>
          </p:txBody>
        </p:sp>
        <p:sp>
          <p:nvSpPr>
            <p:cNvPr id="5134" name="Text Box 178">
              <a:extLst>
                <a:ext uri="{FF2B5EF4-FFF2-40B4-BE49-F238E27FC236}">
                  <a16:creationId xmlns:a16="http://schemas.microsoft.com/office/drawing/2014/main" id="{E77B6F81-9C52-4D8D-9E23-76E73BABEC31}"/>
                </a:ext>
              </a:extLst>
            </p:cNvPr>
            <p:cNvSpPr txBox="1">
              <a:spLocks noChangeArrowheads="1"/>
            </p:cNvSpPr>
            <p:nvPr/>
          </p:nvSpPr>
          <p:spPr bwMode="auto">
            <a:xfrm>
              <a:off x="2667" y="3195"/>
              <a:ext cx="1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sym typeface="Symbol" panose="05050102010706020507" pitchFamily="18" charset="2"/>
                </a:rPr>
                <a:t></a:t>
              </a:r>
            </a:p>
          </p:txBody>
        </p:sp>
        <p:sp>
          <p:nvSpPr>
            <p:cNvPr id="5135" name="Line 179">
              <a:extLst>
                <a:ext uri="{FF2B5EF4-FFF2-40B4-BE49-F238E27FC236}">
                  <a16:creationId xmlns:a16="http://schemas.microsoft.com/office/drawing/2014/main" id="{C04BA7F7-8FFD-4CB0-9F24-1D54098D4BC9}"/>
                </a:ext>
              </a:extLst>
            </p:cNvPr>
            <p:cNvSpPr>
              <a:spLocks noChangeShapeType="1"/>
            </p:cNvSpPr>
            <p:nvPr/>
          </p:nvSpPr>
          <p:spPr bwMode="auto">
            <a:xfrm flipH="1">
              <a:off x="2880" y="3312"/>
              <a:ext cx="768" cy="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4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8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276600" y="1143000"/>
          <a:ext cx="2270706" cy="762000"/>
        </p:xfrm>
        <a:graphic>
          <a:graphicData uri="http://schemas.openxmlformats.org/presentationml/2006/ole">
            <mc:AlternateContent xmlns:mc="http://schemas.openxmlformats.org/markup-compatibility/2006">
              <mc:Choice xmlns:v="urn:schemas-microsoft-com:vml" Requires="v">
                <p:oleObj spid="_x0000_s15362" name="Ecuación" r:id="rId3" imgW="660240" imgH="203040" progId="Equation.3">
                  <p:embed/>
                </p:oleObj>
              </mc:Choice>
              <mc:Fallback>
                <p:oleObj name="Ecuación" r:id="rId3" imgW="660240" imgH="20304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227070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CuadroTexto"/>
          <p:cNvSpPr txBox="1"/>
          <p:nvPr/>
        </p:nvSpPr>
        <p:spPr>
          <a:xfrm>
            <a:off x="6248400" y="1066800"/>
            <a:ext cx="2249334" cy="923330"/>
          </a:xfrm>
          <a:prstGeom prst="rect">
            <a:avLst/>
          </a:prstGeom>
          <a:noFill/>
        </p:spPr>
        <p:txBody>
          <a:bodyPr wrap="none" rtlCol="0">
            <a:spAutoFit/>
          </a:bodyPr>
          <a:lstStyle/>
          <a:p>
            <a:r>
              <a:rPr lang="es-ES" b="1" dirty="0"/>
              <a:t>Sistema cerrado</a:t>
            </a:r>
          </a:p>
          <a:p>
            <a:r>
              <a:rPr lang="es-ES" b="1" dirty="0" err="1"/>
              <a:t>Cv</a:t>
            </a:r>
            <a:r>
              <a:rPr lang="es-ES" b="1" dirty="0"/>
              <a:t> </a:t>
            </a:r>
            <a:r>
              <a:rPr lang="es-ES" b="1" dirty="0" err="1"/>
              <a:t>cte</a:t>
            </a:r>
            <a:endParaRPr lang="es-ES" b="1" dirty="0"/>
          </a:p>
          <a:p>
            <a:r>
              <a:rPr lang="es-ES" b="1" dirty="0"/>
              <a:t>Proceso reversible</a:t>
            </a:r>
            <a:endParaRPr lang="es-AR" b="1" dirty="0"/>
          </a:p>
        </p:txBody>
      </p:sp>
      <p:graphicFrame>
        <p:nvGraphicFramePr>
          <p:cNvPr id="5" name="Object 4"/>
          <p:cNvGraphicFramePr>
            <a:graphicFrameLocks noChangeAspect="1"/>
          </p:cNvGraphicFramePr>
          <p:nvPr/>
        </p:nvGraphicFramePr>
        <p:xfrm>
          <a:off x="1371600" y="3048000"/>
          <a:ext cx="6388100" cy="1306513"/>
        </p:xfrm>
        <a:graphic>
          <a:graphicData uri="http://schemas.openxmlformats.org/presentationml/2006/ole">
            <mc:AlternateContent xmlns:mc="http://schemas.openxmlformats.org/markup-compatibility/2006">
              <mc:Choice xmlns:v="urn:schemas-microsoft-com:vml" Requires="v">
                <p:oleObj spid="_x0000_s15363" name="Ecuación" r:id="rId5" imgW="2984400" imgH="558720" progId="Equation.3">
                  <p:embed/>
                </p:oleObj>
              </mc:Choice>
              <mc:Fallback>
                <p:oleObj name="Ecuación" r:id="rId5" imgW="2984400" imgH="55872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048000"/>
                        <a:ext cx="6388100"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 y="533400"/>
            <a:ext cx="5410200" cy="792162"/>
          </a:xfrm>
        </p:spPr>
        <p:txBody>
          <a:bodyPr/>
          <a:lstStyle/>
          <a:p>
            <a:pPr eaLnBrk="1" hangingPunct="1"/>
            <a:r>
              <a:rPr lang="da-DK" i="1" dirty="0"/>
              <a:t>Proceso Politrópico</a:t>
            </a:r>
            <a:endParaRPr lang="en-US" i="1" dirty="0"/>
          </a:p>
        </p:txBody>
      </p:sp>
      <p:graphicFrame>
        <p:nvGraphicFramePr>
          <p:cNvPr id="7170" name="Object 4"/>
          <p:cNvGraphicFramePr>
            <a:graphicFrameLocks noChangeAspect="1"/>
          </p:cNvGraphicFramePr>
          <p:nvPr/>
        </p:nvGraphicFramePr>
        <p:xfrm>
          <a:off x="5334000" y="533400"/>
          <a:ext cx="2667000" cy="787598"/>
        </p:xfrm>
        <a:graphic>
          <a:graphicData uri="http://schemas.openxmlformats.org/presentationml/2006/ole">
            <mc:AlternateContent xmlns:mc="http://schemas.openxmlformats.org/markup-compatibility/2006">
              <mc:Choice xmlns:v="urn:schemas-microsoft-com:vml" Requires="v">
                <p:oleObj spid="_x0000_s16386" name="Equation" r:id="rId3" imgW="685800" imgH="203040" progId="Equation.3">
                  <p:embed/>
                </p:oleObj>
              </mc:Choice>
              <mc:Fallback>
                <p:oleObj name="Equation" r:id="rId3" imgW="685800" imgH="203040" progId="Equation.3">
                  <p:embed/>
                  <p:pic>
                    <p:nvPicPr>
                      <p:cNvPr id="71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33400"/>
                        <a:ext cx="2667000" cy="7875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6"/>
          <p:cNvGraphicFramePr>
            <a:graphicFrameLocks noChangeAspect="1"/>
          </p:cNvGraphicFramePr>
          <p:nvPr/>
        </p:nvGraphicFramePr>
        <p:xfrm>
          <a:off x="2362200" y="1752600"/>
          <a:ext cx="4593386" cy="1752600"/>
        </p:xfrm>
        <a:graphic>
          <a:graphicData uri="http://schemas.openxmlformats.org/presentationml/2006/ole">
            <mc:AlternateContent xmlns:mc="http://schemas.openxmlformats.org/markup-compatibility/2006">
              <mc:Choice xmlns:v="urn:schemas-microsoft-com:vml" Requires="v">
                <p:oleObj spid="_x0000_s16387" name="Ecuación" r:id="rId5" imgW="1600200" imgH="558720" progId="Equation.3">
                  <p:embed/>
                </p:oleObj>
              </mc:Choice>
              <mc:Fallback>
                <p:oleObj name="Ecuación" r:id="rId5" imgW="1600200" imgH="558720" progId="Equation.3">
                  <p:embed/>
                  <p:pic>
                    <p:nvPicPr>
                      <p:cNvPr id="1229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52600"/>
                        <a:ext cx="459338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4"/>
          <p:cNvGraphicFramePr>
            <a:graphicFrameLocks noChangeAspect="1"/>
          </p:cNvGraphicFramePr>
          <p:nvPr/>
        </p:nvGraphicFramePr>
        <p:xfrm>
          <a:off x="2362200" y="3733800"/>
          <a:ext cx="4535488" cy="1371600"/>
        </p:xfrm>
        <a:graphic>
          <a:graphicData uri="http://schemas.openxmlformats.org/presentationml/2006/ole">
            <mc:AlternateContent xmlns:mc="http://schemas.openxmlformats.org/markup-compatibility/2006">
              <mc:Choice xmlns:v="urn:schemas-microsoft-com:vml" Requires="v">
                <p:oleObj spid="_x0000_s16388" name="Ecuación" r:id="rId7" imgW="2019240" imgH="558720" progId="Equation.3">
                  <p:embed/>
                </p:oleObj>
              </mc:Choice>
              <mc:Fallback>
                <p:oleObj name="Ecuación" r:id="rId7" imgW="2019240" imgH="558720" progId="Equation.3">
                  <p:embed/>
                  <p:pic>
                    <p:nvPicPr>
                      <p:cNvPr id="2"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733800"/>
                        <a:ext cx="45354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5"/>
          <p:cNvGraphicFramePr>
            <a:graphicFrameLocks noChangeAspect="1"/>
          </p:cNvGraphicFramePr>
          <p:nvPr/>
        </p:nvGraphicFramePr>
        <p:xfrm>
          <a:off x="3886200" y="5791200"/>
          <a:ext cx="2271713" cy="630238"/>
        </p:xfrm>
        <a:graphic>
          <a:graphicData uri="http://schemas.openxmlformats.org/presentationml/2006/ole">
            <mc:AlternateContent xmlns:mc="http://schemas.openxmlformats.org/markup-compatibility/2006">
              <mc:Choice xmlns:v="urn:schemas-microsoft-com:vml" Requires="v">
                <p:oleObj spid="_x0000_s16389" name="Ecuación" r:id="rId9" imgW="799920" imgH="203040" progId="Equation.3">
                  <p:embed/>
                </p:oleObj>
              </mc:Choice>
              <mc:Fallback>
                <p:oleObj name="Ecuación" r:id="rId9" imgW="799920" imgH="203040" progId="Equation.3">
                  <p:embed/>
                  <p:pic>
                    <p:nvPicPr>
                      <p:cNvPr id="3"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791200"/>
                        <a:ext cx="2271713"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 y="762000"/>
            <a:ext cx="5410200" cy="792162"/>
          </a:xfrm>
        </p:spPr>
        <p:txBody>
          <a:bodyPr/>
          <a:lstStyle/>
          <a:p>
            <a:pPr eaLnBrk="1" hangingPunct="1"/>
            <a:r>
              <a:rPr lang="da-DK" i="1" dirty="0"/>
              <a:t>Proceso Politrópico</a:t>
            </a:r>
            <a:endParaRPr lang="en-US" i="1" dirty="0"/>
          </a:p>
        </p:txBody>
      </p:sp>
      <p:sp>
        <p:nvSpPr>
          <p:cNvPr id="7" name="Rectangle 3"/>
          <p:cNvSpPr>
            <a:spLocks noGrp="1" noChangeArrowheads="1"/>
          </p:cNvSpPr>
          <p:nvPr>
            <p:ph idx="1"/>
          </p:nvPr>
        </p:nvSpPr>
        <p:spPr>
          <a:xfrm>
            <a:off x="304800" y="1524000"/>
            <a:ext cx="8229600" cy="4114800"/>
          </a:xfrm>
        </p:spPr>
        <p:txBody>
          <a:bodyPr>
            <a:normAutofit fontScale="92500"/>
          </a:bodyPr>
          <a:lstStyle/>
          <a:p>
            <a:pPr eaLnBrk="1" hangingPunct="1">
              <a:lnSpc>
                <a:spcPct val="250000"/>
              </a:lnSpc>
              <a:buFontTx/>
              <a:buNone/>
            </a:pPr>
            <a:r>
              <a:rPr lang="el-GR" sz="2800" i="1" dirty="0">
                <a:latin typeface="Times New Roman" pitchFamily="18" charset="0"/>
                <a:cs typeface="Arial" charset="0"/>
              </a:rPr>
              <a:t>δ</a:t>
            </a:r>
            <a:r>
              <a:rPr lang="da-DK" sz="2800" dirty="0"/>
              <a:t> = 0		Isobárico</a:t>
            </a:r>
          </a:p>
          <a:p>
            <a:pPr eaLnBrk="1" hangingPunct="1">
              <a:lnSpc>
                <a:spcPct val="250000"/>
              </a:lnSpc>
              <a:buFontTx/>
              <a:buNone/>
            </a:pPr>
            <a:r>
              <a:rPr lang="el-GR" sz="2800" i="1" dirty="0">
                <a:latin typeface="Times New Roman" pitchFamily="18" charset="0"/>
                <a:cs typeface="Arial" charset="0"/>
              </a:rPr>
              <a:t>δ</a:t>
            </a:r>
            <a:r>
              <a:rPr lang="da-DK" sz="2800" dirty="0"/>
              <a:t> = 1		Isotérmico</a:t>
            </a:r>
            <a:endParaRPr lang="en-US" sz="2800" dirty="0"/>
          </a:p>
          <a:p>
            <a:pPr eaLnBrk="1" hangingPunct="1">
              <a:lnSpc>
                <a:spcPct val="250000"/>
              </a:lnSpc>
              <a:buFontTx/>
              <a:buNone/>
            </a:pPr>
            <a:r>
              <a:rPr lang="el-GR" sz="2800" i="1" dirty="0">
                <a:latin typeface="Times New Roman" pitchFamily="18" charset="0"/>
                <a:cs typeface="Arial" charset="0"/>
              </a:rPr>
              <a:t>δ</a:t>
            </a:r>
            <a:r>
              <a:rPr lang="da-DK" sz="2800" dirty="0"/>
              <a:t> = </a:t>
            </a:r>
            <a:r>
              <a:rPr lang="el-GR" i="1" dirty="0">
                <a:latin typeface="Times New Roman" pitchFamily="18" charset="0"/>
                <a:cs typeface="Arial" charset="0"/>
              </a:rPr>
              <a:t>γ</a:t>
            </a:r>
            <a:r>
              <a:rPr lang="da-DK" sz="2800" dirty="0"/>
              <a:t>		Adiabático</a:t>
            </a:r>
          </a:p>
          <a:p>
            <a:pPr eaLnBrk="1" hangingPunct="1">
              <a:lnSpc>
                <a:spcPct val="250000"/>
              </a:lnSpc>
              <a:buFontTx/>
              <a:buNone/>
            </a:pPr>
            <a:r>
              <a:rPr lang="el-GR" sz="2800" i="1" dirty="0">
                <a:latin typeface="Times New Roman" pitchFamily="18" charset="0"/>
                <a:cs typeface="Arial" charset="0"/>
              </a:rPr>
              <a:t>δ</a:t>
            </a:r>
            <a:r>
              <a:rPr lang="da-DK" sz="2800" dirty="0"/>
              <a:t> = </a:t>
            </a:r>
            <a:r>
              <a:rPr lang="da-DK" sz="2800" dirty="0">
                <a:cs typeface="Arial" charset="0"/>
              </a:rPr>
              <a:t>∞</a:t>
            </a:r>
            <a:r>
              <a:rPr lang="da-DK" sz="2800" dirty="0"/>
              <a:t>		Isocórico</a:t>
            </a:r>
            <a:endParaRPr lang="en-US" sz="2800" dirty="0"/>
          </a:p>
        </p:txBody>
      </p:sp>
      <p:graphicFrame>
        <p:nvGraphicFramePr>
          <p:cNvPr id="8" name="Object 4"/>
          <p:cNvGraphicFramePr>
            <a:graphicFrameLocks noChangeAspect="1"/>
          </p:cNvGraphicFramePr>
          <p:nvPr/>
        </p:nvGraphicFramePr>
        <p:xfrm>
          <a:off x="4419600" y="1828800"/>
          <a:ext cx="1453871" cy="507219"/>
        </p:xfrm>
        <a:graphic>
          <a:graphicData uri="http://schemas.openxmlformats.org/presentationml/2006/ole">
            <mc:AlternateContent xmlns:mc="http://schemas.openxmlformats.org/markup-compatibility/2006">
              <mc:Choice xmlns:v="urn:schemas-microsoft-com:vml" Requires="v">
                <p:oleObj spid="_x0000_s17410" name="Ecuación" r:id="rId3" imgW="507960" imgH="177480" progId="Equation.3">
                  <p:embed/>
                </p:oleObj>
              </mc:Choice>
              <mc:Fallback>
                <p:oleObj name="Ecuación" r:id="rId3" imgW="507960" imgH="177480" progId="Equation.3">
                  <p:embed/>
                  <p:pic>
                    <p:nvPicPr>
                      <p:cNvPr id="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28800"/>
                        <a:ext cx="1453871" cy="5072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4419600" y="2895600"/>
          <a:ext cx="2627312" cy="495332"/>
        </p:xfrm>
        <a:graphic>
          <a:graphicData uri="http://schemas.openxmlformats.org/presentationml/2006/ole">
            <mc:AlternateContent xmlns:mc="http://schemas.openxmlformats.org/markup-compatibility/2006">
              <mc:Choice xmlns:v="urn:schemas-microsoft-com:vml" Requires="v">
                <p:oleObj spid="_x0000_s17411" name="Ecuación" r:id="rId5" imgW="939600" imgH="177480" progId="Equation.3">
                  <p:embed/>
                </p:oleObj>
              </mc:Choice>
              <mc:Fallback>
                <p:oleObj name="Ecuación" r:id="rId5" imgW="939600" imgH="177480" progId="Equation.3">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895600"/>
                        <a:ext cx="2627312" cy="495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4"/>
          <p:cNvGraphicFramePr>
            <a:graphicFrameLocks noChangeAspect="1"/>
          </p:cNvGraphicFramePr>
          <p:nvPr/>
        </p:nvGraphicFramePr>
        <p:xfrm>
          <a:off x="4419600" y="3810000"/>
          <a:ext cx="1846263" cy="566738"/>
        </p:xfrm>
        <a:graphic>
          <a:graphicData uri="http://schemas.openxmlformats.org/presentationml/2006/ole">
            <mc:AlternateContent xmlns:mc="http://schemas.openxmlformats.org/markup-compatibility/2006">
              <mc:Choice xmlns:v="urn:schemas-microsoft-com:vml" Requires="v">
                <p:oleObj spid="_x0000_s17412" name="Ecuación" r:id="rId7" imgW="660240" imgH="203040" progId="Equation.3">
                  <p:embed/>
                </p:oleObj>
              </mc:Choice>
              <mc:Fallback>
                <p:oleObj name="Ecuación" r:id="rId7" imgW="660240" imgH="203040" progId="Equation.3">
                  <p:embed/>
                  <p:pic>
                    <p:nvPicPr>
                      <p:cNvPr id="1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810000"/>
                        <a:ext cx="1846263" cy="566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p:cNvGraphicFramePr>
            <a:graphicFrameLocks noChangeAspect="1"/>
          </p:cNvGraphicFramePr>
          <p:nvPr/>
        </p:nvGraphicFramePr>
        <p:xfrm>
          <a:off x="4343400" y="4724400"/>
          <a:ext cx="3475037" cy="1012825"/>
        </p:xfrm>
        <a:graphic>
          <a:graphicData uri="http://schemas.openxmlformats.org/presentationml/2006/ole">
            <mc:AlternateContent xmlns:mc="http://schemas.openxmlformats.org/markup-compatibility/2006">
              <mc:Choice xmlns:v="urn:schemas-microsoft-com:vml" Requires="v">
                <p:oleObj spid="_x0000_s17413" name="Ecuación" r:id="rId9" imgW="1346040" imgH="393480" progId="Equation.3">
                  <p:embed/>
                </p:oleObj>
              </mc:Choice>
              <mc:Fallback>
                <p:oleObj name="Ecuación" r:id="rId9" imgW="1346040" imgH="393480" progId="Equation.3">
                  <p:embed/>
                  <p:pic>
                    <p:nvPicPr>
                      <p:cNvPr id="1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4724400"/>
                        <a:ext cx="3475037" cy="1012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85800"/>
            <a:ext cx="8229600" cy="1066800"/>
          </a:xfrm>
        </p:spPr>
        <p:txBody>
          <a:bodyPr/>
          <a:lstStyle/>
          <a:p>
            <a:pPr eaLnBrk="1" hangingPunct="1"/>
            <a:r>
              <a:rPr lang="da-DK" dirty="0"/>
              <a:t>Procesos Irreversibles</a:t>
            </a:r>
            <a:endParaRPr lang="en-US" dirty="0"/>
          </a:p>
        </p:txBody>
      </p:sp>
      <p:sp>
        <p:nvSpPr>
          <p:cNvPr id="15363" name="Rectangle 3"/>
          <p:cNvSpPr>
            <a:spLocks noGrp="1" noChangeArrowheads="1"/>
          </p:cNvSpPr>
          <p:nvPr>
            <p:ph idx="1"/>
          </p:nvPr>
        </p:nvSpPr>
        <p:spPr>
          <a:xfrm>
            <a:off x="304800" y="1524001"/>
            <a:ext cx="8458200" cy="3429000"/>
          </a:xfrm>
        </p:spPr>
        <p:txBody>
          <a:bodyPr/>
          <a:lstStyle/>
          <a:p>
            <a:pPr eaLnBrk="1" hangingPunct="1"/>
            <a:r>
              <a:rPr lang="da-DK" dirty="0"/>
              <a:t>Podemos calcular cambios en las funciones de estado a través de etapas reversibles entre los mismos estados inicial y final.</a:t>
            </a:r>
          </a:p>
          <a:p>
            <a:pPr eaLnBrk="1" hangingPunct="1"/>
            <a:endParaRPr lang="da-DK" dirty="0"/>
          </a:p>
          <a:p>
            <a:pPr eaLnBrk="1" hangingPunct="1"/>
            <a:r>
              <a:rPr lang="da-DK" dirty="0"/>
              <a:t>Para el cálculo de W suelen usarse eficiencias que disminuyen el trabajo útil en relación al reversible (o aumentan el trabajo que debe hacerse).</a:t>
            </a:r>
            <a:endParaRPr lang="en-US" dirty="0"/>
          </a:p>
        </p:txBody>
      </p:sp>
      <p:graphicFrame>
        <p:nvGraphicFramePr>
          <p:cNvPr id="12292" name="Object 4"/>
          <p:cNvGraphicFramePr>
            <a:graphicFrameLocks noChangeAspect="1"/>
          </p:cNvGraphicFramePr>
          <p:nvPr/>
        </p:nvGraphicFramePr>
        <p:xfrm>
          <a:off x="1792416" y="4953000"/>
          <a:ext cx="1676400" cy="1295400"/>
        </p:xfrm>
        <a:graphic>
          <a:graphicData uri="http://schemas.openxmlformats.org/presentationml/2006/ole">
            <mc:AlternateContent xmlns:mc="http://schemas.openxmlformats.org/markup-compatibility/2006">
              <mc:Choice xmlns:v="urn:schemas-microsoft-com:vml" Requires="v">
                <p:oleObj spid="_x0000_s18434" name="Ecuación" r:id="rId3" imgW="609480" imgH="431640" progId="Equation.3">
                  <p:embed/>
                </p:oleObj>
              </mc:Choice>
              <mc:Fallback>
                <p:oleObj name="Ecuación" r:id="rId3" imgW="609480" imgH="431640" progId="Equation.3">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416" y="4953000"/>
                        <a:ext cx="1676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6"/>
          <p:cNvGraphicFramePr>
            <a:graphicFrameLocks noChangeAspect="1"/>
          </p:cNvGraphicFramePr>
          <p:nvPr/>
        </p:nvGraphicFramePr>
        <p:xfrm>
          <a:off x="5754816" y="4953000"/>
          <a:ext cx="1676400" cy="1295400"/>
        </p:xfrm>
        <a:graphic>
          <a:graphicData uri="http://schemas.openxmlformats.org/presentationml/2006/ole">
            <mc:AlternateContent xmlns:mc="http://schemas.openxmlformats.org/markup-compatibility/2006">
              <mc:Choice xmlns:v="urn:schemas-microsoft-com:vml" Requires="v">
                <p:oleObj spid="_x0000_s18435" name="Ecuación" r:id="rId5" imgW="609480" imgH="431640" progId="Equation.3">
                  <p:embed/>
                </p:oleObj>
              </mc:Choice>
              <mc:Fallback>
                <p:oleObj name="Ecuación" r:id="rId5" imgW="609480" imgH="431640" progId="Equation.3">
                  <p:embed/>
                  <p:pic>
                    <p:nvPicPr>
                      <p:cNvPr id="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4816" y="4953000"/>
                        <a:ext cx="1676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CuadroTexto"/>
          <p:cNvSpPr txBox="1"/>
          <p:nvPr/>
        </p:nvSpPr>
        <p:spPr>
          <a:xfrm>
            <a:off x="1356824" y="6281676"/>
            <a:ext cx="3108543" cy="369332"/>
          </a:xfrm>
          <a:prstGeom prst="rect">
            <a:avLst/>
          </a:prstGeom>
          <a:noFill/>
        </p:spPr>
        <p:txBody>
          <a:bodyPr wrap="none" rtlCol="0">
            <a:spAutoFit/>
          </a:bodyPr>
          <a:lstStyle/>
          <a:p>
            <a:r>
              <a:rPr lang="es-ES" dirty="0"/>
              <a:t>Expansión/trabajo producido</a:t>
            </a:r>
            <a:endParaRPr lang="es-AR" dirty="0"/>
          </a:p>
        </p:txBody>
      </p:sp>
      <p:sp>
        <p:nvSpPr>
          <p:cNvPr id="8" name="7 CuadroTexto"/>
          <p:cNvSpPr txBox="1"/>
          <p:nvPr/>
        </p:nvSpPr>
        <p:spPr>
          <a:xfrm>
            <a:off x="5373816" y="6260068"/>
            <a:ext cx="3236784" cy="369332"/>
          </a:xfrm>
          <a:prstGeom prst="rect">
            <a:avLst/>
          </a:prstGeom>
          <a:noFill/>
        </p:spPr>
        <p:txBody>
          <a:bodyPr wrap="none" rtlCol="0">
            <a:spAutoFit/>
          </a:bodyPr>
          <a:lstStyle/>
          <a:p>
            <a:r>
              <a:rPr lang="es-ES" dirty="0"/>
              <a:t>Compresión/trabajo requerido</a:t>
            </a:r>
            <a:endParaRPr lang="es-A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5D05A817-7DFA-413A-9397-0FE9F66100CA}"/>
              </a:ext>
            </a:extLst>
          </p:cNvPr>
          <p:cNvSpPr txBox="1">
            <a:spLocks noChangeArrowheads="1"/>
          </p:cNvSpPr>
          <p:nvPr/>
        </p:nvSpPr>
        <p:spPr bwMode="auto">
          <a:xfrm>
            <a:off x="452437" y="927100"/>
            <a:ext cx="8245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Modelos de comportamiento PVT de la materia</a:t>
            </a:r>
            <a:endParaRPr lang="es-ES" altLang="es-AR" sz="2800" b="1">
              <a:latin typeface="Comic Sans MS" panose="030F0702030302020204" pitchFamily="66" charset="0"/>
            </a:endParaRPr>
          </a:p>
        </p:txBody>
      </p:sp>
      <p:sp>
        <p:nvSpPr>
          <p:cNvPr id="27653" name="Text Box 24">
            <a:extLst>
              <a:ext uri="{FF2B5EF4-FFF2-40B4-BE49-F238E27FC236}">
                <a16:creationId xmlns:a16="http://schemas.microsoft.com/office/drawing/2014/main" id="{5FC035C9-5B70-4E04-A784-A5B856AE89B1}"/>
              </a:ext>
            </a:extLst>
          </p:cNvPr>
          <p:cNvSpPr txBox="1">
            <a:spLocks noChangeArrowheads="1"/>
          </p:cNvSpPr>
          <p:nvPr/>
        </p:nvSpPr>
        <p:spPr bwMode="auto">
          <a:xfrm>
            <a:off x="609600" y="1981200"/>
            <a:ext cx="7924800" cy="369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200000"/>
              </a:lnSpc>
              <a:spcBef>
                <a:spcPct val="0"/>
              </a:spcBef>
              <a:buFontTx/>
              <a:buNone/>
            </a:pPr>
            <a:r>
              <a:rPr lang="es-ES_tradnl" altLang="es-AR" sz="2000" dirty="0">
                <a:latin typeface="Comic Sans MS" panose="030F0702030302020204" pitchFamily="66" charset="0"/>
              </a:rPr>
              <a:t>Resulta obvio que el modelo de gas ideal, expresado matemáticamente a través de la ecuación de estado PV=RT, no es capaz de representar la condensación de los gases y la formación de una segunda fase en equilibrio con el vapor, ya que para cada par de valores P y T la ecuación permite obtener un solo valor de volumen. </a:t>
            </a:r>
            <a:endParaRPr lang="es-ES" altLang="es-AR" sz="2000" dirty="0">
              <a:latin typeface="Comic Sans MS" panose="030F0702030302020204"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4800" y="762000"/>
            <a:ext cx="8534400" cy="579069"/>
          </a:xfrm>
          <a:prstGeom prst="rect">
            <a:avLst/>
          </a:prstGeom>
          <a:noFill/>
        </p:spPr>
        <p:txBody>
          <a:bodyPr wrap="square" rtlCol="0">
            <a:spAutoFit/>
          </a:bodyPr>
          <a:lstStyle/>
          <a:p>
            <a:pPr>
              <a:lnSpc>
                <a:spcPct val="150000"/>
              </a:lnSpc>
            </a:pPr>
            <a:r>
              <a:rPr lang="es-ES" sz="2400" b="1" dirty="0">
                <a:latin typeface="Georgia" pitchFamily="18" charset="0"/>
              </a:rPr>
              <a:t>GAS REAL</a:t>
            </a:r>
            <a:endParaRPr lang="es-AR" sz="2400" b="1" dirty="0">
              <a:latin typeface="Georgia" pitchFamily="18" charset="0"/>
            </a:endParaRPr>
          </a:p>
        </p:txBody>
      </p:sp>
      <p:sp>
        <p:nvSpPr>
          <p:cNvPr id="5" name="Rectangle 2"/>
          <p:cNvSpPr>
            <a:spLocks noGrp="1" noChangeArrowheads="1"/>
          </p:cNvSpPr>
          <p:nvPr>
            <p:ph type="title"/>
          </p:nvPr>
        </p:nvSpPr>
        <p:spPr>
          <a:xfrm>
            <a:off x="196428" y="2713037"/>
            <a:ext cx="5638800" cy="609600"/>
          </a:xfrm>
        </p:spPr>
        <p:txBody>
          <a:bodyPr>
            <a:normAutofit/>
          </a:bodyPr>
          <a:lstStyle/>
          <a:p>
            <a:pPr eaLnBrk="1" hangingPunct="1"/>
            <a:r>
              <a:rPr lang="da-DK" sz="2800" dirty="0"/>
              <a:t>Factor de compresibilidad</a:t>
            </a:r>
            <a:endParaRPr lang="en-US" sz="2800" dirty="0"/>
          </a:p>
        </p:txBody>
      </p:sp>
      <p:graphicFrame>
        <p:nvGraphicFramePr>
          <p:cNvPr id="6" name="Object 4"/>
          <p:cNvGraphicFramePr>
            <a:graphicFrameLocks noChangeAspect="1"/>
          </p:cNvGraphicFramePr>
          <p:nvPr>
            <p:extLst>
              <p:ext uri="{D42A27DB-BD31-4B8C-83A1-F6EECF244321}">
                <p14:modId xmlns:p14="http://schemas.microsoft.com/office/powerpoint/2010/main" val="141336436"/>
              </p:ext>
            </p:extLst>
          </p:nvPr>
        </p:nvGraphicFramePr>
        <p:xfrm>
          <a:off x="3854028" y="5181600"/>
          <a:ext cx="1435944" cy="1036637"/>
        </p:xfrm>
        <a:graphic>
          <a:graphicData uri="http://schemas.openxmlformats.org/presentationml/2006/ole">
            <mc:AlternateContent xmlns:mc="http://schemas.openxmlformats.org/markup-compatibility/2006">
              <mc:Choice xmlns:v="urn:schemas-microsoft-com:vml" Requires="v">
                <p:oleObj spid="_x0000_s19458" name="Equation" r:id="rId3" imgW="545760" imgH="393480" progId="Equation.3">
                  <p:embed/>
                </p:oleObj>
              </mc:Choice>
              <mc:Fallback>
                <p:oleObj name="Equation" r:id="rId3" imgW="545760" imgH="393480" progId="Equation.3">
                  <p:embed/>
                  <p:pic>
                    <p:nvPicPr>
                      <p:cNvPr id="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028" y="5181600"/>
                        <a:ext cx="1435944" cy="103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8" name="Object 4"/>
          <p:cNvGraphicFramePr>
            <a:graphicFrameLocks noChangeAspect="1"/>
          </p:cNvGraphicFramePr>
          <p:nvPr>
            <p:extLst>
              <p:ext uri="{D42A27DB-BD31-4B8C-83A1-F6EECF244321}">
                <p14:modId xmlns:p14="http://schemas.microsoft.com/office/powerpoint/2010/main" val="3910144881"/>
              </p:ext>
            </p:extLst>
          </p:nvPr>
        </p:nvGraphicFramePr>
        <p:xfrm>
          <a:off x="2787228" y="3703637"/>
          <a:ext cx="3941375" cy="1066800"/>
        </p:xfrm>
        <a:graphic>
          <a:graphicData uri="http://schemas.openxmlformats.org/presentationml/2006/ole">
            <mc:AlternateContent xmlns:mc="http://schemas.openxmlformats.org/markup-compatibility/2006">
              <mc:Choice xmlns:v="urn:schemas-microsoft-com:vml" Requires="v">
                <p:oleObj spid="_x0000_s19459" name="Ecuación" r:id="rId5" imgW="1549080" imgH="419040" progId="Equation.3">
                  <p:embed/>
                </p:oleObj>
              </mc:Choice>
              <mc:Fallback>
                <p:oleObj name="Ecuación" r:id="rId5" imgW="1549080" imgH="419040" progId="Equation.3">
                  <p:embed/>
                  <p:pic>
                    <p:nvPicPr>
                      <p:cNvPr id="3481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228" y="3703637"/>
                        <a:ext cx="39413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CuadroTexto"/>
          <p:cNvSpPr txBox="1"/>
          <p:nvPr/>
        </p:nvSpPr>
        <p:spPr>
          <a:xfrm>
            <a:off x="0" y="1295400"/>
            <a:ext cx="8534400" cy="579069"/>
          </a:xfrm>
          <a:prstGeom prst="rect">
            <a:avLst/>
          </a:prstGeom>
          <a:noFill/>
        </p:spPr>
        <p:txBody>
          <a:bodyPr wrap="square" rtlCol="0">
            <a:spAutoFit/>
          </a:bodyPr>
          <a:lstStyle/>
          <a:p>
            <a:pPr algn="just">
              <a:lnSpc>
                <a:spcPct val="150000"/>
              </a:lnSpc>
              <a:buFont typeface="Wingdings" pitchFamily="2" charset="2"/>
              <a:buChar char="v"/>
            </a:pPr>
            <a:r>
              <a:rPr lang="es-ES" sz="2400" dirty="0">
                <a:latin typeface="Georgia" pitchFamily="18" charset="0"/>
              </a:rPr>
              <a:t>Los volúmenes de las moléculas no son despreciables</a:t>
            </a:r>
            <a:endParaRPr lang="es-AR" sz="2400" dirty="0">
              <a:latin typeface="Georgia" pitchFamily="18" charset="0"/>
            </a:endParaRPr>
          </a:p>
        </p:txBody>
      </p:sp>
      <p:sp>
        <p:nvSpPr>
          <p:cNvPr id="9" name="8 CuadroTexto"/>
          <p:cNvSpPr txBox="1"/>
          <p:nvPr/>
        </p:nvSpPr>
        <p:spPr>
          <a:xfrm>
            <a:off x="0" y="2057400"/>
            <a:ext cx="8534400" cy="579069"/>
          </a:xfrm>
          <a:prstGeom prst="rect">
            <a:avLst/>
          </a:prstGeom>
          <a:noFill/>
        </p:spPr>
        <p:txBody>
          <a:bodyPr wrap="square" rtlCol="0">
            <a:spAutoFit/>
          </a:bodyPr>
          <a:lstStyle/>
          <a:p>
            <a:pPr algn="just">
              <a:lnSpc>
                <a:spcPct val="150000"/>
              </a:lnSpc>
              <a:buFont typeface="Wingdings" pitchFamily="2" charset="2"/>
              <a:buChar char="v"/>
            </a:pPr>
            <a:r>
              <a:rPr lang="es-ES" sz="2400" dirty="0">
                <a:latin typeface="Georgia" pitchFamily="18" charset="0"/>
              </a:rPr>
              <a:t>Existen fuerzas intermoleculares</a:t>
            </a:r>
            <a:endParaRPr lang="es-AR" sz="2400" dirty="0">
              <a:latin typeface="Georgi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86B52086-427F-4293-90FA-746FCA0362AA}"/>
              </a:ext>
            </a:extLst>
          </p:cNvPr>
          <p:cNvSpPr txBox="1">
            <a:spLocks noChangeArrowheads="1"/>
          </p:cNvSpPr>
          <p:nvPr/>
        </p:nvSpPr>
        <p:spPr bwMode="auto">
          <a:xfrm>
            <a:off x="2259012" y="612776"/>
            <a:ext cx="4625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Factor de compresibilidad</a:t>
            </a:r>
            <a:endParaRPr lang="es-ES" altLang="es-AR" sz="2800" b="1">
              <a:latin typeface="Comic Sans MS" panose="030F0702030302020204" pitchFamily="66" charset="0"/>
            </a:endParaRPr>
          </a:p>
        </p:txBody>
      </p:sp>
      <p:grpSp>
        <p:nvGrpSpPr>
          <p:cNvPr id="3" name="Group 83">
            <a:extLst>
              <a:ext uri="{FF2B5EF4-FFF2-40B4-BE49-F238E27FC236}">
                <a16:creationId xmlns:a16="http://schemas.microsoft.com/office/drawing/2014/main" id="{810DA1B4-EB81-4497-BB29-31200CCA3955}"/>
              </a:ext>
            </a:extLst>
          </p:cNvPr>
          <p:cNvGrpSpPr>
            <a:grpSpLocks/>
          </p:cNvGrpSpPr>
          <p:nvPr/>
        </p:nvGrpSpPr>
        <p:grpSpPr bwMode="auto">
          <a:xfrm>
            <a:off x="771525" y="1614487"/>
            <a:ext cx="7924800" cy="1368425"/>
            <a:chOff x="375" y="2079"/>
            <a:chExt cx="4992" cy="862"/>
          </a:xfrm>
        </p:grpSpPr>
        <p:sp>
          <p:nvSpPr>
            <p:cNvPr id="13355" name="Text Box 5">
              <a:extLst>
                <a:ext uri="{FF2B5EF4-FFF2-40B4-BE49-F238E27FC236}">
                  <a16:creationId xmlns:a16="http://schemas.microsoft.com/office/drawing/2014/main" id="{65BF1F59-B359-462C-A750-CF5CCB720831}"/>
                </a:ext>
              </a:extLst>
            </p:cNvPr>
            <p:cNvSpPr txBox="1">
              <a:spLocks noChangeArrowheads="1"/>
            </p:cNvSpPr>
            <p:nvPr/>
          </p:nvSpPr>
          <p:spPr bwMode="auto">
            <a:xfrm>
              <a:off x="375" y="2079"/>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dirty="0">
                  <a:latin typeface="Comic Sans MS" panose="030F0702030302020204" pitchFamily="66" charset="0"/>
                </a:rPr>
                <a:t>A bajas densidades (P→0) se cumple el modelo de gas ideal. Por lo tanto es válido el siguiente valor límite: </a:t>
              </a:r>
              <a:endParaRPr lang="es-ES" altLang="es-AR" sz="2000" dirty="0">
                <a:latin typeface="Comic Sans MS" panose="030F0702030302020204" pitchFamily="66" charset="0"/>
              </a:endParaRPr>
            </a:p>
          </p:txBody>
        </p:sp>
        <p:graphicFrame>
          <p:nvGraphicFramePr>
            <p:cNvPr id="13356" name="Object 7">
              <a:extLst>
                <a:ext uri="{FF2B5EF4-FFF2-40B4-BE49-F238E27FC236}">
                  <a16:creationId xmlns:a16="http://schemas.microsoft.com/office/drawing/2014/main" id="{4646B843-EB32-425A-9011-EED09B7AB581}"/>
                </a:ext>
              </a:extLst>
            </p:cNvPr>
            <p:cNvGraphicFramePr>
              <a:graphicFrameLocks noChangeAspect="1"/>
            </p:cNvGraphicFramePr>
            <p:nvPr/>
          </p:nvGraphicFramePr>
          <p:xfrm>
            <a:off x="2409" y="2574"/>
            <a:ext cx="932" cy="367"/>
          </p:xfrm>
          <a:graphic>
            <a:graphicData uri="http://schemas.openxmlformats.org/presentationml/2006/ole">
              <mc:AlternateContent xmlns:mc="http://schemas.openxmlformats.org/markup-compatibility/2006">
                <mc:Choice xmlns:v="urn:schemas-microsoft-com:vml" Requires="v">
                  <p:oleObj spid="_x0000_s20482" name="Equation" r:id="rId3" imgW="1066800" imgH="419100" progId="Equation.3">
                    <p:embed/>
                  </p:oleObj>
                </mc:Choice>
                <mc:Fallback>
                  <p:oleObj name="Equation" r:id="rId3" imgW="1066800" imgH="419100" progId="Equation.3">
                    <p:embed/>
                    <p:pic>
                      <p:nvPicPr>
                        <p:cNvPr id="13356" name="Object 7">
                          <a:extLst>
                            <a:ext uri="{FF2B5EF4-FFF2-40B4-BE49-F238E27FC236}">
                              <a16:creationId xmlns:a16="http://schemas.microsoft.com/office/drawing/2014/main" id="{4646B843-EB32-425A-9011-EED09B7AB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 y="2574"/>
                          <a:ext cx="932"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7121" name="Group 81">
            <a:extLst>
              <a:ext uri="{FF2B5EF4-FFF2-40B4-BE49-F238E27FC236}">
                <a16:creationId xmlns:a16="http://schemas.microsoft.com/office/drawing/2014/main" id="{184CEE83-F9B7-448B-B950-19E2B59A252D}"/>
              </a:ext>
            </a:extLst>
          </p:cNvPr>
          <p:cNvGraphicFramePr>
            <a:graphicFrameLocks noGrp="1"/>
          </p:cNvGraphicFramePr>
          <p:nvPr>
            <p:extLst>
              <p:ext uri="{D42A27DB-BD31-4B8C-83A1-F6EECF244321}">
                <p14:modId xmlns:p14="http://schemas.microsoft.com/office/powerpoint/2010/main" val="2139052666"/>
              </p:ext>
            </p:extLst>
          </p:nvPr>
        </p:nvGraphicFramePr>
        <p:xfrm>
          <a:off x="990600" y="3429000"/>
          <a:ext cx="7620000" cy="1447809"/>
        </p:xfrm>
        <a:graphic>
          <a:graphicData uri="http://schemas.openxmlformats.org/drawingml/2006/table">
            <a:tbl>
              <a:tblPr/>
              <a:tblGrid>
                <a:gridCol w="762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06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T[C]</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rPr>
                        <a:t>P[kPa]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Estado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V[cm</a:t>
                      </a:r>
                      <a:r>
                        <a:rPr kumimoji="0" lang="en-US" sz="1600" b="0" i="0" u="none" strike="noStrike" cap="none" normalizeH="0" baseline="30000">
                          <a:ln>
                            <a:noFill/>
                          </a:ln>
                          <a:solidFill>
                            <a:schemeClr val="tx1"/>
                          </a:solidFill>
                          <a:effectLst/>
                          <a:latin typeface="Comic Sans MS" pitchFamily="66" charset="0"/>
                        </a:rPr>
                        <a:t>3</a:t>
                      </a:r>
                      <a:r>
                        <a:rPr kumimoji="0" lang="en-US" sz="1600" b="0" i="0" u="none" strike="noStrike" cap="none" normalizeH="0" baseline="0">
                          <a:ln>
                            <a:noFill/>
                          </a:ln>
                          <a:solidFill>
                            <a:schemeClr val="tx1"/>
                          </a:solidFill>
                          <a:effectLst/>
                          <a:latin typeface="Comic Sans MS" pitchFamily="66" charset="0"/>
                        </a:rPr>
                        <a:t>/mol]</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V</a:t>
                      </a:r>
                      <a:r>
                        <a:rPr kumimoji="0" lang="en-US" sz="1600" b="0" i="0" u="none" strike="noStrike" cap="none" normalizeH="0" baseline="30000">
                          <a:ln>
                            <a:noFill/>
                          </a:ln>
                          <a:solidFill>
                            <a:schemeClr val="tx1"/>
                          </a:solidFill>
                          <a:effectLst/>
                          <a:latin typeface="Comic Sans MS" pitchFamily="66" charset="0"/>
                        </a:rPr>
                        <a:t>gi</a:t>
                      </a:r>
                      <a:r>
                        <a:rPr kumimoji="0" lang="en-US" sz="1600" b="0" i="0" u="none" strike="noStrike" cap="none" normalizeH="0" baseline="0">
                          <a:ln>
                            <a:noFill/>
                          </a:ln>
                          <a:solidFill>
                            <a:schemeClr val="tx1"/>
                          </a:solidFill>
                          <a:effectLst/>
                          <a:latin typeface="Comic Sans MS" pitchFamily="66" charset="0"/>
                        </a:rPr>
                        <a:t>[cm</a:t>
                      </a:r>
                      <a:r>
                        <a:rPr kumimoji="0" lang="en-US" sz="1600" b="0" i="0" u="none" strike="noStrike" cap="none" normalizeH="0" baseline="30000">
                          <a:ln>
                            <a:noFill/>
                          </a:ln>
                          <a:solidFill>
                            <a:schemeClr val="tx1"/>
                          </a:solidFill>
                          <a:effectLst/>
                          <a:latin typeface="Comic Sans MS" pitchFamily="66" charset="0"/>
                        </a:rPr>
                        <a:t>3</a:t>
                      </a:r>
                      <a:r>
                        <a:rPr kumimoji="0" lang="en-US" sz="1600" b="0" i="0" u="none" strike="noStrike" cap="none" normalizeH="0" baseline="0">
                          <a:ln>
                            <a:noFill/>
                          </a:ln>
                          <a:solidFill>
                            <a:schemeClr val="tx1"/>
                          </a:solidFill>
                          <a:effectLst/>
                          <a:latin typeface="Comic Sans MS" pitchFamily="66" charset="0"/>
                        </a:rPr>
                        <a:t>/mol]</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Z</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5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100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Vapor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309420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310237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0,997</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100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101.33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Vapor saturado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30114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30616.5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0.983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7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100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101.33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Líquido saturado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18.79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30616.5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rPr>
                        <a:t>0.00062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compressibility factors z for methane gas"/>
          <p:cNvPicPr>
            <a:picLocks noChangeAspect="1" noChangeArrowheads="1"/>
          </p:cNvPicPr>
          <p:nvPr/>
        </p:nvPicPr>
        <p:blipFill>
          <a:blip r:embed="rId2" cstate="print"/>
          <a:srcRect/>
          <a:stretch>
            <a:fillRect/>
          </a:stretch>
        </p:blipFill>
        <p:spPr bwMode="auto">
          <a:xfrm>
            <a:off x="304800" y="1447800"/>
            <a:ext cx="3902231" cy="4953000"/>
          </a:xfrm>
          <a:prstGeom prst="rect">
            <a:avLst/>
          </a:prstGeom>
          <a:noFill/>
          <a:ln w="9525">
            <a:noFill/>
            <a:miter lim="800000"/>
            <a:headEnd/>
            <a:tailEnd/>
          </a:ln>
        </p:spPr>
      </p:pic>
      <p:pic>
        <p:nvPicPr>
          <p:cNvPr id="7178" name="Picture 10"/>
          <p:cNvPicPr>
            <a:picLocks noChangeAspect="1" noChangeArrowheads="1"/>
          </p:cNvPicPr>
          <p:nvPr/>
        </p:nvPicPr>
        <p:blipFill>
          <a:blip r:embed="rId3" cstate="print"/>
          <a:srcRect/>
          <a:stretch>
            <a:fillRect/>
          </a:stretch>
        </p:blipFill>
        <p:spPr bwMode="auto">
          <a:xfrm>
            <a:off x="4532313" y="1371600"/>
            <a:ext cx="4459287" cy="5334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70AB800B-4046-47DC-A4B3-4FB2B2111AE6}"/>
              </a:ext>
            </a:extLst>
          </p:cNvPr>
          <p:cNvSpPr txBox="1">
            <a:spLocks noChangeArrowheads="1"/>
          </p:cNvSpPr>
          <p:nvPr/>
        </p:nvSpPr>
        <p:spPr bwMode="auto">
          <a:xfrm>
            <a:off x="2922588" y="292100"/>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Ecuación virial</a:t>
            </a:r>
            <a:endParaRPr lang="es-ES" altLang="es-AR" sz="2800" b="1">
              <a:latin typeface="Comic Sans MS" panose="030F0702030302020204" pitchFamily="66" charset="0"/>
            </a:endParaRPr>
          </a:p>
        </p:txBody>
      </p:sp>
      <p:sp>
        <p:nvSpPr>
          <p:cNvPr id="4105" name="Text Box 2">
            <a:extLst>
              <a:ext uri="{FF2B5EF4-FFF2-40B4-BE49-F238E27FC236}">
                <a16:creationId xmlns:a16="http://schemas.microsoft.com/office/drawing/2014/main" id="{9BB96516-7255-4610-80B3-BA74D68CF8FC}"/>
              </a:ext>
            </a:extLst>
          </p:cNvPr>
          <p:cNvSpPr txBox="1">
            <a:spLocks noChangeArrowheads="1"/>
          </p:cNvSpPr>
          <p:nvPr/>
        </p:nvSpPr>
        <p:spPr bwMode="auto">
          <a:xfrm>
            <a:off x="339725" y="863600"/>
            <a:ext cx="8423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ecuación virial corrige el comportamiento del gas ideal mediante una expansión en serie de potencias alrededor de la condición de gas ideal (bajas densidades).</a:t>
            </a:r>
            <a:endParaRPr lang="es-ES" altLang="es-AR" sz="2000">
              <a:latin typeface="Comic Sans MS" panose="030F0702030302020204" pitchFamily="66" charset="0"/>
            </a:endParaRPr>
          </a:p>
        </p:txBody>
      </p:sp>
      <p:sp>
        <p:nvSpPr>
          <p:cNvPr id="4106" name="Text Box 2">
            <a:extLst>
              <a:ext uri="{FF2B5EF4-FFF2-40B4-BE49-F238E27FC236}">
                <a16:creationId xmlns:a16="http://schemas.microsoft.com/office/drawing/2014/main" id="{FB1B223A-C4F2-404B-9224-FF3622C20DAE}"/>
              </a:ext>
            </a:extLst>
          </p:cNvPr>
          <p:cNvSpPr txBox="1">
            <a:spLocks noChangeArrowheads="1"/>
          </p:cNvSpPr>
          <p:nvPr/>
        </p:nvSpPr>
        <p:spPr bwMode="auto">
          <a:xfrm>
            <a:off x="342900" y="4476750"/>
            <a:ext cx="842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estas ecuaciones B, B´, C, C´, D, D´… se denominan </a:t>
            </a:r>
            <a:r>
              <a:rPr lang="es-ES_tradnl" altLang="es-AR" sz="2000" b="1">
                <a:latin typeface="Comic Sans MS" panose="030F0702030302020204" pitchFamily="66" charset="0"/>
              </a:rPr>
              <a:t>coeficientes viriales</a:t>
            </a:r>
            <a:r>
              <a:rPr lang="es-ES_tradnl" altLang="es-AR" sz="2000">
                <a:latin typeface="Comic Sans MS" panose="030F0702030302020204" pitchFamily="66" charset="0"/>
              </a:rPr>
              <a:t>. Su valor es específico de cada sustancia. Se demuestra teóricamente que </a:t>
            </a:r>
            <a:r>
              <a:rPr lang="es-ES_tradnl" altLang="es-AR" sz="2000" b="1">
                <a:latin typeface="Comic Sans MS" panose="030F0702030302020204" pitchFamily="66" charset="0"/>
              </a:rPr>
              <a:t>los coeficientes viriales son sólo función de la temperatura. </a:t>
            </a:r>
            <a:endParaRPr lang="es-ES" altLang="es-AR" sz="2000" b="1">
              <a:latin typeface="Comic Sans MS" panose="030F0702030302020204" pitchFamily="66" charset="0"/>
            </a:endParaRPr>
          </a:p>
        </p:txBody>
      </p:sp>
      <p:grpSp>
        <p:nvGrpSpPr>
          <p:cNvPr id="2" name="Group 14">
            <a:extLst>
              <a:ext uri="{FF2B5EF4-FFF2-40B4-BE49-F238E27FC236}">
                <a16:creationId xmlns:a16="http://schemas.microsoft.com/office/drawing/2014/main" id="{030089B5-8A45-4357-B586-402AD8BDED71}"/>
              </a:ext>
            </a:extLst>
          </p:cNvPr>
          <p:cNvGrpSpPr>
            <a:grpSpLocks/>
          </p:cNvGrpSpPr>
          <p:nvPr/>
        </p:nvGrpSpPr>
        <p:grpSpPr bwMode="auto">
          <a:xfrm>
            <a:off x="342900" y="1889125"/>
            <a:ext cx="8423275" cy="2486025"/>
            <a:chOff x="216" y="1190"/>
            <a:chExt cx="5306" cy="1566"/>
          </a:xfrm>
        </p:grpSpPr>
        <p:graphicFrame>
          <p:nvGraphicFramePr>
            <p:cNvPr id="34823" name="Object 14">
              <a:extLst>
                <a:ext uri="{FF2B5EF4-FFF2-40B4-BE49-F238E27FC236}">
                  <a16:creationId xmlns:a16="http://schemas.microsoft.com/office/drawing/2014/main" id="{C2B68FB0-C0C7-4478-94EE-F2D9BEDBD06A}"/>
                </a:ext>
              </a:extLst>
            </p:cNvPr>
            <p:cNvGraphicFramePr>
              <a:graphicFrameLocks noChangeAspect="1"/>
            </p:cNvGraphicFramePr>
            <p:nvPr/>
          </p:nvGraphicFramePr>
          <p:xfrm>
            <a:off x="1079" y="1630"/>
            <a:ext cx="1417" cy="233"/>
          </p:xfrm>
          <a:graphic>
            <a:graphicData uri="http://schemas.openxmlformats.org/presentationml/2006/ole">
              <mc:AlternateContent xmlns:mc="http://schemas.openxmlformats.org/markup-compatibility/2006">
                <mc:Choice xmlns:v="urn:schemas-microsoft-com:vml" Requires="v">
                  <p:oleObj spid="_x0000_s21506" name="Equation" r:id="rId3" imgW="1624895" imgH="266584" progId="Equation.3">
                    <p:embed/>
                  </p:oleObj>
                </mc:Choice>
                <mc:Fallback>
                  <p:oleObj name="Equation" r:id="rId3" imgW="1624895" imgH="266584" progId="Equation.3">
                    <p:embed/>
                    <p:pic>
                      <p:nvPicPr>
                        <p:cNvPr id="34823" name="Object 14">
                          <a:extLst>
                            <a:ext uri="{FF2B5EF4-FFF2-40B4-BE49-F238E27FC236}">
                              <a16:creationId xmlns:a16="http://schemas.microsoft.com/office/drawing/2014/main" id="{C2B68FB0-C0C7-4478-94EE-F2D9BEDBD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 y="1630"/>
                          <a:ext cx="1417"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3">
              <a:extLst>
                <a:ext uri="{FF2B5EF4-FFF2-40B4-BE49-F238E27FC236}">
                  <a16:creationId xmlns:a16="http://schemas.microsoft.com/office/drawing/2014/main" id="{C53F9DD7-6CFF-44B4-AD0F-0BABA923E73F}"/>
                </a:ext>
              </a:extLst>
            </p:cNvPr>
            <p:cNvGraphicFramePr>
              <a:graphicFrameLocks noChangeAspect="1"/>
            </p:cNvGraphicFramePr>
            <p:nvPr/>
          </p:nvGraphicFramePr>
          <p:xfrm>
            <a:off x="1085" y="2002"/>
            <a:ext cx="1428" cy="366"/>
          </p:xfrm>
          <a:graphic>
            <a:graphicData uri="http://schemas.openxmlformats.org/presentationml/2006/ole">
              <mc:AlternateContent xmlns:mc="http://schemas.openxmlformats.org/markup-compatibility/2006">
                <mc:Choice xmlns:v="urn:schemas-microsoft-com:vml" Requires="v">
                  <p:oleObj spid="_x0000_s21507" name="Equation" r:id="rId5" imgW="1638300" imgH="419100" progId="Equation.3">
                    <p:embed/>
                  </p:oleObj>
                </mc:Choice>
                <mc:Fallback>
                  <p:oleObj name="Equation" r:id="rId5" imgW="1638300" imgH="419100" progId="Equation.3">
                    <p:embed/>
                    <p:pic>
                      <p:nvPicPr>
                        <p:cNvPr id="34824" name="Object 3">
                          <a:extLst>
                            <a:ext uri="{FF2B5EF4-FFF2-40B4-BE49-F238E27FC236}">
                              <a16:creationId xmlns:a16="http://schemas.microsoft.com/office/drawing/2014/main" id="{C53F9DD7-6CFF-44B4-AD0F-0BABA923E7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 y="2002"/>
                          <a:ext cx="1428" cy="3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5" name="Object 4">
              <a:extLst>
                <a:ext uri="{FF2B5EF4-FFF2-40B4-BE49-F238E27FC236}">
                  <a16:creationId xmlns:a16="http://schemas.microsoft.com/office/drawing/2014/main" id="{D94DA0BF-1AAD-4B3B-B29B-D74B0F08ED12}"/>
                </a:ext>
              </a:extLst>
            </p:cNvPr>
            <p:cNvGraphicFramePr>
              <a:graphicFrameLocks noChangeAspect="1"/>
            </p:cNvGraphicFramePr>
            <p:nvPr/>
          </p:nvGraphicFramePr>
          <p:xfrm>
            <a:off x="3160" y="1638"/>
            <a:ext cx="565" cy="300"/>
          </p:xfrm>
          <a:graphic>
            <a:graphicData uri="http://schemas.openxmlformats.org/presentationml/2006/ole">
              <mc:AlternateContent xmlns:mc="http://schemas.openxmlformats.org/markup-compatibility/2006">
                <mc:Choice xmlns:v="urn:schemas-microsoft-com:vml" Requires="v">
                  <p:oleObj spid="_x0000_s21508" name="Equation" r:id="rId7" imgW="647419" imgH="342751" progId="Equation.3">
                    <p:embed/>
                  </p:oleObj>
                </mc:Choice>
                <mc:Fallback>
                  <p:oleObj name="Equation" r:id="rId7" imgW="647419" imgH="342751" progId="Equation.3">
                    <p:embed/>
                    <p:pic>
                      <p:nvPicPr>
                        <p:cNvPr id="34825" name="Object 4">
                          <a:extLst>
                            <a:ext uri="{FF2B5EF4-FFF2-40B4-BE49-F238E27FC236}">
                              <a16:creationId xmlns:a16="http://schemas.microsoft.com/office/drawing/2014/main" id="{D94DA0BF-1AAD-4B3B-B29B-D74B0F08ED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0" y="1638"/>
                          <a:ext cx="565"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826" name="Object 5">
              <a:extLst>
                <a:ext uri="{FF2B5EF4-FFF2-40B4-BE49-F238E27FC236}">
                  <a16:creationId xmlns:a16="http://schemas.microsoft.com/office/drawing/2014/main" id="{194EDF4D-11FE-498C-80E1-4E7E8BD64C60}"/>
                </a:ext>
              </a:extLst>
            </p:cNvPr>
            <p:cNvGraphicFramePr>
              <a:graphicFrameLocks noChangeAspect="1"/>
            </p:cNvGraphicFramePr>
            <p:nvPr/>
          </p:nvGraphicFramePr>
          <p:xfrm>
            <a:off x="3135" y="2061"/>
            <a:ext cx="609" cy="278"/>
          </p:xfrm>
          <a:graphic>
            <a:graphicData uri="http://schemas.openxmlformats.org/presentationml/2006/ole">
              <mc:AlternateContent xmlns:mc="http://schemas.openxmlformats.org/markup-compatibility/2006">
                <mc:Choice xmlns:v="urn:schemas-microsoft-com:vml" Requires="v">
                  <p:oleObj spid="_x0000_s21509" name="Equation" r:id="rId9" imgW="698197" imgH="317362" progId="Equation.3">
                    <p:embed/>
                  </p:oleObj>
                </mc:Choice>
                <mc:Fallback>
                  <p:oleObj name="Equation" r:id="rId9" imgW="698197" imgH="317362" progId="Equation.3">
                    <p:embed/>
                    <p:pic>
                      <p:nvPicPr>
                        <p:cNvPr id="34826" name="Object 5">
                          <a:extLst>
                            <a:ext uri="{FF2B5EF4-FFF2-40B4-BE49-F238E27FC236}">
                              <a16:creationId xmlns:a16="http://schemas.microsoft.com/office/drawing/2014/main" id="{194EDF4D-11FE-498C-80E1-4E7E8BD64C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5" y="2061"/>
                          <a:ext cx="60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827" name="Text Box 2">
              <a:extLst>
                <a:ext uri="{FF2B5EF4-FFF2-40B4-BE49-F238E27FC236}">
                  <a16:creationId xmlns:a16="http://schemas.microsoft.com/office/drawing/2014/main" id="{DC09908F-1C7E-4441-A1C1-17146F902E5F}"/>
                </a:ext>
              </a:extLst>
            </p:cNvPr>
            <p:cNvSpPr txBox="1">
              <a:spLocks noChangeArrowheads="1"/>
            </p:cNvSpPr>
            <p:nvPr/>
          </p:nvSpPr>
          <p:spPr bwMode="auto">
            <a:xfrm>
              <a:off x="216" y="1190"/>
              <a:ext cx="530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serie puede expresarse en términos de densidad, volumen o presión:</a:t>
              </a:r>
              <a:endParaRPr lang="es-ES" altLang="es-AR" sz="2000">
                <a:latin typeface="Comic Sans MS" panose="030F0702030302020204" pitchFamily="66" charset="0"/>
              </a:endParaRPr>
            </a:p>
          </p:txBody>
        </p:sp>
        <p:graphicFrame>
          <p:nvGraphicFramePr>
            <p:cNvPr id="34828" name="Object 6">
              <a:extLst>
                <a:ext uri="{FF2B5EF4-FFF2-40B4-BE49-F238E27FC236}">
                  <a16:creationId xmlns:a16="http://schemas.microsoft.com/office/drawing/2014/main" id="{0F0F9C84-708D-49C3-B43A-E582F6822CFF}"/>
                </a:ext>
              </a:extLst>
            </p:cNvPr>
            <p:cNvGraphicFramePr>
              <a:graphicFrameLocks noChangeAspect="1"/>
            </p:cNvGraphicFramePr>
            <p:nvPr/>
          </p:nvGraphicFramePr>
          <p:xfrm>
            <a:off x="1074" y="2504"/>
            <a:ext cx="1439" cy="177"/>
          </p:xfrm>
          <a:graphic>
            <a:graphicData uri="http://schemas.openxmlformats.org/presentationml/2006/ole">
              <mc:AlternateContent xmlns:mc="http://schemas.openxmlformats.org/markup-compatibility/2006">
                <mc:Choice xmlns:v="urn:schemas-microsoft-com:vml" Requires="v">
                  <p:oleObj spid="_x0000_s21510" name="Ecuación" r:id="rId11" imgW="1651000" imgH="203200" progId="Equation.3">
                    <p:embed/>
                  </p:oleObj>
                </mc:Choice>
                <mc:Fallback>
                  <p:oleObj name="Ecuación" r:id="rId11" imgW="1651000" imgH="203200" progId="Equation.3">
                    <p:embed/>
                    <p:pic>
                      <p:nvPicPr>
                        <p:cNvPr id="34828" name="Object 6">
                          <a:extLst>
                            <a:ext uri="{FF2B5EF4-FFF2-40B4-BE49-F238E27FC236}">
                              <a16:creationId xmlns:a16="http://schemas.microsoft.com/office/drawing/2014/main" id="{0F0F9C84-708D-49C3-B43A-E582F6822C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 y="2504"/>
                          <a:ext cx="1439" cy="1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9" name="Object 7">
              <a:extLst>
                <a:ext uri="{FF2B5EF4-FFF2-40B4-BE49-F238E27FC236}">
                  <a16:creationId xmlns:a16="http://schemas.microsoft.com/office/drawing/2014/main" id="{7B2E8412-FE9D-4BA1-9751-8152F06B04CB}"/>
                </a:ext>
              </a:extLst>
            </p:cNvPr>
            <p:cNvGraphicFramePr>
              <a:graphicFrameLocks noChangeAspect="1"/>
            </p:cNvGraphicFramePr>
            <p:nvPr/>
          </p:nvGraphicFramePr>
          <p:xfrm>
            <a:off x="3205" y="2511"/>
            <a:ext cx="487" cy="245"/>
          </p:xfrm>
          <a:graphic>
            <a:graphicData uri="http://schemas.openxmlformats.org/presentationml/2006/ole">
              <mc:AlternateContent xmlns:mc="http://schemas.openxmlformats.org/markup-compatibility/2006">
                <mc:Choice xmlns:v="urn:schemas-microsoft-com:vml" Requires="v">
                  <p:oleObj spid="_x0000_s21511" name="Ecuación" r:id="rId13" imgW="558800" imgH="279400" progId="Equation.3">
                    <p:embed/>
                  </p:oleObj>
                </mc:Choice>
                <mc:Fallback>
                  <p:oleObj name="Ecuación" r:id="rId13" imgW="558800" imgH="279400" progId="Equation.3">
                    <p:embed/>
                    <p:pic>
                      <p:nvPicPr>
                        <p:cNvPr id="34829" name="Object 7">
                          <a:extLst>
                            <a:ext uri="{FF2B5EF4-FFF2-40B4-BE49-F238E27FC236}">
                              <a16:creationId xmlns:a16="http://schemas.microsoft.com/office/drawing/2014/main" id="{7B2E8412-FE9D-4BA1-9751-8152F06B04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5" y="2511"/>
                          <a:ext cx="48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4108" name="Text Box 2">
            <a:extLst>
              <a:ext uri="{FF2B5EF4-FFF2-40B4-BE49-F238E27FC236}">
                <a16:creationId xmlns:a16="http://schemas.microsoft.com/office/drawing/2014/main" id="{17F5E2AA-23C5-4D43-9347-771129708357}"/>
              </a:ext>
            </a:extLst>
          </p:cNvPr>
          <p:cNvSpPr txBox="1">
            <a:spLocks noChangeArrowheads="1"/>
          </p:cNvSpPr>
          <p:nvPr/>
        </p:nvSpPr>
        <p:spPr bwMode="auto">
          <a:xfrm>
            <a:off x="342900" y="5772150"/>
            <a:ext cx="8423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Debe existir una relación entre los coeficientes B´, C´, D´… de la expansión en presión y los correspondientes coeficientes B, C, D… de las expansiones en densidad y volumen. Buscamos esa relación. </a:t>
            </a:r>
            <a:endParaRPr lang="es-ES" altLang="es-AR" sz="2000">
              <a:latin typeface="Comic Sans MS" panose="030F0702030302020204" pitchFamily="66"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C569CE11-0723-4441-8EB7-812ED0B3B7E2}"/>
              </a:ext>
            </a:extLst>
          </p:cNvPr>
          <p:cNvGrpSpPr>
            <a:grpSpLocks/>
          </p:cNvGrpSpPr>
          <p:nvPr/>
        </p:nvGrpSpPr>
        <p:grpSpPr bwMode="auto">
          <a:xfrm>
            <a:off x="533400" y="628650"/>
            <a:ext cx="8153400" cy="776288"/>
            <a:chOff x="336" y="569"/>
            <a:chExt cx="5136" cy="489"/>
          </a:xfrm>
        </p:grpSpPr>
        <p:sp>
          <p:nvSpPr>
            <p:cNvPr id="35863" name="Text Box 5">
              <a:extLst>
                <a:ext uri="{FF2B5EF4-FFF2-40B4-BE49-F238E27FC236}">
                  <a16:creationId xmlns:a16="http://schemas.microsoft.com/office/drawing/2014/main" id="{73755F65-58CC-4136-8F10-9CDD044AB9B7}"/>
                </a:ext>
              </a:extLst>
            </p:cNvPr>
            <p:cNvSpPr txBox="1">
              <a:spLocks noChangeArrowheads="1"/>
            </p:cNvSpPr>
            <p:nvPr/>
          </p:nvSpPr>
          <p:spPr bwMode="auto">
            <a:xfrm>
              <a:off x="528" y="840"/>
              <a:ext cx="1772" cy="218"/>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Z = 1 + B </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sym typeface="Symbol" panose="05050102010706020507" pitchFamily="18" charset="2"/>
                </a:rPr>
                <a:t> + C </a:t>
              </a:r>
              <a:r>
                <a:rPr lang="es-ES_tradnl" altLang="es-AR" sz="1600" b="1">
                  <a:latin typeface="Comic Sans MS" panose="030F0702030302020204" pitchFamily="66" charset="0"/>
                  <a:sym typeface="Symbol" panose="05050102010706020507" pitchFamily="18" charset="2"/>
                </a:rPr>
                <a:t></a:t>
              </a:r>
              <a:r>
                <a:rPr lang="es-ES_tradnl" altLang="es-AR" sz="1600"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D </a:t>
              </a:r>
              <a:r>
                <a:rPr lang="es-ES_tradnl" altLang="es-AR" sz="1600" b="1">
                  <a:latin typeface="Comic Sans MS" panose="030F0702030302020204" pitchFamily="66" charset="0"/>
                  <a:sym typeface="Symbol" panose="05050102010706020507" pitchFamily="18" charset="2"/>
                </a:rPr>
                <a:t></a:t>
              </a:r>
              <a:r>
                <a:rPr lang="es-ES_tradnl" altLang="es-AR" sz="1600" baseline="30000">
                  <a:latin typeface="Comic Sans MS" panose="030F0702030302020204" pitchFamily="66" charset="0"/>
                  <a:sym typeface="Symbol" panose="05050102010706020507" pitchFamily="18" charset="2"/>
                </a:rPr>
                <a:t>3</a:t>
              </a:r>
              <a:r>
                <a:rPr lang="es-ES_tradnl" altLang="es-AR" sz="1600">
                  <a:latin typeface="Comic Sans MS" panose="030F0702030302020204" pitchFamily="66" charset="0"/>
                  <a:sym typeface="Symbol" panose="05050102010706020507" pitchFamily="18" charset="2"/>
                </a:rPr>
                <a:t> + ....</a:t>
              </a:r>
              <a:endParaRPr lang="es-ES" altLang="es-AR" sz="1600">
                <a:latin typeface="Comic Sans MS" panose="030F0702030302020204" pitchFamily="66" charset="0"/>
                <a:sym typeface="Symbol" panose="05050102010706020507" pitchFamily="18" charset="2"/>
              </a:endParaRPr>
            </a:p>
          </p:txBody>
        </p:sp>
        <p:sp>
          <p:nvSpPr>
            <p:cNvPr id="35864" name="Text Box 6">
              <a:extLst>
                <a:ext uri="{FF2B5EF4-FFF2-40B4-BE49-F238E27FC236}">
                  <a16:creationId xmlns:a16="http://schemas.microsoft.com/office/drawing/2014/main" id="{7115A2FF-526F-4CAE-BFDC-395BEC1D59C7}"/>
                </a:ext>
              </a:extLst>
            </p:cNvPr>
            <p:cNvSpPr txBox="1">
              <a:spLocks noChangeArrowheads="1"/>
            </p:cNvSpPr>
            <p:nvPr/>
          </p:nvSpPr>
          <p:spPr bwMode="auto">
            <a:xfrm>
              <a:off x="2836" y="840"/>
              <a:ext cx="2636" cy="218"/>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P = RT </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rPr>
                <a:t> + RT B </a:t>
              </a:r>
              <a:r>
                <a:rPr lang="es-ES_tradnl" altLang="es-AR" sz="1600" b="1">
                  <a:latin typeface="Comic Sans MS" panose="030F0702030302020204" pitchFamily="66" charset="0"/>
                  <a:sym typeface="Symbol" panose="05050102010706020507" pitchFamily="18" charset="2"/>
                </a:rPr>
                <a:t></a:t>
              </a:r>
              <a:r>
                <a:rPr lang="es-ES_tradnl" altLang="es-AR" sz="1600" b="1"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a:t>
              </a:r>
              <a:r>
                <a:rPr lang="es-ES_tradnl" altLang="es-AR" sz="1600">
                  <a:latin typeface="Comic Sans MS" panose="030F0702030302020204" pitchFamily="66" charset="0"/>
                </a:rPr>
                <a:t>RT</a:t>
              </a:r>
              <a:r>
                <a:rPr lang="es-ES_tradnl" altLang="es-AR" sz="1600">
                  <a:latin typeface="Comic Sans MS" panose="030F0702030302020204" pitchFamily="66" charset="0"/>
                  <a:sym typeface="Symbol" panose="05050102010706020507" pitchFamily="18" charset="2"/>
                </a:rPr>
                <a:t> C </a:t>
              </a:r>
              <a:r>
                <a:rPr lang="es-ES_tradnl" altLang="es-AR" sz="1600" b="1">
                  <a:latin typeface="Comic Sans MS" panose="030F0702030302020204" pitchFamily="66" charset="0"/>
                  <a:sym typeface="Symbol" panose="05050102010706020507" pitchFamily="18" charset="2"/>
                </a:rPr>
                <a:t></a:t>
              </a:r>
              <a:r>
                <a:rPr lang="es-ES_tradnl" altLang="es-AR" sz="1600" baseline="30000">
                  <a:latin typeface="Comic Sans MS" panose="030F0702030302020204" pitchFamily="66" charset="0"/>
                  <a:sym typeface="Symbol" panose="05050102010706020507" pitchFamily="18" charset="2"/>
                </a:rPr>
                <a:t>3</a:t>
              </a:r>
              <a:r>
                <a:rPr lang="es-ES_tradnl" altLang="es-AR" sz="1600">
                  <a:latin typeface="Comic Sans MS" panose="030F0702030302020204" pitchFamily="66" charset="0"/>
                  <a:sym typeface="Symbol" panose="05050102010706020507" pitchFamily="18" charset="2"/>
                </a:rPr>
                <a:t> + </a:t>
              </a:r>
              <a:r>
                <a:rPr lang="es-ES_tradnl" altLang="es-AR" sz="1600">
                  <a:latin typeface="Comic Sans MS" panose="030F0702030302020204" pitchFamily="66" charset="0"/>
                </a:rPr>
                <a:t>RT</a:t>
              </a:r>
              <a:r>
                <a:rPr lang="es-ES_tradnl" altLang="es-AR" sz="1600">
                  <a:latin typeface="Comic Sans MS" panose="030F0702030302020204" pitchFamily="66" charset="0"/>
                  <a:sym typeface="Symbol" panose="05050102010706020507" pitchFamily="18" charset="2"/>
                </a:rPr>
                <a:t> D </a:t>
              </a:r>
              <a:r>
                <a:rPr lang="es-ES_tradnl" altLang="es-AR" sz="1600" b="1">
                  <a:latin typeface="Comic Sans MS" panose="030F0702030302020204" pitchFamily="66" charset="0"/>
                  <a:sym typeface="Symbol" panose="05050102010706020507" pitchFamily="18" charset="2"/>
                </a:rPr>
                <a:t></a:t>
              </a:r>
              <a:r>
                <a:rPr lang="es-ES_tradnl" altLang="es-AR" sz="1600" baseline="30000">
                  <a:latin typeface="Comic Sans MS" panose="030F0702030302020204" pitchFamily="66" charset="0"/>
                  <a:sym typeface="Symbol" panose="05050102010706020507" pitchFamily="18" charset="2"/>
                </a:rPr>
                <a:t>4</a:t>
              </a:r>
              <a:r>
                <a:rPr lang="es-ES_tradnl" altLang="es-AR" sz="1600">
                  <a:latin typeface="Comic Sans MS" panose="030F0702030302020204" pitchFamily="66" charset="0"/>
                  <a:sym typeface="Symbol" panose="05050102010706020507" pitchFamily="18" charset="2"/>
                </a:rPr>
                <a:t> + ....</a:t>
              </a:r>
              <a:endParaRPr lang="es-ES" altLang="es-AR" sz="1600">
                <a:latin typeface="Comic Sans MS" panose="030F0702030302020204" pitchFamily="66" charset="0"/>
                <a:sym typeface="Symbol" panose="05050102010706020507" pitchFamily="18" charset="2"/>
              </a:endParaRPr>
            </a:p>
          </p:txBody>
        </p:sp>
        <p:sp>
          <p:nvSpPr>
            <p:cNvPr id="35865" name="Line 7">
              <a:extLst>
                <a:ext uri="{FF2B5EF4-FFF2-40B4-BE49-F238E27FC236}">
                  <a16:creationId xmlns:a16="http://schemas.microsoft.com/office/drawing/2014/main" id="{81F46ACE-4CB5-4CDA-9E01-E8FBB3646613}"/>
                </a:ext>
              </a:extLst>
            </p:cNvPr>
            <p:cNvSpPr>
              <a:spLocks noChangeShapeType="1"/>
            </p:cNvSpPr>
            <p:nvPr/>
          </p:nvSpPr>
          <p:spPr bwMode="auto">
            <a:xfrm>
              <a:off x="2448" y="936"/>
              <a:ext cx="240" cy="0"/>
            </a:xfrm>
            <a:prstGeom prst="line">
              <a:avLst/>
            </a:prstGeom>
            <a:noFill/>
            <a:ln w="28575">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endParaRPr lang="es-AR"/>
            </a:p>
          </p:txBody>
        </p:sp>
        <p:sp>
          <p:nvSpPr>
            <p:cNvPr id="35866" name="Text Box 8">
              <a:extLst>
                <a:ext uri="{FF2B5EF4-FFF2-40B4-BE49-F238E27FC236}">
                  <a16:creationId xmlns:a16="http://schemas.microsoft.com/office/drawing/2014/main" id="{C6F842E0-9389-477A-B1E2-3154ABF0C623}"/>
                </a:ext>
              </a:extLst>
            </p:cNvPr>
            <p:cNvSpPr txBox="1">
              <a:spLocks noChangeArrowheads="1"/>
            </p:cNvSpPr>
            <p:nvPr/>
          </p:nvSpPr>
          <p:spPr bwMode="auto">
            <a:xfrm>
              <a:off x="336" y="569"/>
              <a:ext cx="36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800">
                  <a:latin typeface="Comic Sans MS" panose="030F0702030302020204" pitchFamily="66" charset="0"/>
                </a:rPr>
                <a:t>1. Despejamos presión P de la expansión en densidad:</a:t>
              </a:r>
              <a:endParaRPr lang="es-ES" altLang="es-AR" sz="1800">
                <a:latin typeface="Comic Sans MS" panose="030F0702030302020204" pitchFamily="66" charset="0"/>
                <a:sym typeface="Symbol" panose="05050102010706020507" pitchFamily="18" charset="2"/>
              </a:endParaRPr>
            </a:p>
          </p:txBody>
        </p:sp>
      </p:grpSp>
      <p:grpSp>
        <p:nvGrpSpPr>
          <p:cNvPr id="3" name="Group 26">
            <a:extLst>
              <a:ext uri="{FF2B5EF4-FFF2-40B4-BE49-F238E27FC236}">
                <a16:creationId xmlns:a16="http://schemas.microsoft.com/office/drawing/2014/main" id="{7E3DE13F-B06E-46F9-ABC3-820258524F3E}"/>
              </a:ext>
            </a:extLst>
          </p:cNvPr>
          <p:cNvGrpSpPr>
            <a:grpSpLocks/>
          </p:cNvGrpSpPr>
          <p:nvPr/>
        </p:nvGrpSpPr>
        <p:grpSpPr bwMode="auto">
          <a:xfrm>
            <a:off x="482600" y="1671638"/>
            <a:ext cx="8521700" cy="1319212"/>
            <a:chOff x="304" y="1257"/>
            <a:chExt cx="5368" cy="831"/>
          </a:xfrm>
        </p:grpSpPr>
        <p:sp>
          <p:nvSpPr>
            <p:cNvPr id="35860" name="Text Box 10">
              <a:extLst>
                <a:ext uri="{FF2B5EF4-FFF2-40B4-BE49-F238E27FC236}">
                  <a16:creationId xmlns:a16="http://schemas.microsoft.com/office/drawing/2014/main" id="{B9021D8F-E7C3-4FCF-AC48-6AB1FFB9736D}"/>
                </a:ext>
              </a:extLst>
            </p:cNvPr>
            <p:cNvSpPr txBox="1">
              <a:spLocks noChangeArrowheads="1"/>
            </p:cNvSpPr>
            <p:nvPr/>
          </p:nvSpPr>
          <p:spPr bwMode="auto">
            <a:xfrm>
              <a:off x="528" y="1542"/>
              <a:ext cx="1832" cy="218"/>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Z = 1 + B’ </a:t>
              </a:r>
              <a:r>
                <a:rPr lang="es-ES_tradnl" altLang="es-AR" sz="1600">
                  <a:latin typeface="Comic Sans MS" panose="030F0702030302020204" pitchFamily="66" charset="0"/>
                  <a:sym typeface="Symbol" panose="05050102010706020507" pitchFamily="18" charset="2"/>
                </a:rPr>
                <a:t>P + C’ P</a:t>
              </a:r>
              <a:r>
                <a:rPr lang="es-ES_tradnl" altLang="es-AR" sz="1600"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D’ P</a:t>
              </a:r>
              <a:r>
                <a:rPr lang="es-ES_tradnl" altLang="es-AR" sz="1600" baseline="30000">
                  <a:latin typeface="Comic Sans MS" panose="030F0702030302020204" pitchFamily="66" charset="0"/>
                  <a:sym typeface="Symbol" panose="05050102010706020507" pitchFamily="18" charset="2"/>
                </a:rPr>
                <a:t>3</a:t>
              </a:r>
              <a:r>
                <a:rPr lang="es-ES_tradnl" altLang="es-AR" sz="1600">
                  <a:latin typeface="Comic Sans MS" panose="030F0702030302020204" pitchFamily="66" charset="0"/>
                  <a:sym typeface="Symbol" panose="05050102010706020507" pitchFamily="18" charset="2"/>
                </a:rPr>
                <a:t> + ....</a:t>
              </a:r>
              <a:endParaRPr lang="es-ES" altLang="es-AR" sz="1600">
                <a:latin typeface="Comic Sans MS" panose="030F0702030302020204" pitchFamily="66" charset="0"/>
                <a:sym typeface="Symbol" panose="05050102010706020507" pitchFamily="18" charset="2"/>
              </a:endParaRPr>
            </a:p>
          </p:txBody>
        </p:sp>
        <p:sp>
          <p:nvSpPr>
            <p:cNvPr id="35861" name="Text Box 11">
              <a:extLst>
                <a:ext uri="{FF2B5EF4-FFF2-40B4-BE49-F238E27FC236}">
                  <a16:creationId xmlns:a16="http://schemas.microsoft.com/office/drawing/2014/main" id="{73C3E346-7E02-44A6-A340-67629DE065AE}"/>
                </a:ext>
              </a:extLst>
            </p:cNvPr>
            <p:cNvSpPr txBox="1">
              <a:spLocks noChangeArrowheads="1"/>
            </p:cNvSpPr>
            <p:nvPr/>
          </p:nvSpPr>
          <p:spPr bwMode="auto">
            <a:xfrm>
              <a:off x="480" y="1876"/>
              <a:ext cx="5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Z = 1 + B’ (RT </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rPr>
                <a:t> + RT B </a:t>
              </a:r>
              <a:r>
                <a:rPr lang="es-ES_tradnl" altLang="es-AR" sz="1600" b="1">
                  <a:latin typeface="Comic Sans MS" panose="030F0702030302020204" pitchFamily="66" charset="0"/>
                  <a:sym typeface="Symbol" panose="05050102010706020507" pitchFamily="18" charset="2"/>
                </a:rPr>
                <a:t></a:t>
              </a:r>
              <a:r>
                <a:rPr lang="es-ES_tradnl" altLang="es-AR" sz="1600" b="1"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 + C’ </a:t>
              </a:r>
              <a:r>
                <a:rPr lang="es-ES_tradnl" altLang="es-AR" sz="1600">
                  <a:latin typeface="Comic Sans MS" panose="030F0702030302020204" pitchFamily="66" charset="0"/>
                </a:rPr>
                <a:t>(RT </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rPr>
                <a:t> + RT B </a:t>
              </a:r>
              <a:r>
                <a:rPr lang="es-ES_tradnl" altLang="es-AR" sz="1600" b="1">
                  <a:latin typeface="Comic Sans MS" panose="030F0702030302020204" pitchFamily="66" charset="0"/>
                  <a:sym typeface="Symbol" panose="05050102010706020507" pitchFamily="18" charset="2"/>
                </a:rPr>
                <a:t></a:t>
              </a:r>
              <a:r>
                <a:rPr lang="es-ES_tradnl" altLang="es-AR" sz="1600" b="1"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a:t>
              </a:r>
              <a:r>
                <a:rPr lang="es-ES_tradnl" altLang="es-AR" sz="1600"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D’ </a:t>
              </a:r>
              <a:r>
                <a:rPr lang="es-ES_tradnl" altLang="es-AR" sz="1600">
                  <a:latin typeface="Comic Sans MS" panose="030F0702030302020204" pitchFamily="66" charset="0"/>
                </a:rPr>
                <a:t>(RT </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rPr>
                <a:t> + RT B </a:t>
              </a:r>
              <a:r>
                <a:rPr lang="es-ES_tradnl" altLang="es-AR" sz="1600" b="1">
                  <a:latin typeface="Comic Sans MS" panose="030F0702030302020204" pitchFamily="66" charset="0"/>
                  <a:sym typeface="Symbol" panose="05050102010706020507" pitchFamily="18" charset="2"/>
                </a:rPr>
                <a:t></a:t>
              </a:r>
              <a:r>
                <a:rPr lang="es-ES_tradnl" altLang="es-AR" sz="1600" b="1"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a:t>
              </a:r>
              <a:r>
                <a:rPr lang="es-ES_tradnl" altLang="es-AR" sz="1600" baseline="30000">
                  <a:latin typeface="Comic Sans MS" panose="030F0702030302020204" pitchFamily="66" charset="0"/>
                  <a:sym typeface="Symbol" panose="05050102010706020507" pitchFamily="18" charset="2"/>
                </a:rPr>
                <a:t>3</a:t>
              </a:r>
              <a:r>
                <a:rPr lang="es-ES_tradnl" altLang="es-AR" sz="1600">
                  <a:latin typeface="Comic Sans MS" panose="030F0702030302020204" pitchFamily="66" charset="0"/>
                  <a:sym typeface="Symbol" panose="05050102010706020507" pitchFamily="18" charset="2"/>
                </a:rPr>
                <a:t> + ....</a:t>
              </a:r>
              <a:endParaRPr lang="es-ES" altLang="es-AR" sz="1600">
                <a:latin typeface="Comic Sans MS" panose="030F0702030302020204" pitchFamily="66" charset="0"/>
                <a:sym typeface="Symbol" panose="05050102010706020507" pitchFamily="18" charset="2"/>
              </a:endParaRPr>
            </a:p>
          </p:txBody>
        </p:sp>
        <p:sp>
          <p:nvSpPr>
            <p:cNvPr id="35862" name="Text Box 12">
              <a:extLst>
                <a:ext uri="{FF2B5EF4-FFF2-40B4-BE49-F238E27FC236}">
                  <a16:creationId xmlns:a16="http://schemas.microsoft.com/office/drawing/2014/main" id="{A1D6CBE2-E237-4E15-8E8D-D580B4BABD38}"/>
                </a:ext>
              </a:extLst>
            </p:cNvPr>
            <p:cNvSpPr txBox="1">
              <a:spLocks noChangeArrowheads="1"/>
            </p:cNvSpPr>
            <p:nvPr/>
          </p:nvSpPr>
          <p:spPr bwMode="auto">
            <a:xfrm>
              <a:off x="304" y="1257"/>
              <a:ext cx="39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800">
                  <a:latin typeface="Comic Sans MS" panose="030F0702030302020204" pitchFamily="66" charset="0"/>
                </a:rPr>
                <a:t>2. Reemplazamos el valor de P en la expansión en presión:</a:t>
              </a:r>
              <a:endParaRPr lang="es-ES" altLang="es-AR" sz="1800">
                <a:latin typeface="Comic Sans MS" panose="030F0702030302020204" pitchFamily="66" charset="0"/>
                <a:sym typeface="Symbol" panose="05050102010706020507" pitchFamily="18" charset="2"/>
              </a:endParaRPr>
            </a:p>
          </p:txBody>
        </p:sp>
      </p:grpSp>
      <p:grpSp>
        <p:nvGrpSpPr>
          <p:cNvPr id="4" name="Group 13">
            <a:extLst>
              <a:ext uri="{FF2B5EF4-FFF2-40B4-BE49-F238E27FC236}">
                <a16:creationId xmlns:a16="http://schemas.microsoft.com/office/drawing/2014/main" id="{DFC0E3A1-8D69-441E-A7D8-0414C7931893}"/>
              </a:ext>
            </a:extLst>
          </p:cNvPr>
          <p:cNvGrpSpPr>
            <a:grpSpLocks/>
          </p:cNvGrpSpPr>
          <p:nvPr/>
        </p:nvGrpSpPr>
        <p:grpSpPr bwMode="auto">
          <a:xfrm>
            <a:off x="685800" y="4876800"/>
            <a:ext cx="4648200" cy="857250"/>
            <a:chOff x="432" y="2928"/>
            <a:chExt cx="2928" cy="540"/>
          </a:xfrm>
        </p:grpSpPr>
        <p:sp>
          <p:nvSpPr>
            <p:cNvPr id="35855" name="Text Box 14">
              <a:extLst>
                <a:ext uri="{FF2B5EF4-FFF2-40B4-BE49-F238E27FC236}">
                  <a16:creationId xmlns:a16="http://schemas.microsoft.com/office/drawing/2014/main" id="{D029FDAB-3F11-482A-A5C9-83B521259AE2}"/>
                </a:ext>
              </a:extLst>
            </p:cNvPr>
            <p:cNvSpPr txBox="1">
              <a:spLocks noChangeArrowheads="1"/>
            </p:cNvSpPr>
            <p:nvPr/>
          </p:nvSpPr>
          <p:spPr bwMode="auto">
            <a:xfrm>
              <a:off x="480" y="2948"/>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B’ RT </a:t>
              </a:r>
              <a:r>
                <a:rPr lang="es-ES_tradnl" altLang="es-AR" sz="1600" b="1">
                  <a:latin typeface="Comic Sans MS" panose="030F0702030302020204" pitchFamily="66" charset="0"/>
                  <a:sym typeface="Symbol" panose="05050102010706020507" pitchFamily="18" charset="2"/>
                </a:rPr>
                <a:t>= </a:t>
              </a:r>
              <a:r>
                <a:rPr lang="es-ES_tradnl" altLang="es-AR" sz="1600">
                  <a:latin typeface="Comic Sans MS" panose="030F0702030302020204" pitchFamily="66" charset="0"/>
                  <a:sym typeface="Symbol" panose="05050102010706020507" pitchFamily="18" charset="2"/>
                </a:rPr>
                <a:t>B</a:t>
              </a:r>
              <a:endParaRPr lang="es-ES" altLang="es-AR" sz="1600">
                <a:latin typeface="Comic Sans MS" panose="030F0702030302020204" pitchFamily="66" charset="0"/>
                <a:sym typeface="Symbol" panose="05050102010706020507" pitchFamily="18" charset="2"/>
              </a:endParaRPr>
            </a:p>
          </p:txBody>
        </p:sp>
        <p:sp>
          <p:nvSpPr>
            <p:cNvPr id="35856" name="Text Box 15">
              <a:extLst>
                <a:ext uri="{FF2B5EF4-FFF2-40B4-BE49-F238E27FC236}">
                  <a16:creationId xmlns:a16="http://schemas.microsoft.com/office/drawing/2014/main" id="{759AA203-6D4F-4A9F-8F97-73C27AF2FD8E}"/>
                </a:ext>
              </a:extLst>
            </p:cNvPr>
            <p:cNvSpPr txBox="1">
              <a:spLocks noChangeArrowheads="1"/>
            </p:cNvSpPr>
            <p:nvPr/>
          </p:nvSpPr>
          <p:spPr bwMode="auto">
            <a:xfrm>
              <a:off x="464" y="3244"/>
              <a:ext cx="1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(B’ RT B </a:t>
              </a:r>
              <a:r>
                <a:rPr lang="es-ES_tradnl" altLang="es-AR" sz="1600">
                  <a:latin typeface="Comic Sans MS" panose="030F0702030302020204" pitchFamily="66" charset="0"/>
                  <a:sym typeface="Symbol" panose="05050102010706020507" pitchFamily="18" charset="2"/>
                </a:rPr>
                <a:t>+ C’ </a:t>
              </a:r>
              <a:r>
                <a:rPr lang="es-ES_tradnl" altLang="es-AR" sz="1600">
                  <a:latin typeface="Comic Sans MS" panose="030F0702030302020204" pitchFamily="66" charset="0"/>
                </a:rPr>
                <a:t>R</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T</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 = C</a:t>
              </a:r>
              <a:endParaRPr lang="es-ES" altLang="es-AR" sz="1600">
                <a:latin typeface="Comic Sans MS" panose="030F0702030302020204" pitchFamily="66" charset="0"/>
                <a:sym typeface="Symbol" panose="05050102010706020507" pitchFamily="18" charset="2"/>
              </a:endParaRPr>
            </a:p>
          </p:txBody>
        </p:sp>
        <p:sp>
          <p:nvSpPr>
            <p:cNvPr id="35857" name="AutoShape 16">
              <a:extLst>
                <a:ext uri="{FF2B5EF4-FFF2-40B4-BE49-F238E27FC236}">
                  <a16:creationId xmlns:a16="http://schemas.microsoft.com/office/drawing/2014/main" id="{EDDABDFA-EB10-41DA-A06A-AE5118367792}"/>
                </a:ext>
              </a:extLst>
            </p:cNvPr>
            <p:cNvSpPr>
              <a:spLocks/>
            </p:cNvSpPr>
            <p:nvPr/>
          </p:nvSpPr>
          <p:spPr bwMode="auto">
            <a:xfrm>
              <a:off x="432" y="2928"/>
              <a:ext cx="96" cy="528"/>
            </a:xfrm>
            <a:prstGeom prst="lef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35858" name="Text Box 17">
              <a:extLst>
                <a:ext uri="{FF2B5EF4-FFF2-40B4-BE49-F238E27FC236}">
                  <a16:creationId xmlns:a16="http://schemas.microsoft.com/office/drawing/2014/main" id="{0CA2755F-6D38-4E1B-8B99-671AAF34B497}"/>
                </a:ext>
              </a:extLst>
            </p:cNvPr>
            <p:cNvSpPr txBox="1">
              <a:spLocks noChangeArrowheads="1"/>
            </p:cNvSpPr>
            <p:nvPr/>
          </p:nvSpPr>
          <p:spPr bwMode="auto">
            <a:xfrm>
              <a:off x="2066" y="2928"/>
              <a:ext cx="794" cy="224"/>
            </a:xfrm>
            <a:prstGeom prst="rect">
              <a:avLst/>
            </a:prstGeom>
            <a:noFill/>
            <a:ln w="1905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B’ </a:t>
              </a:r>
              <a:r>
                <a:rPr lang="es-ES_tradnl" altLang="es-AR" sz="1600" b="1">
                  <a:latin typeface="Comic Sans MS" panose="030F0702030302020204" pitchFamily="66" charset="0"/>
                  <a:sym typeface="Symbol" panose="05050102010706020507" pitchFamily="18" charset="2"/>
                </a:rPr>
                <a:t>= </a:t>
              </a:r>
              <a:r>
                <a:rPr lang="es-ES_tradnl" altLang="es-AR" sz="1600">
                  <a:latin typeface="Comic Sans MS" panose="030F0702030302020204" pitchFamily="66" charset="0"/>
                  <a:sym typeface="Symbol" panose="05050102010706020507" pitchFamily="18" charset="2"/>
                </a:rPr>
                <a:t>B / RT</a:t>
              </a:r>
              <a:endParaRPr lang="es-ES" altLang="es-AR" sz="1600">
                <a:latin typeface="Comic Sans MS" panose="030F0702030302020204" pitchFamily="66" charset="0"/>
                <a:sym typeface="Symbol" panose="05050102010706020507" pitchFamily="18" charset="2"/>
              </a:endParaRPr>
            </a:p>
          </p:txBody>
        </p:sp>
        <p:sp>
          <p:nvSpPr>
            <p:cNvPr id="35859" name="Text Box 18">
              <a:extLst>
                <a:ext uri="{FF2B5EF4-FFF2-40B4-BE49-F238E27FC236}">
                  <a16:creationId xmlns:a16="http://schemas.microsoft.com/office/drawing/2014/main" id="{B2CABAB9-B202-459F-98B6-1BF3088D4058}"/>
                </a:ext>
              </a:extLst>
            </p:cNvPr>
            <p:cNvSpPr txBox="1">
              <a:spLocks noChangeArrowheads="1"/>
            </p:cNvSpPr>
            <p:nvPr/>
          </p:nvSpPr>
          <p:spPr bwMode="auto">
            <a:xfrm>
              <a:off x="2050" y="3244"/>
              <a:ext cx="1310" cy="224"/>
            </a:xfrm>
            <a:prstGeom prst="rect">
              <a:avLst/>
            </a:prstGeom>
            <a:noFill/>
            <a:ln w="1905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C’ </a:t>
              </a:r>
              <a:r>
                <a:rPr lang="es-ES_tradnl" altLang="es-AR" sz="1600" b="1">
                  <a:latin typeface="Comic Sans MS" panose="030F0702030302020204" pitchFamily="66" charset="0"/>
                  <a:sym typeface="Symbol" panose="05050102010706020507" pitchFamily="18" charset="2"/>
                </a:rPr>
                <a:t>= </a:t>
              </a:r>
              <a:r>
                <a:rPr lang="es-ES_tradnl" altLang="es-AR" sz="1600">
                  <a:latin typeface="Comic Sans MS" panose="030F0702030302020204" pitchFamily="66" charset="0"/>
                  <a:sym typeface="Symbol" panose="05050102010706020507" pitchFamily="18" charset="2"/>
                </a:rPr>
                <a:t>(C</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sym typeface="Symbol" panose="05050102010706020507" pitchFamily="18" charset="2"/>
                </a:rPr>
                <a:t>B</a:t>
              </a:r>
              <a:r>
                <a:rPr lang="es-ES_tradnl" altLang="es-AR" sz="1600"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R</a:t>
              </a:r>
              <a:r>
                <a:rPr lang="es-ES_tradnl" altLang="es-AR" sz="1600"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T</a:t>
              </a:r>
              <a:r>
                <a:rPr lang="es-ES_tradnl" altLang="es-AR" sz="1600" baseline="30000">
                  <a:latin typeface="Comic Sans MS" panose="030F0702030302020204" pitchFamily="66" charset="0"/>
                  <a:sym typeface="Symbol" panose="05050102010706020507" pitchFamily="18" charset="2"/>
                </a:rPr>
                <a:t>2</a:t>
              </a:r>
              <a:endParaRPr lang="es-ES" altLang="es-AR" sz="1600">
                <a:latin typeface="Comic Sans MS" panose="030F0702030302020204" pitchFamily="66" charset="0"/>
                <a:sym typeface="Symbol" panose="05050102010706020507" pitchFamily="18" charset="2"/>
              </a:endParaRPr>
            </a:p>
          </p:txBody>
        </p:sp>
      </p:grpSp>
      <p:sp>
        <p:nvSpPr>
          <p:cNvPr id="37907" name="Text Box 19">
            <a:extLst>
              <a:ext uri="{FF2B5EF4-FFF2-40B4-BE49-F238E27FC236}">
                <a16:creationId xmlns:a16="http://schemas.microsoft.com/office/drawing/2014/main" id="{DC0FF63E-A7D8-4396-A97E-AFAD8AAEC790}"/>
              </a:ext>
            </a:extLst>
          </p:cNvPr>
          <p:cNvSpPr txBox="1">
            <a:spLocks noChangeArrowheads="1"/>
          </p:cNvSpPr>
          <p:nvPr/>
        </p:nvSpPr>
        <p:spPr bwMode="auto">
          <a:xfrm>
            <a:off x="2511425" y="6096000"/>
            <a:ext cx="4041775" cy="355600"/>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Z = 1 + (B/ RT) P + [(C-B</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 / R</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T</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 P</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 </a:t>
            </a:r>
            <a:r>
              <a:rPr lang="es-ES_tradnl" altLang="es-AR" sz="1600">
                <a:latin typeface="Comic Sans MS" panose="030F0702030302020204" pitchFamily="66" charset="0"/>
                <a:sym typeface="Symbol" panose="05050102010706020507" pitchFamily="18" charset="2"/>
              </a:rPr>
              <a:t>+ ... </a:t>
            </a:r>
            <a:endParaRPr lang="es-ES" altLang="es-AR" sz="1600">
              <a:latin typeface="Comic Sans MS" panose="030F0702030302020204" pitchFamily="66" charset="0"/>
              <a:sym typeface="Symbol" panose="05050102010706020507" pitchFamily="18" charset="2"/>
            </a:endParaRPr>
          </a:p>
        </p:txBody>
      </p:sp>
      <p:grpSp>
        <p:nvGrpSpPr>
          <p:cNvPr id="5" name="Group 27">
            <a:extLst>
              <a:ext uri="{FF2B5EF4-FFF2-40B4-BE49-F238E27FC236}">
                <a16:creationId xmlns:a16="http://schemas.microsoft.com/office/drawing/2014/main" id="{72D687F3-E07F-4BEF-8416-2B92BC8696EC}"/>
              </a:ext>
            </a:extLst>
          </p:cNvPr>
          <p:cNvGrpSpPr>
            <a:grpSpLocks/>
          </p:cNvGrpSpPr>
          <p:nvPr/>
        </p:nvGrpSpPr>
        <p:grpSpPr bwMode="auto">
          <a:xfrm>
            <a:off x="495300" y="3143250"/>
            <a:ext cx="4832350" cy="901700"/>
            <a:chOff x="312" y="2248"/>
            <a:chExt cx="3044" cy="568"/>
          </a:xfrm>
        </p:grpSpPr>
        <p:grpSp>
          <p:nvGrpSpPr>
            <p:cNvPr id="35851" name="Group 21">
              <a:extLst>
                <a:ext uri="{FF2B5EF4-FFF2-40B4-BE49-F238E27FC236}">
                  <a16:creationId xmlns:a16="http://schemas.microsoft.com/office/drawing/2014/main" id="{7AFC6044-57A5-467E-B8E3-4FD1A88E9B67}"/>
                </a:ext>
              </a:extLst>
            </p:cNvPr>
            <p:cNvGrpSpPr>
              <a:grpSpLocks/>
            </p:cNvGrpSpPr>
            <p:nvPr/>
          </p:nvGrpSpPr>
          <p:grpSpPr bwMode="auto">
            <a:xfrm>
              <a:off x="536" y="2528"/>
              <a:ext cx="2612" cy="288"/>
              <a:chOff x="472" y="2584"/>
              <a:chExt cx="2612" cy="288"/>
            </a:xfrm>
          </p:grpSpPr>
          <p:sp>
            <p:nvSpPr>
              <p:cNvPr id="35853" name="Text Box 3">
                <a:extLst>
                  <a:ext uri="{FF2B5EF4-FFF2-40B4-BE49-F238E27FC236}">
                    <a16:creationId xmlns:a16="http://schemas.microsoft.com/office/drawing/2014/main" id="{CE6A9CFF-EE5E-425E-8214-644F8F970390}"/>
                  </a:ext>
                </a:extLst>
              </p:cNvPr>
              <p:cNvSpPr txBox="1">
                <a:spLocks noChangeArrowheads="1"/>
              </p:cNvSpPr>
              <p:nvPr/>
            </p:nvSpPr>
            <p:spPr bwMode="auto">
              <a:xfrm>
                <a:off x="480" y="2620"/>
                <a:ext cx="26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600">
                    <a:latin typeface="Comic Sans MS" panose="030F0702030302020204" pitchFamily="66" charset="0"/>
                  </a:rPr>
                  <a:t>Z = 1 + B’ RT </a:t>
                </a:r>
                <a:r>
                  <a:rPr lang="es-ES_tradnl" altLang="es-AR" sz="1600" b="1">
                    <a:latin typeface="Comic Sans MS" panose="030F0702030302020204" pitchFamily="66" charset="0"/>
                    <a:sym typeface="Symbol" panose="05050102010706020507" pitchFamily="18" charset="2"/>
                  </a:rPr>
                  <a:t></a:t>
                </a:r>
                <a:r>
                  <a:rPr lang="es-ES_tradnl" altLang="es-AR" sz="1600">
                    <a:latin typeface="Comic Sans MS" panose="030F0702030302020204" pitchFamily="66" charset="0"/>
                  </a:rPr>
                  <a:t> + (B’ RT B </a:t>
                </a:r>
                <a:r>
                  <a:rPr lang="es-ES_tradnl" altLang="es-AR" sz="1600">
                    <a:latin typeface="Comic Sans MS" panose="030F0702030302020204" pitchFamily="66" charset="0"/>
                    <a:sym typeface="Symbol" panose="05050102010706020507" pitchFamily="18" charset="2"/>
                  </a:rPr>
                  <a:t>+ C’ </a:t>
                </a:r>
                <a:r>
                  <a:rPr lang="es-ES_tradnl" altLang="es-AR" sz="1600">
                    <a:latin typeface="Comic Sans MS" panose="030F0702030302020204" pitchFamily="66" charset="0"/>
                  </a:rPr>
                  <a:t>R</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T</a:t>
                </a:r>
                <a:r>
                  <a:rPr lang="es-ES_tradnl" altLang="es-AR" sz="1600" baseline="30000">
                    <a:latin typeface="Comic Sans MS" panose="030F0702030302020204" pitchFamily="66" charset="0"/>
                  </a:rPr>
                  <a:t>2</a:t>
                </a:r>
                <a:r>
                  <a:rPr lang="es-ES_tradnl" altLang="es-AR" sz="1600">
                    <a:latin typeface="Comic Sans MS" panose="030F0702030302020204" pitchFamily="66" charset="0"/>
                  </a:rPr>
                  <a:t>) </a:t>
                </a:r>
                <a:r>
                  <a:rPr lang="es-ES_tradnl" altLang="es-AR" sz="1600" b="1">
                    <a:latin typeface="Comic Sans MS" panose="030F0702030302020204" pitchFamily="66" charset="0"/>
                    <a:sym typeface="Symbol" panose="05050102010706020507" pitchFamily="18" charset="2"/>
                  </a:rPr>
                  <a:t></a:t>
                </a:r>
                <a:r>
                  <a:rPr lang="es-ES_tradnl" altLang="es-AR" sz="1600" b="1" baseline="30000">
                    <a:latin typeface="Comic Sans MS" panose="030F0702030302020204" pitchFamily="66" charset="0"/>
                    <a:sym typeface="Symbol" panose="05050102010706020507" pitchFamily="18" charset="2"/>
                  </a:rPr>
                  <a:t>2</a:t>
                </a:r>
                <a:r>
                  <a:rPr lang="es-ES_tradnl" altLang="es-AR" sz="1600">
                    <a:latin typeface="Comic Sans MS" panose="030F0702030302020204" pitchFamily="66" charset="0"/>
                    <a:sym typeface="Symbol" panose="05050102010706020507" pitchFamily="18" charset="2"/>
                  </a:rPr>
                  <a:t> + ... </a:t>
                </a:r>
                <a:endParaRPr lang="es-ES" altLang="es-AR" sz="1600">
                  <a:latin typeface="Comic Sans MS" panose="030F0702030302020204" pitchFamily="66" charset="0"/>
                  <a:sym typeface="Symbol" panose="05050102010706020507" pitchFamily="18" charset="2"/>
                </a:endParaRPr>
              </a:p>
            </p:txBody>
          </p:sp>
          <p:sp>
            <p:nvSpPr>
              <p:cNvPr id="35854" name="Rectangle 20">
                <a:extLst>
                  <a:ext uri="{FF2B5EF4-FFF2-40B4-BE49-F238E27FC236}">
                    <a16:creationId xmlns:a16="http://schemas.microsoft.com/office/drawing/2014/main" id="{7A7028D4-7CF3-4260-AFC5-D1947DB870F9}"/>
                  </a:ext>
                </a:extLst>
              </p:cNvPr>
              <p:cNvSpPr>
                <a:spLocks noChangeArrowheads="1"/>
              </p:cNvSpPr>
              <p:nvPr/>
            </p:nvSpPr>
            <p:spPr bwMode="auto">
              <a:xfrm>
                <a:off x="472" y="2584"/>
                <a:ext cx="2592" cy="2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
          <p:nvSpPr>
            <p:cNvPr id="35852" name="Text Box 22">
              <a:extLst>
                <a:ext uri="{FF2B5EF4-FFF2-40B4-BE49-F238E27FC236}">
                  <a16:creationId xmlns:a16="http://schemas.microsoft.com/office/drawing/2014/main" id="{081B052A-B2E2-4B59-A70F-A660E5FF9AD7}"/>
                </a:ext>
              </a:extLst>
            </p:cNvPr>
            <p:cNvSpPr txBox="1">
              <a:spLocks noChangeArrowheads="1"/>
            </p:cNvSpPr>
            <p:nvPr/>
          </p:nvSpPr>
          <p:spPr bwMode="auto">
            <a:xfrm>
              <a:off x="312" y="2248"/>
              <a:ext cx="3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800">
                  <a:latin typeface="Comic Sans MS" panose="030F0702030302020204" pitchFamily="66" charset="0"/>
                </a:rPr>
                <a:t>3. Agrupamos términos según sus potencias:</a:t>
              </a:r>
              <a:endParaRPr lang="es-ES" altLang="es-AR" sz="1800">
                <a:latin typeface="Comic Sans MS" panose="030F0702030302020204" pitchFamily="66" charset="0"/>
                <a:sym typeface="Symbol" panose="05050102010706020507" pitchFamily="18" charset="2"/>
              </a:endParaRPr>
            </a:p>
          </p:txBody>
        </p:sp>
      </p:grpSp>
      <p:grpSp>
        <p:nvGrpSpPr>
          <p:cNvPr id="7" name="Group 30">
            <a:extLst>
              <a:ext uri="{FF2B5EF4-FFF2-40B4-BE49-F238E27FC236}">
                <a16:creationId xmlns:a16="http://schemas.microsoft.com/office/drawing/2014/main" id="{E8836320-E1DB-4080-8B7C-9182C94F7549}"/>
              </a:ext>
            </a:extLst>
          </p:cNvPr>
          <p:cNvGrpSpPr>
            <a:grpSpLocks/>
          </p:cNvGrpSpPr>
          <p:nvPr/>
        </p:nvGrpSpPr>
        <p:grpSpPr bwMode="auto">
          <a:xfrm>
            <a:off x="152400" y="1219200"/>
            <a:ext cx="3378200" cy="3376613"/>
            <a:chOff x="96" y="912"/>
            <a:chExt cx="2128" cy="2127"/>
          </a:xfrm>
        </p:grpSpPr>
        <p:sp>
          <p:nvSpPr>
            <p:cNvPr id="35848" name="Text Box 24">
              <a:extLst>
                <a:ext uri="{FF2B5EF4-FFF2-40B4-BE49-F238E27FC236}">
                  <a16:creationId xmlns:a16="http://schemas.microsoft.com/office/drawing/2014/main" id="{EEAF0C06-CFE9-48D5-A8B1-0075F0939983}"/>
                </a:ext>
              </a:extLst>
            </p:cNvPr>
            <p:cNvSpPr txBox="1">
              <a:spLocks noChangeArrowheads="1"/>
            </p:cNvSpPr>
            <p:nvPr/>
          </p:nvSpPr>
          <p:spPr bwMode="auto">
            <a:xfrm>
              <a:off x="312" y="2808"/>
              <a:ext cx="1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1800">
                  <a:latin typeface="Comic Sans MS" panose="030F0702030302020204" pitchFamily="66" charset="0"/>
                </a:rPr>
                <a:t>4. Comparamos ecuaciones:</a:t>
              </a:r>
              <a:endParaRPr lang="es-ES" altLang="es-AR" sz="1800">
                <a:latin typeface="Comic Sans MS" panose="030F0702030302020204" pitchFamily="66" charset="0"/>
                <a:sym typeface="Symbol" panose="05050102010706020507" pitchFamily="18" charset="2"/>
              </a:endParaRPr>
            </a:p>
          </p:txBody>
        </p:sp>
        <p:sp>
          <p:nvSpPr>
            <p:cNvPr id="35849" name="AutoShape 28">
              <a:extLst>
                <a:ext uri="{FF2B5EF4-FFF2-40B4-BE49-F238E27FC236}">
                  <a16:creationId xmlns:a16="http://schemas.microsoft.com/office/drawing/2014/main" id="{721DCBF4-D16C-4CD6-A11B-02EA91FEC45E}"/>
                </a:ext>
              </a:extLst>
            </p:cNvPr>
            <p:cNvSpPr>
              <a:spLocks noChangeArrowheads="1"/>
            </p:cNvSpPr>
            <p:nvPr/>
          </p:nvSpPr>
          <p:spPr bwMode="auto">
            <a:xfrm>
              <a:off x="96" y="912"/>
              <a:ext cx="384" cy="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CC"/>
            </a:solidFill>
            <a:ln w="9525">
              <a:solidFill>
                <a:schemeClr val="tx1"/>
              </a:solidFill>
              <a:miter lim="800000"/>
              <a:headEnd/>
              <a:tailEnd/>
            </a:ln>
          </p:spPr>
          <p:txBody>
            <a:bodyPr wrap="none" anchor="ctr"/>
            <a:lstStyle/>
            <a:p>
              <a:endParaRPr lang="es-AR"/>
            </a:p>
          </p:txBody>
        </p:sp>
        <p:sp>
          <p:nvSpPr>
            <p:cNvPr id="35850" name="AutoShape 29">
              <a:extLst>
                <a:ext uri="{FF2B5EF4-FFF2-40B4-BE49-F238E27FC236}">
                  <a16:creationId xmlns:a16="http://schemas.microsoft.com/office/drawing/2014/main" id="{00E2EA6F-F9ED-4A7B-AF46-7B70CC397E20}"/>
                </a:ext>
              </a:extLst>
            </p:cNvPr>
            <p:cNvSpPr>
              <a:spLocks noChangeArrowheads="1"/>
            </p:cNvSpPr>
            <p:nvPr/>
          </p:nvSpPr>
          <p:spPr bwMode="auto">
            <a:xfrm>
              <a:off x="96" y="2544"/>
              <a:ext cx="384" cy="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CC"/>
            </a:solidFill>
            <a:ln w="9525">
              <a:solidFill>
                <a:schemeClr val="tx1"/>
              </a:solidFill>
              <a:miter lim="800000"/>
              <a:headEnd/>
              <a:tailEnd/>
            </a:ln>
          </p:spPr>
          <p:txBody>
            <a:bodyPr wrap="none" anchor="ctr"/>
            <a:lstStyle/>
            <a:p>
              <a:endParaRPr lang="es-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119">
            <a:extLst>
              <a:ext uri="{FF2B5EF4-FFF2-40B4-BE49-F238E27FC236}">
                <a16:creationId xmlns:a16="http://schemas.microsoft.com/office/drawing/2014/main" id="{01C207E5-E031-40F7-AC4B-D597F05EE263}"/>
              </a:ext>
            </a:extLst>
          </p:cNvPr>
          <p:cNvSpPr txBox="1">
            <a:spLocks noChangeArrowheads="1"/>
          </p:cNvSpPr>
          <p:nvPr/>
        </p:nvSpPr>
        <p:spPr bwMode="auto">
          <a:xfrm>
            <a:off x="716756" y="609599"/>
            <a:ext cx="77104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AR" altLang="es-AR" sz="2000" dirty="0">
                <a:latin typeface="Comic Sans MS" panose="030F0702030302020204" pitchFamily="66" charset="0"/>
              </a:rPr>
              <a:t>Si repetimos la experiencia a una presión mayor, vemos que:</a:t>
            </a:r>
          </a:p>
          <a:p>
            <a:pPr algn="just" eaLnBrk="1" hangingPunct="1">
              <a:spcBef>
                <a:spcPct val="0"/>
              </a:spcBef>
              <a:buFontTx/>
              <a:buAutoNum type="arabicPeriod"/>
            </a:pPr>
            <a:r>
              <a:rPr lang="es-AR" altLang="es-AR" sz="2000" dirty="0">
                <a:latin typeface="Comic Sans MS" panose="030F0702030302020204" pitchFamily="66" charset="0"/>
              </a:rPr>
              <a:t>Aumenta la temperatura de ebullición</a:t>
            </a:r>
          </a:p>
          <a:p>
            <a:pPr algn="just" eaLnBrk="1" hangingPunct="1">
              <a:spcBef>
                <a:spcPct val="0"/>
              </a:spcBef>
              <a:buFontTx/>
              <a:buAutoNum type="arabicPeriod"/>
            </a:pPr>
            <a:r>
              <a:rPr lang="es-AR" altLang="es-AR" sz="2000" dirty="0">
                <a:latin typeface="Comic Sans MS" panose="030F0702030302020204" pitchFamily="66" charset="0"/>
              </a:rPr>
              <a:t>Disminuye la diferencia entre los volúmenes específicos del líquido y del vapor saturados. </a:t>
            </a:r>
          </a:p>
        </p:txBody>
      </p:sp>
      <p:graphicFrame>
        <p:nvGraphicFramePr>
          <p:cNvPr id="77998" name="Group 174">
            <a:extLst>
              <a:ext uri="{FF2B5EF4-FFF2-40B4-BE49-F238E27FC236}">
                <a16:creationId xmlns:a16="http://schemas.microsoft.com/office/drawing/2014/main" id="{A47FAF43-2239-43BB-8181-277107E2BC46}"/>
              </a:ext>
            </a:extLst>
          </p:cNvPr>
          <p:cNvGraphicFramePr>
            <a:graphicFrameLocks noGrp="1"/>
          </p:cNvGraphicFramePr>
          <p:nvPr>
            <p:ph/>
          </p:nvPr>
        </p:nvGraphicFramePr>
        <p:xfrm>
          <a:off x="2143125" y="2381250"/>
          <a:ext cx="4800600" cy="2499000"/>
        </p:xfrm>
        <a:graphic>
          <a:graphicData uri="http://schemas.openxmlformats.org/drawingml/2006/table">
            <a:tbl>
              <a:tblPr/>
              <a:tblGrid>
                <a:gridCol w="1109663">
                  <a:extLst>
                    <a:ext uri="{9D8B030D-6E8A-4147-A177-3AD203B41FA5}">
                      <a16:colId xmlns:a16="http://schemas.microsoft.com/office/drawing/2014/main" val="20000"/>
                    </a:ext>
                  </a:extLst>
                </a:gridCol>
                <a:gridCol w="1309687">
                  <a:extLst>
                    <a:ext uri="{9D8B030D-6E8A-4147-A177-3AD203B41FA5}">
                      <a16:colId xmlns:a16="http://schemas.microsoft.com/office/drawing/2014/main" val="20001"/>
                    </a:ext>
                  </a:extLst>
                </a:gridCol>
                <a:gridCol w="1109663">
                  <a:extLst>
                    <a:ext uri="{9D8B030D-6E8A-4147-A177-3AD203B41FA5}">
                      <a16:colId xmlns:a16="http://schemas.microsoft.com/office/drawing/2014/main" val="20002"/>
                    </a:ext>
                  </a:extLst>
                </a:gridCol>
                <a:gridCol w="1271587">
                  <a:extLst>
                    <a:ext uri="{9D8B030D-6E8A-4147-A177-3AD203B41FA5}">
                      <a16:colId xmlns:a16="http://schemas.microsoft.com/office/drawing/2014/main" val="20003"/>
                    </a:ext>
                  </a:extLst>
                </a:gridCol>
              </a:tblGrid>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omic Sans MS" pitchFamily="66" charset="0"/>
                          <a:cs typeface="Times New Roman" pitchFamily="18" charset="0"/>
                        </a:rPr>
                        <a:t>P [bar]</a:t>
                      </a:r>
                      <a:endParaRPr kumimoji="0" lang="en-US" sz="2400" b="0" i="0" u="none" strike="noStrike" cap="none" normalizeH="0" baseline="0">
                        <a:ln>
                          <a:noFill/>
                        </a:ln>
                        <a:solidFill>
                          <a:schemeClr val="tx1"/>
                        </a:solidFill>
                        <a:effectLst/>
                        <a:latin typeface="Times New Roman" pitchFamily="18"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omic Sans MS" pitchFamily="66" charset="0"/>
                          <a:cs typeface="Times New Roman" pitchFamily="18" charset="0"/>
                        </a:rPr>
                        <a:t>T</a:t>
                      </a:r>
                      <a:r>
                        <a:rPr kumimoji="0" lang="en-US" sz="1400" b="1" i="0" u="none" strike="noStrike" cap="none" normalizeH="0" baseline="-30000">
                          <a:ln>
                            <a:noFill/>
                          </a:ln>
                          <a:solidFill>
                            <a:schemeClr val="tx1"/>
                          </a:solidFill>
                          <a:effectLst/>
                          <a:latin typeface="Comic Sans MS" pitchFamily="66" charset="0"/>
                          <a:cs typeface="Times New Roman" pitchFamily="18" charset="0"/>
                        </a:rPr>
                        <a:t>ebullición</a:t>
                      </a:r>
                      <a:r>
                        <a:rPr kumimoji="0" lang="en-US" sz="1400" b="1" i="0" u="none" strike="noStrike" cap="none" normalizeH="0" baseline="0">
                          <a:ln>
                            <a:noFill/>
                          </a:ln>
                          <a:solidFill>
                            <a:schemeClr val="tx1"/>
                          </a:solidFill>
                          <a:effectLst/>
                          <a:latin typeface="Comic Sans MS" pitchFamily="66" charset="0"/>
                          <a:cs typeface="Times New Roman" pitchFamily="18" charset="0"/>
                        </a:rPr>
                        <a:t> [</a:t>
                      </a:r>
                      <a:r>
                        <a:rPr kumimoji="0" lang="en-US" sz="1400" b="1" i="0" u="none" strike="noStrike" cap="none" normalizeH="0" baseline="0">
                          <a:ln>
                            <a:noFill/>
                          </a:ln>
                          <a:solidFill>
                            <a:schemeClr val="tx1"/>
                          </a:solidFill>
                          <a:effectLst/>
                          <a:latin typeface="Comic Sans MS" pitchFamily="66" charset="0"/>
                          <a:cs typeface="Times New Roman" pitchFamily="18" charset="0"/>
                          <a:sym typeface="Symbol" pitchFamily="18" charset="2"/>
                        </a:rPr>
                        <a:t></a:t>
                      </a:r>
                      <a:r>
                        <a:rPr kumimoji="0" lang="en-US" sz="1400" b="1" i="0" u="none" strike="noStrike" cap="none" normalizeH="0" baseline="0">
                          <a:ln>
                            <a:noFill/>
                          </a:ln>
                          <a:solidFill>
                            <a:schemeClr val="tx1"/>
                          </a:solidFill>
                          <a:effectLst/>
                          <a:latin typeface="Comic Sans MS" pitchFamily="66" charset="0"/>
                          <a:cs typeface="Times New Roman" pitchFamily="18" charset="0"/>
                        </a:rPr>
                        <a:t>C]</a:t>
                      </a:r>
                      <a:endParaRPr kumimoji="0" lang="en-US" sz="1400" b="1" i="0" u="none" strike="noStrike" cap="none" normalizeH="0" baseline="0">
                        <a:ln>
                          <a:noFill/>
                        </a:ln>
                        <a:solidFill>
                          <a:schemeClr val="tx1"/>
                        </a:solidFill>
                        <a:effectLst/>
                        <a:latin typeface="Comic Sans MS" pitchFamily="66" charset="0"/>
                        <a:cs typeface="Times New Roman" pitchFamily="18" charset="0"/>
                        <a:sym typeface="Symbol" pitchFamily="18" charset="2"/>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omic Sans MS" pitchFamily="66" charset="0"/>
                          <a:cs typeface="Times New Roman" pitchFamily="18" charset="0"/>
                        </a:rPr>
                        <a:t>V</a:t>
                      </a:r>
                      <a:r>
                        <a:rPr kumimoji="0" lang="en-US" sz="1400" b="1" i="0" u="none" strike="noStrike" cap="none" normalizeH="0" baseline="-30000">
                          <a:ln>
                            <a:noFill/>
                          </a:ln>
                          <a:solidFill>
                            <a:schemeClr val="tx1"/>
                          </a:solidFill>
                          <a:effectLst/>
                          <a:latin typeface="Comic Sans MS" pitchFamily="66" charset="0"/>
                          <a:cs typeface="Times New Roman" pitchFamily="18" charset="0"/>
                        </a:rPr>
                        <a:t>liq</a:t>
                      </a:r>
                      <a:r>
                        <a:rPr kumimoji="0" lang="en-US" sz="1400" b="1" i="0" u="none" strike="noStrike" cap="none" normalizeH="0" baseline="0">
                          <a:ln>
                            <a:noFill/>
                          </a:ln>
                          <a:solidFill>
                            <a:schemeClr val="tx1"/>
                          </a:solidFill>
                          <a:effectLst/>
                          <a:latin typeface="Comic Sans MS" pitchFamily="66" charset="0"/>
                          <a:cs typeface="Times New Roman" pitchFamily="18" charset="0"/>
                        </a:rPr>
                        <a:t> [cc/g]</a:t>
                      </a:r>
                      <a:endParaRPr kumimoji="0" lang="en-US" sz="2400" b="0" i="0" u="none" strike="noStrike" cap="none" normalizeH="0" baseline="0">
                        <a:ln>
                          <a:noFill/>
                        </a:ln>
                        <a:solidFill>
                          <a:schemeClr val="tx1"/>
                        </a:solidFill>
                        <a:effectLst/>
                        <a:latin typeface="Times New Roman" pitchFamily="18"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omic Sans MS" pitchFamily="66" charset="0"/>
                          <a:cs typeface="Times New Roman" pitchFamily="18" charset="0"/>
                        </a:rPr>
                        <a:t>V</a:t>
                      </a:r>
                      <a:r>
                        <a:rPr kumimoji="0" lang="en-US" sz="1400" b="1" i="0" u="none" strike="noStrike" cap="none" normalizeH="0" baseline="-30000">
                          <a:ln>
                            <a:noFill/>
                          </a:ln>
                          <a:solidFill>
                            <a:schemeClr val="tx1"/>
                          </a:solidFill>
                          <a:effectLst/>
                          <a:latin typeface="Comic Sans MS" pitchFamily="66" charset="0"/>
                          <a:cs typeface="Times New Roman" pitchFamily="18" charset="0"/>
                        </a:rPr>
                        <a:t>vap</a:t>
                      </a:r>
                      <a:r>
                        <a:rPr kumimoji="0" lang="en-US" sz="1400" b="1" i="0" u="none" strike="noStrike" cap="none" normalizeH="0" baseline="0">
                          <a:ln>
                            <a:noFill/>
                          </a:ln>
                          <a:solidFill>
                            <a:schemeClr val="tx1"/>
                          </a:solidFill>
                          <a:effectLst/>
                          <a:latin typeface="Comic Sans MS" pitchFamily="66" charset="0"/>
                          <a:cs typeface="Times New Roman" pitchFamily="18" charset="0"/>
                        </a:rPr>
                        <a:t> [cc/g]</a:t>
                      </a:r>
                      <a:endParaRPr kumimoji="0" lang="en-US" sz="2400" b="0" i="0" u="none" strike="noStrike" cap="none" normalizeH="0" baseline="0">
                        <a:ln>
                          <a:noFill/>
                        </a:ln>
                        <a:solidFill>
                          <a:schemeClr val="tx1"/>
                        </a:solidFill>
                        <a:effectLst/>
                        <a:latin typeface="Times New Roman" pitchFamily="18"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1</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99.63</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1.043</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1693.7</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10</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179.88</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1.127</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194.29</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25</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223.94</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1.197</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79.905</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50</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263.91</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1.286</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39.429</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100</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310.96</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1.453</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18.041</a:t>
                      </a: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150</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342</a:t>
                      </a:r>
                      <a:r>
                        <a:rPr kumimoji="0" lang="es-AR" sz="1200" b="0" i="0" u="none" strike="noStrike" cap="none" normalizeH="0" baseline="0">
                          <a:ln>
                            <a:noFill/>
                          </a:ln>
                          <a:solidFill>
                            <a:schemeClr val="tx1"/>
                          </a:solidFill>
                          <a:effectLst/>
                          <a:latin typeface="Comic Sans MS" pitchFamily="66" charset="0"/>
                          <a:cs typeface="Times New Roman" pitchFamily="18" charset="0"/>
                        </a:rPr>
                        <a:t>.24</a:t>
                      </a:r>
                      <a:endParaRPr kumimoji="0" lang="en-US" sz="1200" b="0" i="0" u="none" strike="noStrike" cap="none" normalizeH="0" baseline="0">
                        <a:ln>
                          <a:noFill/>
                        </a:ln>
                        <a:solidFill>
                          <a:schemeClr val="tx1"/>
                        </a:solidFill>
                        <a:effectLst/>
                        <a:latin typeface="Comic Sans MS" pitchFamily="66" charset="0"/>
                        <a:cs typeface="Times New Roman" pitchFamily="18"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1200" b="0" i="0" u="none" strike="noStrike" cap="none" normalizeH="0" baseline="0">
                          <a:ln>
                            <a:noFill/>
                          </a:ln>
                          <a:solidFill>
                            <a:schemeClr val="tx1"/>
                          </a:solidFill>
                          <a:effectLst/>
                          <a:latin typeface="Comic Sans MS" pitchFamily="66" charset="0"/>
                        </a:rPr>
                        <a:t>1.658</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1200" b="0" i="0" u="none" strike="noStrike" cap="none" normalizeH="0" baseline="0">
                          <a:ln>
                            <a:noFill/>
                          </a:ln>
                          <a:solidFill>
                            <a:schemeClr val="tx1"/>
                          </a:solidFill>
                          <a:effectLst/>
                          <a:latin typeface="Comic Sans MS" pitchFamily="66" charset="0"/>
                        </a:rPr>
                        <a:t>10.337</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200</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36</a:t>
                      </a:r>
                      <a:r>
                        <a:rPr kumimoji="0" lang="es-AR" sz="1200" b="0" i="0" u="none" strike="noStrike" cap="none" normalizeH="0" baseline="0">
                          <a:ln>
                            <a:noFill/>
                          </a:ln>
                          <a:solidFill>
                            <a:schemeClr val="tx1"/>
                          </a:solidFill>
                          <a:effectLst/>
                          <a:latin typeface="Comic Sans MS" pitchFamily="66" charset="0"/>
                          <a:cs typeface="Times New Roman" pitchFamily="18" charset="0"/>
                        </a:rPr>
                        <a:t>5.81</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1200" b="0" i="0" u="none" strike="noStrike" cap="none" normalizeH="0" baseline="0">
                          <a:ln>
                            <a:noFill/>
                          </a:ln>
                          <a:solidFill>
                            <a:schemeClr val="tx1"/>
                          </a:solidFill>
                          <a:effectLst/>
                          <a:latin typeface="Comic Sans MS" pitchFamily="66" charset="0"/>
                        </a:rPr>
                        <a:t>2.036</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1200" b="0" i="0" u="none" strike="noStrike" cap="none" normalizeH="0" baseline="0">
                          <a:ln>
                            <a:noFill/>
                          </a:ln>
                          <a:solidFill>
                            <a:schemeClr val="tx1"/>
                          </a:solidFill>
                          <a:effectLst/>
                          <a:latin typeface="Comic Sans MS" pitchFamily="66" charset="0"/>
                        </a:rPr>
                        <a:t>5.834</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220.55</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cs typeface="Times New Roman" pitchFamily="18" charset="0"/>
                        </a:rPr>
                        <a:t>374</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1200" b="0" i="0" u="none" strike="noStrike" cap="none" normalizeH="0" baseline="0">
                          <a:ln>
                            <a:noFill/>
                          </a:ln>
                          <a:solidFill>
                            <a:schemeClr val="tx1"/>
                          </a:solidFill>
                          <a:effectLst/>
                          <a:latin typeface="Comic Sans MS" pitchFamily="66" charset="0"/>
                        </a:rPr>
                        <a:t>3.11</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1200" b="0" i="0" u="none" strike="noStrike" cap="none" normalizeH="0" baseline="0">
                          <a:ln>
                            <a:noFill/>
                          </a:ln>
                          <a:solidFill>
                            <a:schemeClr val="tx1"/>
                          </a:solidFill>
                          <a:effectLst/>
                          <a:latin typeface="Comic Sans MS" pitchFamily="66" charset="0"/>
                        </a:rPr>
                        <a:t>3.11</a:t>
                      </a:r>
                      <a:endParaRPr kumimoji="0" lang="en-US" sz="1200" b="0" i="0" u="none" strike="noStrike" cap="none" normalizeH="0" baseline="0">
                        <a:ln>
                          <a:noFill/>
                        </a:ln>
                        <a:solidFill>
                          <a:schemeClr val="tx1"/>
                        </a:solidFill>
                        <a:effectLst/>
                        <a:latin typeface="Comic Sans MS" pitchFamily="66" charset="0"/>
                      </a:endParaRPr>
                    </a:p>
                  </a:txBody>
                  <a:tcPr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7996" name="Text Box 172">
            <a:extLst>
              <a:ext uri="{FF2B5EF4-FFF2-40B4-BE49-F238E27FC236}">
                <a16:creationId xmlns:a16="http://schemas.microsoft.com/office/drawing/2014/main" id="{F4E42463-105A-4E53-A77A-C98A9A22D351}"/>
              </a:ext>
            </a:extLst>
          </p:cNvPr>
          <p:cNvSpPr txBox="1">
            <a:spLocks noChangeArrowheads="1"/>
          </p:cNvSpPr>
          <p:nvPr/>
        </p:nvSpPr>
        <p:spPr bwMode="auto">
          <a:xfrm>
            <a:off x="347662" y="1929605"/>
            <a:ext cx="867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dirty="0">
                <a:latin typeface="Comic Sans MS" panose="030F0702030302020204" pitchFamily="66" charset="0"/>
              </a:rPr>
              <a:t>Para el </a:t>
            </a:r>
            <a:r>
              <a:rPr lang="en-US" altLang="es-AR" sz="2000" dirty="0" err="1">
                <a:latin typeface="Comic Sans MS" panose="030F0702030302020204" pitchFamily="66" charset="0"/>
              </a:rPr>
              <a:t>agua</a:t>
            </a:r>
            <a:r>
              <a:rPr lang="en-US" altLang="es-AR" sz="2000" dirty="0">
                <a:latin typeface="Comic Sans MS" panose="030F0702030302020204" pitchFamily="66" charset="0"/>
              </a:rPr>
              <a:t> </a:t>
            </a:r>
            <a:r>
              <a:rPr lang="en-US" altLang="es-AR" sz="2000" dirty="0" err="1">
                <a:latin typeface="Comic Sans MS" panose="030F0702030302020204" pitchFamily="66" charset="0"/>
              </a:rPr>
              <a:t>podemos</a:t>
            </a:r>
            <a:r>
              <a:rPr lang="en-US" altLang="es-AR" sz="2000" dirty="0">
                <a:latin typeface="Comic Sans MS" panose="030F0702030302020204" pitchFamily="66" charset="0"/>
              </a:rPr>
              <a:t> </a:t>
            </a:r>
            <a:r>
              <a:rPr lang="en-US" altLang="es-AR" sz="2000" dirty="0" err="1">
                <a:latin typeface="Comic Sans MS" panose="030F0702030302020204" pitchFamily="66" charset="0"/>
              </a:rPr>
              <a:t>ver</a:t>
            </a:r>
            <a:r>
              <a:rPr lang="en-US" altLang="es-AR" sz="2000" dirty="0">
                <a:latin typeface="Comic Sans MS" panose="030F0702030302020204" pitchFamily="66" charset="0"/>
              </a:rPr>
              <a:t> </a:t>
            </a:r>
            <a:r>
              <a:rPr lang="en-US" altLang="es-AR" sz="2000" dirty="0" err="1">
                <a:latin typeface="Comic Sans MS" panose="030F0702030302020204" pitchFamily="66" charset="0"/>
              </a:rPr>
              <a:t>esos</a:t>
            </a:r>
            <a:r>
              <a:rPr lang="en-US" altLang="es-AR" sz="2000" dirty="0">
                <a:latin typeface="Comic Sans MS" panose="030F0702030302020204" pitchFamily="66" charset="0"/>
              </a:rPr>
              <a:t> </a:t>
            </a:r>
            <a:r>
              <a:rPr lang="en-US" altLang="es-AR" sz="2000" dirty="0" err="1">
                <a:latin typeface="Comic Sans MS" panose="030F0702030302020204" pitchFamily="66" charset="0"/>
              </a:rPr>
              <a:t>cambios</a:t>
            </a:r>
            <a:r>
              <a:rPr lang="en-US" altLang="es-AR" sz="2000" dirty="0">
                <a:latin typeface="Comic Sans MS" panose="030F0702030302020204" pitchFamily="66" charset="0"/>
              </a:rPr>
              <a:t> a </a:t>
            </a:r>
            <a:r>
              <a:rPr lang="en-US" altLang="es-AR" sz="2000" dirty="0" err="1">
                <a:latin typeface="Comic Sans MS" panose="030F0702030302020204" pitchFamily="66" charset="0"/>
              </a:rPr>
              <a:t>través</a:t>
            </a:r>
            <a:r>
              <a:rPr lang="en-US" altLang="es-AR" sz="2000" dirty="0">
                <a:latin typeface="Comic Sans MS" panose="030F0702030302020204" pitchFamily="66" charset="0"/>
              </a:rPr>
              <a:t> de las </a:t>
            </a:r>
            <a:r>
              <a:rPr lang="en-US" altLang="es-AR" sz="2000" dirty="0" err="1">
                <a:latin typeface="Comic Sans MS" panose="030F0702030302020204" pitchFamily="66" charset="0"/>
              </a:rPr>
              <a:t>tablas</a:t>
            </a:r>
            <a:r>
              <a:rPr lang="en-US" altLang="es-AR" sz="2000" dirty="0">
                <a:latin typeface="Comic Sans MS" panose="030F0702030302020204" pitchFamily="66" charset="0"/>
              </a:rPr>
              <a:t> de vapor:</a:t>
            </a:r>
          </a:p>
        </p:txBody>
      </p:sp>
      <p:grpSp>
        <p:nvGrpSpPr>
          <p:cNvPr id="2" name="Group 180">
            <a:extLst>
              <a:ext uri="{FF2B5EF4-FFF2-40B4-BE49-F238E27FC236}">
                <a16:creationId xmlns:a16="http://schemas.microsoft.com/office/drawing/2014/main" id="{F15A7E41-5F69-4D10-BC65-8FA92A698AB3}"/>
              </a:ext>
            </a:extLst>
          </p:cNvPr>
          <p:cNvGrpSpPr>
            <a:grpSpLocks/>
          </p:cNvGrpSpPr>
          <p:nvPr/>
        </p:nvGrpSpPr>
        <p:grpSpPr bwMode="auto">
          <a:xfrm>
            <a:off x="4267200" y="4914900"/>
            <a:ext cx="1371600" cy="871538"/>
            <a:chOff x="2688" y="3456"/>
            <a:chExt cx="864" cy="549"/>
          </a:xfrm>
        </p:grpSpPr>
        <p:sp>
          <p:nvSpPr>
            <p:cNvPr id="4162" name="Text Box 175">
              <a:extLst>
                <a:ext uri="{FF2B5EF4-FFF2-40B4-BE49-F238E27FC236}">
                  <a16:creationId xmlns:a16="http://schemas.microsoft.com/office/drawing/2014/main" id="{FC29DFDA-21F7-4519-B117-28FC9B4FED70}"/>
                </a:ext>
              </a:extLst>
            </p:cNvPr>
            <p:cNvSpPr txBox="1">
              <a:spLocks noChangeArrowheads="1"/>
            </p:cNvSpPr>
            <p:nvPr/>
          </p:nvSpPr>
          <p:spPr bwMode="auto">
            <a:xfrm>
              <a:off x="2688" y="3639"/>
              <a:ext cx="8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latin typeface="Comic Sans MS" panose="030F0702030302020204" pitchFamily="66" charset="0"/>
                </a:rPr>
                <a:t>Incrementa ligeramente</a:t>
              </a:r>
            </a:p>
          </p:txBody>
        </p:sp>
        <p:sp>
          <p:nvSpPr>
            <p:cNvPr id="4163" name="Line 177">
              <a:extLst>
                <a:ext uri="{FF2B5EF4-FFF2-40B4-BE49-F238E27FC236}">
                  <a16:creationId xmlns:a16="http://schemas.microsoft.com/office/drawing/2014/main" id="{35AA528D-BC02-4A0B-9672-FCE58C32D2A4}"/>
                </a:ext>
              </a:extLst>
            </p:cNvPr>
            <p:cNvSpPr>
              <a:spLocks noChangeShapeType="1"/>
            </p:cNvSpPr>
            <p:nvPr/>
          </p:nvSpPr>
          <p:spPr bwMode="auto">
            <a:xfrm flipV="1">
              <a:off x="3228" y="3456"/>
              <a:ext cx="0" cy="192"/>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nvGrpSpPr>
          <p:cNvPr id="3" name="Group 179">
            <a:extLst>
              <a:ext uri="{FF2B5EF4-FFF2-40B4-BE49-F238E27FC236}">
                <a16:creationId xmlns:a16="http://schemas.microsoft.com/office/drawing/2014/main" id="{39B603F2-0B29-4B89-BAFB-7E47863493A0}"/>
              </a:ext>
            </a:extLst>
          </p:cNvPr>
          <p:cNvGrpSpPr>
            <a:grpSpLocks/>
          </p:cNvGrpSpPr>
          <p:nvPr/>
        </p:nvGrpSpPr>
        <p:grpSpPr bwMode="auto">
          <a:xfrm>
            <a:off x="5595938" y="4929188"/>
            <a:ext cx="1600200" cy="857250"/>
            <a:chOff x="3525" y="3465"/>
            <a:chExt cx="1008" cy="540"/>
          </a:xfrm>
        </p:grpSpPr>
        <p:sp>
          <p:nvSpPr>
            <p:cNvPr id="4160" name="Text Box 176">
              <a:extLst>
                <a:ext uri="{FF2B5EF4-FFF2-40B4-BE49-F238E27FC236}">
                  <a16:creationId xmlns:a16="http://schemas.microsoft.com/office/drawing/2014/main" id="{2F1F9C2A-9FF2-40FA-B8A2-0327CED5A93A}"/>
                </a:ext>
              </a:extLst>
            </p:cNvPr>
            <p:cNvSpPr txBox="1">
              <a:spLocks noChangeArrowheads="1"/>
            </p:cNvSpPr>
            <p:nvPr/>
          </p:nvSpPr>
          <p:spPr bwMode="auto">
            <a:xfrm>
              <a:off x="3525" y="3639"/>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latin typeface="Comic Sans MS" panose="030F0702030302020204" pitchFamily="66" charset="0"/>
                </a:rPr>
                <a:t>Disminuye sensiblemente</a:t>
              </a:r>
            </a:p>
          </p:txBody>
        </p:sp>
        <p:sp>
          <p:nvSpPr>
            <p:cNvPr id="4161" name="Line 178">
              <a:extLst>
                <a:ext uri="{FF2B5EF4-FFF2-40B4-BE49-F238E27FC236}">
                  <a16:creationId xmlns:a16="http://schemas.microsoft.com/office/drawing/2014/main" id="{DAC1CCC0-B154-455A-AE65-279C934C859E}"/>
                </a:ext>
              </a:extLst>
            </p:cNvPr>
            <p:cNvSpPr>
              <a:spLocks noChangeShapeType="1"/>
            </p:cNvSpPr>
            <p:nvPr/>
          </p:nvSpPr>
          <p:spPr bwMode="auto">
            <a:xfrm flipV="1">
              <a:off x="3984" y="3465"/>
              <a:ext cx="0" cy="192"/>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sp>
        <p:nvSpPr>
          <p:cNvPr id="78005" name="Text Box 181">
            <a:extLst>
              <a:ext uri="{FF2B5EF4-FFF2-40B4-BE49-F238E27FC236}">
                <a16:creationId xmlns:a16="http://schemas.microsoft.com/office/drawing/2014/main" id="{22A0E479-D595-4B23-A647-C7FCBE7A3BA5}"/>
              </a:ext>
            </a:extLst>
          </p:cNvPr>
          <p:cNvSpPr txBox="1">
            <a:spLocks noChangeArrowheads="1"/>
          </p:cNvSpPr>
          <p:nvPr/>
        </p:nvSpPr>
        <p:spPr bwMode="auto">
          <a:xfrm>
            <a:off x="685800" y="59277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a:latin typeface="Comic Sans MS" panose="030F0702030302020204" pitchFamily="66" charset="0"/>
              </a:rPr>
              <a:t>Se denomina </a:t>
            </a:r>
            <a:r>
              <a:rPr lang="en-US" altLang="es-AR" sz="2000" b="1">
                <a:latin typeface="Comic Sans MS" panose="030F0702030302020204" pitchFamily="66" charset="0"/>
              </a:rPr>
              <a:t>punto crítico </a:t>
            </a:r>
            <a:r>
              <a:rPr lang="en-US" altLang="es-AR" sz="2000">
                <a:latin typeface="Comic Sans MS" panose="030F0702030302020204" pitchFamily="66" charset="0"/>
              </a:rPr>
              <a:t>a la condición a la cual los volúmenes del líquido y vapor saturados son iguales</a:t>
            </a:r>
          </a:p>
        </p:txBody>
      </p:sp>
      <p:grpSp>
        <p:nvGrpSpPr>
          <p:cNvPr id="4" name="Group 189">
            <a:extLst>
              <a:ext uri="{FF2B5EF4-FFF2-40B4-BE49-F238E27FC236}">
                <a16:creationId xmlns:a16="http://schemas.microsoft.com/office/drawing/2014/main" id="{668BE3A1-31D9-4C3B-8D3F-F33E1CEEDD27}"/>
              </a:ext>
            </a:extLst>
          </p:cNvPr>
          <p:cNvGrpSpPr>
            <a:grpSpLocks/>
          </p:cNvGrpSpPr>
          <p:nvPr/>
        </p:nvGrpSpPr>
        <p:grpSpPr bwMode="auto">
          <a:xfrm>
            <a:off x="2147888" y="4543425"/>
            <a:ext cx="6643687" cy="581025"/>
            <a:chOff x="1353" y="2862"/>
            <a:chExt cx="4185" cy="366"/>
          </a:xfrm>
        </p:grpSpPr>
        <p:grpSp>
          <p:nvGrpSpPr>
            <p:cNvPr id="4156" name="Group 187">
              <a:extLst>
                <a:ext uri="{FF2B5EF4-FFF2-40B4-BE49-F238E27FC236}">
                  <a16:creationId xmlns:a16="http://schemas.microsoft.com/office/drawing/2014/main" id="{81D08AB5-3F82-408B-9426-065091181ED8}"/>
                </a:ext>
              </a:extLst>
            </p:cNvPr>
            <p:cNvGrpSpPr>
              <a:grpSpLocks/>
            </p:cNvGrpSpPr>
            <p:nvPr/>
          </p:nvGrpSpPr>
          <p:grpSpPr bwMode="auto">
            <a:xfrm>
              <a:off x="4416" y="2862"/>
              <a:ext cx="1122" cy="366"/>
              <a:chOff x="4416" y="2862"/>
              <a:chExt cx="1122" cy="366"/>
            </a:xfrm>
          </p:grpSpPr>
          <p:sp>
            <p:nvSpPr>
              <p:cNvPr id="4158" name="Text Box 183">
                <a:extLst>
                  <a:ext uri="{FF2B5EF4-FFF2-40B4-BE49-F238E27FC236}">
                    <a16:creationId xmlns:a16="http://schemas.microsoft.com/office/drawing/2014/main" id="{4CD9BC64-FAFF-4B79-A70F-C8A7F4D82FA4}"/>
                  </a:ext>
                </a:extLst>
              </p:cNvPr>
              <p:cNvSpPr txBox="1">
                <a:spLocks noChangeArrowheads="1"/>
              </p:cNvSpPr>
              <p:nvPr/>
            </p:nvSpPr>
            <p:spPr bwMode="auto">
              <a:xfrm>
                <a:off x="4530" y="2862"/>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solidFill>
                      <a:srgbClr val="0000FF"/>
                    </a:solidFill>
                    <a:latin typeface="Comic Sans MS" panose="030F0702030302020204" pitchFamily="66" charset="0"/>
                  </a:rPr>
                  <a:t>Punto crítico del agua</a:t>
                </a:r>
              </a:p>
            </p:txBody>
          </p:sp>
          <p:sp>
            <p:nvSpPr>
              <p:cNvPr id="4159" name="Line 184">
                <a:extLst>
                  <a:ext uri="{FF2B5EF4-FFF2-40B4-BE49-F238E27FC236}">
                    <a16:creationId xmlns:a16="http://schemas.microsoft.com/office/drawing/2014/main" id="{CEE11401-A23B-4BEA-A967-A0C249BB7D83}"/>
                  </a:ext>
                </a:extLst>
              </p:cNvPr>
              <p:cNvSpPr>
                <a:spLocks noChangeShapeType="1"/>
              </p:cNvSpPr>
              <p:nvPr/>
            </p:nvSpPr>
            <p:spPr bwMode="auto">
              <a:xfrm rot="16200000" flipV="1">
                <a:off x="4512" y="2871"/>
                <a:ext cx="0" cy="192"/>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sp>
          <p:nvSpPr>
            <p:cNvPr id="4157" name="Rectangle 188">
              <a:extLst>
                <a:ext uri="{FF2B5EF4-FFF2-40B4-BE49-F238E27FC236}">
                  <a16:creationId xmlns:a16="http://schemas.microsoft.com/office/drawing/2014/main" id="{406CCA7E-4F88-4B55-B7EA-940CE5762E4C}"/>
                </a:ext>
              </a:extLst>
            </p:cNvPr>
            <p:cNvSpPr>
              <a:spLocks noChangeArrowheads="1"/>
            </p:cNvSpPr>
            <p:nvPr/>
          </p:nvSpPr>
          <p:spPr bwMode="auto">
            <a:xfrm>
              <a:off x="1353" y="2892"/>
              <a:ext cx="3017" cy="184"/>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9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79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8005"/>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96" grpId="0" autoUpdateAnimBg="0"/>
      <p:bldP spid="780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a:extLst>
              <a:ext uri="{FF2B5EF4-FFF2-40B4-BE49-F238E27FC236}">
                <a16:creationId xmlns:a16="http://schemas.microsoft.com/office/drawing/2014/main" id="{3BC3FF66-4CF3-4FB1-9DA3-016618E3263A}"/>
              </a:ext>
            </a:extLst>
          </p:cNvPr>
          <p:cNvSpPr txBox="1">
            <a:spLocks noChangeArrowheads="1"/>
          </p:cNvSpPr>
          <p:nvPr/>
        </p:nvSpPr>
        <p:spPr bwMode="auto">
          <a:xfrm>
            <a:off x="342900" y="1219200"/>
            <a:ext cx="8423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Los</a:t>
            </a:r>
            <a:r>
              <a:rPr lang="es-ES_tradnl" altLang="es-AR" sz="2000" b="1">
                <a:latin typeface="Comic Sans MS" panose="030F0702030302020204" pitchFamily="66" charset="0"/>
              </a:rPr>
              <a:t> segundos coeficientes</a:t>
            </a:r>
            <a:r>
              <a:rPr lang="es-ES_tradnl" altLang="es-AR" sz="2000">
                <a:latin typeface="Comic Sans MS" panose="030F0702030302020204" pitchFamily="66" charset="0"/>
              </a:rPr>
              <a:t> viriales </a:t>
            </a:r>
            <a:r>
              <a:rPr lang="es-ES_tradnl" altLang="es-AR" sz="2000" b="1">
                <a:latin typeface="Comic Sans MS" panose="030F0702030302020204" pitchFamily="66" charset="0"/>
              </a:rPr>
              <a:t>B</a:t>
            </a:r>
            <a:r>
              <a:rPr lang="es-ES_tradnl" altLang="es-AR" sz="2000">
                <a:latin typeface="Comic Sans MS" panose="030F0702030302020204" pitchFamily="66" charset="0"/>
              </a:rPr>
              <a:t> y </a:t>
            </a:r>
            <a:r>
              <a:rPr lang="es-ES_tradnl" altLang="es-AR" sz="2000" b="1">
                <a:latin typeface="Comic Sans MS" panose="030F0702030302020204" pitchFamily="66" charset="0"/>
              </a:rPr>
              <a:t>B´</a:t>
            </a:r>
            <a:r>
              <a:rPr lang="es-ES_tradnl" altLang="es-AR" sz="2000">
                <a:latin typeface="Comic Sans MS" panose="030F0702030302020204" pitchFamily="66" charset="0"/>
              </a:rPr>
              <a:t> representan las interacciones entre pares de moléculas. Los </a:t>
            </a:r>
            <a:r>
              <a:rPr lang="es-ES_tradnl" altLang="es-AR" sz="2000" b="1">
                <a:latin typeface="Comic Sans MS" panose="030F0702030302020204" pitchFamily="66" charset="0"/>
              </a:rPr>
              <a:t>terceros coeficientes</a:t>
            </a:r>
            <a:r>
              <a:rPr lang="es-ES_tradnl" altLang="es-AR" sz="2000">
                <a:latin typeface="Comic Sans MS" panose="030F0702030302020204" pitchFamily="66" charset="0"/>
              </a:rPr>
              <a:t> viriales </a:t>
            </a:r>
            <a:r>
              <a:rPr lang="es-ES_tradnl" altLang="es-AR" sz="2000" b="1">
                <a:latin typeface="Comic Sans MS" panose="030F0702030302020204" pitchFamily="66" charset="0"/>
              </a:rPr>
              <a:t>C</a:t>
            </a:r>
            <a:r>
              <a:rPr lang="es-ES_tradnl" altLang="es-AR" sz="2000">
                <a:latin typeface="Comic Sans MS" panose="030F0702030302020204" pitchFamily="66" charset="0"/>
              </a:rPr>
              <a:t> y </a:t>
            </a:r>
            <a:r>
              <a:rPr lang="es-ES_tradnl" altLang="es-AR" sz="2000" b="1">
                <a:latin typeface="Comic Sans MS" panose="030F0702030302020204" pitchFamily="66" charset="0"/>
              </a:rPr>
              <a:t>C´ </a:t>
            </a:r>
            <a:r>
              <a:rPr lang="es-ES_tradnl" altLang="es-AR" sz="2000">
                <a:latin typeface="Comic Sans MS" panose="030F0702030302020204" pitchFamily="66" charset="0"/>
              </a:rPr>
              <a:t>representan las interacciones entre 3 moléculas. </a:t>
            </a:r>
            <a:r>
              <a:rPr lang="es-ES_tradnl" altLang="es-AR" sz="2000" b="1">
                <a:latin typeface="Comic Sans MS" panose="030F0702030302020204" pitchFamily="66" charset="0"/>
              </a:rPr>
              <a:t>D</a:t>
            </a:r>
            <a:r>
              <a:rPr lang="es-ES_tradnl" altLang="es-AR" sz="2000">
                <a:latin typeface="Comic Sans MS" panose="030F0702030302020204" pitchFamily="66" charset="0"/>
              </a:rPr>
              <a:t> y </a:t>
            </a:r>
            <a:r>
              <a:rPr lang="es-ES_tradnl" altLang="es-AR" sz="2000" b="1">
                <a:latin typeface="Comic Sans MS" panose="030F0702030302020204" pitchFamily="66" charset="0"/>
              </a:rPr>
              <a:t>D´</a:t>
            </a:r>
            <a:r>
              <a:rPr lang="es-ES_tradnl" altLang="es-AR" sz="2000">
                <a:latin typeface="Comic Sans MS" panose="030F0702030302020204" pitchFamily="66" charset="0"/>
              </a:rPr>
              <a:t>entre 4 y así siguiendo. </a:t>
            </a:r>
            <a:endParaRPr lang="es-ES" altLang="es-AR" sz="2000">
              <a:latin typeface="Comic Sans MS" panose="030F0702030302020204" pitchFamily="66" charset="0"/>
            </a:endParaRPr>
          </a:p>
        </p:txBody>
      </p:sp>
      <p:sp>
        <p:nvSpPr>
          <p:cNvPr id="36867" name="Text Box 2">
            <a:extLst>
              <a:ext uri="{FF2B5EF4-FFF2-40B4-BE49-F238E27FC236}">
                <a16:creationId xmlns:a16="http://schemas.microsoft.com/office/drawing/2014/main" id="{E5115427-1338-4323-BACA-0D381AC9C375}"/>
              </a:ext>
            </a:extLst>
          </p:cNvPr>
          <p:cNvSpPr txBox="1">
            <a:spLocks noChangeArrowheads="1"/>
          </p:cNvSpPr>
          <p:nvPr/>
        </p:nvSpPr>
        <p:spPr bwMode="auto">
          <a:xfrm>
            <a:off x="406400" y="495300"/>
            <a:ext cx="8308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ecuación es una serie infinita. Su aplicación práctica requiere una rápida convergencia con pocos términos.  </a:t>
            </a:r>
            <a:endParaRPr lang="es-ES" altLang="es-AR" sz="2000">
              <a:latin typeface="Comic Sans MS" panose="030F0702030302020204" pitchFamily="66" charset="0"/>
            </a:endParaRPr>
          </a:p>
        </p:txBody>
      </p:sp>
      <p:sp>
        <p:nvSpPr>
          <p:cNvPr id="5127" name="Text Box 2">
            <a:extLst>
              <a:ext uri="{FF2B5EF4-FFF2-40B4-BE49-F238E27FC236}">
                <a16:creationId xmlns:a16="http://schemas.microsoft.com/office/drawing/2014/main" id="{649FB9D1-CE9E-4737-ABA7-462EFAE095DB}"/>
              </a:ext>
            </a:extLst>
          </p:cNvPr>
          <p:cNvSpPr txBox="1">
            <a:spLocks noChangeArrowheads="1"/>
          </p:cNvSpPr>
          <p:nvPr/>
        </p:nvSpPr>
        <p:spPr bwMode="auto">
          <a:xfrm>
            <a:off x="406400" y="4924425"/>
            <a:ext cx="8308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 temperaturas subcríticas estas ecuaciones son aplicables a presiones de hasta 5-10 bar aproximadamente. A mayores temperaturas se extiende su rango de aplicación a presiones mayores. </a:t>
            </a:r>
            <a:endParaRPr lang="es-ES" altLang="es-AR" sz="2000">
              <a:latin typeface="Comic Sans MS" panose="030F0702030302020204" pitchFamily="66" charset="0"/>
            </a:endParaRPr>
          </a:p>
        </p:txBody>
      </p:sp>
      <p:grpSp>
        <p:nvGrpSpPr>
          <p:cNvPr id="2" name="Group 10">
            <a:extLst>
              <a:ext uri="{FF2B5EF4-FFF2-40B4-BE49-F238E27FC236}">
                <a16:creationId xmlns:a16="http://schemas.microsoft.com/office/drawing/2014/main" id="{7478EB5B-A618-489D-BFBE-E897B3643D19}"/>
              </a:ext>
            </a:extLst>
          </p:cNvPr>
          <p:cNvGrpSpPr>
            <a:grpSpLocks/>
          </p:cNvGrpSpPr>
          <p:nvPr/>
        </p:nvGrpSpPr>
        <p:grpSpPr bwMode="auto">
          <a:xfrm>
            <a:off x="352425" y="2687638"/>
            <a:ext cx="8423275" cy="2036762"/>
            <a:chOff x="222" y="1693"/>
            <a:chExt cx="5306" cy="1283"/>
          </a:xfrm>
        </p:grpSpPr>
        <p:graphicFrame>
          <p:nvGraphicFramePr>
            <p:cNvPr id="36870" name="Object 14">
              <a:extLst>
                <a:ext uri="{FF2B5EF4-FFF2-40B4-BE49-F238E27FC236}">
                  <a16:creationId xmlns:a16="http://schemas.microsoft.com/office/drawing/2014/main" id="{D3742B58-0527-42FE-A675-97077FAECD6C}"/>
                </a:ext>
              </a:extLst>
            </p:cNvPr>
            <p:cNvGraphicFramePr>
              <a:graphicFrameLocks noChangeAspect="1"/>
            </p:cNvGraphicFramePr>
            <p:nvPr/>
          </p:nvGraphicFramePr>
          <p:xfrm>
            <a:off x="1200" y="2622"/>
            <a:ext cx="996" cy="345"/>
          </p:xfrm>
          <a:graphic>
            <a:graphicData uri="http://schemas.openxmlformats.org/presentationml/2006/ole">
              <mc:AlternateContent xmlns:mc="http://schemas.openxmlformats.org/markup-compatibility/2006">
                <mc:Choice xmlns:v="urn:schemas-microsoft-com:vml" Requires="v">
                  <p:oleObj spid="_x0000_s22530" name="Ecuación" r:id="rId3" imgW="1143000" imgH="393700" progId="Equation.3">
                    <p:embed/>
                  </p:oleObj>
                </mc:Choice>
                <mc:Fallback>
                  <p:oleObj name="Ecuación" r:id="rId3" imgW="1143000" imgH="393700" progId="Equation.3">
                    <p:embed/>
                    <p:pic>
                      <p:nvPicPr>
                        <p:cNvPr id="36870" name="Object 14">
                          <a:extLst>
                            <a:ext uri="{FF2B5EF4-FFF2-40B4-BE49-F238E27FC236}">
                              <a16:creationId xmlns:a16="http://schemas.microsoft.com/office/drawing/2014/main" id="{D3742B58-0527-42FE-A675-97077FAEC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2622"/>
                          <a:ext cx="996" cy="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Text Box 2">
              <a:extLst>
                <a:ext uri="{FF2B5EF4-FFF2-40B4-BE49-F238E27FC236}">
                  <a16:creationId xmlns:a16="http://schemas.microsoft.com/office/drawing/2014/main" id="{4FE390E9-06AC-4A41-8545-146812F5430F}"/>
                </a:ext>
              </a:extLst>
            </p:cNvPr>
            <p:cNvSpPr txBox="1">
              <a:spLocks noChangeArrowheads="1"/>
            </p:cNvSpPr>
            <p:nvPr/>
          </p:nvSpPr>
          <p:spPr bwMode="auto">
            <a:xfrm>
              <a:off x="222" y="1693"/>
              <a:ext cx="5306"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 </a:t>
              </a:r>
              <a:r>
                <a:rPr lang="es-ES_tradnl" altLang="es-AR" sz="2000" b="1">
                  <a:latin typeface="Comic Sans MS" panose="030F0702030302020204" pitchFamily="66" charset="0"/>
                </a:rPr>
                <a:t>densidades moderadas</a:t>
              </a:r>
              <a:r>
                <a:rPr lang="es-ES_tradnl" altLang="es-AR" sz="2000">
                  <a:latin typeface="Comic Sans MS" panose="030F0702030302020204" pitchFamily="66" charset="0"/>
                </a:rPr>
                <a:t> las interacciones entre 2 moléculas son mucho más frecuentes que entre 3 y más moléculas. En estas condiciones los términos en C, C´, D, D´… resultan depreciables y la ecuación se utiliza truncada a la altura del segundo coeficiente virial:</a:t>
              </a:r>
              <a:endParaRPr lang="es-ES" altLang="es-AR" sz="2000">
                <a:latin typeface="Comic Sans MS" panose="030F0702030302020204" pitchFamily="66" charset="0"/>
              </a:endParaRPr>
            </a:p>
          </p:txBody>
        </p:sp>
        <p:graphicFrame>
          <p:nvGraphicFramePr>
            <p:cNvPr id="36872" name="Object 25">
              <a:extLst>
                <a:ext uri="{FF2B5EF4-FFF2-40B4-BE49-F238E27FC236}">
                  <a16:creationId xmlns:a16="http://schemas.microsoft.com/office/drawing/2014/main" id="{C149BB12-607B-4BE9-9E3C-8E75EE2A52E8}"/>
                </a:ext>
              </a:extLst>
            </p:cNvPr>
            <p:cNvGraphicFramePr>
              <a:graphicFrameLocks noChangeAspect="1"/>
            </p:cNvGraphicFramePr>
            <p:nvPr/>
          </p:nvGraphicFramePr>
          <p:xfrm>
            <a:off x="3036" y="2631"/>
            <a:ext cx="708" cy="345"/>
          </p:xfrm>
          <a:graphic>
            <a:graphicData uri="http://schemas.openxmlformats.org/presentationml/2006/ole">
              <mc:AlternateContent xmlns:mc="http://schemas.openxmlformats.org/markup-compatibility/2006">
                <mc:Choice xmlns:v="urn:schemas-microsoft-com:vml" Requires="v">
                  <p:oleObj spid="_x0000_s22531" name="Ecuación" r:id="rId5" imgW="812447" imgH="393529" progId="Equation.3">
                    <p:embed/>
                  </p:oleObj>
                </mc:Choice>
                <mc:Fallback>
                  <p:oleObj name="Ecuación" r:id="rId5" imgW="812447" imgH="393529" progId="Equation.3">
                    <p:embed/>
                    <p:pic>
                      <p:nvPicPr>
                        <p:cNvPr id="36872" name="Object 25">
                          <a:extLst>
                            <a:ext uri="{FF2B5EF4-FFF2-40B4-BE49-F238E27FC236}">
                              <a16:creationId xmlns:a16="http://schemas.microsoft.com/office/drawing/2014/main" id="{C149BB12-607B-4BE9-9E3C-8E75EE2A52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 y="2631"/>
                          <a:ext cx="708" cy="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3" name="19 CuadroTexto">
              <a:extLst>
                <a:ext uri="{FF2B5EF4-FFF2-40B4-BE49-F238E27FC236}">
                  <a16:creationId xmlns:a16="http://schemas.microsoft.com/office/drawing/2014/main" id="{5E2A78E6-A89F-4AD5-A531-E611AACAD8B5}"/>
                </a:ext>
              </a:extLst>
            </p:cNvPr>
            <p:cNvSpPr txBox="1">
              <a:spLocks noChangeArrowheads="1"/>
            </p:cNvSpPr>
            <p:nvPr/>
          </p:nvSpPr>
          <p:spPr bwMode="auto">
            <a:xfrm>
              <a:off x="2496" y="2688"/>
              <a:ext cx="2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2000">
                  <a:latin typeface="Comic Sans MS" panose="030F0702030302020204" pitchFamily="66" charset="0"/>
                </a:rPr>
                <a:t>o</a:t>
              </a:r>
              <a:endParaRPr lang="es-ES" altLang="es-AR" sz="2000">
                <a:latin typeface="Comic Sans MS" panose="030F0702030302020204" pitchFamily="66"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
            <a:extLst>
              <a:ext uri="{FF2B5EF4-FFF2-40B4-BE49-F238E27FC236}">
                <a16:creationId xmlns:a16="http://schemas.microsoft.com/office/drawing/2014/main" id="{7878189F-9D31-4961-B487-FF8C648981CD}"/>
              </a:ext>
            </a:extLst>
          </p:cNvPr>
          <p:cNvSpPr txBox="1">
            <a:spLocks noChangeArrowheads="1"/>
          </p:cNvSpPr>
          <p:nvPr/>
        </p:nvSpPr>
        <p:spPr bwMode="auto">
          <a:xfrm>
            <a:off x="396875" y="1828800"/>
            <a:ext cx="8423275" cy="70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b="1">
                <a:latin typeface="Comic Sans MS" panose="030F0702030302020204" pitchFamily="66" charset="0"/>
              </a:rPr>
              <a:t>La serie resulta divergente para densidades líquidas. Por lo tanto sólo puede aplicarse a gases.</a:t>
            </a:r>
            <a:r>
              <a:rPr lang="es-ES_tradnl" altLang="es-AR" sz="2000">
                <a:latin typeface="Comic Sans MS" panose="030F0702030302020204" pitchFamily="66" charset="0"/>
              </a:rPr>
              <a:t> </a:t>
            </a:r>
            <a:endParaRPr lang="es-ES" altLang="es-AR" sz="2000">
              <a:latin typeface="Comic Sans MS" panose="030F0702030302020204" pitchFamily="66" charset="0"/>
            </a:endParaRPr>
          </a:p>
        </p:txBody>
      </p:sp>
      <p:sp>
        <p:nvSpPr>
          <p:cNvPr id="37891" name="Text Box 2">
            <a:extLst>
              <a:ext uri="{FF2B5EF4-FFF2-40B4-BE49-F238E27FC236}">
                <a16:creationId xmlns:a16="http://schemas.microsoft.com/office/drawing/2014/main" id="{4A49D4FF-3623-4FFD-B552-27E530F99BD1}"/>
              </a:ext>
            </a:extLst>
          </p:cNvPr>
          <p:cNvSpPr txBox="1">
            <a:spLocks noChangeArrowheads="1"/>
          </p:cNvSpPr>
          <p:nvPr/>
        </p:nvSpPr>
        <p:spPr bwMode="auto">
          <a:xfrm>
            <a:off x="381000" y="552450"/>
            <a:ext cx="8308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 medida que aumenta la densidad del gas se requieren más términos de la serie, volviéndose impracticable su uso por la falta de información sobre coeficientes viriales de mayor orden. </a:t>
            </a:r>
            <a:endParaRPr lang="es-ES" altLang="es-AR" sz="2000">
              <a:latin typeface="Comic Sans MS" panose="030F0702030302020204" pitchFamily="66" charset="0"/>
            </a:endParaRPr>
          </a:p>
        </p:txBody>
      </p:sp>
      <p:sp>
        <p:nvSpPr>
          <p:cNvPr id="6151" name="Text Box 2">
            <a:extLst>
              <a:ext uri="{FF2B5EF4-FFF2-40B4-BE49-F238E27FC236}">
                <a16:creationId xmlns:a16="http://schemas.microsoft.com/office/drawing/2014/main" id="{2D2FD251-5A89-40C8-85A8-184CCF3D917E}"/>
              </a:ext>
            </a:extLst>
          </p:cNvPr>
          <p:cNvSpPr txBox="1">
            <a:spLocks noChangeArrowheads="1"/>
          </p:cNvSpPr>
          <p:nvPr/>
        </p:nvSpPr>
        <p:spPr bwMode="auto">
          <a:xfrm>
            <a:off x="533400" y="2895600"/>
            <a:ext cx="830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2800" b="1">
                <a:latin typeface="Comic Sans MS" panose="030F0702030302020204" pitchFamily="66" charset="0"/>
              </a:rPr>
              <a:t>Segundos coeficientes viriales</a:t>
            </a:r>
            <a:endParaRPr lang="es-ES" altLang="es-AR" sz="2800" b="1">
              <a:latin typeface="Comic Sans MS" panose="030F0702030302020204" pitchFamily="66" charset="0"/>
            </a:endParaRPr>
          </a:p>
        </p:txBody>
      </p:sp>
      <p:sp>
        <p:nvSpPr>
          <p:cNvPr id="6152" name="Text Box 2">
            <a:extLst>
              <a:ext uri="{FF2B5EF4-FFF2-40B4-BE49-F238E27FC236}">
                <a16:creationId xmlns:a16="http://schemas.microsoft.com/office/drawing/2014/main" id="{71AD9C6B-AFE0-4F4F-849D-BC795581E6F5}"/>
              </a:ext>
            </a:extLst>
          </p:cNvPr>
          <p:cNvSpPr txBox="1">
            <a:spLocks noChangeArrowheads="1"/>
          </p:cNvSpPr>
          <p:nvPr/>
        </p:nvSpPr>
        <p:spPr bwMode="auto">
          <a:xfrm>
            <a:off x="381000" y="3467100"/>
            <a:ext cx="8308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Los valores de los segundos coeficientes viriales pueden obtenerse a partir de mediciones experimentales de propiedades volumétricas o pueden calcularse a partir de modelos teóricos.  </a:t>
            </a:r>
            <a:endParaRPr lang="es-ES" altLang="es-AR" sz="2000">
              <a:latin typeface="Comic Sans MS" panose="030F0702030302020204" pitchFamily="66" charset="0"/>
            </a:endParaRPr>
          </a:p>
        </p:txBody>
      </p:sp>
      <p:grpSp>
        <p:nvGrpSpPr>
          <p:cNvPr id="2" name="Group 12">
            <a:extLst>
              <a:ext uri="{FF2B5EF4-FFF2-40B4-BE49-F238E27FC236}">
                <a16:creationId xmlns:a16="http://schemas.microsoft.com/office/drawing/2014/main" id="{4C54944E-A06D-4BF4-A3C2-370E9ACDA305}"/>
              </a:ext>
            </a:extLst>
          </p:cNvPr>
          <p:cNvGrpSpPr>
            <a:grpSpLocks/>
          </p:cNvGrpSpPr>
          <p:nvPr/>
        </p:nvGrpSpPr>
        <p:grpSpPr bwMode="auto">
          <a:xfrm>
            <a:off x="381000" y="4549775"/>
            <a:ext cx="8308975" cy="2193925"/>
            <a:chOff x="240" y="2866"/>
            <a:chExt cx="5234" cy="1382"/>
          </a:xfrm>
        </p:grpSpPr>
        <p:sp>
          <p:nvSpPr>
            <p:cNvPr id="37895" name="Text Box 2">
              <a:extLst>
                <a:ext uri="{FF2B5EF4-FFF2-40B4-BE49-F238E27FC236}">
                  <a16:creationId xmlns:a16="http://schemas.microsoft.com/office/drawing/2014/main" id="{41BB5DFE-BC2B-4AD6-99BF-E472C7F043B0}"/>
                </a:ext>
              </a:extLst>
            </p:cNvPr>
            <p:cNvSpPr txBox="1">
              <a:spLocks noChangeArrowheads="1"/>
            </p:cNvSpPr>
            <p:nvPr/>
          </p:nvSpPr>
          <p:spPr bwMode="auto">
            <a:xfrm>
              <a:off x="240" y="2866"/>
              <a:ext cx="523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Abbott (1975) propone la siguiente correlación para calcular los valores de B:</a:t>
              </a:r>
              <a:endParaRPr lang="es-ES" altLang="es-AR" sz="2000">
                <a:latin typeface="Comic Sans MS" panose="030F0702030302020204" pitchFamily="66" charset="0"/>
              </a:endParaRPr>
            </a:p>
          </p:txBody>
        </p:sp>
        <p:graphicFrame>
          <p:nvGraphicFramePr>
            <p:cNvPr id="37896" name="Object 14">
              <a:extLst>
                <a:ext uri="{FF2B5EF4-FFF2-40B4-BE49-F238E27FC236}">
                  <a16:creationId xmlns:a16="http://schemas.microsoft.com/office/drawing/2014/main" id="{9B56DA9B-7236-414F-9FCF-B79DEA84949D}"/>
                </a:ext>
              </a:extLst>
            </p:cNvPr>
            <p:cNvGraphicFramePr>
              <a:graphicFrameLocks noChangeAspect="1"/>
            </p:cNvGraphicFramePr>
            <p:nvPr/>
          </p:nvGraphicFramePr>
          <p:xfrm>
            <a:off x="1238" y="3552"/>
            <a:ext cx="1018" cy="378"/>
          </p:xfrm>
          <a:graphic>
            <a:graphicData uri="http://schemas.openxmlformats.org/presentationml/2006/ole">
              <mc:AlternateContent xmlns:mc="http://schemas.openxmlformats.org/markup-compatibility/2006">
                <mc:Choice xmlns:v="urn:schemas-microsoft-com:vml" Requires="v">
                  <p:oleObj spid="_x0000_s23554" name="Ecuación" r:id="rId3" imgW="1167893" imgH="431613" progId="Equation.3">
                    <p:embed/>
                  </p:oleObj>
                </mc:Choice>
                <mc:Fallback>
                  <p:oleObj name="Ecuación" r:id="rId3" imgW="1167893" imgH="431613" progId="Equation.3">
                    <p:embed/>
                    <p:pic>
                      <p:nvPicPr>
                        <p:cNvPr id="37896" name="Object 14">
                          <a:extLst>
                            <a:ext uri="{FF2B5EF4-FFF2-40B4-BE49-F238E27FC236}">
                              <a16:creationId xmlns:a16="http://schemas.microsoft.com/office/drawing/2014/main" id="{9B56DA9B-7236-414F-9FCF-B79DEA849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 y="3552"/>
                          <a:ext cx="1018" cy="3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7" name="Object 3">
              <a:extLst>
                <a:ext uri="{FF2B5EF4-FFF2-40B4-BE49-F238E27FC236}">
                  <a16:creationId xmlns:a16="http://schemas.microsoft.com/office/drawing/2014/main" id="{E713E050-A245-4875-8657-9DDCEA3BBF57}"/>
                </a:ext>
              </a:extLst>
            </p:cNvPr>
            <p:cNvGraphicFramePr>
              <a:graphicFrameLocks noChangeAspect="1"/>
            </p:cNvGraphicFramePr>
            <p:nvPr/>
          </p:nvGraphicFramePr>
          <p:xfrm>
            <a:off x="2650" y="3288"/>
            <a:ext cx="1106" cy="378"/>
          </p:xfrm>
          <a:graphic>
            <a:graphicData uri="http://schemas.openxmlformats.org/presentationml/2006/ole">
              <mc:AlternateContent xmlns:mc="http://schemas.openxmlformats.org/markup-compatibility/2006">
                <mc:Choice xmlns:v="urn:schemas-microsoft-com:vml" Requires="v">
                  <p:oleObj spid="_x0000_s23555" name="Ecuación" r:id="rId5" imgW="1269449" imgH="431613" progId="Equation.3">
                    <p:embed/>
                  </p:oleObj>
                </mc:Choice>
                <mc:Fallback>
                  <p:oleObj name="Ecuación" r:id="rId5" imgW="1269449" imgH="431613" progId="Equation.3">
                    <p:embed/>
                    <p:pic>
                      <p:nvPicPr>
                        <p:cNvPr id="37897" name="Object 3">
                          <a:extLst>
                            <a:ext uri="{FF2B5EF4-FFF2-40B4-BE49-F238E27FC236}">
                              <a16:creationId xmlns:a16="http://schemas.microsoft.com/office/drawing/2014/main" id="{E713E050-A245-4875-8657-9DDCEA3BBF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 y="3288"/>
                          <a:ext cx="1106" cy="3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8" name="Object 4">
              <a:extLst>
                <a:ext uri="{FF2B5EF4-FFF2-40B4-BE49-F238E27FC236}">
                  <a16:creationId xmlns:a16="http://schemas.microsoft.com/office/drawing/2014/main" id="{6C6578BB-7ECE-4877-85A1-52D083793668}"/>
                </a:ext>
              </a:extLst>
            </p:cNvPr>
            <p:cNvGraphicFramePr>
              <a:graphicFrameLocks noChangeAspect="1"/>
            </p:cNvGraphicFramePr>
            <p:nvPr/>
          </p:nvGraphicFramePr>
          <p:xfrm>
            <a:off x="2640" y="3822"/>
            <a:ext cx="1095" cy="378"/>
          </p:xfrm>
          <a:graphic>
            <a:graphicData uri="http://schemas.openxmlformats.org/presentationml/2006/ole">
              <mc:AlternateContent xmlns:mc="http://schemas.openxmlformats.org/markup-compatibility/2006">
                <mc:Choice xmlns:v="urn:schemas-microsoft-com:vml" Requires="v">
                  <p:oleObj spid="_x0000_s23556" name="Ecuación" r:id="rId7" imgW="1257300" imgH="431800" progId="Equation.3">
                    <p:embed/>
                  </p:oleObj>
                </mc:Choice>
                <mc:Fallback>
                  <p:oleObj name="Ecuación" r:id="rId7" imgW="1257300" imgH="431800" progId="Equation.3">
                    <p:embed/>
                    <p:pic>
                      <p:nvPicPr>
                        <p:cNvPr id="37898" name="Object 4">
                          <a:extLst>
                            <a:ext uri="{FF2B5EF4-FFF2-40B4-BE49-F238E27FC236}">
                              <a16:creationId xmlns:a16="http://schemas.microsoft.com/office/drawing/2014/main" id="{6C6578BB-7ECE-4877-85A1-52D0837936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 y="3822"/>
                          <a:ext cx="1095" cy="3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9" name="9 Abrir llave">
              <a:extLst>
                <a:ext uri="{FF2B5EF4-FFF2-40B4-BE49-F238E27FC236}">
                  <a16:creationId xmlns:a16="http://schemas.microsoft.com/office/drawing/2014/main" id="{F9179629-03D6-49E7-8E0C-2E1959F25A75}"/>
                </a:ext>
              </a:extLst>
            </p:cNvPr>
            <p:cNvSpPr>
              <a:spLocks/>
            </p:cNvSpPr>
            <p:nvPr/>
          </p:nvSpPr>
          <p:spPr bwMode="auto">
            <a:xfrm>
              <a:off x="2496" y="3240"/>
              <a:ext cx="96" cy="1008"/>
            </a:xfrm>
            <a:prstGeom prst="leftBrace">
              <a:avLst>
                <a:gd name="adj1" fmla="val 831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AB26F00B-A32B-4DAA-9D7B-4A6324C56CA8}"/>
              </a:ext>
            </a:extLst>
          </p:cNvPr>
          <p:cNvSpPr txBox="1">
            <a:spLocks noChangeArrowheads="1"/>
          </p:cNvSpPr>
          <p:nvPr/>
        </p:nvSpPr>
        <p:spPr bwMode="auto">
          <a:xfrm>
            <a:off x="381000" y="533400"/>
            <a:ext cx="8308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Utilizando la correlación de Abbott para el cálculo de segundos coeficientes viriales, se obtiene la siguiente expresión de la ecuación virial:</a:t>
            </a:r>
            <a:endParaRPr lang="es-ES" altLang="es-AR" sz="2000">
              <a:latin typeface="Comic Sans MS" panose="030F0702030302020204" pitchFamily="66" charset="0"/>
            </a:endParaRPr>
          </a:p>
        </p:txBody>
      </p:sp>
      <p:sp>
        <p:nvSpPr>
          <p:cNvPr id="7172" name="Text Box 2">
            <a:extLst>
              <a:ext uri="{FF2B5EF4-FFF2-40B4-BE49-F238E27FC236}">
                <a16:creationId xmlns:a16="http://schemas.microsoft.com/office/drawing/2014/main" id="{3F410D0B-9468-46CB-825B-0F8FB2B1E453}"/>
              </a:ext>
            </a:extLst>
          </p:cNvPr>
          <p:cNvSpPr txBox="1">
            <a:spLocks noChangeArrowheads="1"/>
          </p:cNvSpPr>
          <p:nvPr/>
        </p:nvSpPr>
        <p:spPr bwMode="auto">
          <a:xfrm>
            <a:off x="381000" y="2514600"/>
            <a:ext cx="8308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 las temperaturas de proceso habituales, los segundos coeficientes viriales son negativos.</a:t>
            </a:r>
            <a:endParaRPr lang="es-ES" altLang="es-AR" sz="2000">
              <a:latin typeface="Comic Sans MS" panose="030F0702030302020204" pitchFamily="66" charset="0"/>
            </a:endParaRPr>
          </a:p>
        </p:txBody>
      </p:sp>
      <p:graphicFrame>
        <p:nvGraphicFramePr>
          <p:cNvPr id="38916" name="Object 5">
            <a:extLst>
              <a:ext uri="{FF2B5EF4-FFF2-40B4-BE49-F238E27FC236}">
                <a16:creationId xmlns:a16="http://schemas.microsoft.com/office/drawing/2014/main" id="{09707668-5885-4E53-9334-EC7DA0AEF6FB}"/>
              </a:ext>
            </a:extLst>
          </p:cNvPr>
          <p:cNvGraphicFramePr>
            <a:graphicFrameLocks noChangeAspect="1"/>
          </p:cNvGraphicFramePr>
          <p:nvPr/>
        </p:nvGraphicFramePr>
        <p:xfrm>
          <a:off x="3273425" y="1649413"/>
          <a:ext cx="1984375" cy="601662"/>
        </p:xfrm>
        <a:graphic>
          <a:graphicData uri="http://schemas.openxmlformats.org/presentationml/2006/ole">
            <mc:AlternateContent xmlns:mc="http://schemas.openxmlformats.org/markup-compatibility/2006">
              <mc:Choice xmlns:v="urn:schemas-microsoft-com:vml" Requires="v">
                <p:oleObj spid="_x0000_s24578" name="Ecuación" r:id="rId3" imgW="1435100" imgH="431800" progId="Equation.3">
                  <p:embed/>
                </p:oleObj>
              </mc:Choice>
              <mc:Fallback>
                <p:oleObj name="Ecuación" r:id="rId3" imgW="1435100" imgH="431800" progId="Equation.3">
                  <p:embed/>
                  <p:pic>
                    <p:nvPicPr>
                      <p:cNvPr id="38916" name="Object 5">
                        <a:extLst>
                          <a:ext uri="{FF2B5EF4-FFF2-40B4-BE49-F238E27FC236}">
                            <a16:creationId xmlns:a16="http://schemas.microsoft.com/office/drawing/2014/main" id="{09707668-5885-4E53-9334-EC7DA0AEF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1649413"/>
                        <a:ext cx="1984375" cy="60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endParaRPr lang="es-ES_tradnl" dirty="0"/>
          </a:p>
        </p:txBody>
      </p:sp>
      <p:pic>
        <p:nvPicPr>
          <p:cNvPr id="14340" name="Picture 4"/>
          <p:cNvPicPr>
            <a:picLocks noChangeAspect="1" noChangeArrowheads="1"/>
          </p:cNvPicPr>
          <p:nvPr/>
        </p:nvPicPr>
        <p:blipFill>
          <a:blip r:embed="rId2" cstate="print"/>
          <a:srcRect/>
          <a:stretch>
            <a:fillRect/>
          </a:stretch>
        </p:blipFill>
        <p:spPr bwMode="auto">
          <a:xfrm>
            <a:off x="109538" y="1503363"/>
            <a:ext cx="8882062" cy="51546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7D308358-8A04-4216-B5F4-03BF2AA0B291}"/>
              </a:ext>
            </a:extLst>
          </p:cNvPr>
          <p:cNvSpPr txBox="1">
            <a:spLocks noChangeArrowheads="1"/>
          </p:cNvSpPr>
          <p:nvPr/>
        </p:nvSpPr>
        <p:spPr bwMode="auto">
          <a:xfrm>
            <a:off x="1223963" y="520723"/>
            <a:ext cx="6667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Ecuación de estado de van der Waals</a:t>
            </a:r>
            <a:endParaRPr lang="es-ES" altLang="es-AR" sz="2800" b="1">
              <a:latin typeface="Comic Sans MS" panose="030F0702030302020204" pitchFamily="66" charset="0"/>
            </a:endParaRPr>
          </a:p>
        </p:txBody>
      </p:sp>
      <p:grpSp>
        <p:nvGrpSpPr>
          <p:cNvPr id="2" name="Group 19">
            <a:extLst>
              <a:ext uri="{FF2B5EF4-FFF2-40B4-BE49-F238E27FC236}">
                <a16:creationId xmlns:a16="http://schemas.microsoft.com/office/drawing/2014/main" id="{EFFC2FA6-E8F0-4716-A75A-9065F6337AFC}"/>
              </a:ext>
            </a:extLst>
          </p:cNvPr>
          <p:cNvGrpSpPr>
            <a:grpSpLocks/>
          </p:cNvGrpSpPr>
          <p:nvPr/>
        </p:nvGrpSpPr>
        <p:grpSpPr bwMode="auto">
          <a:xfrm>
            <a:off x="595313" y="966788"/>
            <a:ext cx="7924800" cy="1096962"/>
            <a:chOff x="375" y="609"/>
            <a:chExt cx="4992" cy="691"/>
          </a:xfrm>
        </p:grpSpPr>
        <p:sp>
          <p:nvSpPr>
            <p:cNvPr id="16398" name="Text Box 3">
              <a:extLst>
                <a:ext uri="{FF2B5EF4-FFF2-40B4-BE49-F238E27FC236}">
                  <a16:creationId xmlns:a16="http://schemas.microsoft.com/office/drawing/2014/main" id="{7510C5DF-4DA4-411B-898D-BBDAC5B14AE2}"/>
                </a:ext>
              </a:extLst>
            </p:cNvPr>
            <p:cNvSpPr txBox="1">
              <a:spLocks noChangeArrowheads="1"/>
            </p:cNvSpPr>
            <p:nvPr/>
          </p:nvSpPr>
          <p:spPr bwMode="auto">
            <a:xfrm>
              <a:off x="375" y="609"/>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ecuación de estado del gas ideal no tiene en cuenta atracciones y repulsiones moleculares.</a:t>
              </a:r>
            </a:p>
          </p:txBody>
        </p:sp>
        <p:graphicFrame>
          <p:nvGraphicFramePr>
            <p:cNvPr id="16399" name="Object 4">
              <a:extLst>
                <a:ext uri="{FF2B5EF4-FFF2-40B4-BE49-F238E27FC236}">
                  <a16:creationId xmlns:a16="http://schemas.microsoft.com/office/drawing/2014/main" id="{ECCC062C-4F6E-45CD-BBDC-83C19C208A5C}"/>
                </a:ext>
              </a:extLst>
            </p:cNvPr>
            <p:cNvGraphicFramePr>
              <a:graphicFrameLocks noChangeAspect="1"/>
            </p:cNvGraphicFramePr>
            <p:nvPr/>
          </p:nvGraphicFramePr>
          <p:xfrm>
            <a:off x="2561" y="1146"/>
            <a:ext cx="654" cy="154"/>
          </p:xfrm>
          <a:graphic>
            <a:graphicData uri="http://schemas.openxmlformats.org/presentationml/2006/ole">
              <mc:AlternateContent xmlns:mc="http://schemas.openxmlformats.org/markup-compatibility/2006">
                <mc:Choice xmlns:v="urn:schemas-microsoft-com:vml" Requires="v">
                  <p:oleObj spid="_x0000_s25602" name="Equation" r:id="rId3" imgW="698197" imgH="165028" progId="Equation.3">
                    <p:embed/>
                  </p:oleObj>
                </mc:Choice>
                <mc:Fallback>
                  <p:oleObj name="Equation" r:id="rId3" imgW="698197" imgH="165028" progId="Equation.3">
                    <p:embed/>
                    <p:pic>
                      <p:nvPicPr>
                        <p:cNvPr id="16399" name="Object 4">
                          <a:extLst>
                            <a:ext uri="{FF2B5EF4-FFF2-40B4-BE49-F238E27FC236}">
                              <a16:creationId xmlns:a16="http://schemas.microsoft.com/office/drawing/2014/main" id="{ECCC062C-4F6E-45CD-BBDC-83C19C208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 y="1146"/>
                          <a:ext cx="65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0117" name="Text Box 5">
            <a:extLst>
              <a:ext uri="{FF2B5EF4-FFF2-40B4-BE49-F238E27FC236}">
                <a16:creationId xmlns:a16="http://schemas.microsoft.com/office/drawing/2014/main" id="{AD961D81-2DD8-4D9C-A1B3-7B8DE9FDECCD}"/>
              </a:ext>
            </a:extLst>
          </p:cNvPr>
          <p:cNvSpPr txBox="1">
            <a:spLocks noChangeArrowheads="1"/>
          </p:cNvSpPr>
          <p:nvPr/>
        </p:nvSpPr>
        <p:spPr bwMode="auto">
          <a:xfrm>
            <a:off x="595313" y="2117725"/>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Van del Waals (1873) propuso corregir esta ecuación en base a las siguientes hipótesis:</a:t>
            </a:r>
          </a:p>
        </p:txBody>
      </p:sp>
      <p:grpSp>
        <p:nvGrpSpPr>
          <p:cNvPr id="3" name="Group 20">
            <a:extLst>
              <a:ext uri="{FF2B5EF4-FFF2-40B4-BE49-F238E27FC236}">
                <a16:creationId xmlns:a16="http://schemas.microsoft.com/office/drawing/2014/main" id="{48C60588-94D1-4EA4-B434-34F9543AFFB1}"/>
              </a:ext>
            </a:extLst>
          </p:cNvPr>
          <p:cNvGrpSpPr>
            <a:grpSpLocks/>
          </p:cNvGrpSpPr>
          <p:nvPr/>
        </p:nvGrpSpPr>
        <p:grpSpPr bwMode="auto">
          <a:xfrm>
            <a:off x="595313" y="2890838"/>
            <a:ext cx="7924800" cy="3746500"/>
            <a:chOff x="375" y="1821"/>
            <a:chExt cx="4992" cy="2360"/>
          </a:xfrm>
        </p:grpSpPr>
        <p:graphicFrame>
          <p:nvGraphicFramePr>
            <p:cNvPr id="16396" name="Object 12">
              <a:extLst>
                <a:ext uri="{FF2B5EF4-FFF2-40B4-BE49-F238E27FC236}">
                  <a16:creationId xmlns:a16="http://schemas.microsoft.com/office/drawing/2014/main" id="{A9199226-FC86-4FA0-974E-36CCAF60E8D8}"/>
                </a:ext>
              </a:extLst>
            </p:cNvPr>
            <p:cNvGraphicFramePr>
              <a:graphicFrameLocks noChangeAspect="1"/>
            </p:cNvGraphicFramePr>
            <p:nvPr/>
          </p:nvGraphicFramePr>
          <p:xfrm>
            <a:off x="2208" y="3813"/>
            <a:ext cx="618" cy="368"/>
          </p:xfrm>
          <a:graphic>
            <a:graphicData uri="http://schemas.openxmlformats.org/presentationml/2006/ole">
              <mc:AlternateContent xmlns:mc="http://schemas.openxmlformats.org/markup-compatibility/2006">
                <mc:Choice xmlns:v="urn:schemas-microsoft-com:vml" Requires="v">
                  <p:oleObj spid="_x0000_s25603" name="Equation" r:id="rId5" imgW="660113" imgH="393529" progId="Equation.3">
                    <p:embed/>
                  </p:oleObj>
                </mc:Choice>
                <mc:Fallback>
                  <p:oleObj name="Equation" r:id="rId5" imgW="660113" imgH="393529" progId="Equation.3">
                    <p:embed/>
                    <p:pic>
                      <p:nvPicPr>
                        <p:cNvPr id="16396" name="Object 12">
                          <a:extLst>
                            <a:ext uri="{FF2B5EF4-FFF2-40B4-BE49-F238E27FC236}">
                              <a16:creationId xmlns:a16="http://schemas.microsoft.com/office/drawing/2014/main" id="{A9199226-FC86-4FA0-974E-36CCAF60E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3813"/>
                          <a:ext cx="618"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7" name="Text Box 14">
              <a:extLst>
                <a:ext uri="{FF2B5EF4-FFF2-40B4-BE49-F238E27FC236}">
                  <a16:creationId xmlns:a16="http://schemas.microsoft.com/office/drawing/2014/main" id="{74947082-93D0-4F10-8446-F8988F83944E}"/>
                </a:ext>
              </a:extLst>
            </p:cNvPr>
            <p:cNvSpPr txBox="1">
              <a:spLocks noChangeArrowheads="1"/>
            </p:cNvSpPr>
            <p:nvPr/>
          </p:nvSpPr>
          <p:spPr bwMode="auto">
            <a:xfrm>
              <a:off x="375" y="1821"/>
              <a:ext cx="499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AutoNum type="arabicPeriod"/>
              </a:pPr>
              <a:r>
                <a:rPr lang="es-ES_tradnl" altLang="es-AR" sz="2000">
                  <a:latin typeface="Comic Sans MS" panose="030F0702030302020204" pitchFamily="66" charset="0"/>
                </a:rPr>
                <a:t>Las moléculas ocupan un espacio, que denominó </a:t>
              </a:r>
              <a:r>
                <a:rPr lang="es-ES_tradnl" altLang="es-AR" sz="2000" b="1">
                  <a:latin typeface="Comic Sans MS" panose="030F0702030302020204" pitchFamily="66" charset="0"/>
                </a:rPr>
                <a:t>covolumen b, </a:t>
              </a:r>
              <a:r>
                <a:rPr lang="es-ES_tradnl" altLang="es-AR" sz="2000">
                  <a:latin typeface="Comic Sans MS" panose="030F0702030302020204" pitchFamily="66" charset="0"/>
                </a:rPr>
                <a:t>de manera que el volumen disponible para el movimiento de las moléculas no es V sino (V-b)</a:t>
              </a:r>
              <a:endParaRPr lang="es-ES" altLang="es-AR" sz="2000" b="1">
                <a:latin typeface="Comic Sans MS" panose="030F0702030302020204" pitchFamily="66" charset="0"/>
              </a:endParaRPr>
            </a:p>
          </p:txBody>
        </p:sp>
      </p:grpSp>
      <p:grpSp>
        <p:nvGrpSpPr>
          <p:cNvPr id="4" name="Group 21">
            <a:extLst>
              <a:ext uri="{FF2B5EF4-FFF2-40B4-BE49-F238E27FC236}">
                <a16:creationId xmlns:a16="http://schemas.microsoft.com/office/drawing/2014/main" id="{FD8A4519-5429-43CA-AA70-D1E08B93DF74}"/>
              </a:ext>
            </a:extLst>
          </p:cNvPr>
          <p:cNvGrpSpPr>
            <a:grpSpLocks/>
          </p:cNvGrpSpPr>
          <p:nvPr/>
        </p:nvGrpSpPr>
        <p:grpSpPr bwMode="auto">
          <a:xfrm>
            <a:off x="595313" y="3898900"/>
            <a:ext cx="7924800" cy="2776538"/>
            <a:chOff x="375" y="2456"/>
            <a:chExt cx="4992" cy="1749"/>
          </a:xfrm>
        </p:grpSpPr>
        <p:sp>
          <p:nvSpPr>
            <p:cNvPr id="16394" name="Text Box 15">
              <a:extLst>
                <a:ext uri="{FF2B5EF4-FFF2-40B4-BE49-F238E27FC236}">
                  <a16:creationId xmlns:a16="http://schemas.microsoft.com/office/drawing/2014/main" id="{D849EA28-27F8-4B1E-99AB-0E20E73DD43A}"/>
                </a:ext>
              </a:extLst>
            </p:cNvPr>
            <p:cNvSpPr txBox="1">
              <a:spLocks noChangeArrowheads="1"/>
            </p:cNvSpPr>
            <p:nvPr/>
          </p:nvSpPr>
          <p:spPr bwMode="auto">
            <a:xfrm>
              <a:off x="375" y="2456"/>
              <a:ext cx="4992"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AutoNum type="arabicPeriod" startAt="2"/>
              </a:pPr>
              <a:r>
                <a:rPr lang="es-ES_tradnl" altLang="es-AR" sz="2000">
                  <a:latin typeface="Comic Sans MS" panose="030F0702030302020204" pitchFamily="66" charset="0"/>
                </a:rPr>
                <a:t>Las moléculas experimentan fuerzas de atracción entre sí, lo que hace que la presión ejercida sobre las paredes del recipiente que las contiene sea inferior al indicado por la ecuación del gas ideal. Para van der Waals esta presión intramolecular es directamente proporcional a un </a:t>
              </a:r>
              <a:r>
                <a:rPr lang="es-ES_tradnl" altLang="es-AR" sz="2000" b="1">
                  <a:latin typeface="Comic Sans MS" panose="030F0702030302020204" pitchFamily="66" charset="0"/>
                </a:rPr>
                <a:t>parámetro energético a</a:t>
              </a:r>
              <a:r>
                <a:rPr lang="es-ES_tradnl" altLang="es-AR" sz="2000">
                  <a:latin typeface="Comic Sans MS" panose="030F0702030302020204" pitchFamily="66" charset="0"/>
                </a:rPr>
                <a:t> e inversamente proporcional al cuadrado del volumen</a:t>
              </a:r>
              <a:endParaRPr lang="es-ES" altLang="es-AR" sz="2000" b="1">
                <a:latin typeface="Comic Sans MS" panose="030F0702030302020204" pitchFamily="66" charset="0"/>
              </a:endParaRPr>
            </a:p>
          </p:txBody>
        </p:sp>
        <p:graphicFrame>
          <p:nvGraphicFramePr>
            <p:cNvPr id="16395" name="Object 16">
              <a:extLst>
                <a:ext uri="{FF2B5EF4-FFF2-40B4-BE49-F238E27FC236}">
                  <a16:creationId xmlns:a16="http://schemas.microsoft.com/office/drawing/2014/main" id="{2B6B8C86-D6C3-4044-974B-9AD83C2DCA07}"/>
                </a:ext>
              </a:extLst>
            </p:cNvPr>
            <p:cNvGraphicFramePr>
              <a:graphicFrameLocks noChangeAspect="1"/>
            </p:cNvGraphicFramePr>
            <p:nvPr/>
          </p:nvGraphicFramePr>
          <p:xfrm>
            <a:off x="2863" y="3813"/>
            <a:ext cx="356" cy="392"/>
          </p:xfrm>
          <a:graphic>
            <a:graphicData uri="http://schemas.openxmlformats.org/presentationml/2006/ole">
              <mc:AlternateContent xmlns:mc="http://schemas.openxmlformats.org/markup-compatibility/2006">
                <mc:Choice xmlns:v="urn:schemas-microsoft-com:vml" Requires="v">
                  <p:oleObj spid="_x0000_s25604" name="Equation" r:id="rId7" imgW="380835" imgH="418918" progId="Equation.3">
                    <p:embed/>
                  </p:oleObj>
                </mc:Choice>
                <mc:Fallback>
                  <p:oleObj name="Equation" r:id="rId7" imgW="380835" imgH="418918" progId="Equation.3">
                    <p:embed/>
                    <p:pic>
                      <p:nvPicPr>
                        <p:cNvPr id="16395" name="Object 16">
                          <a:extLst>
                            <a:ext uri="{FF2B5EF4-FFF2-40B4-BE49-F238E27FC236}">
                              <a16:creationId xmlns:a16="http://schemas.microsoft.com/office/drawing/2014/main" id="{2B6B8C86-D6C3-4044-974B-9AD83C2DC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3" y="3813"/>
                          <a:ext cx="356"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22">
            <a:extLst>
              <a:ext uri="{FF2B5EF4-FFF2-40B4-BE49-F238E27FC236}">
                <a16:creationId xmlns:a16="http://schemas.microsoft.com/office/drawing/2014/main" id="{51117CEA-7CD0-41CA-9743-DB4349784F65}"/>
              </a:ext>
            </a:extLst>
          </p:cNvPr>
          <p:cNvGrpSpPr>
            <a:grpSpLocks/>
          </p:cNvGrpSpPr>
          <p:nvPr/>
        </p:nvGrpSpPr>
        <p:grpSpPr bwMode="auto">
          <a:xfrm>
            <a:off x="3124200" y="6019800"/>
            <a:ext cx="5881688" cy="685800"/>
            <a:chOff x="1968" y="3792"/>
            <a:chExt cx="3705" cy="432"/>
          </a:xfrm>
        </p:grpSpPr>
        <p:sp>
          <p:nvSpPr>
            <p:cNvPr id="16392" name="Rectangle 17">
              <a:extLst>
                <a:ext uri="{FF2B5EF4-FFF2-40B4-BE49-F238E27FC236}">
                  <a16:creationId xmlns:a16="http://schemas.microsoft.com/office/drawing/2014/main" id="{7A2BFE4B-C705-4825-B9AB-8917F5D32368}"/>
                </a:ext>
              </a:extLst>
            </p:cNvPr>
            <p:cNvSpPr>
              <a:spLocks noChangeArrowheads="1"/>
            </p:cNvSpPr>
            <p:nvPr/>
          </p:nvSpPr>
          <p:spPr bwMode="auto">
            <a:xfrm>
              <a:off x="1968" y="3792"/>
              <a:ext cx="1488" cy="4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16393" name="Text Box 18">
              <a:extLst>
                <a:ext uri="{FF2B5EF4-FFF2-40B4-BE49-F238E27FC236}">
                  <a16:creationId xmlns:a16="http://schemas.microsoft.com/office/drawing/2014/main" id="{A8ABB2B6-CB8F-428A-BA03-8ACE86E04125}"/>
                </a:ext>
              </a:extLst>
            </p:cNvPr>
            <p:cNvSpPr txBox="1">
              <a:spLocks noChangeArrowheads="1"/>
            </p:cNvSpPr>
            <p:nvPr/>
          </p:nvSpPr>
          <p:spPr bwMode="auto">
            <a:xfrm>
              <a:off x="3504" y="3873"/>
              <a:ext cx="2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2000">
                  <a:latin typeface="Comic Sans MS" panose="030F0702030302020204" pitchFamily="66" charset="0"/>
                </a:rPr>
                <a:t>Ecuación de van der Waals</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4">
            <a:extLst>
              <a:ext uri="{FF2B5EF4-FFF2-40B4-BE49-F238E27FC236}">
                <a16:creationId xmlns:a16="http://schemas.microsoft.com/office/drawing/2014/main" id="{FBE4E14C-F409-44D0-9C6D-54604EE7552C}"/>
              </a:ext>
            </a:extLst>
          </p:cNvPr>
          <p:cNvSpPr txBox="1">
            <a:spLocks noChangeArrowheads="1"/>
          </p:cNvSpPr>
          <p:nvPr/>
        </p:nvSpPr>
        <p:spPr bwMode="auto">
          <a:xfrm>
            <a:off x="609600" y="1868487"/>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dirty="0">
                <a:latin typeface="Comic Sans MS" panose="030F0702030302020204" pitchFamily="66" charset="0"/>
              </a:rPr>
              <a:t>Los coeficientes </a:t>
            </a:r>
            <a:r>
              <a:rPr lang="es-ES_tradnl" altLang="es-AR" sz="2000" b="1" dirty="0">
                <a:latin typeface="Comic Sans MS" panose="030F0702030302020204" pitchFamily="66" charset="0"/>
              </a:rPr>
              <a:t>a</a:t>
            </a:r>
            <a:r>
              <a:rPr lang="es-ES_tradnl" altLang="es-AR" sz="2000" dirty="0">
                <a:latin typeface="Comic Sans MS" panose="030F0702030302020204" pitchFamily="66" charset="0"/>
              </a:rPr>
              <a:t> y </a:t>
            </a:r>
            <a:r>
              <a:rPr lang="es-ES_tradnl" altLang="es-AR" sz="2000" b="1" dirty="0">
                <a:latin typeface="Comic Sans MS" panose="030F0702030302020204" pitchFamily="66" charset="0"/>
              </a:rPr>
              <a:t>b</a:t>
            </a:r>
            <a:r>
              <a:rPr lang="es-ES_tradnl" altLang="es-AR" sz="2000" dirty="0">
                <a:latin typeface="Comic Sans MS" panose="030F0702030302020204" pitchFamily="66" charset="0"/>
              </a:rPr>
              <a:t> son específicos de cada sustancia y su valor surge de aplicar la condición del punto crítico: </a:t>
            </a:r>
            <a:r>
              <a:rPr lang="es-ES_tradnl" altLang="es-AR" sz="2000" b="1" dirty="0">
                <a:latin typeface="Comic Sans MS" panose="030F0702030302020204" pitchFamily="66" charset="0"/>
              </a:rPr>
              <a:t>la isoterma crítica presenta un punto de inflexión en el punto crítico</a:t>
            </a:r>
            <a:r>
              <a:rPr lang="es-ES_tradnl" altLang="es-AR" sz="2000" dirty="0">
                <a:latin typeface="Comic Sans MS" panose="030F0702030302020204" pitchFamily="66" charset="0"/>
              </a:rPr>
              <a:t>.</a:t>
            </a:r>
            <a:endParaRPr lang="es-ES" altLang="es-AR" sz="2000" b="1" dirty="0">
              <a:latin typeface="Comic Sans MS" panose="030F0702030302020204" pitchFamily="66" charset="0"/>
            </a:endParaRPr>
          </a:p>
        </p:txBody>
      </p:sp>
      <p:grpSp>
        <p:nvGrpSpPr>
          <p:cNvPr id="17411" name="Group 23">
            <a:extLst>
              <a:ext uri="{FF2B5EF4-FFF2-40B4-BE49-F238E27FC236}">
                <a16:creationId xmlns:a16="http://schemas.microsoft.com/office/drawing/2014/main" id="{19F18D6E-61D7-4B42-9B20-8847BFD090F8}"/>
              </a:ext>
            </a:extLst>
          </p:cNvPr>
          <p:cNvGrpSpPr>
            <a:grpSpLocks/>
          </p:cNvGrpSpPr>
          <p:nvPr/>
        </p:nvGrpSpPr>
        <p:grpSpPr bwMode="auto">
          <a:xfrm>
            <a:off x="2240756" y="592931"/>
            <a:ext cx="4662488" cy="1357313"/>
            <a:chOff x="1416" y="174"/>
            <a:chExt cx="2937" cy="855"/>
          </a:xfrm>
        </p:grpSpPr>
        <p:graphicFrame>
          <p:nvGraphicFramePr>
            <p:cNvPr id="17427" name="Object 8">
              <a:extLst>
                <a:ext uri="{FF2B5EF4-FFF2-40B4-BE49-F238E27FC236}">
                  <a16:creationId xmlns:a16="http://schemas.microsoft.com/office/drawing/2014/main" id="{EDC1282D-B41A-44A0-A4D3-9846224ABD3C}"/>
                </a:ext>
              </a:extLst>
            </p:cNvPr>
            <p:cNvGraphicFramePr>
              <a:graphicFrameLocks noChangeAspect="1"/>
            </p:cNvGraphicFramePr>
            <p:nvPr/>
          </p:nvGraphicFramePr>
          <p:xfrm>
            <a:off x="2168" y="174"/>
            <a:ext cx="1060" cy="426"/>
          </p:xfrm>
          <a:graphic>
            <a:graphicData uri="http://schemas.openxmlformats.org/presentationml/2006/ole">
              <mc:AlternateContent xmlns:mc="http://schemas.openxmlformats.org/markup-compatibility/2006">
                <mc:Choice xmlns:v="urn:schemas-microsoft-com:vml" Requires="v">
                  <p:oleObj spid="_x0000_s26626" name="Ecuación" r:id="rId3" imgW="977476" imgH="393529" progId="Equation.3">
                    <p:embed/>
                  </p:oleObj>
                </mc:Choice>
                <mc:Fallback>
                  <p:oleObj name="Ecuación" r:id="rId3" imgW="977476" imgH="393529" progId="Equation.3">
                    <p:embed/>
                    <p:pic>
                      <p:nvPicPr>
                        <p:cNvPr id="17427" name="Object 8">
                          <a:extLst>
                            <a:ext uri="{FF2B5EF4-FFF2-40B4-BE49-F238E27FC236}">
                              <a16:creationId xmlns:a16="http://schemas.microsoft.com/office/drawing/2014/main" id="{EDC1282D-B41A-44A0-A4D3-9846224AB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 y="174"/>
                          <a:ext cx="1060" cy="42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28" name="29 Grupo">
              <a:extLst>
                <a:ext uri="{FF2B5EF4-FFF2-40B4-BE49-F238E27FC236}">
                  <a16:creationId xmlns:a16="http://schemas.microsoft.com/office/drawing/2014/main" id="{2DA2ECFC-8BA7-493D-A620-38D2253D5C17}"/>
                </a:ext>
              </a:extLst>
            </p:cNvPr>
            <p:cNvGrpSpPr>
              <a:grpSpLocks/>
            </p:cNvGrpSpPr>
            <p:nvPr/>
          </p:nvGrpSpPr>
          <p:grpSpPr bwMode="auto">
            <a:xfrm>
              <a:off x="3048" y="588"/>
              <a:ext cx="1305" cy="441"/>
              <a:chOff x="4876800" y="1066800"/>
              <a:chExt cx="2071687" cy="700504"/>
            </a:xfrm>
          </p:grpSpPr>
          <p:sp>
            <p:nvSpPr>
              <p:cNvPr id="17432" name="Text Box 5">
                <a:extLst>
                  <a:ext uri="{FF2B5EF4-FFF2-40B4-BE49-F238E27FC236}">
                    <a16:creationId xmlns:a16="http://schemas.microsoft.com/office/drawing/2014/main" id="{9E268871-85D2-44DB-876F-1BDA198CF4D9}"/>
                  </a:ext>
                </a:extLst>
              </p:cNvPr>
              <p:cNvSpPr txBox="1">
                <a:spLocks noChangeArrowheads="1"/>
              </p:cNvSpPr>
              <p:nvPr/>
            </p:nvSpPr>
            <p:spPr bwMode="auto">
              <a:xfrm>
                <a:off x="5029200" y="1428750"/>
                <a:ext cx="191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1600">
                    <a:latin typeface="Comic Sans MS" panose="030F0702030302020204" pitchFamily="66" charset="0"/>
                  </a:rPr>
                  <a:t>Término atractivo</a:t>
                </a:r>
              </a:p>
            </p:txBody>
          </p:sp>
          <p:cxnSp>
            <p:nvCxnSpPr>
              <p:cNvPr id="17433" name="25 Conector recto de flecha">
                <a:extLst>
                  <a:ext uri="{FF2B5EF4-FFF2-40B4-BE49-F238E27FC236}">
                    <a16:creationId xmlns:a16="http://schemas.microsoft.com/office/drawing/2014/main" id="{F9D5BD39-EA12-4D96-B089-348FA699EBE2}"/>
                  </a:ext>
                </a:extLst>
              </p:cNvPr>
              <p:cNvCxnSpPr>
                <a:cxnSpLocks noChangeShapeType="1"/>
              </p:cNvCxnSpPr>
              <p:nvPr/>
            </p:nvCxnSpPr>
            <p:spPr bwMode="auto">
              <a:xfrm rot="10800000">
                <a:off x="4876800" y="1066800"/>
                <a:ext cx="6858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7429" name="28 Grupo">
              <a:extLst>
                <a:ext uri="{FF2B5EF4-FFF2-40B4-BE49-F238E27FC236}">
                  <a16:creationId xmlns:a16="http://schemas.microsoft.com/office/drawing/2014/main" id="{1D241F06-187E-4D80-AC7F-229C84D78EA3}"/>
                </a:ext>
              </a:extLst>
            </p:cNvPr>
            <p:cNvGrpSpPr>
              <a:grpSpLocks/>
            </p:cNvGrpSpPr>
            <p:nvPr/>
          </p:nvGrpSpPr>
          <p:grpSpPr bwMode="auto">
            <a:xfrm>
              <a:off x="1416" y="588"/>
              <a:ext cx="1209" cy="432"/>
              <a:chOff x="2057400" y="1066800"/>
              <a:chExt cx="1919287" cy="685800"/>
            </a:xfrm>
          </p:grpSpPr>
          <p:sp>
            <p:nvSpPr>
              <p:cNvPr id="17430" name="Text Box 5">
                <a:extLst>
                  <a:ext uri="{FF2B5EF4-FFF2-40B4-BE49-F238E27FC236}">
                    <a16:creationId xmlns:a16="http://schemas.microsoft.com/office/drawing/2014/main" id="{4370C8C0-C93B-4DA5-8B55-4C8B0535B122}"/>
                  </a:ext>
                </a:extLst>
              </p:cNvPr>
              <p:cNvSpPr txBox="1">
                <a:spLocks noChangeArrowheads="1"/>
              </p:cNvSpPr>
              <p:nvPr/>
            </p:nvSpPr>
            <p:spPr bwMode="auto">
              <a:xfrm>
                <a:off x="2057400" y="1414046"/>
                <a:ext cx="191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1600" dirty="0">
                    <a:latin typeface="Comic Sans MS" panose="030F0702030302020204" pitchFamily="66" charset="0"/>
                  </a:rPr>
                  <a:t>Término repulsivo</a:t>
                </a:r>
              </a:p>
            </p:txBody>
          </p:sp>
          <p:cxnSp>
            <p:nvCxnSpPr>
              <p:cNvPr id="17431" name="27 Conector recto de flecha">
                <a:extLst>
                  <a:ext uri="{FF2B5EF4-FFF2-40B4-BE49-F238E27FC236}">
                    <a16:creationId xmlns:a16="http://schemas.microsoft.com/office/drawing/2014/main" id="{77421233-64FA-4953-B823-B63788988BEC}"/>
                  </a:ext>
                </a:extLst>
              </p:cNvPr>
              <p:cNvCxnSpPr>
                <a:cxnSpLocks noChangeShapeType="1"/>
              </p:cNvCxnSpPr>
              <p:nvPr/>
            </p:nvCxnSpPr>
            <p:spPr bwMode="auto">
              <a:xfrm flipV="1">
                <a:off x="3200400" y="1066800"/>
                <a:ext cx="7620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5" name="35 Grupo">
            <a:extLst>
              <a:ext uri="{FF2B5EF4-FFF2-40B4-BE49-F238E27FC236}">
                <a16:creationId xmlns:a16="http://schemas.microsoft.com/office/drawing/2014/main" id="{E4668939-8805-4FF8-923B-88C1BC3D708F}"/>
              </a:ext>
            </a:extLst>
          </p:cNvPr>
          <p:cNvGrpSpPr>
            <a:grpSpLocks/>
          </p:cNvGrpSpPr>
          <p:nvPr/>
        </p:nvGrpSpPr>
        <p:grpSpPr bwMode="auto">
          <a:xfrm>
            <a:off x="609600" y="2876550"/>
            <a:ext cx="7924800" cy="828675"/>
            <a:chOff x="609600" y="3124200"/>
            <a:chExt cx="7924800" cy="828675"/>
          </a:xfrm>
        </p:grpSpPr>
        <p:sp>
          <p:nvSpPr>
            <p:cNvPr id="17425" name="Text Box 14">
              <a:extLst>
                <a:ext uri="{FF2B5EF4-FFF2-40B4-BE49-F238E27FC236}">
                  <a16:creationId xmlns:a16="http://schemas.microsoft.com/office/drawing/2014/main" id="{0BA4CC52-7E36-4215-958E-ADE4A496FEC1}"/>
                </a:ext>
              </a:extLst>
            </p:cNvPr>
            <p:cNvSpPr txBox="1">
              <a:spLocks noChangeArrowheads="1"/>
            </p:cNvSpPr>
            <p:nvPr/>
          </p:nvSpPr>
          <p:spPr bwMode="auto">
            <a:xfrm>
              <a:off x="609600" y="3314700"/>
              <a:ext cx="792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el punto de inflexión se verifica que:</a:t>
              </a:r>
              <a:endParaRPr lang="es-ES" altLang="es-AR" sz="2000" b="1">
                <a:latin typeface="Comic Sans MS" panose="030F0702030302020204" pitchFamily="66" charset="0"/>
              </a:endParaRPr>
            </a:p>
          </p:txBody>
        </p:sp>
        <p:graphicFrame>
          <p:nvGraphicFramePr>
            <p:cNvPr id="17426" name="Object 9">
              <a:extLst>
                <a:ext uri="{FF2B5EF4-FFF2-40B4-BE49-F238E27FC236}">
                  <a16:creationId xmlns:a16="http://schemas.microsoft.com/office/drawing/2014/main" id="{334A32D8-A0C0-4A84-819B-C5F23883637B}"/>
                </a:ext>
              </a:extLst>
            </p:cNvPr>
            <p:cNvGraphicFramePr>
              <a:graphicFrameLocks noChangeAspect="1"/>
            </p:cNvGraphicFramePr>
            <p:nvPr/>
          </p:nvGraphicFramePr>
          <p:xfrm>
            <a:off x="5486400" y="3124200"/>
            <a:ext cx="2338388" cy="828675"/>
          </p:xfrm>
          <a:graphic>
            <a:graphicData uri="http://schemas.openxmlformats.org/presentationml/2006/ole">
              <mc:AlternateContent xmlns:mc="http://schemas.openxmlformats.org/markup-compatibility/2006">
                <mc:Choice xmlns:v="urn:schemas-microsoft-com:vml" Requires="v">
                  <p:oleObj spid="_x0000_s26627" name="Ecuación" r:id="rId5" imgW="1358310" imgH="482391" progId="Equation.3">
                    <p:embed/>
                  </p:oleObj>
                </mc:Choice>
                <mc:Fallback>
                  <p:oleObj name="Ecuación" r:id="rId5" imgW="1358310" imgH="482391" progId="Equation.3">
                    <p:embed/>
                    <p:pic>
                      <p:nvPicPr>
                        <p:cNvPr id="17426" name="Object 9">
                          <a:extLst>
                            <a:ext uri="{FF2B5EF4-FFF2-40B4-BE49-F238E27FC236}">
                              <a16:creationId xmlns:a16="http://schemas.microsoft.com/office/drawing/2014/main" id="{334A32D8-A0C0-4A84-819B-C5F238836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124200"/>
                          <a:ext cx="2338388" cy="828675"/>
                        </a:xfrm>
                        <a:prstGeom prst="rect">
                          <a:avLst/>
                        </a:prstGeom>
                        <a:noFill/>
                        <a:ln w="1905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25 Grupo">
            <a:extLst>
              <a:ext uri="{FF2B5EF4-FFF2-40B4-BE49-F238E27FC236}">
                <a16:creationId xmlns:a16="http://schemas.microsoft.com/office/drawing/2014/main" id="{93E58B57-1AAF-44B9-8A01-A0C91C253E6F}"/>
              </a:ext>
            </a:extLst>
          </p:cNvPr>
          <p:cNvGrpSpPr>
            <a:grpSpLocks/>
          </p:cNvGrpSpPr>
          <p:nvPr/>
        </p:nvGrpSpPr>
        <p:grpSpPr bwMode="auto">
          <a:xfrm>
            <a:off x="365125" y="3719513"/>
            <a:ext cx="8169275" cy="3114675"/>
            <a:chOff x="365125" y="3719513"/>
            <a:chExt cx="8169275" cy="3114675"/>
          </a:xfrm>
        </p:grpSpPr>
        <p:sp>
          <p:nvSpPr>
            <p:cNvPr id="17419" name="Text Box 14">
              <a:extLst>
                <a:ext uri="{FF2B5EF4-FFF2-40B4-BE49-F238E27FC236}">
                  <a16:creationId xmlns:a16="http://schemas.microsoft.com/office/drawing/2014/main" id="{61151D4A-5ED0-45DA-A66C-55D6AAC94165}"/>
                </a:ext>
              </a:extLst>
            </p:cNvPr>
            <p:cNvSpPr txBox="1">
              <a:spLocks noChangeArrowheads="1"/>
            </p:cNvSpPr>
            <p:nvPr/>
          </p:nvSpPr>
          <p:spPr bwMode="auto">
            <a:xfrm>
              <a:off x="609600" y="3719513"/>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Aplicando la ecuación de estado y las derivadas en el punto crítico, obtenemos un sistema de </a:t>
              </a:r>
              <a:r>
                <a:rPr lang="es-ES_tradnl" altLang="es-AR" sz="2000" b="1">
                  <a:latin typeface="Comic Sans MS" panose="030F0702030302020204" pitchFamily="66" charset="0"/>
                </a:rPr>
                <a:t>3 ecuaciones </a:t>
              </a:r>
              <a:r>
                <a:rPr lang="es-ES_tradnl" altLang="es-AR" sz="2000">
                  <a:latin typeface="Comic Sans MS" panose="030F0702030302020204" pitchFamily="66" charset="0"/>
                </a:rPr>
                <a:t>con </a:t>
              </a:r>
              <a:r>
                <a:rPr lang="es-ES_tradnl" altLang="es-AR" sz="2000" b="1">
                  <a:latin typeface="Comic Sans MS" panose="030F0702030302020204" pitchFamily="66" charset="0"/>
                </a:rPr>
                <a:t>5 variables</a:t>
              </a:r>
              <a:r>
                <a:rPr lang="es-ES_tradnl" altLang="es-AR" sz="2000">
                  <a:latin typeface="Comic Sans MS" panose="030F0702030302020204" pitchFamily="66" charset="0"/>
                </a:rPr>
                <a:t>:</a:t>
              </a:r>
              <a:endParaRPr lang="es-ES" altLang="es-AR" sz="2000" b="1">
                <a:latin typeface="Comic Sans MS" panose="030F0702030302020204" pitchFamily="66" charset="0"/>
              </a:endParaRPr>
            </a:p>
          </p:txBody>
        </p:sp>
        <p:grpSp>
          <p:nvGrpSpPr>
            <p:cNvPr id="17420" name="24 Grupo">
              <a:extLst>
                <a:ext uri="{FF2B5EF4-FFF2-40B4-BE49-F238E27FC236}">
                  <a16:creationId xmlns:a16="http://schemas.microsoft.com/office/drawing/2014/main" id="{4BDA422D-6FB7-4DEB-B82D-0188DA2C9056}"/>
                </a:ext>
              </a:extLst>
            </p:cNvPr>
            <p:cNvGrpSpPr>
              <a:grpSpLocks/>
            </p:cNvGrpSpPr>
            <p:nvPr/>
          </p:nvGrpSpPr>
          <p:grpSpPr bwMode="auto">
            <a:xfrm>
              <a:off x="365125" y="4481513"/>
              <a:ext cx="3444875" cy="2352675"/>
              <a:chOff x="365125" y="4481513"/>
              <a:chExt cx="3444875" cy="2352675"/>
            </a:xfrm>
          </p:grpSpPr>
          <p:graphicFrame>
            <p:nvGraphicFramePr>
              <p:cNvPr id="17421" name="Object 10">
                <a:extLst>
                  <a:ext uri="{FF2B5EF4-FFF2-40B4-BE49-F238E27FC236}">
                    <a16:creationId xmlns:a16="http://schemas.microsoft.com/office/drawing/2014/main" id="{62BBE48F-AED1-492B-AADF-D7EE1F23B2C5}"/>
                  </a:ext>
                </a:extLst>
              </p:cNvPr>
              <p:cNvGraphicFramePr>
                <a:graphicFrameLocks noChangeAspect="1"/>
              </p:cNvGraphicFramePr>
              <p:nvPr/>
            </p:nvGraphicFramePr>
            <p:xfrm>
              <a:off x="920750" y="4481513"/>
              <a:ext cx="1924050" cy="741362"/>
            </p:xfrm>
            <a:graphic>
              <a:graphicData uri="http://schemas.openxmlformats.org/presentationml/2006/ole">
                <mc:AlternateContent xmlns:mc="http://schemas.openxmlformats.org/markup-compatibility/2006">
                  <mc:Choice xmlns:v="urn:schemas-microsoft-com:vml" Requires="v">
                    <p:oleObj spid="_x0000_s26628" name="Ecuación" r:id="rId7" imgW="1117600" imgH="431800" progId="Equation.3">
                      <p:embed/>
                    </p:oleObj>
                  </mc:Choice>
                  <mc:Fallback>
                    <p:oleObj name="Ecuación" r:id="rId7" imgW="1117600" imgH="431800" progId="Equation.3">
                      <p:embed/>
                      <p:pic>
                        <p:nvPicPr>
                          <p:cNvPr id="17421" name="Object 10">
                            <a:extLst>
                              <a:ext uri="{FF2B5EF4-FFF2-40B4-BE49-F238E27FC236}">
                                <a16:creationId xmlns:a16="http://schemas.microsoft.com/office/drawing/2014/main" id="{62BBE48F-AED1-492B-AADF-D7EE1F23B2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0" y="4481513"/>
                            <a:ext cx="1924050"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2" name="Object 11">
                <a:extLst>
                  <a:ext uri="{FF2B5EF4-FFF2-40B4-BE49-F238E27FC236}">
                    <a16:creationId xmlns:a16="http://schemas.microsoft.com/office/drawing/2014/main" id="{0BDB4C9F-3D01-404E-800A-C61F8E89DC7D}"/>
                  </a:ext>
                </a:extLst>
              </p:cNvPr>
              <p:cNvGraphicFramePr>
                <a:graphicFrameLocks noChangeAspect="1"/>
              </p:cNvGraphicFramePr>
              <p:nvPr/>
            </p:nvGraphicFramePr>
            <p:xfrm>
              <a:off x="365125" y="5246688"/>
              <a:ext cx="3144838" cy="763587"/>
            </p:xfrm>
            <a:graphic>
              <a:graphicData uri="http://schemas.openxmlformats.org/presentationml/2006/ole">
                <mc:AlternateContent xmlns:mc="http://schemas.openxmlformats.org/markup-compatibility/2006">
                  <mc:Choice xmlns:v="urn:schemas-microsoft-com:vml" Requires="v">
                    <p:oleObj spid="_x0000_s26629" name="Ecuación" r:id="rId9" imgW="1828800" imgH="444500" progId="Equation.3">
                      <p:embed/>
                    </p:oleObj>
                  </mc:Choice>
                  <mc:Fallback>
                    <p:oleObj name="Ecuación" r:id="rId9" imgW="1828800" imgH="444500" progId="Equation.3">
                      <p:embed/>
                      <p:pic>
                        <p:nvPicPr>
                          <p:cNvPr id="17422" name="Object 11">
                            <a:extLst>
                              <a:ext uri="{FF2B5EF4-FFF2-40B4-BE49-F238E27FC236}">
                                <a16:creationId xmlns:a16="http://schemas.microsoft.com/office/drawing/2014/main" id="{0BDB4C9F-3D01-404E-800A-C61F8E89DC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125" y="5246688"/>
                            <a:ext cx="3144838"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3" name="Object 12">
                <a:extLst>
                  <a:ext uri="{FF2B5EF4-FFF2-40B4-BE49-F238E27FC236}">
                    <a16:creationId xmlns:a16="http://schemas.microsoft.com/office/drawing/2014/main" id="{7FC961C8-1B52-4097-BF47-6AF069D74429}"/>
                  </a:ext>
                </a:extLst>
              </p:cNvPr>
              <p:cNvGraphicFramePr>
                <a:graphicFrameLocks noChangeAspect="1"/>
              </p:cNvGraphicFramePr>
              <p:nvPr/>
            </p:nvGraphicFramePr>
            <p:xfrm>
              <a:off x="438150" y="6007100"/>
              <a:ext cx="3079750" cy="827088"/>
            </p:xfrm>
            <a:graphic>
              <a:graphicData uri="http://schemas.openxmlformats.org/presentationml/2006/ole">
                <mc:AlternateContent xmlns:mc="http://schemas.openxmlformats.org/markup-compatibility/2006">
                  <mc:Choice xmlns:v="urn:schemas-microsoft-com:vml" Requires="v">
                    <p:oleObj spid="_x0000_s26630" name="Ecuación" r:id="rId11" imgW="1790700" imgH="482600" progId="Equation.3">
                      <p:embed/>
                    </p:oleObj>
                  </mc:Choice>
                  <mc:Fallback>
                    <p:oleObj name="Ecuación" r:id="rId11" imgW="1790700" imgH="482600" progId="Equation.3">
                      <p:embed/>
                      <p:pic>
                        <p:nvPicPr>
                          <p:cNvPr id="17423" name="Object 12">
                            <a:extLst>
                              <a:ext uri="{FF2B5EF4-FFF2-40B4-BE49-F238E27FC236}">
                                <a16:creationId xmlns:a16="http://schemas.microsoft.com/office/drawing/2014/main" id="{7FC961C8-1B52-4097-BF47-6AF069D744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150" y="6007100"/>
                            <a:ext cx="3079750"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4" name="38 Abrir llave">
                <a:extLst>
                  <a:ext uri="{FF2B5EF4-FFF2-40B4-BE49-F238E27FC236}">
                    <a16:creationId xmlns:a16="http://schemas.microsoft.com/office/drawing/2014/main" id="{A991DADE-5988-4881-9E08-C896A343A773}"/>
                  </a:ext>
                </a:extLst>
              </p:cNvPr>
              <p:cNvSpPr>
                <a:spLocks/>
              </p:cNvSpPr>
              <p:nvPr/>
            </p:nvSpPr>
            <p:spPr bwMode="auto">
              <a:xfrm flipH="1">
                <a:off x="3581400" y="4500563"/>
                <a:ext cx="228600" cy="2285999"/>
              </a:xfrm>
              <a:prstGeom prst="leftBrace">
                <a:avLst>
                  <a:gd name="adj1" fmla="val 8333"/>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8" name="Group 25">
            <a:extLst>
              <a:ext uri="{FF2B5EF4-FFF2-40B4-BE49-F238E27FC236}">
                <a16:creationId xmlns:a16="http://schemas.microsoft.com/office/drawing/2014/main" id="{4A936153-FA09-46E5-B4EB-B6543FA37114}"/>
              </a:ext>
            </a:extLst>
          </p:cNvPr>
          <p:cNvGrpSpPr>
            <a:grpSpLocks/>
          </p:cNvGrpSpPr>
          <p:nvPr/>
        </p:nvGrpSpPr>
        <p:grpSpPr bwMode="auto">
          <a:xfrm>
            <a:off x="4295775" y="4843463"/>
            <a:ext cx="4648200" cy="1657350"/>
            <a:chOff x="2400" y="3060"/>
            <a:chExt cx="2928" cy="1044"/>
          </a:xfrm>
        </p:grpSpPr>
        <p:sp>
          <p:nvSpPr>
            <p:cNvPr id="17415" name="Text Box 14">
              <a:extLst>
                <a:ext uri="{FF2B5EF4-FFF2-40B4-BE49-F238E27FC236}">
                  <a16:creationId xmlns:a16="http://schemas.microsoft.com/office/drawing/2014/main" id="{3A1DE82B-4B15-4525-BD43-A8733F9A3D8F}"/>
                </a:ext>
              </a:extLst>
            </p:cNvPr>
            <p:cNvSpPr txBox="1">
              <a:spLocks noChangeArrowheads="1"/>
            </p:cNvSpPr>
            <p:nvPr/>
          </p:nvSpPr>
          <p:spPr bwMode="auto">
            <a:xfrm>
              <a:off x="2400" y="3060"/>
              <a:ext cx="2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u="sng">
                  <a:latin typeface="Comic Sans MS" panose="030F0702030302020204" pitchFamily="66" charset="0"/>
                </a:rPr>
                <a:t>Variables independientes</a:t>
              </a:r>
              <a:r>
                <a:rPr lang="es-ES_tradnl" altLang="es-AR" sz="2000">
                  <a:latin typeface="Comic Sans MS" panose="030F0702030302020204" pitchFamily="66" charset="0"/>
                </a:rPr>
                <a:t>: Tc y Pc </a:t>
              </a:r>
              <a:endParaRPr lang="es-ES" altLang="es-AR" sz="2000" b="1">
                <a:latin typeface="Comic Sans MS" panose="030F0702030302020204" pitchFamily="66" charset="0"/>
              </a:endParaRPr>
            </a:p>
          </p:txBody>
        </p:sp>
        <p:graphicFrame>
          <p:nvGraphicFramePr>
            <p:cNvPr id="17416" name="Object 13">
              <a:extLst>
                <a:ext uri="{FF2B5EF4-FFF2-40B4-BE49-F238E27FC236}">
                  <a16:creationId xmlns:a16="http://schemas.microsoft.com/office/drawing/2014/main" id="{D501EE58-BD20-4DCC-8EF8-7F43A9299693}"/>
                </a:ext>
              </a:extLst>
            </p:cNvPr>
            <p:cNvGraphicFramePr>
              <a:graphicFrameLocks noChangeAspect="1"/>
            </p:cNvGraphicFramePr>
            <p:nvPr/>
          </p:nvGraphicFramePr>
          <p:xfrm>
            <a:off x="2460" y="3624"/>
            <a:ext cx="730" cy="467"/>
          </p:xfrm>
          <a:graphic>
            <a:graphicData uri="http://schemas.openxmlformats.org/presentationml/2006/ole">
              <mc:AlternateContent xmlns:mc="http://schemas.openxmlformats.org/markup-compatibility/2006">
                <mc:Choice xmlns:v="urn:schemas-microsoft-com:vml" Requires="v">
                  <p:oleObj spid="_x0000_s26631" name="Ecuación" r:id="rId13" imgW="672808" imgH="431613" progId="Equation.3">
                    <p:embed/>
                  </p:oleObj>
                </mc:Choice>
                <mc:Fallback>
                  <p:oleObj name="Ecuación" r:id="rId13" imgW="672808" imgH="431613" progId="Equation.3">
                    <p:embed/>
                    <p:pic>
                      <p:nvPicPr>
                        <p:cNvPr id="17416" name="Object 13">
                          <a:extLst>
                            <a:ext uri="{FF2B5EF4-FFF2-40B4-BE49-F238E27FC236}">
                              <a16:creationId xmlns:a16="http://schemas.microsoft.com/office/drawing/2014/main" id="{D501EE58-BD20-4DCC-8EF8-7F43A92996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0" y="3624"/>
                          <a:ext cx="730" cy="46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7" name="Object 14">
              <a:extLst>
                <a:ext uri="{FF2B5EF4-FFF2-40B4-BE49-F238E27FC236}">
                  <a16:creationId xmlns:a16="http://schemas.microsoft.com/office/drawing/2014/main" id="{E9F91EFE-E272-4939-BB60-F16FAE146291}"/>
                </a:ext>
              </a:extLst>
            </p:cNvPr>
            <p:cNvGraphicFramePr>
              <a:graphicFrameLocks noChangeAspect="1"/>
            </p:cNvGraphicFramePr>
            <p:nvPr/>
          </p:nvGraphicFramePr>
          <p:xfrm>
            <a:off x="3519" y="3582"/>
            <a:ext cx="896" cy="522"/>
          </p:xfrm>
          <a:graphic>
            <a:graphicData uri="http://schemas.openxmlformats.org/presentationml/2006/ole">
              <mc:AlternateContent xmlns:mc="http://schemas.openxmlformats.org/markup-compatibility/2006">
                <mc:Choice xmlns:v="urn:schemas-microsoft-com:vml" Requires="v">
                  <p:oleObj spid="_x0000_s26632" name="Ecuación" r:id="rId15" imgW="825500" imgH="482600" progId="Equation.3">
                    <p:embed/>
                  </p:oleObj>
                </mc:Choice>
                <mc:Fallback>
                  <p:oleObj name="Ecuación" r:id="rId15" imgW="825500" imgH="482600" progId="Equation.3">
                    <p:embed/>
                    <p:pic>
                      <p:nvPicPr>
                        <p:cNvPr id="17417" name="Object 14">
                          <a:extLst>
                            <a:ext uri="{FF2B5EF4-FFF2-40B4-BE49-F238E27FC236}">
                              <a16:creationId xmlns:a16="http://schemas.microsoft.com/office/drawing/2014/main" id="{E9F91EFE-E272-4939-BB60-F16FAE14629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9" y="3582"/>
                          <a:ext cx="896" cy="52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8" name="Object 15">
              <a:extLst>
                <a:ext uri="{FF2B5EF4-FFF2-40B4-BE49-F238E27FC236}">
                  <a16:creationId xmlns:a16="http://schemas.microsoft.com/office/drawing/2014/main" id="{2A05A444-182B-4B66-A0D1-F1C3C9605DA8}"/>
                </a:ext>
              </a:extLst>
            </p:cNvPr>
            <p:cNvGraphicFramePr>
              <a:graphicFrameLocks noChangeAspect="1"/>
            </p:cNvGraphicFramePr>
            <p:nvPr/>
          </p:nvGraphicFramePr>
          <p:xfrm>
            <a:off x="4763" y="3732"/>
            <a:ext cx="565" cy="247"/>
          </p:xfrm>
          <a:graphic>
            <a:graphicData uri="http://schemas.openxmlformats.org/presentationml/2006/ole">
              <mc:AlternateContent xmlns:mc="http://schemas.openxmlformats.org/markup-compatibility/2006">
                <mc:Choice xmlns:v="urn:schemas-microsoft-com:vml" Requires="v">
                  <p:oleObj spid="_x0000_s26633" name="Ecuación" r:id="rId17" imgW="520700" imgH="228600" progId="Equation.3">
                    <p:embed/>
                  </p:oleObj>
                </mc:Choice>
                <mc:Fallback>
                  <p:oleObj name="Ecuación" r:id="rId17" imgW="520700" imgH="228600" progId="Equation.3">
                    <p:embed/>
                    <p:pic>
                      <p:nvPicPr>
                        <p:cNvPr id="17418" name="Object 15">
                          <a:extLst>
                            <a:ext uri="{FF2B5EF4-FFF2-40B4-BE49-F238E27FC236}">
                              <a16:creationId xmlns:a16="http://schemas.microsoft.com/office/drawing/2014/main" id="{2A05A444-182B-4B66-A0D1-F1C3C9605DA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3" y="3732"/>
                          <a:ext cx="565" cy="24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extLst>
              <a:ext uri="{FF2B5EF4-FFF2-40B4-BE49-F238E27FC236}">
                <a16:creationId xmlns:a16="http://schemas.microsoft.com/office/drawing/2014/main" id="{04FB03B6-0E80-4294-9C24-7797E84C709A}"/>
              </a:ext>
            </a:extLst>
          </p:cNvPr>
          <p:cNvGraphicFramePr>
            <a:graphicFrameLocks noChangeAspect="1"/>
          </p:cNvGraphicFramePr>
          <p:nvPr/>
        </p:nvGraphicFramePr>
        <p:xfrm>
          <a:off x="3498850" y="352425"/>
          <a:ext cx="1682750" cy="676275"/>
        </p:xfrm>
        <a:graphic>
          <a:graphicData uri="http://schemas.openxmlformats.org/presentationml/2006/ole">
            <mc:AlternateContent xmlns:mc="http://schemas.openxmlformats.org/markup-compatibility/2006">
              <mc:Choice xmlns:v="urn:schemas-microsoft-com:vml" Requires="v">
                <p:oleObj spid="_x0000_s27650" name="Ecuación" r:id="rId3" imgW="977476" imgH="393529" progId="Equation.3">
                  <p:embed/>
                </p:oleObj>
              </mc:Choice>
              <mc:Fallback>
                <p:oleObj name="Ecuación" r:id="rId3" imgW="977476" imgH="393529" progId="Equation.3">
                  <p:embed/>
                  <p:pic>
                    <p:nvPicPr>
                      <p:cNvPr id="18434" name="Object 2">
                        <a:extLst>
                          <a:ext uri="{FF2B5EF4-FFF2-40B4-BE49-F238E27FC236}">
                            <a16:creationId xmlns:a16="http://schemas.microsoft.com/office/drawing/2014/main" id="{04FB03B6-0E80-4294-9C24-7797E84C7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352425"/>
                        <a:ext cx="1682750" cy="6762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46 Grupo">
            <a:extLst>
              <a:ext uri="{FF2B5EF4-FFF2-40B4-BE49-F238E27FC236}">
                <a16:creationId xmlns:a16="http://schemas.microsoft.com/office/drawing/2014/main" id="{B4EEC89B-2105-493B-8FF0-43B4B502D7E9}"/>
              </a:ext>
            </a:extLst>
          </p:cNvPr>
          <p:cNvGrpSpPr>
            <a:grpSpLocks/>
          </p:cNvGrpSpPr>
          <p:nvPr/>
        </p:nvGrpSpPr>
        <p:grpSpPr bwMode="auto">
          <a:xfrm>
            <a:off x="595313" y="1200150"/>
            <a:ext cx="7924800" cy="990600"/>
            <a:chOff x="595313" y="1200150"/>
            <a:chExt cx="7924800" cy="990600"/>
          </a:xfrm>
        </p:grpSpPr>
        <p:sp>
          <p:nvSpPr>
            <p:cNvPr id="18452" name="Text Box 14">
              <a:extLst>
                <a:ext uri="{FF2B5EF4-FFF2-40B4-BE49-F238E27FC236}">
                  <a16:creationId xmlns:a16="http://schemas.microsoft.com/office/drawing/2014/main" id="{B262B169-AF04-4EEC-B51F-15CB15B87C63}"/>
                </a:ext>
              </a:extLst>
            </p:cNvPr>
            <p:cNvSpPr txBox="1">
              <a:spLocks noChangeArrowheads="1"/>
            </p:cNvSpPr>
            <p:nvPr/>
          </p:nvSpPr>
          <p:spPr bwMode="auto">
            <a:xfrm>
              <a:off x="595313" y="1200150"/>
              <a:ext cx="792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ecuación de van der Waals es cúbica en volumen:</a:t>
              </a:r>
              <a:endParaRPr lang="es-ES" altLang="es-AR" sz="2000" b="1">
                <a:latin typeface="Comic Sans MS" panose="030F0702030302020204" pitchFamily="66" charset="0"/>
              </a:endParaRPr>
            </a:p>
          </p:txBody>
        </p:sp>
        <p:graphicFrame>
          <p:nvGraphicFramePr>
            <p:cNvPr id="18453" name="Object 10">
              <a:extLst>
                <a:ext uri="{FF2B5EF4-FFF2-40B4-BE49-F238E27FC236}">
                  <a16:creationId xmlns:a16="http://schemas.microsoft.com/office/drawing/2014/main" id="{ED9D7EBE-A9EC-4B2A-863D-FEFC44FE9F37}"/>
                </a:ext>
              </a:extLst>
            </p:cNvPr>
            <p:cNvGraphicFramePr>
              <a:graphicFrameLocks noChangeAspect="1"/>
            </p:cNvGraphicFramePr>
            <p:nvPr/>
          </p:nvGraphicFramePr>
          <p:xfrm>
            <a:off x="2606675" y="1798638"/>
            <a:ext cx="3517900" cy="392112"/>
          </p:xfrm>
          <a:graphic>
            <a:graphicData uri="http://schemas.openxmlformats.org/presentationml/2006/ole">
              <mc:AlternateContent xmlns:mc="http://schemas.openxmlformats.org/markup-compatibility/2006">
                <mc:Choice xmlns:v="urn:schemas-microsoft-com:vml" Requires="v">
                  <p:oleObj spid="_x0000_s27651" name="Ecuación" r:id="rId5" imgW="2044700" imgH="228600" progId="Equation.3">
                    <p:embed/>
                  </p:oleObj>
                </mc:Choice>
                <mc:Fallback>
                  <p:oleObj name="Ecuación" r:id="rId5" imgW="2044700" imgH="228600" progId="Equation.3">
                    <p:embed/>
                    <p:pic>
                      <p:nvPicPr>
                        <p:cNvPr id="18453" name="Object 10">
                          <a:extLst>
                            <a:ext uri="{FF2B5EF4-FFF2-40B4-BE49-F238E27FC236}">
                              <a16:creationId xmlns:a16="http://schemas.microsoft.com/office/drawing/2014/main" id="{ED9D7EBE-A9EC-4B2A-863D-FEFC44FE9F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6675" y="1798638"/>
                          <a:ext cx="3517900" cy="3921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7">
            <a:extLst>
              <a:ext uri="{FF2B5EF4-FFF2-40B4-BE49-F238E27FC236}">
                <a16:creationId xmlns:a16="http://schemas.microsoft.com/office/drawing/2014/main" id="{ACFD74E2-7DA7-4CB4-A8A7-433A3787267C}"/>
              </a:ext>
            </a:extLst>
          </p:cNvPr>
          <p:cNvGrpSpPr>
            <a:grpSpLocks/>
          </p:cNvGrpSpPr>
          <p:nvPr/>
        </p:nvGrpSpPr>
        <p:grpSpPr bwMode="auto">
          <a:xfrm>
            <a:off x="609600" y="4191000"/>
            <a:ext cx="8153400" cy="2514600"/>
            <a:chOff x="384" y="2640"/>
            <a:chExt cx="5136" cy="1584"/>
          </a:xfrm>
        </p:grpSpPr>
        <p:graphicFrame>
          <p:nvGraphicFramePr>
            <p:cNvPr id="18442" name="Object 7">
              <a:extLst>
                <a:ext uri="{FF2B5EF4-FFF2-40B4-BE49-F238E27FC236}">
                  <a16:creationId xmlns:a16="http://schemas.microsoft.com/office/drawing/2014/main" id="{F257E34B-6F2D-47EF-A9F8-9569A5FC4E0D}"/>
                </a:ext>
              </a:extLst>
            </p:cNvPr>
            <p:cNvGraphicFramePr>
              <a:graphicFrameLocks noChangeAspect="1"/>
            </p:cNvGraphicFramePr>
            <p:nvPr/>
          </p:nvGraphicFramePr>
          <p:xfrm>
            <a:off x="480" y="3168"/>
            <a:ext cx="1019" cy="467"/>
          </p:xfrm>
          <a:graphic>
            <a:graphicData uri="http://schemas.openxmlformats.org/presentationml/2006/ole">
              <mc:AlternateContent xmlns:mc="http://schemas.openxmlformats.org/markup-compatibility/2006">
                <mc:Choice xmlns:v="urn:schemas-microsoft-com:vml" Requires="v">
                  <p:oleObj spid="_x0000_s27652" name="Ecuación" r:id="rId7" imgW="939392" imgH="431613" progId="Equation.3">
                    <p:embed/>
                  </p:oleObj>
                </mc:Choice>
                <mc:Fallback>
                  <p:oleObj name="Ecuación" r:id="rId7" imgW="939392" imgH="431613" progId="Equation.3">
                    <p:embed/>
                    <p:pic>
                      <p:nvPicPr>
                        <p:cNvPr id="18442" name="Object 7">
                          <a:extLst>
                            <a:ext uri="{FF2B5EF4-FFF2-40B4-BE49-F238E27FC236}">
                              <a16:creationId xmlns:a16="http://schemas.microsoft.com/office/drawing/2014/main" id="{F257E34B-6F2D-47EF-A9F8-9569A5FC4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3168"/>
                          <a:ext cx="1019" cy="46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3" name="Object 8">
              <a:extLst>
                <a:ext uri="{FF2B5EF4-FFF2-40B4-BE49-F238E27FC236}">
                  <a16:creationId xmlns:a16="http://schemas.microsoft.com/office/drawing/2014/main" id="{03A2F84F-0425-440C-89AE-8718187CE011}"/>
                </a:ext>
              </a:extLst>
            </p:cNvPr>
            <p:cNvGraphicFramePr>
              <a:graphicFrameLocks noChangeAspect="1"/>
            </p:cNvGraphicFramePr>
            <p:nvPr/>
          </p:nvGraphicFramePr>
          <p:xfrm>
            <a:off x="480" y="3702"/>
            <a:ext cx="1350" cy="522"/>
          </p:xfrm>
          <a:graphic>
            <a:graphicData uri="http://schemas.openxmlformats.org/presentationml/2006/ole">
              <mc:AlternateContent xmlns:mc="http://schemas.openxmlformats.org/markup-compatibility/2006">
                <mc:Choice xmlns:v="urn:schemas-microsoft-com:vml" Requires="v">
                  <p:oleObj spid="_x0000_s27653" name="Ecuación" r:id="rId9" imgW="1244600" imgH="482600" progId="Equation.3">
                    <p:embed/>
                  </p:oleObj>
                </mc:Choice>
                <mc:Fallback>
                  <p:oleObj name="Ecuación" r:id="rId9" imgW="1244600" imgH="482600" progId="Equation.3">
                    <p:embed/>
                    <p:pic>
                      <p:nvPicPr>
                        <p:cNvPr id="18443" name="Object 8">
                          <a:extLst>
                            <a:ext uri="{FF2B5EF4-FFF2-40B4-BE49-F238E27FC236}">
                              <a16:creationId xmlns:a16="http://schemas.microsoft.com/office/drawing/2014/main" id="{03A2F84F-0425-440C-89AE-8718187CE0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 y="3702"/>
                          <a:ext cx="1350" cy="52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4" name="Text Box 14">
              <a:extLst>
                <a:ext uri="{FF2B5EF4-FFF2-40B4-BE49-F238E27FC236}">
                  <a16:creationId xmlns:a16="http://schemas.microsoft.com/office/drawing/2014/main" id="{7EBE8147-5A50-4AA6-A9BC-1FE7FBE4F3DA}"/>
                </a:ext>
              </a:extLst>
            </p:cNvPr>
            <p:cNvSpPr txBox="1">
              <a:spLocks noChangeArrowheads="1"/>
            </p:cNvSpPr>
            <p:nvPr/>
          </p:nvSpPr>
          <p:spPr bwMode="auto">
            <a:xfrm>
              <a:off x="384" y="2640"/>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estas ecuaciones B y A representan, respectivamente, el covolumen y el parámetro energético adimensionales: </a:t>
              </a:r>
              <a:endParaRPr lang="es-ES" altLang="es-AR" sz="2000" b="1">
                <a:latin typeface="Comic Sans MS" panose="030F0702030302020204" pitchFamily="66" charset="0"/>
              </a:endParaRPr>
            </a:p>
          </p:txBody>
        </p:sp>
        <p:graphicFrame>
          <p:nvGraphicFramePr>
            <p:cNvPr id="18445" name="Object 11">
              <a:extLst>
                <a:ext uri="{FF2B5EF4-FFF2-40B4-BE49-F238E27FC236}">
                  <a16:creationId xmlns:a16="http://schemas.microsoft.com/office/drawing/2014/main" id="{54AC1680-6599-40E4-9FAD-B3FF4B6D1C01}"/>
                </a:ext>
              </a:extLst>
            </p:cNvPr>
            <p:cNvGraphicFramePr>
              <a:graphicFrameLocks noChangeAspect="1"/>
            </p:cNvGraphicFramePr>
            <p:nvPr/>
          </p:nvGraphicFramePr>
          <p:xfrm>
            <a:off x="2356" y="3168"/>
            <a:ext cx="620" cy="467"/>
          </p:xfrm>
          <a:graphic>
            <a:graphicData uri="http://schemas.openxmlformats.org/presentationml/2006/ole">
              <mc:AlternateContent xmlns:mc="http://schemas.openxmlformats.org/markup-compatibility/2006">
                <mc:Choice xmlns:v="urn:schemas-microsoft-com:vml" Requires="v">
                  <p:oleObj spid="_x0000_s27654" name="Ecuación" r:id="rId11" imgW="571252" imgH="431613" progId="Equation.3">
                    <p:embed/>
                  </p:oleObj>
                </mc:Choice>
                <mc:Fallback>
                  <p:oleObj name="Ecuación" r:id="rId11" imgW="571252" imgH="431613" progId="Equation.3">
                    <p:embed/>
                    <p:pic>
                      <p:nvPicPr>
                        <p:cNvPr id="18445" name="Object 11">
                          <a:extLst>
                            <a:ext uri="{FF2B5EF4-FFF2-40B4-BE49-F238E27FC236}">
                              <a16:creationId xmlns:a16="http://schemas.microsoft.com/office/drawing/2014/main" id="{54AC1680-6599-40E4-9FAD-B3FF4B6D1C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6" y="3168"/>
                          <a:ext cx="620" cy="46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6" name="Object 12">
              <a:extLst>
                <a:ext uri="{FF2B5EF4-FFF2-40B4-BE49-F238E27FC236}">
                  <a16:creationId xmlns:a16="http://schemas.microsoft.com/office/drawing/2014/main" id="{4472F60F-C0A1-4E6B-A143-880D7BFA0267}"/>
                </a:ext>
              </a:extLst>
            </p:cNvPr>
            <p:cNvGraphicFramePr>
              <a:graphicFrameLocks noChangeAspect="1"/>
            </p:cNvGraphicFramePr>
            <p:nvPr/>
          </p:nvGraphicFramePr>
          <p:xfrm>
            <a:off x="2351" y="3757"/>
            <a:ext cx="757" cy="467"/>
          </p:xfrm>
          <a:graphic>
            <a:graphicData uri="http://schemas.openxmlformats.org/presentationml/2006/ole">
              <mc:AlternateContent xmlns:mc="http://schemas.openxmlformats.org/markup-compatibility/2006">
                <mc:Choice xmlns:v="urn:schemas-microsoft-com:vml" Requires="v">
                  <p:oleObj spid="_x0000_s27655" name="Ecuación" r:id="rId13" imgW="698197" imgH="431613" progId="Equation.3">
                    <p:embed/>
                  </p:oleObj>
                </mc:Choice>
                <mc:Fallback>
                  <p:oleObj name="Ecuación" r:id="rId13" imgW="698197" imgH="431613" progId="Equation.3">
                    <p:embed/>
                    <p:pic>
                      <p:nvPicPr>
                        <p:cNvPr id="18446" name="Object 12">
                          <a:extLst>
                            <a:ext uri="{FF2B5EF4-FFF2-40B4-BE49-F238E27FC236}">
                              <a16:creationId xmlns:a16="http://schemas.microsoft.com/office/drawing/2014/main" id="{4472F60F-C0A1-4E6B-A143-880D7BFA02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1" y="3757"/>
                          <a:ext cx="757" cy="46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8447" name="28 Conector recto de flecha">
              <a:extLst>
                <a:ext uri="{FF2B5EF4-FFF2-40B4-BE49-F238E27FC236}">
                  <a16:creationId xmlns:a16="http://schemas.microsoft.com/office/drawing/2014/main" id="{BA21EF33-206C-461C-83BE-B30EB153C4E6}"/>
                </a:ext>
              </a:extLst>
            </p:cNvPr>
            <p:cNvCxnSpPr>
              <a:cxnSpLocks noChangeShapeType="1"/>
            </p:cNvCxnSpPr>
            <p:nvPr/>
          </p:nvCxnSpPr>
          <p:spPr bwMode="auto">
            <a:xfrm>
              <a:off x="1800" y="3384"/>
              <a:ext cx="480" cy="1"/>
            </a:xfrm>
            <a:prstGeom prst="straightConnector1">
              <a:avLst/>
            </a:prstGeom>
            <a:noFill/>
            <a:ln w="28575" algn="ctr">
              <a:solidFill>
                <a:schemeClr val="accent2"/>
              </a:solidFill>
              <a:round/>
              <a:headEnd/>
              <a:tailEnd type="arrow" w="med" len="med"/>
            </a:ln>
            <a:extLst>
              <a:ext uri="{909E8E84-426E-40DD-AFC4-6F175D3DCCD1}">
                <a14:hiddenFill xmlns:a14="http://schemas.microsoft.com/office/drawing/2010/main">
                  <a:noFill/>
                </a14:hiddenFill>
              </a:ext>
            </a:extLst>
          </p:spPr>
        </p:cxnSp>
        <p:sp>
          <p:nvSpPr>
            <p:cNvPr id="18448" name="Text Box 14">
              <a:extLst>
                <a:ext uri="{FF2B5EF4-FFF2-40B4-BE49-F238E27FC236}">
                  <a16:creationId xmlns:a16="http://schemas.microsoft.com/office/drawing/2014/main" id="{D0968BD5-0C87-4F5C-8CFD-0039C4A27C20}"/>
                </a:ext>
              </a:extLst>
            </p:cNvPr>
            <p:cNvSpPr txBox="1">
              <a:spLocks noChangeArrowheads="1"/>
            </p:cNvSpPr>
            <p:nvPr/>
          </p:nvSpPr>
          <p:spPr bwMode="auto">
            <a:xfrm>
              <a:off x="3735" y="3204"/>
              <a:ext cx="17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u="sng">
                  <a:latin typeface="Comic Sans MS" panose="030F0702030302020204" pitchFamily="66" charset="0"/>
                </a:rPr>
                <a:t>Variables reducidas</a:t>
              </a:r>
              <a:r>
                <a:rPr lang="es-ES_tradnl" altLang="es-AR" sz="2000">
                  <a:latin typeface="Comic Sans MS" panose="030F0702030302020204" pitchFamily="66" charset="0"/>
                </a:rPr>
                <a:t>:</a:t>
              </a:r>
              <a:endParaRPr lang="es-ES" altLang="es-AR" sz="2000" b="1">
                <a:latin typeface="Comic Sans MS" panose="030F0702030302020204" pitchFamily="66" charset="0"/>
              </a:endParaRPr>
            </a:p>
          </p:txBody>
        </p:sp>
        <p:graphicFrame>
          <p:nvGraphicFramePr>
            <p:cNvPr id="18449" name="Object 13">
              <a:extLst>
                <a:ext uri="{FF2B5EF4-FFF2-40B4-BE49-F238E27FC236}">
                  <a16:creationId xmlns:a16="http://schemas.microsoft.com/office/drawing/2014/main" id="{57357856-71E2-43BF-9BE0-441BB57A72B6}"/>
                </a:ext>
              </a:extLst>
            </p:cNvPr>
            <p:cNvGraphicFramePr>
              <a:graphicFrameLocks noChangeAspect="1"/>
            </p:cNvGraphicFramePr>
            <p:nvPr/>
          </p:nvGraphicFramePr>
          <p:xfrm>
            <a:off x="3888" y="3517"/>
            <a:ext cx="537" cy="467"/>
          </p:xfrm>
          <a:graphic>
            <a:graphicData uri="http://schemas.openxmlformats.org/presentationml/2006/ole">
              <mc:AlternateContent xmlns:mc="http://schemas.openxmlformats.org/markup-compatibility/2006">
                <mc:Choice xmlns:v="urn:schemas-microsoft-com:vml" Requires="v">
                  <p:oleObj spid="_x0000_s27656" name="Ecuación" r:id="rId15" imgW="495085" imgH="431613" progId="Equation.3">
                    <p:embed/>
                  </p:oleObj>
                </mc:Choice>
                <mc:Fallback>
                  <p:oleObj name="Ecuación" r:id="rId15" imgW="495085" imgH="431613" progId="Equation.3">
                    <p:embed/>
                    <p:pic>
                      <p:nvPicPr>
                        <p:cNvPr id="18449" name="Object 13">
                          <a:extLst>
                            <a:ext uri="{FF2B5EF4-FFF2-40B4-BE49-F238E27FC236}">
                              <a16:creationId xmlns:a16="http://schemas.microsoft.com/office/drawing/2014/main" id="{57357856-71E2-43BF-9BE0-441BB57A72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8" y="3517"/>
                          <a:ext cx="537" cy="46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50" name="Object 14">
              <a:extLst>
                <a:ext uri="{FF2B5EF4-FFF2-40B4-BE49-F238E27FC236}">
                  <a16:creationId xmlns:a16="http://schemas.microsoft.com/office/drawing/2014/main" id="{54031C00-B1D0-4051-959D-8D4E07F1121F}"/>
                </a:ext>
              </a:extLst>
            </p:cNvPr>
            <p:cNvGraphicFramePr>
              <a:graphicFrameLocks noChangeAspect="1"/>
            </p:cNvGraphicFramePr>
            <p:nvPr/>
          </p:nvGraphicFramePr>
          <p:xfrm>
            <a:off x="4656" y="3504"/>
            <a:ext cx="565" cy="467"/>
          </p:xfrm>
          <a:graphic>
            <a:graphicData uri="http://schemas.openxmlformats.org/presentationml/2006/ole">
              <mc:AlternateContent xmlns:mc="http://schemas.openxmlformats.org/markup-compatibility/2006">
                <mc:Choice xmlns:v="urn:schemas-microsoft-com:vml" Requires="v">
                  <p:oleObj spid="_x0000_s27657" name="Ecuación" r:id="rId17" imgW="520474" imgH="431613" progId="Equation.3">
                    <p:embed/>
                  </p:oleObj>
                </mc:Choice>
                <mc:Fallback>
                  <p:oleObj name="Ecuación" r:id="rId17" imgW="520474" imgH="431613" progId="Equation.3">
                    <p:embed/>
                    <p:pic>
                      <p:nvPicPr>
                        <p:cNvPr id="18450" name="Object 14">
                          <a:extLst>
                            <a:ext uri="{FF2B5EF4-FFF2-40B4-BE49-F238E27FC236}">
                              <a16:creationId xmlns:a16="http://schemas.microsoft.com/office/drawing/2014/main" id="{54031C00-B1D0-4051-959D-8D4E07F1121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6" y="3504"/>
                          <a:ext cx="565" cy="46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8451" name="33 Conector recto de flecha">
              <a:extLst>
                <a:ext uri="{FF2B5EF4-FFF2-40B4-BE49-F238E27FC236}">
                  <a16:creationId xmlns:a16="http://schemas.microsoft.com/office/drawing/2014/main" id="{3864E8B9-CF78-4A7E-9B88-B42125F6E6F7}"/>
                </a:ext>
              </a:extLst>
            </p:cNvPr>
            <p:cNvCxnSpPr>
              <a:cxnSpLocks noChangeShapeType="1"/>
            </p:cNvCxnSpPr>
            <p:nvPr/>
          </p:nvCxnSpPr>
          <p:spPr bwMode="auto">
            <a:xfrm>
              <a:off x="1932" y="3984"/>
              <a:ext cx="336" cy="1"/>
            </a:xfrm>
            <a:prstGeom prst="straightConnector1">
              <a:avLst/>
            </a:prstGeom>
            <a:noFill/>
            <a:ln w="28575" algn="ctr">
              <a:solidFill>
                <a:schemeClr val="accent2"/>
              </a:solidFill>
              <a:round/>
              <a:headEnd/>
              <a:tailEnd type="arrow" w="med" len="med"/>
            </a:ln>
            <a:extLst>
              <a:ext uri="{909E8E84-426E-40DD-AFC4-6F175D3DCCD1}">
                <a14:hiddenFill xmlns:a14="http://schemas.microsoft.com/office/drawing/2010/main">
                  <a:noFill/>
                </a14:hiddenFill>
              </a:ext>
            </a:extLst>
          </p:spPr>
        </p:cxnSp>
      </p:grpSp>
      <p:grpSp>
        <p:nvGrpSpPr>
          <p:cNvPr id="4" name="Group 26">
            <a:extLst>
              <a:ext uri="{FF2B5EF4-FFF2-40B4-BE49-F238E27FC236}">
                <a16:creationId xmlns:a16="http://schemas.microsoft.com/office/drawing/2014/main" id="{8ED86BAE-7B6E-48C7-82A2-1001CB6521EB}"/>
              </a:ext>
            </a:extLst>
          </p:cNvPr>
          <p:cNvGrpSpPr>
            <a:grpSpLocks/>
          </p:cNvGrpSpPr>
          <p:nvPr/>
        </p:nvGrpSpPr>
        <p:grpSpPr bwMode="auto">
          <a:xfrm>
            <a:off x="609600" y="2324100"/>
            <a:ext cx="7924800" cy="1552575"/>
            <a:chOff x="384" y="1464"/>
            <a:chExt cx="4992" cy="978"/>
          </a:xfrm>
        </p:grpSpPr>
        <p:sp>
          <p:nvSpPr>
            <p:cNvPr id="18438" name="Text Box 14">
              <a:extLst>
                <a:ext uri="{FF2B5EF4-FFF2-40B4-BE49-F238E27FC236}">
                  <a16:creationId xmlns:a16="http://schemas.microsoft.com/office/drawing/2014/main" id="{2BCC2687-9925-49E0-A5C1-32944F55BC60}"/>
                </a:ext>
              </a:extLst>
            </p:cNvPr>
            <p:cNvSpPr txBox="1">
              <a:spLocks noChangeArrowheads="1"/>
            </p:cNvSpPr>
            <p:nvPr/>
          </p:nvSpPr>
          <p:spPr bwMode="auto">
            <a:xfrm>
              <a:off x="384" y="1464"/>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ecuación puede expresarse en términos del factor de compresibilidad Z. </a:t>
              </a:r>
              <a:endParaRPr lang="es-ES" altLang="es-AR" sz="2000" b="1">
                <a:latin typeface="Comic Sans MS" panose="030F0702030302020204" pitchFamily="66" charset="0"/>
              </a:endParaRPr>
            </a:p>
          </p:txBody>
        </p:sp>
        <p:graphicFrame>
          <p:nvGraphicFramePr>
            <p:cNvPr id="18439" name="Object 4">
              <a:extLst>
                <a:ext uri="{FF2B5EF4-FFF2-40B4-BE49-F238E27FC236}">
                  <a16:creationId xmlns:a16="http://schemas.microsoft.com/office/drawing/2014/main" id="{5602B4D5-8736-445F-A5E9-C1BCAE4B58BF}"/>
                </a:ext>
              </a:extLst>
            </p:cNvPr>
            <p:cNvGraphicFramePr>
              <a:graphicFrameLocks noChangeAspect="1"/>
            </p:cNvGraphicFramePr>
            <p:nvPr/>
          </p:nvGraphicFramePr>
          <p:xfrm>
            <a:off x="1239" y="2016"/>
            <a:ext cx="1005" cy="426"/>
          </p:xfrm>
          <a:graphic>
            <a:graphicData uri="http://schemas.openxmlformats.org/presentationml/2006/ole">
              <mc:AlternateContent xmlns:mc="http://schemas.openxmlformats.org/markup-compatibility/2006">
                <mc:Choice xmlns:v="urn:schemas-microsoft-com:vml" Requires="v">
                  <p:oleObj spid="_x0000_s27658" name="Ecuación" r:id="rId19" imgW="926698" imgH="393529" progId="Equation.3">
                    <p:embed/>
                  </p:oleObj>
                </mc:Choice>
                <mc:Fallback>
                  <p:oleObj name="Ecuación" r:id="rId19" imgW="926698" imgH="393529" progId="Equation.3">
                    <p:embed/>
                    <p:pic>
                      <p:nvPicPr>
                        <p:cNvPr id="18439" name="Object 4">
                          <a:extLst>
                            <a:ext uri="{FF2B5EF4-FFF2-40B4-BE49-F238E27FC236}">
                              <a16:creationId xmlns:a16="http://schemas.microsoft.com/office/drawing/2014/main" id="{5602B4D5-8736-445F-A5E9-C1BCAE4B58B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39" y="2016"/>
                          <a:ext cx="1005" cy="426"/>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15">
              <a:extLst>
                <a:ext uri="{FF2B5EF4-FFF2-40B4-BE49-F238E27FC236}">
                  <a16:creationId xmlns:a16="http://schemas.microsoft.com/office/drawing/2014/main" id="{5132A01F-7AD7-49CD-B3F6-118838EFD72B}"/>
                </a:ext>
              </a:extLst>
            </p:cNvPr>
            <p:cNvGraphicFramePr>
              <a:graphicFrameLocks noChangeAspect="1"/>
            </p:cNvGraphicFramePr>
            <p:nvPr/>
          </p:nvGraphicFramePr>
          <p:xfrm>
            <a:off x="2751" y="2105"/>
            <a:ext cx="1941" cy="247"/>
          </p:xfrm>
          <a:graphic>
            <a:graphicData uri="http://schemas.openxmlformats.org/presentationml/2006/ole">
              <mc:AlternateContent xmlns:mc="http://schemas.openxmlformats.org/markup-compatibility/2006">
                <mc:Choice xmlns:v="urn:schemas-microsoft-com:vml" Requires="v">
                  <p:oleObj spid="_x0000_s27659" name="Ecuación" r:id="rId21" imgW="1790700" imgH="228600" progId="Equation.3">
                    <p:embed/>
                  </p:oleObj>
                </mc:Choice>
                <mc:Fallback>
                  <p:oleObj name="Ecuación" r:id="rId21" imgW="1790700" imgH="228600" progId="Equation.3">
                    <p:embed/>
                    <p:pic>
                      <p:nvPicPr>
                        <p:cNvPr id="18440" name="Object 15">
                          <a:extLst>
                            <a:ext uri="{FF2B5EF4-FFF2-40B4-BE49-F238E27FC236}">
                              <a16:creationId xmlns:a16="http://schemas.microsoft.com/office/drawing/2014/main" id="{5132A01F-7AD7-49CD-B3F6-118838EFD72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1" y="2105"/>
                          <a:ext cx="1941" cy="24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1" name="Line 24">
              <a:extLst>
                <a:ext uri="{FF2B5EF4-FFF2-40B4-BE49-F238E27FC236}">
                  <a16:creationId xmlns:a16="http://schemas.microsoft.com/office/drawing/2014/main" id="{074C54BE-4BC0-4635-B6AD-4D535F32DDEC}"/>
                </a:ext>
              </a:extLst>
            </p:cNvPr>
            <p:cNvSpPr>
              <a:spLocks noChangeShapeType="1"/>
            </p:cNvSpPr>
            <p:nvPr/>
          </p:nvSpPr>
          <p:spPr bwMode="auto">
            <a:xfrm>
              <a:off x="2352" y="2256"/>
              <a:ext cx="336" cy="0"/>
            </a:xfrm>
            <a:prstGeom prst="line">
              <a:avLst/>
            </a:prstGeom>
            <a:noFill/>
            <a:ln w="28575">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4">
            <a:extLst>
              <a:ext uri="{FF2B5EF4-FFF2-40B4-BE49-F238E27FC236}">
                <a16:creationId xmlns:a16="http://schemas.microsoft.com/office/drawing/2014/main" id="{FD361DDE-C4D6-4F66-B106-A8BA0330C4A6}"/>
              </a:ext>
            </a:extLst>
          </p:cNvPr>
          <p:cNvSpPr txBox="1">
            <a:spLocks noChangeArrowheads="1"/>
          </p:cNvSpPr>
          <p:nvPr/>
        </p:nvSpPr>
        <p:spPr bwMode="auto">
          <a:xfrm>
            <a:off x="671513" y="703262"/>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Cuando la ecuación se aplica en la región de </a:t>
            </a:r>
            <a:r>
              <a:rPr lang="es-ES_tradnl" altLang="es-AR" sz="2000" b="1">
                <a:latin typeface="Comic Sans MS" panose="030F0702030302020204" pitchFamily="66" charset="0"/>
              </a:rPr>
              <a:t>una sola fase fluida </a:t>
            </a:r>
            <a:r>
              <a:rPr lang="es-ES_tradnl" altLang="es-AR" sz="2000">
                <a:latin typeface="Comic Sans MS" panose="030F0702030302020204" pitchFamily="66" charset="0"/>
              </a:rPr>
              <a:t>(líquido o vapor), la ecuación da como resultado una sola raíz real y dos números imaginarios conjugados. El valor de la raíz real corresponde al volumen predicho por el modelo.</a:t>
            </a:r>
            <a:endParaRPr lang="es-ES" altLang="es-AR" sz="2000" b="1">
              <a:latin typeface="Comic Sans MS" panose="030F0702030302020204" pitchFamily="66" charset="0"/>
            </a:endParaRPr>
          </a:p>
        </p:txBody>
      </p:sp>
      <p:sp>
        <p:nvSpPr>
          <p:cNvPr id="19459" name="Text Box 14">
            <a:extLst>
              <a:ext uri="{FF2B5EF4-FFF2-40B4-BE49-F238E27FC236}">
                <a16:creationId xmlns:a16="http://schemas.microsoft.com/office/drawing/2014/main" id="{4E4F2742-D8F9-43F3-82F0-093529181D9D}"/>
              </a:ext>
            </a:extLst>
          </p:cNvPr>
          <p:cNvSpPr txBox="1">
            <a:spLocks noChangeArrowheads="1"/>
          </p:cNvSpPr>
          <p:nvPr/>
        </p:nvSpPr>
        <p:spPr bwMode="auto">
          <a:xfrm>
            <a:off x="685800" y="3429000"/>
            <a:ext cx="792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el punto crítico las tres raíces reales son coincidentes.</a:t>
            </a:r>
            <a:endParaRPr lang="es-ES" altLang="es-AR" sz="2000" b="1">
              <a:latin typeface="Comic Sans MS" panose="030F0702030302020204" pitchFamily="66" charset="0"/>
            </a:endParaRPr>
          </a:p>
        </p:txBody>
      </p:sp>
      <p:sp>
        <p:nvSpPr>
          <p:cNvPr id="19460" name="Text Box 14">
            <a:extLst>
              <a:ext uri="{FF2B5EF4-FFF2-40B4-BE49-F238E27FC236}">
                <a16:creationId xmlns:a16="http://schemas.microsoft.com/office/drawing/2014/main" id="{5B52FDA8-B843-4D41-8C70-2EDE89E4A587}"/>
              </a:ext>
            </a:extLst>
          </p:cNvPr>
          <p:cNvSpPr txBox="1">
            <a:spLocks noChangeArrowheads="1"/>
          </p:cNvSpPr>
          <p:nvPr/>
        </p:nvSpPr>
        <p:spPr bwMode="auto">
          <a:xfrm>
            <a:off x="666750" y="2073275"/>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Cuando la ecuación se aplica en la región de </a:t>
            </a:r>
            <a:r>
              <a:rPr lang="es-ES_tradnl" altLang="es-AR" sz="2000" b="1">
                <a:latin typeface="Comic Sans MS" panose="030F0702030302020204" pitchFamily="66" charset="0"/>
              </a:rPr>
              <a:t>dos fases fluidas </a:t>
            </a:r>
            <a:r>
              <a:rPr lang="es-ES_tradnl" altLang="es-AR" sz="2000">
                <a:latin typeface="Comic Sans MS" panose="030F0702030302020204" pitchFamily="66" charset="0"/>
              </a:rPr>
              <a:t>(líquido + vapor), la solución son 3 números reales. La raíz mayor corresponde al volumen de la fase vapor, la raíz menor al volumen de la fase líquida y la raíz intermedia no tiene significado físico.</a:t>
            </a:r>
            <a:endParaRPr lang="es-ES" altLang="es-AR" sz="2000" b="1">
              <a:latin typeface="Comic Sans MS" panose="030F0702030302020204" pitchFamily="66" charset="0"/>
            </a:endParaRPr>
          </a:p>
        </p:txBody>
      </p:sp>
      <p:pic>
        <p:nvPicPr>
          <p:cNvPr id="19461" name="Picture 11">
            <a:extLst>
              <a:ext uri="{FF2B5EF4-FFF2-40B4-BE49-F238E27FC236}">
                <a16:creationId xmlns:a16="http://schemas.microsoft.com/office/drawing/2014/main" id="{C668AD0F-B83C-4106-89CA-36E961231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3736975"/>
            <a:ext cx="315753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6A2CD2E5-6E3D-4BEF-B9CD-2E8B478E4A13}"/>
              </a:ext>
            </a:extLst>
          </p:cNvPr>
          <p:cNvSpPr txBox="1">
            <a:spLocks noChangeArrowheads="1"/>
          </p:cNvSpPr>
          <p:nvPr/>
        </p:nvSpPr>
        <p:spPr bwMode="auto">
          <a:xfrm>
            <a:off x="1524571" y="587375"/>
            <a:ext cx="643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Otras ecuaciones de estado cúbicas</a:t>
            </a:r>
            <a:endParaRPr lang="es-ES" altLang="es-AR" sz="2800" b="1">
              <a:latin typeface="Comic Sans MS" panose="030F0702030302020204" pitchFamily="66" charset="0"/>
            </a:endParaRPr>
          </a:p>
        </p:txBody>
      </p:sp>
      <p:sp>
        <p:nvSpPr>
          <p:cNvPr id="31747" name="Text Box 3">
            <a:extLst>
              <a:ext uri="{FF2B5EF4-FFF2-40B4-BE49-F238E27FC236}">
                <a16:creationId xmlns:a16="http://schemas.microsoft.com/office/drawing/2014/main" id="{08B4E207-FF42-4CCA-944E-AAF11AFF54EA}"/>
              </a:ext>
            </a:extLst>
          </p:cNvPr>
          <p:cNvSpPr txBox="1">
            <a:spLocks noChangeArrowheads="1"/>
          </p:cNvSpPr>
          <p:nvPr/>
        </p:nvSpPr>
        <p:spPr bwMode="auto">
          <a:xfrm>
            <a:off x="2095500" y="1104900"/>
            <a:ext cx="5243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400" b="1">
                <a:latin typeface="Comic Sans MS" panose="030F0702030302020204" pitchFamily="66" charset="0"/>
              </a:rPr>
              <a:t>Ecuación de Redlich-Kwong </a:t>
            </a:r>
            <a:r>
              <a:rPr lang="es-ES_tradnl" altLang="es-AR" sz="2400">
                <a:latin typeface="Comic Sans MS" panose="030F0702030302020204" pitchFamily="66" charset="0"/>
              </a:rPr>
              <a:t>(1949)</a:t>
            </a:r>
            <a:endParaRPr lang="es-ES" altLang="es-AR" sz="2400">
              <a:latin typeface="Comic Sans MS" panose="030F0702030302020204" pitchFamily="66" charset="0"/>
            </a:endParaRPr>
          </a:p>
        </p:txBody>
      </p:sp>
      <p:sp>
        <p:nvSpPr>
          <p:cNvPr id="31748" name="Text Box 4">
            <a:extLst>
              <a:ext uri="{FF2B5EF4-FFF2-40B4-BE49-F238E27FC236}">
                <a16:creationId xmlns:a16="http://schemas.microsoft.com/office/drawing/2014/main" id="{9DFE1C28-B266-4A49-A0B9-C45FB3E61DA9}"/>
              </a:ext>
            </a:extLst>
          </p:cNvPr>
          <p:cNvSpPr txBox="1">
            <a:spLocks noChangeArrowheads="1"/>
          </p:cNvSpPr>
          <p:nvPr/>
        </p:nvSpPr>
        <p:spPr bwMode="auto">
          <a:xfrm>
            <a:off x="3311525" y="4375150"/>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donde:</a:t>
            </a:r>
            <a:endParaRPr lang="es-ES" altLang="es-AR" sz="2000">
              <a:latin typeface="Comic Sans MS" panose="030F0702030302020204" pitchFamily="66" charset="0"/>
            </a:endParaRPr>
          </a:p>
        </p:txBody>
      </p:sp>
      <p:sp>
        <p:nvSpPr>
          <p:cNvPr id="31749" name="Text Box 5">
            <a:extLst>
              <a:ext uri="{FF2B5EF4-FFF2-40B4-BE49-F238E27FC236}">
                <a16:creationId xmlns:a16="http://schemas.microsoft.com/office/drawing/2014/main" id="{F4C41D82-4796-4559-A61E-90543B82AB12}"/>
              </a:ext>
            </a:extLst>
          </p:cNvPr>
          <p:cNvSpPr txBox="1">
            <a:spLocks noChangeArrowheads="1"/>
          </p:cNvSpPr>
          <p:nvPr/>
        </p:nvSpPr>
        <p:spPr bwMode="auto">
          <a:xfrm>
            <a:off x="3302000" y="2105025"/>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donde:</a:t>
            </a:r>
            <a:endParaRPr lang="es-ES" altLang="es-AR" sz="2000">
              <a:latin typeface="Comic Sans MS" panose="030F0702030302020204" pitchFamily="66" charset="0"/>
            </a:endParaRPr>
          </a:p>
        </p:txBody>
      </p:sp>
      <p:graphicFrame>
        <p:nvGraphicFramePr>
          <p:cNvPr id="31750" name="Object 6">
            <a:extLst>
              <a:ext uri="{FF2B5EF4-FFF2-40B4-BE49-F238E27FC236}">
                <a16:creationId xmlns:a16="http://schemas.microsoft.com/office/drawing/2014/main" id="{EB9715E8-A418-44A8-8BCA-661EDEE310F6}"/>
              </a:ext>
            </a:extLst>
          </p:cNvPr>
          <p:cNvGraphicFramePr>
            <a:graphicFrameLocks noChangeAspect="1"/>
          </p:cNvGraphicFramePr>
          <p:nvPr/>
        </p:nvGraphicFramePr>
        <p:xfrm>
          <a:off x="4749800" y="2111375"/>
          <a:ext cx="1282700" cy="519113"/>
        </p:xfrm>
        <a:graphic>
          <a:graphicData uri="http://schemas.openxmlformats.org/presentationml/2006/ole">
            <mc:AlternateContent xmlns:mc="http://schemas.openxmlformats.org/markup-compatibility/2006">
              <mc:Choice xmlns:v="urn:schemas-microsoft-com:vml" Requires="v">
                <p:oleObj spid="_x0000_s28674" name="Ecuación" r:id="rId3" imgW="1079032" imgH="431613" progId="Equation.3">
                  <p:embed/>
                </p:oleObj>
              </mc:Choice>
              <mc:Fallback>
                <p:oleObj name="Ecuación" r:id="rId3" imgW="1079032" imgH="431613" progId="Equation.3">
                  <p:embed/>
                  <p:pic>
                    <p:nvPicPr>
                      <p:cNvPr id="31750" name="Object 6">
                        <a:extLst>
                          <a:ext uri="{FF2B5EF4-FFF2-40B4-BE49-F238E27FC236}">
                            <a16:creationId xmlns:a16="http://schemas.microsoft.com/office/drawing/2014/main" id="{EB9715E8-A418-44A8-8BCA-661EDEE31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2111375"/>
                        <a:ext cx="128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1" name="Object 7">
            <a:extLst>
              <a:ext uri="{FF2B5EF4-FFF2-40B4-BE49-F238E27FC236}">
                <a16:creationId xmlns:a16="http://schemas.microsoft.com/office/drawing/2014/main" id="{E65BAF37-1E0D-4428-8642-5E1F81043585}"/>
              </a:ext>
            </a:extLst>
          </p:cNvPr>
          <p:cNvGraphicFramePr>
            <a:graphicFrameLocks noChangeAspect="1"/>
          </p:cNvGraphicFramePr>
          <p:nvPr/>
        </p:nvGraphicFramePr>
        <p:xfrm>
          <a:off x="6511925" y="2079625"/>
          <a:ext cx="1481138" cy="554038"/>
        </p:xfrm>
        <a:graphic>
          <a:graphicData uri="http://schemas.openxmlformats.org/presentationml/2006/ole">
            <mc:AlternateContent xmlns:mc="http://schemas.openxmlformats.org/markup-compatibility/2006">
              <mc:Choice xmlns:v="urn:schemas-microsoft-com:vml" Requires="v">
                <p:oleObj spid="_x0000_s28675" name="Ecuación" r:id="rId5" imgW="1206500" imgH="457200" progId="Equation.3">
                  <p:embed/>
                </p:oleObj>
              </mc:Choice>
              <mc:Fallback>
                <p:oleObj name="Ecuación" r:id="rId5" imgW="1206500" imgH="457200" progId="Equation.3">
                  <p:embed/>
                  <p:pic>
                    <p:nvPicPr>
                      <p:cNvPr id="31751" name="Object 7">
                        <a:extLst>
                          <a:ext uri="{FF2B5EF4-FFF2-40B4-BE49-F238E27FC236}">
                            <a16:creationId xmlns:a16="http://schemas.microsoft.com/office/drawing/2014/main" id="{E65BAF37-1E0D-4428-8642-5E1F81043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925" y="2079625"/>
                        <a:ext cx="1481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2" name="Object 8">
            <a:extLst>
              <a:ext uri="{FF2B5EF4-FFF2-40B4-BE49-F238E27FC236}">
                <a16:creationId xmlns:a16="http://schemas.microsoft.com/office/drawing/2014/main" id="{62170B26-87EC-4A9F-9812-A1D3D180B91D}"/>
              </a:ext>
            </a:extLst>
          </p:cNvPr>
          <p:cNvGraphicFramePr>
            <a:graphicFrameLocks noChangeAspect="1"/>
          </p:cNvGraphicFramePr>
          <p:nvPr/>
        </p:nvGraphicFramePr>
        <p:xfrm>
          <a:off x="4770438" y="4384675"/>
          <a:ext cx="1173162" cy="527050"/>
        </p:xfrm>
        <a:graphic>
          <a:graphicData uri="http://schemas.openxmlformats.org/presentationml/2006/ole">
            <mc:AlternateContent xmlns:mc="http://schemas.openxmlformats.org/markup-compatibility/2006">
              <mc:Choice xmlns:v="urn:schemas-microsoft-com:vml" Requires="v">
                <p:oleObj spid="_x0000_s28676" name="Ecuación" r:id="rId7" imgW="965200" imgH="431800" progId="Equation.3">
                  <p:embed/>
                </p:oleObj>
              </mc:Choice>
              <mc:Fallback>
                <p:oleObj name="Ecuación" r:id="rId7" imgW="965200" imgH="431800" progId="Equation.3">
                  <p:embed/>
                  <p:pic>
                    <p:nvPicPr>
                      <p:cNvPr id="31752" name="Object 8">
                        <a:extLst>
                          <a:ext uri="{FF2B5EF4-FFF2-40B4-BE49-F238E27FC236}">
                            <a16:creationId xmlns:a16="http://schemas.microsoft.com/office/drawing/2014/main" id="{62170B26-87EC-4A9F-9812-A1D3D180B9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0438" y="4384675"/>
                        <a:ext cx="11731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3" name="Object 9">
            <a:extLst>
              <a:ext uri="{FF2B5EF4-FFF2-40B4-BE49-F238E27FC236}">
                <a16:creationId xmlns:a16="http://schemas.microsoft.com/office/drawing/2014/main" id="{798A0294-9F3C-4613-BC42-6FF9306BFA14}"/>
              </a:ext>
            </a:extLst>
          </p:cNvPr>
          <p:cNvGraphicFramePr>
            <a:graphicFrameLocks noChangeAspect="1"/>
          </p:cNvGraphicFramePr>
          <p:nvPr/>
        </p:nvGraphicFramePr>
        <p:xfrm>
          <a:off x="6526213" y="4402138"/>
          <a:ext cx="1282700" cy="512762"/>
        </p:xfrm>
        <a:graphic>
          <a:graphicData uri="http://schemas.openxmlformats.org/presentationml/2006/ole">
            <mc:AlternateContent xmlns:mc="http://schemas.openxmlformats.org/markup-compatibility/2006">
              <mc:Choice xmlns:v="urn:schemas-microsoft-com:vml" Requires="v">
                <p:oleObj spid="_x0000_s28677" name="Ecuación" r:id="rId9" imgW="1079032" imgH="431613" progId="Equation.3">
                  <p:embed/>
                </p:oleObj>
              </mc:Choice>
              <mc:Fallback>
                <p:oleObj name="Ecuación" r:id="rId9" imgW="1079032" imgH="431613" progId="Equation.3">
                  <p:embed/>
                  <p:pic>
                    <p:nvPicPr>
                      <p:cNvPr id="31753" name="Object 9">
                        <a:extLst>
                          <a:ext uri="{FF2B5EF4-FFF2-40B4-BE49-F238E27FC236}">
                            <a16:creationId xmlns:a16="http://schemas.microsoft.com/office/drawing/2014/main" id="{798A0294-9F3C-4613-BC42-6FF9306BFA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6213" y="4402138"/>
                        <a:ext cx="1282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1754" name="Group 10">
            <a:extLst>
              <a:ext uri="{FF2B5EF4-FFF2-40B4-BE49-F238E27FC236}">
                <a16:creationId xmlns:a16="http://schemas.microsoft.com/office/drawing/2014/main" id="{B784CA66-01EF-4CAC-A4FE-0D923D2A6BFD}"/>
              </a:ext>
            </a:extLst>
          </p:cNvPr>
          <p:cNvGrpSpPr>
            <a:grpSpLocks/>
          </p:cNvGrpSpPr>
          <p:nvPr/>
        </p:nvGrpSpPr>
        <p:grpSpPr bwMode="auto">
          <a:xfrm>
            <a:off x="795338" y="1995488"/>
            <a:ext cx="2286000" cy="762000"/>
            <a:chOff x="501" y="1257"/>
            <a:chExt cx="1440" cy="480"/>
          </a:xfrm>
        </p:grpSpPr>
        <p:graphicFrame>
          <p:nvGraphicFramePr>
            <p:cNvPr id="31764" name="Object 11">
              <a:extLst>
                <a:ext uri="{FF2B5EF4-FFF2-40B4-BE49-F238E27FC236}">
                  <a16:creationId xmlns:a16="http://schemas.microsoft.com/office/drawing/2014/main" id="{E5662E8A-8BB6-43AE-9BF9-76891B30CE0F}"/>
                </a:ext>
              </a:extLst>
            </p:cNvPr>
            <p:cNvGraphicFramePr>
              <a:graphicFrameLocks noChangeAspect="1"/>
            </p:cNvGraphicFramePr>
            <p:nvPr/>
          </p:nvGraphicFramePr>
          <p:xfrm>
            <a:off x="604" y="1301"/>
            <a:ext cx="1203" cy="397"/>
          </p:xfrm>
          <a:graphic>
            <a:graphicData uri="http://schemas.openxmlformats.org/presentationml/2006/ole">
              <mc:AlternateContent xmlns:mc="http://schemas.openxmlformats.org/markup-compatibility/2006">
                <mc:Choice xmlns:v="urn:schemas-microsoft-com:vml" Requires="v">
                  <p:oleObj spid="_x0000_s28678" name="Ecuación" r:id="rId11" imgW="1345616" imgH="444307" progId="Equation.3">
                    <p:embed/>
                  </p:oleObj>
                </mc:Choice>
                <mc:Fallback>
                  <p:oleObj name="Ecuación" r:id="rId11" imgW="1345616" imgH="444307" progId="Equation.3">
                    <p:embed/>
                    <p:pic>
                      <p:nvPicPr>
                        <p:cNvPr id="31764" name="Object 11">
                          <a:extLst>
                            <a:ext uri="{FF2B5EF4-FFF2-40B4-BE49-F238E27FC236}">
                              <a16:creationId xmlns:a16="http://schemas.microsoft.com/office/drawing/2014/main" id="{E5662E8A-8BB6-43AE-9BF9-76891B30CE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4" y="1301"/>
                          <a:ext cx="1203"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5" name="Rectangle 12">
              <a:extLst>
                <a:ext uri="{FF2B5EF4-FFF2-40B4-BE49-F238E27FC236}">
                  <a16:creationId xmlns:a16="http://schemas.microsoft.com/office/drawing/2014/main" id="{245810CD-7CAD-4258-B490-A9BC85693223}"/>
                </a:ext>
              </a:extLst>
            </p:cNvPr>
            <p:cNvSpPr>
              <a:spLocks noChangeArrowheads="1"/>
            </p:cNvSpPr>
            <p:nvPr/>
          </p:nvSpPr>
          <p:spPr bwMode="auto">
            <a:xfrm>
              <a:off x="501" y="1257"/>
              <a:ext cx="144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1755" name="Group 13">
            <a:extLst>
              <a:ext uri="{FF2B5EF4-FFF2-40B4-BE49-F238E27FC236}">
                <a16:creationId xmlns:a16="http://schemas.microsoft.com/office/drawing/2014/main" id="{AFF9BED8-C94C-4ADC-9358-B466291C0ACD}"/>
              </a:ext>
            </a:extLst>
          </p:cNvPr>
          <p:cNvGrpSpPr>
            <a:grpSpLocks/>
          </p:cNvGrpSpPr>
          <p:nvPr/>
        </p:nvGrpSpPr>
        <p:grpSpPr bwMode="auto">
          <a:xfrm>
            <a:off x="804863" y="4252913"/>
            <a:ext cx="2014537" cy="762000"/>
            <a:chOff x="507" y="2679"/>
            <a:chExt cx="1269" cy="480"/>
          </a:xfrm>
        </p:grpSpPr>
        <p:graphicFrame>
          <p:nvGraphicFramePr>
            <p:cNvPr id="31762" name="Object 14">
              <a:extLst>
                <a:ext uri="{FF2B5EF4-FFF2-40B4-BE49-F238E27FC236}">
                  <a16:creationId xmlns:a16="http://schemas.microsoft.com/office/drawing/2014/main" id="{0CFA098D-AD6E-44D3-A01D-99E4084529FB}"/>
                </a:ext>
              </a:extLst>
            </p:cNvPr>
            <p:cNvGraphicFramePr>
              <a:graphicFrameLocks noChangeAspect="1"/>
            </p:cNvGraphicFramePr>
            <p:nvPr/>
          </p:nvGraphicFramePr>
          <p:xfrm>
            <a:off x="601" y="2739"/>
            <a:ext cx="997" cy="345"/>
          </p:xfrm>
          <a:graphic>
            <a:graphicData uri="http://schemas.openxmlformats.org/presentationml/2006/ole">
              <mc:AlternateContent xmlns:mc="http://schemas.openxmlformats.org/markup-compatibility/2006">
                <mc:Choice xmlns:v="urn:schemas-microsoft-com:vml" Requires="v">
                  <p:oleObj spid="_x0000_s28679" name="Ecuación" r:id="rId13" imgW="1143000" imgH="393700" progId="Equation.3">
                    <p:embed/>
                  </p:oleObj>
                </mc:Choice>
                <mc:Fallback>
                  <p:oleObj name="Ecuación" r:id="rId13" imgW="1143000" imgH="393700" progId="Equation.3">
                    <p:embed/>
                    <p:pic>
                      <p:nvPicPr>
                        <p:cNvPr id="31762" name="Object 14">
                          <a:extLst>
                            <a:ext uri="{FF2B5EF4-FFF2-40B4-BE49-F238E27FC236}">
                              <a16:creationId xmlns:a16="http://schemas.microsoft.com/office/drawing/2014/main" id="{0CFA098D-AD6E-44D3-A01D-99E4084529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 y="2739"/>
                          <a:ext cx="997"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3" name="Rectangle 15">
              <a:extLst>
                <a:ext uri="{FF2B5EF4-FFF2-40B4-BE49-F238E27FC236}">
                  <a16:creationId xmlns:a16="http://schemas.microsoft.com/office/drawing/2014/main" id="{B56C5DAB-E023-4E37-9378-B13A0603F7C5}"/>
                </a:ext>
              </a:extLst>
            </p:cNvPr>
            <p:cNvSpPr>
              <a:spLocks noChangeArrowheads="1"/>
            </p:cNvSpPr>
            <p:nvPr/>
          </p:nvSpPr>
          <p:spPr bwMode="auto">
            <a:xfrm>
              <a:off x="507" y="2679"/>
              <a:ext cx="1269"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1756" name="Group 16">
            <a:extLst>
              <a:ext uri="{FF2B5EF4-FFF2-40B4-BE49-F238E27FC236}">
                <a16:creationId xmlns:a16="http://schemas.microsoft.com/office/drawing/2014/main" id="{4214FCAA-0A47-4B51-8C99-81F6E8E261C4}"/>
              </a:ext>
            </a:extLst>
          </p:cNvPr>
          <p:cNvGrpSpPr>
            <a:grpSpLocks/>
          </p:cNvGrpSpPr>
          <p:nvPr/>
        </p:nvGrpSpPr>
        <p:grpSpPr bwMode="auto">
          <a:xfrm>
            <a:off x="804863" y="3195638"/>
            <a:ext cx="6096000" cy="457200"/>
            <a:chOff x="507" y="2013"/>
            <a:chExt cx="3840" cy="288"/>
          </a:xfrm>
        </p:grpSpPr>
        <p:graphicFrame>
          <p:nvGraphicFramePr>
            <p:cNvPr id="31760" name="Object 17">
              <a:extLst>
                <a:ext uri="{FF2B5EF4-FFF2-40B4-BE49-F238E27FC236}">
                  <a16:creationId xmlns:a16="http://schemas.microsoft.com/office/drawing/2014/main" id="{67A24D04-DE71-4490-8BFB-BACBB7A74D59}"/>
                </a:ext>
              </a:extLst>
            </p:cNvPr>
            <p:cNvGraphicFramePr>
              <a:graphicFrameLocks noChangeAspect="1"/>
            </p:cNvGraphicFramePr>
            <p:nvPr/>
          </p:nvGraphicFramePr>
          <p:xfrm>
            <a:off x="716" y="2036"/>
            <a:ext cx="3424" cy="248"/>
          </p:xfrm>
          <a:graphic>
            <a:graphicData uri="http://schemas.openxmlformats.org/presentationml/2006/ole">
              <mc:AlternateContent xmlns:mc="http://schemas.openxmlformats.org/markup-compatibility/2006">
                <mc:Choice xmlns:v="urn:schemas-microsoft-com:vml" Requires="v">
                  <p:oleObj spid="_x0000_s28680" name="Ecuación" r:id="rId15" imgW="3187700" imgH="228600" progId="Equation.3">
                    <p:embed/>
                  </p:oleObj>
                </mc:Choice>
                <mc:Fallback>
                  <p:oleObj name="Ecuación" r:id="rId15" imgW="3187700" imgH="228600" progId="Equation.3">
                    <p:embed/>
                    <p:pic>
                      <p:nvPicPr>
                        <p:cNvPr id="31760" name="Object 17">
                          <a:extLst>
                            <a:ext uri="{FF2B5EF4-FFF2-40B4-BE49-F238E27FC236}">
                              <a16:creationId xmlns:a16="http://schemas.microsoft.com/office/drawing/2014/main" id="{67A24D04-DE71-4490-8BFB-BACBB7A74D5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 y="2036"/>
                          <a:ext cx="342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1" name="Rectangle 18">
              <a:extLst>
                <a:ext uri="{FF2B5EF4-FFF2-40B4-BE49-F238E27FC236}">
                  <a16:creationId xmlns:a16="http://schemas.microsoft.com/office/drawing/2014/main" id="{772004B3-4CB2-4401-ABD8-921317BFA220}"/>
                </a:ext>
              </a:extLst>
            </p:cNvPr>
            <p:cNvSpPr>
              <a:spLocks noChangeArrowheads="1"/>
            </p:cNvSpPr>
            <p:nvPr/>
          </p:nvSpPr>
          <p:spPr bwMode="auto">
            <a:xfrm>
              <a:off x="507" y="2013"/>
              <a:ext cx="3840"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1757" name="Group 19">
            <a:extLst>
              <a:ext uri="{FF2B5EF4-FFF2-40B4-BE49-F238E27FC236}">
                <a16:creationId xmlns:a16="http://schemas.microsoft.com/office/drawing/2014/main" id="{AF0FFDA3-5964-4381-B3BB-D113E7C5CEA8}"/>
              </a:ext>
            </a:extLst>
          </p:cNvPr>
          <p:cNvGrpSpPr>
            <a:grpSpLocks/>
          </p:cNvGrpSpPr>
          <p:nvPr/>
        </p:nvGrpSpPr>
        <p:grpSpPr bwMode="auto">
          <a:xfrm>
            <a:off x="819150" y="5576888"/>
            <a:ext cx="3905250" cy="457200"/>
            <a:chOff x="516" y="3513"/>
            <a:chExt cx="2460" cy="288"/>
          </a:xfrm>
        </p:grpSpPr>
        <p:graphicFrame>
          <p:nvGraphicFramePr>
            <p:cNvPr id="31758" name="Object 20">
              <a:extLst>
                <a:ext uri="{FF2B5EF4-FFF2-40B4-BE49-F238E27FC236}">
                  <a16:creationId xmlns:a16="http://schemas.microsoft.com/office/drawing/2014/main" id="{65EFCAC7-F851-4B6D-AB7E-2DD508C5F09A}"/>
                </a:ext>
              </a:extLst>
            </p:cNvPr>
            <p:cNvGraphicFramePr>
              <a:graphicFrameLocks noChangeAspect="1"/>
            </p:cNvGraphicFramePr>
            <p:nvPr/>
          </p:nvGraphicFramePr>
          <p:xfrm>
            <a:off x="628" y="3547"/>
            <a:ext cx="2206" cy="241"/>
          </p:xfrm>
          <a:graphic>
            <a:graphicData uri="http://schemas.openxmlformats.org/presentationml/2006/ole">
              <mc:AlternateContent xmlns:mc="http://schemas.openxmlformats.org/markup-compatibility/2006">
                <mc:Choice xmlns:v="urn:schemas-microsoft-com:vml" Requires="v">
                  <p:oleObj spid="_x0000_s28681" name="Ecuación" r:id="rId17" imgW="2057400" imgH="228600" progId="Equation.3">
                    <p:embed/>
                  </p:oleObj>
                </mc:Choice>
                <mc:Fallback>
                  <p:oleObj name="Ecuación" r:id="rId17" imgW="2057400" imgH="228600" progId="Equation.3">
                    <p:embed/>
                    <p:pic>
                      <p:nvPicPr>
                        <p:cNvPr id="31758" name="Object 20">
                          <a:extLst>
                            <a:ext uri="{FF2B5EF4-FFF2-40B4-BE49-F238E27FC236}">
                              <a16:creationId xmlns:a16="http://schemas.microsoft.com/office/drawing/2014/main" id="{65EFCAC7-F851-4B6D-AB7E-2DD508C5F09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8" y="3547"/>
                          <a:ext cx="220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9" name="Rectangle 21">
              <a:extLst>
                <a:ext uri="{FF2B5EF4-FFF2-40B4-BE49-F238E27FC236}">
                  <a16:creationId xmlns:a16="http://schemas.microsoft.com/office/drawing/2014/main" id="{31AA320A-2D97-43BF-8EF6-714C67442317}"/>
                </a:ext>
              </a:extLst>
            </p:cNvPr>
            <p:cNvSpPr>
              <a:spLocks noChangeArrowheads="1"/>
            </p:cNvSpPr>
            <p:nvPr/>
          </p:nvSpPr>
          <p:spPr bwMode="auto">
            <a:xfrm>
              <a:off x="516" y="3513"/>
              <a:ext cx="2460"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Tree>
    <p:extLst>
      <p:ext uri="{BB962C8B-B14F-4D97-AF65-F5344CB8AC3E}">
        <p14:creationId xmlns:p14="http://schemas.microsoft.com/office/powerpoint/2010/main" val="4265840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a:extLst>
              <a:ext uri="{FF2B5EF4-FFF2-40B4-BE49-F238E27FC236}">
                <a16:creationId xmlns:a16="http://schemas.microsoft.com/office/drawing/2014/main" id="{05B489F5-538D-4A5E-B7CB-1B08776C9DC7}"/>
              </a:ext>
            </a:extLst>
          </p:cNvPr>
          <p:cNvSpPr txBox="1">
            <a:spLocks noChangeArrowheads="1"/>
          </p:cNvSpPr>
          <p:nvPr/>
        </p:nvSpPr>
        <p:spPr bwMode="auto">
          <a:xfrm>
            <a:off x="1066800" y="762000"/>
            <a:ext cx="7208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400" b="1">
                <a:latin typeface="Comic Sans MS" panose="030F0702030302020204" pitchFamily="66" charset="0"/>
              </a:rPr>
              <a:t>Ecuación de Soave-Redlich-Kwong </a:t>
            </a:r>
            <a:r>
              <a:rPr lang="es-ES_tradnl" altLang="es-AR" sz="2400">
                <a:latin typeface="Comic Sans MS" panose="030F0702030302020204" pitchFamily="66" charset="0"/>
              </a:rPr>
              <a:t>(SRK) (1972)</a:t>
            </a:r>
            <a:endParaRPr lang="es-ES" altLang="es-AR" sz="2400">
              <a:latin typeface="Comic Sans MS" panose="030F0702030302020204" pitchFamily="66" charset="0"/>
            </a:endParaRPr>
          </a:p>
        </p:txBody>
      </p:sp>
      <p:sp>
        <p:nvSpPr>
          <p:cNvPr id="32771" name="Text Box 12">
            <a:extLst>
              <a:ext uri="{FF2B5EF4-FFF2-40B4-BE49-F238E27FC236}">
                <a16:creationId xmlns:a16="http://schemas.microsoft.com/office/drawing/2014/main" id="{5C1B4480-7369-48C2-AB60-8DE4D132959B}"/>
              </a:ext>
            </a:extLst>
          </p:cNvPr>
          <p:cNvSpPr txBox="1">
            <a:spLocks noChangeArrowheads="1"/>
          </p:cNvSpPr>
          <p:nvPr/>
        </p:nvSpPr>
        <p:spPr bwMode="auto">
          <a:xfrm>
            <a:off x="3311525" y="4760913"/>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donde:</a:t>
            </a:r>
            <a:endParaRPr lang="es-ES" altLang="es-AR" sz="2000">
              <a:latin typeface="Comic Sans MS" panose="030F0702030302020204" pitchFamily="66" charset="0"/>
            </a:endParaRPr>
          </a:p>
        </p:txBody>
      </p:sp>
      <p:sp>
        <p:nvSpPr>
          <p:cNvPr id="32772" name="Text Box 13">
            <a:extLst>
              <a:ext uri="{FF2B5EF4-FFF2-40B4-BE49-F238E27FC236}">
                <a16:creationId xmlns:a16="http://schemas.microsoft.com/office/drawing/2014/main" id="{35CC3DE5-C299-4DCB-AE74-1BF9E5393BC9}"/>
              </a:ext>
            </a:extLst>
          </p:cNvPr>
          <p:cNvSpPr txBox="1">
            <a:spLocks noChangeArrowheads="1"/>
          </p:cNvSpPr>
          <p:nvPr/>
        </p:nvSpPr>
        <p:spPr bwMode="auto">
          <a:xfrm>
            <a:off x="3302000" y="2105025"/>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donde:</a:t>
            </a:r>
            <a:endParaRPr lang="es-ES" altLang="es-AR" sz="2000">
              <a:latin typeface="Comic Sans MS" panose="030F0702030302020204" pitchFamily="66" charset="0"/>
            </a:endParaRPr>
          </a:p>
        </p:txBody>
      </p:sp>
      <p:graphicFrame>
        <p:nvGraphicFramePr>
          <p:cNvPr id="32773" name="Object 16">
            <a:extLst>
              <a:ext uri="{FF2B5EF4-FFF2-40B4-BE49-F238E27FC236}">
                <a16:creationId xmlns:a16="http://schemas.microsoft.com/office/drawing/2014/main" id="{4EF32846-B95A-4203-9BC4-756B8BCCAA06}"/>
              </a:ext>
            </a:extLst>
          </p:cNvPr>
          <p:cNvGraphicFramePr>
            <a:graphicFrameLocks noChangeAspect="1"/>
          </p:cNvGraphicFramePr>
          <p:nvPr/>
        </p:nvGraphicFramePr>
        <p:xfrm>
          <a:off x="4576763" y="2103438"/>
          <a:ext cx="1347787" cy="544512"/>
        </p:xfrm>
        <a:graphic>
          <a:graphicData uri="http://schemas.openxmlformats.org/presentationml/2006/ole">
            <mc:AlternateContent xmlns:mc="http://schemas.openxmlformats.org/markup-compatibility/2006">
              <mc:Choice xmlns:v="urn:schemas-microsoft-com:vml" Requires="v">
                <p:oleObj spid="_x0000_s29698" name="Ecuación" r:id="rId3" imgW="1079032" imgH="431613" progId="Equation.3">
                  <p:embed/>
                </p:oleObj>
              </mc:Choice>
              <mc:Fallback>
                <p:oleObj name="Ecuación" r:id="rId3" imgW="1079032" imgH="431613" progId="Equation.3">
                  <p:embed/>
                  <p:pic>
                    <p:nvPicPr>
                      <p:cNvPr id="32773" name="Object 16">
                        <a:extLst>
                          <a:ext uri="{FF2B5EF4-FFF2-40B4-BE49-F238E27FC236}">
                            <a16:creationId xmlns:a16="http://schemas.microsoft.com/office/drawing/2014/main" id="{4EF32846-B95A-4203-9BC4-756B8BCCA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2103438"/>
                        <a:ext cx="13477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23">
            <a:extLst>
              <a:ext uri="{FF2B5EF4-FFF2-40B4-BE49-F238E27FC236}">
                <a16:creationId xmlns:a16="http://schemas.microsoft.com/office/drawing/2014/main" id="{24127B57-5553-43F3-BC1F-C022950D5D66}"/>
              </a:ext>
            </a:extLst>
          </p:cNvPr>
          <p:cNvGraphicFramePr>
            <a:graphicFrameLocks noChangeAspect="1"/>
          </p:cNvGraphicFramePr>
          <p:nvPr/>
        </p:nvGraphicFramePr>
        <p:xfrm>
          <a:off x="4770438" y="4768850"/>
          <a:ext cx="1173162" cy="528638"/>
        </p:xfrm>
        <a:graphic>
          <a:graphicData uri="http://schemas.openxmlformats.org/presentationml/2006/ole">
            <mc:AlternateContent xmlns:mc="http://schemas.openxmlformats.org/markup-compatibility/2006">
              <mc:Choice xmlns:v="urn:schemas-microsoft-com:vml" Requires="v">
                <p:oleObj spid="_x0000_s29699" name="Ecuación" r:id="rId5" imgW="965200" imgH="431800" progId="Equation.3">
                  <p:embed/>
                </p:oleObj>
              </mc:Choice>
              <mc:Fallback>
                <p:oleObj name="Ecuación" r:id="rId5" imgW="965200" imgH="431800" progId="Equation.3">
                  <p:embed/>
                  <p:pic>
                    <p:nvPicPr>
                      <p:cNvPr id="32774" name="Object 23">
                        <a:extLst>
                          <a:ext uri="{FF2B5EF4-FFF2-40B4-BE49-F238E27FC236}">
                            <a16:creationId xmlns:a16="http://schemas.microsoft.com/office/drawing/2014/main" id="{24127B57-5553-43F3-BC1F-C022950D5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438" y="4768850"/>
                        <a:ext cx="11731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0">
            <a:extLst>
              <a:ext uri="{FF2B5EF4-FFF2-40B4-BE49-F238E27FC236}">
                <a16:creationId xmlns:a16="http://schemas.microsoft.com/office/drawing/2014/main" id="{9A15AC9D-57B2-445B-A6B1-F8213A17BE9E}"/>
              </a:ext>
            </a:extLst>
          </p:cNvPr>
          <p:cNvGraphicFramePr>
            <a:graphicFrameLocks noChangeAspect="1"/>
          </p:cNvGraphicFramePr>
          <p:nvPr/>
        </p:nvGraphicFramePr>
        <p:xfrm>
          <a:off x="6330950" y="2065338"/>
          <a:ext cx="1471613" cy="584200"/>
        </p:xfrm>
        <a:graphic>
          <a:graphicData uri="http://schemas.openxmlformats.org/presentationml/2006/ole">
            <mc:AlternateContent xmlns:mc="http://schemas.openxmlformats.org/markup-compatibility/2006">
              <mc:Choice xmlns:v="urn:schemas-microsoft-com:vml" Requires="v">
                <p:oleObj spid="_x0000_s29700" name="Ecuación" r:id="rId7" imgW="1143000" imgH="457200" progId="Equation.3">
                  <p:embed/>
                </p:oleObj>
              </mc:Choice>
              <mc:Fallback>
                <p:oleObj name="Ecuación" r:id="rId7" imgW="1143000" imgH="457200" progId="Equation.3">
                  <p:embed/>
                  <p:pic>
                    <p:nvPicPr>
                      <p:cNvPr id="32775" name="Object 30">
                        <a:extLst>
                          <a:ext uri="{FF2B5EF4-FFF2-40B4-BE49-F238E27FC236}">
                            <a16:creationId xmlns:a16="http://schemas.microsoft.com/office/drawing/2014/main" id="{9A15AC9D-57B2-445B-A6B1-F8213A17B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0950" y="2065338"/>
                        <a:ext cx="1471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6" name="Object 32">
            <a:extLst>
              <a:ext uri="{FF2B5EF4-FFF2-40B4-BE49-F238E27FC236}">
                <a16:creationId xmlns:a16="http://schemas.microsoft.com/office/drawing/2014/main" id="{8645C0DD-7F9B-4B0E-AF53-183AD50C52F2}"/>
              </a:ext>
            </a:extLst>
          </p:cNvPr>
          <p:cNvGraphicFramePr>
            <a:graphicFrameLocks noChangeAspect="1"/>
          </p:cNvGraphicFramePr>
          <p:nvPr/>
        </p:nvGraphicFramePr>
        <p:xfrm>
          <a:off x="6323013" y="2751138"/>
          <a:ext cx="1817687" cy="387350"/>
        </p:xfrm>
        <a:graphic>
          <a:graphicData uri="http://schemas.openxmlformats.org/presentationml/2006/ole">
            <mc:AlternateContent xmlns:mc="http://schemas.openxmlformats.org/markup-compatibility/2006">
              <mc:Choice xmlns:v="urn:schemas-microsoft-com:vml" Requires="v">
                <p:oleObj spid="_x0000_s29701" name="Ecuación" r:id="rId9" imgW="1244060" imgH="266584" progId="Equation.3">
                  <p:embed/>
                </p:oleObj>
              </mc:Choice>
              <mc:Fallback>
                <p:oleObj name="Ecuación" r:id="rId9" imgW="1244060" imgH="266584" progId="Equation.3">
                  <p:embed/>
                  <p:pic>
                    <p:nvPicPr>
                      <p:cNvPr id="32776" name="Object 32">
                        <a:extLst>
                          <a:ext uri="{FF2B5EF4-FFF2-40B4-BE49-F238E27FC236}">
                            <a16:creationId xmlns:a16="http://schemas.microsoft.com/office/drawing/2014/main" id="{8645C0DD-7F9B-4B0E-AF53-183AD50C52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3013" y="2751138"/>
                        <a:ext cx="18176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34">
            <a:extLst>
              <a:ext uri="{FF2B5EF4-FFF2-40B4-BE49-F238E27FC236}">
                <a16:creationId xmlns:a16="http://schemas.microsoft.com/office/drawing/2014/main" id="{94589B05-1F4A-425E-818A-1832FB616925}"/>
              </a:ext>
            </a:extLst>
          </p:cNvPr>
          <p:cNvGraphicFramePr>
            <a:graphicFrameLocks noChangeAspect="1"/>
          </p:cNvGraphicFramePr>
          <p:nvPr/>
        </p:nvGraphicFramePr>
        <p:xfrm>
          <a:off x="6392863" y="3298825"/>
          <a:ext cx="2530475" cy="293688"/>
        </p:xfrm>
        <a:graphic>
          <a:graphicData uri="http://schemas.openxmlformats.org/presentationml/2006/ole">
            <mc:AlternateContent xmlns:mc="http://schemas.openxmlformats.org/markup-compatibility/2006">
              <mc:Choice xmlns:v="urn:schemas-microsoft-com:vml" Requires="v">
                <p:oleObj spid="_x0000_s29702" name="Ecuación" r:id="rId11" imgW="1777229" imgH="203112" progId="Equation.3">
                  <p:embed/>
                </p:oleObj>
              </mc:Choice>
              <mc:Fallback>
                <p:oleObj name="Ecuación" r:id="rId11" imgW="1777229" imgH="203112" progId="Equation.3">
                  <p:embed/>
                  <p:pic>
                    <p:nvPicPr>
                      <p:cNvPr id="32777" name="Object 34">
                        <a:extLst>
                          <a:ext uri="{FF2B5EF4-FFF2-40B4-BE49-F238E27FC236}">
                            <a16:creationId xmlns:a16="http://schemas.microsoft.com/office/drawing/2014/main" id="{94589B05-1F4A-425E-818A-1832FB6169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2863" y="3298825"/>
                        <a:ext cx="25304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6">
            <a:extLst>
              <a:ext uri="{FF2B5EF4-FFF2-40B4-BE49-F238E27FC236}">
                <a16:creationId xmlns:a16="http://schemas.microsoft.com/office/drawing/2014/main" id="{22DF271C-6B57-44C4-9744-A5D14C38391A}"/>
              </a:ext>
            </a:extLst>
          </p:cNvPr>
          <p:cNvGraphicFramePr>
            <a:graphicFrameLocks noChangeAspect="1"/>
          </p:cNvGraphicFramePr>
          <p:nvPr/>
        </p:nvGraphicFramePr>
        <p:xfrm>
          <a:off x="6542088" y="4740275"/>
          <a:ext cx="1403350" cy="539750"/>
        </p:xfrm>
        <a:graphic>
          <a:graphicData uri="http://schemas.openxmlformats.org/presentationml/2006/ole">
            <mc:AlternateContent xmlns:mc="http://schemas.openxmlformats.org/markup-compatibility/2006">
              <mc:Choice xmlns:v="urn:schemas-microsoft-com:vml" Requires="v">
                <p:oleObj spid="_x0000_s29703" name="Ecuación" r:id="rId13" imgW="1117600" imgH="431800" progId="Equation.3">
                  <p:embed/>
                </p:oleObj>
              </mc:Choice>
              <mc:Fallback>
                <p:oleObj name="Ecuación" r:id="rId13" imgW="1117600" imgH="431800" progId="Equation.3">
                  <p:embed/>
                  <p:pic>
                    <p:nvPicPr>
                      <p:cNvPr id="32778" name="Object 36">
                        <a:extLst>
                          <a:ext uri="{FF2B5EF4-FFF2-40B4-BE49-F238E27FC236}">
                            <a16:creationId xmlns:a16="http://schemas.microsoft.com/office/drawing/2014/main" id="{22DF271C-6B57-44C4-9744-A5D14C3839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2088" y="4740275"/>
                        <a:ext cx="14033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779" name="Group 40">
            <a:extLst>
              <a:ext uri="{FF2B5EF4-FFF2-40B4-BE49-F238E27FC236}">
                <a16:creationId xmlns:a16="http://schemas.microsoft.com/office/drawing/2014/main" id="{86C58730-6F12-4AC2-85F5-CA284F1BA113}"/>
              </a:ext>
            </a:extLst>
          </p:cNvPr>
          <p:cNvGrpSpPr>
            <a:grpSpLocks/>
          </p:cNvGrpSpPr>
          <p:nvPr/>
        </p:nvGrpSpPr>
        <p:grpSpPr bwMode="auto">
          <a:xfrm>
            <a:off x="762000" y="1966913"/>
            <a:ext cx="2438400" cy="838200"/>
            <a:chOff x="480" y="1239"/>
            <a:chExt cx="1536" cy="528"/>
          </a:xfrm>
        </p:grpSpPr>
        <p:graphicFrame>
          <p:nvGraphicFramePr>
            <p:cNvPr id="32790" name="Object 28">
              <a:extLst>
                <a:ext uri="{FF2B5EF4-FFF2-40B4-BE49-F238E27FC236}">
                  <a16:creationId xmlns:a16="http://schemas.microsoft.com/office/drawing/2014/main" id="{861FDB88-6BAF-4F3D-94F9-F1E527224572}"/>
                </a:ext>
              </a:extLst>
            </p:cNvPr>
            <p:cNvGraphicFramePr>
              <a:graphicFrameLocks noChangeAspect="1"/>
            </p:cNvGraphicFramePr>
            <p:nvPr/>
          </p:nvGraphicFramePr>
          <p:xfrm>
            <a:off x="607" y="1305"/>
            <a:ext cx="1227" cy="382"/>
          </p:xfrm>
          <a:graphic>
            <a:graphicData uri="http://schemas.openxmlformats.org/presentationml/2006/ole">
              <mc:AlternateContent xmlns:mc="http://schemas.openxmlformats.org/markup-compatibility/2006">
                <mc:Choice xmlns:v="urn:schemas-microsoft-com:vml" Requires="v">
                  <p:oleObj spid="_x0000_s29704" name="Ecuación" r:id="rId15" imgW="1346200" imgH="419100" progId="Equation.3">
                    <p:embed/>
                  </p:oleObj>
                </mc:Choice>
                <mc:Fallback>
                  <p:oleObj name="Ecuación" r:id="rId15" imgW="1346200" imgH="419100" progId="Equation.3">
                    <p:embed/>
                    <p:pic>
                      <p:nvPicPr>
                        <p:cNvPr id="32790" name="Object 28">
                          <a:extLst>
                            <a:ext uri="{FF2B5EF4-FFF2-40B4-BE49-F238E27FC236}">
                              <a16:creationId xmlns:a16="http://schemas.microsoft.com/office/drawing/2014/main" id="{861FDB88-6BAF-4F3D-94F9-F1E5272245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 y="1305"/>
                          <a:ext cx="1227"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91" name="Rectangle 38">
              <a:extLst>
                <a:ext uri="{FF2B5EF4-FFF2-40B4-BE49-F238E27FC236}">
                  <a16:creationId xmlns:a16="http://schemas.microsoft.com/office/drawing/2014/main" id="{B9227CD3-B8C2-41E3-BB86-D914CD01A798}"/>
                </a:ext>
              </a:extLst>
            </p:cNvPr>
            <p:cNvSpPr>
              <a:spLocks noChangeArrowheads="1"/>
            </p:cNvSpPr>
            <p:nvPr/>
          </p:nvSpPr>
          <p:spPr bwMode="auto">
            <a:xfrm>
              <a:off x="480" y="1239"/>
              <a:ext cx="1536"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2780" name="Group 41">
            <a:extLst>
              <a:ext uri="{FF2B5EF4-FFF2-40B4-BE49-F238E27FC236}">
                <a16:creationId xmlns:a16="http://schemas.microsoft.com/office/drawing/2014/main" id="{5C04B660-60C6-467A-8FB5-BF397BAAFAC2}"/>
              </a:ext>
            </a:extLst>
          </p:cNvPr>
          <p:cNvGrpSpPr>
            <a:grpSpLocks/>
          </p:cNvGrpSpPr>
          <p:nvPr/>
        </p:nvGrpSpPr>
        <p:grpSpPr bwMode="auto">
          <a:xfrm>
            <a:off x="762000" y="4686300"/>
            <a:ext cx="1981200" cy="685800"/>
            <a:chOff x="480" y="2952"/>
            <a:chExt cx="1248" cy="432"/>
          </a:xfrm>
        </p:grpSpPr>
        <p:graphicFrame>
          <p:nvGraphicFramePr>
            <p:cNvPr id="32788" name="Object 21">
              <a:extLst>
                <a:ext uri="{FF2B5EF4-FFF2-40B4-BE49-F238E27FC236}">
                  <a16:creationId xmlns:a16="http://schemas.microsoft.com/office/drawing/2014/main" id="{6BCF4D7A-1EAA-47B3-88AA-C223C5FF78CE}"/>
                </a:ext>
              </a:extLst>
            </p:cNvPr>
            <p:cNvGraphicFramePr>
              <a:graphicFrameLocks noChangeAspect="1"/>
            </p:cNvGraphicFramePr>
            <p:nvPr/>
          </p:nvGraphicFramePr>
          <p:xfrm>
            <a:off x="604" y="2984"/>
            <a:ext cx="997" cy="346"/>
          </p:xfrm>
          <a:graphic>
            <a:graphicData uri="http://schemas.openxmlformats.org/presentationml/2006/ole">
              <mc:AlternateContent xmlns:mc="http://schemas.openxmlformats.org/markup-compatibility/2006">
                <mc:Choice xmlns:v="urn:schemas-microsoft-com:vml" Requires="v">
                  <p:oleObj spid="_x0000_s29705" name="Ecuación" r:id="rId17" imgW="1143000" imgH="393700" progId="Equation.3">
                    <p:embed/>
                  </p:oleObj>
                </mc:Choice>
                <mc:Fallback>
                  <p:oleObj name="Ecuación" r:id="rId17" imgW="1143000" imgH="393700" progId="Equation.3">
                    <p:embed/>
                    <p:pic>
                      <p:nvPicPr>
                        <p:cNvPr id="32788" name="Object 21">
                          <a:extLst>
                            <a:ext uri="{FF2B5EF4-FFF2-40B4-BE49-F238E27FC236}">
                              <a16:creationId xmlns:a16="http://schemas.microsoft.com/office/drawing/2014/main" id="{6BCF4D7A-1EAA-47B3-88AA-C223C5FF78C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4" y="2984"/>
                          <a:ext cx="99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9" name="Rectangle 39">
              <a:extLst>
                <a:ext uri="{FF2B5EF4-FFF2-40B4-BE49-F238E27FC236}">
                  <a16:creationId xmlns:a16="http://schemas.microsoft.com/office/drawing/2014/main" id="{4CA9AC42-DB41-4D63-BCCE-5C6AB2F36D0E}"/>
                </a:ext>
              </a:extLst>
            </p:cNvPr>
            <p:cNvSpPr>
              <a:spLocks noChangeArrowheads="1"/>
            </p:cNvSpPr>
            <p:nvPr/>
          </p:nvSpPr>
          <p:spPr bwMode="auto">
            <a:xfrm>
              <a:off x="480" y="2952"/>
              <a:ext cx="124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2781" name="Group 45">
            <a:extLst>
              <a:ext uri="{FF2B5EF4-FFF2-40B4-BE49-F238E27FC236}">
                <a16:creationId xmlns:a16="http://schemas.microsoft.com/office/drawing/2014/main" id="{E5E4342E-3069-4C1A-826D-EB34F1692B6C}"/>
              </a:ext>
            </a:extLst>
          </p:cNvPr>
          <p:cNvGrpSpPr>
            <a:grpSpLocks/>
          </p:cNvGrpSpPr>
          <p:nvPr/>
        </p:nvGrpSpPr>
        <p:grpSpPr bwMode="auto">
          <a:xfrm>
            <a:off x="771525" y="5762625"/>
            <a:ext cx="4029075" cy="533400"/>
            <a:chOff x="486" y="3630"/>
            <a:chExt cx="2538" cy="336"/>
          </a:xfrm>
        </p:grpSpPr>
        <p:graphicFrame>
          <p:nvGraphicFramePr>
            <p:cNvPr id="32786" name="Object 27">
              <a:extLst>
                <a:ext uri="{FF2B5EF4-FFF2-40B4-BE49-F238E27FC236}">
                  <a16:creationId xmlns:a16="http://schemas.microsoft.com/office/drawing/2014/main" id="{53156D7E-6629-4599-889F-5C0288CA220C}"/>
                </a:ext>
              </a:extLst>
            </p:cNvPr>
            <p:cNvGraphicFramePr>
              <a:graphicFrameLocks noChangeAspect="1"/>
            </p:cNvGraphicFramePr>
            <p:nvPr/>
          </p:nvGraphicFramePr>
          <p:xfrm>
            <a:off x="637" y="3676"/>
            <a:ext cx="2205" cy="241"/>
          </p:xfrm>
          <a:graphic>
            <a:graphicData uri="http://schemas.openxmlformats.org/presentationml/2006/ole">
              <mc:AlternateContent xmlns:mc="http://schemas.openxmlformats.org/markup-compatibility/2006">
                <mc:Choice xmlns:v="urn:schemas-microsoft-com:vml" Requires="v">
                  <p:oleObj spid="_x0000_s29706" name="Ecuación" r:id="rId19" imgW="2057400" imgH="228600" progId="Equation.3">
                    <p:embed/>
                  </p:oleObj>
                </mc:Choice>
                <mc:Fallback>
                  <p:oleObj name="Ecuación" r:id="rId19" imgW="2057400" imgH="228600" progId="Equation.3">
                    <p:embed/>
                    <p:pic>
                      <p:nvPicPr>
                        <p:cNvPr id="32786" name="Object 27">
                          <a:extLst>
                            <a:ext uri="{FF2B5EF4-FFF2-40B4-BE49-F238E27FC236}">
                              <a16:creationId xmlns:a16="http://schemas.microsoft.com/office/drawing/2014/main" id="{53156D7E-6629-4599-889F-5C0288CA220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 y="3676"/>
                          <a:ext cx="220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7" name="Rectangle 43">
              <a:extLst>
                <a:ext uri="{FF2B5EF4-FFF2-40B4-BE49-F238E27FC236}">
                  <a16:creationId xmlns:a16="http://schemas.microsoft.com/office/drawing/2014/main" id="{CDA47321-427E-4CF6-BE31-3B6C1FBC889E}"/>
                </a:ext>
              </a:extLst>
            </p:cNvPr>
            <p:cNvSpPr>
              <a:spLocks noChangeArrowheads="1"/>
            </p:cNvSpPr>
            <p:nvPr/>
          </p:nvSpPr>
          <p:spPr bwMode="auto">
            <a:xfrm>
              <a:off x="486" y="3630"/>
              <a:ext cx="253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
        <p:nvSpPr>
          <p:cNvPr id="32782" name="Rectangle 47">
            <a:extLst>
              <a:ext uri="{FF2B5EF4-FFF2-40B4-BE49-F238E27FC236}">
                <a16:creationId xmlns:a16="http://schemas.microsoft.com/office/drawing/2014/main" id="{812E6379-F137-452F-B70F-3FC1DCE8E65F}"/>
              </a:ext>
            </a:extLst>
          </p:cNvPr>
          <p:cNvSpPr>
            <a:spLocks noChangeArrowheads="1"/>
          </p:cNvSpPr>
          <p:nvPr/>
        </p:nvSpPr>
        <p:spPr bwMode="auto">
          <a:xfrm>
            <a:off x="31861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32783" name="Group 48">
            <a:extLst>
              <a:ext uri="{FF2B5EF4-FFF2-40B4-BE49-F238E27FC236}">
                <a16:creationId xmlns:a16="http://schemas.microsoft.com/office/drawing/2014/main" id="{7C10604E-395D-427E-BA48-F1B2706674E1}"/>
              </a:ext>
            </a:extLst>
          </p:cNvPr>
          <p:cNvGrpSpPr>
            <a:grpSpLocks/>
          </p:cNvGrpSpPr>
          <p:nvPr/>
        </p:nvGrpSpPr>
        <p:grpSpPr bwMode="auto">
          <a:xfrm>
            <a:off x="771525" y="3838575"/>
            <a:ext cx="5324475" cy="533400"/>
            <a:chOff x="486" y="2418"/>
            <a:chExt cx="3354" cy="336"/>
          </a:xfrm>
        </p:grpSpPr>
        <p:sp>
          <p:nvSpPr>
            <p:cNvPr id="32784" name="Rectangle 42">
              <a:extLst>
                <a:ext uri="{FF2B5EF4-FFF2-40B4-BE49-F238E27FC236}">
                  <a16:creationId xmlns:a16="http://schemas.microsoft.com/office/drawing/2014/main" id="{A60C46B3-489E-4E73-8826-5CD470EBEC56}"/>
                </a:ext>
              </a:extLst>
            </p:cNvPr>
            <p:cNvSpPr>
              <a:spLocks noChangeArrowheads="1"/>
            </p:cNvSpPr>
            <p:nvPr/>
          </p:nvSpPr>
          <p:spPr bwMode="auto">
            <a:xfrm>
              <a:off x="486" y="2418"/>
              <a:ext cx="335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aphicFrame>
          <p:nvGraphicFramePr>
            <p:cNvPr id="32785" name="Object 46">
              <a:extLst>
                <a:ext uri="{FF2B5EF4-FFF2-40B4-BE49-F238E27FC236}">
                  <a16:creationId xmlns:a16="http://schemas.microsoft.com/office/drawing/2014/main" id="{88F35D31-83B4-4ACB-A73B-B6A3E5085A66}"/>
                </a:ext>
              </a:extLst>
            </p:cNvPr>
            <p:cNvGraphicFramePr>
              <a:graphicFrameLocks noChangeAspect="1"/>
            </p:cNvGraphicFramePr>
            <p:nvPr/>
          </p:nvGraphicFramePr>
          <p:xfrm>
            <a:off x="680" y="2460"/>
            <a:ext cx="2966" cy="251"/>
          </p:xfrm>
          <a:graphic>
            <a:graphicData uri="http://schemas.openxmlformats.org/presentationml/2006/ole">
              <mc:AlternateContent xmlns:mc="http://schemas.openxmlformats.org/markup-compatibility/2006">
                <mc:Choice xmlns:v="urn:schemas-microsoft-com:vml" Requires="v">
                  <p:oleObj spid="_x0000_s29707" name="Ecuación" r:id="rId21" imgW="2717800" imgH="228600" progId="Equation.3">
                    <p:embed/>
                  </p:oleObj>
                </mc:Choice>
                <mc:Fallback>
                  <p:oleObj name="Ecuación" r:id="rId21" imgW="2717800" imgH="228600" progId="Equation.3">
                    <p:embed/>
                    <p:pic>
                      <p:nvPicPr>
                        <p:cNvPr id="32785" name="Object 46">
                          <a:extLst>
                            <a:ext uri="{FF2B5EF4-FFF2-40B4-BE49-F238E27FC236}">
                              <a16:creationId xmlns:a16="http://schemas.microsoft.com/office/drawing/2014/main" id="{88F35D31-83B4-4ACB-A73B-B6A3E5085A6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0" y="2460"/>
                          <a:ext cx="296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12654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36">
            <a:extLst>
              <a:ext uri="{FF2B5EF4-FFF2-40B4-BE49-F238E27FC236}">
                <a16:creationId xmlns:a16="http://schemas.microsoft.com/office/drawing/2014/main" id="{93101E40-E3A5-4ED5-8E95-B8687B9C4312}"/>
              </a:ext>
            </a:extLst>
          </p:cNvPr>
          <p:cNvGrpSpPr>
            <a:grpSpLocks/>
          </p:cNvGrpSpPr>
          <p:nvPr/>
        </p:nvGrpSpPr>
        <p:grpSpPr bwMode="auto">
          <a:xfrm>
            <a:off x="519113" y="1954213"/>
            <a:ext cx="7842250" cy="1063625"/>
            <a:chOff x="327" y="3350"/>
            <a:chExt cx="4940" cy="670"/>
          </a:xfrm>
        </p:grpSpPr>
        <p:grpSp>
          <p:nvGrpSpPr>
            <p:cNvPr id="6290" name="Group 79">
              <a:extLst>
                <a:ext uri="{FF2B5EF4-FFF2-40B4-BE49-F238E27FC236}">
                  <a16:creationId xmlns:a16="http://schemas.microsoft.com/office/drawing/2014/main" id="{371A3DA4-8A91-45BE-95AD-B240CADB63BA}"/>
                </a:ext>
              </a:extLst>
            </p:cNvPr>
            <p:cNvGrpSpPr>
              <a:grpSpLocks/>
            </p:cNvGrpSpPr>
            <p:nvPr/>
          </p:nvGrpSpPr>
          <p:grpSpPr bwMode="auto">
            <a:xfrm>
              <a:off x="327" y="3350"/>
              <a:ext cx="192" cy="586"/>
              <a:chOff x="3216" y="1280"/>
              <a:chExt cx="192" cy="586"/>
            </a:xfrm>
          </p:grpSpPr>
          <p:grpSp>
            <p:nvGrpSpPr>
              <p:cNvPr id="6292" name="Group 80">
                <a:extLst>
                  <a:ext uri="{FF2B5EF4-FFF2-40B4-BE49-F238E27FC236}">
                    <a16:creationId xmlns:a16="http://schemas.microsoft.com/office/drawing/2014/main" id="{D97C39CC-F994-4948-B288-398A3EB80BBA}"/>
                  </a:ext>
                </a:extLst>
              </p:cNvPr>
              <p:cNvGrpSpPr>
                <a:grpSpLocks/>
              </p:cNvGrpSpPr>
              <p:nvPr/>
            </p:nvGrpSpPr>
            <p:grpSpPr bwMode="auto">
              <a:xfrm>
                <a:off x="3216" y="1386"/>
                <a:ext cx="192" cy="480"/>
                <a:chOff x="3792" y="480"/>
                <a:chExt cx="192" cy="480"/>
              </a:xfrm>
            </p:grpSpPr>
            <p:sp>
              <p:nvSpPr>
                <p:cNvPr id="6296" name="Line 81">
                  <a:extLst>
                    <a:ext uri="{FF2B5EF4-FFF2-40B4-BE49-F238E27FC236}">
                      <a16:creationId xmlns:a16="http://schemas.microsoft.com/office/drawing/2014/main" id="{DBC55FC9-EBC9-40F0-B3AA-49BE0DE50809}"/>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97" name="Line 82">
                  <a:extLst>
                    <a:ext uri="{FF2B5EF4-FFF2-40B4-BE49-F238E27FC236}">
                      <a16:creationId xmlns:a16="http://schemas.microsoft.com/office/drawing/2014/main" id="{9A030B77-EA91-4D90-8850-6EFE4241DCF8}"/>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98" name="Line 83">
                  <a:extLst>
                    <a:ext uri="{FF2B5EF4-FFF2-40B4-BE49-F238E27FC236}">
                      <a16:creationId xmlns:a16="http://schemas.microsoft.com/office/drawing/2014/main" id="{F1CA4C5F-DCA8-4776-B0CC-083457B14651}"/>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6293" name="Group 84">
                <a:extLst>
                  <a:ext uri="{FF2B5EF4-FFF2-40B4-BE49-F238E27FC236}">
                    <a16:creationId xmlns:a16="http://schemas.microsoft.com/office/drawing/2014/main" id="{BDC9A6B7-17AE-43CB-8004-B822E93C27B6}"/>
                  </a:ext>
                </a:extLst>
              </p:cNvPr>
              <p:cNvGrpSpPr>
                <a:grpSpLocks/>
              </p:cNvGrpSpPr>
              <p:nvPr/>
            </p:nvGrpSpPr>
            <p:grpSpPr bwMode="auto">
              <a:xfrm>
                <a:off x="3216" y="1280"/>
                <a:ext cx="192" cy="144"/>
                <a:chOff x="3792" y="672"/>
                <a:chExt cx="192" cy="144"/>
              </a:xfrm>
            </p:grpSpPr>
            <p:sp>
              <p:nvSpPr>
                <p:cNvPr id="6294" name="Line 85">
                  <a:extLst>
                    <a:ext uri="{FF2B5EF4-FFF2-40B4-BE49-F238E27FC236}">
                      <a16:creationId xmlns:a16="http://schemas.microsoft.com/office/drawing/2014/main" id="{361CFDA0-7CC0-4767-91F9-A94B499FA206}"/>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95" name="Line 86">
                  <a:extLst>
                    <a:ext uri="{FF2B5EF4-FFF2-40B4-BE49-F238E27FC236}">
                      <a16:creationId xmlns:a16="http://schemas.microsoft.com/office/drawing/2014/main" id="{9B45E8D8-6CBF-4574-9724-C2A40B0A24E0}"/>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6291" name="AutoShape 87">
              <a:extLst>
                <a:ext uri="{FF2B5EF4-FFF2-40B4-BE49-F238E27FC236}">
                  <a16:creationId xmlns:a16="http://schemas.microsoft.com/office/drawing/2014/main" id="{003F9CB3-6D70-4617-8A08-0193503BAB85}"/>
                </a:ext>
              </a:extLst>
            </p:cNvPr>
            <p:cNvSpPr>
              <a:spLocks noChangeArrowheads="1"/>
            </p:cNvSpPr>
            <p:nvPr/>
          </p:nvSpPr>
          <p:spPr bwMode="auto">
            <a:xfrm>
              <a:off x="5219" y="3972"/>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
        <p:nvSpPr>
          <p:cNvPr id="6147" name="Text Box 104">
            <a:extLst>
              <a:ext uri="{FF2B5EF4-FFF2-40B4-BE49-F238E27FC236}">
                <a16:creationId xmlns:a16="http://schemas.microsoft.com/office/drawing/2014/main" id="{E962205A-BFBE-474F-9591-0F0F4074F82F}"/>
              </a:ext>
            </a:extLst>
          </p:cNvPr>
          <p:cNvSpPr txBox="1">
            <a:spLocks noChangeArrowheads="1"/>
          </p:cNvSpPr>
          <p:nvPr/>
        </p:nvSpPr>
        <p:spPr bwMode="auto">
          <a:xfrm>
            <a:off x="379412" y="606039"/>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AR" altLang="es-AR" sz="2000" dirty="0">
                <a:latin typeface="Comic Sans MS" panose="030F0702030302020204" pitchFamily="66" charset="0"/>
              </a:rPr>
              <a:t>Podemos efectuar una experiencia similar partiendo de un vapor al que le aumentamos la presión y le quitamos calor de manera que la temperatura no varíe.</a:t>
            </a:r>
          </a:p>
        </p:txBody>
      </p:sp>
      <p:grpSp>
        <p:nvGrpSpPr>
          <p:cNvPr id="7" name="Group 169">
            <a:extLst>
              <a:ext uri="{FF2B5EF4-FFF2-40B4-BE49-F238E27FC236}">
                <a16:creationId xmlns:a16="http://schemas.microsoft.com/office/drawing/2014/main" id="{AD2EDCE7-09A9-4D22-BB68-AB2581AAFAB9}"/>
              </a:ext>
            </a:extLst>
          </p:cNvPr>
          <p:cNvGrpSpPr>
            <a:grpSpLocks/>
          </p:cNvGrpSpPr>
          <p:nvPr/>
        </p:nvGrpSpPr>
        <p:grpSpPr bwMode="auto">
          <a:xfrm>
            <a:off x="1057275" y="1990725"/>
            <a:ext cx="7086600" cy="974725"/>
            <a:chOff x="666" y="1254"/>
            <a:chExt cx="4464" cy="614"/>
          </a:xfrm>
        </p:grpSpPr>
        <p:sp>
          <p:nvSpPr>
            <p:cNvPr id="6276" name="AutoShape 77">
              <a:extLst>
                <a:ext uri="{FF2B5EF4-FFF2-40B4-BE49-F238E27FC236}">
                  <a16:creationId xmlns:a16="http://schemas.microsoft.com/office/drawing/2014/main" id="{ADA66231-5571-4792-B9E6-78C6F408F572}"/>
                </a:ext>
              </a:extLst>
            </p:cNvPr>
            <p:cNvSpPr>
              <a:spLocks noChangeArrowheads="1"/>
            </p:cNvSpPr>
            <p:nvPr/>
          </p:nvSpPr>
          <p:spPr bwMode="auto">
            <a:xfrm>
              <a:off x="5082" y="1820"/>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77" name="Group 69">
              <a:extLst>
                <a:ext uri="{FF2B5EF4-FFF2-40B4-BE49-F238E27FC236}">
                  <a16:creationId xmlns:a16="http://schemas.microsoft.com/office/drawing/2014/main" id="{6600F785-99E3-4FF2-9B93-FB4239152041}"/>
                </a:ext>
              </a:extLst>
            </p:cNvPr>
            <p:cNvGrpSpPr>
              <a:grpSpLocks/>
            </p:cNvGrpSpPr>
            <p:nvPr/>
          </p:nvGrpSpPr>
          <p:grpSpPr bwMode="auto">
            <a:xfrm>
              <a:off x="666" y="1295"/>
              <a:ext cx="192" cy="522"/>
              <a:chOff x="2880" y="1350"/>
              <a:chExt cx="192" cy="522"/>
            </a:xfrm>
          </p:grpSpPr>
          <p:grpSp>
            <p:nvGrpSpPr>
              <p:cNvPr id="6279" name="Group 70">
                <a:extLst>
                  <a:ext uri="{FF2B5EF4-FFF2-40B4-BE49-F238E27FC236}">
                    <a16:creationId xmlns:a16="http://schemas.microsoft.com/office/drawing/2014/main" id="{6312890F-8617-4BC6-B88E-0060A4F90C68}"/>
                  </a:ext>
                </a:extLst>
              </p:cNvPr>
              <p:cNvGrpSpPr>
                <a:grpSpLocks/>
              </p:cNvGrpSpPr>
              <p:nvPr/>
            </p:nvGrpSpPr>
            <p:grpSpPr bwMode="auto">
              <a:xfrm>
                <a:off x="2880" y="1392"/>
                <a:ext cx="192" cy="480"/>
                <a:chOff x="3792" y="480"/>
                <a:chExt cx="192" cy="480"/>
              </a:xfrm>
            </p:grpSpPr>
            <p:sp>
              <p:nvSpPr>
                <p:cNvPr id="6283" name="Line 71">
                  <a:extLst>
                    <a:ext uri="{FF2B5EF4-FFF2-40B4-BE49-F238E27FC236}">
                      <a16:creationId xmlns:a16="http://schemas.microsoft.com/office/drawing/2014/main" id="{0AF26C3C-05C0-4EE9-960C-9BD8228CA159}"/>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84" name="Line 72">
                  <a:extLst>
                    <a:ext uri="{FF2B5EF4-FFF2-40B4-BE49-F238E27FC236}">
                      <a16:creationId xmlns:a16="http://schemas.microsoft.com/office/drawing/2014/main" id="{93133FC3-EB33-4923-9D78-270B3FDE8F07}"/>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85" name="Line 73">
                  <a:extLst>
                    <a:ext uri="{FF2B5EF4-FFF2-40B4-BE49-F238E27FC236}">
                      <a16:creationId xmlns:a16="http://schemas.microsoft.com/office/drawing/2014/main" id="{328446BF-D8DD-400F-B316-95A1356D0293}"/>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6280" name="Group 74">
                <a:extLst>
                  <a:ext uri="{FF2B5EF4-FFF2-40B4-BE49-F238E27FC236}">
                    <a16:creationId xmlns:a16="http://schemas.microsoft.com/office/drawing/2014/main" id="{94FC06AC-9406-4940-855C-C9FD743CA2FB}"/>
                  </a:ext>
                </a:extLst>
              </p:cNvPr>
              <p:cNvGrpSpPr>
                <a:grpSpLocks/>
              </p:cNvGrpSpPr>
              <p:nvPr/>
            </p:nvGrpSpPr>
            <p:grpSpPr bwMode="auto">
              <a:xfrm>
                <a:off x="2880" y="1350"/>
                <a:ext cx="192" cy="144"/>
                <a:chOff x="3792" y="672"/>
                <a:chExt cx="192" cy="144"/>
              </a:xfrm>
            </p:grpSpPr>
            <p:sp>
              <p:nvSpPr>
                <p:cNvPr id="6281" name="Line 75">
                  <a:extLst>
                    <a:ext uri="{FF2B5EF4-FFF2-40B4-BE49-F238E27FC236}">
                      <a16:creationId xmlns:a16="http://schemas.microsoft.com/office/drawing/2014/main" id="{89756D86-7514-43FB-B222-A137BA2E19FB}"/>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82" name="Line 76">
                  <a:extLst>
                    <a:ext uri="{FF2B5EF4-FFF2-40B4-BE49-F238E27FC236}">
                      <a16:creationId xmlns:a16="http://schemas.microsoft.com/office/drawing/2014/main" id="{C7990FA9-ADD0-421D-B024-5BDE42D98B51}"/>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6278" name="Rectangle 137">
              <a:extLst>
                <a:ext uri="{FF2B5EF4-FFF2-40B4-BE49-F238E27FC236}">
                  <a16:creationId xmlns:a16="http://schemas.microsoft.com/office/drawing/2014/main" id="{FEAA2A29-3494-4A1A-8B99-47FCCFD7AA77}"/>
                </a:ext>
              </a:extLst>
            </p:cNvPr>
            <p:cNvSpPr>
              <a:spLocks noChangeArrowheads="1"/>
            </p:cNvSpPr>
            <p:nvPr/>
          </p:nvSpPr>
          <p:spPr bwMode="auto">
            <a:xfrm>
              <a:off x="732" y="1254"/>
              <a:ext cx="4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11" name="Group 175">
            <a:extLst>
              <a:ext uri="{FF2B5EF4-FFF2-40B4-BE49-F238E27FC236}">
                <a16:creationId xmlns:a16="http://schemas.microsoft.com/office/drawing/2014/main" id="{CA02677C-C531-45FF-A9EE-F99AF998C289}"/>
              </a:ext>
            </a:extLst>
          </p:cNvPr>
          <p:cNvGrpSpPr>
            <a:grpSpLocks/>
          </p:cNvGrpSpPr>
          <p:nvPr/>
        </p:nvGrpSpPr>
        <p:grpSpPr bwMode="auto">
          <a:xfrm>
            <a:off x="2205038" y="2122488"/>
            <a:ext cx="5586412" cy="762000"/>
            <a:chOff x="1389" y="1337"/>
            <a:chExt cx="3519" cy="480"/>
          </a:xfrm>
        </p:grpSpPr>
        <p:sp>
          <p:nvSpPr>
            <p:cNvPr id="6264" name="AutoShape 56">
              <a:extLst>
                <a:ext uri="{FF2B5EF4-FFF2-40B4-BE49-F238E27FC236}">
                  <a16:creationId xmlns:a16="http://schemas.microsoft.com/office/drawing/2014/main" id="{E71E4149-8239-4CA8-AF4A-0F26367BC053}"/>
                </a:ext>
              </a:extLst>
            </p:cNvPr>
            <p:cNvSpPr>
              <a:spLocks noChangeArrowheads="1"/>
            </p:cNvSpPr>
            <p:nvPr/>
          </p:nvSpPr>
          <p:spPr bwMode="auto">
            <a:xfrm>
              <a:off x="4860" y="1760"/>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65" name="Group 174">
              <a:extLst>
                <a:ext uri="{FF2B5EF4-FFF2-40B4-BE49-F238E27FC236}">
                  <a16:creationId xmlns:a16="http://schemas.microsoft.com/office/drawing/2014/main" id="{2730142E-D855-4030-9A61-93735B55801E}"/>
                </a:ext>
              </a:extLst>
            </p:cNvPr>
            <p:cNvGrpSpPr>
              <a:grpSpLocks/>
            </p:cNvGrpSpPr>
            <p:nvPr/>
          </p:nvGrpSpPr>
          <p:grpSpPr bwMode="auto">
            <a:xfrm>
              <a:off x="1389" y="1337"/>
              <a:ext cx="192" cy="480"/>
              <a:chOff x="1389" y="1337"/>
              <a:chExt cx="192" cy="480"/>
            </a:xfrm>
          </p:grpSpPr>
          <p:sp>
            <p:nvSpPr>
              <p:cNvPr id="6266" name="Rectangle 52">
                <a:extLst>
                  <a:ext uri="{FF2B5EF4-FFF2-40B4-BE49-F238E27FC236}">
                    <a16:creationId xmlns:a16="http://schemas.microsoft.com/office/drawing/2014/main" id="{E8E7E1A2-5870-45ED-ACFA-B021C98E3A77}"/>
                  </a:ext>
                </a:extLst>
              </p:cNvPr>
              <p:cNvSpPr>
                <a:spLocks noChangeArrowheads="1"/>
              </p:cNvSpPr>
              <p:nvPr/>
            </p:nvSpPr>
            <p:spPr bwMode="auto">
              <a:xfrm>
                <a:off x="1389" y="1774"/>
                <a:ext cx="192" cy="4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67" name="Group 53">
                <a:extLst>
                  <a:ext uri="{FF2B5EF4-FFF2-40B4-BE49-F238E27FC236}">
                    <a16:creationId xmlns:a16="http://schemas.microsoft.com/office/drawing/2014/main" id="{C470EA2C-8BD3-4DF3-A93A-5F5B57AE8127}"/>
                  </a:ext>
                </a:extLst>
              </p:cNvPr>
              <p:cNvGrpSpPr>
                <a:grpSpLocks/>
              </p:cNvGrpSpPr>
              <p:nvPr/>
            </p:nvGrpSpPr>
            <p:grpSpPr bwMode="auto">
              <a:xfrm>
                <a:off x="1389" y="1379"/>
                <a:ext cx="192" cy="144"/>
                <a:chOff x="3792" y="672"/>
                <a:chExt cx="192" cy="144"/>
              </a:xfrm>
            </p:grpSpPr>
            <p:sp>
              <p:nvSpPr>
                <p:cNvPr id="6274" name="Line 54">
                  <a:extLst>
                    <a:ext uri="{FF2B5EF4-FFF2-40B4-BE49-F238E27FC236}">
                      <a16:creationId xmlns:a16="http://schemas.microsoft.com/office/drawing/2014/main" id="{C4DC2DD0-E212-4628-A1E3-0F044B55BC7D}"/>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75" name="Line 55">
                  <a:extLst>
                    <a:ext uri="{FF2B5EF4-FFF2-40B4-BE49-F238E27FC236}">
                      <a16:creationId xmlns:a16="http://schemas.microsoft.com/office/drawing/2014/main" id="{D62EF874-11C0-4700-8352-8EA606AA4C18}"/>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6268" name="Group 172">
                <a:extLst>
                  <a:ext uri="{FF2B5EF4-FFF2-40B4-BE49-F238E27FC236}">
                    <a16:creationId xmlns:a16="http://schemas.microsoft.com/office/drawing/2014/main" id="{7EBD7DC7-D2FB-454D-BD32-DA46480CC409}"/>
                  </a:ext>
                </a:extLst>
              </p:cNvPr>
              <p:cNvGrpSpPr>
                <a:grpSpLocks/>
              </p:cNvGrpSpPr>
              <p:nvPr/>
            </p:nvGrpSpPr>
            <p:grpSpPr bwMode="auto">
              <a:xfrm>
                <a:off x="1389" y="1337"/>
                <a:ext cx="192" cy="480"/>
                <a:chOff x="1389" y="1337"/>
                <a:chExt cx="192" cy="480"/>
              </a:xfrm>
            </p:grpSpPr>
            <p:grpSp>
              <p:nvGrpSpPr>
                <p:cNvPr id="6269" name="Group 48">
                  <a:extLst>
                    <a:ext uri="{FF2B5EF4-FFF2-40B4-BE49-F238E27FC236}">
                      <a16:creationId xmlns:a16="http://schemas.microsoft.com/office/drawing/2014/main" id="{2E552A2A-2A57-4BD3-940A-5542D5B59D7A}"/>
                    </a:ext>
                  </a:extLst>
                </p:cNvPr>
                <p:cNvGrpSpPr>
                  <a:grpSpLocks/>
                </p:cNvGrpSpPr>
                <p:nvPr/>
              </p:nvGrpSpPr>
              <p:grpSpPr bwMode="auto">
                <a:xfrm>
                  <a:off x="1389" y="1337"/>
                  <a:ext cx="192" cy="480"/>
                  <a:chOff x="3792" y="480"/>
                  <a:chExt cx="192" cy="480"/>
                </a:xfrm>
              </p:grpSpPr>
              <p:sp>
                <p:nvSpPr>
                  <p:cNvPr id="6271" name="Line 49">
                    <a:extLst>
                      <a:ext uri="{FF2B5EF4-FFF2-40B4-BE49-F238E27FC236}">
                        <a16:creationId xmlns:a16="http://schemas.microsoft.com/office/drawing/2014/main" id="{88F5552D-ADCE-4A77-976C-95703640F772}"/>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72" name="Line 50">
                    <a:extLst>
                      <a:ext uri="{FF2B5EF4-FFF2-40B4-BE49-F238E27FC236}">
                        <a16:creationId xmlns:a16="http://schemas.microsoft.com/office/drawing/2014/main" id="{3E301FB3-C389-42A5-8AE9-B8409EE31617}"/>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73" name="Line 51">
                    <a:extLst>
                      <a:ext uri="{FF2B5EF4-FFF2-40B4-BE49-F238E27FC236}">
                        <a16:creationId xmlns:a16="http://schemas.microsoft.com/office/drawing/2014/main" id="{35122709-5313-411A-A9C0-849E5E82237F}"/>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270" name="Rectangle 142">
                  <a:extLst>
                    <a:ext uri="{FF2B5EF4-FFF2-40B4-BE49-F238E27FC236}">
                      <a16:creationId xmlns:a16="http://schemas.microsoft.com/office/drawing/2014/main" id="{7463CC6B-0290-40A5-B33B-68DB42C333A7}"/>
                    </a:ext>
                  </a:extLst>
                </p:cNvPr>
                <p:cNvSpPr>
                  <a:spLocks noChangeArrowheads="1"/>
                </p:cNvSpPr>
                <p:nvPr/>
              </p:nvSpPr>
              <p:spPr bwMode="auto">
                <a:xfrm>
                  <a:off x="1431" y="1347"/>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grpSp>
        <p:nvGrpSpPr>
          <p:cNvPr id="16" name="Group 177">
            <a:extLst>
              <a:ext uri="{FF2B5EF4-FFF2-40B4-BE49-F238E27FC236}">
                <a16:creationId xmlns:a16="http://schemas.microsoft.com/office/drawing/2014/main" id="{3BE191FB-D80F-41C0-9488-15E7A14A00D6}"/>
              </a:ext>
            </a:extLst>
          </p:cNvPr>
          <p:cNvGrpSpPr>
            <a:grpSpLocks/>
          </p:cNvGrpSpPr>
          <p:nvPr/>
        </p:nvGrpSpPr>
        <p:grpSpPr bwMode="auto">
          <a:xfrm>
            <a:off x="2743200" y="2117725"/>
            <a:ext cx="4814888" cy="762000"/>
            <a:chOff x="1728" y="1334"/>
            <a:chExt cx="3033" cy="480"/>
          </a:xfrm>
        </p:grpSpPr>
        <p:sp>
          <p:nvSpPr>
            <p:cNvPr id="6252" name="AutoShape 45">
              <a:extLst>
                <a:ext uri="{FF2B5EF4-FFF2-40B4-BE49-F238E27FC236}">
                  <a16:creationId xmlns:a16="http://schemas.microsoft.com/office/drawing/2014/main" id="{16324A9A-6BCF-45F1-BB28-919F319B02BD}"/>
                </a:ext>
              </a:extLst>
            </p:cNvPr>
            <p:cNvSpPr>
              <a:spLocks noChangeArrowheads="1"/>
            </p:cNvSpPr>
            <p:nvPr/>
          </p:nvSpPr>
          <p:spPr bwMode="auto">
            <a:xfrm>
              <a:off x="4713" y="1766"/>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53" name="Group 176">
              <a:extLst>
                <a:ext uri="{FF2B5EF4-FFF2-40B4-BE49-F238E27FC236}">
                  <a16:creationId xmlns:a16="http://schemas.microsoft.com/office/drawing/2014/main" id="{62140C7B-1534-419D-BF39-F9B721ACE7EC}"/>
                </a:ext>
              </a:extLst>
            </p:cNvPr>
            <p:cNvGrpSpPr>
              <a:grpSpLocks/>
            </p:cNvGrpSpPr>
            <p:nvPr/>
          </p:nvGrpSpPr>
          <p:grpSpPr bwMode="auto">
            <a:xfrm>
              <a:off x="1728" y="1334"/>
              <a:ext cx="192" cy="480"/>
              <a:chOff x="1728" y="1334"/>
              <a:chExt cx="192" cy="480"/>
            </a:xfrm>
          </p:grpSpPr>
          <p:grpSp>
            <p:nvGrpSpPr>
              <p:cNvPr id="6254" name="Group 36">
                <a:extLst>
                  <a:ext uri="{FF2B5EF4-FFF2-40B4-BE49-F238E27FC236}">
                    <a16:creationId xmlns:a16="http://schemas.microsoft.com/office/drawing/2014/main" id="{C6007A30-176F-47DE-84E7-066EB38A217F}"/>
                  </a:ext>
                </a:extLst>
              </p:cNvPr>
              <p:cNvGrpSpPr>
                <a:grpSpLocks/>
              </p:cNvGrpSpPr>
              <p:nvPr/>
            </p:nvGrpSpPr>
            <p:grpSpPr bwMode="auto">
              <a:xfrm>
                <a:off x="1728" y="1334"/>
                <a:ext cx="192" cy="480"/>
                <a:chOff x="1728" y="1392"/>
                <a:chExt cx="192" cy="480"/>
              </a:xfrm>
            </p:grpSpPr>
            <p:grpSp>
              <p:nvGrpSpPr>
                <p:cNvPr id="6256" name="Group 37">
                  <a:extLst>
                    <a:ext uri="{FF2B5EF4-FFF2-40B4-BE49-F238E27FC236}">
                      <a16:creationId xmlns:a16="http://schemas.microsoft.com/office/drawing/2014/main" id="{B5A26537-5663-4366-957C-B3184A6B212B}"/>
                    </a:ext>
                  </a:extLst>
                </p:cNvPr>
                <p:cNvGrpSpPr>
                  <a:grpSpLocks/>
                </p:cNvGrpSpPr>
                <p:nvPr/>
              </p:nvGrpSpPr>
              <p:grpSpPr bwMode="auto">
                <a:xfrm>
                  <a:off x="1728" y="1392"/>
                  <a:ext cx="192" cy="480"/>
                  <a:chOff x="3792" y="480"/>
                  <a:chExt cx="192" cy="480"/>
                </a:xfrm>
              </p:grpSpPr>
              <p:sp>
                <p:nvSpPr>
                  <p:cNvPr id="6261" name="Line 38">
                    <a:extLst>
                      <a:ext uri="{FF2B5EF4-FFF2-40B4-BE49-F238E27FC236}">
                        <a16:creationId xmlns:a16="http://schemas.microsoft.com/office/drawing/2014/main" id="{E1860B8D-6E6D-4E22-94F8-333514711636}"/>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62" name="Line 39">
                    <a:extLst>
                      <a:ext uri="{FF2B5EF4-FFF2-40B4-BE49-F238E27FC236}">
                        <a16:creationId xmlns:a16="http://schemas.microsoft.com/office/drawing/2014/main" id="{F42056DB-8BA4-4934-ADCC-882728CDFC4C}"/>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63" name="Line 40">
                    <a:extLst>
                      <a:ext uri="{FF2B5EF4-FFF2-40B4-BE49-F238E27FC236}">
                        <a16:creationId xmlns:a16="http://schemas.microsoft.com/office/drawing/2014/main" id="{F047E520-C062-4853-BD3E-FB778A88EED7}"/>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257" name="Rectangle 41">
                  <a:extLst>
                    <a:ext uri="{FF2B5EF4-FFF2-40B4-BE49-F238E27FC236}">
                      <a16:creationId xmlns:a16="http://schemas.microsoft.com/office/drawing/2014/main" id="{B9CAD73B-E26A-483F-B6CB-65B7FAC0CF04}"/>
                    </a:ext>
                  </a:extLst>
                </p:cNvPr>
                <p:cNvSpPr>
                  <a:spLocks noChangeArrowheads="1"/>
                </p:cNvSpPr>
                <p:nvPr/>
              </p:nvSpPr>
              <p:spPr bwMode="auto">
                <a:xfrm>
                  <a:off x="1728" y="1776"/>
                  <a:ext cx="192" cy="9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58" name="Group 42">
                  <a:extLst>
                    <a:ext uri="{FF2B5EF4-FFF2-40B4-BE49-F238E27FC236}">
                      <a16:creationId xmlns:a16="http://schemas.microsoft.com/office/drawing/2014/main" id="{F437BC1A-BE5B-4753-BF0B-DF7DB6D18F6D}"/>
                    </a:ext>
                  </a:extLst>
                </p:cNvPr>
                <p:cNvGrpSpPr>
                  <a:grpSpLocks/>
                </p:cNvGrpSpPr>
                <p:nvPr/>
              </p:nvGrpSpPr>
              <p:grpSpPr bwMode="auto">
                <a:xfrm>
                  <a:off x="1728" y="1488"/>
                  <a:ext cx="192" cy="144"/>
                  <a:chOff x="3792" y="672"/>
                  <a:chExt cx="192" cy="144"/>
                </a:xfrm>
              </p:grpSpPr>
              <p:sp>
                <p:nvSpPr>
                  <p:cNvPr id="6259" name="Line 43">
                    <a:extLst>
                      <a:ext uri="{FF2B5EF4-FFF2-40B4-BE49-F238E27FC236}">
                        <a16:creationId xmlns:a16="http://schemas.microsoft.com/office/drawing/2014/main" id="{5521A09A-63F7-424B-9953-BB637AD1D48C}"/>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60" name="Line 44">
                    <a:extLst>
                      <a:ext uri="{FF2B5EF4-FFF2-40B4-BE49-F238E27FC236}">
                        <a16:creationId xmlns:a16="http://schemas.microsoft.com/office/drawing/2014/main" id="{DE23DD63-7C8A-4A1F-87C7-B4C6EA1038BD}"/>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6255" name="Rectangle 144">
                <a:extLst>
                  <a:ext uri="{FF2B5EF4-FFF2-40B4-BE49-F238E27FC236}">
                    <a16:creationId xmlns:a16="http://schemas.microsoft.com/office/drawing/2014/main" id="{86BE3C7B-E47F-4886-94C5-6AF18AF4565A}"/>
                  </a:ext>
                </a:extLst>
              </p:cNvPr>
              <p:cNvSpPr>
                <a:spLocks noChangeArrowheads="1"/>
              </p:cNvSpPr>
              <p:nvPr/>
            </p:nvSpPr>
            <p:spPr bwMode="auto">
              <a:xfrm>
                <a:off x="1779" y="1395"/>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21" name="Group 179">
            <a:extLst>
              <a:ext uri="{FF2B5EF4-FFF2-40B4-BE49-F238E27FC236}">
                <a16:creationId xmlns:a16="http://schemas.microsoft.com/office/drawing/2014/main" id="{ED8FA5F2-5FBB-46CC-990F-6495A7F5872A}"/>
              </a:ext>
            </a:extLst>
          </p:cNvPr>
          <p:cNvGrpSpPr>
            <a:grpSpLocks/>
          </p:cNvGrpSpPr>
          <p:nvPr/>
        </p:nvGrpSpPr>
        <p:grpSpPr bwMode="auto">
          <a:xfrm>
            <a:off x="3276600" y="2122488"/>
            <a:ext cx="4081463" cy="762000"/>
            <a:chOff x="2064" y="1337"/>
            <a:chExt cx="2571" cy="480"/>
          </a:xfrm>
        </p:grpSpPr>
        <p:sp>
          <p:nvSpPr>
            <p:cNvPr id="6240" name="AutoShape 34">
              <a:extLst>
                <a:ext uri="{FF2B5EF4-FFF2-40B4-BE49-F238E27FC236}">
                  <a16:creationId xmlns:a16="http://schemas.microsoft.com/office/drawing/2014/main" id="{6EF79F7F-62F7-4FA8-AD4F-8BDA3AAB3349}"/>
                </a:ext>
              </a:extLst>
            </p:cNvPr>
            <p:cNvSpPr>
              <a:spLocks noChangeArrowheads="1"/>
            </p:cNvSpPr>
            <p:nvPr/>
          </p:nvSpPr>
          <p:spPr bwMode="auto">
            <a:xfrm>
              <a:off x="4587" y="1769"/>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41" name="Group 178">
              <a:extLst>
                <a:ext uri="{FF2B5EF4-FFF2-40B4-BE49-F238E27FC236}">
                  <a16:creationId xmlns:a16="http://schemas.microsoft.com/office/drawing/2014/main" id="{6C08D5A1-4705-4A32-A371-0A352D9D06FD}"/>
                </a:ext>
              </a:extLst>
            </p:cNvPr>
            <p:cNvGrpSpPr>
              <a:grpSpLocks/>
            </p:cNvGrpSpPr>
            <p:nvPr/>
          </p:nvGrpSpPr>
          <p:grpSpPr bwMode="auto">
            <a:xfrm>
              <a:off x="2064" y="1337"/>
              <a:ext cx="192" cy="480"/>
              <a:chOff x="2064" y="1337"/>
              <a:chExt cx="192" cy="480"/>
            </a:xfrm>
          </p:grpSpPr>
          <p:grpSp>
            <p:nvGrpSpPr>
              <p:cNvPr id="6242" name="Group 25">
                <a:extLst>
                  <a:ext uri="{FF2B5EF4-FFF2-40B4-BE49-F238E27FC236}">
                    <a16:creationId xmlns:a16="http://schemas.microsoft.com/office/drawing/2014/main" id="{892F2487-3B11-4B34-A2D4-0A4208F4494D}"/>
                  </a:ext>
                </a:extLst>
              </p:cNvPr>
              <p:cNvGrpSpPr>
                <a:grpSpLocks/>
              </p:cNvGrpSpPr>
              <p:nvPr/>
            </p:nvGrpSpPr>
            <p:grpSpPr bwMode="auto">
              <a:xfrm>
                <a:off x="2064" y="1337"/>
                <a:ext cx="192" cy="480"/>
                <a:chOff x="1384" y="1392"/>
                <a:chExt cx="192" cy="480"/>
              </a:xfrm>
            </p:grpSpPr>
            <p:grpSp>
              <p:nvGrpSpPr>
                <p:cNvPr id="6244" name="Group 26">
                  <a:extLst>
                    <a:ext uri="{FF2B5EF4-FFF2-40B4-BE49-F238E27FC236}">
                      <a16:creationId xmlns:a16="http://schemas.microsoft.com/office/drawing/2014/main" id="{43EEC252-E8CD-4C96-98E5-C8CC758FB7AD}"/>
                    </a:ext>
                  </a:extLst>
                </p:cNvPr>
                <p:cNvGrpSpPr>
                  <a:grpSpLocks/>
                </p:cNvGrpSpPr>
                <p:nvPr/>
              </p:nvGrpSpPr>
              <p:grpSpPr bwMode="auto">
                <a:xfrm>
                  <a:off x="1384" y="1392"/>
                  <a:ext cx="192" cy="480"/>
                  <a:chOff x="3792" y="480"/>
                  <a:chExt cx="192" cy="480"/>
                </a:xfrm>
              </p:grpSpPr>
              <p:sp>
                <p:nvSpPr>
                  <p:cNvPr id="6249" name="Line 27">
                    <a:extLst>
                      <a:ext uri="{FF2B5EF4-FFF2-40B4-BE49-F238E27FC236}">
                        <a16:creationId xmlns:a16="http://schemas.microsoft.com/office/drawing/2014/main" id="{ECD33794-10DB-43CE-AD12-821F38055F42}"/>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50" name="Line 28">
                    <a:extLst>
                      <a:ext uri="{FF2B5EF4-FFF2-40B4-BE49-F238E27FC236}">
                        <a16:creationId xmlns:a16="http://schemas.microsoft.com/office/drawing/2014/main" id="{66AF215D-AE8C-44AD-ABB8-10F426DB7C1B}"/>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51" name="Line 29">
                    <a:extLst>
                      <a:ext uri="{FF2B5EF4-FFF2-40B4-BE49-F238E27FC236}">
                        <a16:creationId xmlns:a16="http://schemas.microsoft.com/office/drawing/2014/main" id="{0C1DE39E-B379-4475-8771-98F42348ABAB}"/>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245" name="Rectangle 30">
                  <a:extLst>
                    <a:ext uri="{FF2B5EF4-FFF2-40B4-BE49-F238E27FC236}">
                      <a16:creationId xmlns:a16="http://schemas.microsoft.com/office/drawing/2014/main" id="{28483424-94ED-48C7-882A-3221819A1DB9}"/>
                    </a:ext>
                  </a:extLst>
                </p:cNvPr>
                <p:cNvSpPr>
                  <a:spLocks noChangeArrowheads="1"/>
                </p:cNvSpPr>
                <p:nvPr/>
              </p:nvSpPr>
              <p:spPr bwMode="auto">
                <a:xfrm>
                  <a:off x="1384"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46" name="Group 31">
                  <a:extLst>
                    <a:ext uri="{FF2B5EF4-FFF2-40B4-BE49-F238E27FC236}">
                      <a16:creationId xmlns:a16="http://schemas.microsoft.com/office/drawing/2014/main" id="{D0E8CD3C-7F53-4C6C-8C3C-E1E767026969}"/>
                    </a:ext>
                  </a:extLst>
                </p:cNvPr>
                <p:cNvGrpSpPr>
                  <a:grpSpLocks/>
                </p:cNvGrpSpPr>
                <p:nvPr/>
              </p:nvGrpSpPr>
              <p:grpSpPr bwMode="auto">
                <a:xfrm>
                  <a:off x="1384" y="1533"/>
                  <a:ext cx="192" cy="144"/>
                  <a:chOff x="3792" y="672"/>
                  <a:chExt cx="192" cy="144"/>
                </a:xfrm>
              </p:grpSpPr>
              <p:sp>
                <p:nvSpPr>
                  <p:cNvPr id="6247" name="Line 32">
                    <a:extLst>
                      <a:ext uri="{FF2B5EF4-FFF2-40B4-BE49-F238E27FC236}">
                        <a16:creationId xmlns:a16="http://schemas.microsoft.com/office/drawing/2014/main" id="{E39CF413-1F5B-4690-B4B2-480467007162}"/>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48" name="Line 33">
                    <a:extLst>
                      <a:ext uri="{FF2B5EF4-FFF2-40B4-BE49-F238E27FC236}">
                        <a16:creationId xmlns:a16="http://schemas.microsoft.com/office/drawing/2014/main" id="{D686F2C1-B853-4288-9887-4DDAB3094C15}"/>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6243" name="Rectangle 146">
                <a:extLst>
                  <a:ext uri="{FF2B5EF4-FFF2-40B4-BE49-F238E27FC236}">
                    <a16:creationId xmlns:a16="http://schemas.microsoft.com/office/drawing/2014/main" id="{B601005A-8814-4E5A-878B-915E5FD7FB0E}"/>
                  </a:ext>
                </a:extLst>
              </p:cNvPr>
              <p:cNvSpPr>
                <a:spLocks noChangeArrowheads="1"/>
              </p:cNvSpPr>
              <p:nvPr/>
            </p:nvSpPr>
            <p:spPr bwMode="auto">
              <a:xfrm>
                <a:off x="2103" y="1443"/>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26" name="Group 181">
            <a:extLst>
              <a:ext uri="{FF2B5EF4-FFF2-40B4-BE49-F238E27FC236}">
                <a16:creationId xmlns:a16="http://schemas.microsoft.com/office/drawing/2014/main" id="{40D5C507-EE66-4AF0-BAD6-EA6C2C612794}"/>
              </a:ext>
            </a:extLst>
          </p:cNvPr>
          <p:cNvGrpSpPr>
            <a:grpSpLocks/>
          </p:cNvGrpSpPr>
          <p:nvPr/>
        </p:nvGrpSpPr>
        <p:grpSpPr bwMode="auto">
          <a:xfrm>
            <a:off x="3810000" y="2122488"/>
            <a:ext cx="3367088" cy="762000"/>
            <a:chOff x="2400" y="1337"/>
            <a:chExt cx="2121" cy="480"/>
          </a:xfrm>
        </p:grpSpPr>
        <p:sp>
          <p:nvSpPr>
            <p:cNvPr id="6228" name="AutoShape 98">
              <a:extLst>
                <a:ext uri="{FF2B5EF4-FFF2-40B4-BE49-F238E27FC236}">
                  <a16:creationId xmlns:a16="http://schemas.microsoft.com/office/drawing/2014/main" id="{2755BB98-8047-46D7-B5A8-1673332A1B97}"/>
                </a:ext>
              </a:extLst>
            </p:cNvPr>
            <p:cNvSpPr>
              <a:spLocks noChangeArrowheads="1"/>
            </p:cNvSpPr>
            <p:nvPr/>
          </p:nvSpPr>
          <p:spPr bwMode="auto">
            <a:xfrm>
              <a:off x="4473" y="1766"/>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29" name="Group 180">
              <a:extLst>
                <a:ext uri="{FF2B5EF4-FFF2-40B4-BE49-F238E27FC236}">
                  <a16:creationId xmlns:a16="http://schemas.microsoft.com/office/drawing/2014/main" id="{F3C5C745-88E3-4414-8859-61BC2A01EDF0}"/>
                </a:ext>
              </a:extLst>
            </p:cNvPr>
            <p:cNvGrpSpPr>
              <a:grpSpLocks/>
            </p:cNvGrpSpPr>
            <p:nvPr/>
          </p:nvGrpSpPr>
          <p:grpSpPr bwMode="auto">
            <a:xfrm>
              <a:off x="2400" y="1337"/>
              <a:ext cx="192" cy="480"/>
              <a:chOff x="2400" y="1337"/>
              <a:chExt cx="192" cy="480"/>
            </a:xfrm>
          </p:grpSpPr>
          <p:grpSp>
            <p:nvGrpSpPr>
              <p:cNvPr id="6230" name="Group 89">
                <a:extLst>
                  <a:ext uri="{FF2B5EF4-FFF2-40B4-BE49-F238E27FC236}">
                    <a16:creationId xmlns:a16="http://schemas.microsoft.com/office/drawing/2014/main" id="{F44086C9-8B8D-4868-9A93-E1AEE894CE50}"/>
                  </a:ext>
                </a:extLst>
              </p:cNvPr>
              <p:cNvGrpSpPr>
                <a:grpSpLocks/>
              </p:cNvGrpSpPr>
              <p:nvPr/>
            </p:nvGrpSpPr>
            <p:grpSpPr bwMode="auto">
              <a:xfrm>
                <a:off x="2400" y="1337"/>
                <a:ext cx="192" cy="480"/>
                <a:chOff x="1048" y="1392"/>
                <a:chExt cx="192" cy="480"/>
              </a:xfrm>
            </p:grpSpPr>
            <p:grpSp>
              <p:nvGrpSpPr>
                <p:cNvPr id="6232" name="Group 90">
                  <a:extLst>
                    <a:ext uri="{FF2B5EF4-FFF2-40B4-BE49-F238E27FC236}">
                      <a16:creationId xmlns:a16="http://schemas.microsoft.com/office/drawing/2014/main" id="{DC55CBF2-2BF1-45E0-B273-2CAB86DAD439}"/>
                    </a:ext>
                  </a:extLst>
                </p:cNvPr>
                <p:cNvGrpSpPr>
                  <a:grpSpLocks/>
                </p:cNvGrpSpPr>
                <p:nvPr/>
              </p:nvGrpSpPr>
              <p:grpSpPr bwMode="auto">
                <a:xfrm>
                  <a:off x="1048" y="1392"/>
                  <a:ext cx="192" cy="480"/>
                  <a:chOff x="3792" y="480"/>
                  <a:chExt cx="192" cy="480"/>
                </a:xfrm>
              </p:grpSpPr>
              <p:sp>
                <p:nvSpPr>
                  <p:cNvPr id="6237" name="Line 91">
                    <a:extLst>
                      <a:ext uri="{FF2B5EF4-FFF2-40B4-BE49-F238E27FC236}">
                        <a16:creationId xmlns:a16="http://schemas.microsoft.com/office/drawing/2014/main" id="{455EF62B-750C-485B-9082-F304600B821D}"/>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38" name="Line 92">
                    <a:extLst>
                      <a:ext uri="{FF2B5EF4-FFF2-40B4-BE49-F238E27FC236}">
                        <a16:creationId xmlns:a16="http://schemas.microsoft.com/office/drawing/2014/main" id="{E31B70EE-6CC0-4266-93C4-83CB7CC94D55}"/>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39" name="Line 93">
                    <a:extLst>
                      <a:ext uri="{FF2B5EF4-FFF2-40B4-BE49-F238E27FC236}">
                        <a16:creationId xmlns:a16="http://schemas.microsoft.com/office/drawing/2014/main" id="{21889635-BD0F-43BB-99B2-13D1C1DC7403}"/>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233" name="Rectangle 94">
                  <a:extLst>
                    <a:ext uri="{FF2B5EF4-FFF2-40B4-BE49-F238E27FC236}">
                      <a16:creationId xmlns:a16="http://schemas.microsoft.com/office/drawing/2014/main" id="{46BB8A93-BCA1-4E46-999B-FF6AA8FED362}"/>
                    </a:ext>
                  </a:extLst>
                </p:cNvPr>
                <p:cNvSpPr>
                  <a:spLocks noChangeArrowheads="1"/>
                </p:cNvSpPr>
                <p:nvPr/>
              </p:nvSpPr>
              <p:spPr bwMode="auto">
                <a:xfrm>
                  <a:off x="1048" y="1728"/>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34" name="Group 95">
                  <a:extLst>
                    <a:ext uri="{FF2B5EF4-FFF2-40B4-BE49-F238E27FC236}">
                      <a16:creationId xmlns:a16="http://schemas.microsoft.com/office/drawing/2014/main" id="{DD03A606-5A62-43E6-ACF4-A8205D89B5D3}"/>
                    </a:ext>
                  </a:extLst>
                </p:cNvPr>
                <p:cNvGrpSpPr>
                  <a:grpSpLocks/>
                </p:cNvGrpSpPr>
                <p:nvPr/>
              </p:nvGrpSpPr>
              <p:grpSpPr bwMode="auto">
                <a:xfrm>
                  <a:off x="1048" y="1566"/>
                  <a:ext cx="192" cy="144"/>
                  <a:chOff x="3792" y="672"/>
                  <a:chExt cx="192" cy="144"/>
                </a:xfrm>
              </p:grpSpPr>
              <p:sp>
                <p:nvSpPr>
                  <p:cNvPr id="6235" name="Line 96">
                    <a:extLst>
                      <a:ext uri="{FF2B5EF4-FFF2-40B4-BE49-F238E27FC236}">
                        <a16:creationId xmlns:a16="http://schemas.microsoft.com/office/drawing/2014/main" id="{60D2C134-4D7F-4A15-BAE3-36A1390E6D3E}"/>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36" name="Line 97">
                    <a:extLst>
                      <a:ext uri="{FF2B5EF4-FFF2-40B4-BE49-F238E27FC236}">
                        <a16:creationId xmlns:a16="http://schemas.microsoft.com/office/drawing/2014/main" id="{3DBC79AD-D23F-4163-9F4F-CCF3B51AF1DB}"/>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6231" name="Rectangle 148">
                <a:extLst>
                  <a:ext uri="{FF2B5EF4-FFF2-40B4-BE49-F238E27FC236}">
                    <a16:creationId xmlns:a16="http://schemas.microsoft.com/office/drawing/2014/main" id="{0490E635-8972-4E32-B81F-B8BD9259DEFA}"/>
                  </a:ext>
                </a:extLst>
              </p:cNvPr>
              <p:cNvSpPr>
                <a:spLocks noChangeArrowheads="1"/>
              </p:cNvSpPr>
              <p:nvPr/>
            </p:nvSpPr>
            <p:spPr bwMode="auto">
              <a:xfrm>
                <a:off x="2445" y="1470"/>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31" name="Group 168">
            <a:extLst>
              <a:ext uri="{FF2B5EF4-FFF2-40B4-BE49-F238E27FC236}">
                <a16:creationId xmlns:a16="http://schemas.microsoft.com/office/drawing/2014/main" id="{D6A1873E-EEE4-464F-9039-4942AF3E8836}"/>
              </a:ext>
            </a:extLst>
          </p:cNvPr>
          <p:cNvGrpSpPr>
            <a:grpSpLocks/>
          </p:cNvGrpSpPr>
          <p:nvPr/>
        </p:nvGrpSpPr>
        <p:grpSpPr bwMode="auto">
          <a:xfrm>
            <a:off x="4329113" y="2122488"/>
            <a:ext cx="2833687" cy="762000"/>
            <a:chOff x="2727" y="1337"/>
            <a:chExt cx="1785" cy="480"/>
          </a:xfrm>
        </p:grpSpPr>
        <p:grpSp>
          <p:nvGrpSpPr>
            <p:cNvPr id="6217" name="Group 20">
              <a:extLst>
                <a:ext uri="{FF2B5EF4-FFF2-40B4-BE49-F238E27FC236}">
                  <a16:creationId xmlns:a16="http://schemas.microsoft.com/office/drawing/2014/main" id="{F49AB4FB-5AD0-4EF7-8A04-7BC643D67A6C}"/>
                </a:ext>
              </a:extLst>
            </p:cNvPr>
            <p:cNvGrpSpPr>
              <a:grpSpLocks/>
            </p:cNvGrpSpPr>
            <p:nvPr/>
          </p:nvGrpSpPr>
          <p:grpSpPr bwMode="auto">
            <a:xfrm>
              <a:off x="2727" y="1529"/>
              <a:ext cx="192" cy="144"/>
              <a:chOff x="3792" y="672"/>
              <a:chExt cx="192" cy="144"/>
            </a:xfrm>
          </p:grpSpPr>
          <p:sp>
            <p:nvSpPr>
              <p:cNvPr id="6226" name="Line 21">
                <a:extLst>
                  <a:ext uri="{FF2B5EF4-FFF2-40B4-BE49-F238E27FC236}">
                    <a16:creationId xmlns:a16="http://schemas.microsoft.com/office/drawing/2014/main" id="{C4B7CF8E-F625-4322-9B5D-C62CD7EFE4A0}"/>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27" name="Line 22">
                <a:extLst>
                  <a:ext uri="{FF2B5EF4-FFF2-40B4-BE49-F238E27FC236}">
                    <a16:creationId xmlns:a16="http://schemas.microsoft.com/office/drawing/2014/main" id="{46B99837-8D23-449D-A822-017A451A2FE5}"/>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6218" name="Group 167">
              <a:extLst>
                <a:ext uri="{FF2B5EF4-FFF2-40B4-BE49-F238E27FC236}">
                  <a16:creationId xmlns:a16="http://schemas.microsoft.com/office/drawing/2014/main" id="{0F2C7EA8-B336-4D6D-BFC6-DD891DCA897D}"/>
                </a:ext>
              </a:extLst>
            </p:cNvPr>
            <p:cNvGrpSpPr>
              <a:grpSpLocks/>
            </p:cNvGrpSpPr>
            <p:nvPr/>
          </p:nvGrpSpPr>
          <p:grpSpPr bwMode="auto">
            <a:xfrm>
              <a:off x="2727" y="1337"/>
              <a:ext cx="1785" cy="480"/>
              <a:chOff x="2727" y="1337"/>
              <a:chExt cx="1785" cy="480"/>
            </a:xfrm>
          </p:grpSpPr>
          <p:grpSp>
            <p:nvGrpSpPr>
              <p:cNvPr id="6219" name="Group 15">
                <a:extLst>
                  <a:ext uri="{FF2B5EF4-FFF2-40B4-BE49-F238E27FC236}">
                    <a16:creationId xmlns:a16="http://schemas.microsoft.com/office/drawing/2014/main" id="{0B3D67EA-D8D0-449E-8594-E4659D48E2E0}"/>
                  </a:ext>
                </a:extLst>
              </p:cNvPr>
              <p:cNvGrpSpPr>
                <a:grpSpLocks/>
              </p:cNvGrpSpPr>
              <p:nvPr/>
            </p:nvGrpSpPr>
            <p:grpSpPr bwMode="auto">
              <a:xfrm>
                <a:off x="2727" y="1337"/>
                <a:ext cx="192" cy="480"/>
                <a:chOff x="3792" y="480"/>
                <a:chExt cx="192" cy="480"/>
              </a:xfrm>
            </p:grpSpPr>
            <p:sp>
              <p:nvSpPr>
                <p:cNvPr id="6223" name="Line 16">
                  <a:extLst>
                    <a:ext uri="{FF2B5EF4-FFF2-40B4-BE49-F238E27FC236}">
                      <a16:creationId xmlns:a16="http://schemas.microsoft.com/office/drawing/2014/main" id="{DCF56E71-7D02-4EEC-95AE-45E0CC287FE5}"/>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24" name="Line 17">
                  <a:extLst>
                    <a:ext uri="{FF2B5EF4-FFF2-40B4-BE49-F238E27FC236}">
                      <a16:creationId xmlns:a16="http://schemas.microsoft.com/office/drawing/2014/main" id="{3E6A12BE-347F-4DCB-A267-CFEF156EDCEB}"/>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25" name="Line 18">
                  <a:extLst>
                    <a:ext uri="{FF2B5EF4-FFF2-40B4-BE49-F238E27FC236}">
                      <a16:creationId xmlns:a16="http://schemas.microsoft.com/office/drawing/2014/main" id="{35103C73-D121-419A-B1A3-D5D0B3F89FDB}"/>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220" name="Rectangle 19">
                <a:extLst>
                  <a:ext uri="{FF2B5EF4-FFF2-40B4-BE49-F238E27FC236}">
                    <a16:creationId xmlns:a16="http://schemas.microsoft.com/office/drawing/2014/main" id="{76A339D9-65D0-4A9E-A639-2CCD69FE9B90}"/>
                  </a:ext>
                </a:extLst>
              </p:cNvPr>
              <p:cNvSpPr>
                <a:spLocks noChangeArrowheads="1"/>
              </p:cNvSpPr>
              <p:nvPr/>
            </p:nvSpPr>
            <p:spPr bwMode="auto">
              <a:xfrm>
                <a:off x="2727" y="1673"/>
                <a:ext cx="192" cy="14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6221" name="AutoShape 23">
                <a:extLst>
                  <a:ext uri="{FF2B5EF4-FFF2-40B4-BE49-F238E27FC236}">
                    <a16:creationId xmlns:a16="http://schemas.microsoft.com/office/drawing/2014/main" id="{1A3E320F-328A-484D-BAF4-4F273C5473F8}"/>
                  </a:ext>
                </a:extLst>
              </p:cNvPr>
              <p:cNvSpPr>
                <a:spLocks noChangeArrowheads="1"/>
              </p:cNvSpPr>
              <p:nvPr/>
            </p:nvSpPr>
            <p:spPr bwMode="auto">
              <a:xfrm>
                <a:off x="4464" y="1676"/>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6222" name="Rectangle 150">
                <a:extLst>
                  <a:ext uri="{FF2B5EF4-FFF2-40B4-BE49-F238E27FC236}">
                    <a16:creationId xmlns:a16="http://schemas.microsoft.com/office/drawing/2014/main" id="{6C437B1E-F772-44C9-9B06-9D01B6FF01D1}"/>
                  </a:ext>
                </a:extLst>
              </p:cNvPr>
              <p:cNvSpPr>
                <a:spLocks noChangeArrowheads="1"/>
              </p:cNvSpPr>
              <p:nvPr/>
            </p:nvSpPr>
            <p:spPr bwMode="auto">
              <a:xfrm>
                <a:off x="2764" y="1490"/>
                <a:ext cx="115"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grpSp>
        <p:nvGrpSpPr>
          <p:cNvPr id="28676" name="Group 166">
            <a:extLst>
              <a:ext uri="{FF2B5EF4-FFF2-40B4-BE49-F238E27FC236}">
                <a16:creationId xmlns:a16="http://schemas.microsoft.com/office/drawing/2014/main" id="{7193434F-0D08-46A3-AAC7-C78FFD6C3536}"/>
              </a:ext>
            </a:extLst>
          </p:cNvPr>
          <p:cNvGrpSpPr>
            <a:grpSpLocks/>
          </p:cNvGrpSpPr>
          <p:nvPr/>
        </p:nvGrpSpPr>
        <p:grpSpPr bwMode="auto">
          <a:xfrm>
            <a:off x="4800600" y="2122488"/>
            <a:ext cx="2343150" cy="762000"/>
            <a:chOff x="3024" y="1337"/>
            <a:chExt cx="1476" cy="480"/>
          </a:xfrm>
        </p:grpSpPr>
        <p:grpSp>
          <p:nvGrpSpPr>
            <p:cNvPr id="6206" name="Group 3">
              <a:extLst>
                <a:ext uri="{FF2B5EF4-FFF2-40B4-BE49-F238E27FC236}">
                  <a16:creationId xmlns:a16="http://schemas.microsoft.com/office/drawing/2014/main" id="{49F03A42-AD07-4477-8CBE-9885517533B0}"/>
                </a:ext>
              </a:extLst>
            </p:cNvPr>
            <p:cNvGrpSpPr>
              <a:grpSpLocks/>
            </p:cNvGrpSpPr>
            <p:nvPr/>
          </p:nvGrpSpPr>
          <p:grpSpPr bwMode="auto">
            <a:xfrm>
              <a:off x="3024" y="1337"/>
              <a:ext cx="192" cy="480"/>
              <a:chOff x="328" y="1392"/>
              <a:chExt cx="192" cy="480"/>
            </a:xfrm>
          </p:grpSpPr>
          <p:grpSp>
            <p:nvGrpSpPr>
              <p:cNvPr id="6209" name="Group 4">
                <a:extLst>
                  <a:ext uri="{FF2B5EF4-FFF2-40B4-BE49-F238E27FC236}">
                    <a16:creationId xmlns:a16="http://schemas.microsoft.com/office/drawing/2014/main" id="{226374BB-1C21-487A-B485-BDA1379397AA}"/>
                  </a:ext>
                </a:extLst>
              </p:cNvPr>
              <p:cNvGrpSpPr>
                <a:grpSpLocks/>
              </p:cNvGrpSpPr>
              <p:nvPr/>
            </p:nvGrpSpPr>
            <p:grpSpPr bwMode="auto">
              <a:xfrm>
                <a:off x="328" y="1392"/>
                <a:ext cx="192" cy="480"/>
                <a:chOff x="3792" y="480"/>
                <a:chExt cx="192" cy="480"/>
              </a:xfrm>
            </p:grpSpPr>
            <p:sp>
              <p:nvSpPr>
                <p:cNvPr id="6214" name="Line 5">
                  <a:extLst>
                    <a:ext uri="{FF2B5EF4-FFF2-40B4-BE49-F238E27FC236}">
                      <a16:creationId xmlns:a16="http://schemas.microsoft.com/office/drawing/2014/main" id="{0AFFD095-F7EF-4E91-9555-5F4F754FC8CB}"/>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15" name="Line 6">
                  <a:extLst>
                    <a:ext uri="{FF2B5EF4-FFF2-40B4-BE49-F238E27FC236}">
                      <a16:creationId xmlns:a16="http://schemas.microsoft.com/office/drawing/2014/main" id="{3BD18C8E-5915-47C0-A394-B8B59813B017}"/>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16" name="Line 7">
                  <a:extLst>
                    <a:ext uri="{FF2B5EF4-FFF2-40B4-BE49-F238E27FC236}">
                      <a16:creationId xmlns:a16="http://schemas.microsoft.com/office/drawing/2014/main" id="{5DD40809-5FCB-47E1-82EA-61D787CF77C7}"/>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210" name="Rectangle 8">
                <a:extLst>
                  <a:ext uri="{FF2B5EF4-FFF2-40B4-BE49-F238E27FC236}">
                    <a16:creationId xmlns:a16="http://schemas.microsoft.com/office/drawing/2014/main" id="{EDFE77A9-6782-49B3-8F7F-024484DFEE73}"/>
                  </a:ext>
                </a:extLst>
              </p:cNvPr>
              <p:cNvSpPr>
                <a:spLocks noChangeArrowheads="1"/>
              </p:cNvSpPr>
              <p:nvPr/>
            </p:nvSpPr>
            <p:spPr bwMode="auto">
              <a:xfrm>
                <a:off x="328" y="1776"/>
                <a:ext cx="192" cy="9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211" name="Group 9">
                <a:extLst>
                  <a:ext uri="{FF2B5EF4-FFF2-40B4-BE49-F238E27FC236}">
                    <a16:creationId xmlns:a16="http://schemas.microsoft.com/office/drawing/2014/main" id="{3B705BFF-CCF8-44D1-ABC2-31F0EA72C92B}"/>
                  </a:ext>
                </a:extLst>
              </p:cNvPr>
              <p:cNvGrpSpPr>
                <a:grpSpLocks/>
              </p:cNvGrpSpPr>
              <p:nvPr/>
            </p:nvGrpSpPr>
            <p:grpSpPr bwMode="auto">
              <a:xfrm>
                <a:off x="328" y="1620"/>
                <a:ext cx="192" cy="144"/>
                <a:chOff x="3792" y="672"/>
                <a:chExt cx="192" cy="144"/>
              </a:xfrm>
            </p:grpSpPr>
            <p:sp>
              <p:nvSpPr>
                <p:cNvPr id="6212" name="Line 10">
                  <a:extLst>
                    <a:ext uri="{FF2B5EF4-FFF2-40B4-BE49-F238E27FC236}">
                      <a16:creationId xmlns:a16="http://schemas.microsoft.com/office/drawing/2014/main" id="{81630AE5-6F8B-45E6-B203-4A7247D38D34}"/>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13" name="Line 11">
                  <a:extLst>
                    <a:ext uri="{FF2B5EF4-FFF2-40B4-BE49-F238E27FC236}">
                      <a16:creationId xmlns:a16="http://schemas.microsoft.com/office/drawing/2014/main" id="{8FE18133-0720-44D2-982B-27F6E1E2E567}"/>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sp>
          <p:nvSpPr>
            <p:cNvPr id="6207" name="AutoShape 12">
              <a:extLst>
                <a:ext uri="{FF2B5EF4-FFF2-40B4-BE49-F238E27FC236}">
                  <a16:creationId xmlns:a16="http://schemas.microsoft.com/office/drawing/2014/main" id="{46F93FAE-E8C5-4335-8032-EF8386030A31}"/>
                </a:ext>
              </a:extLst>
            </p:cNvPr>
            <p:cNvSpPr>
              <a:spLocks noChangeArrowheads="1"/>
            </p:cNvSpPr>
            <p:nvPr/>
          </p:nvSpPr>
          <p:spPr bwMode="auto">
            <a:xfrm>
              <a:off x="4452" y="1577"/>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6208" name="Rectangle 152">
              <a:extLst>
                <a:ext uri="{FF2B5EF4-FFF2-40B4-BE49-F238E27FC236}">
                  <a16:creationId xmlns:a16="http://schemas.microsoft.com/office/drawing/2014/main" id="{90849802-D776-48C6-8D4C-EF50AECEDB24}"/>
                </a:ext>
              </a:extLst>
            </p:cNvPr>
            <p:cNvSpPr>
              <a:spLocks noChangeArrowheads="1"/>
            </p:cNvSpPr>
            <p:nvPr/>
          </p:nvSpPr>
          <p:spPr bwMode="auto">
            <a:xfrm>
              <a:off x="3051" y="1526"/>
              <a:ext cx="144"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 name="Grupo 2">
            <a:extLst>
              <a:ext uri="{FF2B5EF4-FFF2-40B4-BE49-F238E27FC236}">
                <a16:creationId xmlns:a16="http://schemas.microsoft.com/office/drawing/2014/main" id="{557FB823-8DD4-48E8-BEAC-61AF185DC20D}"/>
              </a:ext>
            </a:extLst>
          </p:cNvPr>
          <p:cNvGrpSpPr/>
          <p:nvPr/>
        </p:nvGrpSpPr>
        <p:grpSpPr>
          <a:xfrm>
            <a:off x="6113463" y="1181100"/>
            <a:ext cx="2727325" cy="2065338"/>
            <a:chOff x="6113463" y="1181100"/>
            <a:chExt cx="2727325" cy="2065338"/>
          </a:xfrm>
        </p:grpSpPr>
        <p:grpSp>
          <p:nvGrpSpPr>
            <p:cNvPr id="6" name="Group 105">
              <a:extLst>
                <a:ext uri="{FF2B5EF4-FFF2-40B4-BE49-F238E27FC236}">
                  <a16:creationId xmlns:a16="http://schemas.microsoft.com/office/drawing/2014/main" id="{EF4FE3C5-3907-4224-89D5-95608FAD88C5}"/>
                </a:ext>
              </a:extLst>
            </p:cNvPr>
            <p:cNvGrpSpPr>
              <a:grpSpLocks/>
            </p:cNvGrpSpPr>
            <p:nvPr/>
          </p:nvGrpSpPr>
          <p:grpSpPr bwMode="auto">
            <a:xfrm>
              <a:off x="6113463" y="1181100"/>
              <a:ext cx="2727325" cy="2065338"/>
              <a:chOff x="3850" y="864"/>
              <a:chExt cx="1718" cy="1301"/>
            </a:xfrm>
          </p:grpSpPr>
          <p:sp>
            <p:nvSpPr>
              <p:cNvPr id="6286" name="Line 106">
                <a:extLst>
                  <a:ext uri="{FF2B5EF4-FFF2-40B4-BE49-F238E27FC236}">
                    <a16:creationId xmlns:a16="http://schemas.microsoft.com/office/drawing/2014/main" id="{984F4165-58C6-4265-8CBE-2EE7ACFDF295}"/>
                  </a:ext>
                </a:extLst>
              </p:cNvPr>
              <p:cNvSpPr>
                <a:spLocks noChangeShapeType="1"/>
              </p:cNvSpPr>
              <p:nvPr/>
            </p:nvSpPr>
            <p:spPr bwMode="auto">
              <a:xfrm>
                <a:off x="4074" y="930"/>
                <a:ext cx="0" cy="11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87" name="Line 107">
                <a:extLst>
                  <a:ext uri="{FF2B5EF4-FFF2-40B4-BE49-F238E27FC236}">
                    <a16:creationId xmlns:a16="http://schemas.microsoft.com/office/drawing/2014/main" id="{FC7D0331-D5DB-45CF-A9EB-F55A69F8EA9B}"/>
                  </a:ext>
                </a:extLst>
              </p:cNvPr>
              <p:cNvSpPr>
                <a:spLocks noChangeShapeType="1"/>
              </p:cNvSpPr>
              <p:nvPr/>
            </p:nvSpPr>
            <p:spPr bwMode="auto">
              <a:xfrm>
                <a:off x="4074" y="2061"/>
                <a:ext cx="125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88" name="Text Box 108">
                <a:extLst>
                  <a:ext uri="{FF2B5EF4-FFF2-40B4-BE49-F238E27FC236}">
                    <a16:creationId xmlns:a16="http://schemas.microsoft.com/office/drawing/2014/main" id="{06FED093-0721-404A-977E-2727912FEDBB}"/>
                  </a:ext>
                </a:extLst>
              </p:cNvPr>
              <p:cNvSpPr txBox="1">
                <a:spLocks noChangeArrowheads="1"/>
              </p:cNvSpPr>
              <p:nvPr/>
            </p:nvSpPr>
            <p:spPr bwMode="auto">
              <a:xfrm>
                <a:off x="3850" y="864"/>
                <a:ext cx="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P</a:t>
                </a:r>
              </a:p>
            </p:txBody>
          </p:sp>
          <p:sp>
            <p:nvSpPr>
              <p:cNvPr id="6289" name="Text Box 109">
                <a:extLst>
                  <a:ext uri="{FF2B5EF4-FFF2-40B4-BE49-F238E27FC236}">
                    <a16:creationId xmlns:a16="http://schemas.microsoft.com/office/drawing/2014/main" id="{DFB1C595-E875-4C76-AAC4-B6CA9AFF548D}"/>
                  </a:ext>
                </a:extLst>
              </p:cNvPr>
              <p:cNvSpPr txBox="1">
                <a:spLocks noChangeArrowheads="1"/>
              </p:cNvSpPr>
              <p:nvPr/>
            </p:nvSpPr>
            <p:spPr bwMode="auto">
              <a:xfrm>
                <a:off x="5358" y="1934"/>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V</a:t>
                </a:r>
              </a:p>
            </p:txBody>
          </p:sp>
        </p:grpSp>
        <p:grpSp>
          <p:nvGrpSpPr>
            <p:cNvPr id="28680" name="Group 183">
              <a:extLst>
                <a:ext uri="{FF2B5EF4-FFF2-40B4-BE49-F238E27FC236}">
                  <a16:creationId xmlns:a16="http://schemas.microsoft.com/office/drawing/2014/main" id="{DE282952-21E3-4BA2-8064-375DD0AE7666}"/>
                </a:ext>
              </a:extLst>
            </p:cNvPr>
            <p:cNvGrpSpPr>
              <a:grpSpLocks/>
            </p:cNvGrpSpPr>
            <p:nvPr/>
          </p:nvGrpSpPr>
          <p:grpSpPr bwMode="auto">
            <a:xfrm>
              <a:off x="6553200" y="1247775"/>
              <a:ext cx="2147888" cy="1752600"/>
              <a:chOff x="4128" y="786"/>
              <a:chExt cx="1353" cy="1104"/>
            </a:xfrm>
          </p:grpSpPr>
          <p:grpSp>
            <p:nvGrpSpPr>
              <p:cNvPr id="6198" name="Group 162">
                <a:extLst>
                  <a:ext uri="{FF2B5EF4-FFF2-40B4-BE49-F238E27FC236}">
                    <a16:creationId xmlns:a16="http://schemas.microsoft.com/office/drawing/2014/main" id="{F3068EF1-12B6-4538-8E2F-D98813CE9CBF}"/>
                  </a:ext>
                </a:extLst>
              </p:cNvPr>
              <p:cNvGrpSpPr>
                <a:grpSpLocks/>
              </p:cNvGrpSpPr>
              <p:nvPr/>
            </p:nvGrpSpPr>
            <p:grpSpPr bwMode="auto">
              <a:xfrm>
                <a:off x="4443" y="1446"/>
                <a:ext cx="837" cy="444"/>
                <a:chOff x="4443" y="2916"/>
                <a:chExt cx="837" cy="444"/>
              </a:xfrm>
            </p:grpSpPr>
            <p:sp>
              <p:nvSpPr>
                <p:cNvPr id="6203" name="Line 158">
                  <a:extLst>
                    <a:ext uri="{FF2B5EF4-FFF2-40B4-BE49-F238E27FC236}">
                      <a16:creationId xmlns:a16="http://schemas.microsoft.com/office/drawing/2014/main" id="{48556ADE-E663-4DBF-98D7-683E99933D5F}"/>
                    </a:ext>
                  </a:extLst>
                </p:cNvPr>
                <p:cNvSpPr>
                  <a:spLocks noChangeShapeType="1"/>
                </p:cNvSpPr>
                <p:nvPr/>
              </p:nvSpPr>
              <p:spPr bwMode="auto">
                <a:xfrm>
                  <a:off x="4992" y="3264"/>
                  <a:ext cx="288" cy="9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04" name="Line 159">
                  <a:extLst>
                    <a:ext uri="{FF2B5EF4-FFF2-40B4-BE49-F238E27FC236}">
                      <a16:creationId xmlns:a16="http://schemas.microsoft.com/office/drawing/2014/main" id="{72D8B1B5-1F68-48DA-B058-41C00BF354A1}"/>
                    </a:ext>
                  </a:extLst>
                </p:cNvPr>
                <p:cNvSpPr>
                  <a:spLocks noChangeShapeType="1"/>
                </p:cNvSpPr>
                <p:nvPr/>
              </p:nvSpPr>
              <p:spPr bwMode="auto">
                <a:xfrm flipH="1">
                  <a:off x="4503" y="3255"/>
                  <a:ext cx="48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205" name="Line 161">
                  <a:extLst>
                    <a:ext uri="{FF2B5EF4-FFF2-40B4-BE49-F238E27FC236}">
                      <a16:creationId xmlns:a16="http://schemas.microsoft.com/office/drawing/2014/main" id="{0471F808-1312-463A-AD1D-42271DD97B63}"/>
                    </a:ext>
                  </a:extLst>
                </p:cNvPr>
                <p:cNvSpPr>
                  <a:spLocks noChangeShapeType="1"/>
                </p:cNvSpPr>
                <p:nvPr/>
              </p:nvSpPr>
              <p:spPr bwMode="auto">
                <a:xfrm flipH="1" flipV="1">
                  <a:off x="4443" y="2916"/>
                  <a:ext cx="48" cy="3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199" name="Text Box 127">
                <a:extLst>
                  <a:ext uri="{FF2B5EF4-FFF2-40B4-BE49-F238E27FC236}">
                    <a16:creationId xmlns:a16="http://schemas.microsoft.com/office/drawing/2014/main" id="{3E705D5C-0D03-46BF-804D-43E82C44EDE1}"/>
                  </a:ext>
                </a:extLst>
              </p:cNvPr>
              <p:cNvSpPr txBox="1">
                <a:spLocks noChangeArrowheads="1"/>
              </p:cNvSpPr>
              <p:nvPr/>
            </p:nvSpPr>
            <p:spPr bwMode="auto">
              <a:xfrm>
                <a:off x="4128" y="786"/>
                <a:ext cx="75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400">
                    <a:latin typeface="Comic Sans MS" panose="030F0702030302020204" pitchFamily="66" charset="0"/>
                  </a:rPr>
                  <a:t>Pendiente empinada</a:t>
                </a:r>
              </a:p>
            </p:txBody>
          </p:sp>
          <p:sp>
            <p:nvSpPr>
              <p:cNvPr id="6200" name="Line 128">
                <a:extLst>
                  <a:ext uri="{FF2B5EF4-FFF2-40B4-BE49-F238E27FC236}">
                    <a16:creationId xmlns:a16="http://schemas.microsoft.com/office/drawing/2014/main" id="{D46A3386-FF7C-4824-BCE9-C84CED850CF0}"/>
                  </a:ext>
                </a:extLst>
              </p:cNvPr>
              <p:cNvSpPr>
                <a:spLocks noChangeShapeType="1"/>
              </p:cNvSpPr>
              <p:nvPr/>
            </p:nvSpPr>
            <p:spPr bwMode="auto">
              <a:xfrm>
                <a:off x="4464" y="1073"/>
                <a:ext cx="0" cy="2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6201" name="Text Box 130">
                <a:extLst>
                  <a:ext uri="{FF2B5EF4-FFF2-40B4-BE49-F238E27FC236}">
                    <a16:creationId xmlns:a16="http://schemas.microsoft.com/office/drawing/2014/main" id="{D1F61B7C-ED03-4011-95C0-DD9CADFEF504}"/>
                  </a:ext>
                </a:extLst>
              </p:cNvPr>
              <p:cNvSpPr txBox="1">
                <a:spLocks noChangeArrowheads="1"/>
              </p:cNvSpPr>
              <p:nvPr/>
            </p:nvSpPr>
            <p:spPr bwMode="auto">
              <a:xfrm>
                <a:off x="4809" y="1192"/>
                <a:ext cx="67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400">
                    <a:latin typeface="Comic Sans MS" panose="030F0702030302020204" pitchFamily="66" charset="0"/>
                  </a:rPr>
                  <a:t>Baja pendiente</a:t>
                </a:r>
              </a:p>
            </p:txBody>
          </p:sp>
          <p:sp>
            <p:nvSpPr>
              <p:cNvPr id="6202" name="Line 163">
                <a:extLst>
                  <a:ext uri="{FF2B5EF4-FFF2-40B4-BE49-F238E27FC236}">
                    <a16:creationId xmlns:a16="http://schemas.microsoft.com/office/drawing/2014/main" id="{956D9FA1-0549-423B-A547-0C4433C1C2DE}"/>
                  </a:ext>
                </a:extLst>
              </p:cNvPr>
              <p:cNvSpPr>
                <a:spLocks noChangeShapeType="1"/>
              </p:cNvSpPr>
              <p:nvPr/>
            </p:nvSpPr>
            <p:spPr bwMode="auto">
              <a:xfrm>
                <a:off x="5163" y="1488"/>
                <a:ext cx="0" cy="2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grpSp>
        <p:nvGrpSpPr>
          <p:cNvPr id="28682" name="Group 220">
            <a:extLst>
              <a:ext uri="{FF2B5EF4-FFF2-40B4-BE49-F238E27FC236}">
                <a16:creationId xmlns:a16="http://schemas.microsoft.com/office/drawing/2014/main" id="{DAC38D73-8176-4D5D-84C7-A6E27F43C59C}"/>
              </a:ext>
            </a:extLst>
          </p:cNvPr>
          <p:cNvGrpSpPr>
            <a:grpSpLocks/>
          </p:cNvGrpSpPr>
          <p:nvPr/>
        </p:nvGrpSpPr>
        <p:grpSpPr bwMode="auto">
          <a:xfrm>
            <a:off x="457200" y="3413125"/>
            <a:ext cx="8382000" cy="3216275"/>
            <a:chOff x="288" y="2150"/>
            <a:chExt cx="5280" cy="2026"/>
          </a:xfrm>
        </p:grpSpPr>
        <p:sp>
          <p:nvSpPr>
            <p:cNvPr id="6178" name="Text Box 182">
              <a:extLst>
                <a:ext uri="{FF2B5EF4-FFF2-40B4-BE49-F238E27FC236}">
                  <a16:creationId xmlns:a16="http://schemas.microsoft.com/office/drawing/2014/main" id="{3393A9AD-7726-43D3-9435-EBBB64A617A6}"/>
                </a:ext>
              </a:extLst>
            </p:cNvPr>
            <p:cNvSpPr txBox="1">
              <a:spLocks noChangeArrowheads="1"/>
            </p:cNvSpPr>
            <p:nvPr/>
          </p:nvSpPr>
          <p:spPr bwMode="auto">
            <a:xfrm>
              <a:off x="288" y="2150"/>
              <a:ext cx="52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AR" altLang="es-AR" sz="2000">
                  <a:latin typeface="Comic Sans MS" panose="030F0702030302020204" pitchFamily="66" charset="0"/>
                </a:rPr>
                <a:t>Repitiendo la experiencia para otras temperaturas y graficando todas las isotermas en un mismo diagrama P vs. V obtenemos:</a:t>
              </a:r>
            </a:p>
          </p:txBody>
        </p:sp>
        <p:grpSp>
          <p:nvGrpSpPr>
            <p:cNvPr id="6179" name="Group 203">
              <a:extLst>
                <a:ext uri="{FF2B5EF4-FFF2-40B4-BE49-F238E27FC236}">
                  <a16:creationId xmlns:a16="http://schemas.microsoft.com/office/drawing/2014/main" id="{09B0D17D-BDD5-4541-84D5-E036DC91B6A0}"/>
                </a:ext>
              </a:extLst>
            </p:cNvPr>
            <p:cNvGrpSpPr>
              <a:grpSpLocks/>
            </p:cNvGrpSpPr>
            <p:nvPr/>
          </p:nvGrpSpPr>
          <p:grpSpPr bwMode="auto">
            <a:xfrm>
              <a:off x="297" y="2631"/>
              <a:ext cx="2247" cy="1545"/>
              <a:chOff x="1699" y="2631"/>
              <a:chExt cx="2247" cy="1545"/>
            </a:xfrm>
          </p:grpSpPr>
          <p:grpSp>
            <p:nvGrpSpPr>
              <p:cNvPr id="6180" name="Group 188">
                <a:extLst>
                  <a:ext uri="{FF2B5EF4-FFF2-40B4-BE49-F238E27FC236}">
                    <a16:creationId xmlns:a16="http://schemas.microsoft.com/office/drawing/2014/main" id="{0D50F635-4083-4D07-9BA9-6028AE3FEA11}"/>
                  </a:ext>
                </a:extLst>
              </p:cNvPr>
              <p:cNvGrpSpPr>
                <a:grpSpLocks/>
              </p:cNvGrpSpPr>
              <p:nvPr/>
            </p:nvGrpSpPr>
            <p:grpSpPr bwMode="auto">
              <a:xfrm>
                <a:off x="1699" y="2631"/>
                <a:ext cx="2247" cy="1545"/>
                <a:chOff x="1699" y="2631"/>
                <a:chExt cx="2247" cy="1545"/>
              </a:xfrm>
            </p:grpSpPr>
            <p:sp>
              <p:nvSpPr>
                <p:cNvPr id="6194" name="Line 184">
                  <a:extLst>
                    <a:ext uri="{FF2B5EF4-FFF2-40B4-BE49-F238E27FC236}">
                      <a16:creationId xmlns:a16="http://schemas.microsoft.com/office/drawing/2014/main" id="{071FAB26-B2DF-42E5-B8A6-CD5E620C064F}"/>
                    </a:ext>
                  </a:extLst>
                </p:cNvPr>
                <p:cNvSpPr>
                  <a:spLocks noChangeShapeType="1"/>
                </p:cNvSpPr>
                <p:nvPr/>
              </p:nvSpPr>
              <p:spPr bwMode="auto">
                <a:xfrm>
                  <a:off x="1872" y="2736"/>
                  <a:ext cx="0" cy="13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95" name="Line 185">
                  <a:extLst>
                    <a:ext uri="{FF2B5EF4-FFF2-40B4-BE49-F238E27FC236}">
                      <a16:creationId xmlns:a16="http://schemas.microsoft.com/office/drawing/2014/main" id="{64874147-E52D-49F6-BCB0-E1D8A01FCEBA}"/>
                    </a:ext>
                  </a:extLst>
                </p:cNvPr>
                <p:cNvSpPr>
                  <a:spLocks noChangeShapeType="1"/>
                </p:cNvSpPr>
                <p:nvPr/>
              </p:nvSpPr>
              <p:spPr bwMode="auto">
                <a:xfrm>
                  <a:off x="1872" y="4080"/>
                  <a:ext cx="1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96" name="Text Box 186">
                  <a:extLst>
                    <a:ext uri="{FF2B5EF4-FFF2-40B4-BE49-F238E27FC236}">
                      <a16:creationId xmlns:a16="http://schemas.microsoft.com/office/drawing/2014/main" id="{5CD7EE0F-C685-408A-8779-924BF88F72E6}"/>
                    </a:ext>
                  </a:extLst>
                </p:cNvPr>
                <p:cNvSpPr txBox="1">
                  <a:spLocks noChangeArrowheads="1"/>
                </p:cNvSpPr>
                <p:nvPr/>
              </p:nvSpPr>
              <p:spPr bwMode="auto">
                <a:xfrm>
                  <a:off x="1699" y="2631"/>
                  <a:ext cx="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P</a:t>
                  </a:r>
                </a:p>
              </p:txBody>
            </p:sp>
            <p:sp>
              <p:nvSpPr>
                <p:cNvPr id="6197" name="Text Box 187">
                  <a:extLst>
                    <a:ext uri="{FF2B5EF4-FFF2-40B4-BE49-F238E27FC236}">
                      <a16:creationId xmlns:a16="http://schemas.microsoft.com/office/drawing/2014/main" id="{E74D3C27-A1DF-4F1E-9548-1EE0B0F8B27D}"/>
                    </a:ext>
                  </a:extLst>
                </p:cNvPr>
                <p:cNvSpPr txBox="1">
                  <a:spLocks noChangeArrowheads="1"/>
                </p:cNvSpPr>
                <p:nvPr/>
              </p:nvSpPr>
              <p:spPr bwMode="auto">
                <a:xfrm>
                  <a:off x="3736" y="3945"/>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latin typeface="Comic Sans MS" panose="030F0702030302020204" pitchFamily="66" charset="0"/>
                    </a:rPr>
                    <a:t>V</a:t>
                  </a:r>
                </a:p>
              </p:txBody>
            </p:sp>
          </p:grpSp>
          <p:grpSp>
            <p:nvGrpSpPr>
              <p:cNvPr id="6181" name="Group 202">
                <a:extLst>
                  <a:ext uri="{FF2B5EF4-FFF2-40B4-BE49-F238E27FC236}">
                    <a16:creationId xmlns:a16="http://schemas.microsoft.com/office/drawing/2014/main" id="{631FCD3D-F32A-466F-B1E1-A230AC3C8D20}"/>
                  </a:ext>
                </a:extLst>
              </p:cNvPr>
              <p:cNvGrpSpPr>
                <a:grpSpLocks/>
              </p:cNvGrpSpPr>
              <p:nvPr/>
            </p:nvGrpSpPr>
            <p:grpSpPr bwMode="auto">
              <a:xfrm>
                <a:off x="2142" y="2862"/>
                <a:ext cx="1392" cy="1094"/>
                <a:chOff x="2304" y="2832"/>
                <a:chExt cx="1392" cy="1094"/>
              </a:xfrm>
            </p:grpSpPr>
            <p:sp>
              <p:nvSpPr>
                <p:cNvPr id="6182" name="Line 190">
                  <a:extLst>
                    <a:ext uri="{FF2B5EF4-FFF2-40B4-BE49-F238E27FC236}">
                      <a16:creationId xmlns:a16="http://schemas.microsoft.com/office/drawing/2014/main" id="{084FB73C-F2C9-4FB1-895D-C7B2B01576E5}"/>
                    </a:ext>
                  </a:extLst>
                </p:cNvPr>
                <p:cNvSpPr>
                  <a:spLocks noChangeShapeType="1"/>
                </p:cNvSpPr>
                <p:nvPr/>
              </p:nvSpPr>
              <p:spPr bwMode="auto">
                <a:xfrm>
                  <a:off x="2391" y="3696"/>
                  <a:ext cx="67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3" name="Line 191">
                  <a:extLst>
                    <a:ext uri="{FF2B5EF4-FFF2-40B4-BE49-F238E27FC236}">
                      <a16:creationId xmlns:a16="http://schemas.microsoft.com/office/drawing/2014/main" id="{FF360D3B-7A43-49BA-9C0C-F897BC833B2D}"/>
                    </a:ext>
                  </a:extLst>
                </p:cNvPr>
                <p:cNvSpPr>
                  <a:spLocks noChangeShapeType="1"/>
                </p:cNvSpPr>
                <p:nvPr/>
              </p:nvSpPr>
              <p:spPr bwMode="auto">
                <a:xfrm>
                  <a:off x="2433" y="3504"/>
                  <a:ext cx="50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4" name="Line 192">
                  <a:extLst>
                    <a:ext uri="{FF2B5EF4-FFF2-40B4-BE49-F238E27FC236}">
                      <a16:creationId xmlns:a16="http://schemas.microsoft.com/office/drawing/2014/main" id="{37784F94-0471-4224-B7AE-5F85D4FFAD8F}"/>
                    </a:ext>
                  </a:extLst>
                </p:cNvPr>
                <p:cNvSpPr>
                  <a:spLocks noChangeShapeType="1"/>
                </p:cNvSpPr>
                <p:nvPr/>
              </p:nvSpPr>
              <p:spPr bwMode="auto">
                <a:xfrm>
                  <a:off x="2529" y="3312"/>
                  <a:ext cx="21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5" name="Line 194">
                  <a:extLst>
                    <a:ext uri="{FF2B5EF4-FFF2-40B4-BE49-F238E27FC236}">
                      <a16:creationId xmlns:a16="http://schemas.microsoft.com/office/drawing/2014/main" id="{3E39ED49-3EF1-459B-BE9D-B386AEEEE8A9}"/>
                    </a:ext>
                  </a:extLst>
                </p:cNvPr>
                <p:cNvSpPr>
                  <a:spLocks noChangeShapeType="1"/>
                </p:cNvSpPr>
                <p:nvPr/>
              </p:nvSpPr>
              <p:spPr bwMode="auto">
                <a:xfrm flipH="1" flipV="1">
                  <a:off x="2346" y="2855"/>
                  <a:ext cx="48" cy="83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6" name="Line 195">
                  <a:extLst>
                    <a:ext uri="{FF2B5EF4-FFF2-40B4-BE49-F238E27FC236}">
                      <a16:creationId xmlns:a16="http://schemas.microsoft.com/office/drawing/2014/main" id="{7BA1B06F-84B4-43A5-8207-7A81331DCAAE}"/>
                    </a:ext>
                  </a:extLst>
                </p:cNvPr>
                <p:cNvSpPr>
                  <a:spLocks noChangeShapeType="1"/>
                </p:cNvSpPr>
                <p:nvPr/>
              </p:nvSpPr>
              <p:spPr bwMode="auto">
                <a:xfrm flipH="1" flipV="1">
                  <a:off x="2391" y="2842"/>
                  <a:ext cx="48" cy="66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7" name="Line 196">
                  <a:extLst>
                    <a:ext uri="{FF2B5EF4-FFF2-40B4-BE49-F238E27FC236}">
                      <a16:creationId xmlns:a16="http://schemas.microsoft.com/office/drawing/2014/main" id="{00B90C09-8D1D-4158-8B6E-CDE7C57DF7DD}"/>
                    </a:ext>
                  </a:extLst>
                </p:cNvPr>
                <p:cNvSpPr>
                  <a:spLocks noChangeShapeType="1"/>
                </p:cNvSpPr>
                <p:nvPr/>
              </p:nvSpPr>
              <p:spPr bwMode="auto">
                <a:xfrm flipH="1" flipV="1">
                  <a:off x="2478" y="2880"/>
                  <a:ext cx="48" cy="4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8" name="Line 189">
                  <a:extLst>
                    <a:ext uri="{FF2B5EF4-FFF2-40B4-BE49-F238E27FC236}">
                      <a16:creationId xmlns:a16="http://schemas.microsoft.com/office/drawing/2014/main" id="{437D7D42-B01E-4CF5-A3CE-CC2D9292CAB1}"/>
                    </a:ext>
                  </a:extLst>
                </p:cNvPr>
                <p:cNvSpPr>
                  <a:spLocks noChangeShapeType="1"/>
                </p:cNvSpPr>
                <p:nvPr/>
              </p:nvSpPr>
              <p:spPr bwMode="auto">
                <a:xfrm>
                  <a:off x="2352" y="3840"/>
                  <a:ext cx="91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89" name="Line 193">
                  <a:extLst>
                    <a:ext uri="{FF2B5EF4-FFF2-40B4-BE49-F238E27FC236}">
                      <a16:creationId xmlns:a16="http://schemas.microsoft.com/office/drawing/2014/main" id="{C6480598-48E0-4E7C-BF06-33A58914B4D1}"/>
                    </a:ext>
                  </a:extLst>
                </p:cNvPr>
                <p:cNvSpPr>
                  <a:spLocks noChangeShapeType="1"/>
                </p:cNvSpPr>
                <p:nvPr/>
              </p:nvSpPr>
              <p:spPr bwMode="auto">
                <a:xfrm flipH="1" flipV="1">
                  <a:off x="2304" y="2832"/>
                  <a:ext cx="48" cy="100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90" name="Line 197">
                  <a:extLst>
                    <a:ext uri="{FF2B5EF4-FFF2-40B4-BE49-F238E27FC236}">
                      <a16:creationId xmlns:a16="http://schemas.microsoft.com/office/drawing/2014/main" id="{FE4B4AE8-B8ED-4F38-A280-EB951A98F46C}"/>
                    </a:ext>
                  </a:extLst>
                </p:cNvPr>
                <p:cNvSpPr>
                  <a:spLocks noChangeShapeType="1"/>
                </p:cNvSpPr>
                <p:nvPr/>
              </p:nvSpPr>
              <p:spPr bwMode="auto">
                <a:xfrm>
                  <a:off x="3264" y="3840"/>
                  <a:ext cx="432" cy="8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91" name="Line 198">
                  <a:extLst>
                    <a:ext uri="{FF2B5EF4-FFF2-40B4-BE49-F238E27FC236}">
                      <a16:creationId xmlns:a16="http://schemas.microsoft.com/office/drawing/2014/main" id="{FA32D5FC-5439-4CF0-A977-D95A8E8E39D0}"/>
                    </a:ext>
                  </a:extLst>
                </p:cNvPr>
                <p:cNvSpPr>
                  <a:spLocks noChangeShapeType="1"/>
                </p:cNvSpPr>
                <p:nvPr/>
              </p:nvSpPr>
              <p:spPr bwMode="auto">
                <a:xfrm>
                  <a:off x="3066" y="3696"/>
                  <a:ext cx="432" cy="11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92" name="Line 199">
                  <a:extLst>
                    <a:ext uri="{FF2B5EF4-FFF2-40B4-BE49-F238E27FC236}">
                      <a16:creationId xmlns:a16="http://schemas.microsoft.com/office/drawing/2014/main" id="{CA5C728F-6E6A-4507-880F-C22B85C86963}"/>
                    </a:ext>
                  </a:extLst>
                </p:cNvPr>
                <p:cNvSpPr>
                  <a:spLocks noChangeShapeType="1"/>
                </p:cNvSpPr>
                <p:nvPr/>
              </p:nvSpPr>
              <p:spPr bwMode="auto">
                <a:xfrm>
                  <a:off x="2940" y="3504"/>
                  <a:ext cx="432" cy="14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93" name="Line 200">
                  <a:extLst>
                    <a:ext uri="{FF2B5EF4-FFF2-40B4-BE49-F238E27FC236}">
                      <a16:creationId xmlns:a16="http://schemas.microsoft.com/office/drawing/2014/main" id="{C1E1F950-EFBA-468B-BFF2-ABBFE20C3D06}"/>
                    </a:ext>
                  </a:extLst>
                </p:cNvPr>
                <p:cNvSpPr>
                  <a:spLocks noChangeShapeType="1"/>
                </p:cNvSpPr>
                <p:nvPr/>
              </p:nvSpPr>
              <p:spPr bwMode="auto">
                <a:xfrm>
                  <a:off x="2742" y="3312"/>
                  <a:ext cx="432" cy="15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grpSp>
        </p:grpSp>
      </p:grpSp>
      <p:grpSp>
        <p:nvGrpSpPr>
          <p:cNvPr id="28686" name="155 Grupo">
            <a:extLst>
              <a:ext uri="{FF2B5EF4-FFF2-40B4-BE49-F238E27FC236}">
                <a16:creationId xmlns:a16="http://schemas.microsoft.com/office/drawing/2014/main" id="{27807A82-B2AD-4BC4-B52F-71EEF7F440DC}"/>
              </a:ext>
            </a:extLst>
          </p:cNvPr>
          <p:cNvGrpSpPr>
            <a:grpSpLocks/>
          </p:cNvGrpSpPr>
          <p:nvPr/>
        </p:nvGrpSpPr>
        <p:grpSpPr bwMode="auto">
          <a:xfrm>
            <a:off x="4405313" y="4162425"/>
            <a:ext cx="4433887" cy="2571750"/>
            <a:chOff x="4405313" y="4191000"/>
            <a:chExt cx="4433887" cy="2571750"/>
          </a:xfrm>
        </p:grpSpPr>
        <p:pic>
          <p:nvPicPr>
            <p:cNvPr id="6175" name="Picture 211">
              <a:extLst>
                <a:ext uri="{FF2B5EF4-FFF2-40B4-BE49-F238E27FC236}">
                  <a16:creationId xmlns:a16="http://schemas.microsoft.com/office/drawing/2014/main" id="{3E48CAFB-0680-4D61-80AE-E0676DF2D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4191000"/>
              <a:ext cx="3962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Rectangle 212">
              <a:extLst>
                <a:ext uri="{FF2B5EF4-FFF2-40B4-BE49-F238E27FC236}">
                  <a16:creationId xmlns:a16="http://schemas.microsoft.com/office/drawing/2014/main" id="{14121CFB-3321-457B-AB1F-B72331F23EA9}"/>
                </a:ext>
              </a:extLst>
            </p:cNvPr>
            <p:cNvSpPr>
              <a:spLocks noChangeArrowheads="1"/>
            </p:cNvSpPr>
            <p:nvPr/>
          </p:nvSpPr>
          <p:spPr bwMode="auto">
            <a:xfrm>
              <a:off x="4648200" y="6553200"/>
              <a:ext cx="4191000" cy="20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6177" name="Line 214">
              <a:extLst>
                <a:ext uri="{FF2B5EF4-FFF2-40B4-BE49-F238E27FC236}">
                  <a16:creationId xmlns:a16="http://schemas.microsoft.com/office/drawing/2014/main" id="{618E269A-1AE9-41ED-AF25-201201403641}"/>
                </a:ext>
              </a:extLst>
            </p:cNvPr>
            <p:cNvSpPr>
              <a:spLocks noChangeShapeType="1"/>
            </p:cNvSpPr>
            <p:nvPr/>
          </p:nvSpPr>
          <p:spPr bwMode="auto">
            <a:xfrm>
              <a:off x="4405313" y="5410200"/>
              <a:ext cx="6096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nvGrpSpPr>
          <p:cNvPr id="28687" name="Group 219">
            <a:extLst>
              <a:ext uri="{FF2B5EF4-FFF2-40B4-BE49-F238E27FC236}">
                <a16:creationId xmlns:a16="http://schemas.microsoft.com/office/drawing/2014/main" id="{5196B7FE-6858-4AF6-BD3B-88D48C44A9C6}"/>
              </a:ext>
            </a:extLst>
          </p:cNvPr>
          <p:cNvGrpSpPr>
            <a:grpSpLocks/>
          </p:cNvGrpSpPr>
          <p:nvPr/>
        </p:nvGrpSpPr>
        <p:grpSpPr bwMode="auto">
          <a:xfrm>
            <a:off x="1676400" y="2076450"/>
            <a:ext cx="6308725" cy="922338"/>
            <a:chOff x="1056" y="1308"/>
            <a:chExt cx="3974" cy="581"/>
          </a:xfrm>
        </p:grpSpPr>
        <p:grpSp>
          <p:nvGrpSpPr>
            <p:cNvPr id="6160" name="Group 171">
              <a:extLst>
                <a:ext uri="{FF2B5EF4-FFF2-40B4-BE49-F238E27FC236}">
                  <a16:creationId xmlns:a16="http://schemas.microsoft.com/office/drawing/2014/main" id="{4E39086D-E08D-4EFB-9896-752819FA1B89}"/>
                </a:ext>
              </a:extLst>
            </p:cNvPr>
            <p:cNvGrpSpPr>
              <a:grpSpLocks/>
            </p:cNvGrpSpPr>
            <p:nvPr/>
          </p:nvGrpSpPr>
          <p:grpSpPr bwMode="auto">
            <a:xfrm>
              <a:off x="1056" y="1308"/>
              <a:ext cx="3974" cy="581"/>
              <a:chOff x="1056" y="1308"/>
              <a:chExt cx="3974" cy="581"/>
            </a:xfrm>
          </p:grpSpPr>
          <p:sp>
            <p:nvSpPr>
              <p:cNvPr id="6164" name="AutoShape 67">
                <a:extLst>
                  <a:ext uri="{FF2B5EF4-FFF2-40B4-BE49-F238E27FC236}">
                    <a16:creationId xmlns:a16="http://schemas.microsoft.com/office/drawing/2014/main" id="{9461B731-970D-4224-B193-C457B625EF7C}"/>
                  </a:ext>
                </a:extLst>
              </p:cNvPr>
              <p:cNvSpPr>
                <a:spLocks noChangeArrowheads="1"/>
              </p:cNvSpPr>
              <p:nvPr/>
            </p:nvSpPr>
            <p:spPr bwMode="auto">
              <a:xfrm>
                <a:off x="4982" y="1769"/>
                <a:ext cx="48" cy="48"/>
              </a:xfrm>
              <a:prstGeom prst="flowChartConnector">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nvGrpSpPr>
              <p:cNvPr id="6165" name="Group 170">
                <a:extLst>
                  <a:ext uri="{FF2B5EF4-FFF2-40B4-BE49-F238E27FC236}">
                    <a16:creationId xmlns:a16="http://schemas.microsoft.com/office/drawing/2014/main" id="{FE25B8C0-FA84-4CC3-80AF-951C34237A58}"/>
                  </a:ext>
                </a:extLst>
              </p:cNvPr>
              <p:cNvGrpSpPr>
                <a:grpSpLocks/>
              </p:cNvGrpSpPr>
              <p:nvPr/>
            </p:nvGrpSpPr>
            <p:grpSpPr bwMode="auto">
              <a:xfrm>
                <a:off x="1056" y="1308"/>
                <a:ext cx="192" cy="581"/>
                <a:chOff x="1056" y="1308"/>
                <a:chExt cx="192" cy="581"/>
              </a:xfrm>
            </p:grpSpPr>
            <p:grpSp>
              <p:nvGrpSpPr>
                <p:cNvPr id="6166" name="Group 59">
                  <a:extLst>
                    <a:ext uri="{FF2B5EF4-FFF2-40B4-BE49-F238E27FC236}">
                      <a16:creationId xmlns:a16="http://schemas.microsoft.com/office/drawing/2014/main" id="{B79A892B-0D20-4139-9FE0-1F8C5A17B1E7}"/>
                    </a:ext>
                  </a:extLst>
                </p:cNvPr>
                <p:cNvGrpSpPr>
                  <a:grpSpLocks/>
                </p:cNvGrpSpPr>
                <p:nvPr/>
              </p:nvGrpSpPr>
              <p:grpSpPr bwMode="auto">
                <a:xfrm>
                  <a:off x="1056" y="1334"/>
                  <a:ext cx="192" cy="480"/>
                  <a:chOff x="3792" y="480"/>
                  <a:chExt cx="192" cy="480"/>
                </a:xfrm>
              </p:grpSpPr>
              <p:sp>
                <p:nvSpPr>
                  <p:cNvPr id="6172" name="Line 60">
                    <a:extLst>
                      <a:ext uri="{FF2B5EF4-FFF2-40B4-BE49-F238E27FC236}">
                        <a16:creationId xmlns:a16="http://schemas.microsoft.com/office/drawing/2014/main" id="{4CD5C4D4-9E32-4AA7-B9F6-1DB3244D166A}"/>
                      </a:ext>
                    </a:extLst>
                  </p:cNvPr>
                  <p:cNvSpPr>
                    <a:spLocks noChangeShapeType="1"/>
                  </p:cNvSpPr>
                  <p:nvPr/>
                </p:nvSpPr>
                <p:spPr bwMode="auto">
                  <a:xfrm>
                    <a:off x="3792"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73" name="Line 61">
                    <a:extLst>
                      <a:ext uri="{FF2B5EF4-FFF2-40B4-BE49-F238E27FC236}">
                        <a16:creationId xmlns:a16="http://schemas.microsoft.com/office/drawing/2014/main" id="{EDCA26E8-D238-4C4D-9737-132D068621E7}"/>
                      </a:ext>
                    </a:extLst>
                  </p:cNvPr>
                  <p:cNvSpPr>
                    <a:spLocks noChangeShapeType="1"/>
                  </p:cNvSpPr>
                  <p:nvPr/>
                </p:nvSpPr>
                <p:spPr bwMode="auto">
                  <a:xfrm>
                    <a:off x="3792" y="96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74" name="Line 62">
                    <a:extLst>
                      <a:ext uri="{FF2B5EF4-FFF2-40B4-BE49-F238E27FC236}">
                        <a16:creationId xmlns:a16="http://schemas.microsoft.com/office/drawing/2014/main" id="{6269DD99-0CD6-4FA8-8042-54C95CC4BEBD}"/>
                      </a:ext>
                    </a:extLst>
                  </p:cNvPr>
                  <p:cNvSpPr>
                    <a:spLocks noChangeShapeType="1"/>
                  </p:cNvSpPr>
                  <p:nvPr/>
                </p:nvSpPr>
                <p:spPr bwMode="auto">
                  <a:xfrm>
                    <a:off x="3984" y="480"/>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6167" name="Group 64">
                  <a:extLst>
                    <a:ext uri="{FF2B5EF4-FFF2-40B4-BE49-F238E27FC236}">
                      <a16:creationId xmlns:a16="http://schemas.microsoft.com/office/drawing/2014/main" id="{0E2FD53D-E5A2-4878-811E-03ADF34135C5}"/>
                    </a:ext>
                  </a:extLst>
                </p:cNvPr>
                <p:cNvGrpSpPr>
                  <a:grpSpLocks/>
                </p:cNvGrpSpPr>
                <p:nvPr/>
              </p:nvGrpSpPr>
              <p:grpSpPr bwMode="auto">
                <a:xfrm>
                  <a:off x="1056" y="1340"/>
                  <a:ext cx="192" cy="144"/>
                  <a:chOff x="3792" y="672"/>
                  <a:chExt cx="192" cy="144"/>
                </a:xfrm>
              </p:grpSpPr>
              <p:sp>
                <p:nvSpPr>
                  <p:cNvPr id="6170" name="Line 65">
                    <a:extLst>
                      <a:ext uri="{FF2B5EF4-FFF2-40B4-BE49-F238E27FC236}">
                        <a16:creationId xmlns:a16="http://schemas.microsoft.com/office/drawing/2014/main" id="{F4C68DCE-F6D6-462B-A1A7-C66A5B941B1C}"/>
                      </a:ext>
                    </a:extLst>
                  </p:cNvPr>
                  <p:cNvSpPr>
                    <a:spLocks noChangeShapeType="1"/>
                  </p:cNvSpPr>
                  <p:nvPr/>
                </p:nvSpPr>
                <p:spPr bwMode="auto">
                  <a:xfrm>
                    <a:off x="3792" y="81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171" name="Line 66">
                    <a:extLst>
                      <a:ext uri="{FF2B5EF4-FFF2-40B4-BE49-F238E27FC236}">
                        <a16:creationId xmlns:a16="http://schemas.microsoft.com/office/drawing/2014/main" id="{CCD1F0AB-6480-4636-90A4-460BAD84F3C6}"/>
                      </a:ext>
                    </a:extLst>
                  </p:cNvPr>
                  <p:cNvSpPr>
                    <a:spLocks noChangeShapeType="1"/>
                  </p:cNvSpPr>
                  <p:nvPr/>
                </p:nvSpPr>
                <p:spPr bwMode="auto">
                  <a:xfrm>
                    <a:off x="3888" y="672"/>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6168" name="Rectangle 140">
                  <a:extLst>
                    <a:ext uri="{FF2B5EF4-FFF2-40B4-BE49-F238E27FC236}">
                      <a16:creationId xmlns:a16="http://schemas.microsoft.com/office/drawing/2014/main" id="{9EADDBAD-70B8-4F07-84DE-7CAC44275FB4}"/>
                    </a:ext>
                  </a:extLst>
                </p:cNvPr>
                <p:cNvSpPr>
                  <a:spLocks noChangeArrowheads="1"/>
                </p:cNvSpPr>
                <p:nvPr/>
              </p:nvSpPr>
              <p:spPr bwMode="auto">
                <a:xfrm>
                  <a:off x="1113" y="1308"/>
                  <a:ext cx="86" cy="35"/>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sp>
              <p:nvSpPr>
                <p:cNvPr id="6169" name="Text Box 154">
                  <a:extLst>
                    <a:ext uri="{FF2B5EF4-FFF2-40B4-BE49-F238E27FC236}">
                      <a16:creationId xmlns:a16="http://schemas.microsoft.com/office/drawing/2014/main" id="{1F7BF990-7E95-483F-A622-BDCB67D13151}"/>
                    </a:ext>
                  </a:extLst>
                </p:cNvPr>
                <p:cNvSpPr txBox="1">
                  <a:spLocks noChangeArrowheads="1"/>
                </p:cNvSpPr>
                <p:nvPr/>
              </p:nvSpPr>
              <p:spPr bwMode="auto">
                <a:xfrm>
                  <a:off x="1077" y="1697"/>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solidFill>
                        <a:srgbClr val="0000FF"/>
                      </a:solidFill>
                      <a:sym typeface="Symbol" panose="05050102010706020507" pitchFamily="18" charset="2"/>
                    </a:rPr>
                    <a:t></a:t>
                  </a:r>
                </a:p>
              </p:txBody>
            </p:sp>
          </p:grpSp>
        </p:grpSp>
        <p:grpSp>
          <p:nvGrpSpPr>
            <p:cNvPr id="6161" name="Group 218">
              <a:extLst>
                <a:ext uri="{FF2B5EF4-FFF2-40B4-BE49-F238E27FC236}">
                  <a16:creationId xmlns:a16="http://schemas.microsoft.com/office/drawing/2014/main" id="{D33BF629-C908-42E6-88F2-44F4CE82DCB7}"/>
                </a:ext>
              </a:extLst>
            </p:cNvPr>
            <p:cNvGrpSpPr>
              <a:grpSpLocks/>
            </p:cNvGrpSpPr>
            <p:nvPr/>
          </p:nvGrpSpPr>
          <p:grpSpPr bwMode="auto">
            <a:xfrm>
              <a:off x="3814" y="1662"/>
              <a:ext cx="284" cy="192"/>
              <a:chOff x="3814" y="1662"/>
              <a:chExt cx="284" cy="192"/>
            </a:xfrm>
          </p:grpSpPr>
          <p:sp>
            <p:nvSpPr>
              <p:cNvPr id="6162" name="Line 216">
                <a:extLst>
                  <a:ext uri="{FF2B5EF4-FFF2-40B4-BE49-F238E27FC236}">
                    <a16:creationId xmlns:a16="http://schemas.microsoft.com/office/drawing/2014/main" id="{9EF2D660-71E3-4752-BB6B-5204EA1A48BC}"/>
                  </a:ext>
                </a:extLst>
              </p:cNvPr>
              <p:cNvSpPr>
                <a:spLocks noChangeShapeType="1"/>
              </p:cNvSpPr>
              <p:nvPr/>
            </p:nvSpPr>
            <p:spPr bwMode="auto">
              <a:xfrm flipH="1">
                <a:off x="4059" y="1797"/>
                <a:ext cx="3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163" name="Text Box 217">
                <a:extLst>
                  <a:ext uri="{FF2B5EF4-FFF2-40B4-BE49-F238E27FC236}">
                    <a16:creationId xmlns:a16="http://schemas.microsoft.com/office/drawing/2014/main" id="{BCD852FF-A17A-4394-83BC-8F9B5F80A711}"/>
                  </a:ext>
                </a:extLst>
              </p:cNvPr>
              <p:cNvSpPr txBox="1">
                <a:spLocks noChangeArrowheads="1"/>
              </p:cNvSpPr>
              <p:nvPr/>
            </p:nvSpPr>
            <p:spPr bwMode="auto">
              <a:xfrm>
                <a:off x="3814" y="1662"/>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Comic Sans MS" panose="030F0702030302020204" pitchFamily="66" charset="0"/>
                  </a:rPr>
                  <a:t>P</a:t>
                </a:r>
                <a:r>
                  <a:rPr lang="en-US" altLang="es-AR" sz="1400" baseline="30000">
                    <a:latin typeface="Comic Sans MS" panose="030F0702030302020204" pitchFamily="66" charset="0"/>
                  </a:rPr>
                  <a:t>vap</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6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868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8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2B6FD16C-79F7-408B-8DE7-A60C605A2E0F}"/>
              </a:ext>
            </a:extLst>
          </p:cNvPr>
          <p:cNvSpPr txBox="1">
            <a:spLocks noChangeArrowheads="1"/>
          </p:cNvSpPr>
          <p:nvPr/>
        </p:nvSpPr>
        <p:spPr bwMode="auto">
          <a:xfrm>
            <a:off x="1219200" y="685800"/>
            <a:ext cx="5894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400" b="1">
                <a:latin typeface="Comic Sans MS" panose="030F0702030302020204" pitchFamily="66" charset="0"/>
              </a:rPr>
              <a:t>Ecuación de Peng-Robinson </a:t>
            </a:r>
            <a:r>
              <a:rPr lang="es-ES_tradnl" altLang="es-AR" sz="2400">
                <a:latin typeface="Comic Sans MS" panose="030F0702030302020204" pitchFamily="66" charset="0"/>
              </a:rPr>
              <a:t>(PR) (1976)</a:t>
            </a:r>
            <a:endParaRPr lang="es-ES" altLang="es-AR" sz="2400">
              <a:latin typeface="Comic Sans MS" panose="030F0702030302020204" pitchFamily="66" charset="0"/>
            </a:endParaRPr>
          </a:p>
        </p:txBody>
      </p:sp>
      <p:sp>
        <p:nvSpPr>
          <p:cNvPr id="33795" name="Text Box 4">
            <a:extLst>
              <a:ext uri="{FF2B5EF4-FFF2-40B4-BE49-F238E27FC236}">
                <a16:creationId xmlns:a16="http://schemas.microsoft.com/office/drawing/2014/main" id="{210C78C4-45B9-4AF7-97E8-74907516CC44}"/>
              </a:ext>
            </a:extLst>
          </p:cNvPr>
          <p:cNvSpPr txBox="1">
            <a:spLocks noChangeArrowheads="1"/>
          </p:cNvSpPr>
          <p:nvPr/>
        </p:nvSpPr>
        <p:spPr bwMode="auto">
          <a:xfrm>
            <a:off x="3382963" y="4760913"/>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donde:</a:t>
            </a:r>
            <a:endParaRPr lang="es-ES" altLang="es-AR" sz="2000">
              <a:latin typeface="Comic Sans MS" panose="030F0702030302020204" pitchFamily="66" charset="0"/>
            </a:endParaRPr>
          </a:p>
        </p:txBody>
      </p:sp>
      <p:sp>
        <p:nvSpPr>
          <p:cNvPr id="33796" name="Text Box 5">
            <a:extLst>
              <a:ext uri="{FF2B5EF4-FFF2-40B4-BE49-F238E27FC236}">
                <a16:creationId xmlns:a16="http://schemas.microsoft.com/office/drawing/2014/main" id="{A37EFBCC-85D3-4DFA-84F8-2734F4B8FD6F}"/>
              </a:ext>
            </a:extLst>
          </p:cNvPr>
          <p:cNvSpPr txBox="1">
            <a:spLocks noChangeArrowheads="1"/>
          </p:cNvSpPr>
          <p:nvPr/>
        </p:nvSpPr>
        <p:spPr bwMode="auto">
          <a:xfrm>
            <a:off x="3373438" y="2105025"/>
            <a:ext cx="96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donde:</a:t>
            </a:r>
            <a:endParaRPr lang="es-ES" altLang="es-AR" sz="2000">
              <a:latin typeface="Comic Sans MS" panose="030F0702030302020204" pitchFamily="66" charset="0"/>
            </a:endParaRPr>
          </a:p>
        </p:txBody>
      </p:sp>
      <p:graphicFrame>
        <p:nvGraphicFramePr>
          <p:cNvPr id="33797" name="Object 0">
            <a:extLst>
              <a:ext uri="{FF2B5EF4-FFF2-40B4-BE49-F238E27FC236}">
                <a16:creationId xmlns:a16="http://schemas.microsoft.com/office/drawing/2014/main" id="{17E01962-D5D7-4A52-9C1E-625DCD304C4D}"/>
              </a:ext>
            </a:extLst>
          </p:cNvPr>
          <p:cNvGraphicFramePr>
            <a:graphicFrameLocks noChangeAspect="1"/>
          </p:cNvGraphicFramePr>
          <p:nvPr/>
        </p:nvGraphicFramePr>
        <p:xfrm>
          <a:off x="6223000" y="2738438"/>
          <a:ext cx="1817688" cy="385762"/>
        </p:xfrm>
        <a:graphic>
          <a:graphicData uri="http://schemas.openxmlformats.org/presentationml/2006/ole">
            <mc:AlternateContent xmlns:mc="http://schemas.openxmlformats.org/markup-compatibility/2006">
              <mc:Choice xmlns:v="urn:schemas-microsoft-com:vml" Requires="v">
                <p:oleObj spid="_x0000_s30722" name="Ecuación" r:id="rId3" imgW="1244060" imgH="266584" progId="Equation.3">
                  <p:embed/>
                </p:oleObj>
              </mc:Choice>
              <mc:Fallback>
                <p:oleObj name="Ecuación" r:id="rId3" imgW="1244060" imgH="266584" progId="Equation.3">
                  <p:embed/>
                  <p:pic>
                    <p:nvPicPr>
                      <p:cNvPr id="33797" name="Object 0">
                        <a:extLst>
                          <a:ext uri="{FF2B5EF4-FFF2-40B4-BE49-F238E27FC236}">
                            <a16:creationId xmlns:a16="http://schemas.microsoft.com/office/drawing/2014/main" id="{17E01962-D5D7-4A52-9C1E-625DCD304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2738438"/>
                        <a:ext cx="18176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8" name="Object 1">
            <a:extLst>
              <a:ext uri="{FF2B5EF4-FFF2-40B4-BE49-F238E27FC236}">
                <a16:creationId xmlns:a16="http://schemas.microsoft.com/office/drawing/2014/main" id="{76495FDF-4E7F-4D10-A3D9-04839B695672}"/>
              </a:ext>
            </a:extLst>
          </p:cNvPr>
          <p:cNvGraphicFramePr>
            <a:graphicFrameLocks noChangeAspect="1"/>
          </p:cNvGraphicFramePr>
          <p:nvPr/>
        </p:nvGraphicFramePr>
        <p:xfrm>
          <a:off x="4524375" y="2093913"/>
          <a:ext cx="1357313" cy="554037"/>
        </p:xfrm>
        <a:graphic>
          <a:graphicData uri="http://schemas.openxmlformats.org/presentationml/2006/ole">
            <mc:AlternateContent xmlns:mc="http://schemas.openxmlformats.org/markup-compatibility/2006">
              <mc:Choice xmlns:v="urn:schemas-microsoft-com:vml" Requires="v">
                <p:oleObj spid="_x0000_s30723" name="Ecuación" r:id="rId5" imgW="1079032" imgH="431613" progId="Equation.3">
                  <p:embed/>
                </p:oleObj>
              </mc:Choice>
              <mc:Fallback>
                <p:oleObj name="Ecuación" r:id="rId5" imgW="1079032" imgH="431613" progId="Equation.3">
                  <p:embed/>
                  <p:pic>
                    <p:nvPicPr>
                      <p:cNvPr id="33798" name="Object 1">
                        <a:extLst>
                          <a:ext uri="{FF2B5EF4-FFF2-40B4-BE49-F238E27FC236}">
                            <a16:creationId xmlns:a16="http://schemas.microsoft.com/office/drawing/2014/main" id="{76495FDF-4E7F-4D10-A3D9-04839B695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2093913"/>
                        <a:ext cx="13573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9" name="Object 2">
            <a:extLst>
              <a:ext uri="{FF2B5EF4-FFF2-40B4-BE49-F238E27FC236}">
                <a16:creationId xmlns:a16="http://schemas.microsoft.com/office/drawing/2014/main" id="{A5319A24-8C49-45F0-9523-E895F943F4F8}"/>
              </a:ext>
            </a:extLst>
          </p:cNvPr>
          <p:cNvGraphicFramePr>
            <a:graphicFrameLocks noChangeAspect="1"/>
          </p:cNvGraphicFramePr>
          <p:nvPr/>
        </p:nvGraphicFramePr>
        <p:xfrm>
          <a:off x="6261100" y="2084388"/>
          <a:ext cx="1368425" cy="546100"/>
        </p:xfrm>
        <a:graphic>
          <a:graphicData uri="http://schemas.openxmlformats.org/presentationml/2006/ole">
            <mc:AlternateContent xmlns:mc="http://schemas.openxmlformats.org/markup-compatibility/2006">
              <mc:Choice xmlns:v="urn:schemas-microsoft-com:vml" Requires="v">
                <p:oleObj spid="_x0000_s30724" name="Ecuación" r:id="rId7" imgW="1143000" imgH="457200" progId="Equation.3">
                  <p:embed/>
                </p:oleObj>
              </mc:Choice>
              <mc:Fallback>
                <p:oleObj name="Ecuación" r:id="rId7" imgW="1143000" imgH="457200" progId="Equation.3">
                  <p:embed/>
                  <p:pic>
                    <p:nvPicPr>
                      <p:cNvPr id="33799" name="Object 2">
                        <a:extLst>
                          <a:ext uri="{FF2B5EF4-FFF2-40B4-BE49-F238E27FC236}">
                            <a16:creationId xmlns:a16="http://schemas.microsoft.com/office/drawing/2014/main" id="{A5319A24-8C49-45F0-9523-E895F943F4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1100" y="2084388"/>
                        <a:ext cx="13684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0" name="Object 3">
            <a:extLst>
              <a:ext uri="{FF2B5EF4-FFF2-40B4-BE49-F238E27FC236}">
                <a16:creationId xmlns:a16="http://schemas.microsoft.com/office/drawing/2014/main" id="{1169EF26-3A5D-46CD-A24B-30C28F4063A3}"/>
              </a:ext>
            </a:extLst>
          </p:cNvPr>
          <p:cNvGraphicFramePr>
            <a:graphicFrameLocks noChangeAspect="1"/>
          </p:cNvGraphicFramePr>
          <p:nvPr/>
        </p:nvGraphicFramePr>
        <p:xfrm>
          <a:off x="6329363" y="3332163"/>
          <a:ext cx="2608262" cy="241300"/>
        </p:xfrm>
        <a:graphic>
          <a:graphicData uri="http://schemas.openxmlformats.org/presentationml/2006/ole">
            <mc:AlternateContent xmlns:mc="http://schemas.openxmlformats.org/markup-compatibility/2006">
              <mc:Choice xmlns:v="urn:schemas-microsoft-com:vml" Requires="v">
                <p:oleObj spid="_x0000_s30725" name="Ecuación" r:id="rId9" imgW="2311400" imgH="203200" progId="Equation.3">
                  <p:embed/>
                </p:oleObj>
              </mc:Choice>
              <mc:Fallback>
                <p:oleObj name="Ecuación" r:id="rId9" imgW="2311400" imgH="203200" progId="Equation.3">
                  <p:embed/>
                  <p:pic>
                    <p:nvPicPr>
                      <p:cNvPr id="33800" name="Object 3">
                        <a:extLst>
                          <a:ext uri="{FF2B5EF4-FFF2-40B4-BE49-F238E27FC236}">
                            <a16:creationId xmlns:a16="http://schemas.microsoft.com/office/drawing/2014/main" id="{1169EF26-3A5D-46CD-A24B-30C28F4063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9363" y="3332163"/>
                        <a:ext cx="26082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1" name="Object 4">
            <a:extLst>
              <a:ext uri="{FF2B5EF4-FFF2-40B4-BE49-F238E27FC236}">
                <a16:creationId xmlns:a16="http://schemas.microsoft.com/office/drawing/2014/main" id="{4BF3847D-C40A-4BA3-8D8D-04247441D274}"/>
              </a:ext>
            </a:extLst>
          </p:cNvPr>
          <p:cNvGraphicFramePr>
            <a:graphicFrameLocks noChangeAspect="1"/>
          </p:cNvGraphicFramePr>
          <p:nvPr/>
        </p:nvGraphicFramePr>
        <p:xfrm>
          <a:off x="4579938" y="4703763"/>
          <a:ext cx="1241425" cy="565150"/>
        </p:xfrm>
        <a:graphic>
          <a:graphicData uri="http://schemas.openxmlformats.org/presentationml/2006/ole">
            <mc:AlternateContent xmlns:mc="http://schemas.openxmlformats.org/markup-compatibility/2006">
              <mc:Choice xmlns:v="urn:schemas-microsoft-com:vml" Requires="v">
                <p:oleObj spid="_x0000_s30726" name="Ecuación" r:id="rId11" imgW="965200" imgH="431800" progId="Equation.3">
                  <p:embed/>
                </p:oleObj>
              </mc:Choice>
              <mc:Fallback>
                <p:oleObj name="Ecuación" r:id="rId11" imgW="965200" imgH="431800" progId="Equation.3">
                  <p:embed/>
                  <p:pic>
                    <p:nvPicPr>
                      <p:cNvPr id="33801" name="Object 4">
                        <a:extLst>
                          <a:ext uri="{FF2B5EF4-FFF2-40B4-BE49-F238E27FC236}">
                            <a16:creationId xmlns:a16="http://schemas.microsoft.com/office/drawing/2014/main" id="{4BF3847D-C40A-4BA3-8D8D-04247441D2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9938" y="4703763"/>
                        <a:ext cx="12414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2" name="Object 5">
            <a:extLst>
              <a:ext uri="{FF2B5EF4-FFF2-40B4-BE49-F238E27FC236}">
                <a16:creationId xmlns:a16="http://schemas.microsoft.com/office/drawing/2014/main" id="{449DA063-A38F-4C16-93B3-F7C7B9D17E80}"/>
              </a:ext>
            </a:extLst>
          </p:cNvPr>
          <p:cNvGraphicFramePr>
            <a:graphicFrameLocks noChangeAspect="1"/>
          </p:cNvGraphicFramePr>
          <p:nvPr/>
        </p:nvGraphicFramePr>
        <p:xfrm>
          <a:off x="6254750" y="4740275"/>
          <a:ext cx="1343025" cy="520700"/>
        </p:xfrm>
        <a:graphic>
          <a:graphicData uri="http://schemas.openxmlformats.org/presentationml/2006/ole">
            <mc:AlternateContent xmlns:mc="http://schemas.openxmlformats.org/markup-compatibility/2006">
              <mc:Choice xmlns:v="urn:schemas-microsoft-com:vml" Requires="v">
                <p:oleObj spid="_x0000_s30727" name="Ecuación" r:id="rId13" imgW="1117600" imgH="431800" progId="Equation.3">
                  <p:embed/>
                </p:oleObj>
              </mc:Choice>
              <mc:Fallback>
                <p:oleObj name="Ecuación" r:id="rId13" imgW="1117600" imgH="431800" progId="Equation.3">
                  <p:embed/>
                  <p:pic>
                    <p:nvPicPr>
                      <p:cNvPr id="33802" name="Object 5">
                        <a:extLst>
                          <a:ext uri="{FF2B5EF4-FFF2-40B4-BE49-F238E27FC236}">
                            <a16:creationId xmlns:a16="http://schemas.microsoft.com/office/drawing/2014/main" id="{449DA063-A38F-4C16-93B3-F7C7B9D17E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4750" y="4740275"/>
                        <a:ext cx="1343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3803" name="Group 38">
            <a:extLst>
              <a:ext uri="{FF2B5EF4-FFF2-40B4-BE49-F238E27FC236}">
                <a16:creationId xmlns:a16="http://schemas.microsoft.com/office/drawing/2014/main" id="{64440DE0-4634-4ECC-BAC8-C9787E9A687A}"/>
              </a:ext>
            </a:extLst>
          </p:cNvPr>
          <p:cNvGrpSpPr>
            <a:grpSpLocks/>
          </p:cNvGrpSpPr>
          <p:nvPr/>
        </p:nvGrpSpPr>
        <p:grpSpPr bwMode="auto">
          <a:xfrm>
            <a:off x="338138" y="1995488"/>
            <a:ext cx="2971800" cy="762000"/>
            <a:chOff x="213" y="1257"/>
            <a:chExt cx="1872" cy="480"/>
          </a:xfrm>
        </p:grpSpPr>
        <p:graphicFrame>
          <p:nvGraphicFramePr>
            <p:cNvPr id="33813" name="Object 9">
              <a:extLst>
                <a:ext uri="{FF2B5EF4-FFF2-40B4-BE49-F238E27FC236}">
                  <a16:creationId xmlns:a16="http://schemas.microsoft.com/office/drawing/2014/main" id="{39B8F42A-655C-4D22-9D53-9D9660DB8B82}"/>
                </a:ext>
              </a:extLst>
            </p:cNvPr>
            <p:cNvGraphicFramePr>
              <a:graphicFrameLocks noChangeAspect="1"/>
            </p:cNvGraphicFramePr>
            <p:nvPr/>
          </p:nvGraphicFramePr>
          <p:xfrm>
            <a:off x="299" y="1315"/>
            <a:ext cx="1705" cy="359"/>
          </p:xfrm>
          <a:graphic>
            <a:graphicData uri="http://schemas.openxmlformats.org/presentationml/2006/ole">
              <mc:AlternateContent xmlns:mc="http://schemas.openxmlformats.org/markup-compatibility/2006">
                <mc:Choice xmlns:v="urn:schemas-microsoft-com:vml" Requires="v">
                  <p:oleObj spid="_x0000_s30728" name="Ecuación" r:id="rId15" imgW="1993900" imgH="419100" progId="Equation.3">
                    <p:embed/>
                  </p:oleObj>
                </mc:Choice>
                <mc:Fallback>
                  <p:oleObj name="Ecuación" r:id="rId15" imgW="1993900" imgH="419100" progId="Equation.3">
                    <p:embed/>
                    <p:pic>
                      <p:nvPicPr>
                        <p:cNvPr id="33813" name="Object 9">
                          <a:extLst>
                            <a:ext uri="{FF2B5EF4-FFF2-40B4-BE49-F238E27FC236}">
                              <a16:creationId xmlns:a16="http://schemas.microsoft.com/office/drawing/2014/main" id="{39B8F42A-655C-4D22-9D53-9D9660DB8B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 y="1315"/>
                          <a:ext cx="170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4" name="Rectangle 34">
              <a:extLst>
                <a:ext uri="{FF2B5EF4-FFF2-40B4-BE49-F238E27FC236}">
                  <a16:creationId xmlns:a16="http://schemas.microsoft.com/office/drawing/2014/main" id="{8CD44E5A-A04F-4E52-ABC3-4877F8819D8D}"/>
                </a:ext>
              </a:extLst>
            </p:cNvPr>
            <p:cNvSpPr>
              <a:spLocks noChangeArrowheads="1"/>
            </p:cNvSpPr>
            <p:nvPr/>
          </p:nvSpPr>
          <p:spPr bwMode="auto">
            <a:xfrm>
              <a:off x="213" y="1257"/>
              <a:ext cx="187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3804" name="Group 40">
            <a:extLst>
              <a:ext uri="{FF2B5EF4-FFF2-40B4-BE49-F238E27FC236}">
                <a16:creationId xmlns:a16="http://schemas.microsoft.com/office/drawing/2014/main" id="{F1DA2E42-F249-4411-B6D0-41000AB33B21}"/>
              </a:ext>
            </a:extLst>
          </p:cNvPr>
          <p:cNvGrpSpPr>
            <a:grpSpLocks/>
          </p:cNvGrpSpPr>
          <p:nvPr/>
        </p:nvGrpSpPr>
        <p:grpSpPr bwMode="auto">
          <a:xfrm>
            <a:off x="333375" y="4676775"/>
            <a:ext cx="2562225" cy="762000"/>
            <a:chOff x="210" y="2946"/>
            <a:chExt cx="1614" cy="480"/>
          </a:xfrm>
        </p:grpSpPr>
        <p:graphicFrame>
          <p:nvGraphicFramePr>
            <p:cNvPr id="33811" name="Object 8">
              <a:extLst>
                <a:ext uri="{FF2B5EF4-FFF2-40B4-BE49-F238E27FC236}">
                  <a16:creationId xmlns:a16="http://schemas.microsoft.com/office/drawing/2014/main" id="{33FC01D9-9BFE-462B-9FAB-CA758CB72316}"/>
                </a:ext>
              </a:extLst>
            </p:cNvPr>
            <p:cNvGraphicFramePr>
              <a:graphicFrameLocks noChangeAspect="1"/>
            </p:cNvGraphicFramePr>
            <p:nvPr/>
          </p:nvGraphicFramePr>
          <p:xfrm>
            <a:off x="310" y="3002"/>
            <a:ext cx="1365" cy="332"/>
          </p:xfrm>
          <a:graphic>
            <a:graphicData uri="http://schemas.openxmlformats.org/presentationml/2006/ole">
              <mc:AlternateContent xmlns:mc="http://schemas.openxmlformats.org/markup-compatibility/2006">
                <mc:Choice xmlns:v="urn:schemas-microsoft-com:vml" Requires="v">
                  <p:oleObj spid="_x0000_s30729" name="Ecuación" r:id="rId17" imgW="1701800" imgH="393700" progId="Equation.3">
                    <p:embed/>
                  </p:oleObj>
                </mc:Choice>
                <mc:Fallback>
                  <p:oleObj name="Ecuación" r:id="rId17" imgW="1701800" imgH="393700" progId="Equation.3">
                    <p:embed/>
                    <p:pic>
                      <p:nvPicPr>
                        <p:cNvPr id="33811" name="Object 8">
                          <a:extLst>
                            <a:ext uri="{FF2B5EF4-FFF2-40B4-BE49-F238E27FC236}">
                              <a16:creationId xmlns:a16="http://schemas.microsoft.com/office/drawing/2014/main" id="{33FC01D9-9BFE-462B-9FAB-CA758CB7231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0" y="3002"/>
                          <a:ext cx="136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2" name="Rectangle 35">
              <a:extLst>
                <a:ext uri="{FF2B5EF4-FFF2-40B4-BE49-F238E27FC236}">
                  <a16:creationId xmlns:a16="http://schemas.microsoft.com/office/drawing/2014/main" id="{ED07F811-8B6D-4B7F-8F4A-432B6841E752}"/>
                </a:ext>
              </a:extLst>
            </p:cNvPr>
            <p:cNvSpPr>
              <a:spLocks noChangeArrowheads="1"/>
            </p:cNvSpPr>
            <p:nvPr/>
          </p:nvSpPr>
          <p:spPr bwMode="auto">
            <a:xfrm>
              <a:off x="210" y="2946"/>
              <a:ext cx="1614"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3805" name="Group 39">
            <a:extLst>
              <a:ext uri="{FF2B5EF4-FFF2-40B4-BE49-F238E27FC236}">
                <a16:creationId xmlns:a16="http://schemas.microsoft.com/office/drawing/2014/main" id="{994B13BD-8F7B-4030-A6F2-E19F23BA1173}"/>
              </a:ext>
            </a:extLst>
          </p:cNvPr>
          <p:cNvGrpSpPr>
            <a:grpSpLocks/>
          </p:cNvGrpSpPr>
          <p:nvPr/>
        </p:nvGrpSpPr>
        <p:grpSpPr bwMode="auto">
          <a:xfrm>
            <a:off x="328613" y="3886200"/>
            <a:ext cx="6605587" cy="457200"/>
            <a:chOff x="207" y="2448"/>
            <a:chExt cx="4161" cy="288"/>
          </a:xfrm>
        </p:grpSpPr>
        <p:graphicFrame>
          <p:nvGraphicFramePr>
            <p:cNvPr id="33809" name="Object 7">
              <a:extLst>
                <a:ext uri="{FF2B5EF4-FFF2-40B4-BE49-F238E27FC236}">
                  <a16:creationId xmlns:a16="http://schemas.microsoft.com/office/drawing/2014/main" id="{92DB7001-4019-4F70-8EE9-9520566C188B}"/>
                </a:ext>
              </a:extLst>
            </p:cNvPr>
            <p:cNvGraphicFramePr>
              <a:graphicFrameLocks noChangeAspect="1"/>
            </p:cNvGraphicFramePr>
            <p:nvPr/>
          </p:nvGraphicFramePr>
          <p:xfrm>
            <a:off x="396" y="2502"/>
            <a:ext cx="3719" cy="202"/>
          </p:xfrm>
          <a:graphic>
            <a:graphicData uri="http://schemas.openxmlformats.org/presentationml/2006/ole">
              <mc:AlternateContent xmlns:mc="http://schemas.openxmlformats.org/markup-compatibility/2006">
                <mc:Choice xmlns:v="urn:schemas-microsoft-com:vml" Requires="v">
                  <p:oleObj spid="_x0000_s30730" name="Ecuación" r:id="rId19" imgW="4216400" imgH="228600" progId="Equation.3">
                    <p:embed/>
                  </p:oleObj>
                </mc:Choice>
                <mc:Fallback>
                  <p:oleObj name="Ecuación" r:id="rId19" imgW="4216400" imgH="228600" progId="Equation.3">
                    <p:embed/>
                    <p:pic>
                      <p:nvPicPr>
                        <p:cNvPr id="33809" name="Object 7">
                          <a:extLst>
                            <a:ext uri="{FF2B5EF4-FFF2-40B4-BE49-F238E27FC236}">
                              <a16:creationId xmlns:a16="http://schemas.microsoft.com/office/drawing/2014/main" id="{92DB7001-4019-4F70-8EE9-9520566C18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6" y="2502"/>
                          <a:ext cx="371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0" name="Rectangle 36">
              <a:extLst>
                <a:ext uri="{FF2B5EF4-FFF2-40B4-BE49-F238E27FC236}">
                  <a16:creationId xmlns:a16="http://schemas.microsoft.com/office/drawing/2014/main" id="{0F8DF9B7-C12C-4F79-8DE8-C5BBAE1BBF76}"/>
                </a:ext>
              </a:extLst>
            </p:cNvPr>
            <p:cNvSpPr>
              <a:spLocks noChangeArrowheads="1"/>
            </p:cNvSpPr>
            <p:nvPr/>
          </p:nvSpPr>
          <p:spPr bwMode="auto">
            <a:xfrm>
              <a:off x="207" y="2448"/>
              <a:ext cx="4161"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33806" name="Group 41">
            <a:extLst>
              <a:ext uri="{FF2B5EF4-FFF2-40B4-BE49-F238E27FC236}">
                <a16:creationId xmlns:a16="http://schemas.microsoft.com/office/drawing/2014/main" id="{FED2CE2F-789C-44BE-8248-6A30D8BC9479}"/>
              </a:ext>
            </a:extLst>
          </p:cNvPr>
          <p:cNvGrpSpPr>
            <a:grpSpLocks/>
          </p:cNvGrpSpPr>
          <p:nvPr/>
        </p:nvGrpSpPr>
        <p:grpSpPr bwMode="auto">
          <a:xfrm>
            <a:off x="323850" y="5843588"/>
            <a:ext cx="5238750" cy="457200"/>
            <a:chOff x="204" y="3681"/>
            <a:chExt cx="3300" cy="288"/>
          </a:xfrm>
        </p:grpSpPr>
        <p:graphicFrame>
          <p:nvGraphicFramePr>
            <p:cNvPr id="33807" name="Object 6">
              <a:extLst>
                <a:ext uri="{FF2B5EF4-FFF2-40B4-BE49-F238E27FC236}">
                  <a16:creationId xmlns:a16="http://schemas.microsoft.com/office/drawing/2014/main" id="{3112A302-CA84-4593-8788-2973341FC5E0}"/>
                </a:ext>
              </a:extLst>
            </p:cNvPr>
            <p:cNvGraphicFramePr>
              <a:graphicFrameLocks noChangeAspect="1"/>
            </p:cNvGraphicFramePr>
            <p:nvPr/>
          </p:nvGraphicFramePr>
          <p:xfrm>
            <a:off x="315" y="3723"/>
            <a:ext cx="3017" cy="207"/>
          </p:xfrm>
          <a:graphic>
            <a:graphicData uri="http://schemas.openxmlformats.org/presentationml/2006/ole">
              <mc:AlternateContent xmlns:mc="http://schemas.openxmlformats.org/markup-compatibility/2006">
                <mc:Choice xmlns:v="urn:schemas-microsoft-com:vml" Requires="v">
                  <p:oleObj spid="_x0000_s30731" name="Ecuación" r:id="rId21" imgW="3302000" imgH="228600" progId="Equation.3">
                    <p:embed/>
                  </p:oleObj>
                </mc:Choice>
                <mc:Fallback>
                  <p:oleObj name="Ecuación" r:id="rId21" imgW="3302000" imgH="228600" progId="Equation.3">
                    <p:embed/>
                    <p:pic>
                      <p:nvPicPr>
                        <p:cNvPr id="33807" name="Object 6">
                          <a:extLst>
                            <a:ext uri="{FF2B5EF4-FFF2-40B4-BE49-F238E27FC236}">
                              <a16:creationId xmlns:a16="http://schemas.microsoft.com/office/drawing/2014/main" id="{3112A302-CA84-4593-8788-2973341FC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 y="3723"/>
                          <a:ext cx="301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8" name="Rectangle 37">
              <a:extLst>
                <a:ext uri="{FF2B5EF4-FFF2-40B4-BE49-F238E27FC236}">
                  <a16:creationId xmlns:a16="http://schemas.microsoft.com/office/drawing/2014/main" id="{9261F0AE-C84A-4523-96D1-9D72ABCCDF75}"/>
                </a:ext>
              </a:extLst>
            </p:cNvPr>
            <p:cNvSpPr>
              <a:spLocks noChangeArrowheads="1"/>
            </p:cNvSpPr>
            <p:nvPr/>
          </p:nvSpPr>
          <p:spPr bwMode="auto">
            <a:xfrm>
              <a:off x="204" y="3681"/>
              <a:ext cx="3300"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Tree>
    <p:extLst>
      <p:ext uri="{BB962C8B-B14F-4D97-AF65-F5344CB8AC3E}">
        <p14:creationId xmlns:p14="http://schemas.microsoft.com/office/powerpoint/2010/main" val="377843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28600" y="533400"/>
            <a:ext cx="8229600" cy="1069848"/>
          </a:xfrm>
        </p:spPr>
        <p:txBody>
          <a:bodyPr/>
          <a:lstStyle/>
          <a:p>
            <a:pPr eaLnBrk="1" hangingPunct="1"/>
            <a:r>
              <a:rPr lang="da-DK" dirty="0"/>
              <a:t>Ecuación Cúbica Genérica</a:t>
            </a:r>
            <a:endParaRPr lang="en-US" dirty="0"/>
          </a:p>
        </p:txBody>
      </p:sp>
      <p:sp>
        <p:nvSpPr>
          <p:cNvPr id="8195" name="Rectangle 3"/>
          <p:cNvSpPr>
            <a:spLocks noGrp="1" noChangeArrowheads="1"/>
          </p:cNvSpPr>
          <p:nvPr>
            <p:ph type="subTitle" idx="4294967295"/>
          </p:nvPr>
        </p:nvSpPr>
        <p:spPr>
          <a:xfrm>
            <a:off x="0" y="3276600"/>
            <a:ext cx="5715000" cy="3352800"/>
          </a:xfrm>
        </p:spPr>
        <p:txBody>
          <a:bodyPr/>
          <a:lstStyle/>
          <a:p>
            <a:pPr algn="l" eaLnBrk="1" hangingPunct="1">
              <a:spcAft>
                <a:spcPct val="50000"/>
              </a:spcAft>
            </a:pPr>
            <a:r>
              <a:rPr lang="da-DK" dirty="0"/>
              <a:t>Van der Waals		</a:t>
            </a:r>
            <a:r>
              <a:rPr lang="el-GR" dirty="0">
                <a:cs typeface="Arial" charset="0"/>
              </a:rPr>
              <a:t>ε</a:t>
            </a:r>
            <a:r>
              <a:rPr lang="da-DK" dirty="0">
                <a:cs typeface="Arial" charset="0"/>
              </a:rPr>
              <a:t> = </a:t>
            </a:r>
            <a:r>
              <a:rPr lang="el-GR" dirty="0">
                <a:cs typeface="Arial" charset="0"/>
              </a:rPr>
              <a:t>σ</a:t>
            </a:r>
            <a:r>
              <a:rPr lang="da-DK" dirty="0">
                <a:cs typeface="Arial" charset="0"/>
              </a:rPr>
              <a:t> </a:t>
            </a:r>
            <a:r>
              <a:rPr lang="da-DK" dirty="0"/>
              <a:t>= 0</a:t>
            </a:r>
          </a:p>
          <a:p>
            <a:pPr algn="l" eaLnBrk="1" hangingPunct="1">
              <a:spcAft>
                <a:spcPct val="50000"/>
              </a:spcAft>
            </a:pPr>
            <a:r>
              <a:rPr lang="da-DK" dirty="0"/>
              <a:t>Redlich-Kwong (RK, SRK)	</a:t>
            </a:r>
            <a:r>
              <a:rPr lang="el-GR" dirty="0">
                <a:cs typeface="Arial" charset="0"/>
              </a:rPr>
              <a:t>ε</a:t>
            </a:r>
            <a:r>
              <a:rPr lang="da-DK" dirty="0">
                <a:cs typeface="Arial" charset="0"/>
              </a:rPr>
              <a:t> = 1 ; </a:t>
            </a:r>
            <a:r>
              <a:rPr lang="el-GR" dirty="0">
                <a:cs typeface="Arial" charset="0"/>
              </a:rPr>
              <a:t>σ</a:t>
            </a:r>
            <a:r>
              <a:rPr lang="da-DK" dirty="0">
                <a:cs typeface="Arial" charset="0"/>
              </a:rPr>
              <a:t> </a:t>
            </a:r>
            <a:r>
              <a:rPr lang="da-DK" dirty="0"/>
              <a:t>= 0</a:t>
            </a:r>
          </a:p>
          <a:p>
            <a:pPr algn="l" eaLnBrk="1" hangingPunct="1"/>
            <a:r>
              <a:rPr lang="da-DK" dirty="0"/>
              <a:t>Peng-Robinson (PR)		</a:t>
            </a:r>
            <a:r>
              <a:rPr lang="el-GR" dirty="0">
                <a:cs typeface="Arial" charset="0"/>
              </a:rPr>
              <a:t>ε</a:t>
            </a:r>
            <a:r>
              <a:rPr lang="da-DK" dirty="0">
                <a:cs typeface="Arial" charset="0"/>
              </a:rPr>
              <a:t> = 1+√2 ; </a:t>
            </a:r>
            <a:r>
              <a:rPr lang="el-GR" dirty="0">
                <a:cs typeface="Arial" charset="0"/>
              </a:rPr>
              <a:t>σ</a:t>
            </a:r>
            <a:r>
              <a:rPr lang="da-DK" dirty="0">
                <a:cs typeface="Arial" charset="0"/>
              </a:rPr>
              <a:t> </a:t>
            </a:r>
            <a:r>
              <a:rPr lang="da-DK" dirty="0"/>
              <a:t>= </a:t>
            </a:r>
            <a:r>
              <a:rPr lang="da-DK" dirty="0">
                <a:cs typeface="Arial" charset="0"/>
              </a:rPr>
              <a:t>1-√2</a:t>
            </a:r>
            <a:endParaRPr lang="en-US" dirty="0">
              <a:cs typeface="Arial" charset="0"/>
            </a:endParaRPr>
          </a:p>
        </p:txBody>
      </p:sp>
      <p:graphicFrame>
        <p:nvGraphicFramePr>
          <p:cNvPr id="1026" name="Object 4"/>
          <p:cNvGraphicFramePr>
            <a:graphicFrameLocks noChangeAspect="1"/>
          </p:cNvGraphicFramePr>
          <p:nvPr/>
        </p:nvGraphicFramePr>
        <p:xfrm>
          <a:off x="1752600" y="1524000"/>
          <a:ext cx="5638800" cy="1328738"/>
        </p:xfrm>
        <a:graphic>
          <a:graphicData uri="http://schemas.openxmlformats.org/presentationml/2006/ole">
            <mc:AlternateContent xmlns:mc="http://schemas.openxmlformats.org/markup-compatibility/2006">
              <mc:Choice xmlns:v="urn:schemas-microsoft-com:vml" Requires="v">
                <p:oleObj spid="_x0000_s31746" name="Equation" r:id="rId3" imgW="1777680" imgH="419040" progId="Equation.3">
                  <p:embed/>
                </p:oleObj>
              </mc:Choice>
              <mc:Fallback>
                <p:oleObj name="Equation" r:id="rId3" imgW="1777680" imgH="419040" progId="Equation.3">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4000"/>
                        <a:ext cx="5638800" cy="132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5562600" y="4191000"/>
          <a:ext cx="3429000" cy="1089025"/>
        </p:xfrm>
        <a:graphic>
          <a:graphicData uri="http://schemas.openxmlformats.org/presentationml/2006/ole">
            <mc:AlternateContent xmlns:mc="http://schemas.openxmlformats.org/markup-compatibility/2006">
              <mc:Choice xmlns:v="urn:schemas-microsoft-com:vml" Requires="v">
                <p:oleObj spid="_x0000_s31747" name="Equation" r:id="rId5" imgW="1320480" imgH="419040" progId="Equation.3">
                  <p:embed/>
                </p:oleObj>
              </mc:Choice>
              <mc:Fallback>
                <p:oleObj name="Equation" r:id="rId5" imgW="1320480" imgH="419040" progId="Equation.3">
                  <p:embed/>
                  <p:pic>
                    <p:nvPicPr>
                      <p:cNvPr id="819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191000"/>
                        <a:ext cx="3429000"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5105400" y="5608638"/>
          <a:ext cx="4025900" cy="968375"/>
        </p:xfrm>
        <a:graphic>
          <a:graphicData uri="http://schemas.openxmlformats.org/presentationml/2006/ole">
            <mc:AlternateContent xmlns:mc="http://schemas.openxmlformats.org/markup-compatibility/2006">
              <mc:Choice xmlns:v="urn:schemas-microsoft-com:vml" Requires="v">
                <p:oleObj spid="_x0000_s31748" name="Equation" r:id="rId7" imgW="1638000" imgH="393480" progId="Equation.3">
                  <p:embed/>
                </p:oleObj>
              </mc:Choice>
              <mc:Fallback>
                <p:oleObj name="Equation" r:id="rId7" imgW="1638000" imgH="393480" progId="Equation.3">
                  <p:embed/>
                  <p:pic>
                    <p:nvPicPr>
                      <p:cNvPr id="819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5608638"/>
                        <a:ext cx="4025900"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685800" y="1371600"/>
          <a:ext cx="7619998" cy="2209800"/>
        </p:xfrm>
        <a:graphic>
          <a:graphicData uri="http://schemas.openxmlformats.org/drawingml/2006/table">
            <a:tbl>
              <a:tblPr/>
              <a:tblGrid>
                <a:gridCol w="1087816">
                  <a:extLst>
                    <a:ext uri="{9D8B030D-6E8A-4147-A177-3AD203B41FA5}">
                      <a16:colId xmlns:a16="http://schemas.microsoft.com/office/drawing/2014/main" val="20000"/>
                    </a:ext>
                  </a:extLst>
                </a:gridCol>
                <a:gridCol w="1088697">
                  <a:extLst>
                    <a:ext uri="{9D8B030D-6E8A-4147-A177-3AD203B41FA5}">
                      <a16:colId xmlns:a16="http://schemas.microsoft.com/office/drawing/2014/main" val="20001"/>
                    </a:ext>
                  </a:extLst>
                </a:gridCol>
                <a:gridCol w="1088697">
                  <a:extLst>
                    <a:ext uri="{9D8B030D-6E8A-4147-A177-3AD203B41FA5}">
                      <a16:colId xmlns:a16="http://schemas.microsoft.com/office/drawing/2014/main" val="20002"/>
                    </a:ext>
                  </a:extLst>
                </a:gridCol>
                <a:gridCol w="1088697">
                  <a:extLst>
                    <a:ext uri="{9D8B030D-6E8A-4147-A177-3AD203B41FA5}">
                      <a16:colId xmlns:a16="http://schemas.microsoft.com/office/drawing/2014/main" val="20003"/>
                    </a:ext>
                  </a:extLst>
                </a:gridCol>
                <a:gridCol w="1088697">
                  <a:extLst>
                    <a:ext uri="{9D8B030D-6E8A-4147-A177-3AD203B41FA5}">
                      <a16:colId xmlns:a16="http://schemas.microsoft.com/office/drawing/2014/main" val="20004"/>
                    </a:ext>
                  </a:extLst>
                </a:gridCol>
                <a:gridCol w="1088697">
                  <a:extLst>
                    <a:ext uri="{9D8B030D-6E8A-4147-A177-3AD203B41FA5}">
                      <a16:colId xmlns:a16="http://schemas.microsoft.com/office/drawing/2014/main" val="20005"/>
                    </a:ext>
                  </a:extLst>
                </a:gridCol>
                <a:gridCol w="1088697">
                  <a:extLst>
                    <a:ext uri="{9D8B030D-6E8A-4147-A177-3AD203B41FA5}">
                      <a16:colId xmlns:a16="http://schemas.microsoft.com/office/drawing/2014/main" val="20006"/>
                    </a:ext>
                  </a:extLst>
                </a:gridCol>
              </a:tblGrid>
              <a:tr h="441960">
                <a:tc>
                  <a:txBody>
                    <a:bodyPr/>
                    <a:lstStyle/>
                    <a:p>
                      <a:pPr algn="ctr">
                        <a:spcAft>
                          <a:spcPts val="0"/>
                        </a:spcAft>
                      </a:pPr>
                      <a:r>
                        <a:rPr lang="es-ES" sz="2000" dirty="0">
                          <a:latin typeface="Times New Roman"/>
                          <a:ea typeface="Times New Roman"/>
                          <a:cs typeface="Times New Roman"/>
                        </a:rPr>
                        <a:t>Ecuación</a:t>
                      </a:r>
                      <a:endParaRPr lang="es-AR" sz="2000" dirty="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2000" dirty="0">
                          <a:latin typeface="Times New Roman"/>
                          <a:ea typeface="Times New Roman"/>
                          <a:cs typeface="Times New Roman"/>
                          <a:sym typeface="Symbol"/>
                        </a:rPr>
                        <a:t></a:t>
                      </a:r>
                      <a:r>
                        <a:rPr lang="es-ES" sz="2000" dirty="0">
                          <a:latin typeface="Times New Roman"/>
                          <a:ea typeface="Times New Roman"/>
                          <a:cs typeface="Times New Roman"/>
                        </a:rPr>
                        <a:t>(</a:t>
                      </a:r>
                      <a:r>
                        <a:rPr lang="es-ES" sz="2000" i="1" dirty="0" err="1">
                          <a:latin typeface="Times New Roman"/>
                          <a:ea typeface="Times New Roman"/>
                          <a:cs typeface="Times New Roman"/>
                        </a:rPr>
                        <a:t>T</a:t>
                      </a:r>
                      <a:r>
                        <a:rPr lang="es-ES" sz="2000" i="1" baseline="-25000" dirty="0" err="1">
                          <a:latin typeface="Times New Roman"/>
                          <a:ea typeface="Times New Roman"/>
                          <a:cs typeface="Times New Roman"/>
                        </a:rPr>
                        <a:t>r</a:t>
                      </a:r>
                      <a:r>
                        <a:rPr lang="es-ES" sz="2000" dirty="0">
                          <a:latin typeface="Times New Roman"/>
                          <a:ea typeface="Times New Roman"/>
                          <a:cs typeface="Times New Roman"/>
                        </a:rPr>
                        <a:t>)</a:t>
                      </a:r>
                      <a:endParaRPr lang="es-AR" sz="2000" dirty="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2000" dirty="0">
                          <a:latin typeface="Times New Roman"/>
                          <a:ea typeface="Times New Roman"/>
                          <a:cs typeface="Times New Roman"/>
                          <a:sym typeface="Symbol"/>
                        </a:rPr>
                        <a:t></a:t>
                      </a:r>
                      <a:endParaRPr lang="es-AR" sz="2000" dirty="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sym typeface="Symbol"/>
                        </a:rPr>
                        <a:t></a:t>
                      </a:r>
                      <a:endParaRPr lang="es-AR" sz="200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sym typeface="Symbol"/>
                        </a:rPr>
                        <a:t></a:t>
                      </a:r>
                      <a:endParaRPr lang="es-AR" sz="200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sym typeface="Symbol"/>
                        </a:rPr>
                        <a:t></a:t>
                      </a:r>
                      <a:endParaRPr lang="es-AR" sz="200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rPr>
                        <a:t>Z</a:t>
                      </a:r>
                      <a:r>
                        <a:rPr lang="es-ES" sz="2000" baseline="-25000">
                          <a:latin typeface="Times New Roman"/>
                          <a:ea typeface="Times New Roman"/>
                          <a:cs typeface="Times New Roman"/>
                        </a:rPr>
                        <a:t>c</a:t>
                      </a:r>
                      <a:endParaRPr lang="es-AR" sz="2000">
                        <a:latin typeface="Times New Roman"/>
                        <a:ea typeface="Times New Roman"/>
                        <a:cs typeface="Times New Roma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441960">
                <a:tc>
                  <a:txBody>
                    <a:bodyPr/>
                    <a:lstStyle/>
                    <a:p>
                      <a:pPr algn="ctr">
                        <a:spcAft>
                          <a:spcPts val="0"/>
                        </a:spcAft>
                      </a:pPr>
                      <a:r>
                        <a:rPr lang="es-ES" sz="2000">
                          <a:latin typeface="Times New Roman"/>
                          <a:ea typeface="Times New Roman"/>
                          <a:cs typeface="Times New Roman"/>
                        </a:rPr>
                        <a:t>vdW</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es-ES" sz="2000">
                          <a:latin typeface="Times New Roman"/>
                          <a:ea typeface="Times New Roman"/>
                          <a:cs typeface="Times New Roman"/>
                        </a:rPr>
                        <a:t>1</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es-ES" sz="2000">
                          <a:latin typeface="Times New Roman"/>
                          <a:ea typeface="Times New Roman"/>
                          <a:cs typeface="Times New Roman"/>
                        </a:rPr>
                        <a:t>0</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es-ES" sz="2000">
                          <a:latin typeface="Times New Roman"/>
                          <a:ea typeface="Times New Roman"/>
                          <a:cs typeface="Times New Roman"/>
                        </a:rPr>
                        <a:t>0</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es-ES" sz="2000">
                          <a:latin typeface="Times New Roman"/>
                          <a:ea typeface="Times New Roman"/>
                          <a:cs typeface="Times New Roman"/>
                        </a:rPr>
                        <a:t>1/8</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es-ES" sz="2000">
                          <a:latin typeface="Times New Roman"/>
                          <a:ea typeface="Times New Roman"/>
                          <a:cs typeface="Times New Roman"/>
                        </a:rPr>
                        <a:t>27/64</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es-ES" sz="2000">
                          <a:latin typeface="Times New Roman"/>
                          <a:ea typeface="Times New Roman"/>
                          <a:cs typeface="Times New Roman"/>
                        </a:rPr>
                        <a:t>3/8</a:t>
                      </a:r>
                      <a:endParaRPr lang="es-AR" sz="2000">
                        <a:latin typeface="Times New Roman"/>
                        <a:ea typeface="Times New Roman"/>
                        <a:cs typeface="Times New Roma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441960">
                <a:tc>
                  <a:txBody>
                    <a:bodyPr/>
                    <a:lstStyle/>
                    <a:p>
                      <a:pPr algn="ctr">
                        <a:spcAft>
                          <a:spcPts val="0"/>
                        </a:spcAft>
                      </a:pPr>
                      <a:r>
                        <a:rPr lang="es-ES" sz="2000">
                          <a:latin typeface="Times New Roman"/>
                          <a:ea typeface="Times New Roman"/>
                          <a:cs typeface="Times New Roman"/>
                        </a:rPr>
                        <a:t>RK</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i="1">
                          <a:latin typeface="Times New Roman"/>
                          <a:ea typeface="Times New Roman"/>
                          <a:cs typeface="Times New Roman"/>
                        </a:rPr>
                        <a:t>T</a:t>
                      </a:r>
                      <a:r>
                        <a:rPr lang="es-ES" sz="2000" i="1" baseline="-25000">
                          <a:latin typeface="Times New Roman"/>
                          <a:ea typeface="Times New Roman"/>
                          <a:cs typeface="Times New Roman"/>
                        </a:rPr>
                        <a:t>r</a:t>
                      </a:r>
                      <a:r>
                        <a:rPr lang="es-ES" sz="2000" i="1" baseline="30000">
                          <a:latin typeface="Times New Roman"/>
                          <a:ea typeface="Times New Roman"/>
                          <a:cs typeface="Times New Roman"/>
                        </a:rPr>
                        <a:t>-1/2</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1</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0</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0,08664</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0,42748</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1/3</a:t>
                      </a:r>
                      <a:endParaRPr lang="es-AR" sz="20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41960">
                <a:tc>
                  <a:txBody>
                    <a:bodyPr/>
                    <a:lstStyle/>
                    <a:p>
                      <a:pPr algn="ctr">
                        <a:spcAft>
                          <a:spcPts val="0"/>
                        </a:spcAft>
                      </a:pPr>
                      <a:r>
                        <a:rPr lang="es-ES" sz="2000">
                          <a:latin typeface="Times New Roman"/>
                          <a:ea typeface="Times New Roman"/>
                          <a:cs typeface="Times New Roman"/>
                        </a:rPr>
                        <a:t>SRK</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sym typeface="Symbol"/>
                        </a:rPr>
                        <a:t></a:t>
                      </a:r>
                      <a:r>
                        <a:rPr lang="es-ES" sz="2000" baseline="-25000">
                          <a:latin typeface="Times New Roman"/>
                          <a:ea typeface="Times New Roman"/>
                          <a:cs typeface="Times New Roman"/>
                        </a:rPr>
                        <a:t>SRK(Tr;</a:t>
                      </a:r>
                      <a:r>
                        <a:rPr lang="es-ES" sz="2000" baseline="-25000">
                          <a:latin typeface="Times New Roman"/>
                          <a:ea typeface="Times New Roman"/>
                          <a:cs typeface="Times New Roman"/>
                          <a:sym typeface="Symbol"/>
                        </a:rPr>
                        <a:t></a:t>
                      </a:r>
                      <a:r>
                        <a:rPr lang="es-ES" sz="2000" baseline="-25000">
                          <a:latin typeface="Times New Roman"/>
                          <a:ea typeface="Times New Roman"/>
                          <a:cs typeface="Times New Roman"/>
                        </a:rPr>
                        <a:t>)</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1</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0</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0,08664</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0,42748</a:t>
                      </a:r>
                      <a:endParaRPr lang="es-AR" sz="2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S" sz="2000">
                          <a:latin typeface="Times New Roman"/>
                          <a:ea typeface="Times New Roman"/>
                          <a:cs typeface="Times New Roman"/>
                        </a:rPr>
                        <a:t>1/3</a:t>
                      </a:r>
                      <a:endParaRPr lang="es-AR" sz="20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441960">
                <a:tc>
                  <a:txBody>
                    <a:bodyPr/>
                    <a:lstStyle/>
                    <a:p>
                      <a:pPr algn="ctr">
                        <a:spcAft>
                          <a:spcPts val="0"/>
                        </a:spcAft>
                      </a:pPr>
                      <a:r>
                        <a:rPr lang="es-ES" sz="2000">
                          <a:latin typeface="Times New Roman"/>
                          <a:ea typeface="Times New Roman"/>
                          <a:cs typeface="Times New Roman"/>
                        </a:rPr>
                        <a:t>PR</a:t>
                      </a:r>
                      <a:endParaRPr lang="es-AR" sz="200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sym typeface="Symbol"/>
                        </a:rPr>
                        <a:t></a:t>
                      </a:r>
                      <a:r>
                        <a:rPr lang="es-ES" sz="2000" baseline="-25000">
                          <a:latin typeface="Times New Roman"/>
                          <a:ea typeface="Times New Roman"/>
                          <a:cs typeface="Times New Roman"/>
                        </a:rPr>
                        <a:t>PR(Tr;</a:t>
                      </a:r>
                      <a:r>
                        <a:rPr lang="es-ES" sz="2000" baseline="-25000">
                          <a:latin typeface="Times New Roman"/>
                          <a:ea typeface="Times New Roman"/>
                          <a:cs typeface="Times New Roman"/>
                          <a:sym typeface="Symbol"/>
                        </a:rPr>
                        <a:t></a:t>
                      </a:r>
                      <a:r>
                        <a:rPr lang="es-ES" sz="2000" baseline="-25000">
                          <a:latin typeface="Times New Roman"/>
                          <a:ea typeface="Times New Roman"/>
                          <a:cs typeface="Times New Roman"/>
                        </a:rPr>
                        <a:t>)</a:t>
                      </a:r>
                      <a:endParaRPr lang="es-AR" sz="200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es-ES" sz="200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es-ES" sz="200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rPr>
                        <a:t>0,07780</a:t>
                      </a:r>
                      <a:endParaRPr lang="es-AR" sz="200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es-ES" sz="2000">
                          <a:latin typeface="Times New Roman"/>
                          <a:ea typeface="Times New Roman"/>
                          <a:cs typeface="Times New Roman"/>
                        </a:rPr>
                        <a:t>0,45724</a:t>
                      </a:r>
                      <a:endParaRPr lang="es-AR" sz="200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es-ES" sz="2000" dirty="0">
                          <a:latin typeface="Times New Roman"/>
                          <a:ea typeface="Times New Roman"/>
                          <a:cs typeface="Times New Roman"/>
                        </a:rPr>
                        <a:t>0,30740</a:t>
                      </a:r>
                      <a:endParaRPr lang="es-AR" sz="2000" dirty="0">
                        <a:latin typeface="Times New Roman"/>
                        <a:ea typeface="Times New Roman"/>
                        <a:cs typeface="Times New Roman"/>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38916" name="Object 4"/>
          <p:cNvGraphicFramePr>
            <a:graphicFrameLocks noChangeAspect="1"/>
          </p:cNvGraphicFramePr>
          <p:nvPr/>
        </p:nvGraphicFramePr>
        <p:xfrm>
          <a:off x="0" y="0"/>
          <a:ext cx="390525" cy="200025"/>
        </p:xfrm>
        <a:graphic>
          <a:graphicData uri="http://schemas.openxmlformats.org/presentationml/2006/ole">
            <mc:AlternateContent xmlns:mc="http://schemas.openxmlformats.org/markup-compatibility/2006">
              <mc:Choice xmlns:v="urn:schemas-microsoft-com:vml" Requires="v">
                <p:oleObj spid="_x0000_s32770" name="Ecuación" r:id="rId3" imgW="393529" imgH="203112" progId="Equation.3">
                  <p:embed/>
                </p:oleObj>
              </mc:Choice>
              <mc:Fallback>
                <p:oleObj name="Ecuación" r:id="rId3" imgW="393529" imgH="203112" progId="Equation.3">
                  <p:embed/>
                  <p:pic>
                    <p:nvPicPr>
                      <p:cNvPr id="389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05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3"/>
          <p:cNvGraphicFramePr>
            <a:graphicFrameLocks noChangeAspect="1"/>
          </p:cNvGraphicFramePr>
          <p:nvPr/>
        </p:nvGraphicFramePr>
        <p:xfrm>
          <a:off x="0" y="0"/>
          <a:ext cx="390525" cy="200025"/>
        </p:xfrm>
        <a:graphic>
          <a:graphicData uri="http://schemas.openxmlformats.org/presentationml/2006/ole">
            <mc:AlternateContent xmlns:mc="http://schemas.openxmlformats.org/markup-compatibility/2006">
              <mc:Choice xmlns:v="urn:schemas-microsoft-com:vml" Requires="v">
                <p:oleObj spid="_x0000_s32771" name="Ecuación" r:id="rId5" imgW="393529" imgH="203112" progId="Equation.3">
                  <p:embed/>
                </p:oleObj>
              </mc:Choice>
              <mc:Fallback>
                <p:oleObj name="Ecuación" r:id="rId5" imgW="393529" imgH="203112" progId="Equation.3">
                  <p:embed/>
                  <p:pic>
                    <p:nvPicPr>
                      <p:cNvPr id="389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905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4" name="Object 2"/>
          <p:cNvGraphicFramePr>
            <a:graphicFrameLocks noChangeAspect="1"/>
          </p:cNvGraphicFramePr>
          <p:nvPr/>
        </p:nvGraphicFramePr>
        <p:xfrm>
          <a:off x="762000" y="5029200"/>
          <a:ext cx="5870448" cy="457200"/>
        </p:xfrm>
        <a:graphic>
          <a:graphicData uri="http://schemas.openxmlformats.org/presentationml/2006/ole">
            <mc:AlternateContent xmlns:mc="http://schemas.openxmlformats.org/markup-compatibility/2006">
              <mc:Choice xmlns:v="urn:schemas-microsoft-com:vml" Requires="v">
                <p:oleObj spid="_x0000_s32772" name="Ecuación" r:id="rId7" imgW="3060700" imgH="241300" progId="Equation.3">
                  <p:embed/>
                </p:oleObj>
              </mc:Choice>
              <mc:Fallback>
                <p:oleObj name="Ecuación" r:id="rId7" imgW="3060700" imgH="241300" progId="Equation.3">
                  <p:embed/>
                  <p:pic>
                    <p:nvPicPr>
                      <p:cNvPr id="3891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029200"/>
                        <a:ext cx="587044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3" name="Object 1"/>
          <p:cNvGraphicFramePr>
            <a:graphicFrameLocks noChangeAspect="1"/>
          </p:cNvGraphicFramePr>
          <p:nvPr/>
        </p:nvGraphicFramePr>
        <p:xfrm>
          <a:off x="762000" y="4114800"/>
          <a:ext cx="7162800" cy="507280"/>
        </p:xfrm>
        <a:graphic>
          <a:graphicData uri="http://schemas.openxmlformats.org/presentationml/2006/ole">
            <mc:AlternateContent xmlns:mc="http://schemas.openxmlformats.org/markup-compatibility/2006">
              <mc:Choice xmlns:v="urn:schemas-microsoft-com:vml" Requires="v">
                <p:oleObj spid="_x0000_s32773" name="Ecuación" r:id="rId9" imgW="3365500" imgH="241300" progId="Equation.3">
                  <p:embed/>
                </p:oleObj>
              </mc:Choice>
              <mc:Fallback>
                <p:oleObj name="Ecuación" r:id="rId9" imgW="3365500" imgH="241300" progId="Equation.3">
                  <p:embed/>
                  <p:pic>
                    <p:nvPicPr>
                      <p:cNvPr id="38913"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114800"/>
                        <a:ext cx="7162800" cy="50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4294967295"/>
          </p:nvPr>
        </p:nvSpPr>
        <p:spPr>
          <a:xfrm>
            <a:off x="0" y="1295400"/>
            <a:ext cx="7772400" cy="1295400"/>
          </a:xfrm>
        </p:spPr>
        <p:txBody>
          <a:bodyPr>
            <a:normAutofit fontScale="92500" lnSpcReduction="10000"/>
          </a:bodyPr>
          <a:lstStyle/>
          <a:p>
            <a:pPr algn="l" eaLnBrk="1" hangingPunct="1">
              <a:buFontTx/>
              <a:buChar char="•"/>
            </a:pPr>
            <a:r>
              <a:rPr lang="da-DK" dirty="0"/>
              <a:t>Opción 1: Ajuste de datos PVT</a:t>
            </a:r>
          </a:p>
          <a:p>
            <a:pPr algn="l" eaLnBrk="1" hangingPunct="1">
              <a:buFontTx/>
              <a:buChar char="•"/>
            </a:pPr>
            <a:r>
              <a:rPr lang="da-DK" dirty="0"/>
              <a:t>Opción 2: A partir de constantes </a:t>
            </a:r>
          </a:p>
          <a:p>
            <a:pPr algn="l" eaLnBrk="1" hangingPunct="1">
              <a:buFontTx/>
              <a:buChar char="•"/>
            </a:pPr>
            <a:r>
              <a:rPr lang="da-DK" dirty="0"/>
              <a:t>críticas</a:t>
            </a:r>
            <a:endParaRPr lang="en-US" dirty="0"/>
          </a:p>
        </p:txBody>
      </p:sp>
      <p:graphicFrame>
        <p:nvGraphicFramePr>
          <p:cNvPr id="12292" name="Object 4"/>
          <p:cNvGraphicFramePr>
            <a:graphicFrameLocks noChangeAspect="1"/>
          </p:cNvGraphicFramePr>
          <p:nvPr/>
        </p:nvGraphicFramePr>
        <p:xfrm>
          <a:off x="762000" y="2667000"/>
          <a:ext cx="4413250" cy="1423988"/>
        </p:xfrm>
        <a:graphic>
          <a:graphicData uri="http://schemas.openxmlformats.org/presentationml/2006/ole">
            <mc:AlternateContent xmlns:mc="http://schemas.openxmlformats.org/markup-compatibility/2006">
              <mc:Choice xmlns:v="urn:schemas-microsoft-com:vml" Requires="v">
                <p:oleObj spid="_x0000_s33794" name="Equation" r:id="rId3" imgW="1574640" imgH="507960" progId="Equation.3">
                  <p:embed/>
                </p:oleObj>
              </mc:Choice>
              <mc:Fallback>
                <p:oleObj name="Equation" r:id="rId3" imgW="1574640" imgH="507960" progId="Equation.3">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44132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5"/>
          <p:cNvGraphicFramePr>
            <a:graphicFrameLocks noChangeAspect="1"/>
          </p:cNvGraphicFramePr>
          <p:nvPr/>
        </p:nvGraphicFramePr>
        <p:xfrm>
          <a:off x="1314450" y="4419600"/>
          <a:ext cx="3306763" cy="639763"/>
        </p:xfrm>
        <a:graphic>
          <a:graphicData uri="http://schemas.openxmlformats.org/presentationml/2006/ole">
            <mc:AlternateContent xmlns:mc="http://schemas.openxmlformats.org/markup-compatibility/2006">
              <mc:Choice xmlns:v="urn:schemas-microsoft-com:vml" Requires="v">
                <p:oleObj spid="_x0000_s33795" name="Equation" r:id="rId5" imgW="1180800" imgH="228600" progId="Equation.3">
                  <p:embed/>
                </p:oleObj>
              </mc:Choice>
              <mc:Fallback>
                <p:oleObj name="Equation" r:id="rId5" imgW="1180800" imgH="228600" progId="Equation.3">
                  <p:embed/>
                  <p:pic>
                    <p:nvPicPr>
                      <p:cNvPr id="122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50" y="4419600"/>
                        <a:ext cx="3306763"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Rectangle 6"/>
          <p:cNvSpPr>
            <a:spLocks noChangeArrowheads="1"/>
          </p:cNvSpPr>
          <p:nvPr/>
        </p:nvSpPr>
        <p:spPr bwMode="auto">
          <a:xfrm>
            <a:off x="533400" y="5257800"/>
            <a:ext cx="8077200" cy="1295400"/>
          </a:xfrm>
          <a:prstGeom prst="rect">
            <a:avLst/>
          </a:prstGeom>
          <a:noFill/>
          <a:ln w="9525">
            <a:noFill/>
            <a:miter lim="800000"/>
            <a:headEnd/>
            <a:tailEnd/>
          </a:ln>
        </p:spPr>
        <p:txBody>
          <a:bodyPr/>
          <a:lstStyle/>
          <a:p>
            <a:pPr eaLnBrk="1" hangingPunct="1">
              <a:spcBef>
                <a:spcPct val="20000"/>
              </a:spcBef>
            </a:pPr>
            <a:r>
              <a:rPr lang="da-DK" sz="3200"/>
              <a:t>5 variables y 3 ecuaciones</a:t>
            </a:r>
          </a:p>
          <a:p>
            <a:pPr eaLnBrk="1" hangingPunct="1">
              <a:spcBef>
                <a:spcPct val="20000"/>
              </a:spcBef>
            </a:pPr>
            <a:r>
              <a:rPr lang="da-DK" sz="3200"/>
              <a:t>	pueden fijarse 2 variables: Tc y Pc</a:t>
            </a:r>
          </a:p>
        </p:txBody>
      </p:sp>
      <p:sp>
        <p:nvSpPr>
          <p:cNvPr id="12295" name="AutoShape 7"/>
          <p:cNvSpPr>
            <a:spLocks noChangeArrowheads="1"/>
          </p:cNvSpPr>
          <p:nvPr/>
        </p:nvSpPr>
        <p:spPr bwMode="auto">
          <a:xfrm>
            <a:off x="533400" y="6019800"/>
            <a:ext cx="838200" cy="304800"/>
          </a:xfrm>
          <a:prstGeom prst="rightArrow">
            <a:avLst>
              <a:gd name="adj1" fmla="val 50000"/>
              <a:gd name="adj2" fmla="val 68750"/>
            </a:avLst>
          </a:prstGeom>
          <a:solidFill>
            <a:srgbClr val="003300"/>
          </a:solidFill>
          <a:ln w="9525">
            <a:solidFill>
              <a:schemeClr val="tx1"/>
            </a:solidFill>
            <a:miter lim="800000"/>
            <a:headEnd/>
            <a:tailEnd/>
          </a:ln>
        </p:spPr>
        <p:txBody>
          <a:bodyPr wrap="none" anchor="ctr"/>
          <a:lstStyle/>
          <a:p>
            <a:endParaRPr lang="es-AR"/>
          </a:p>
        </p:txBody>
      </p:sp>
      <p:grpSp>
        <p:nvGrpSpPr>
          <p:cNvPr id="2" name="Group 11"/>
          <p:cNvGrpSpPr>
            <a:grpSpLocks/>
          </p:cNvGrpSpPr>
          <p:nvPr/>
        </p:nvGrpSpPr>
        <p:grpSpPr bwMode="auto">
          <a:xfrm>
            <a:off x="5867400" y="3657600"/>
            <a:ext cx="2971800" cy="2133600"/>
            <a:chOff x="3840" y="1968"/>
            <a:chExt cx="1872" cy="1344"/>
          </a:xfrm>
        </p:grpSpPr>
        <p:graphicFrame>
          <p:nvGraphicFramePr>
            <p:cNvPr id="3076" name="Object 8"/>
            <p:cNvGraphicFramePr>
              <a:graphicFrameLocks noChangeAspect="1"/>
            </p:cNvGraphicFramePr>
            <p:nvPr/>
          </p:nvGraphicFramePr>
          <p:xfrm>
            <a:off x="3936" y="2640"/>
            <a:ext cx="1008" cy="635"/>
          </p:xfrm>
          <a:graphic>
            <a:graphicData uri="http://schemas.openxmlformats.org/presentationml/2006/ole">
              <mc:AlternateContent xmlns:mc="http://schemas.openxmlformats.org/markup-compatibility/2006">
                <mc:Choice xmlns:v="urn:schemas-microsoft-com:vml" Requires="v">
                  <p:oleObj spid="_x0000_s33796" name="Equation" r:id="rId7" imgW="685800" imgH="431640" progId="Equation.3">
                    <p:embed/>
                  </p:oleObj>
                </mc:Choice>
                <mc:Fallback>
                  <p:oleObj name="Equation" r:id="rId7" imgW="685800" imgH="431640" progId="Equation.3">
                    <p:embed/>
                    <p:pic>
                      <p:nvPicPr>
                        <p:cNvPr id="30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6" y="2640"/>
                          <a:ext cx="1008" cy="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9"/>
            <p:cNvGraphicFramePr>
              <a:graphicFrameLocks noChangeAspect="1"/>
            </p:cNvGraphicFramePr>
            <p:nvPr/>
          </p:nvGraphicFramePr>
          <p:xfrm>
            <a:off x="3888" y="2025"/>
            <a:ext cx="1776" cy="615"/>
          </p:xfrm>
          <a:graphic>
            <a:graphicData uri="http://schemas.openxmlformats.org/presentationml/2006/ole">
              <mc:AlternateContent xmlns:mc="http://schemas.openxmlformats.org/markup-compatibility/2006">
                <mc:Choice xmlns:v="urn:schemas-microsoft-com:vml" Requires="v">
                  <p:oleObj spid="_x0000_s33797" name="Equation" r:id="rId9" imgW="1320480" imgH="457200" progId="Equation.3">
                    <p:embed/>
                  </p:oleObj>
                </mc:Choice>
                <mc:Fallback>
                  <p:oleObj name="Equation" r:id="rId9" imgW="1320480" imgH="457200" progId="Equation.3">
                    <p:embed/>
                    <p:pic>
                      <p:nvPicPr>
                        <p:cNvPr id="30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2025"/>
                          <a:ext cx="1776" cy="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AutoShape 10"/>
            <p:cNvSpPr>
              <a:spLocks noChangeArrowheads="1"/>
            </p:cNvSpPr>
            <p:nvPr/>
          </p:nvSpPr>
          <p:spPr bwMode="auto">
            <a:xfrm>
              <a:off x="3840" y="1968"/>
              <a:ext cx="1872" cy="1344"/>
            </a:xfrm>
            <a:prstGeom prst="roundRect">
              <a:avLst>
                <a:gd name="adj" fmla="val 16667"/>
              </a:avLst>
            </a:prstGeom>
            <a:noFill/>
            <a:ln w="9525">
              <a:solidFill>
                <a:srgbClr val="800000"/>
              </a:solidFill>
              <a:round/>
              <a:headEnd/>
              <a:tailEnd/>
            </a:ln>
          </p:spPr>
          <p:txBody>
            <a:bodyPr wrap="none" anchor="ctr"/>
            <a:lstStyle/>
            <a:p>
              <a:endParaRPr lang="es-AR"/>
            </a:p>
          </p:txBody>
        </p:sp>
      </p:grpSp>
      <p:pic>
        <p:nvPicPr>
          <p:cNvPr id="12" name="Picture 4"/>
          <p:cNvPicPr>
            <a:picLocks noChangeAspect="1" noChangeArrowheads="1"/>
          </p:cNvPicPr>
          <p:nvPr/>
        </p:nvPicPr>
        <p:blipFill>
          <a:blip r:embed="rId11" cstate="print"/>
          <a:srcRect/>
          <a:stretch>
            <a:fillRect/>
          </a:stretch>
        </p:blipFill>
        <p:spPr bwMode="auto">
          <a:xfrm>
            <a:off x="6019800" y="533400"/>
            <a:ext cx="2743200" cy="2752779"/>
          </a:xfrm>
          <a:prstGeom prst="rect">
            <a:avLst/>
          </a:prstGeom>
          <a:noFill/>
          <a:ln w="9525">
            <a:noFill/>
            <a:miter lim="800000"/>
            <a:headEnd/>
            <a:tailEnd/>
          </a:ln>
        </p:spPr>
      </p:pic>
      <p:sp>
        <p:nvSpPr>
          <p:cNvPr id="3078" name="Rectangle 2"/>
          <p:cNvSpPr>
            <a:spLocks noGrp="1" noChangeArrowheads="1"/>
          </p:cNvSpPr>
          <p:nvPr>
            <p:ph type="title"/>
          </p:nvPr>
        </p:nvSpPr>
        <p:spPr>
          <a:xfrm>
            <a:off x="0" y="381000"/>
            <a:ext cx="8229600" cy="1069848"/>
          </a:xfrm>
        </p:spPr>
        <p:txBody>
          <a:bodyPr/>
          <a:lstStyle/>
          <a:p>
            <a:pPr eaLnBrk="1" hangingPunct="1"/>
            <a:r>
              <a:rPr lang="da-DK" dirty="0"/>
              <a:t>Determinación de parámetros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57200"/>
            <a:ext cx="8229600" cy="868362"/>
          </a:xfrm>
        </p:spPr>
        <p:txBody>
          <a:bodyPr/>
          <a:lstStyle/>
          <a:p>
            <a:pPr eaLnBrk="1" hangingPunct="1"/>
            <a:r>
              <a:rPr lang="da-DK"/>
              <a:t>Raíces de V y L (EOS cúbicas)</a:t>
            </a:r>
            <a:endParaRPr lang="en-US"/>
          </a:p>
        </p:txBody>
      </p:sp>
      <p:sp>
        <p:nvSpPr>
          <p:cNvPr id="20483" name="Rectangle 3"/>
          <p:cNvSpPr>
            <a:spLocks noGrp="1" noChangeArrowheads="1"/>
          </p:cNvSpPr>
          <p:nvPr>
            <p:ph idx="1"/>
          </p:nvPr>
        </p:nvSpPr>
        <p:spPr>
          <a:xfrm>
            <a:off x="304800" y="1143000"/>
            <a:ext cx="8229600" cy="2133600"/>
          </a:xfrm>
        </p:spPr>
        <p:txBody>
          <a:bodyPr>
            <a:normAutofit/>
          </a:bodyPr>
          <a:lstStyle/>
          <a:p>
            <a:pPr eaLnBrk="1" hangingPunct="1"/>
            <a:r>
              <a:rPr lang="da-DK" dirty="0"/>
              <a:t>Siempre que se especifica T y P –el caso más frecuente- debe encontrarse el o los volúmenes correspondientes.</a:t>
            </a:r>
          </a:p>
          <a:p>
            <a:pPr eaLnBrk="1" hangingPunct="1"/>
            <a:r>
              <a:rPr lang="da-DK" dirty="0"/>
              <a:t>El cálculo es iterativo. </a:t>
            </a:r>
            <a:endParaRPr lang="en-US" dirty="0"/>
          </a:p>
        </p:txBody>
      </p:sp>
      <p:pic>
        <p:nvPicPr>
          <p:cNvPr id="20487" name="Picture 7"/>
          <p:cNvPicPr>
            <a:picLocks noChangeAspect="1" noChangeArrowheads="1"/>
          </p:cNvPicPr>
          <p:nvPr/>
        </p:nvPicPr>
        <p:blipFill>
          <a:blip r:embed="rId3" cstate="print"/>
          <a:srcRect/>
          <a:stretch>
            <a:fillRect/>
          </a:stretch>
        </p:blipFill>
        <p:spPr bwMode="auto">
          <a:xfrm>
            <a:off x="6705600" y="5562600"/>
            <a:ext cx="1219200" cy="475376"/>
          </a:xfrm>
          <a:prstGeom prst="rect">
            <a:avLst/>
          </a:prstGeom>
          <a:noFill/>
          <a:ln w="9525">
            <a:noFill/>
            <a:miter lim="800000"/>
            <a:headEnd/>
            <a:tailEnd/>
          </a:ln>
        </p:spPr>
      </p:pic>
      <p:pic>
        <p:nvPicPr>
          <p:cNvPr id="20488" name="Picture 8"/>
          <p:cNvPicPr>
            <a:picLocks noChangeAspect="1" noChangeArrowheads="1"/>
          </p:cNvPicPr>
          <p:nvPr/>
        </p:nvPicPr>
        <p:blipFill>
          <a:blip r:embed="rId4" cstate="print"/>
          <a:srcRect/>
          <a:stretch>
            <a:fillRect/>
          </a:stretch>
        </p:blipFill>
        <p:spPr bwMode="auto">
          <a:xfrm>
            <a:off x="6172200" y="3886200"/>
            <a:ext cx="1905000" cy="439722"/>
          </a:xfrm>
          <a:prstGeom prst="rect">
            <a:avLst/>
          </a:prstGeom>
          <a:noFill/>
          <a:ln w="9525">
            <a:noFill/>
            <a:miter lim="800000"/>
            <a:headEnd/>
            <a:tailEnd/>
          </a:ln>
        </p:spPr>
      </p:pic>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204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204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20493" name="Object 13"/>
          <p:cNvGraphicFramePr>
            <a:graphicFrameLocks noChangeAspect="1"/>
          </p:cNvGraphicFramePr>
          <p:nvPr/>
        </p:nvGraphicFramePr>
        <p:xfrm>
          <a:off x="609600" y="3657600"/>
          <a:ext cx="4724400" cy="1052587"/>
        </p:xfrm>
        <a:graphic>
          <a:graphicData uri="http://schemas.openxmlformats.org/presentationml/2006/ole">
            <mc:AlternateContent xmlns:mc="http://schemas.openxmlformats.org/markup-compatibility/2006">
              <mc:Choice xmlns:v="urn:schemas-microsoft-com:vml" Requires="v">
                <p:oleObj spid="_x0000_s34818" name="Ecuación" r:id="rId5" imgW="1841500" imgH="406400" progId="Equation.3">
                  <p:embed/>
                </p:oleObj>
              </mc:Choice>
              <mc:Fallback>
                <p:oleObj name="Ecuación" r:id="rId5" imgW="1841500" imgH="406400" progId="Equation.3">
                  <p:embed/>
                  <p:pic>
                    <p:nvPicPr>
                      <p:cNvPr id="2049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657600"/>
                        <a:ext cx="4724400" cy="105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4 CuadroTexto"/>
          <p:cNvSpPr txBox="1"/>
          <p:nvPr/>
        </p:nvSpPr>
        <p:spPr>
          <a:xfrm>
            <a:off x="533400" y="3200400"/>
            <a:ext cx="2335896" cy="461665"/>
          </a:xfrm>
          <a:prstGeom prst="rect">
            <a:avLst/>
          </a:prstGeom>
          <a:noFill/>
        </p:spPr>
        <p:txBody>
          <a:bodyPr wrap="none" rtlCol="0">
            <a:spAutoFit/>
          </a:bodyPr>
          <a:lstStyle/>
          <a:p>
            <a:r>
              <a:rPr lang="es-ES" sz="2400" b="1" dirty="0">
                <a:solidFill>
                  <a:srgbClr val="0070C0"/>
                </a:solidFill>
                <a:latin typeface="+mn-lt"/>
              </a:rPr>
              <a:t>Raíz de vapor</a:t>
            </a:r>
            <a:endParaRPr lang="es-AR" sz="2400" b="1" dirty="0">
              <a:solidFill>
                <a:srgbClr val="0070C0"/>
              </a:solidFill>
              <a:latin typeface="+mn-lt"/>
            </a:endParaRPr>
          </a:p>
        </p:txBody>
      </p:sp>
      <p:sp>
        <p:nvSpPr>
          <p:cNvPr id="204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204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20497" name="Object 17"/>
          <p:cNvGraphicFramePr>
            <a:graphicFrameLocks noChangeAspect="1"/>
          </p:cNvGraphicFramePr>
          <p:nvPr/>
        </p:nvGraphicFramePr>
        <p:xfrm>
          <a:off x="609600" y="5334000"/>
          <a:ext cx="5079460" cy="990600"/>
        </p:xfrm>
        <a:graphic>
          <a:graphicData uri="http://schemas.openxmlformats.org/presentationml/2006/ole">
            <mc:AlternateContent xmlns:mc="http://schemas.openxmlformats.org/markup-compatibility/2006">
              <mc:Choice xmlns:v="urn:schemas-microsoft-com:vml" Requires="v">
                <p:oleObj spid="_x0000_s34819" name="Ecuación" r:id="rId7" imgW="2298700" imgH="444500" progId="Equation.3">
                  <p:embed/>
                </p:oleObj>
              </mc:Choice>
              <mc:Fallback>
                <p:oleObj name="Ecuación" r:id="rId7" imgW="2298700" imgH="444500" progId="Equation.3">
                  <p:embed/>
                  <p:pic>
                    <p:nvPicPr>
                      <p:cNvPr id="20497"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334000"/>
                        <a:ext cx="507946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19 CuadroTexto"/>
          <p:cNvSpPr txBox="1"/>
          <p:nvPr/>
        </p:nvSpPr>
        <p:spPr>
          <a:xfrm>
            <a:off x="533400" y="4800600"/>
            <a:ext cx="2552302" cy="461665"/>
          </a:xfrm>
          <a:prstGeom prst="rect">
            <a:avLst/>
          </a:prstGeom>
          <a:noFill/>
        </p:spPr>
        <p:txBody>
          <a:bodyPr wrap="none" rtlCol="0">
            <a:spAutoFit/>
          </a:bodyPr>
          <a:lstStyle/>
          <a:p>
            <a:r>
              <a:rPr lang="es-ES" sz="2400" b="1" dirty="0">
                <a:solidFill>
                  <a:srgbClr val="0070C0"/>
                </a:solidFill>
                <a:latin typeface="+mn-lt"/>
              </a:rPr>
              <a:t>Raíz de líquido</a:t>
            </a:r>
            <a:endParaRPr lang="es-AR" sz="2400" b="1" dirty="0">
              <a:solidFill>
                <a:srgbClr val="0070C0"/>
              </a:solidFill>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3400" y="685800"/>
            <a:ext cx="2335896" cy="461665"/>
          </a:xfrm>
          <a:prstGeom prst="rect">
            <a:avLst/>
          </a:prstGeom>
          <a:noFill/>
        </p:spPr>
        <p:txBody>
          <a:bodyPr wrap="none" rtlCol="0">
            <a:spAutoFit/>
          </a:bodyPr>
          <a:lstStyle/>
          <a:p>
            <a:r>
              <a:rPr lang="es-ES" sz="2400" b="1" dirty="0">
                <a:solidFill>
                  <a:srgbClr val="0070C0"/>
                </a:solidFill>
                <a:latin typeface="+mn-lt"/>
              </a:rPr>
              <a:t>Raíz de vapor</a:t>
            </a:r>
            <a:endParaRPr lang="es-AR" sz="2400" b="1" dirty="0">
              <a:solidFill>
                <a:srgbClr val="0070C0"/>
              </a:solidFill>
              <a:latin typeface="+mn-lt"/>
            </a:endParaRPr>
          </a:p>
        </p:txBody>
      </p:sp>
      <p:graphicFrame>
        <p:nvGraphicFramePr>
          <p:cNvPr id="54275" name="Object 3"/>
          <p:cNvGraphicFramePr>
            <a:graphicFrameLocks noChangeAspect="1"/>
          </p:cNvGraphicFramePr>
          <p:nvPr/>
        </p:nvGraphicFramePr>
        <p:xfrm>
          <a:off x="1600200" y="1295400"/>
          <a:ext cx="4738577" cy="1066800"/>
        </p:xfrm>
        <a:graphic>
          <a:graphicData uri="http://schemas.openxmlformats.org/presentationml/2006/ole">
            <mc:AlternateContent xmlns:mc="http://schemas.openxmlformats.org/markup-compatibility/2006">
              <mc:Choice xmlns:v="urn:schemas-microsoft-com:vml" Requires="v">
                <p:oleObj spid="_x0000_s35842" name="Ecuación" r:id="rId3" imgW="1815312" imgH="406224" progId="Equation.3">
                  <p:embed/>
                </p:oleObj>
              </mc:Choice>
              <mc:Fallback>
                <p:oleObj name="Ecuación" r:id="rId3" imgW="1815312" imgH="406224" progId="Equation.3">
                  <p:embed/>
                  <p:pic>
                    <p:nvPicPr>
                      <p:cNvPr id="542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95400"/>
                        <a:ext cx="473857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4" name="Object 2"/>
          <p:cNvGraphicFramePr>
            <a:graphicFrameLocks noChangeAspect="1"/>
          </p:cNvGraphicFramePr>
          <p:nvPr/>
        </p:nvGraphicFramePr>
        <p:xfrm>
          <a:off x="1524000" y="2514600"/>
          <a:ext cx="1162050" cy="838200"/>
        </p:xfrm>
        <a:graphic>
          <a:graphicData uri="http://schemas.openxmlformats.org/presentationml/2006/ole">
            <mc:AlternateContent xmlns:mc="http://schemas.openxmlformats.org/markup-compatibility/2006">
              <mc:Choice xmlns:v="urn:schemas-microsoft-com:vml" Requires="v">
                <p:oleObj spid="_x0000_s35843" name="Ecuación" r:id="rId5" imgW="583947" imgH="418918" progId="Equation.3">
                  <p:embed/>
                </p:oleObj>
              </mc:Choice>
              <mc:Fallback>
                <p:oleObj name="Ecuación" r:id="rId5" imgW="583947" imgH="418918" progId="Equation.3">
                  <p:embed/>
                  <p:pic>
                    <p:nvPicPr>
                      <p:cNvPr id="5427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514600"/>
                        <a:ext cx="11620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3" name="Object 1"/>
          <p:cNvGraphicFramePr>
            <a:graphicFrameLocks noChangeAspect="1"/>
          </p:cNvGraphicFramePr>
          <p:nvPr/>
        </p:nvGraphicFramePr>
        <p:xfrm>
          <a:off x="3962400" y="2590800"/>
          <a:ext cx="1345683" cy="771525"/>
        </p:xfrm>
        <a:graphic>
          <a:graphicData uri="http://schemas.openxmlformats.org/presentationml/2006/ole">
            <mc:AlternateContent xmlns:mc="http://schemas.openxmlformats.org/markup-compatibility/2006">
              <mc:Choice xmlns:v="urn:schemas-microsoft-com:vml" Requires="v">
                <p:oleObj spid="_x0000_s35844" name="Ecuación" r:id="rId7" imgW="710891" imgH="406224" progId="Equation.3">
                  <p:embed/>
                </p:oleObj>
              </mc:Choice>
              <mc:Fallback>
                <p:oleObj name="Ecuación" r:id="rId7" imgW="710891" imgH="406224" progId="Equation.3">
                  <p:embed/>
                  <p:pic>
                    <p:nvPicPr>
                      <p:cNvPr id="54273"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590800"/>
                        <a:ext cx="1345683"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54277"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pitchFamily="34" charset="0"/>
            </a:endParaRPr>
          </a:p>
        </p:txBody>
      </p:sp>
      <p:sp>
        <p:nvSpPr>
          <p:cNvPr id="54278" name="Rectangle 6"/>
          <p:cNvSpPr>
            <a:spLocks noChangeArrowheads="1"/>
          </p:cNvSpPr>
          <p:nvPr/>
        </p:nvSpPr>
        <p:spPr bwMode="auto">
          <a:xfrm>
            <a:off x="0" y="1743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graphicFrame>
        <p:nvGraphicFramePr>
          <p:cNvPr id="54279" name="Object 7"/>
          <p:cNvGraphicFramePr>
            <a:graphicFrameLocks noChangeAspect="1"/>
          </p:cNvGraphicFramePr>
          <p:nvPr/>
        </p:nvGraphicFramePr>
        <p:xfrm>
          <a:off x="7467600" y="1447800"/>
          <a:ext cx="757237" cy="457200"/>
        </p:xfrm>
        <a:graphic>
          <a:graphicData uri="http://schemas.openxmlformats.org/presentationml/2006/ole">
            <mc:AlternateContent xmlns:mc="http://schemas.openxmlformats.org/markup-compatibility/2006">
              <mc:Choice xmlns:v="urn:schemas-microsoft-com:vml" Requires="v">
                <p:oleObj spid="_x0000_s35845" name="Ecuación" r:id="rId9" imgW="380880" imgH="228600" progId="Equation.3">
                  <p:embed/>
                </p:oleObj>
              </mc:Choice>
              <mc:Fallback>
                <p:oleObj name="Ecuación" r:id="rId9" imgW="380880" imgH="228600" progId="Equation.3">
                  <p:embed/>
                  <p:pic>
                    <p:nvPicPr>
                      <p:cNvPr id="5427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1447800"/>
                        <a:ext cx="7572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CuadroTexto"/>
          <p:cNvSpPr txBox="1"/>
          <p:nvPr/>
        </p:nvSpPr>
        <p:spPr>
          <a:xfrm>
            <a:off x="685800" y="3581400"/>
            <a:ext cx="2552302" cy="461665"/>
          </a:xfrm>
          <a:prstGeom prst="rect">
            <a:avLst/>
          </a:prstGeom>
          <a:noFill/>
        </p:spPr>
        <p:txBody>
          <a:bodyPr wrap="none" rtlCol="0">
            <a:spAutoFit/>
          </a:bodyPr>
          <a:lstStyle/>
          <a:p>
            <a:r>
              <a:rPr lang="es-ES" sz="2400" b="1" dirty="0">
                <a:solidFill>
                  <a:srgbClr val="0070C0"/>
                </a:solidFill>
                <a:latin typeface="+mn-lt"/>
              </a:rPr>
              <a:t>Raíz de líquido</a:t>
            </a:r>
            <a:endParaRPr lang="es-AR" sz="2400" b="1" dirty="0">
              <a:solidFill>
                <a:srgbClr val="0070C0"/>
              </a:solidFill>
              <a:latin typeface="+mn-lt"/>
            </a:endParaRPr>
          </a:p>
        </p:txBody>
      </p:sp>
      <p:sp>
        <p:nvSpPr>
          <p:cNvPr id="542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54280" name="Object 8"/>
          <p:cNvGraphicFramePr>
            <a:graphicFrameLocks noChangeAspect="1"/>
          </p:cNvGraphicFramePr>
          <p:nvPr/>
        </p:nvGraphicFramePr>
        <p:xfrm>
          <a:off x="1191638" y="4419600"/>
          <a:ext cx="5350213" cy="1143000"/>
        </p:xfrm>
        <a:graphic>
          <a:graphicData uri="http://schemas.openxmlformats.org/presentationml/2006/ole">
            <mc:AlternateContent xmlns:mc="http://schemas.openxmlformats.org/markup-compatibility/2006">
              <mc:Choice xmlns:v="urn:schemas-microsoft-com:vml" Requires="v">
                <p:oleObj spid="_x0000_s35846" name="Ecuación" r:id="rId11" imgW="2094591" imgH="444307" progId="Equation.3">
                  <p:embed/>
                </p:oleObj>
              </mc:Choice>
              <mc:Fallback>
                <p:oleObj name="Ecuación" r:id="rId11" imgW="2094591" imgH="444307" progId="Equation.3">
                  <p:embed/>
                  <p:pic>
                    <p:nvPicPr>
                      <p:cNvPr id="5428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1638" y="4419600"/>
                        <a:ext cx="535021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2" name="Object 10"/>
          <p:cNvGraphicFramePr>
            <a:graphicFrameLocks noChangeAspect="1"/>
          </p:cNvGraphicFramePr>
          <p:nvPr/>
        </p:nvGraphicFramePr>
        <p:xfrm>
          <a:off x="7467600" y="4800600"/>
          <a:ext cx="884238" cy="457200"/>
        </p:xfrm>
        <a:graphic>
          <a:graphicData uri="http://schemas.openxmlformats.org/presentationml/2006/ole">
            <mc:AlternateContent xmlns:mc="http://schemas.openxmlformats.org/markup-compatibility/2006">
              <mc:Choice xmlns:v="urn:schemas-microsoft-com:vml" Requires="v">
                <p:oleObj spid="_x0000_s35847" name="Ecuación" r:id="rId13" imgW="444240" imgH="228600" progId="Equation.3">
                  <p:embed/>
                </p:oleObj>
              </mc:Choice>
              <mc:Fallback>
                <p:oleObj name="Ecuación" r:id="rId13" imgW="444240" imgH="228600" progId="Equation.3">
                  <p:embed/>
                  <p:pic>
                    <p:nvPicPr>
                      <p:cNvPr id="54282"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4800600"/>
                        <a:ext cx="8842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4">
            <a:extLst>
              <a:ext uri="{FF2B5EF4-FFF2-40B4-BE49-F238E27FC236}">
                <a16:creationId xmlns:a16="http://schemas.microsoft.com/office/drawing/2014/main" id="{C846BA36-84D8-449D-BE41-FFC1DFB87C8D}"/>
              </a:ext>
            </a:extLst>
          </p:cNvPr>
          <p:cNvSpPr txBox="1">
            <a:spLocks noChangeArrowheads="1"/>
          </p:cNvSpPr>
          <p:nvPr/>
        </p:nvSpPr>
        <p:spPr bwMode="auto">
          <a:xfrm>
            <a:off x="595313" y="1597025"/>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Se dice que dos sustancias están en estados correspondientes cuando se encuentran a igual valor de sus propiedades reducidas Tr y Pr (ambas sustancias se encuentran alejadas de sus respectivos puntos críticos en la misma magnitud).</a:t>
            </a:r>
            <a:endParaRPr lang="es-ES" altLang="es-AR" sz="2000" b="1">
              <a:latin typeface="Comic Sans MS" panose="030F0702030302020204" pitchFamily="66" charset="0"/>
            </a:endParaRPr>
          </a:p>
        </p:txBody>
      </p:sp>
      <p:sp>
        <p:nvSpPr>
          <p:cNvPr id="33" name="Text Box 14">
            <a:extLst>
              <a:ext uri="{FF2B5EF4-FFF2-40B4-BE49-F238E27FC236}">
                <a16:creationId xmlns:a16="http://schemas.microsoft.com/office/drawing/2014/main" id="{159FC9B0-ABC1-4CB7-BCED-8EA1FAB22FF8}"/>
              </a:ext>
            </a:extLst>
          </p:cNvPr>
          <p:cNvSpPr txBox="1">
            <a:spLocks noChangeArrowheads="1"/>
          </p:cNvSpPr>
          <p:nvPr/>
        </p:nvSpPr>
        <p:spPr bwMode="auto">
          <a:xfrm>
            <a:off x="609600" y="3032125"/>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dirty="0">
                <a:latin typeface="Comic Sans MS" panose="030F0702030302020204" pitchFamily="66" charset="0"/>
              </a:rPr>
              <a:t>El </a:t>
            </a:r>
            <a:r>
              <a:rPr lang="es-ES_tradnl" altLang="es-AR" sz="2000" b="1" dirty="0">
                <a:latin typeface="Comic Sans MS" panose="030F0702030302020204" pitchFamily="66" charset="0"/>
              </a:rPr>
              <a:t>principio de estados correspondientes de dos parámetros</a:t>
            </a:r>
            <a:r>
              <a:rPr lang="es-ES_tradnl" altLang="es-AR" sz="2000" dirty="0">
                <a:latin typeface="Comic Sans MS" panose="030F0702030302020204" pitchFamily="66" charset="0"/>
              </a:rPr>
              <a:t> establece que dos sustancias que se encuentran a las mismas condiciones de </a:t>
            </a:r>
            <a:r>
              <a:rPr lang="es-ES_tradnl" altLang="es-AR" sz="2000" dirty="0" err="1">
                <a:latin typeface="Comic Sans MS" panose="030F0702030302020204" pitchFamily="66" charset="0"/>
              </a:rPr>
              <a:t>Tr</a:t>
            </a:r>
            <a:r>
              <a:rPr lang="es-ES_tradnl" altLang="es-AR" sz="2000" dirty="0">
                <a:latin typeface="Comic Sans MS" panose="030F0702030302020204" pitchFamily="66" charset="0"/>
              </a:rPr>
              <a:t> y Pr tienen el mismo valor del factor de compresibilidad Z</a:t>
            </a:r>
            <a:endParaRPr lang="es-ES" altLang="es-AR" sz="2000" b="1" dirty="0">
              <a:latin typeface="Comic Sans MS" panose="030F0702030302020204" pitchFamily="66" charset="0"/>
            </a:endParaRPr>
          </a:p>
        </p:txBody>
      </p:sp>
      <p:sp>
        <p:nvSpPr>
          <p:cNvPr id="20484" name="Text Box 2">
            <a:extLst>
              <a:ext uri="{FF2B5EF4-FFF2-40B4-BE49-F238E27FC236}">
                <a16:creationId xmlns:a16="http://schemas.microsoft.com/office/drawing/2014/main" id="{0C6CD4FA-7540-424C-97F9-EF180EAB5DA5}"/>
              </a:ext>
            </a:extLst>
          </p:cNvPr>
          <p:cNvSpPr txBox="1">
            <a:spLocks noChangeArrowheads="1"/>
          </p:cNvSpPr>
          <p:nvPr/>
        </p:nvSpPr>
        <p:spPr bwMode="auto">
          <a:xfrm>
            <a:off x="1143000" y="925512"/>
            <a:ext cx="6710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dirty="0">
                <a:latin typeface="Comic Sans MS" panose="030F0702030302020204" pitchFamily="66" charset="0"/>
              </a:rPr>
              <a:t>Principio de Estados Correspondientes</a:t>
            </a:r>
            <a:endParaRPr lang="es-ES" altLang="es-AR" sz="2800" b="1" dirty="0">
              <a:latin typeface="Comic Sans MS" panose="030F0702030302020204" pitchFamily="66" charset="0"/>
            </a:endParaRPr>
          </a:p>
        </p:txBody>
      </p:sp>
      <p:sp>
        <p:nvSpPr>
          <p:cNvPr id="2" name="Text Box 14">
            <a:extLst>
              <a:ext uri="{FF2B5EF4-FFF2-40B4-BE49-F238E27FC236}">
                <a16:creationId xmlns:a16="http://schemas.microsoft.com/office/drawing/2014/main" id="{A5A1F5CC-B97E-4643-9C76-66E7E71B2BD6}"/>
              </a:ext>
            </a:extLst>
          </p:cNvPr>
          <p:cNvSpPr txBox="1">
            <a:spLocks noChangeArrowheads="1"/>
          </p:cNvSpPr>
          <p:nvPr/>
        </p:nvSpPr>
        <p:spPr bwMode="auto">
          <a:xfrm>
            <a:off x="609600" y="44958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El principio es de </a:t>
            </a:r>
            <a:r>
              <a:rPr lang="es-ES_tradnl" altLang="es-AR" sz="2000" b="1">
                <a:latin typeface="Comic Sans MS" panose="030F0702030302020204" pitchFamily="66" charset="0"/>
              </a:rPr>
              <a:t>dos parámetros </a:t>
            </a:r>
            <a:r>
              <a:rPr lang="es-ES_tradnl" altLang="es-AR" sz="2000">
                <a:latin typeface="Comic Sans MS" panose="030F0702030302020204" pitchFamily="66" charset="0"/>
              </a:rPr>
              <a:t>porque las sustancias se identifican mediante </a:t>
            </a:r>
            <a:r>
              <a:rPr lang="es-ES_tradnl" altLang="es-AR" sz="2000" b="1">
                <a:latin typeface="Comic Sans MS" panose="030F0702030302020204" pitchFamily="66" charset="0"/>
              </a:rPr>
              <a:t>dos propiedades</a:t>
            </a:r>
            <a:r>
              <a:rPr lang="es-ES_tradnl" altLang="es-AR" sz="2000">
                <a:latin typeface="Comic Sans MS" panose="030F0702030302020204" pitchFamily="66" charset="0"/>
              </a:rPr>
              <a:t>: la temperatura y presión críticas Tc y Pc</a:t>
            </a:r>
            <a:endParaRPr lang="es-ES" altLang="es-AR" sz="2000" b="1">
              <a:latin typeface="Comic Sans MS" panose="030F0702030302020204" pitchFamily="66"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3">
            <a:extLst>
              <a:ext uri="{FF2B5EF4-FFF2-40B4-BE49-F238E27FC236}">
                <a16:creationId xmlns:a16="http://schemas.microsoft.com/office/drawing/2014/main" id="{FBD4A175-B035-4D82-998D-A44D0F3AC0B3}"/>
              </a:ext>
            </a:extLst>
          </p:cNvPr>
          <p:cNvGrpSpPr>
            <a:grpSpLocks/>
          </p:cNvGrpSpPr>
          <p:nvPr/>
        </p:nvGrpSpPr>
        <p:grpSpPr bwMode="auto">
          <a:xfrm>
            <a:off x="590550" y="496888"/>
            <a:ext cx="7943850" cy="2416175"/>
            <a:chOff x="372" y="200"/>
            <a:chExt cx="5004" cy="1522"/>
          </a:xfrm>
        </p:grpSpPr>
        <p:sp>
          <p:nvSpPr>
            <p:cNvPr id="21512" name="Text Box 14">
              <a:extLst>
                <a:ext uri="{FF2B5EF4-FFF2-40B4-BE49-F238E27FC236}">
                  <a16:creationId xmlns:a16="http://schemas.microsoft.com/office/drawing/2014/main" id="{03A187FD-6B07-4C34-B4DF-E1AB4F813337}"/>
                </a:ext>
              </a:extLst>
            </p:cNvPr>
            <p:cNvSpPr txBox="1">
              <a:spLocks noChangeArrowheads="1"/>
            </p:cNvSpPr>
            <p:nvPr/>
          </p:nvSpPr>
          <p:spPr bwMode="auto">
            <a:xfrm>
              <a:off x="372" y="200"/>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Observando la ecuación de van der Waals escrita en términos de variables reducidas:</a:t>
              </a:r>
              <a:endParaRPr lang="es-ES" altLang="es-AR" sz="2000" b="1">
                <a:latin typeface="Comic Sans MS" panose="030F0702030302020204" pitchFamily="66" charset="0"/>
              </a:endParaRPr>
            </a:p>
          </p:txBody>
        </p:sp>
        <p:grpSp>
          <p:nvGrpSpPr>
            <p:cNvPr id="21513" name="Group 12">
              <a:extLst>
                <a:ext uri="{FF2B5EF4-FFF2-40B4-BE49-F238E27FC236}">
                  <a16:creationId xmlns:a16="http://schemas.microsoft.com/office/drawing/2014/main" id="{FA7C72B4-93F3-4590-A8F8-E70A02213640}"/>
                </a:ext>
              </a:extLst>
            </p:cNvPr>
            <p:cNvGrpSpPr>
              <a:grpSpLocks/>
            </p:cNvGrpSpPr>
            <p:nvPr/>
          </p:nvGrpSpPr>
          <p:grpSpPr bwMode="auto">
            <a:xfrm>
              <a:off x="1344" y="615"/>
              <a:ext cx="3408" cy="444"/>
              <a:chOff x="1344" y="615"/>
              <a:chExt cx="3408" cy="444"/>
            </a:xfrm>
          </p:grpSpPr>
          <p:graphicFrame>
            <p:nvGraphicFramePr>
              <p:cNvPr id="21515" name="Object 4">
                <a:extLst>
                  <a:ext uri="{FF2B5EF4-FFF2-40B4-BE49-F238E27FC236}">
                    <a16:creationId xmlns:a16="http://schemas.microsoft.com/office/drawing/2014/main" id="{82F412BE-F51F-42A7-A1B4-CB01775EE3BC}"/>
                  </a:ext>
                </a:extLst>
              </p:cNvPr>
              <p:cNvGraphicFramePr>
                <a:graphicFrameLocks noChangeAspect="1"/>
              </p:cNvGraphicFramePr>
              <p:nvPr/>
            </p:nvGraphicFramePr>
            <p:xfrm>
              <a:off x="1344" y="637"/>
              <a:ext cx="900" cy="381"/>
            </p:xfrm>
            <a:graphic>
              <a:graphicData uri="http://schemas.openxmlformats.org/presentationml/2006/ole">
                <mc:AlternateContent xmlns:mc="http://schemas.openxmlformats.org/markup-compatibility/2006">
                  <mc:Choice xmlns:v="urn:schemas-microsoft-com:vml" Requires="v">
                    <p:oleObj spid="_x0000_s36866" name="Ecuación" r:id="rId3" imgW="926698" imgH="393529" progId="Equation.3">
                      <p:embed/>
                    </p:oleObj>
                  </mc:Choice>
                  <mc:Fallback>
                    <p:oleObj name="Ecuación" r:id="rId3" imgW="926698" imgH="393529" progId="Equation.3">
                      <p:embed/>
                      <p:pic>
                        <p:nvPicPr>
                          <p:cNvPr id="21515" name="Object 4">
                            <a:extLst>
                              <a:ext uri="{FF2B5EF4-FFF2-40B4-BE49-F238E27FC236}">
                                <a16:creationId xmlns:a16="http://schemas.microsoft.com/office/drawing/2014/main" id="{82F412BE-F51F-42A7-A1B4-CB01775EE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637"/>
                            <a:ext cx="900" cy="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6" name="Object 11">
                <a:extLst>
                  <a:ext uri="{FF2B5EF4-FFF2-40B4-BE49-F238E27FC236}">
                    <a16:creationId xmlns:a16="http://schemas.microsoft.com/office/drawing/2014/main" id="{3344A51C-8C85-47CD-AC44-CAD00AEE2D78}"/>
                  </a:ext>
                </a:extLst>
              </p:cNvPr>
              <p:cNvGraphicFramePr>
                <a:graphicFrameLocks noChangeAspect="1"/>
              </p:cNvGraphicFramePr>
              <p:nvPr/>
            </p:nvGraphicFramePr>
            <p:xfrm>
              <a:off x="3168" y="624"/>
              <a:ext cx="576" cy="434"/>
            </p:xfrm>
            <a:graphic>
              <a:graphicData uri="http://schemas.openxmlformats.org/presentationml/2006/ole">
                <mc:AlternateContent xmlns:mc="http://schemas.openxmlformats.org/markup-compatibility/2006">
                  <mc:Choice xmlns:v="urn:schemas-microsoft-com:vml" Requires="v">
                    <p:oleObj spid="_x0000_s36867" name="Ecuación" r:id="rId5" imgW="571252" imgH="431613" progId="Equation.3">
                      <p:embed/>
                    </p:oleObj>
                  </mc:Choice>
                  <mc:Fallback>
                    <p:oleObj name="Ecuación" r:id="rId5" imgW="571252" imgH="431613" progId="Equation.3">
                      <p:embed/>
                      <p:pic>
                        <p:nvPicPr>
                          <p:cNvPr id="21516" name="Object 11">
                            <a:extLst>
                              <a:ext uri="{FF2B5EF4-FFF2-40B4-BE49-F238E27FC236}">
                                <a16:creationId xmlns:a16="http://schemas.microsoft.com/office/drawing/2014/main" id="{3344A51C-8C85-47CD-AC44-CAD00AEE2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624"/>
                            <a:ext cx="576"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7" name="Object 12">
                <a:extLst>
                  <a:ext uri="{FF2B5EF4-FFF2-40B4-BE49-F238E27FC236}">
                    <a16:creationId xmlns:a16="http://schemas.microsoft.com/office/drawing/2014/main" id="{92C8D033-7E15-41E5-8F2B-2C94A0BE6B0A}"/>
                  </a:ext>
                </a:extLst>
              </p:cNvPr>
              <p:cNvGraphicFramePr>
                <a:graphicFrameLocks noChangeAspect="1"/>
              </p:cNvGraphicFramePr>
              <p:nvPr/>
            </p:nvGraphicFramePr>
            <p:xfrm>
              <a:off x="4032" y="615"/>
              <a:ext cx="720" cy="444"/>
            </p:xfrm>
            <a:graphic>
              <a:graphicData uri="http://schemas.openxmlformats.org/presentationml/2006/ole">
                <mc:AlternateContent xmlns:mc="http://schemas.openxmlformats.org/markup-compatibility/2006">
                  <mc:Choice xmlns:v="urn:schemas-microsoft-com:vml" Requires="v">
                    <p:oleObj spid="_x0000_s36868" name="Ecuación" r:id="rId7" imgW="698197" imgH="431613" progId="Equation.3">
                      <p:embed/>
                    </p:oleObj>
                  </mc:Choice>
                  <mc:Fallback>
                    <p:oleObj name="Ecuación" r:id="rId7" imgW="698197" imgH="431613" progId="Equation.3">
                      <p:embed/>
                      <p:pic>
                        <p:nvPicPr>
                          <p:cNvPr id="21517" name="Object 12">
                            <a:extLst>
                              <a:ext uri="{FF2B5EF4-FFF2-40B4-BE49-F238E27FC236}">
                                <a16:creationId xmlns:a16="http://schemas.microsoft.com/office/drawing/2014/main" id="{92C8D033-7E15-41E5-8F2B-2C94A0BE6B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615"/>
                            <a:ext cx="720"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8" name="Text Box 14">
                <a:extLst>
                  <a:ext uri="{FF2B5EF4-FFF2-40B4-BE49-F238E27FC236}">
                    <a16:creationId xmlns:a16="http://schemas.microsoft.com/office/drawing/2014/main" id="{3A0F9419-2314-42D4-BE37-7F99AA33E5AD}"/>
                  </a:ext>
                </a:extLst>
              </p:cNvPr>
              <p:cNvSpPr txBox="1">
                <a:spLocks noChangeArrowheads="1"/>
              </p:cNvSpPr>
              <p:nvPr/>
            </p:nvSpPr>
            <p:spPr bwMode="auto">
              <a:xfrm>
                <a:off x="2416" y="680"/>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donde:</a:t>
                </a:r>
                <a:endParaRPr lang="es-ES" altLang="es-AR" sz="2000" b="1">
                  <a:latin typeface="Comic Sans MS" panose="030F0702030302020204" pitchFamily="66" charset="0"/>
                </a:endParaRPr>
              </a:p>
            </p:txBody>
          </p:sp>
        </p:grpSp>
        <p:sp>
          <p:nvSpPr>
            <p:cNvPr id="21514" name="Text Box 14">
              <a:extLst>
                <a:ext uri="{FF2B5EF4-FFF2-40B4-BE49-F238E27FC236}">
                  <a16:creationId xmlns:a16="http://schemas.microsoft.com/office/drawing/2014/main" id="{7B87D28B-3569-45AE-ABBA-C15A68A3A0C1}"/>
                </a:ext>
              </a:extLst>
            </p:cNvPr>
            <p:cNvSpPr txBox="1">
              <a:spLocks noChangeArrowheads="1"/>
            </p:cNvSpPr>
            <p:nvPr/>
          </p:nvSpPr>
          <p:spPr bwMode="auto">
            <a:xfrm>
              <a:off x="384" y="1088"/>
              <a:ext cx="499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vemos que este modelo satisface el principio de estados correspondientes de dos parámetros, ya que a igual Tr y Pr corresponde un mismo valor de Z.</a:t>
              </a:r>
              <a:endParaRPr lang="es-ES" altLang="es-AR" sz="2000" b="1">
                <a:latin typeface="Comic Sans MS" panose="030F0702030302020204" pitchFamily="66" charset="0"/>
              </a:endParaRPr>
            </a:p>
          </p:txBody>
        </p:sp>
      </p:grpSp>
      <p:grpSp>
        <p:nvGrpSpPr>
          <p:cNvPr id="4" name="17 Grupo">
            <a:extLst>
              <a:ext uri="{FF2B5EF4-FFF2-40B4-BE49-F238E27FC236}">
                <a16:creationId xmlns:a16="http://schemas.microsoft.com/office/drawing/2014/main" id="{9C79AD29-8C28-43EF-BC90-A7CB492F4B5C}"/>
              </a:ext>
            </a:extLst>
          </p:cNvPr>
          <p:cNvGrpSpPr>
            <a:grpSpLocks/>
          </p:cNvGrpSpPr>
          <p:nvPr/>
        </p:nvGrpSpPr>
        <p:grpSpPr bwMode="auto">
          <a:xfrm>
            <a:off x="609600" y="3014663"/>
            <a:ext cx="7924800" cy="3690937"/>
            <a:chOff x="609600" y="3015348"/>
            <a:chExt cx="7924800" cy="3690252"/>
          </a:xfrm>
        </p:grpSpPr>
        <p:sp>
          <p:nvSpPr>
            <p:cNvPr id="21508" name="Text Box 14">
              <a:extLst>
                <a:ext uri="{FF2B5EF4-FFF2-40B4-BE49-F238E27FC236}">
                  <a16:creationId xmlns:a16="http://schemas.microsoft.com/office/drawing/2014/main" id="{C086A442-E169-41FD-8336-07E96D38EC49}"/>
                </a:ext>
              </a:extLst>
            </p:cNvPr>
            <p:cNvSpPr txBox="1">
              <a:spLocks noChangeArrowheads="1"/>
            </p:cNvSpPr>
            <p:nvPr/>
          </p:nvSpPr>
          <p:spPr bwMode="auto">
            <a:xfrm>
              <a:off x="609600" y="3015348"/>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Esto permite construir tablas o gráficos con los valores de Z calculados para distintos valores de Tr y Pr. Estas tablas o gráficos serán aplicables a cualquier sustancia química (</a:t>
              </a:r>
              <a:r>
                <a:rPr lang="es-ES_tradnl" altLang="es-AR" sz="2000" b="1">
                  <a:latin typeface="Comic Sans MS" panose="030F0702030302020204" pitchFamily="66" charset="0"/>
                </a:rPr>
                <a:t>gráficos o tablas generalizadas</a:t>
              </a:r>
              <a:r>
                <a:rPr lang="es-ES_tradnl" altLang="es-AR" sz="2000">
                  <a:latin typeface="Comic Sans MS" panose="030F0702030302020204" pitchFamily="66" charset="0"/>
                </a:rPr>
                <a:t>)</a:t>
              </a:r>
              <a:endParaRPr lang="es-ES" altLang="es-AR" sz="2000" b="1">
                <a:latin typeface="Comic Sans MS" panose="030F0702030302020204" pitchFamily="66" charset="0"/>
              </a:endParaRPr>
            </a:p>
          </p:txBody>
        </p:sp>
        <p:cxnSp>
          <p:nvCxnSpPr>
            <p:cNvPr id="21509" name="13 Conector recto de flecha">
              <a:extLst>
                <a:ext uri="{FF2B5EF4-FFF2-40B4-BE49-F238E27FC236}">
                  <a16:creationId xmlns:a16="http://schemas.microsoft.com/office/drawing/2014/main" id="{C211C6CC-1049-4F05-9D55-BD60A06B106F}"/>
                </a:ext>
              </a:extLst>
            </p:cNvPr>
            <p:cNvCxnSpPr>
              <a:cxnSpLocks noChangeShapeType="1"/>
            </p:cNvCxnSpPr>
            <p:nvPr/>
          </p:nvCxnSpPr>
          <p:spPr bwMode="auto">
            <a:xfrm rot="5400000">
              <a:off x="4572000" y="4495800"/>
              <a:ext cx="304800" cy="1588"/>
            </a:xfrm>
            <a:prstGeom prst="straightConnector1">
              <a:avLst/>
            </a:prstGeom>
            <a:noFill/>
            <a:ln w="952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1510" name="15 Conector recto de flecha">
              <a:extLst>
                <a:ext uri="{FF2B5EF4-FFF2-40B4-BE49-F238E27FC236}">
                  <a16:creationId xmlns:a16="http://schemas.microsoft.com/office/drawing/2014/main" id="{68D95B14-6276-47E1-A4F2-8592263DF2BB}"/>
                </a:ext>
              </a:extLst>
            </p:cNvPr>
            <p:cNvCxnSpPr>
              <a:cxnSpLocks noChangeShapeType="1"/>
            </p:cNvCxnSpPr>
            <p:nvPr/>
          </p:nvCxnSpPr>
          <p:spPr bwMode="auto">
            <a:xfrm>
              <a:off x="1066800" y="5638800"/>
              <a:ext cx="457200" cy="1588"/>
            </a:xfrm>
            <a:prstGeom prst="straightConnector1">
              <a:avLst/>
            </a:prstGeom>
            <a:noFill/>
            <a:ln w="9525"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21511" name="16 Imagen">
              <a:extLst>
                <a:ext uri="{FF2B5EF4-FFF2-40B4-BE49-F238E27FC236}">
                  <a16:creationId xmlns:a16="http://schemas.microsoft.com/office/drawing/2014/main" id="{F099ED81-4296-4CCF-A506-D2A7F8BA19F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06812" y="4706277"/>
              <a:ext cx="6241788" cy="199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9 Grupo">
            <a:extLst>
              <a:ext uri="{FF2B5EF4-FFF2-40B4-BE49-F238E27FC236}">
                <a16:creationId xmlns:a16="http://schemas.microsoft.com/office/drawing/2014/main" id="{C3AB3B17-5B67-477C-8D9A-318A4CA477C1}"/>
              </a:ext>
            </a:extLst>
          </p:cNvPr>
          <p:cNvGrpSpPr>
            <a:grpSpLocks/>
          </p:cNvGrpSpPr>
          <p:nvPr/>
        </p:nvGrpSpPr>
        <p:grpSpPr bwMode="auto">
          <a:xfrm>
            <a:off x="609600" y="457200"/>
            <a:ext cx="7924800" cy="755650"/>
            <a:chOff x="609600" y="457200"/>
            <a:chExt cx="7924800" cy="754969"/>
          </a:xfrm>
        </p:grpSpPr>
        <p:sp>
          <p:nvSpPr>
            <p:cNvPr id="22536" name="Text Box 14">
              <a:extLst>
                <a:ext uri="{FF2B5EF4-FFF2-40B4-BE49-F238E27FC236}">
                  <a16:creationId xmlns:a16="http://schemas.microsoft.com/office/drawing/2014/main" id="{A78F61FB-0986-4F09-A5FA-760C747289F0}"/>
                </a:ext>
              </a:extLst>
            </p:cNvPr>
            <p:cNvSpPr txBox="1">
              <a:spLocks noChangeArrowheads="1"/>
            </p:cNvSpPr>
            <p:nvPr/>
          </p:nvSpPr>
          <p:spPr bwMode="auto">
            <a:xfrm>
              <a:off x="609600" y="4572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Vimos que aplicando la condición del punto crítico a la ecuación de van der Waals resultaba que:</a:t>
              </a:r>
              <a:endParaRPr lang="es-ES" altLang="es-AR" sz="2000" b="1">
                <a:latin typeface="Comic Sans MS" panose="030F0702030302020204" pitchFamily="66" charset="0"/>
              </a:endParaRPr>
            </a:p>
          </p:txBody>
        </p:sp>
        <p:graphicFrame>
          <p:nvGraphicFramePr>
            <p:cNvPr id="22537" name="Object 9">
              <a:extLst>
                <a:ext uri="{FF2B5EF4-FFF2-40B4-BE49-F238E27FC236}">
                  <a16:creationId xmlns:a16="http://schemas.microsoft.com/office/drawing/2014/main" id="{2A84201C-43AA-4AE8-8FD4-6E788BDBBF0F}"/>
                </a:ext>
              </a:extLst>
            </p:cNvPr>
            <p:cNvGraphicFramePr>
              <a:graphicFrameLocks noChangeAspect="1"/>
            </p:cNvGraphicFramePr>
            <p:nvPr/>
          </p:nvGraphicFramePr>
          <p:xfrm>
            <a:off x="4194630" y="820056"/>
            <a:ext cx="896938" cy="392113"/>
          </p:xfrm>
          <a:graphic>
            <a:graphicData uri="http://schemas.openxmlformats.org/presentationml/2006/ole">
              <mc:AlternateContent xmlns:mc="http://schemas.openxmlformats.org/markup-compatibility/2006">
                <mc:Choice xmlns:v="urn:schemas-microsoft-com:vml" Requires="v">
                  <p:oleObj spid="_x0000_s37890" name="Ecuación" r:id="rId3" imgW="520700" imgH="228600" progId="Equation.3">
                    <p:embed/>
                  </p:oleObj>
                </mc:Choice>
                <mc:Fallback>
                  <p:oleObj name="Ecuación" r:id="rId3" imgW="520700" imgH="228600" progId="Equation.3">
                    <p:embed/>
                    <p:pic>
                      <p:nvPicPr>
                        <p:cNvPr id="22537" name="Object 9">
                          <a:extLst>
                            <a:ext uri="{FF2B5EF4-FFF2-40B4-BE49-F238E27FC236}">
                              <a16:creationId xmlns:a16="http://schemas.microsoft.com/office/drawing/2014/main" id="{2A84201C-43AA-4AE8-8FD4-6E788BDBB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630" y="820056"/>
                          <a:ext cx="896938"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6">
            <a:extLst>
              <a:ext uri="{FF2B5EF4-FFF2-40B4-BE49-F238E27FC236}">
                <a16:creationId xmlns:a16="http://schemas.microsoft.com/office/drawing/2014/main" id="{E0CA029F-19D8-47CE-9CCA-6801D6613C40}"/>
              </a:ext>
            </a:extLst>
          </p:cNvPr>
          <p:cNvGrpSpPr>
            <a:grpSpLocks/>
          </p:cNvGrpSpPr>
          <p:nvPr/>
        </p:nvGrpSpPr>
        <p:grpSpPr bwMode="auto">
          <a:xfrm>
            <a:off x="596900" y="1622425"/>
            <a:ext cx="7924800" cy="1730375"/>
            <a:chOff x="376" y="1022"/>
            <a:chExt cx="4992" cy="1090"/>
          </a:xfrm>
        </p:grpSpPr>
        <p:graphicFrame>
          <p:nvGraphicFramePr>
            <p:cNvPr id="22533" name="Object 10">
              <a:extLst>
                <a:ext uri="{FF2B5EF4-FFF2-40B4-BE49-F238E27FC236}">
                  <a16:creationId xmlns:a16="http://schemas.microsoft.com/office/drawing/2014/main" id="{E6404388-9E7C-4B83-BFE4-7FEACDE71072}"/>
                </a:ext>
              </a:extLst>
            </p:cNvPr>
            <p:cNvGraphicFramePr>
              <a:graphicFrameLocks noChangeAspect="1"/>
            </p:cNvGraphicFramePr>
            <p:nvPr/>
          </p:nvGraphicFramePr>
          <p:xfrm>
            <a:off x="1332" y="1022"/>
            <a:ext cx="2604" cy="466"/>
          </p:xfrm>
          <a:graphic>
            <a:graphicData uri="http://schemas.openxmlformats.org/presentationml/2006/ole">
              <mc:AlternateContent xmlns:mc="http://schemas.openxmlformats.org/markup-compatibility/2006">
                <mc:Choice xmlns:v="urn:schemas-microsoft-com:vml" Requires="v">
                  <p:oleObj spid="_x0000_s37891" name="Ecuación" r:id="rId5" imgW="2400300" imgH="431800" progId="Equation.3">
                    <p:embed/>
                  </p:oleObj>
                </mc:Choice>
                <mc:Fallback>
                  <p:oleObj name="Ecuación" r:id="rId5" imgW="2400300" imgH="431800" progId="Equation.3">
                    <p:embed/>
                    <p:pic>
                      <p:nvPicPr>
                        <p:cNvPr id="22533" name="Object 10">
                          <a:extLst>
                            <a:ext uri="{FF2B5EF4-FFF2-40B4-BE49-F238E27FC236}">
                              <a16:creationId xmlns:a16="http://schemas.microsoft.com/office/drawing/2014/main" id="{E6404388-9E7C-4B83-BFE4-7FEACDE71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 y="1022"/>
                          <a:ext cx="2604" cy="466"/>
                        </a:xfrm>
                        <a:prstGeom prst="rect">
                          <a:avLst/>
                        </a:prstGeom>
                        <a:noFill/>
                        <a:ln w="1905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14">
              <a:extLst>
                <a:ext uri="{FF2B5EF4-FFF2-40B4-BE49-F238E27FC236}">
                  <a16:creationId xmlns:a16="http://schemas.microsoft.com/office/drawing/2014/main" id="{04AED2A6-16BF-4712-8966-F4E0209B3107}"/>
                </a:ext>
              </a:extLst>
            </p:cNvPr>
            <p:cNvSpPr txBox="1">
              <a:spLocks noChangeArrowheads="1"/>
            </p:cNvSpPr>
            <p:nvPr/>
          </p:nvSpPr>
          <p:spPr bwMode="auto">
            <a:xfrm>
              <a:off x="376" y="1670"/>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El modelo de van der Waals predice un </a:t>
              </a:r>
              <a:r>
                <a:rPr lang="es-ES_tradnl" altLang="es-AR" sz="2000" b="1">
                  <a:latin typeface="Comic Sans MS" panose="030F0702030302020204" pitchFamily="66" charset="0"/>
                </a:rPr>
                <a:t>valor universal de Z</a:t>
              </a:r>
              <a:r>
                <a:rPr lang="es-ES_tradnl" altLang="es-AR" sz="2000" b="1" baseline="-25000">
                  <a:latin typeface="Comic Sans MS" panose="030F0702030302020204" pitchFamily="66" charset="0"/>
                </a:rPr>
                <a:t>C</a:t>
              </a:r>
              <a:r>
                <a:rPr lang="es-ES_tradnl" altLang="es-AR" sz="2000">
                  <a:latin typeface="Comic Sans MS" panose="030F0702030302020204" pitchFamily="66" charset="0"/>
                </a:rPr>
                <a:t>; el mismo para todas las sustancias.</a:t>
              </a:r>
              <a:endParaRPr lang="es-ES" altLang="es-AR" sz="2000" b="1">
                <a:latin typeface="Comic Sans MS" panose="030F0702030302020204" pitchFamily="66" charset="0"/>
              </a:endParaRPr>
            </a:p>
          </p:txBody>
        </p:sp>
        <p:sp>
          <p:nvSpPr>
            <p:cNvPr id="22535" name="Text Box 14">
              <a:extLst>
                <a:ext uri="{FF2B5EF4-FFF2-40B4-BE49-F238E27FC236}">
                  <a16:creationId xmlns:a16="http://schemas.microsoft.com/office/drawing/2014/main" id="{0CE03DAE-9271-42A3-B736-CC3AE4E3C694}"/>
                </a:ext>
              </a:extLst>
            </p:cNvPr>
            <p:cNvSpPr txBox="1">
              <a:spLocks noChangeArrowheads="1"/>
            </p:cNvSpPr>
            <p:nvPr/>
          </p:nvSpPr>
          <p:spPr bwMode="auto">
            <a:xfrm>
              <a:off x="384" y="110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Entonces:</a:t>
              </a:r>
              <a:endParaRPr lang="es-ES" altLang="es-AR" sz="2000" b="1">
                <a:latin typeface="Comic Sans MS" panose="030F0702030302020204" pitchFamily="66" charset="0"/>
              </a:endParaRPr>
            </a:p>
          </p:txBody>
        </p:sp>
      </p:grpSp>
      <p:sp>
        <p:nvSpPr>
          <p:cNvPr id="7183" name="Text Box 14">
            <a:extLst>
              <a:ext uri="{FF2B5EF4-FFF2-40B4-BE49-F238E27FC236}">
                <a16:creationId xmlns:a16="http://schemas.microsoft.com/office/drawing/2014/main" id="{62808543-469E-443E-BE12-65E52A5DFE0D}"/>
              </a:ext>
            </a:extLst>
          </p:cNvPr>
          <p:cNvSpPr txBox="1">
            <a:spLocks noChangeArrowheads="1"/>
          </p:cNvSpPr>
          <p:nvPr/>
        </p:nvSpPr>
        <p:spPr bwMode="auto">
          <a:xfrm>
            <a:off x="595313" y="3794125"/>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evidencia experimental muestra que el valor de Z</a:t>
            </a:r>
            <a:r>
              <a:rPr lang="es-ES_tradnl" altLang="es-AR" sz="2000" baseline="-25000">
                <a:latin typeface="Comic Sans MS" panose="030F0702030302020204" pitchFamily="66" charset="0"/>
              </a:rPr>
              <a:t>C</a:t>
            </a:r>
            <a:r>
              <a:rPr lang="es-ES_tradnl" altLang="es-AR" sz="2000">
                <a:latin typeface="Comic Sans MS" panose="030F0702030302020204" pitchFamily="66" charset="0"/>
              </a:rPr>
              <a:t> es distinto para las distintas sustancias. Esto indica una limitación del modelo de van der Waals.</a:t>
            </a:r>
            <a:endParaRPr lang="es-ES" altLang="es-AR" sz="2000" b="1">
              <a:latin typeface="Comic Sans MS" panose="030F0702030302020204"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4">
            <a:extLst>
              <a:ext uri="{FF2B5EF4-FFF2-40B4-BE49-F238E27FC236}">
                <a16:creationId xmlns:a16="http://schemas.microsoft.com/office/drawing/2014/main" id="{35E49998-6FC6-4BE5-A716-673E54877393}"/>
              </a:ext>
            </a:extLst>
          </p:cNvPr>
          <p:cNvSpPr txBox="1">
            <a:spLocks noChangeArrowheads="1"/>
          </p:cNvSpPr>
          <p:nvPr/>
        </p:nvSpPr>
        <p:spPr bwMode="auto">
          <a:xfrm>
            <a:off x="595313" y="5013325"/>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Como el principio de estados correspondientes de dos parámetros presenta limitaciones, se busca agregar un </a:t>
            </a:r>
            <a:r>
              <a:rPr lang="es-ES_tradnl" altLang="es-AR" sz="2000" b="1">
                <a:latin typeface="Comic Sans MS" panose="030F0702030302020204" pitchFamily="66" charset="0"/>
              </a:rPr>
              <a:t>tercer parámetro</a:t>
            </a:r>
            <a:r>
              <a:rPr lang="es-ES_tradnl" altLang="es-AR" sz="2000">
                <a:latin typeface="Comic Sans MS" panose="030F0702030302020204" pitchFamily="66" charset="0"/>
              </a:rPr>
              <a:t> para identificar a las distintas sustancias químicas.</a:t>
            </a:r>
            <a:endParaRPr lang="es-ES" altLang="es-AR" sz="2000" b="1">
              <a:latin typeface="Comic Sans MS" panose="030F0702030302020204" pitchFamily="66" charset="0"/>
            </a:endParaRPr>
          </a:p>
        </p:txBody>
      </p:sp>
      <p:pic>
        <p:nvPicPr>
          <p:cNvPr id="23555" name="Picture 4">
            <a:extLst>
              <a:ext uri="{FF2B5EF4-FFF2-40B4-BE49-F238E27FC236}">
                <a16:creationId xmlns:a16="http://schemas.microsoft.com/office/drawing/2014/main" id="{B3F24A2E-C7E7-4192-B004-B23B814E9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04800"/>
            <a:ext cx="73691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56" name="11 Conector recto de flecha">
            <a:extLst>
              <a:ext uri="{FF2B5EF4-FFF2-40B4-BE49-F238E27FC236}">
                <a16:creationId xmlns:a16="http://schemas.microsoft.com/office/drawing/2014/main" id="{9BE2E39C-D58C-4874-9C55-187894A2FC92}"/>
              </a:ext>
            </a:extLst>
          </p:cNvPr>
          <p:cNvCxnSpPr>
            <a:cxnSpLocks noChangeShapeType="1"/>
          </p:cNvCxnSpPr>
          <p:nvPr/>
        </p:nvCxnSpPr>
        <p:spPr bwMode="auto">
          <a:xfrm rot="5400000">
            <a:off x="5753101" y="773112"/>
            <a:ext cx="381000" cy="31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26 Grupo">
            <a:extLst>
              <a:ext uri="{FF2B5EF4-FFF2-40B4-BE49-F238E27FC236}">
                <a16:creationId xmlns:a16="http://schemas.microsoft.com/office/drawing/2014/main" id="{0AF40ED1-0D21-4DFA-AF1A-E7C84AAC7208}"/>
              </a:ext>
            </a:extLst>
          </p:cNvPr>
          <p:cNvGrpSpPr>
            <a:grpSpLocks/>
          </p:cNvGrpSpPr>
          <p:nvPr/>
        </p:nvGrpSpPr>
        <p:grpSpPr bwMode="auto">
          <a:xfrm>
            <a:off x="561975" y="2057400"/>
            <a:ext cx="8734425" cy="4267200"/>
            <a:chOff x="561975" y="2057400"/>
            <a:chExt cx="8734425" cy="4267200"/>
          </a:xfrm>
        </p:grpSpPr>
        <p:grpSp>
          <p:nvGrpSpPr>
            <p:cNvPr id="7191" name="25 Grupo">
              <a:extLst>
                <a:ext uri="{FF2B5EF4-FFF2-40B4-BE49-F238E27FC236}">
                  <a16:creationId xmlns:a16="http://schemas.microsoft.com/office/drawing/2014/main" id="{5D6EC41C-52F4-4BC2-8373-FD5C504D3FFF}"/>
                </a:ext>
              </a:extLst>
            </p:cNvPr>
            <p:cNvGrpSpPr>
              <a:grpSpLocks/>
            </p:cNvGrpSpPr>
            <p:nvPr/>
          </p:nvGrpSpPr>
          <p:grpSpPr bwMode="auto">
            <a:xfrm>
              <a:off x="6966858" y="2057400"/>
              <a:ext cx="2329542" cy="1491342"/>
              <a:chOff x="6799944" y="2057400"/>
              <a:chExt cx="2329542" cy="1491342"/>
            </a:xfrm>
          </p:grpSpPr>
          <p:pic>
            <p:nvPicPr>
              <p:cNvPr id="7193" name="Picture 211">
                <a:extLst>
                  <a:ext uri="{FF2B5EF4-FFF2-40B4-BE49-F238E27FC236}">
                    <a16:creationId xmlns:a16="http://schemas.microsoft.com/office/drawing/2014/main" id="{02D2BDC3-FE28-443F-BA8C-C83B549F2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944" y="2057400"/>
                <a:ext cx="2300288" cy="14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24 Rectángulo">
                <a:extLst>
                  <a:ext uri="{FF2B5EF4-FFF2-40B4-BE49-F238E27FC236}">
                    <a16:creationId xmlns:a16="http://schemas.microsoft.com/office/drawing/2014/main" id="{9A79CD3A-0110-4EC8-AC09-333F60315202}"/>
                  </a:ext>
                </a:extLst>
              </p:cNvPr>
              <p:cNvSpPr>
                <a:spLocks noChangeArrowheads="1"/>
              </p:cNvSpPr>
              <p:nvPr/>
            </p:nvSpPr>
            <p:spPr bwMode="auto">
              <a:xfrm>
                <a:off x="7300686" y="3472542"/>
                <a:ext cx="1828800" cy="76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AR" altLang="es-AR" sz="2400"/>
              </a:p>
            </p:txBody>
          </p:sp>
        </p:grpSp>
        <p:sp>
          <p:nvSpPr>
            <p:cNvPr id="7192" name="Text Box 79">
              <a:extLst>
                <a:ext uri="{FF2B5EF4-FFF2-40B4-BE49-F238E27FC236}">
                  <a16:creationId xmlns:a16="http://schemas.microsoft.com/office/drawing/2014/main" id="{249CF6D1-BF6D-4C3F-8D09-4EFE7A1002D5}"/>
                </a:ext>
              </a:extLst>
            </p:cNvPr>
            <p:cNvSpPr txBox="1">
              <a:spLocks noChangeArrowheads="1"/>
            </p:cNvSpPr>
            <p:nvPr/>
          </p:nvSpPr>
          <p:spPr bwMode="auto">
            <a:xfrm>
              <a:off x="561975" y="5318125"/>
              <a:ext cx="800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 altLang="es-AR" sz="2000">
                  <a:latin typeface="Comic Sans MS" panose="030F0702030302020204" pitchFamily="66" charset="0"/>
                </a:rPr>
                <a:t>Cortando el espacio a distintas temperaturas (curvas azules) y dibujando las curvas sobre un mismo plano presión vs. volumen, se obtiene la proyección   Pvs.V  del diagrama espacial. </a:t>
              </a:r>
            </a:p>
          </p:txBody>
        </p:sp>
      </p:grpSp>
      <p:grpSp>
        <p:nvGrpSpPr>
          <p:cNvPr id="4" name="22 Grupo">
            <a:extLst>
              <a:ext uri="{FF2B5EF4-FFF2-40B4-BE49-F238E27FC236}">
                <a16:creationId xmlns:a16="http://schemas.microsoft.com/office/drawing/2014/main" id="{DCB5A69C-E112-4E61-9DB1-770E7249437A}"/>
              </a:ext>
            </a:extLst>
          </p:cNvPr>
          <p:cNvGrpSpPr>
            <a:grpSpLocks/>
          </p:cNvGrpSpPr>
          <p:nvPr/>
        </p:nvGrpSpPr>
        <p:grpSpPr bwMode="auto">
          <a:xfrm>
            <a:off x="561975" y="1905000"/>
            <a:ext cx="8001000" cy="3206750"/>
            <a:chOff x="561975" y="1905000"/>
            <a:chExt cx="8001000" cy="3206750"/>
          </a:xfrm>
        </p:grpSpPr>
        <p:sp>
          <p:nvSpPr>
            <p:cNvPr id="7183" name="Text Box 62">
              <a:extLst>
                <a:ext uri="{FF2B5EF4-FFF2-40B4-BE49-F238E27FC236}">
                  <a16:creationId xmlns:a16="http://schemas.microsoft.com/office/drawing/2014/main" id="{52B4D29A-6BCC-4792-8CB2-2B4B5F64466A}"/>
                </a:ext>
              </a:extLst>
            </p:cNvPr>
            <p:cNvSpPr txBox="1">
              <a:spLocks noChangeArrowheads="1"/>
            </p:cNvSpPr>
            <p:nvPr/>
          </p:nvSpPr>
          <p:spPr bwMode="auto">
            <a:xfrm>
              <a:off x="561975" y="4105275"/>
              <a:ext cx="800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 altLang="es-AR" sz="2000">
                  <a:latin typeface="Comic Sans MS" panose="030F0702030302020204" pitchFamily="66" charset="0"/>
                </a:rPr>
                <a:t>Las líneas rojas corresponden a distintas isobaras. Si se dibujan todas las líneas en un mismo plano temperatura vs. volumen, se obtiene la proyección   Tvs.V  del diagrama espacial </a:t>
              </a:r>
            </a:p>
          </p:txBody>
        </p:sp>
        <p:grpSp>
          <p:nvGrpSpPr>
            <p:cNvPr id="7184" name="Group 148">
              <a:extLst>
                <a:ext uri="{FF2B5EF4-FFF2-40B4-BE49-F238E27FC236}">
                  <a16:creationId xmlns:a16="http://schemas.microsoft.com/office/drawing/2014/main" id="{086678A8-0089-4076-BB3E-85187597689D}"/>
                </a:ext>
              </a:extLst>
            </p:cNvPr>
            <p:cNvGrpSpPr>
              <a:grpSpLocks/>
            </p:cNvGrpSpPr>
            <p:nvPr/>
          </p:nvGrpSpPr>
          <p:grpSpPr bwMode="auto">
            <a:xfrm>
              <a:off x="2895600" y="1905000"/>
              <a:ext cx="1538288" cy="1701800"/>
              <a:chOff x="2919" y="2864"/>
              <a:chExt cx="1497" cy="1456"/>
            </a:xfrm>
          </p:grpSpPr>
          <p:pic>
            <p:nvPicPr>
              <p:cNvPr id="7185" name="Picture 149">
                <a:extLst>
                  <a:ext uri="{FF2B5EF4-FFF2-40B4-BE49-F238E27FC236}">
                    <a16:creationId xmlns:a16="http://schemas.microsoft.com/office/drawing/2014/main" id="{FF36F215-0BDA-4BA9-989B-D7DAAB638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2864"/>
                <a:ext cx="1404"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50">
                <a:extLst>
                  <a:ext uri="{FF2B5EF4-FFF2-40B4-BE49-F238E27FC236}">
                    <a16:creationId xmlns:a16="http://schemas.microsoft.com/office/drawing/2014/main" id="{38B82911-2F3A-4697-B2FB-4CBE601F5886}"/>
                  </a:ext>
                </a:extLst>
              </p:cNvPr>
              <p:cNvSpPr txBox="1">
                <a:spLocks noChangeArrowheads="1"/>
              </p:cNvSpPr>
              <p:nvPr/>
            </p:nvSpPr>
            <p:spPr bwMode="auto">
              <a:xfrm>
                <a:off x="3875" y="2961"/>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Comic Sans MS" panose="030F0702030302020204" pitchFamily="66" charset="0"/>
                  </a:rPr>
                  <a:t>P</a:t>
                </a:r>
                <a:r>
                  <a:rPr lang="en-US" altLang="es-AR" sz="1400" b="1" baseline="-25000">
                    <a:latin typeface="Comic Sans MS" panose="030F0702030302020204" pitchFamily="66" charset="0"/>
                  </a:rPr>
                  <a:t>C</a:t>
                </a:r>
                <a:endParaRPr lang="en-US" altLang="es-AR" sz="1400" b="1">
                  <a:latin typeface="Comic Sans MS" panose="030F0702030302020204" pitchFamily="66" charset="0"/>
                </a:endParaRPr>
              </a:p>
            </p:txBody>
          </p:sp>
          <p:sp>
            <p:nvSpPr>
              <p:cNvPr id="7187" name="Text Box 151">
                <a:extLst>
                  <a:ext uri="{FF2B5EF4-FFF2-40B4-BE49-F238E27FC236}">
                    <a16:creationId xmlns:a16="http://schemas.microsoft.com/office/drawing/2014/main" id="{B69F8675-9576-4218-9FDF-E31C78144737}"/>
                  </a:ext>
                </a:extLst>
              </p:cNvPr>
              <p:cNvSpPr txBox="1">
                <a:spLocks noChangeArrowheads="1"/>
              </p:cNvSpPr>
              <p:nvPr/>
            </p:nvSpPr>
            <p:spPr bwMode="auto">
              <a:xfrm>
                <a:off x="2919" y="3264"/>
                <a:ext cx="2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Comic Sans MS" panose="030F0702030302020204" pitchFamily="66" charset="0"/>
                  </a:rPr>
                  <a:t>T</a:t>
                </a:r>
                <a:r>
                  <a:rPr lang="en-US" altLang="es-AR" sz="1400" b="1" baseline="-25000">
                    <a:latin typeface="Comic Sans MS" panose="030F0702030302020204" pitchFamily="66" charset="0"/>
                  </a:rPr>
                  <a:t>C</a:t>
                </a:r>
                <a:endParaRPr lang="en-US" altLang="es-AR" sz="1400" b="1">
                  <a:latin typeface="Comic Sans MS" panose="030F0702030302020204" pitchFamily="66" charset="0"/>
                </a:endParaRPr>
              </a:p>
            </p:txBody>
          </p:sp>
          <p:sp>
            <p:nvSpPr>
              <p:cNvPr id="7188" name="Text Box 152">
                <a:extLst>
                  <a:ext uri="{FF2B5EF4-FFF2-40B4-BE49-F238E27FC236}">
                    <a16:creationId xmlns:a16="http://schemas.microsoft.com/office/drawing/2014/main" id="{32EC9343-AC59-45F5-8B3C-8774DD3A526F}"/>
                  </a:ext>
                </a:extLst>
              </p:cNvPr>
              <p:cNvSpPr txBox="1">
                <a:spLocks noChangeArrowheads="1"/>
              </p:cNvSpPr>
              <p:nvPr/>
            </p:nvSpPr>
            <p:spPr bwMode="auto">
              <a:xfrm>
                <a:off x="3504" y="4128"/>
                <a:ext cx="2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Comic Sans MS" panose="030F0702030302020204" pitchFamily="66" charset="0"/>
                  </a:rPr>
                  <a:t>V</a:t>
                </a:r>
                <a:r>
                  <a:rPr lang="en-US" altLang="es-AR" sz="1400" b="1" baseline="-25000">
                    <a:latin typeface="Comic Sans MS" panose="030F0702030302020204" pitchFamily="66" charset="0"/>
                  </a:rPr>
                  <a:t>C</a:t>
                </a:r>
                <a:endParaRPr lang="en-US" altLang="es-AR" sz="1400" b="1">
                  <a:latin typeface="Comic Sans MS" panose="030F0702030302020204" pitchFamily="66" charset="0"/>
                </a:endParaRPr>
              </a:p>
            </p:txBody>
          </p:sp>
          <p:sp>
            <p:nvSpPr>
              <p:cNvPr id="7189" name="Line 153">
                <a:extLst>
                  <a:ext uri="{FF2B5EF4-FFF2-40B4-BE49-F238E27FC236}">
                    <a16:creationId xmlns:a16="http://schemas.microsoft.com/office/drawing/2014/main" id="{2A8FA397-45D0-4381-9F5F-5040DB92AD5A}"/>
                  </a:ext>
                </a:extLst>
              </p:cNvPr>
              <p:cNvSpPr>
                <a:spLocks noChangeShapeType="1"/>
              </p:cNvSpPr>
              <p:nvPr/>
            </p:nvSpPr>
            <p:spPr bwMode="auto">
              <a:xfrm flipH="1">
                <a:off x="3120" y="3360"/>
                <a:ext cx="38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190" name="Line 154">
                <a:extLst>
                  <a:ext uri="{FF2B5EF4-FFF2-40B4-BE49-F238E27FC236}">
                    <a16:creationId xmlns:a16="http://schemas.microsoft.com/office/drawing/2014/main" id="{C0E86F9F-6F0C-4264-9315-4429F07F7CAC}"/>
                  </a:ext>
                </a:extLst>
              </p:cNvPr>
              <p:cNvSpPr>
                <a:spLocks noChangeShapeType="1"/>
              </p:cNvSpPr>
              <p:nvPr/>
            </p:nvSpPr>
            <p:spPr bwMode="auto">
              <a:xfrm>
                <a:off x="3552" y="3360"/>
                <a:ext cx="0" cy="7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grpSp>
      <p:grpSp>
        <p:nvGrpSpPr>
          <p:cNvPr id="6" name="Group 74">
            <a:extLst>
              <a:ext uri="{FF2B5EF4-FFF2-40B4-BE49-F238E27FC236}">
                <a16:creationId xmlns:a16="http://schemas.microsoft.com/office/drawing/2014/main" id="{AB9634BA-31E1-4B9E-9E2E-B85C5FDAF0D4}"/>
              </a:ext>
            </a:extLst>
          </p:cNvPr>
          <p:cNvGrpSpPr>
            <a:grpSpLocks/>
          </p:cNvGrpSpPr>
          <p:nvPr/>
        </p:nvGrpSpPr>
        <p:grpSpPr bwMode="auto">
          <a:xfrm>
            <a:off x="4572000" y="1652588"/>
            <a:ext cx="2927350" cy="2228850"/>
            <a:chOff x="2880" y="344"/>
            <a:chExt cx="1844" cy="1404"/>
          </a:xfrm>
        </p:grpSpPr>
        <p:pic>
          <p:nvPicPr>
            <p:cNvPr id="7179" name="Picture 75">
              <a:extLst>
                <a:ext uri="{FF2B5EF4-FFF2-40B4-BE49-F238E27FC236}">
                  <a16:creationId xmlns:a16="http://schemas.microsoft.com/office/drawing/2014/main" id="{543C0DB9-CBC8-4044-8DBB-3C7732C22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44"/>
              <a:ext cx="177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0" name="Group 76">
              <a:extLst>
                <a:ext uri="{FF2B5EF4-FFF2-40B4-BE49-F238E27FC236}">
                  <a16:creationId xmlns:a16="http://schemas.microsoft.com/office/drawing/2014/main" id="{D282BA8D-77FA-4BA1-A7B1-25D2271E972C}"/>
                </a:ext>
              </a:extLst>
            </p:cNvPr>
            <p:cNvGrpSpPr>
              <a:grpSpLocks/>
            </p:cNvGrpSpPr>
            <p:nvPr/>
          </p:nvGrpSpPr>
          <p:grpSpPr bwMode="auto">
            <a:xfrm>
              <a:off x="3696" y="1536"/>
              <a:ext cx="1028" cy="212"/>
              <a:chOff x="960" y="3292"/>
              <a:chExt cx="1028" cy="212"/>
            </a:xfrm>
          </p:grpSpPr>
          <p:sp>
            <p:nvSpPr>
              <p:cNvPr id="7181" name="Line 77">
                <a:extLst>
                  <a:ext uri="{FF2B5EF4-FFF2-40B4-BE49-F238E27FC236}">
                    <a16:creationId xmlns:a16="http://schemas.microsoft.com/office/drawing/2014/main" id="{190A5761-EEBE-4BFD-B34F-98805B3FE6C8}"/>
                  </a:ext>
                </a:extLst>
              </p:cNvPr>
              <p:cNvSpPr>
                <a:spLocks noChangeShapeType="1"/>
              </p:cNvSpPr>
              <p:nvPr/>
            </p:nvSpPr>
            <p:spPr bwMode="auto">
              <a:xfrm>
                <a:off x="960" y="3413"/>
                <a:ext cx="336"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82" name="Text Box 78">
                <a:extLst>
                  <a:ext uri="{FF2B5EF4-FFF2-40B4-BE49-F238E27FC236}">
                    <a16:creationId xmlns:a16="http://schemas.microsoft.com/office/drawing/2014/main" id="{378BD9E0-2E5B-4FA9-AF0F-D06457128011}"/>
                  </a:ext>
                </a:extLst>
              </p:cNvPr>
              <p:cNvSpPr txBox="1">
                <a:spLocks noChangeArrowheads="1"/>
              </p:cNvSpPr>
              <p:nvPr/>
            </p:nvSpPr>
            <p:spPr bwMode="auto">
              <a:xfrm>
                <a:off x="1288" y="3292"/>
                <a:ext cx="7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Comic Sans MS" panose="030F0702030302020204" pitchFamily="66" charset="0"/>
                  </a:rPr>
                  <a:t>isotermas</a:t>
                </a:r>
              </a:p>
            </p:txBody>
          </p:sp>
        </p:grpSp>
      </p:grpSp>
      <p:sp>
        <p:nvSpPr>
          <p:cNvPr id="7173" name="Text Box 2">
            <a:extLst>
              <a:ext uri="{FF2B5EF4-FFF2-40B4-BE49-F238E27FC236}">
                <a16:creationId xmlns:a16="http://schemas.microsoft.com/office/drawing/2014/main" id="{AF6EA4BA-7123-467F-8DC1-387D633A7C55}"/>
              </a:ext>
            </a:extLst>
          </p:cNvPr>
          <p:cNvSpPr txBox="1">
            <a:spLocks noChangeArrowheads="1"/>
          </p:cNvSpPr>
          <p:nvPr/>
        </p:nvSpPr>
        <p:spPr bwMode="auto">
          <a:xfrm>
            <a:off x="716756" y="659430"/>
            <a:ext cx="7710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AR" altLang="es-AR" sz="2000">
                <a:latin typeface="Comic Sans MS" panose="030F0702030302020204" pitchFamily="66" charset="0"/>
              </a:rPr>
              <a:t>Como estamos analizando 3 variables (presión, volumen y temperatura), la relación entre ellas se ubicará en un espacio tridimensional.</a:t>
            </a:r>
          </a:p>
        </p:txBody>
      </p:sp>
      <p:grpSp>
        <p:nvGrpSpPr>
          <p:cNvPr id="8" name="Group 69">
            <a:extLst>
              <a:ext uri="{FF2B5EF4-FFF2-40B4-BE49-F238E27FC236}">
                <a16:creationId xmlns:a16="http://schemas.microsoft.com/office/drawing/2014/main" id="{6AA396C3-E050-4DC9-8989-545720A1F43A}"/>
              </a:ext>
            </a:extLst>
          </p:cNvPr>
          <p:cNvGrpSpPr>
            <a:grpSpLocks/>
          </p:cNvGrpSpPr>
          <p:nvPr/>
        </p:nvGrpSpPr>
        <p:grpSpPr bwMode="auto">
          <a:xfrm>
            <a:off x="180975" y="1639888"/>
            <a:ext cx="2743200" cy="2241550"/>
            <a:chOff x="546" y="336"/>
            <a:chExt cx="1728" cy="1412"/>
          </a:xfrm>
        </p:grpSpPr>
        <p:pic>
          <p:nvPicPr>
            <p:cNvPr id="7175" name="Picture 70">
              <a:extLst>
                <a:ext uri="{FF2B5EF4-FFF2-40B4-BE49-F238E27FC236}">
                  <a16:creationId xmlns:a16="http://schemas.microsoft.com/office/drawing/2014/main" id="{CECF408A-1B91-48A7-8FDC-0D32A62DC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 y="336"/>
              <a:ext cx="172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71">
              <a:extLst>
                <a:ext uri="{FF2B5EF4-FFF2-40B4-BE49-F238E27FC236}">
                  <a16:creationId xmlns:a16="http://schemas.microsoft.com/office/drawing/2014/main" id="{21DF3BF5-06BD-4B65-AF0E-F100F4033858}"/>
                </a:ext>
              </a:extLst>
            </p:cNvPr>
            <p:cNvGrpSpPr>
              <a:grpSpLocks/>
            </p:cNvGrpSpPr>
            <p:nvPr/>
          </p:nvGrpSpPr>
          <p:grpSpPr bwMode="auto">
            <a:xfrm>
              <a:off x="1104" y="1536"/>
              <a:ext cx="925" cy="212"/>
              <a:chOff x="4176" y="1536"/>
              <a:chExt cx="925" cy="212"/>
            </a:xfrm>
          </p:grpSpPr>
          <p:sp>
            <p:nvSpPr>
              <p:cNvPr id="7177" name="Line 72">
                <a:extLst>
                  <a:ext uri="{FF2B5EF4-FFF2-40B4-BE49-F238E27FC236}">
                    <a16:creationId xmlns:a16="http://schemas.microsoft.com/office/drawing/2014/main" id="{3E795126-BDC5-4F8C-BC97-F539C48DF71A}"/>
                  </a:ext>
                </a:extLst>
              </p:cNvPr>
              <p:cNvSpPr>
                <a:spLocks noChangeShapeType="1"/>
              </p:cNvSpPr>
              <p:nvPr/>
            </p:nvSpPr>
            <p:spPr bwMode="auto">
              <a:xfrm>
                <a:off x="4176" y="1657"/>
                <a:ext cx="33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8" name="Text Box 73">
                <a:extLst>
                  <a:ext uri="{FF2B5EF4-FFF2-40B4-BE49-F238E27FC236}">
                    <a16:creationId xmlns:a16="http://schemas.microsoft.com/office/drawing/2014/main" id="{37C8B696-F38C-47B1-AAF5-9591E8CA811D}"/>
                  </a:ext>
                </a:extLst>
              </p:cNvPr>
              <p:cNvSpPr txBox="1">
                <a:spLocks noChangeArrowheads="1"/>
              </p:cNvSpPr>
              <p:nvPr/>
            </p:nvSpPr>
            <p:spPr bwMode="auto">
              <a:xfrm>
                <a:off x="4488" y="1536"/>
                <a:ext cx="6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Comic Sans MS" panose="030F0702030302020204" pitchFamily="66" charset="0"/>
                  </a:rPr>
                  <a:t>isobaras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4">
            <a:extLst>
              <a:ext uri="{FF2B5EF4-FFF2-40B4-BE49-F238E27FC236}">
                <a16:creationId xmlns:a16="http://schemas.microsoft.com/office/drawing/2014/main" id="{1676C179-A073-46F6-ACA0-916078E9A2C5}"/>
              </a:ext>
            </a:extLst>
          </p:cNvPr>
          <p:cNvSpPr txBox="1">
            <a:spLocks noChangeArrowheads="1"/>
          </p:cNvSpPr>
          <p:nvPr/>
        </p:nvSpPr>
        <p:spPr bwMode="auto">
          <a:xfrm>
            <a:off x="595313" y="1308100"/>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Pitzer (1955) definió el llamado </a:t>
            </a:r>
            <a:r>
              <a:rPr lang="es-ES_tradnl" altLang="es-AR" sz="2000" b="1">
                <a:latin typeface="Comic Sans MS" panose="030F0702030302020204" pitchFamily="66" charset="0"/>
              </a:rPr>
              <a:t>factor acéntrico (</a:t>
            </a:r>
            <a:r>
              <a:rPr lang="es-ES_tradnl" altLang="es-AR" sz="2000" b="1">
                <a:latin typeface="Comic Sans MS" panose="030F0702030302020204" pitchFamily="66" charset="0"/>
                <a:sym typeface="Symbol" panose="05050102010706020507" pitchFamily="18" charset="2"/>
              </a:rPr>
              <a:t></a:t>
            </a:r>
            <a:r>
              <a:rPr lang="es-ES_tradnl" altLang="es-AR" sz="2000">
                <a:latin typeface="Comic Sans MS" panose="030F0702030302020204" pitchFamily="66" charset="0"/>
                <a:sym typeface="Symbol" panose="05050102010706020507" pitchFamily="18" charset="2"/>
              </a:rPr>
              <a:t>) que se utiliza como un nuevo parámetro identificatorio de las distintas especies químicas, en el llamado </a:t>
            </a:r>
            <a:r>
              <a:rPr lang="es-ES_tradnl" altLang="es-AR" sz="2000" b="1">
                <a:latin typeface="Comic Sans MS" panose="030F0702030302020204" pitchFamily="66" charset="0"/>
                <a:sym typeface="Symbol" panose="05050102010706020507" pitchFamily="18" charset="2"/>
              </a:rPr>
              <a:t>principio de estados correspondientes de tres parámetros</a:t>
            </a:r>
            <a:r>
              <a:rPr lang="es-ES_tradnl" altLang="es-AR" sz="2000">
                <a:latin typeface="Comic Sans MS" panose="030F0702030302020204" pitchFamily="66" charset="0"/>
              </a:rPr>
              <a:t>.</a:t>
            </a:r>
            <a:endParaRPr lang="es-ES" altLang="es-AR" sz="2000">
              <a:latin typeface="Comic Sans MS" panose="030F0702030302020204" pitchFamily="66" charset="0"/>
            </a:endParaRPr>
          </a:p>
        </p:txBody>
      </p:sp>
      <p:sp>
        <p:nvSpPr>
          <p:cNvPr id="33" name="Text Box 14">
            <a:extLst>
              <a:ext uri="{FF2B5EF4-FFF2-40B4-BE49-F238E27FC236}">
                <a16:creationId xmlns:a16="http://schemas.microsoft.com/office/drawing/2014/main" id="{D5163561-ABC4-487A-97E4-C5CA8D02D3A1}"/>
              </a:ext>
            </a:extLst>
          </p:cNvPr>
          <p:cNvSpPr txBox="1">
            <a:spLocks noChangeArrowheads="1"/>
          </p:cNvSpPr>
          <p:nvPr/>
        </p:nvSpPr>
        <p:spPr bwMode="auto">
          <a:xfrm>
            <a:off x="609600" y="26797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 nivel molecular </a:t>
            </a:r>
            <a:r>
              <a:rPr lang="es-ES_tradnl" altLang="es-AR" sz="2000">
                <a:latin typeface="Comic Sans MS" panose="030F0702030302020204" pitchFamily="66" charset="0"/>
                <a:sym typeface="Symbol" panose="05050102010706020507" pitchFamily="18" charset="2"/>
              </a:rPr>
              <a:t> da una idea de la no-esfericidad molecular. Por ejemplo en las sustancias orgánicas el valor de  crece con la longitud de la cadena hidrocarbonada.</a:t>
            </a:r>
            <a:endParaRPr lang="es-ES_tradnl" altLang="es-AR" sz="2000" b="1">
              <a:latin typeface="Comic Sans MS" panose="030F0702030302020204" pitchFamily="66" charset="0"/>
              <a:sym typeface="Symbol" panose="05050102010706020507" pitchFamily="18" charset="2"/>
            </a:endParaRPr>
          </a:p>
        </p:txBody>
      </p:sp>
      <p:sp>
        <p:nvSpPr>
          <p:cNvPr id="24580" name="Text Box 2">
            <a:extLst>
              <a:ext uri="{FF2B5EF4-FFF2-40B4-BE49-F238E27FC236}">
                <a16:creationId xmlns:a16="http://schemas.microsoft.com/office/drawing/2014/main" id="{5555B0FA-2676-43E4-90E2-91B648CD5C49}"/>
              </a:ext>
            </a:extLst>
          </p:cNvPr>
          <p:cNvSpPr txBox="1">
            <a:spLocks noChangeArrowheads="1"/>
          </p:cNvSpPr>
          <p:nvPr/>
        </p:nvSpPr>
        <p:spPr bwMode="auto">
          <a:xfrm>
            <a:off x="2959100" y="717550"/>
            <a:ext cx="3187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Factor acéntrico </a:t>
            </a:r>
            <a:endParaRPr lang="es-ES" altLang="es-AR" sz="2800" b="1">
              <a:latin typeface="Comic Sans MS" panose="030F0702030302020204" pitchFamily="66" charset="0"/>
            </a:endParaRPr>
          </a:p>
        </p:txBody>
      </p:sp>
      <p:sp>
        <p:nvSpPr>
          <p:cNvPr id="2" name="Text Box 14">
            <a:extLst>
              <a:ext uri="{FF2B5EF4-FFF2-40B4-BE49-F238E27FC236}">
                <a16:creationId xmlns:a16="http://schemas.microsoft.com/office/drawing/2014/main" id="{524AC8AA-D88E-4B2D-BF96-B5031AADC723}"/>
              </a:ext>
            </a:extLst>
          </p:cNvPr>
          <p:cNvSpPr txBox="1">
            <a:spLocks noChangeArrowheads="1"/>
          </p:cNvSpPr>
          <p:nvPr/>
        </p:nvSpPr>
        <p:spPr bwMode="auto">
          <a:xfrm>
            <a:off x="609600" y="37338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A nivel macroscópico </a:t>
            </a:r>
            <a:r>
              <a:rPr lang="es-ES_tradnl" altLang="es-AR" sz="2000">
                <a:latin typeface="Comic Sans MS" panose="030F0702030302020204" pitchFamily="66" charset="0"/>
                <a:sym typeface="Symbol" panose="05050102010706020507" pitchFamily="18" charset="2"/>
              </a:rPr>
              <a:t> brinda información sobre la presión de vapor de una sustancia.</a:t>
            </a:r>
            <a:endParaRPr lang="es-ES_tradnl" altLang="es-AR" sz="2000" b="1">
              <a:latin typeface="Comic Sans MS" panose="030F0702030302020204" pitchFamily="66" charset="0"/>
              <a:sym typeface="Symbol" panose="05050102010706020507" pitchFamily="18" charset="2"/>
            </a:endParaRPr>
          </a:p>
        </p:txBody>
      </p:sp>
      <p:sp>
        <p:nvSpPr>
          <p:cNvPr id="3" name="Text Box 14">
            <a:extLst>
              <a:ext uri="{FF2B5EF4-FFF2-40B4-BE49-F238E27FC236}">
                <a16:creationId xmlns:a16="http://schemas.microsoft.com/office/drawing/2014/main" id="{3A782488-8572-4D98-B5C2-E11227E960FD}"/>
              </a:ext>
            </a:extLst>
          </p:cNvPr>
          <p:cNvSpPr txBox="1">
            <a:spLocks noChangeArrowheads="1"/>
          </p:cNvSpPr>
          <p:nvPr/>
        </p:nvSpPr>
        <p:spPr bwMode="auto">
          <a:xfrm>
            <a:off x="609600" y="4572000"/>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 presión de vapor de las sustancias puras tiene una variación potencial con la temperatura</a:t>
            </a:r>
            <a:r>
              <a:rPr lang="es-ES_tradnl" altLang="es-AR" sz="2000">
                <a:latin typeface="Comic Sans MS" panose="030F0702030302020204" pitchFamily="66" charset="0"/>
                <a:sym typeface="Symbol" panose="05050102010706020507" pitchFamily="18" charset="2"/>
              </a:rPr>
              <a:t>. Se busca representar las presiones de vapor en una escala semi-logarítmica, de manera de linealizar la función. </a:t>
            </a:r>
            <a:endParaRPr lang="es-ES_tradnl" altLang="es-AR" sz="2000" b="1">
              <a:latin typeface="Comic Sans MS" panose="030F0702030302020204" pitchFamily="66" charset="0"/>
              <a:sym typeface="Symbol" panose="05050102010706020507" pitchFamily="18" charset="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0F94A6C4-E006-43DF-9FEE-3148E5782C32}"/>
              </a:ext>
            </a:extLst>
          </p:cNvPr>
          <p:cNvSpPr txBox="1">
            <a:spLocks noChangeArrowheads="1"/>
          </p:cNvSpPr>
          <p:nvPr/>
        </p:nvSpPr>
        <p:spPr bwMode="auto">
          <a:xfrm>
            <a:off x="990600" y="3048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2000" dirty="0">
                <a:latin typeface="Comic Sans MS" panose="030F0702030302020204" pitchFamily="66" charset="0"/>
              </a:rPr>
              <a:t>Ejemplo: Presiones de vapor del agua</a:t>
            </a:r>
            <a:endParaRPr lang="es-ES" altLang="es-AR" sz="2000" dirty="0">
              <a:latin typeface="Comic Sans MS" panose="030F0702030302020204" pitchFamily="66" charset="0"/>
            </a:endParaRPr>
          </a:p>
        </p:txBody>
      </p:sp>
      <p:grpSp>
        <p:nvGrpSpPr>
          <p:cNvPr id="25603" name="Group 34">
            <a:extLst>
              <a:ext uri="{FF2B5EF4-FFF2-40B4-BE49-F238E27FC236}">
                <a16:creationId xmlns:a16="http://schemas.microsoft.com/office/drawing/2014/main" id="{11C26E98-14CD-4CD1-A4ED-6E4FDE1856E9}"/>
              </a:ext>
            </a:extLst>
          </p:cNvPr>
          <p:cNvGrpSpPr>
            <a:grpSpLocks/>
          </p:cNvGrpSpPr>
          <p:nvPr/>
        </p:nvGrpSpPr>
        <p:grpSpPr bwMode="auto">
          <a:xfrm>
            <a:off x="0" y="863600"/>
            <a:ext cx="2971800" cy="2233613"/>
            <a:chOff x="24" y="497"/>
            <a:chExt cx="1872" cy="1407"/>
          </a:xfrm>
        </p:grpSpPr>
        <p:grpSp>
          <p:nvGrpSpPr>
            <p:cNvPr id="25638" name="Group 33">
              <a:extLst>
                <a:ext uri="{FF2B5EF4-FFF2-40B4-BE49-F238E27FC236}">
                  <a16:creationId xmlns:a16="http://schemas.microsoft.com/office/drawing/2014/main" id="{759E58AE-7645-4F82-8643-68D87B2D78EA}"/>
                </a:ext>
              </a:extLst>
            </p:cNvPr>
            <p:cNvGrpSpPr>
              <a:grpSpLocks/>
            </p:cNvGrpSpPr>
            <p:nvPr/>
          </p:nvGrpSpPr>
          <p:grpSpPr bwMode="auto">
            <a:xfrm>
              <a:off x="24" y="624"/>
              <a:ext cx="1872" cy="1280"/>
              <a:chOff x="24" y="624"/>
              <a:chExt cx="1872" cy="1280"/>
            </a:xfrm>
          </p:grpSpPr>
          <p:pic>
            <p:nvPicPr>
              <p:cNvPr id="25640" name="Picture 4">
                <a:extLst>
                  <a:ext uri="{FF2B5EF4-FFF2-40B4-BE49-F238E27FC236}">
                    <a16:creationId xmlns:a16="http://schemas.microsoft.com/office/drawing/2014/main" id="{5593E693-6ABE-49B3-8B85-C3C479541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 y="624"/>
                <a:ext cx="1872"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1" name="Text Box 5">
                <a:extLst>
                  <a:ext uri="{FF2B5EF4-FFF2-40B4-BE49-F238E27FC236}">
                    <a16:creationId xmlns:a16="http://schemas.microsoft.com/office/drawing/2014/main" id="{27DF07EA-8C32-4B8E-96D0-1E17DB68FE0A}"/>
                  </a:ext>
                </a:extLst>
              </p:cNvPr>
              <p:cNvSpPr txBox="1">
                <a:spLocks noChangeArrowheads="1"/>
              </p:cNvSpPr>
              <p:nvPr/>
            </p:nvSpPr>
            <p:spPr bwMode="auto">
              <a:xfrm>
                <a:off x="1406" y="736"/>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AR" altLang="es-AR" sz="1200" b="1">
                    <a:latin typeface="Comic Sans MS" panose="030F0702030302020204" pitchFamily="66" charset="0"/>
                  </a:rPr>
                  <a:t>C</a:t>
                </a:r>
                <a:endParaRPr lang="en-US" altLang="es-AR" sz="1200" b="1">
                  <a:latin typeface="Comic Sans MS" panose="030F0702030302020204" pitchFamily="66" charset="0"/>
                </a:endParaRPr>
              </a:p>
            </p:txBody>
          </p:sp>
        </p:grpSp>
        <p:sp>
          <p:nvSpPr>
            <p:cNvPr id="25639" name="Text Box 2">
              <a:extLst>
                <a:ext uri="{FF2B5EF4-FFF2-40B4-BE49-F238E27FC236}">
                  <a16:creationId xmlns:a16="http://schemas.microsoft.com/office/drawing/2014/main" id="{DC960C7A-AA86-411F-9D31-A5ABE384BD70}"/>
                </a:ext>
              </a:extLst>
            </p:cNvPr>
            <p:cNvSpPr txBox="1">
              <a:spLocks noChangeArrowheads="1"/>
            </p:cNvSpPr>
            <p:nvPr/>
          </p:nvSpPr>
          <p:spPr bwMode="auto">
            <a:xfrm>
              <a:off x="720" y="497"/>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1800">
                  <a:latin typeface="Comic Sans MS" panose="030F0702030302020204" pitchFamily="66" charset="0"/>
                </a:rPr>
                <a:t>P</a:t>
              </a:r>
              <a:r>
                <a:rPr lang="es-ES_tradnl" altLang="es-AR" sz="1800" baseline="30000">
                  <a:latin typeface="Comic Sans MS" panose="030F0702030302020204" pitchFamily="66" charset="0"/>
                </a:rPr>
                <a:t>vap</a:t>
              </a:r>
              <a:r>
                <a:rPr lang="es-ES_tradnl" altLang="es-AR" sz="1800">
                  <a:latin typeface="Comic Sans MS" panose="030F0702030302020204" pitchFamily="66" charset="0"/>
                </a:rPr>
                <a:t> vs. T</a:t>
              </a:r>
              <a:endParaRPr lang="es-ES" altLang="es-AR" sz="1800">
                <a:latin typeface="Comic Sans MS" panose="030F0702030302020204" pitchFamily="66" charset="0"/>
              </a:endParaRPr>
            </a:p>
          </p:txBody>
        </p:sp>
      </p:grpSp>
      <p:grpSp>
        <p:nvGrpSpPr>
          <p:cNvPr id="4" name="Group 35">
            <a:extLst>
              <a:ext uri="{FF2B5EF4-FFF2-40B4-BE49-F238E27FC236}">
                <a16:creationId xmlns:a16="http://schemas.microsoft.com/office/drawing/2014/main" id="{87B182FC-EA89-4A80-8CFD-A03398A45738}"/>
              </a:ext>
            </a:extLst>
          </p:cNvPr>
          <p:cNvGrpSpPr>
            <a:grpSpLocks/>
          </p:cNvGrpSpPr>
          <p:nvPr/>
        </p:nvGrpSpPr>
        <p:grpSpPr bwMode="auto">
          <a:xfrm>
            <a:off x="2819400" y="876300"/>
            <a:ext cx="3179763" cy="2195513"/>
            <a:chOff x="1800" y="912"/>
            <a:chExt cx="2003" cy="1383"/>
          </a:xfrm>
        </p:grpSpPr>
        <p:grpSp>
          <p:nvGrpSpPr>
            <p:cNvPr id="25632" name="Group 31">
              <a:extLst>
                <a:ext uri="{FF2B5EF4-FFF2-40B4-BE49-F238E27FC236}">
                  <a16:creationId xmlns:a16="http://schemas.microsoft.com/office/drawing/2014/main" id="{6F79459A-62B8-48C2-A454-E839B47699E6}"/>
                </a:ext>
              </a:extLst>
            </p:cNvPr>
            <p:cNvGrpSpPr>
              <a:grpSpLocks/>
            </p:cNvGrpSpPr>
            <p:nvPr/>
          </p:nvGrpSpPr>
          <p:grpSpPr bwMode="auto">
            <a:xfrm>
              <a:off x="1800" y="912"/>
              <a:ext cx="2003" cy="1383"/>
              <a:chOff x="1800" y="505"/>
              <a:chExt cx="2003" cy="1383"/>
            </a:xfrm>
          </p:grpSpPr>
          <p:grpSp>
            <p:nvGrpSpPr>
              <p:cNvPr id="25634" name="Group 29">
                <a:extLst>
                  <a:ext uri="{FF2B5EF4-FFF2-40B4-BE49-F238E27FC236}">
                    <a16:creationId xmlns:a16="http://schemas.microsoft.com/office/drawing/2014/main" id="{32B88B75-624C-4D09-B242-11DE6CC9DD13}"/>
                  </a:ext>
                </a:extLst>
              </p:cNvPr>
              <p:cNvGrpSpPr>
                <a:grpSpLocks/>
              </p:cNvGrpSpPr>
              <p:nvPr/>
            </p:nvGrpSpPr>
            <p:grpSpPr bwMode="auto">
              <a:xfrm>
                <a:off x="1953" y="505"/>
                <a:ext cx="1850" cy="1383"/>
                <a:chOff x="1953" y="505"/>
                <a:chExt cx="1850" cy="1383"/>
              </a:xfrm>
            </p:grpSpPr>
            <p:pic>
              <p:nvPicPr>
                <p:cNvPr id="25636" name="Picture 11">
                  <a:extLst>
                    <a:ext uri="{FF2B5EF4-FFF2-40B4-BE49-F238E27FC236}">
                      <a16:creationId xmlns:a16="http://schemas.microsoft.com/office/drawing/2014/main" id="{50795D6D-431A-42B9-B572-D3153F2B0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 y="623"/>
                  <a:ext cx="1850" cy="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7" name="Text Box 2">
                  <a:extLst>
                    <a:ext uri="{FF2B5EF4-FFF2-40B4-BE49-F238E27FC236}">
                      <a16:creationId xmlns:a16="http://schemas.microsoft.com/office/drawing/2014/main" id="{33FF79F7-0529-4B8A-9CCF-0AF7D1AA30A6}"/>
                    </a:ext>
                  </a:extLst>
                </p:cNvPr>
                <p:cNvSpPr txBox="1">
                  <a:spLocks noChangeArrowheads="1"/>
                </p:cNvSpPr>
                <p:nvPr/>
              </p:nvSpPr>
              <p:spPr bwMode="auto">
                <a:xfrm>
                  <a:off x="2448" y="505"/>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1800">
                      <a:latin typeface="Comic Sans MS" panose="030F0702030302020204" pitchFamily="66" charset="0"/>
                    </a:rPr>
                    <a:t>Pr</a:t>
                  </a:r>
                  <a:r>
                    <a:rPr lang="es-ES_tradnl" altLang="es-AR" sz="1800" baseline="30000">
                      <a:latin typeface="Comic Sans MS" panose="030F0702030302020204" pitchFamily="66" charset="0"/>
                    </a:rPr>
                    <a:t>vap</a:t>
                  </a:r>
                  <a:r>
                    <a:rPr lang="es-ES_tradnl" altLang="es-AR" sz="1800">
                      <a:latin typeface="Comic Sans MS" panose="030F0702030302020204" pitchFamily="66" charset="0"/>
                    </a:rPr>
                    <a:t> vs. Tr</a:t>
                  </a:r>
                  <a:endParaRPr lang="es-ES" altLang="es-AR" sz="1800">
                    <a:latin typeface="Comic Sans MS" panose="030F0702030302020204" pitchFamily="66" charset="0"/>
                  </a:endParaRPr>
                </a:p>
              </p:txBody>
            </p:sp>
          </p:grpSp>
          <p:sp>
            <p:nvSpPr>
              <p:cNvPr id="25635" name="Line 26">
                <a:extLst>
                  <a:ext uri="{FF2B5EF4-FFF2-40B4-BE49-F238E27FC236}">
                    <a16:creationId xmlns:a16="http://schemas.microsoft.com/office/drawing/2014/main" id="{1AFCE66A-956F-416F-9F7C-D091A4F8075F}"/>
                  </a:ext>
                </a:extLst>
              </p:cNvPr>
              <p:cNvSpPr>
                <a:spLocks noChangeShapeType="1"/>
              </p:cNvSpPr>
              <p:nvPr/>
            </p:nvSpPr>
            <p:spPr bwMode="auto">
              <a:xfrm>
                <a:off x="1800" y="1312"/>
                <a:ext cx="288" cy="0"/>
              </a:xfrm>
              <a:prstGeom prst="line">
                <a:avLst/>
              </a:prstGeom>
              <a:noFill/>
              <a:ln w="28575">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pSp>
        <p:sp>
          <p:nvSpPr>
            <p:cNvPr id="25633" name="Text Box 12">
              <a:extLst>
                <a:ext uri="{FF2B5EF4-FFF2-40B4-BE49-F238E27FC236}">
                  <a16:creationId xmlns:a16="http://schemas.microsoft.com/office/drawing/2014/main" id="{A84085BA-AECA-483A-9E11-A4F35FDAC4DA}"/>
                </a:ext>
              </a:extLst>
            </p:cNvPr>
            <p:cNvSpPr txBox="1">
              <a:spLocks noChangeArrowheads="1"/>
            </p:cNvSpPr>
            <p:nvPr/>
          </p:nvSpPr>
          <p:spPr bwMode="auto">
            <a:xfrm>
              <a:off x="3598" y="976"/>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AR" altLang="es-AR" sz="1200" b="1">
                  <a:latin typeface="Comic Sans MS" panose="030F0702030302020204" pitchFamily="66" charset="0"/>
                </a:rPr>
                <a:t>C</a:t>
              </a:r>
              <a:endParaRPr lang="en-US" altLang="es-AR" sz="1200" b="1">
                <a:latin typeface="Comic Sans MS" panose="030F0702030302020204" pitchFamily="66" charset="0"/>
              </a:endParaRPr>
            </a:p>
          </p:txBody>
        </p:sp>
      </p:grpSp>
      <p:grpSp>
        <p:nvGrpSpPr>
          <p:cNvPr id="7" name="Group 36">
            <a:extLst>
              <a:ext uri="{FF2B5EF4-FFF2-40B4-BE49-F238E27FC236}">
                <a16:creationId xmlns:a16="http://schemas.microsoft.com/office/drawing/2014/main" id="{E29265FF-48BA-4E33-B73E-BFA988AC99A4}"/>
              </a:ext>
            </a:extLst>
          </p:cNvPr>
          <p:cNvGrpSpPr>
            <a:grpSpLocks/>
          </p:cNvGrpSpPr>
          <p:nvPr/>
        </p:nvGrpSpPr>
        <p:grpSpPr bwMode="auto">
          <a:xfrm>
            <a:off x="5905500" y="850900"/>
            <a:ext cx="3238500" cy="2078038"/>
            <a:chOff x="3720" y="1283"/>
            <a:chExt cx="2040" cy="1309"/>
          </a:xfrm>
        </p:grpSpPr>
        <p:grpSp>
          <p:nvGrpSpPr>
            <p:cNvPr id="25626" name="Group 32">
              <a:extLst>
                <a:ext uri="{FF2B5EF4-FFF2-40B4-BE49-F238E27FC236}">
                  <a16:creationId xmlns:a16="http://schemas.microsoft.com/office/drawing/2014/main" id="{0A1EA1D6-11D0-46CD-BD72-AB3ED0B4F3D9}"/>
                </a:ext>
              </a:extLst>
            </p:cNvPr>
            <p:cNvGrpSpPr>
              <a:grpSpLocks/>
            </p:cNvGrpSpPr>
            <p:nvPr/>
          </p:nvGrpSpPr>
          <p:grpSpPr bwMode="auto">
            <a:xfrm>
              <a:off x="3720" y="1283"/>
              <a:ext cx="2040" cy="1309"/>
              <a:chOff x="3720" y="489"/>
              <a:chExt cx="2040" cy="1309"/>
            </a:xfrm>
          </p:grpSpPr>
          <p:grpSp>
            <p:nvGrpSpPr>
              <p:cNvPr id="25628" name="Group 30">
                <a:extLst>
                  <a:ext uri="{FF2B5EF4-FFF2-40B4-BE49-F238E27FC236}">
                    <a16:creationId xmlns:a16="http://schemas.microsoft.com/office/drawing/2014/main" id="{028049A9-7978-4643-8D73-1DF5690B47C8}"/>
                  </a:ext>
                </a:extLst>
              </p:cNvPr>
              <p:cNvGrpSpPr>
                <a:grpSpLocks/>
              </p:cNvGrpSpPr>
              <p:nvPr/>
            </p:nvGrpSpPr>
            <p:grpSpPr bwMode="auto">
              <a:xfrm>
                <a:off x="3794" y="489"/>
                <a:ext cx="1966" cy="1309"/>
                <a:chOff x="3794" y="489"/>
                <a:chExt cx="1966" cy="1309"/>
              </a:xfrm>
            </p:grpSpPr>
            <p:pic>
              <p:nvPicPr>
                <p:cNvPr id="25630" name="Picture 21">
                  <a:extLst>
                    <a:ext uri="{FF2B5EF4-FFF2-40B4-BE49-F238E27FC236}">
                      <a16:creationId xmlns:a16="http://schemas.microsoft.com/office/drawing/2014/main" id="{457279E0-11CB-4957-AB27-87847DC60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 y="568"/>
                  <a:ext cx="1966"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Text Box 2">
                  <a:extLst>
                    <a:ext uri="{FF2B5EF4-FFF2-40B4-BE49-F238E27FC236}">
                      <a16:creationId xmlns:a16="http://schemas.microsoft.com/office/drawing/2014/main" id="{D5E62339-B17E-47E3-BF10-B548455ECF8A}"/>
                    </a:ext>
                  </a:extLst>
                </p:cNvPr>
                <p:cNvSpPr txBox="1">
                  <a:spLocks noChangeArrowheads="1"/>
                </p:cNvSpPr>
                <p:nvPr/>
              </p:nvSpPr>
              <p:spPr bwMode="auto">
                <a:xfrm>
                  <a:off x="4128" y="489"/>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AR" sz="1800">
                      <a:latin typeface="Comic Sans MS" panose="030F0702030302020204" pitchFamily="66" charset="0"/>
                    </a:rPr>
                    <a:t>log(Pr</a:t>
                  </a:r>
                  <a:r>
                    <a:rPr lang="es-ES_tradnl" altLang="es-AR" sz="1800" baseline="30000">
                      <a:latin typeface="Comic Sans MS" panose="030F0702030302020204" pitchFamily="66" charset="0"/>
                    </a:rPr>
                    <a:t>vap</a:t>
                  </a:r>
                  <a:r>
                    <a:rPr lang="es-ES_tradnl" altLang="es-AR" sz="1800">
                      <a:latin typeface="Comic Sans MS" panose="030F0702030302020204" pitchFamily="66" charset="0"/>
                    </a:rPr>
                    <a:t>) vs. 1/Tr</a:t>
                  </a:r>
                  <a:endParaRPr lang="es-ES" altLang="es-AR" sz="1800">
                    <a:latin typeface="Comic Sans MS" panose="030F0702030302020204" pitchFamily="66" charset="0"/>
                  </a:endParaRPr>
                </a:p>
              </p:txBody>
            </p:sp>
          </p:grpSp>
          <p:sp>
            <p:nvSpPr>
              <p:cNvPr id="25629" name="Line 27">
                <a:extLst>
                  <a:ext uri="{FF2B5EF4-FFF2-40B4-BE49-F238E27FC236}">
                    <a16:creationId xmlns:a16="http://schemas.microsoft.com/office/drawing/2014/main" id="{98BA5D33-B37F-4437-A221-F6C45D4D77D2}"/>
                  </a:ext>
                </a:extLst>
              </p:cNvPr>
              <p:cNvSpPr>
                <a:spLocks noChangeShapeType="1"/>
              </p:cNvSpPr>
              <p:nvPr/>
            </p:nvSpPr>
            <p:spPr bwMode="auto">
              <a:xfrm>
                <a:off x="3720" y="1312"/>
                <a:ext cx="288" cy="0"/>
              </a:xfrm>
              <a:prstGeom prst="line">
                <a:avLst/>
              </a:prstGeom>
              <a:noFill/>
              <a:ln w="28575">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pSp>
        <p:sp>
          <p:nvSpPr>
            <p:cNvPr id="25627" name="Text Box 22">
              <a:extLst>
                <a:ext uri="{FF2B5EF4-FFF2-40B4-BE49-F238E27FC236}">
                  <a16:creationId xmlns:a16="http://schemas.microsoft.com/office/drawing/2014/main" id="{11E847E9-9248-497F-841A-7763CEB2333F}"/>
                </a:ext>
              </a:extLst>
            </p:cNvPr>
            <p:cNvSpPr txBox="1">
              <a:spLocks noChangeArrowheads="1"/>
            </p:cNvSpPr>
            <p:nvPr/>
          </p:nvSpPr>
          <p:spPr bwMode="auto">
            <a:xfrm>
              <a:off x="4049" y="1347"/>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AR" altLang="es-AR" sz="1200" b="1">
                  <a:latin typeface="Comic Sans MS" panose="030F0702030302020204" pitchFamily="66" charset="0"/>
                </a:rPr>
                <a:t>C</a:t>
              </a:r>
              <a:endParaRPr lang="en-US" altLang="es-AR" sz="1200" b="1">
                <a:latin typeface="Comic Sans MS" panose="030F0702030302020204" pitchFamily="66" charset="0"/>
              </a:endParaRPr>
            </a:p>
          </p:txBody>
        </p:sp>
      </p:grpSp>
      <p:grpSp>
        <p:nvGrpSpPr>
          <p:cNvPr id="10" name="Group 58">
            <a:extLst>
              <a:ext uri="{FF2B5EF4-FFF2-40B4-BE49-F238E27FC236}">
                <a16:creationId xmlns:a16="http://schemas.microsoft.com/office/drawing/2014/main" id="{A5B6F960-FB56-4AA7-87D2-F02E850682A2}"/>
              </a:ext>
            </a:extLst>
          </p:cNvPr>
          <p:cNvGrpSpPr>
            <a:grpSpLocks/>
          </p:cNvGrpSpPr>
          <p:nvPr/>
        </p:nvGrpSpPr>
        <p:grpSpPr bwMode="auto">
          <a:xfrm>
            <a:off x="165100" y="3035300"/>
            <a:ext cx="8890000" cy="736600"/>
            <a:chOff x="104" y="1912"/>
            <a:chExt cx="5600" cy="464"/>
          </a:xfrm>
        </p:grpSpPr>
        <p:graphicFrame>
          <p:nvGraphicFramePr>
            <p:cNvPr id="25619" name="Object 11">
              <a:extLst>
                <a:ext uri="{FF2B5EF4-FFF2-40B4-BE49-F238E27FC236}">
                  <a16:creationId xmlns:a16="http://schemas.microsoft.com/office/drawing/2014/main" id="{0E33C89B-158D-4374-873D-F5DF498E4FAF}"/>
                </a:ext>
              </a:extLst>
            </p:cNvPr>
            <p:cNvGraphicFramePr>
              <a:graphicFrameLocks noChangeAspect="1"/>
            </p:cNvGraphicFramePr>
            <p:nvPr/>
          </p:nvGraphicFramePr>
          <p:xfrm>
            <a:off x="104" y="1936"/>
            <a:ext cx="1267" cy="415"/>
          </p:xfrm>
          <a:graphic>
            <a:graphicData uri="http://schemas.openxmlformats.org/presentationml/2006/ole">
              <mc:AlternateContent xmlns:mc="http://schemas.openxmlformats.org/markup-compatibility/2006">
                <mc:Choice xmlns:v="urn:schemas-microsoft-com:vml" Requires="v">
                  <p:oleObj spid="_x0000_s38914" name="Equation" r:id="rId6" imgW="1320227" imgH="431613" progId="Equation.3">
                    <p:embed/>
                  </p:oleObj>
                </mc:Choice>
                <mc:Fallback>
                  <p:oleObj name="Equation" r:id="rId6" imgW="1320227" imgH="431613" progId="Equation.3">
                    <p:embed/>
                    <p:pic>
                      <p:nvPicPr>
                        <p:cNvPr id="25619" name="Object 11">
                          <a:extLst>
                            <a:ext uri="{FF2B5EF4-FFF2-40B4-BE49-F238E27FC236}">
                              <a16:creationId xmlns:a16="http://schemas.microsoft.com/office/drawing/2014/main" id="{0E33C89B-158D-4374-873D-F5DF498E4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 y="1936"/>
                          <a:ext cx="1267"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0" name="Object 40">
              <a:extLst>
                <a:ext uri="{FF2B5EF4-FFF2-40B4-BE49-F238E27FC236}">
                  <a16:creationId xmlns:a16="http://schemas.microsoft.com/office/drawing/2014/main" id="{ACADA65A-B6E3-4E9C-86DF-AEF7F8637F8B}"/>
                </a:ext>
              </a:extLst>
            </p:cNvPr>
            <p:cNvGraphicFramePr>
              <a:graphicFrameLocks noChangeAspect="1"/>
            </p:cNvGraphicFramePr>
            <p:nvPr/>
          </p:nvGraphicFramePr>
          <p:xfrm>
            <a:off x="1832" y="1954"/>
            <a:ext cx="950" cy="379"/>
          </p:xfrm>
          <a:graphic>
            <a:graphicData uri="http://schemas.openxmlformats.org/presentationml/2006/ole">
              <mc:AlternateContent xmlns:mc="http://schemas.openxmlformats.org/markup-compatibility/2006">
                <mc:Choice xmlns:v="urn:schemas-microsoft-com:vml" Requires="v">
                  <p:oleObj spid="_x0000_s38915" name="Equation" r:id="rId8" imgW="990170" imgH="393529" progId="Equation.3">
                    <p:embed/>
                  </p:oleObj>
                </mc:Choice>
                <mc:Fallback>
                  <p:oleObj name="Equation" r:id="rId8" imgW="990170" imgH="393529" progId="Equation.3">
                    <p:embed/>
                    <p:pic>
                      <p:nvPicPr>
                        <p:cNvPr id="25620" name="Object 40">
                          <a:extLst>
                            <a:ext uri="{FF2B5EF4-FFF2-40B4-BE49-F238E27FC236}">
                              <a16:creationId xmlns:a16="http://schemas.microsoft.com/office/drawing/2014/main" id="{ACADA65A-B6E3-4E9C-86DF-AEF7F8637F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2" y="1954"/>
                          <a:ext cx="95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1" name="Object 41">
              <a:extLst>
                <a:ext uri="{FF2B5EF4-FFF2-40B4-BE49-F238E27FC236}">
                  <a16:creationId xmlns:a16="http://schemas.microsoft.com/office/drawing/2014/main" id="{42E0AD69-3673-455D-BE1B-484BF979549F}"/>
                </a:ext>
              </a:extLst>
            </p:cNvPr>
            <p:cNvGraphicFramePr>
              <a:graphicFrameLocks noChangeAspect="1"/>
            </p:cNvGraphicFramePr>
            <p:nvPr/>
          </p:nvGraphicFramePr>
          <p:xfrm>
            <a:off x="3326" y="2046"/>
            <a:ext cx="402" cy="159"/>
          </p:xfrm>
          <a:graphic>
            <a:graphicData uri="http://schemas.openxmlformats.org/presentationml/2006/ole">
              <mc:AlternateContent xmlns:mc="http://schemas.openxmlformats.org/markup-compatibility/2006">
                <mc:Choice xmlns:v="urn:schemas-microsoft-com:vml" Requires="v">
                  <p:oleObj spid="_x0000_s38916" name="Equation" r:id="rId10" imgW="418918" imgH="165028" progId="Equation.3">
                    <p:embed/>
                  </p:oleObj>
                </mc:Choice>
                <mc:Fallback>
                  <p:oleObj name="Equation" r:id="rId10" imgW="418918" imgH="165028" progId="Equation.3">
                    <p:embed/>
                    <p:pic>
                      <p:nvPicPr>
                        <p:cNvPr id="25621" name="Object 41">
                          <a:extLst>
                            <a:ext uri="{FF2B5EF4-FFF2-40B4-BE49-F238E27FC236}">
                              <a16:creationId xmlns:a16="http://schemas.microsoft.com/office/drawing/2014/main" id="{42E0AD69-3673-455D-BE1B-484BF97954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6" y="2046"/>
                          <a:ext cx="40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22" name="Line 42">
              <a:extLst>
                <a:ext uri="{FF2B5EF4-FFF2-40B4-BE49-F238E27FC236}">
                  <a16:creationId xmlns:a16="http://schemas.microsoft.com/office/drawing/2014/main" id="{CEF19812-B2E5-4EB9-9F2F-524A9F067576}"/>
                </a:ext>
              </a:extLst>
            </p:cNvPr>
            <p:cNvSpPr>
              <a:spLocks noChangeShapeType="1"/>
            </p:cNvSpPr>
            <p:nvPr/>
          </p:nvSpPr>
          <p:spPr bwMode="auto">
            <a:xfrm>
              <a:off x="1432" y="2128"/>
              <a:ext cx="336" cy="0"/>
            </a:xfrm>
            <a:prstGeom prst="line">
              <a:avLst/>
            </a:prstGeom>
            <a:noFill/>
            <a:ln w="28575">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sp>
          <p:nvSpPr>
            <p:cNvPr id="25623" name="Line 43">
              <a:extLst>
                <a:ext uri="{FF2B5EF4-FFF2-40B4-BE49-F238E27FC236}">
                  <a16:creationId xmlns:a16="http://schemas.microsoft.com/office/drawing/2014/main" id="{DBCB9311-6EC8-4F4E-A53E-EA5384E7336D}"/>
                </a:ext>
              </a:extLst>
            </p:cNvPr>
            <p:cNvSpPr>
              <a:spLocks noChangeShapeType="1"/>
            </p:cNvSpPr>
            <p:nvPr/>
          </p:nvSpPr>
          <p:spPr bwMode="auto">
            <a:xfrm>
              <a:off x="2896" y="2128"/>
              <a:ext cx="336" cy="0"/>
            </a:xfrm>
            <a:prstGeom prst="line">
              <a:avLst/>
            </a:prstGeom>
            <a:noFill/>
            <a:ln w="28575">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sp>
          <p:nvSpPr>
            <p:cNvPr id="25624" name="Line 44">
              <a:extLst>
                <a:ext uri="{FF2B5EF4-FFF2-40B4-BE49-F238E27FC236}">
                  <a16:creationId xmlns:a16="http://schemas.microsoft.com/office/drawing/2014/main" id="{4BE53A73-1FDC-4909-AA2E-4B549219A815}"/>
                </a:ext>
              </a:extLst>
            </p:cNvPr>
            <p:cNvSpPr>
              <a:spLocks noChangeShapeType="1"/>
            </p:cNvSpPr>
            <p:nvPr/>
          </p:nvSpPr>
          <p:spPr bwMode="auto">
            <a:xfrm>
              <a:off x="3840" y="2128"/>
              <a:ext cx="336" cy="0"/>
            </a:xfrm>
            <a:prstGeom prst="line">
              <a:avLst/>
            </a:prstGeom>
            <a:noFill/>
            <a:ln w="28575">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s-AR"/>
            </a:p>
          </p:txBody>
        </p:sp>
        <p:graphicFrame>
          <p:nvGraphicFramePr>
            <p:cNvPr id="25625" name="Object 45">
              <a:extLst>
                <a:ext uri="{FF2B5EF4-FFF2-40B4-BE49-F238E27FC236}">
                  <a16:creationId xmlns:a16="http://schemas.microsoft.com/office/drawing/2014/main" id="{E56BDC9B-9751-4FBE-A4C8-AB6DFEC34C18}"/>
                </a:ext>
              </a:extLst>
            </p:cNvPr>
            <p:cNvGraphicFramePr>
              <a:graphicFrameLocks noChangeAspect="1"/>
            </p:cNvGraphicFramePr>
            <p:nvPr/>
          </p:nvGraphicFramePr>
          <p:xfrm>
            <a:off x="4254" y="1912"/>
            <a:ext cx="1450" cy="464"/>
          </p:xfrm>
          <a:graphic>
            <a:graphicData uri="http://schemas.openxmlformats.org/presentationml/2006/ole">
              <mc:AlternateContent xmlns:mc="http://schemas.openxmlformats.org/markup-compatibility/2006">
                <mc:Choice xmlns:v="urn:schemas-microsoft-com:vml" Requires="v">
                  <p:oleObj spid="_x0000_s38917" name="Equation" r:id="rId12" imgW="1511300" imgH="482600" progId="Equation.3">
                    <p:embed/>
                  </p:oleObj>
                </mc:Choice>
                <mc:Fallback>
                  <p:oleObj name="Equation" r:id="rId12" imgW="1511300" imgH="482600" progId="Equation.3">
                    <p:embed/>
                    <p:pic>
                      <p:nvPicPr>
                        <p:cNvPr id="25625" name="Object 45">
                          <a:extLst>
                            <a:ext uri="{FF2B5EF4-FFF2-40B4-BE49-F238E27FC236}">
                              <a16:creationId xmlns:a16="http://schemas.microsoft.com/office/drawing/2014/main" id="{E56BDC9B-9751-4FBE-A4C8-AB6DFEC34C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 y="1912"/>
                          <a:ext cx="1450" cy="4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59">
            <a:extLst>
              <a:ext uri="{FF2B5EF4-FFF2-40B4-BE49-F238E27FC236}">
                <a16:creationId xmlns:a16="http://schemas.microsoft.com/office/drawing/2014/main" id="{C3BF46FE-7FD1-4A43-87B0-5070CC5FAF15}"/>
              </a:ext>
            </a:extLst>
          </p:cNvPr>
          <p:cNvGrpSpPr>
            <a:grpSpLocks/>
          </p:cNvGrpSpPr>
          <p:nvPr/>
        </p:nvGrpSpPr>
        <p:grpSpPr bwMode="auto">
          <a:xfrm>
            <a:off x="533400" y="3870325"/>
            <a:ext cx="7924800" cy="2911475"/>
            <a:chOff x="336" y="2438"/>
            <a:chExt cx="4992" cy="1834"/>
          </a:xfrm>
        </p:grpSpPr>
        <p:sp>
          <p:nvSpPr>
            <p:cNvPr id="25608" name="Text Box 2">
              <a:extLst>
                <a:ext uri="{FF2B5EF4-FFF2-40B4-BE49-F238E27FC236}">
                  <a16:creationId xmlns:a16="http://schemas.microsoft.com/office/drawing/2014/main" id="{C8DD4846-6F01-4D3A-980D-086DCA4E7520}"/>
                </a:ext>
              </a:extLst>
            </p:cNvPr>
            <p:cNvSpPr txBox="1">
              <a:spLocks noChangeArrowheads="1"/>
            </p:cNvSpPr>
            <p:nvPr/>
          </p:nvSpPr>
          <p:spPr bwMode="auto">
            <a:xfrm>
              <a:off x="336" y="2438"/>
              <a:ext cx="499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Pitzer encontró que, en término de variables reducidas, las presiones de vapor de los gases nobles (Ar, Xe, etc.) resultan coincidentes y que para Tr = 0.7 valen P</a:t>
              </a:r>
              <a:r>
                <a:rPr lang="es-ES_tradnl" altLang="es-AR" sz="2000" baseline="-25000">
                  <a:latin typeface="Comic Sans MS" panose="030F0702030302020204" pitchFamily="66" charset="0"/>
                </a:rPr>
                <a:t>r</a:t>
              </a:r>
              <a:r>
                <a:rPr lang="es-ES_tradnl" altLang="es-AR" sz="2000" baseline="30000">
                  <a:latin typeface="Comic Sans MS" panose="030F0702030302020204" pitchFamily="66" charset="0"/>
                </a:rPr>
                <a:t>vap</a:t>
              </a:r>
              <a:r>
                <a:rPr lang="es-ES_tradnl" altLang="es-AR" sz="2000">
                  <a:latin typeface="Comic Sans MS" panose="030F0702030302020204" pitchFamily="66" charset="0"/>
                </a:rPr>
                <a:t> = 0.1</a:t>
              </a:r>
              <a:endParaRPr lang="es-ES" altLang="es-AR" sz="2000" baseline="-25000">
                <a:latin typeface="Comic Sans MS" panose="030F0702030302020204" pitchFamily="66" charset="0"/>
              </a:endParaRPr>
            </a:p>
          </p:txBody>
        </p:sp>
        <p:grpSp>
          <p:nvGrpSpPr>
            <p:cNvPr id="25609" name="Group 57">
              <a:extLst>
                <a:ext uri="{FF2B5EF4-FFF2-40B4-BE49-F238E27FC236}">
                  <a16:creationId xmlns:a16="http://schemas.microsoft.com/office/drawing/2014/main" id="{C01471B4-9DD4-4193-BEF7-221DFC8A48F6}"/>
                </a:ext>
              </a:extLst>
            </p:cNvPr>
            <p:cNvGrpSpPr>
              <a:grpSpLocks/>
            </p:cNvGrpSpPr>
            <p:nvPr/>
          </p:nvGrpSpPr>
          <p:grpSpPr bwMode="auto">
            <a:xfrm>
              <a:off x="1392" y="3064"/>
              <a:ext cx="2712" cy="1208"/>
              <a:chOff x="1392" y="3056"/>
              <a:chExt cx="2712" cy="1208"/>
            </a:xfrm>
          </p:grpSpPr>
          <p:sp>
            <p:nvSpPr>
              <p:cNvPr id="25610" name="Line 47">
                <a:extLst>
                  <a:ext uri="{FF2B5EF4-FFF2-40B4-BE49-F238E27FC236}">
                    <a16:creationId xmlns:a16="http://schemas.microsoft.com/office/drawing/2014/main" id="{BE41663B-2B80-4DEA-A7C2-C8AAA24A9144}"/>
                  </a:ext>
                </a:extLst>
              </p:cNvPr>
              <p:cNvSpPr>
                <a:spLocks noChangeShapeType="1"/>
              </p:cNvSpPr>
              <p:nvPr/>
            </p:nvSpPr>
            <p:spPr bwMode="auto">
              <a:xfrm>
                <a:off x="2064" y="3216"/>
                <a:ext cx="1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5611" name="Line 48">
                <a:extLst>
                  <a:ext uri="{FF2B5EF4-FFF2-40B4-BE49-F238E27FC236}">
                    <a16:creationId xmlns:a16="http://schemas.microsoft.com/office/drawing/2014/main" id="{83446212-E8A5-491E-9C83-A57F296D420F}"/>
                  </a:ext>
                </a:extLst>
              </p:cNvPr>
              <p:cNvSpPr>
                <a:spLocks noChangeShapeType="1"/>
              </p:cNvSpPr>
              <p:nvPr/>
            </p:nvSpPr>
            <p:spPr bwMode="auto">
              <a:xfrm>
                <a:off x="2064" y="3216"/>
                <a:ext cx="0" cy="10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5612" name="Line 49">
                <a:extLst>
                  <a:ext uri="{FF2B5EF4-FFF2-40B4-BE49-F238E27FC236}">
                    <a16:creationId xmlns:a16="http://schemas.microsoft.com/office/drawing/2014/main" id="{6D37D4C5-EE6B-487D-95DC-0F6BACC88AD3}"/>
                  </a:ext>
                </a:extLst>
              </p:cNvPr>
              <p:cNvSpPr>
                <a:spLocks noChangeShapeType="1"/>
              </p:cNvSpPr>
              <p:nvPr/>
            </p:nvSpPr>
            <p:spPr bwMode="auto">
              <a:xfrm>
                <a:off x="2064" y="3216"/>
                <a:ext cx="1296" cy="4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5613" name="Line 50">
                <a:extLst>
                  <a:ext uri="{FF2B5EF4-FFF2-40B4-BE49-F238E27FC236}">
                    <a16:creationId xmlns:a16="http://schemas.microsoft.com/office/drawing/2014/main" id="{94BBB5E0-0182-4869-A4FD-0B4985724C3E}"/>
                  </a:ext>
                </a:extLst>
              </p:cNvPr>
              <p:cNvSpPr>
                <a:spLocks noChangeShapeType="1"/>
              </p:cNvSpPr>
              <p:nvPr/>
            </p:nvSpPr>
            <p:spPr bwMode="auto">
              <a:xfrm>
                <a:off x="2864" y="3216"/>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25614" name="Line 51">
                <a:extLst>
                  <a:ext uri="{FF2B5EF4-FFF2-40B4-BE49-F238E27FC236}">
                    <a16:creationId xmlns:a16="http://schemas.microsoft.com/office/drawing/2014/main" id="{39631DDA-F37E-4C2F-BA85-D76CE46DEF95}"/>
                  </a:ext>
                </a:extLst>
              </p:cNvPr>
              <p:cNvSpPr>
                <a:spLocks noChangeShapeType="1"/>
              </p:cNvSpPr>
              <p:nvPr/>
            </p:nvSpPr>
            <p:spPr bwMode="auto">
              <a:xfrm flipH="1">
                <a:off x="2064" y="3504"/>
                <a:ext cx="81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25615" name="Text Box 52">
                <a:extLst>
                  <a:ext uri="{FF2B5EF4-FFF2-40B4-BE49-F238E27FC236}">
                    <a16:creationId xmlns:a16="http://schemas.microsoft.com/office/drawing/2014/main" id="{AECCAA37-FCE0-4D0E-83C7-B6D04E0DAAA4}"/>
                  </a:ext>
                </a:extLst>
              </p:cNvPr>
              <p:cNvSpPr txBox="1">
                <a:spLocks noChangeArrowheads="1"/>
              </p:cNvSpPr>
              <p:nvPr/>
            </p:nvSpPr>
            <p:spPr bwMode="auto">
              <a:xfrm>
                <a:off x="1885" y="3415"/>
                <a:ext cx="2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-1</a:t>
                </a:r>
              </a:p>
            </p:txBody>
          </p:sp>
          <p:sp>
            <p:nvSpPr>
              <p:cNvPr id="25616" name="Text Box 53">
                <a:extLst>
                  <a:ext uri="{FF2B5EF4-FFF2-40B4-BE49-F238E27FC236}">
                    <a16:creationId xmlns:a16="http://schemas.microsoft.com/office/drawing/2014/main" id="{2794B7F7-9E60-40A7-AD0E-95606057B983}"/>
                  </a:ext>
                </a:extLst>
              </p:cNvPr>
              <p:cNvSpPr txBox="1">
                <a:spLocks noChangeArrowheads="1"/>
              </p:cNvSpPr>
              <p:nvPr/>
            </p:nvSpPr>
            <p:spPr bwMode="auto">
              <a:xfrm>
                <a:off x="2711" y="3056"/>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1/0.7</a:t>
                </a:r>
              </a:p>
            </p:txBody>
          </p:sp>
          <p:sp>
            <p:nvSpPr>
              <p:cNvPr id="25617" name="Text Box 55">
                <a:extLst>
                  <a:ext uri="{FF2B5EF4-FFF2-40B4-BE49-F238E27FC236}">
                    <a16:creationId xmlns:a16="http://schemas.microsoft.com/office/drawing/2014/main" id="{45B3AB13-7599-4F5D-BD3C-DB37CD52566F}"/>
                  </a:ext>
                </a:extLst>
              </p:cNvPr>
              <p:cNvSpPr txBox="1">
                <a:spLocks noChangeArrowheads="1"/>
              </p:cNvSpPr>
              <p:nvPr/>
            </p:nvSpPr>
            <p:spPr bwMode="auto">
              <a:xfrm>
                <a:off x="1392" y="4024"/>
                <a:ext cx="71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log</a:t>
                </a:r>
                <a:r>
                  <a:rPr lang="en-US" altLang="es-AR" sz="1400" baseline="-25000">
                    <a:latin typeface="Arial" panose="020B0604020202020204" pitchFamily="34" charset="0"/>
                  </a:rPr>
                  <a:t>10</a:t>
                </a:r>
                <a:r>
                  <a:rPr lang="en-US" altLang="es-AR" sz="1400">
                    <a:latin typeface="Arial" panose="020B0604020202020204" pitchFamily="34" charset="0"/>
                  </a:rPr>
                  <a:t>Pr</a:t>
                </a:r>
                <a:r>
                  <a:rPr lang="en-US" altLang="es-AR" sz="1400" baseline="30000">
                    <a:latin typeface="Arial" panose="020B0604020202020204" pitchFamily="34" charset="0"/>
                  </a:rPr>
                  <a:t>vap</a:t>
                </a:r>
              </a:p>
            </p:txBody>
          </p:sp>
          <p:sp>
            <p:nvSpPr>
              <p:cNvPr id="25618" name="Text Box 56">
                <a:extLst>
                  <a:ext uri="{FF2B5EF4-FFF2-40B4-BE49-F238E27FC236}">
                    <a16:creationId xmlns:a16="http://schemas.microsoft.com/office/drawing/2014/main" id="{7760E89D-06B5-46B9-A226-E18D49CCD50C}"/>
                  </a:ext>
                </a:extLst>
              </p:cNvPr>
              <p:cNvSpPr txBox="1">
                <a:spLocks noChangeArrowheads="1"/>
              </p:cNvSpPr>
              <p:nvPr/>
            </p:nvSpPr>
            <p:spPr bwMode="auto">
              <a:xfrm>
                <a:off x="3672" y="3120"/>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1/Tr</a:t>
                </a:r>
                <a:endParaRPr lang="en-US" altLang="es-AR" sz="1400" baseline="30000">
                  <a:latin typeface="Arial" panose="020B0604020202020204" pitchFamily="34" charset="0"/>
                </a:endParaRPr>
              </a:p>
            </p:txBody>
          </p:sp>
        </p:gr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5831A945-83AE-4101-9BA8-66B44B3D3EAF}"/>
              </a:ext>
            </a:extLst>
          </p:cNvPr>
          <p:cNvSpPr txBox="1">
            <a:spLocks noChangeArrowheads="1"/>
          </p:cNvSpPr>
          <p:nvPr/>
        </p:nvSpPr>
        <p:spPr bwMode="auto">
          <a:xfrm>
            <a:off x="533400" y="920750"/>
            <a:ext cx="8153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Tomando como base el valor de P</a:t>
            </a:r>
            <a:r>
              <a:rPr lang="es-ES_tradnl" altLang="es-AR" sz="2000" baseline="-25000">
                <a:latin typeface="Comic Sans MS" panose="030F0702030302020204" pitchFamily="66" charset="0"/>
              </a:rPr>
              <a:t>r</a:t>
            </a:r>
            <a:r>
              <a:rPr lang="es-ES_tradnl" altLang="es-AR" sz="2000" baseline="30000">
                <a:latin typeface="Comic Sans MS" panose="030F0702030302020204" pitchFamily="66" charset="0"/>
              </a:rPr>
              <a:t>vap</a:t>
            </a:r>
            <a:r>
              <a:rPr lang="es-ES_tradnl" altLang="es-AR" sz="2000">
                <a:latin typeface="Comic Sans MS" panose="030F0702030302020204" pitchFamily="66" charset="0"/>
              </a:rPr>
              <a:t> de los gases nobles, Pitzer definió el factor acéntrico de una sustancia como la diferencia entre la presión reducida de vapor de los gases nobles y la presión reducida de vapor de la sustancia, medidas a una temperatura reducida igual a 0.7</a:t>
            </a:r>
            <a:endParaRPr lang="es-ES" altLang="es-AR" sz="2000">
              <a:latin typeface="Comic Sans MS" panose="030F0702030302020204" pitchFamily="66" charset="0"/>
            </a:endParaRPr>
          </a:p>
        </p:txBody>
      </p:sp>
      <p:graphicFrame>
        <p:nvGraphicFramePr>
          <p:cNvPr id="26627" name="Object 11">
            <a:extLst>
              <a:ext uri="{FF2B5EF4-FFF2-40B4-BE49-F238E27FC236}">
                <a16:creationId xmlns:a16="http://schemas.microsoft.com/office/drawing/2014/main" id="{A9B1B5CF-F85E-4D4E-AEDA-E8C927650878}"/>
              </a:ext>
            </a:extLst>
          </p:cNvPr>
          <p:cNvGraphicFramePr>
            <a:graphicFrameLocks noChangeAspect="1"/>
          </p:cNvGraphicFramePr>
          <p:nvPr>
            <p:extLst>
              <p:ext uri="{D42A27DB-BD31-4B8C-83A1-F6EECF244321}">
                <p14:modId xmlns:p14="http://schemas.microsoft.com/office/powerpoint/2010/main" val="2892509942"/>
              </p:ext>
            </p:extLst>
          </p:nvPr>
        </p:nvGraphicFramePr>
        <p:xfrm>
          <a:off x="5791200" y="3216275"/>
          <a:ext cx="2630488" cy="446088"/>
        </p:xfrm>
        <a:graphic>
          <a:graphicData uri="http://schemas.openxmlformats.org/presentationml/2006/ole">
            <mc:AlternateContent xmlns:mc="http://schemas.openxmlformats.org/markup-compatibility/2006">
              <mc:Choice xmlns:v="urn:schemas-microsoft-com:vml" Requires="v">
                <p:oleObj spid="_x0000_s39938" name="Equation" r:id="rId3" imgW="1727200" imgH="292100" progId="Equation.3">
                  <p:embed/>
                </p:oleObj>
              </mc:Choice>
              <mc:Fallback>
                <p:oleObj name="Equation" r:id="rId3" imgW="1727200" imgH="292100" progId="Equation.3">
                  <p:embed/>
                  <p:pic>
                    <p:nvPicPr>
                      <p:cNvPr id="26627" name="Object 11">
                        <a:extLst>
                          <a:ext uri="{FF2B5EF4-FFF2-40B4-BE49-F238E27FC236}">
                            <a16:creationId xmlns:a16="http://schemas.microsoft.com/office/drawing/2014/main" id="{A9B1B5CF-F85E-4D4E-AEDA-E8C927650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16275"/>
                        <a:ext cx="2630488" cy="446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628" name="Group 47">
            <a:extLst>
              <a:ext uri="{FF2B5EF4-FFF2-40B4-BE49-F238E27FC236}">
                <a16:creationId xmlns:a16="http://schemas.microsoft.com/office/drawing/2014/main" id="{E75725E3-85D8-4B99-9E81-548079A0A58E}"/>
              </a:ext>
            </a:extLst>
          </p:cNvPr>
          <p:cNvGrpSpPr>
            <a:grpSpLocks/>
          </p:cNvGrpSpPr>
          <p:nvPr/>
        </p:nvGrpSpPr>
        <p:grpSpPr bwMode="auto">
          <a:xfrm>
            <a:off x="1066800" y="2543175"/>
            <a:ext cx="4237038" cy="1917700"/>
            <a:chOff x="1491" y="1160"/>
            <a:chExt cx="2669" cy="1208"/>
          </a:xfrm>
        </p:grpSpPr>
        <p:sp>
          <p:nvSpPr>
            <p:cNvPr id="26630" name="Line 33">
              <a:extLst>
                <a:ext uri="{FF2B5EF4-FFF2-40B4-BE49-F238E27FC236}">
                  <a16:creationId xmlns:a16="http://schemas.microsoft.com/office/drawing/2014/main" id="{ED3F3F01-32B3-4584-8722-41AC67E30057}"/>
                </a:ext>
              </a:extLst>
            </p:cNvPr>
            <p:cNvSpPr>
              <a:spLocks noChangeShapeType="1"/>
            </p:cNvSpPr>
            <p:nvPr/>
          </p:nvSpPr>
          <p:spPr bwMode="auto">
            <a:xfrm>
              <a:off x="2120" y="1320"/>
              <a:ext cx="1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6631" name="Line 34">
              <a:extLst>
                <a:ext uri="{FF2B5EF4-FFF2-40B4-BE49-F238E27FC236}">
                  <a16:creationId xmlns:a16="http://schemas.microsoft.com/office/drawing/2014/main" id="{554D625D-2B9B-43B3-AE33-8217D13D535A}"/>
                </a:ext>
              </a:extLst>
            </p:cNvPr>
            <p:cNvSpPr>
              <a:spLocks noChangeShapeType="1"/>
            </p:cNvSpPr>
            <p:nvPr/>
          </p:nvSpPr>
          <p:spPr bwMode="auto">
            <a:xfrm>
              <a:off x="2120" y="1320"/>
              <a:ext cx="0" cy="10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6632" name="Line 35">
              <a:extLst>
                <a:ext uri="{FF2B5EF4-FFF2-40B4-BE49-F238E27FC236}">
                  <a16:creationId xmlns:a16="http://schemas.microsoft.com/office/drawing/2014/main" id="{8CF47E45-2A12-44CA-BD6D-4345A8129E84}"/>
                </a:ext>
              </a:extLst>
            </p:cNvPr>
            <p:cNvSpPr>
              <a:spLocks noChangeShapeType="1"/>
            </p:cNvSpPr>
            <p:nvPr/>
          </p:nvSpPr>
          <p:spPr bwMode="auto">
            <a:xfrm>
              <a:off x="2120" y="1320"/>
              <a:ext cx="1296" cy="4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6633" name="Line 36">
              <a:extLst>
                <a:ext uri="{FF2B5EF4-FFF2-40B4-BE49-F238E27FC236}">
                  <a16:creationId xmlns:a16="http://schemas.microsoft.com/office/drawing/2014/main" id="{FF5B414F-DDBE-45F7-BBF0-BCDEE6A20FAA}"/>
                </a:ext>
              </a:extLst>
            </p:cNvPr>
            <p:cNvSpPr>
              <a:spLocks noChangeShapeType="1"/>
            </p:cNvSpPr>
            <p:nvPr/>
          </p:nvSpPr>
          <p:spPr bwMode="auto">
            <a:xfrm>
              <a:off x="2920" y="1320"/>
              <a:ext cx="0" cy="6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26634" name="Line 37">
              <a:extLst>
                <a:ext uri="{FF2B5EF4-FFF2-40B4-BE49-F238E27FC236}">
                  <a16:creationId xmlns:a16="http://schemas.microsoft.com/office/drawing/2014/main" id="{F6244F6D-B139-4928-8A84-4EA726C2CBDE}"/>
                </a:ext>
              </a:extLst>
            </p:cNvPr>
            <p:cNvSpPr>
              <a:spLocks noChangeShapeType="1"/>
            </p:cNvSpPr>
            <p:nvPr/>
          </p:nvSpPr>
          <p:spPr bwMode="auto">
            <a:xfrm flipH="1">
              <a:off x="2120" y="1608"/>
              <a:ext cx="81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26635" name="Text Box 38">
              <a:extLst>
                <a:ext uri="{FF2B5EF4-FFF2-40B4-BE49-F238E27FC236}">
                  <a16:creationId xmlns:a16="http://schemas.microsoft.com/office/drawing/2014/main" id="{18DCA3A9-8BED-45AC-AC8E-AF29A8BE4525}"/>
                </a:ext>
              </a:extLst>
            </p:cNvPr>
            <p:cNvSpPr txBox="1">
              <a:spLocks noChangeArrowheads="1"/>
            </p:cNvSpPr>
            <p:nvPr/>
          </p:nvSpPr>
          <p:spPr bwMode="auto">
            <a:xfrm>
              <a:off x="1941" y="1519"/>
              <a:ext cx="2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-1</a:t>
              </a:r>
            </a:p>
          </p:txBody>
        </p:sp>
        <p:sp>
          <p:nvSpPr>
            <p:cNvPr id="26636" name="Text Box 39">
              <a:extLst>
                <a:ext uri="{FF2B5EF4-FFF2-40B4-BE49-F238E27FC236}">
                  <a16:creationId xmlns:a16="http://schemas.microsoft.com/office/drawing/2014/main" id="{E390FB6C-F88C-4933-9E56-AFCE65D4500E}"/>
                </a:ext>
              </a:extLst>
            </p:cNvPr>
            <p:cNvSpPr txBox="1">
              <a:spLocks noChangeArrowheads="1"/>
            </p:cNvSpPr>
            <p:nvPr/>
          </p:nvSpPr>
          <p:spPr bwMode="auto">
            <a:xfrm>
              <a:off x="2767" y="1160"/>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1/0.7</a:t>
              </a:r>
            </a:p>
          </p:txBody>
        </p:sp>
        <p:sp>
          <p:nvSpPr>
            <p:cNvPr id="26637" name="Text Box 40">
              <a:extLst>
                <a:ext uri="{FF2B5EF4-FFF2-40B4-BE49-F238E27FC236}">
                  <a16:creationId xmlns:a16="http://schemas.microsoft.com/office/drawing/2014/main" id="{2AE4184B-2D4E-47BB-B874-D304D2316B37}"/>
                </a:ext>
              </a:extLst>
            </p:cNvPr>
            <p:cNvSpPr txBox="1">
              <a:spLocks noChangeArrowheads="1"/>
            </p:cNvSpPr>
            <p:nvPr/>
          </p:nvSpPr>
          <p:spPr bwMode="auto">
            <a:xfrm>
              <a:off x="1491" y="2112"/>
              <a:ext cx="6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log</a:t>
              </a:r>
              <a:r>
                <a:rPr lang="en-US" altLang="es-AR" sz="1400" baseline="-25000">
                  <a:latin typeface="Arial" panose="020B0604020202020204" pitchFamily="34" charset="0"/>
                </a:rPr>
                <a:t>10</a:t>
              </a:r>
              <a:r>
                <a:rPr lang="en-US" altLang="es-AR" sz="1400">
                  <a:latin typeface="Arial" panose="020B0604020202020204" pitchFamily="34" charset="0"/>
                </a:rPr>
                <a:t>Pr</a:t>
              </a:r>
              <a:r>
                <a:rPr lang="en-US" altLang="es-AR" sz="1400" baseline="30000">
                  <a:latin typeface="Arial" panose="020B0604020202020204" pitchFamily="34" charset="0"/>
                </a:rPr>
                <a:t>vap</a:t>
              </a:r>
            </a:p>
          </p:txBody>
        </p:sp>
        <p:sp>
          <p:nvSpPr>
            <p:cNvPr id="26638" name="Text Box 41">
              <a:extLst>
                <a:ext uri="{FF2B5EF4-FFF2-40B4-BE49-F238E27FC236}">
                  <a16:creationId xmlns:a16="http://schemas.microsoft.com/office/drawing/2014/main" id="{3910F56C-091A-4A94-9F7A-E6385296E371}"/>
                </a:ext>
              </a:extLst>
            </p:cNvPr>
            <p:cNvSpPr txBox="1">
              <a:spLocks noChangeArrowheads="1"/>
            </p:cNvSpPr>
            <p:nvPr/>
          </p:nvSpPr>
          <p:spPr bwMode="auto">
            <a:xfrm>
              <a:off x="3728" y="1224"/>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1/Tr</a:t>
              </a:r>
              <a:endParaRPr lang="en-US" altLang="es-AR" sz="1400" baseline="30000">
                <a:latin typeface="Arial" panose="020B0604020202020204" pitchFamily="34" charset="0"/>
              </a:endParaRPr>
            </a:p>
          </p:txBody>
        </p:sp>
        <p:sp>
          <p:nvSpPr>
            <p:cNvPr id="26639" name="Line 43">
              <a:extLst>
                <a:ext uri="{FF2B5EF4-FFF2-40B4-BE49-F238E27FC236}">
                  <a16:creationId xmlns:a16="http://schemas.microsoft.com/office/drawing/2014/main" id="{ED3BE592-4958-4A45-973F-9B0973375B3A}"/>
                </a:ext>
              </a:extLst>
            </p:cNvPr>
            <p:cNvSpPr>
              <a:spLocks noChangeShapeType="1"/>
            </p:cNvSpPr>
            <p:nvPr/>
          </p:nvSpPr>
          <p:spPr bwMode="auto">
            <a:xfrm>
              <a:off x="2112" y="1320"/>
              <a:ext cx="1008" cy="8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6640" name="Line 44">
              <a:extLst>
                <a:ext uri="{FF2B5EF4-FFF2-40B4-BE49-F238E27FC236}">
                  <a16:creationId xmlns:a16="http://schemas.microsoft.com/office/drawing/2014/main" id="{9FD7B535-9E55-4D7A-A47E-81909D1C6C92}"/>
                </a:ext>
              </a:extLst>
            </p:cNvPr>
            <p:cNvSpPr>
              <a:spLocks noChangeShapeType="1"/>
            </p:cNvSpPr>
            <p:nvPr/>
          </p:nvSpPr>
          <p:spPr bwMode="auto">
            <a:xfrm flipH="1">
              <a:off x="2096" y="1968"/>
              <a:ext cx="81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26641" name="AutoShape 45">
              <a:extLst>
                <a:ext uri="{FF2B5EF4-FFF2-40B4-BE49-F238E27FC236}">
                  <a16:creationId xmlns:a16="http://schemas.microsoft.com/office/drawing/2014/main" id="{793F8DC4-A9B9-404B-8098-47853A5BB578}"/>
                </a:ext>
              </a:extLst>
            </p:cNvPr>
            <p:cNvSpPr>
              <a:spLocks/>
            </p:cNvSpPr>
            <p:nvPr/>
          </p:nvSpPr>
          <p:spPr bwMode="auto">
            <a:xfrm>
              <a:off x="2976" y="1632"/>
              <a:ext cx="48" cy="336"/>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AR" altLang="es-AR" sz="2400"/>
            </a:p>
          </p:txBody>
        </p:sp>
        <p:sp>
          <p:nvSpPr>
            <p:cNvPr id="26642" name="Text Box 46">
              <a:extLst>
                <a:ext uri="{FF2B5EF4-FFF2-40B4-BE49-F238E27FC236}">
                  <a16:creationId xmlns:a16="http://schemas.microsoft.com/office/drawing/2014/main" id="{B78305D5-45EA-42EF-9A86-83F785AB2E24}"/>
                </a:ext>
              </a:extLst>
            </p:cNvPr>
            <p:cNvSpPr txBox="1">
              <a:spLocks noChangeArrowheads="1"/>
            </p:cNvSpPr>
            <p:nvPr/>
          </p:nvSpPr>
          <p:spPr bwMode="auto">
            <a:xfrm>
              <a:off x="3000" y="1704"/>
              <a:ext cx="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sym typeface="Symbol" panose="05050102010706020507" pitchFamily="18" charset="2"/>
                </a:rPr>
                <a:t></a:t>
              </a:r>
              <a:endParaRPr lang="en-US" altLang="es-AR" sz="1400" baseline="30000">
                <a:latin typeface="Arial" panose="020B0604020202020204" pitchFamily="34" charset="0"/>
                <a:sym typeface="Symbol" panose="05050102010706020507" pitchFamily="18" charset="2"/>
              </a:endParaRPr>
            </a:p>
          </p:txBody>
        </p:sp>
      </p:grpSp>
      <p:sp>
        <p:nvSpPr>
          <p:cNvPr id="53296" name="Text Box 2">
            <a:extLst>
              <a:ext uri="{FF2B5EF4-FFF2-40B4-BE49-F238E27FC236}">
                <a16:creationId xmlns:a16="http://schemas.microsoft.com/office/drawing/2014/main" id="{D92B5B1D-4E31-44AE-88C9-447A148A00E9}"/>
              </a:ext>
            </a:extLst>
          </p:cNvPr>
          <p:cNvSpPr txBox="1">
            <a:spLocks noChangeArrowheads="1"/>
          </p:cNvSpPr>
          <p:nvPr/>
        </p:nvSpPr>
        <p:spPr bwMode="auto">
          <a:xfrm>
            <a:off x="533400" y="48006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El factor acéntrico es utilizado como parámetro característico en varios modelos de comportamiento de la materia.</a:t>
            </a:r>
            <a:endParaRPr lang="es-ES" altLang="es-AR" sz="2000">
              <a:latin typeface="Comic Sans MS" panose="030F0702030302020204"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C9C6BE70-AE0F-4030-BFFA-757C275C379C}"/>
              </a:ext>
            </a:extLst>
          </p:cNvPr>
          <p:cNvSpPr txBox="1">
            <a:spLocks noChangeArrowheads="1"/>
          </p:cNvSpPr>
          <p:nvPr/>
        </p:nvSpPr>
        <p:spPr bwMode="auto">
          <a:xfrm>
            <a:off x="457200" y="728317"/>
            <a:ext cx="8590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a-DK" sz="2800" i="1" dirty="0"/>
              <a:t>Principio de Estados Correspondientes de tres parámetros</a:t>
            </a:r>
            <a:endParaRPr lang="es-ES" altLang="es-AR" sz="2800" b="1" dirty="0">
              <a:latin typeface="Comic Sans MS" panose="030F0702030302020204" pitchFamily="66" charset="0"/>
            </a:endParaRPr>
          </a:p>
        </p:txBody>
      </p:sp>
      <p:sp>
        <p:nvSpPr>
          <p:cNvPr id="55299" name="Text Box 3">
            <a:extLst>
              <a:ext uri="{FF2B5EF4-FFF2-40B4-BE49-F238E27FC236}">
                <a16:creationId xmlns:a16="http://schemas.microsoft.com/office/drawing/2014/main" id="{E5DC7955-2C3D-4DCC-B268-68CF6147C903}"/>
              </a:ext>
            </a:extLst>
          </p:cNvPr>
          <p:cNvSpPr txBox="1">
            <a:spLocks noChangeArrowheads="1"/>
          </p:cNvSpPr>
          <p:nvPr/>
        </p:nvSpPr>
        <p:spPr bwMode="auto">
          <a:xfrm>
            <a:off x="595313" y="1449388"/>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Los gases nobles cumplen con el principio de estados correspondientes de dos parámetros. A iguales valores de Tr y Pr todos los gases nobles tienen el mismo valor del factor de compresibilidad Z  </a:t>
            </a:r>
          </a:p>
        </p:txBody>
      </p:sp>
      <p:grpSp>
        <p:nvGrpSpPr>
          <p:cNvPr id="2" name="Group 18">
            <a:extLst>
              <a:ext uri="{FF2B5EF4-FFF2-40B4-BE49-F238E27FC236}">
                <a16:creationId xmlns:a16="http://schemas.microsoft.com/office/drawing/2014/main" id="{F288E0DC-40B0-40AA-8A77-FF56DCC5F9F3}"/>
              </a:ext>
            </a:extLst>
          </p:cNvPr>
          <p:cNvGrpSpPr>
            <a:grpSpLocks/>
          </p:cNvGrpSpPr>
          <p:nvPr/>
        </p:nvGrpSpPr>
        <p:grpSpPr bwMode="auto">
          <a:xfrm>
            <a:off x="596900" y="2816225"/>
            <a:ext cx="7924800" cy="1484313"/>
            <a:chOff x="376" y="1430"/>
            <a:chExt cx="4992" cy="935"/>
          </a:xfrm>
        </p:grpSpPr>
        <p:graphicFrame>
          <p:nvGraphicFramePr>
            <p:cNvPr id="28679" name="Object 4">
              <a:extLst>
                <a:ext uri="{FF2B5EF4-FFF2-40B4-BE49-F238E27FC236}">
                  <a16:creationId xmlns:a16="http://schemas.microsoft.com/office/drawing/2014/main" id="{8B4456AF-FBA9-406F-9B86-1AFB777E0485}"/>
                </a:ext>
              </a:extLst>
            </p:cNvPr>
            <p:cNvGraphicFramePr>
              <a:graphicFrameLocks noChangeAspect="1"/>
            </p:cNvGraphicFramePr>
            <p:nvPr/>
          </p:nvGraphicFramePr>
          <p:xfrm>
            <a:off x="2310" y="2104"/>
            <a:ext cx="1143" cy="261"/>
          </p:xfrm>
          <a:graphic>
            <a:graphicData uri="http://schemas.openxmlformats.org/presentationml/2006/ole">
              <mc:AlternateContent xmlns:mc="http://schemas.openxmlformats.org/markup-compatibility/2006">
                <mc:Choice xmlns:v="urn:schemas-microsoft-com:vml" Requires="v">
                  <p:oleObj spid="_x0000_s40962" name="Equation" r:id="rId3" imgW="1054100" imgH="241300" progId="Equation.3">
                    <p:embed/>
                  </p:oleObj>
                </mc:Choice>
                <mc:Fallback>
                  <p:oleObj name="Equation" r:id="rId3" imgW="1054100" imgH="241300" progId="Equation.3">
                    <p:embed/>
                    <p:pic>
                      <p:nvPicPr>
                        <p:cNvPr id="28679" name="Object 4">
                          <a:extLst>
                            <a:ext uri="{FF2B5EF4-FFF2-40B4-BE49-F238E27FC236}">
                              <a16:creationId xmlns:a16="http://schemas.microsoft.com/office/drawing/2014/main" id="{8B4456AF-FBA9-406F-9B86-1AFB777E0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 y="2104"/>
                          <a:ext cx="1143" cy="26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3">
              <a:extLst>
                <a:ext uri="{FF2B5EF4-FFF2-40B4-BE49-F238E27FC236}">
                  <a16:creationId xmlns:a16="http://schemas.microsoft.com/office/drawing/2014/main" id="{57FC3F40-F45D-479B-97ED-5D4D52B150CE}"/>
                </a:ext>
              </a:extLst>
            </p:cNvPr>
            <p:cNvSpPr txBox="1">
              <a:spLocks noChangeArrowheads="1"/>
            </p:cNvSpPr>
            <p:nvPr/>
          </p:nvSpPr>
          <p:spPr bwMode="auto">
            <a:xfrm>
              <a:off x="376" y="1430"/>
              <a:ext cx="499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Para todas las demás sustancias que tienen un factor acéntrico </a:t>
              </a:r>
              <a:r>
                <a:rPr lang="es-ES_tradnl" altLang="es-AR" sz="2000">
                  <a:latin typeface="Comic Sans MS" panose="030F0702030302020204" pitchFamily="66" charset="0"/>
                  <a:sym typeface="Symbol" panose="05050102010706020507" pitchFamily="18" charset="2"/>
                </a:rPr>
                <a:t>0, </a:t>
              </a:r>
              <a:r>
                <a:rPr lang="es-ES_tradnl" altLang="es-AR" sz="2000">
                  <a:latin typeface="Comic Sans MS" panose="030F0702030302020204" pitchFamily="66" charset="0"/>
                </a:rPr>
                <a:t>se plantea una variación lineal del factor de compresibilidad Z con </a:t>
              </a:r>
              <a:r>
                <a:rPr lang="es-ES_tradnl" altLang="es-AR" sz="2000">
                  <a:latin typeface="Comic Sans MS" panose="030F0702030302020204" pitchFamily="66" charset="0"/>
                  <a:sym typeface="Symbol" panose="05050102010706020507" pitchFamily="18" charset="2"/>
                </a:rPr>
                <a:t>:</a:t>
              </a:r>
              <a:r>
                <a:rPr lang="es-ES_tradnl" altLang="es-AR" sz="2000">
                  <a:latin typeface="Comic Sans MS" panose="030F0702030302020204" pitchFamily="66" charset="0"/>
                </a:rPr>
                <a:t>   </a:t>
              </a:r>
            </a:p>
          </p:txBody>
        </p:sp>
      </p:grpSp>
      <p:sp>
        <p:nvSpPr>
          <p:cNvPr id="55312" name="Text Box 3">
            <a:extLst>
              <a:ext uri="{FF2B5EF4-FFF2-40B4-BE49-F238E27FC236}">
                <a16:creationId xmlns:a16="http://schemas.microsoft.com/office/drawing/2014/main" id="{5B9C8B44-3E8E-467E-A2FA-B968E17DEF6E}"/>
              </a:ext>
            </a:extLst>
          </p:cNvPr>
          <p:cNvSpPr txBox="1">
            <a:spLocks noChangeArrowheads="1"/>
          </p:cNvSpPr>
          <p:nvPr/>
        </p:nvSpPr>
        <p:spPr bwMode="auto">
          <a:xfrm>
            <a:off x="596900" y="45339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esta ecuación Z</a:t>
            </a:r>
            <a:r>
              <a:rPr lang="es-ES_tradnl" altLang="es-AR" sz="2000" baseline="30000">
                <a:latin typeface="Comic Sans MS" panose="030F0702030302020204" pitchFamily="66" charset="0"/>
              </a:rPr>
              <a:t>(0)</a:t>
            </a:r>
            <a:r>
              <a:rPr lang="es-ES_tradnl" altLang="es-AR" sz="2000">
                <a:latin typeface="Comic Sans MS" panose="030F0702030302020204" pitchFamily="66" charset="0"/>
              </a:rPr>
              <a:t> representa la contribución de los gases nobles y Z</a:t>
            </a:r>
            <a:r>
              <a:rPr lang="es-ES_tradnl" altLang="es-AR" sz="2000" baseline="30000">
                <a:latin typeface="Comic Sans MS" panose="030F0702030302020204" pitchFamily="66" charset="0"/>
              </a:rPr>
              <a:t>(1)</a:t>
            </a:r>
            <a:r>
              <a:rPr lang="es-ES_tradnl" altLang="es-AR" sz="2000">
                <a:latin typeface="Comic Sans MS" panose="030F0702030302020204" pitchFamily="66" charset="0"/>
              </a:rPr>
              <a:t> la corrección respecto de dicho valor. </a:t>
            </a:r>
          </a:p>
        </p:txBody>
      </p:sp>
      <p:sp>
        <p:nvSpPr>
          <p:cNvPr id="55313" name="Text Box 3">
            <a:extLst>
              <a:ext uri="{FF2B5EF4-FFF2-40B4-BE49-F238E27FC236}">
                <a16:creationId xmlns:a16="http://schemas.microsoft.com/office/drawing/2014/main" id="{8C963BA2-2437-4EE2-8461-2AB2914CD58E}"/>
              </a:ext>
            </a:extLst>
          </p:cNvPr>
          <p:cNvSpPr txBox="1">
            <a:spLocks noChangeArrowheads="1"/>
          </p:cNvSpPr>
          <p:nvPr/>
        </p:nvSpPr>
        <p:spPr bwMode="auto">
          <a:xfrm>
            <a:off x="609600" y="54102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Los valores de Z</a:t>
            </a:r>
            <a:r>
              <a:rPr lang="es-ES_tradnl" altLang="es-AR" sz="2000" baseline="30000">
                <a:latin typeface="Comic Sans MS" panose="030F0702030302020204" pitchFamily="66" charset="0"/>
              </a:rPr>
              <a:t>(0)</a:t>
            </a:r>
            <a:r>
              <a:rPr lang="es-ES_tradnl" altLang="es-AR" sz="2000">
                <a:latin typeface="Comic Sans MS" panose="030F0702030302020204" pitchFamily="66" charset="0"/>
              </a:rPr>
              <a:t> y Z</a:t>
            </a:r>
            <a:r>
              <a:rPr lang="es-ES_tradnl" altLang="es-AR" sz="2000" baseline="30000">
                <a:latin typeface="Comic Sans MS" panose="030F0702030302020204" pitchFamily="66" charset="0"/>
              </a:rPr>
              <a:t>(1)</a:t>
            </a:r>
            <a:r>
              <a:rPr lang="es-ES_tradnl" altLang="es-AR" sz="2000">
                <a:latin typeface="Comic Sans MS" panose="030F0702030302020204" pitchFamily="66" charset="0"/>
              </a:rPr>
              <a:t> están tabulados en función de las variables reducidas Tr y Pr.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981200"/>
            <a:ext cx="8839200" cy="4525963"/>
          </a:xfrm>
        </p:spPr>
        <p:txBody>
          <a:bodyPr/>
          <a:lstStyle/>
          <a:p>
            <a:pPr eaLnBrk="1" hangingPunct="1">
              <a:buFontTx/>
              <a:buNone/>
            </a:pPr>
            <a:r>
              <a:rPr lang="da-DK" sz="3000" i="1" dirty="0"/>
              <a:t>”Todos los fluidos </a:t>
            </a:r>
            <a:r>
              <a:rPr lang="da-DK" sz="3000" b="1" i="1" dirty="0"/>
              <a:t>que tienen el mismo valor de </a:t>
            </a:r>
            <a:r>
              <a:rPr lang="el-GR" b="1" dirty="0">
                <a:cs typeface="Arial" charset="0"/>
              </a:rPr>
              <a:t>ω</a:t>
            </a:r>
            <a:r>
              <a:rPr lang="da-DK" sz="3000" i="1" dirty="0"/>
              <a:t>, a la misma temperatura y presión reducidas, tienen aproximadamente el mismo factor de compresibilidad”</a:t>
            </a:r>
          </a:p>
          <a:p>
            <a:pPr eaLnBrk="1" hangingPunct="1">
              <a:buFontTx/>
              <a:buNone/>
            </a:pPr>
            <a:endParaRPr lang="da-DK" sz="3000" i="1" dirty="0"/>
          </a:p>
          <a:p>
            <a:pPr eaLnBrk="1" hangingPunct="1">
              <a:buFontTx/>
              <a:buNone/>
            </a:pPr>
            <a:r>
              <a:rPr lang="da-DK" sz="3000" i="1" dirty="0"/>
              <a:t>Correlación de Lee-Kesler:  </a:t>
            </a:r>
          </a:p>
          <a:p>
            <a:pPr eaLnBrk="1" hangingPunct="1">
              <a:buFontTx/>
              <a:buNone/>
            </a:pPr>
            <a:r>
              <a:rPr lang="da-DK" sz="3000" i="1" dirty="0"/>
              <a:t>				</a:t>
            </a:r>
            <a:r>
              <a:rPr lang="da-DK" i="1" dirty="0"/>
              <a:t>Z = Z</a:t>
            </a:r>
            <a:r>
              <a:rPr lang="da-DK" i="1" baseline="30000" dirty="0"/>
              <a:t>0</a:t>
            </a:r>
            <a:r>
              <a:rPr lang="da-DK" i="1" dirty="0"/>
              <a:t>(T</a:t>
            </a:r>
            <a:r>
              <a:rPr lang="da-DK" i="1" baseline="-25000" dirty="0"/>
              <a:t>r </a:t>
            </a:r>
            <a:r>
              <a:rPr lang="da-DK" i="1" dirty="0"/>
              <a:t>,P</a:t>
            </a:r>
            <a:r>
              <a:rPr lang="da-DK" i="1" baseline="-25000" dirty="0"/>
              <a:t>r</a:t>
            </a:r>
            <a:r>
              <a:rPr lang="da-DK" i="1" dirty="0"/>
              <a:t>)+ </a:t>
            </a:r>
            <a:r>
              <a:rPr lang="el-GR" dirty="0">
                <a:cs typeface="Arial" charset="0"/>
              </a:rPr>
              <a:t>ω</a:t>
            </a:r>
            <a:r>
              <a:rPr lang="da-DK" dirty="0">
                <a:cs typeface="Arial" charset="0"/>
              </a:rPr>
              <a:t> </a:t>
            </a:r>
            <a:r>
              <a:rPr lang="da-DK" i="1" dirty="0"/>
              <a:t>Z</a:t>
            </a:r>
            <a:r>
              <a:rPr lang="da-DK" i="1" baseline="30000" dirty="0"/>
              <a:t>1</a:t>
            </a:r>
            <a:r>
              <a:rPr lang="da-DK" i="1" dirty="0"/>
              <a:t>(T</a:t>
            </a:r>
            <a:r>
              <a:rPr lang="da-DK" i="1" baseline="-25000" dirty="0"/>
              <a:t>r </a:t>
            </a:r>
            <a:r>
              <a:rPr lang="da-DK" i="1" dirty="0"/>
              <a:t>,P</a:t>
            </a:r>
            <a:r>
              <a:rPr lang="da-DK" i="1" baseline="-25000" dirty="0"/>
              <a:t>r</a:t>
            </a:r>
            <a:r>
              <a:rPr lang="da-DK" i="1" dirty="0"/>
              <a:t>)</a:t>
            </a:r>
            <a:endParaRPr lang="da-DK" dirty="0">
              <a:cs typeface="Arial" charset="0"/>
            </a:endParaRPr>
          </a:p>
          <a:p>
            <a:pPr eaLnBrk="1" hangingPunct="1">
              <a:buFontTx/>
              <a:buNone/>
            </a:pPr>
            <a:endParaRPr lang="en-US" dirty="0">
              <a:cs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03238"/>
            <a:ext cx="8229600" cy="944562"/>
          </a:xfrm>
        </p:spPr>
        <p:txBody>
          <a:bodyPr/>
          <a:lstStyle/>
          <a:p>
            <a:pPr eaLnBrk="1" hangingPunct="1"/>
            <a:r>
              <a:rPr lang="da-DK" dirty="0"/>
              <a:t>Correlaciones generalizadas</a:t>
            </a:r>
            <a:endParaRPr lang="en-US" dirty="0"/>
          </a:p>
        </p:txBody>
      </p:sp>
      <p:sp>
        <p:nvSpPr>
          <p:cNvPr id="21507" name="Rectangle 3"/>
          <p:cNvSpPr>
            <a:spLocks noGrp="1" noChangeArrowheads="1"/>
          </p:cNvSpPr>
          <p:nvPr>
            <p:ph idx="1"/>
          </p:nvPr>
        </p:nvSpPr>
        <p:spPr>
          <a:xfrm>
            <a:off x="228600" y="1447800"/>
            <a:ext cx="8610600" cy="1219200"/>
          </a:xfrm>
        </p:spPr>
        <p:txBody>
          <a:bodyPr/>
          <a:lstStyle/>
          <a:p>
            <a:pPr eaLnBrk="1" hangingPunct="1"/>
            <a:r>
              <a:rPr lang="da-DK" dirty="0"/>
              <a:t>Correlaciones de Pitzer:  </a:t>
            </a:r>
          </a:p>
          <a:p>
            <a:pPr eaLnBrk="1" hangingPunct="1">
              <a:buFontTx/>
              <a:buNone/>
            </a:pPr>
            <a:r>
              <a:rPr lang="da-DK" i="1" dirty="0"/>
              <a:t>				      Z = Z</a:t>
            </a:r>
            <a:r>
              <a:rPr lang="da-DK" i="1" baseline="30000" dirty="0"/>
              <a:t>0</a:t>
            </a:r>
            <a:r>
              <a:rPr lang="da-DK" i="1" dirty="0"/>
              <a:t>(T</a:t>
            </a:r>
            <a:r>
              <a:rPr lang="da-DK" i="1" baseline="-25000" dirty="0"/>
              <a:t>r </a:t>
            </a:r>
            <a:r>
              <a:rPr lang="da-DK" i="1" dirty="0"/>
              <a:t>,P</a:t>
            </a:r>
            <a:r>
              <a:rPr lang="da-DK" i="1" baseline="-25000" dirty="0"/>
              <a:t>r</a:t>
            </a:r>
            <a:r>
              <a:rPr lang="da-DK" i="1" dirty="0"/>
              <a:t>)+ </a:t>
            </a:r>
            <a:r>
              <a:rPr lang="el-GR" dirty="0">
                <a:cs typeface="Arial" charset="0"/>
              </a:rPr>
              <a:t>ω</a:t>
            </a:r>
            <a:r>
              <a:rPr lang="da-DK" dirty="0">
                <a:cs typeface="Arial" charset="0"/>
              </a:rPr>
              <a:t> </a:t>
            </a:r>
            <a:r>
              <a:rPr lang="da-DK" i="1" dirty="0"/>
              <a:t>Z</a:t>
            </a:r>
            <a:r>
              <a:rPr lang="da-DK" i="1" baseline="30000" dirty="0"/>
              <a:t>1</a:t>
            </a:r>
            <a:r>
              <a:rPr lang="da-DK" i="1" dirty="0"/>
              <a:t>(T</a:t>
            </a:r>
            <a:r>
              <a:rPr lang="da-DK" i="1" baseline="-25000" dirty="0"/>
              <a:t>r </a:t>
            </a:r>
            <a:r>
              <a:rPr lang="da-DK" i="1" dirty="0"/>
              <a:t>,P</a:t>
            </a:r>
            <a:r>
              <a:rPr lang="da-DK" i="1" baseline="-25000" dirty="0"/>
              <a:t>r</a:t>
            </a:r>
            <a:r>
              <a:rPr lang="da-DK" i="1" dirty="0"/>
              <a:t>)</a:t>
            </a:r>
            <a:endParaRPr lang="da-DK" dirty="0"/>
          </a:p>
        </p:txBody>
      </p:sp>
      <p:pic>
        <p:nvPicPr>
          <p:cNvPr id="21511" name="Picture 7"/>
          <p:cNvPicPr>
            <a:picLocks noChangeAspect="1" noChangeArrowheads="1"/>
          </p:cNvPicPr>
          <p:nvPr/>
        </p:nvPicPr>
        <p:blipFill>
          <a:blip r:embed="rId3" cstate="print"/>
          <a:srcRect/>
          <a:stretch>
            <a:fillRect/>
          </a:stretch>
        </p:blipFill>
        <p:spPr bwMode="auto">
          <a:xfrm>
            <a:off x="0" y="2362200"/>
            <a:ext cx="5948363" cy="4266513"/>
          </a:xfrm>
          <a:prstGeom prst="rect">
            <a:avLst/>
          </a:prstGeom>
          <a:noFill/>
          <a:ln w="9525">
            <a:noFill/>
            <a:miter lim="800000"/>
            <a:headEnd/>
            <a:tailEnd/>
          </a:ln>
        </p:spPr>
      </p:pic>
      <p:sp>
        <p:nvSpPr>
          <p:cNvPr id="7" name="Rectangle 3"/>
          <p:cNvSpPr txBox="1">
            <a:spLocks noChangeArrowheads="1"/>
          </p:cNvSpPr>
          <p:nvPr/>
        </p:nvSpPr>
        <p:spPr>
          <a:xfrm>
            <a:off x="5791200" y="3048000"/>
            <a:ext cx="2895600" cy="685800"/>
          </a:xfrm>
          <a:prstGeom prst="rect">
            <a:avLst/>
          </a:prstGeom>
        </p:spPr>
        <p:txBody>
          <a:bodyPr vert="horz">
            <a:normAutofit fontScale="77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s-ES" sz="2800" b="0" i="0" u="none" strike="noStrike" kern="1200" cap="none" spc="0" normalizeH="0" baseline="0" noProof="0" dirty="0">
                <a:ln>
                  <a:noFill/>
                </a:ln>
                <a:solidFill>
                  <a:schemeClr val="tx1"/>
                </a:solidFill>
                <a:effectLst/>
                <a:uLnTx/>
                <a:uFillTx/>
                <a:latin typeface="+mn-lt"/>
                <a:ea typeface="+mn-ea"/>
                <a:cs typeface="+mn-cs"/>
              </a:rPr>
              <a:t>Lee </a:t>
            </a:r>
            <a:r>
              <a:rPr kumimoji="0" lang="es-ES" sz="2800" b="0" i="0" u="none" strike="noStrike" kern="1200" cap="none" spc="0" normalizeH="0" baseline="0" noProof="0" dirty="0" err="1">
                <a:ln>
                  <a:noFill/>
                </a:ln>
                <a:solidFill>
                  <a:schemeClr val="tx1"/>
                </a:solidFill>
                <a:effectLst/>
                <a:uLnTx/>
                <a:uFillTx/>
                <a:latin typeface="+mn-lt"/>
                <a:ea typeface="+mn-ea"/>
                <a:cs typeface="+mn-cs"/>
              </a:rPr>
              <a:t>Kesler</a:t>
            </a:r>
            <a:endParaRPr kumimoji="0" lang="es-ES" sz="2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lang="es-ES" sz="2800" dirty="0">
                <a:latin typeface="+mn-lt"/>
              </a:rPr>
              <a:t>     Vapor /líquido</a:t>
            </a:r>
            <a:endParaRPr kumimoji="0" lang="da-DK"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1512" name="Object 8"/>
          <p:cNvGraphicFramePr>
            <a:graphicFrameLocks noChangeAspect="1"/>
          </p:cNvGraphicFramePr>
          <p:nvPr/>
        </p:nvGraphicFramePr>
        <p:xfrm>
          <a:off x="6553200" y="4267200"/>
          <a:ext cx="1187450" cy="787400"/>
        </p:xfrm>
        <a:graphic>
          <a:graphicData uri="http://schemas.openxmlformats.org/presentationml/2006/ole">
            <mc:AlternateContent xmlns:mc="http://schemas.openxmlformats.org/markup-compatibility/2006">
              <mc:Choice xmlns:v="urn:schemas-microsoft-com:vml" Requires="v">
                <p:oleObj spid="_x0000_s41986" name="Ecuación" r:id="rId4" imgW="596880" imgH="393480" progId="Equation.3">
                  <p:embed/>
                </p:oleObj>
              </mc:Choice>
              <mc:Fallback>
                <p:oleObj name="Ecuación" r:id="rId4" imgW="596880" imgH="393480" progId="Equation.3">
                  <p:embed/>
                  <p:pic>
                    <p:nvPicPr>
                      <p:cNvPr id="2151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267200"/>
                        <a:ext cx="118745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
            <a:extLst>
              <a:ext uri="{FF2B5EF4-FFF2-40B4-BE49-F238E27FC236}">
                <a16:creationId xmlns:a16="http://schemas.microsoft.com/office/drawing/2014/main" id="{2DB2B46F-07D9-42C4-9711-2F6BC51EC6E2}"/>
              </a:ext>
            </a:extLst>
          </p:cNvPr>
          <p:cNvGrpSpPr>
            <a:grpSpLocks/>
          </p:cNvGrpSpPr>
          <p:nvPr/>
        </p:nvGrpSpPr>
        <p:grpSpPr bwMode="auto">
          <a:xfrm>
            <a:off x="1143000" y="838200"/>
            <a:ext cx="6553200" cy="5702300"/>
            <a:chOff x="1536" y="536"/>
            <a:chExt cx="4128" cy="3592"/>
          </a:xfrm>
        </p:grpSpPr>
        <p:grpSp>
          <p:nvGrpSpPr>
            <p:cNvPr id="29716" name="Group 4">
              <a:extLst>
                <a:ext uri="{FF2B5EF4-FFF2-40B4-BE49-F238E27FC236}">
                  <a16:creationId xmlns:a16="http://schemas.microsoft.com/office/drawing/2014/main" id="{50DAA315-A287-4407-A2F0-4B00519BE98C}"/>
                </a:ext>
              </a:extLst>
            </p:cNvPr>
            <p:cNvGrpSpPr>
              <a:grpSpLocks/>
            </p:cNvGrpSpPr>
            <p:nvPr/>
          </p:nvGrpSpPr>
          <p:grpSpPr bwMode="auto">
            <a:xfrm>
              <a:off x="1536" y="536"/>
              <a:ext cx="4128" cy="3592"/>
              <a:chOff x="1344" y="432"/>
              <a:chExt cx="4128" cy="3592"/>
            </a:xfrm>
          </p:grpSpPr>
          <p:grpSp>
            <p:nvGrpSpPr>
              <p:cNvPr id="29722" name="Group 5">
                <a:extLst>
                  <a:ext uri="{FF2B5EF4-FFF2-40B4-BE49-F238E27FC236}">
                    <a16:creationId xmlns:a16="http://schemas.microsoft.com/office/drawing/2014/main" id="{062F808F-89CC-46BC-AD1C-E5BD3E82A204}"/>
                  </a:ext>
                </a:extLst>
              </p:cNvPr>
              <p:cNvGrpSpPr>
                <a:grpSpLocks/>
              </p:cNvGrpSpPr>
              <p:nvPr/>
            </p:nvGrpSpPr>
            <p:grpSpPr bwMode="auto">
              <a:xfrm>
                <a:off x="1344" y="432"/>
                <a:ext cx="4128" cy="3592"/>
                <a:chOff x="816" y="407"/>
                <a:chExt cx="4128" cy="3592"/>
              </a:xfrm>
            </p:grpSpPr>
            <p:pic>
              <p:nvPicPr>
                <p:cNvPr id="29724" name="Picture 6" descr="Susana2">
                  <a:extLst>
                    <a:ext uri="{FF2B5EF4-FFF2-40B4-BE49-F238E27FC236}">
                      <a16:creationId xmlns:a16="http://schemas.microsoft.com/office/drawing/2014/main" id="{12A72848-AD6A-4472-8007-F57E1872F0D6}"/>
                    </a:ext>
                  </a:extLst>
                </p:cNvPr>
                <p:cNvPicPr>
                  <a:picLocks noChangeAspect="1" noChangeArrowheads="1"/>
                </p:cNvPicPr>
                <p:nvPr/>
              </p:nvPicPr>
              <p:blipFill>
                <a:blip r:embed="rId2">
                  <a:lum contrast="38000"/>
                  <a:extLst>
                    <a:ext uri="{28A0092B-C50C-407E-A947-70E740481C1C}">
                      <a14:useLocalDpi xmlns:a14="http://schemas.microsoft.com/office/drawing/2010/main" val="0"/>
                    </a:ext>
                  </a:extLst>
                </a:blip>
                <a:srcRect/>
                <a:stretch>
                  <a:fillRect/>
                </a:stretch>
              </p:blipFill>
              <p:spPr bwMode="auto">
                <a:xfrm>
                  <a:off x="912" y="407"/>
                  <a:ext cx="4032" cy="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5" name="Rectangle 7">
                  <a:extLst>
                    <a:ext uri="{FF2B5EF4-FFF2-40B4-BE49-F238E27FC236}">
                      <a16:creationId xmlns:a16="http://schemas.microsoft.com/office/drawing/2014/main" id="{4CD2151A-4E6C-4D40-AE1B-CB709D15F4DA}"/>
                    </a:ext>
                  </a:extLst>
                </p:cNvPr>
                <p:cNvSpPr>
                  <a:spLocks noChangeArrowheads="1"/>
                </p:cNvSpPr>
                <p:nvPr/>
              </p:nvSpPr>
              <p:spPr bwMode="auto">
                <a:xfrm>
                  <a:off x="816" y="672"/>
                  <a:ext cx="4080"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
            <p:nvSpPr>
              <p:cNvPr id="29723" name="Rectangle 8">
                <a:extLst>
                  <a:ext uri="{FF2B5EF4-FFF2-40B4-BE49-F238E27FC236}">
                    <a16:creationId xmlns:a16="http://schemas.microsoft.com/office/drawing/2014/main" id="{3095DDEC-7F30-4F75-870F-1BA56B2EB6B4}"/>
                  </a:ext>
                </a:extLst>
              </p:cNvPr>
              <p:cNvSpPr>
                <a:spLocks noChangeArrowheads="1"/>
              </p:cNvSpPr>
              <p:nvPr/>
            </p:nvSpPr>
            <p:spPr bwMode="auto">
              <a:xfrm>
                <a:off x="1593" y="1035"/>
                <a:ext cx="28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grpSp>
          <p:nvGrpSpPr>
            <p:cNvPr id="29717" name="Group 9">
              <a:extLst>
                <a:ext uri="{FF2B5EF4-FFF2-40B4-BE49-F238E27FC236}">
                  <a16:creationId xmlns:a16="http://schemas.microsoft.com/office/drawing/2014/main" id="{411CCA14-1893-4FFD-84CC-4B74C5ABFE14}"/>
                </a:ext>
              </a:extLst>
            </p:cNvPr>
            <p:cNvGrpSpPr>
              <a:grpSpLocks/>
            </p:cNvGrpSpPr>
            <p:nvPr/>
          </p:nvGrpSpPr>
          <p:grpSpPr bwMode="auto">
            <a:xfrm>
              <a:off x="1764" y="1065"/>
              <a:ext cx="330" cy="525"/>
              <a:chOff x="1052" y="890"/>
              <a:chExt cx="330" cy="525"/>
            </a:xfrm>
          </p:grpSpPr>
          <p:sp>
            <p:nvSpPr>
              <p:cNvPr id="29718" name="Text Box 10">
                <a:extLst>
                  <a:ext uri="{FF2B5EF4-FFF2-40B4-BE49-F238E27FC236}">
                    <a16:creationId xmlns:a16="http://schemas.microsoft.com/office/drawing/2014/main" id="{2984B30F-F3C8-4612-8741-6CCA49A208FB}"/>
                  </a:ext>
                </a:extLst>
              </p:cNvPr>
              <p:cNvSpPr txBox="1">
                <a:spLocks noChangeArrowheads="1"/>
              </p:cNvSpPr>
              <p:nvPr/>
            </p:nvSpPr>
            <p:spPr bwMode="auto">
              <a:xfrm>
                <a:off x="1120" y="890"/>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T</a:t>
                </a:r>
                <a:r>
                  <a:rPr lang="es-AR" altLang="es-AR" sz="1200" baseline="-25000">
                    <a:latin typeface="Arial" panose="020B0604020202020204" pitchFamily="34" charset="0"/>
                  </a:rPr>
                  <a:t>r</a:t>
                </a:r>
                <a:endParaRPr lang="en-US" altLang="es-AR" sz="1200">
                  <a:latin typeface="Arial" panose="020B0604020202020204" pitchFamily="34" charset="0"/>
                </a:endParaRPr>
              </a:p>
            </p:txBody>
          </p:sp>
          <p:sp>
            <p:nvSpPr>
              <p:cNvPr id="29719" name="Text Box 11">
                <a:extLst>
                  <a:ext uri="{FF2B5EF4-FFF2-40B4-BE49-F238E27FC236}">
                    <a16:creationId xmlns:a16="http://schemas.microsoft.com/office/drawing/2014/main" id="{41760C53-BFF2-4EC4-AE61-48121C52234B}"/>
                  </a:ext>
                </a:extLst>
              </p:cNvPr>
              <p:cNvSpPr txBox="1">
                <a:spLocks noChangeArrowheads="1"/>
              </p:cNvSpPr>
              <p:nvPr/>
            </p:nvSpPr>
            <p:spPr bwMode="auto">
              <a:xfrm>
                <a:off x="1080" y="1008"/>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b="1">
                    <a:latin typeface="Arial" panose="020B0604020202020204" pitchFamily="34" charset="0"/>
                  </a:rPr>
                  <a:t>0.30</a:t>
                </a:r>
                <a:endParaRPr lang="en-US" altLang="es-AR" sz="1200" b="1">
                  <a:latin typeface="Arial" panose="020B0604020202020204" pitchFamily="34" charset="0"/>
                </a:endParaRPr>
              </a:p>
            </p:txBody>
          </p:sp>
          <p:sp>
            <p:nvSpPr>
              <p:cNvPr id="29720" name="Text Box 12">
                <a:extLst>
                  <a:ext uri="{FF2B5EF4-FFF2-40B4-BE49-F238E27FC236}">
                    <a16:creationId xmlns:a16="http://schemas.microsoft.com/office/drawing/2014/main" id="{106A4B12-FB4B-4E72-BBCC-0FC4F8729606}"/>
                  </a:ext>
                </a:extLst>
              </p:cNvPr>
              <p:cNvSpPr txBox="1">
                <a:spLocks noChangeArrowheads="1"/>
              </p:cNvSpPr>
              <p:nvPr/>
            </p:nvSpPr>
            <p:spPr bwMode="auto">
              <a:xfrm>
                <a:off x="1052" y="1116"/>
                <a:ext cx="3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b="1">
                    <a:latin typeface="Arial" panose="020B0604020202020204" pitchFamily="34" charset="0"/>
                  </a:rPr>
                  <a:t> 0.35</a:t>
                </a:r>
                <a:endParaRPr lang="en-US" altLang="es-AR" sz="1200" b="1">
                  <a:latin typeface="Arial" panose="020B0604020202020204" pitchFamily="34" charset="0"/>
                </a:endParaRPr>
              </a:p>
            </p:txBody>
          </p:sp>
          <p:sp>
            <p:nvSpPr>
              <p:cNvPr id="29721" name="Text Box 13">
                <a:extLst>
                  <a:ext uri="{FF2B5EF4-FFF2-40B4-BE49-F238E27FC236}">
                    <a16:creationId xmlns:a16="http://schemas.microsoft.com/office/drawing/2014/main" id="{6F22AD97-9D86-4CD1-AC3C-5B10F415EA6A}"/>
                  </a:ext>
                </a:extLst>
              </p:cNvPr>
              <p:cNvSpPr txBox="1">
                <a:spLocks noChangeArrowheads="1"/>
              </p:cNvSpPr>
              <p:nvPr/>
            </p:nvSpPr>
            <p:spPr bwMode="auto">
              <a:xfrm>
                <a:off x="1077" y="1242"/>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b="1">
                    <a:latin typeface="Arial" panose="020B0604020202020204" pitchFamily="34" charset="0"/>
                  </a:rPr>
                  <a:t>0.40</a:t>
                </a:r>
                <a:endParaRPr lang="en-US" altLang="es-AR" sz="1200" b="1">
                  <a:latin typeface="Arial" panose="020B0604020202020204" pitchFamily="34" charset="0"/>
                </a:endParaRPr>
              </a:p>
            </p:txBody>
          </p:sp>
        </p:grpSp>
      </p:grpSp>
      <p:grpSp>
        <p:nvGrpSpPr>
          <p:cNvPr id="29699" name="Group 14">
            <a:extLst>
              <a:ext uri="{FF2B5EF4-FFF2-40B4-BE49-F238E27FC236}">
                <a16:creationId xmlns:a16="http://schemas.microsoft.com/office/drawing/2014/main" id="{24829099-9AB0-4E2C-A70A-18A30B01A0ED}"/>
              </a:ext>
            </a:extLst>
          </p:cNvPr>
          <p:cNvGrpSpPr>
            <a:grpSpLocks/>
          </p:cNvGrpSpPr>
          <p:nvPr/>
        </p:nvGrpSpPr>
        <p:grpSpPr bwMode="auto">
          <a:xfrm>
            <a:off x="1487488" y="1406525"/>
            <a:ext cx="6019800" cy="304800"/>
            <a:chOff x="1056" y="240"/>
            <a:chExt cx="3792" cy="192"/>
          </a:xfrm>
        </p:grpSpPr>
        <p:grpSp>
          <p:nvGrpSpPr>
            <p:cNvPr id="29704" name="Group 15">
              <a:extLst>
                <a:ext uri="{FF2B5EF4-FFF2-40B4-BE49-F238E27FC236}">
                  <a16:creationId xmlns:a16="http://schemas.microsoft.com/office/drawing/2014/main" id="{9443D89C-D98F-42E3-9A71-21DE600DD155}"/>
                </a:ext>
              </a:extLst>
            </p:cNvPr>
            <p:cNvGrpSpPr>
              <a:grpSpLocks/>
            </p:cNvGrpSpPr>
            <p:nvPr/>
          </p:nvGrpSpPr>
          <p:grpSpPr bwMode="auto">
            <a:xfrm>
              <a:off x="1066" y="242"/>
              <a:ext cx="3715" cy="185"/>
              <a:chOff x="1066" y="1154"/>
              <a:chExt cx="3715" cy="185"/>
            </a:xfrm>
          </p:grpSpPr>
          <p:sp>
            <p:nvSpPr>
              <p:cNvPr id="29707" name="Text Box 16">
                <a:extLst>
                  <a:ext uri="{FF2B5EF4-FFF2-40B4-BE49-F238E27FC236}">
                    <a16:creationId xmlns:a16="http://schemas.microsoft.com/office/drawing/2014/main" id="{BBE73D60-1C3D-4B97-A66B-E77320E690D3}"/>
                  </a:ext>
                </a:extLst>
              </p:cNvPr>
              <p:cNvSpPr txBox="1">
                <a:spLocks noChangeArrowheads="1"/>
              </p:cNvSpPr>
              <p:nvPr/>
            </p:nvSpPr>
            <p:spPr bwMode="auto">
              <a:xfrm>
                <a:off x="1066" y="1160"/>
                <a:ext cx="2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P</a:t>
                </a:r>
                <a:r>
                  <a:rPr lang="es-AR" altLang="es-AR" sz="1200" baseline="-25000">
                    <a:latin typeface="Arial" panose="020B0604020202020204" pitchFamily="34" charset="0"/>
                  </a:rPr>
                  <a:t>r</a:t>
                </a:r>
                <a:r>
                  <a:rPr lang="es-AR" altLang="es-AR" sz="1200">
                    <a:latin typeface="Arial" panose="020B0604020202020204" pitchFamily="34" charset="0"/>
                  </a:rPr>
                  <a:t>=</a:t>
                </a:r>
                <a:endParaRPr lang="en-US" altLang="es-AR" sz="1200">
                  <a:latin typeface="Arial" panose="020B0604020202020204" pitchFamily="34" charset="0"/>
                </a:endParaRPr>
              </a:p>
            </p:txBody>
          </p:sp>
          <p:sp>
            <p:nvSpPr>
              <p:cNvPr id="29708" name="Text Box 17">
                <a:extLst>
                  <a:ext uri="{FF2B5EF4-FFF2-40B4-BE49-F238E27FC236}">
                    <a16:creationId xmlns:a16="http://schemas.microsoft.com/office/drawing/2014/main" id="{8CABCD65-95A6-4755-837E-177C7E8F0547}"/>
                  </a:ext>
                </a:extLst>
              </p:cNvPr>
              <p:cNvSpPr txBox="1">
                <a:spLocks noChangeArrowheads="1"/>
              </p:cNvSpPr>
              <p:nvPr/>
            </p:nvSpPr>
            <p:spPr bwMode="auto">
              <a:xfrm>
                <a:off x="1446" y="1163"/>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0.01</a:t>
                </a:r>
                <a:endParaRPr lang="en-US" altLang="es-AR" sz="1200">
                  <a:latin typeface="Arial" panose="020B0604020202020204" pitchFamily="34" charset="0"/>
                </a:endParaRPr>
              </a:p>
            </p:txBody>
          </p:sp>
          <p:sp>
            <p:nvSpPr>
              <p:cNvPr id="29709" name="Text Box 18">
                <a:extLst>
                  <a:ext uri="{FF2B5EF4-FFF2-40B4-BE49-F238E27FC236}">
                    <a16:creationId xmlns:a16="http://schemas.microsoft.com/office/drawing/2014/main" id="{F894D001-05EE-42E7-9F08-D557DCE5734A}"/>
                  </a:ext>
                </a:extLst>
              </p:cNvPr>
              <p:cNvSpPr txBox="1">
                <a:spLocks noChangeArrowheads="1"/>
              </p:cNvSpPr>
              <p:nvPr/>
            </p:nvSpPr>
            <p:spPr bwMode="auto">
              <a:xfrm>
                <a:off x="1878" y="1163"/>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0.05</a:t>
                </a:r>
                <a:endParaRPr lang="en-US" altLang="es-AR" sz="1200">
                  <a:latin typeface="Arial" panose="020B0604020202020204" pitchFamily="34" charset="0"/>
                </a:endParaRPr>
              </a:p>
            </p:txBody>
          </p:sp>
          <p:sp>
            <p:nvSpPr>
              <p:cNvPr id="29710" name="Text Box 19">
                <a:extLst>
                  <a:ext uri="{FF2B5EF4-FFF2-40B4-BE49-F238E27FC236}">
                    <a16:creationId xmlns:a16="http://schemas.microsoft.com/office/drawing/2014/main" id="{486FAD44-AFAB-4BE8-B0B8-D9FBACD2E6FA}"/>
                  </a:ext>
                </a:extLst>
              </p:cNvPr>
              <p:cNvSpPr txBox="1">
                <a:spLocks noChangeArrowheads="1"/>
              </p:cNvSpPr>
              <p:nvPr/>
            </p:nvSpPr>
            <p:spPr bwMode="auto">
              <a:xfrm>
                <a:off x="2313" y="1163"/>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0.10</a:t>
                </a:r>
                <a:endParaRPr lang="en-US" altLang="es-AR" sz="1200">
                  <a:latin typeface="Arial" panose="020B0604020202020204" pitchFamily="34" charset="0"/>
                </a:endParaRPr>
              </a:p>
            </p:txBody>
          </p:sp>
          <p:sp>
            <p:nvSpPr>
              <p:cNvPr id="29711" name="Text Box 20">
                <a:extLst>
                  <a:ext uri="{FF2B5EF4-FFF2-40B4-BE49-F238E27FC236}">
                    <a16:creationId xmlns:a16="http://schemas.microsoft.com/office/drawing/2014/main" id="{EC555840-20FA-4D2A-8075-E332D7233851}"/>
                  </a:ext>
                </a:extLst>
              </p:cNvPr>
              <p:cNvSpPr txBox="1">
                <a:spLocks noChangeArrowheads="1"/>
              </p:cNvSpPr>
              <p:nvPr/>
            </p:nvSpPr>
            <p:spPr bwMode="auto">
              <a:xfrm>
                <a:off x="2751" y="1163"/>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0.20</a:t>
                </a:r>
                <a:endParaRPr lang="en-US" altLang="es-AR" sz="1200">
                  <a:latin typeface="Arial" panose="020B0604020202020204" pitchFamily="34" charset="0"/>
                </a:endParaRPr>
              </a:p>
            </p:txBody>
          </p:sp>
          <p:sp>
            <p:nvSpPr>
              <p:cNvPr id="29712" name="Text Box 21">
                <a:extLst>
                  <a:ext uri="{FF2B5EF4-FFF2-40B4-BE49-F238E27FC236}">
                    <a16:creationId xmlns:a16="http://schemas.microsoft.com/office/drawing/2014/main" id="{2F405572-AEEA-448C-B60A-626F3CA77840}"/>
                  </a:ext>
                </a:extLst>
              </p:cNvPr>
              <p:cNvSpPr txBox="1">
                <a:spLocks noChangeArrowheads="1"/>
              </p:cNvSpPr>
              <p:nvPr/>
            </p:nvSpPr>
            <p:spPr bwMode="auto">
              <a:xfrm>
                <a:off x="3183" y="1163"/>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0.40</a:t>
                </a:r>
                <a:endParaRPr lang="en-US" altLang="es-AR" sz="1200">
                  <a:latin typeface="Arial" panose="020B0604020202020204" pitchFamily="34" charset="0"/>
                </a:endParaRPr>
              </a:p>
            </p:txBody>
          </p:sp>
          <p:sp>
            <p:nvSpPr>
              <p:cNvPr id="29713" name="Text Box 22">
                <a:extLst>
                  <a:ext uri="{FF2B5EF4-FFF2-40B4-BE49-F238E27FC236}">
                    <a16:creationId xmlns:a16="http://schemas.microsoft.com/office/drawing/2014/main" id="{DD8A5073-826E-4D26-9E4D-3BC2A65897D8}"/>
                  </a:ext>
                </a:extLst>
              </p:cNvPr>
              <p:cNvSpPr txBox="1">
                <a:spLocks noChangeArrowheads="1"/>
              </p:cNvSpPr>
              <p:nvPr/>
            </p:nvSpPr>
            <p:spPr bwMode="auto">
              <a:xfrm>
                <a:off x="3618" y="1154"/>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0.60</a:t>
                </a:r>
                <a:endParaRPr lang="en-US" altLang="es-AR" sz="1200">
                  <a:latin typeface="Arial" panose="020B0604020202020204" pitchFamily="34" charset="0"/>
                </a:endParaRPr>
              </a:p>
            </p:txBody>
          </p:sp>
          <p:sp>
            <p:nvSpPr>
              <p:cNvPr id="29714" name="Text Box 23">
                <a:extLst>
                  <a:ext uri="{FF2B5EF4-FFF2-40B4-BE49-F238E27FC236}">
                    <a16:creationId xmlns:a16="http://schemas.microsoft.com/office/drawing/2014/main" id="{856D6682-39C8-41CB-941C-D2B72DE9BC95}"/>
                  </a:ext>
                </a:extLst>
              </p:cNvPr>
              <p:cNvSpPr txBox="1">
                <a:spLocks noChangeArrowheads="1"/>
              </p:cNvSpPr>
              <p:nvPr/>
            </p:nvSpPr>
            <p:spPr bwMode="auto">
              <a:xfrm>
                <a:off x="4098" y="1166"/>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0.80</a:t>
                </a:r>
                <a:endParaRPr lang="en-US" altLang="es-AR" sz="1200">
                  <a:latin typeface="Arial" panose="020B0604020202020204" pitchFamily="34" charset="0"/>
                </a:endParaRPr>
              </a:p>
            </p:txBody>
          </p:sp>
          <p:sp>
            <p:nvSpPr>
              <p:cNvPr id="29715" name="Text Box 24">
                <a:extLst>
                  <a:ext uri="{FF2B5EF4-FFF2-40B4-BE49-F238E27FC236}">
                    <a16:creationId xmlns:a16="http://schemas.microsoft.com/office/drawing/2014/main" id="{5EF14EBF-0182-491F-99CA-110A6997EDF8}"/>
                  </a:ext>
                </a:extLst>
              </p:cNvPr>
              <p:cNvSpPr txBox="1">
                <a:spLocks noChangeArrowheads="1"/>
              </p:cNvSpPr>
              <p:nvPr/>
            </p:nvSpPr>
            <p:spPr bwMode="auto">
              <a:xfrm>
                <a:off x="4479" y="1166"/>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200">
                    <a:latin typeface="Arial" panose="020B0604020202020204" pitchFamily="34" charset="0"/>
                  </a:rPr>
                  <a:t>1.00</a:t>
                </a:r>
                <a:endParaRPr lang="en-US" altLang="es-AR" sz="1200">
                  <a:latin typeface="Arial" panose="020B0604020202020204" pitchFamily="34" charset="0"/>
                </a:endParaRPr>
              </a:p>
            </p:txBody>
          </p:sp>
        </p:grpSp>
        <p:sp>
          <p:nvSpPr>
            <p:cNvPr id="29705" name="Line 25">
              <a:extLst>
                <a:ext uri="{FF2B5EF4-FFF2-40B4-BE49-F238E27FC236}">
                  <a16:creationId xmlns:a16="http://schemas.microsoft.com/office/drawing/2014/main" id="{B3CACC65-D1DB-4910-A17E-1F670859AA24}"/>
                </a:ext>
              </a:extLst>
            </p:cNvPr>
            <p:cNvSpPr>
              <a:spLocks noChangeShapeType="1"/>
            </p:cNvSpPr>
            <p:nvPr/>
          </p:nvSpPr>
          <p:spPr bwMode="auto">
            <a:xfrm>
              <a:off x="1056" y="240"/>
              <a:ext cx="37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9706" name="Line 26">
              <a:extLst>
                <a:ext uri="{FF2B5EF4-FFF2-40B4-BE49-F238E27FC236}">
                  <a16:creationId xmlns:a16="http://schemas.microsoft.com/office/drawing/2014/main" id="{F30E6EF8-79D7-4081-BB65-FD19D69652C3}"/>
                </a:ext>
              </a:extLst>
            </p:cNvPr>
            <p:cNvSpPr>
              <a:spLocks noChangeShapeType="1"/>
            </p:cNvSpPr>
            <p:nvPr/>
          </p:nvSpPr>
          <p:spPr bwMode="auto">
            <a:xfrm>
              <a:off x="1056" y="432"/>
              <a:ext cx="37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8" name="Group 27">
            <a:extLst>
              <a:ext uri="{FF2B5EF4-FFF2-40B4-BE49-F238E27FC236}">
                <a16:creationId xmlns:a16="http://schemas.microsoft.com/office/drawing/2014/main" id="{D4AC52DD-0530-48C2-8C9B-B91E41327FDF}"/>
              </a:ext>
            </a:extLst>
          </p:cNvPr>
          <p:cNvGrpSpPr>
            <a:grpSpLocks/>
          </p:cNvGrpSpPr>
          <p:nvPr/>
        </p:nvGrpSpPr>
        <p:grpSpPr bwMode="auto">
          <a:xfrm>
            <a:off x="676275" y="762000"/>
            <a:ext cx="6091238" cy="1781175"/>
            <a:chOff x="426" y="480"/>
            <a:chExt cx="3837" cy="1122"/>
          </a:xfrm>
        </p:grpSpPr>
        <p:sp>
          <p:nvSpPr>
            <p:cNvPr id="29701" name="Line 28">
              <a:extLst>
                <a:ext uri="{FF2B5EF4-FFF2-40B4-BE49-F238E27FC236}">
                  <a16:creationId xmlns:a16="http://schemas.microsoft.com/office/drawing/2014/main" id="{4586B79D-EC6A-450A-B345-D3B7365C52DF}"/>
                </a:ext>
              </a:extLst>
            </p:cNvPr>
            <p:cNvSpPr>
              <a:spLocks noChangeShapeType="1"/>
            </p:cNvSpPr>
            <p:nvPr/>
          </p:nvSpPr>
          <p:spPr bwMode="auto">
            <a:xfrm>
              <a:off x="4128" y="480"/>
              <a:ext cx="0" cy="38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9702" name="Line 29">
              <a:extLst>
                <a:ext uri="{FF2B5EF4-FFF2-40B4-BE49-F238E27FC236}">
                  <a16:creationId xmlns:a16="http://schemas.microsoft.com/office/drawing/2014/main" id="{CAAFC67C-51D7-4F57-9629-70FABF8F4699}"/>
                </a:ext>
              </a:extLst>
            </p:cNvPr>
            <p:cNvSpPr>
              <a:spLocks noChangeShapeType="1"/>
            </p:cNvSpPr>
            <p:nvPr/>
          </p:nvSpPr>
          <p:spPr bwMode="auto">
            <a:xfrm>
              <a:off x="426" y="1488"/>
              <a:ext cx="48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9703" name="Rectangle 30">
              <a:extLst>
                <a:ext uri="{FF2B5EF4-FFF2-40B4-BE49-F238E27FC236}">
                  <a16:creationId xmlns:a16="http://schemas.microsoft.com/office/drawing/2014/main" id="{CC409687-A139-492D-9A4A-C4DDC9A83BDF}"/>
                </a:ext>
              </a:extLst>
            </p:cNvPr>
            <p:cNvSpPr>
              <a:spLocks noChangeArrowheads="1"/>
            </p:cNvSpPr>
            <p:nvPr/>
          </p:nvSpPr>
          <p:spPr bwMode="auto">
            <a:xfrm>
              <a:off x="3927" y="1458"/>
              <a:ext cx="336"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usana3">
            <a:extLst>
              <a:ext uri="{FF2B5EF4-FFF2-40B4-BE49-F238E27FC236}">
                <a16:creationId xmlns:a16="http://schemas.microsoft.com/office/drawing/2014/main" id="{80984E94-0194-4C55-8855-E521C7A04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7575"/>
            <a:ext cx="69342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7">
            <a:extLst>
              <a:ext uri="{FF2B5EF4-FFF2-40B4-BE49-F238E27FC236}">
                <a16:creationId xmlns:a16="http://schemas.microsoft.com/office/drawing/2014/main" id="{0C129803-6F20-47EA-91D7-FA4CF8562941}"/>
              </a:ext>
            </a:extLst>
          </p:cNvPr>
          <p:cNvGrpSpPr>
            <a:grpSpLocks/>
          </p:cNvGrpSpPr>
          <p:nvPr/>
        </p:nvGrpSpPr>
        <p:grpSpPr bwMode="auto">
          <a:xfrm>
            <a:off x="533400" y="927100"/>
            <a:ext cx="6515100" cy="1781175"/>
            <a:chOff x="336" y="584"/>
            <a:chExt cx="4104" cy="1122"/>
          </a:xfrm>
        </p:grpSpPr>
        <p:sp>
          <p:nvSpPr>
            <p:cNvPr id="30724" name="Line 4">
              <a:extLst>
                <a:ext uri="{FF2B5EF4-FFF2-40B4-BE49-F238E27FC236}">
                  <a16:creationId xmlns:a16="http://schemas.microsoft.com/office/drawing/2014/main" id="{01745821-C8B0-4FF6-8E73-0C7BFD8C949E}"/>
                </a:ext>
              </a:extLst>
            </p:cNvPr>
            <p:cNvSpPr>
              <a:spLocks noChangeShapeType="1"/>
            </p:cNvSpPr>
            <p:nvPr/>
          </p:nvSpPr>
          <p:spPr bwMode="auto">
            <a:xfrm>
              <a:off x="4248" y="584"/>
              <a:ext cx="0" cy="38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30725" name="Line 5">
              <a:extLst>
                <a:ext uri="{FF2B5EF4-FFF2-40B4-BE49-F238E27FC236}">
                  <a16:creationId xmlns:a16="http://schemas.microsoft.com/office/drawing/2014/main" id="{F5E11C01-CBFE-4C69-8E6C-714B210F6433}"/>
                </a:ext>
              </a:extLst>
            </p:cNvPr>
            <p:cNvSpPr>
              <a:spLocks noChangeShapeType="1"/>
            </p:cNvSpPr>
            <p:nvPr/>
          </p:nvSpPr>
          <p:spPr bwMode="auto">
            <a:xfrm>
              <a:off x="336" y="1592"/>
              <a:ext cx="48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30726" name="Rectangle 6">
              <a:extLst>
                <a:ext uri="{FF2B5EF4-FFF2-40B4-BE49-F238E27FC236}">
                  <a16:creationId xmlns:a16="http://schemas.microsoft.com/office/drawing/2014/main" id="{F6CCC599-2C0F-46F2-9FCC-5D5E13EDB358}"/>
                </a:ext>
              </a:extLst>
            </p:cNvPr>
            <p:cNvSpPr>
              <a:spLocks noChangeArrowheads="1"/>
            </p:cNvSpPr>
            <p:nvPr/>
          </p:nvSpPr>
          <p:spPr bwMode="auto">
            <a:xfrm>
              <a:off x="3960" y="1536"/>
              <a:ext cx="480" cy="17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609600"/>
            <a:ext cx="8610600" cy="1219200"/>
          </a:xfrm>
          <a:prstGeom prst="rect">
            <a:avLst/>
          </a:prstGeom>
        </p:spPr>
        <p:txBody>
          <a:bodyPr vert="horz">
            <a:normAutofit fontScale="92500" lnSpcReduction="1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da-DK" sz="2800" b="0" i="0" u="none" strike="noStrike" kern="1200" cap="none" spc="0" normalizeH="0" baseline="0" noProof="0" dirty="0">
                <a:ln>
                  <a:noFill/>
                </a:ln>
                <a:solidFill>
                  <a:schemeClr val="tx1"/>
                </a:solidFill>
                <a:effectLst/>
                <a:uLnTx/>
                <a:uFillTx/>
                <a:latin typeface="+mn-lt"/>
                <a:ea typeface="+mn-ea"/>
                <a:cs typeface="+mn-cs"/>
              </a:rPr>
              <a:t>Correlaciones de Pitzer para el segundo coeficiente</a:t>
            </a:r>
            <a:r>
              <a:rPr kumimoji="0" lang="da-DK" sz="2800" b="0" i="0" u="none" strike="noStrike" kern="1200" cap="none" spc="0" normalizeH="0" noProof="0" dirty="0">
                <a:ln>
                  <a:noFill/>
                </a:ln>
                <a:solidFill>
                  <a:schemeClr val="tx1"/>
                </a:solidFill>
                <a:effectLst/>
                <a:uLnTx/>
                <a:uFillTx/>
                <a:latin typeface="+mn-lt"/>
                <a:ea typeface="+mn-ea"/>
                <a:cs typeface="+mn-cs"/>
              </a:rPr>
              <a:t> de virial</a:t>
            </a:r>
            <a:r>
              <a:rPr kumimoji="0" lang="da-DK" sz="2800" b="0" i="0" u="none" strike="noStrike" kern="1200" cap="none" spc="0" normalizeH="0" baseline="0" noProof="0" dirty="0">
                <a:ln>
                  <a:noFill/>
                </a:ln>
                <a:solidFill>
                  <a:schemeClr val="tx1"/>
                </a:solidFill>
                <a:effectLst/>
                <a:uLnTx/>
                <a:uFillTx/>
                <a:latin typeface="+mn-lt"/>
                <a:ea typeface="+mn-ea"/>
                <a:cs typeface="+mn-cs"/>
              </a:rPr>
              <a:t>:  </a:t>
            </a:r>
          </a:p>
          <a:p>
            <a:pPr marL="365760" marR="0" lvl="0" indent="-256032" algn="l" defTabSz="914400" rtl="0" eaLnBrk="1" fontAlgn="auto" latinLnBrk="0" hangingPunct="1">
              <a:lnSpc>
                <a:spcPct val="100000"/>
              </a:lnSpc>
              <a:spcBef>
                <a:spcPts val="300"/>
              </a:spcBef>
              <a:spcAft>
                <a:spcPts val="0"/>
              </a:spcAft>
              <a:buClr>
                <a:schemeClr val="accent3"/>
              </a:buClr>
              <a:buSzTx/>
              <a:buFontTx/>
              <a:buNone/>
              <a:tabLst/>
              <a:defRPr/>
            </a:pPr>
            <a:r>
              <a:rPr kumimoji="0" lang="da-DK" sz="2800" b="0" i="1" u="none" strike="noStrike" kern="1200" cap="none" spc="0" normalizeH="0" baseline="0" noProof="0" dirty="0">
                <a:ln>
                  <a:noFill/>
                </a:ln>
                <a:solidFill>
                  <a:schemeClr val="tx1"/>
                </a:solidFill>
                <a:effectLst/>
                <a:uLnTx/>
                <a:uFillTx/>
                <a:latin typeface="+mn-lt"/>
                <a:ea typeface="+mn-ea"/>
                <a:cs typeface="+mn-cs"/>
              </a:rPr>
              <a:t>				</a:t>
            </a:r>
            <a:endParaRPr kumimoji="0" lang="da-DK"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7347" name="Object 3"/>
          <p:cNvGraphicFramePr>
            <a:graphicFrameLocks noChangeAspect="1"/>
          </p:cNvGraphicFramePr>
          <p:nvPr/>
        </p:nvGraphicFramePr>
        <p:xfrm>
          <a:off x="4953000" y="2057400"/>
          <a:ext cx="2020434" cy="501650"/>
        </p:xfrm>
        <a:graphic>
          <a:graphicData uri="http://schemas.openxmlformats.org/presentationml/2006/ole">
            <mc:AlternateContent xmlns:mc="http://schemas.openxmlformats.org/markup-compatibility/2006">
              <mc:Choice xmlns:v="urn:schemas-microsoft-com:vml" Requires="v">
                <p:oleObj spid="_x0000_s43010" name="Ecuación" r:id="rId3" imgW="927000" imgH="228600" progId="Equation.3">
                  <p:embed/>
                </p:oleObj>
              </mc:Choice>
              <mc:Fallback>
                <p:oleObj name="Ecuación" r:id="rId3" imgW="927000" imgH="228600" progId="Equation.3">
                  <p:embed/>
                  <p:pic>
                    <p:nvPicPr>
                      <p:cNvPr id="573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57400"/>
                        <a:ext cx="2020434"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6" name="Object 2"/>
          <p:cNvGraphicFramePr>
            <a:graphicFrameLocks noChangeAspect="1"/>
          </p:cNvGraphicFramePr>
          <p:nvPr/>
        </p:nvGraphicFramePr>
        <p:xfrm>
          <a:off x="1143000" y="5029200"/>
          <a:ext cx="2073349" cy="762000"/>
        </p:xfrm>
        <a:graphic>
          <a:graphicData uri="http://schemas.openxmlformats.org/presentationml/2006/ole">
            <mc:AlternateContent xmlns:mc="http://schemas.openxmlformats.org/markup-compatibility/2006">
              <mc:Choice xmlns:v="urn:schemas-microsoft-com:vml" Requires="v">
                <p:oleObj spid="_x0000_s43011" name="Ecuación" r:id="rId5" imgW="1117115" imgH="406224" progId="Equation.3">
                  <p:embed/>
                </p:oleObj>
              </mc:Choice>
              <mc:Fallback>
                <p:oleObj name="Ecuación" r:id="rId5" imgW="1117115" imgH="406224" progId="Equation.3">
                  <p:embed/>
                  <p:pic>
                    <p:nvPicPr>
                      <p:cNvPr id="573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029200"/>
                        <a:ext cx="2073349"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5" name="Object 1"/>
          <p:cNvGraphicFramePr>
            <a:graphicFrameLocks noChangeAspect="1"/>
          </p:cNvGraphicFramePr>
          <p:nvPr/>
        </p:nvGraphicFramePr>
        <p:xfrm>
          <a:off x="5715000" y="5029200"/>
          <a:ext cx="2057400" cy="789895"/>
        </p:xfrm>
        <a:graphic>
          <a:graphicData uri="http://schemas.openxmlformats.org/presentationml/2006/ole">
            <mc:AlternateContent xmlns:mc="http://schemas.openxmlformats.org/markup-compatibility/2006">
              <mc:Choice xmlns:v="urn:schemas-microsoft-com:vml" Requires="v">
                <p:oleObj spid="_x0000_s43012" name="Ecuación" r:id="rId7" imgW="1066337" imgH="406224" progId="Equation.3">
                  <p:embed/>
                </p:oleObj>
              </mc:Choice>
              <mc:Fallback>
                <p:oleObj name="Ecuación" r:id="rId7" imgW="1066337" imgH="406224" progId="Equation.3">
                  <p:embed/>
                  <p:pic>
                    <p:nvPicPr>
                      <p:cNvPr id="57345"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5029200"/>
                        <a:ext cx="2057400" cy="7898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57349" name="Rectangle 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sp>
        <p:nvSpPr>
          <p:cNvPr id="57350"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pitchFamily="34" charset="0"/>
                <a:ea typeface="Times New Roman" pitchFamily="18" charset="0"/>
              </a:rPr>
              <a:t>   </a:t>
            </a:r>
            <a:endParaRPr kumimoji="0" lang="es-ES" sz="1800" b="0" i="0" u="none" strike="noStrike" cap="none" normalizeH="0" baseline="0">
              <a:ln>
                <a:noFill/>
              </a:ln>
              <a:solidFill>
                <a:schemeClr val="tx1"/>
              </a:solidFill>
              <a:effectLst/>
              <a:latin typeface="Arial" pitchFamily="34" charset="0"/>
            </a:endParaRPr>
          </a:p>
        </p:txBody>
      </p:sp>
      <p:graphicFrame>
        <p:nvGraphicFramePr>
          <p:cNvPr id="57351" name="Object 7"/>
          <p:cNvGraphicFramePr>
            <a:graphicFrameLocks noChangeAspect="1"/>
          </p:cNvGraphicFramePr>
          <p:nvPr/>
        </p:nvGraphicFramePr>
        <p:xfrm>
          <a:off x="3048000" y="1219200"/>
          <a:ext cx="2451100" cy="809625"/>
        </p:xfrm>
        <a:graphic>
          <a:graphicData uri="http://schemas.openxmlformats.org/presentationml/2006/ole">
            <mc:AlternateContent xmlns:mc="http://schemas.openxmlformats.org/markup-compatibility/2006">
              <mc:Choice xmlns:v="urn:schemas-microsoft-com:vml" Requires="v">
                <p:oleObj spid="_x0000_s43013" name="Ecuación" r:id="rId9" imgW="1320480" imgH="431640" progId="Equation.3">
                  <p:embed/>
                </p:oleObj>
              </mc:Choice>
              <mc:Fallback>
                <p:oleObj name="Ecuación" r:id="rId9" imgW="1320480" imgH="431640" progId="Equation.3">
                  <p:embed/>
                  <p:pic>
                    <p:nvPicPr>
                      <p:cNvPr id="5735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1219200"/>
                        <a:ext cx="24511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2" name="Object 8"/>
          <p:cNvGraphicFramePr>
            <a:graphicFrameLocks noChangeAspect="1"/>
          </p:cNvGraphicFramePr>
          <p:nvPr/>
        </p:nvGraphicFramePr>
        <p:xfrm>
          <a:off x="2514600" y="2057400"/>
          <a:ext cx="1036637" cy="809625"/>
        </p:xfrm>
        <a:graphic>
          <a:graphicData uri="http://schemas.openxmlformats.org/presentationml/2006/ole">
            <mc:AlternateContent xmlns:mc="http://schemas.openxmlformats.org/markup-compatibility/2006">
              <mc:Choice xmlns:v="urn:schemas-microsoft-com:vml" Requires="v">
                <p:oleObj spid="_x0000_s43014" name="Ecuación" r:id="rId11" imgW="558720" imgH="431640" progId="Equation.3">
                  <p:embed/>
                </p:oleObj>
              </mc:Choice>
              <mc:Fallback>
                <p:oleObj name="Ecuación" r:id="rId11" imgW="558720" imgH="431640" progId="Equation.3">
                  <p:embed/>
                  <p:pic>
                    <p:nvPicPr>
                      <p:cNvPr id="5735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2057400"/>
                        <a:ext cx="103663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4" name="Object 10"/>
          <p:cNvGraphicFramePr>
            <a:graphicFrameLocks noChangeAspect="1"/>
          </p:cNvGraphicFramePr>
          <p:nvPr/>
        </p:nvGraphicFramePr>
        <p:xfrm>
          <a:off x="3124200" y="3124200"/>
          <a:ext cx="2616200" cy="809625"/>
        </p:xfrm>
        <a:graphic>
          <a:graphicData uri="http://schemas.openxmlformats.org/presentationml/2006/ole">
            <mc:AlternateContent xmlns:mc="http://schemas.openxmlformats.org/markup-compatibility/2006">
              <mc:Choice xmlns:v="urn:schemas-microsoft-com:vml" Requires="v">
                <p:oleObj spid="_x0000_s43015" name="Ecuación" r:id="rId13" imgW="1409400" imgH="431640" progId="Equation.3">
                  <p:embed/>
                </p:oleObj>
              </mc:Choice>
              <mc:Fallback>
                <p:oleObj name="Ecuación" r:id="rId13" imgW="1409400" imgH="431640" progId="Equation.3">
                  <p:embed/>
                  <p:pic>
                    <p:nvPicPr>
                      <p:cNvPr id="5735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3124200"/>
                        <a:ext cx="26162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5" name="Object 11"/>
          <p:cNvGraphicFramePr>
            <a:graphicFrameLocks noChangeAspect="1"/>
          </p:cNvGraphicFramePr>
          <p:nvPr/>
        </p:nvGraphicFramePr>
        <p:xfrm>
          <a:off x="1320800" y="3962400"/>
          <a:ext cx="1649413" cy="809625"/>
        </p:xfrm>
        <a:graphic>
          <a:graphicData uri="http://schemas.openxmlformats.org/presentationml/2006/ole">
            <mc:AlternateContent xmlns:mc="http://schemas.openxmlformats.org/markup-compatibility/2006">
              <mc:Choice xmlns:v="urn:schemas-microsoft-com:vml" Requires="v">
                <p:oleObj spid="_x0000_s43016" name="Ecuación" r:id="rId15" imgW="888840" imgH="431640" progId="Equation.3">
                  <p:embed/>
                </p:oleObj>
              </mc:Choice>
              <mc:Fallback>
                <p:oleObj name="Ecuación" r:id="rId15" imgW="888840" imgH="431640" progId="Equation.3">
                  <p:embed/>
                  <p:pic>
                    <p:nvPicPr>
                      <p:cNvPr id="5735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0800" y="3962400"/>
                        <a:ext cx="1649413"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6" name="Object 12"/>
          <p:cNvGraphicFramePr>
            <a:graphicFrameLocks noChangeAspect="1"/>
          </p:cNvGraphicFramePr>
          <p:nvPr/>
        </p:nvGraphicFramePr>
        <p:xfrm>
          <a:off x="6081713" y="3886200"/>
          <a:ext cx="1273175" cy="809625"/>
        </p:xfrm>
        <a:graphic>
          <a:graphicData uri="http://schemas.openxmlformats.org/presentationml/2006/ole">
            <mc:AlternateContent xmlns:mc="http://schemas.openxmlformats.org/markup-compatibility/2006">
              <mc:Choice xmlns:v="urn:schemas-microsoft-com:vml" Requires="v">
                <p:oleObj spid="_x0000_s43017" name="Ecuación" r:id="rId17" imgW="685800" imgH="431640" progId="Equation.3">
                  <p:embed/>
                </p:oleObj>
              </mc:Choice>
              <mc:Fallback>
                <p:oleObj name="Ecuación" r:id="rId17" imgW="685800" imgH="431640" progId="Equation.3">
                  <p:embed/>
                  <p:pic>
                    <p:nvPicPr>
                      <p:cNvPr id="5735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1713" y="3886200"/>
                        <a:ext cx="127317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3"/>
          <p:cNvSpPr>
            <a:spLocks noGrp="1" noChangeArrowheads="1"/>
          </p:cNvSpPr>
          <p:nvPr>
            <p:ph idx="1"/>
          </p:nvPr>
        </p:nvSpPr>
        <p:spPr>
          <a:xfrm>
            <a:off x="685800" y="5837238"/>
            <a:ext cx="7010400" cy="1249362"/>
          </a:xfrm>
        </p:spPr>
        <p:txBody>
          <a:bodyPr/>
          <a:lstStyle/>
          <a:p>
            <a:pPr eaLnBrk="1" hangingPunct="1"/>
            <a:r>
              <a:rPr lang="da-DK" dirty="0"/>
              <a:t>No hacen falta tablas</a:t>
            </a:r>
          </a:p>
          <a:p>
            <a:pPr eaLnBrk="1" hangingPunct="1"/>
            <a:r>
              <a:rPr lang="da-DK" dirty="0"/>
              <a:t>Validez en rangos de P limitados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BDDB22AE-C029-4F3E-BB7C-9F104B259C6C}"/>
              </a:ext>
            </a:extLst>
          </p:cNvPr>
          <p:cNvGrpSpPr>
            <a:grpSpLocks/>
          </p:cNvGrpSpPr>
          <p:nvPr/>
        </p:nvGrpSpPr>
        <p:grpSpPr bwMode="auto">
          <a:xfrm>
            <a:off x="1219200" y="2193925"/>
            <a:ext cx="6781800" cy="4511675"/>
            <a:chOff x="768" y="1382"/>
            <a:chExt cx="4272" cy="2842"/>
          </a:xfrm>
        </p:grpSpPr>
        <p:pic>
          <p:nvPicPr>
            <p:cNvPr id="39950" name="Picture 3" descr="Susana">
              <a:extLst>
                <a:ext uri="{FF2B5EF4-FFF2-40B4-BE49-F238E27FC236}">
                  <a16:creationId xmlns:a16="http://schemas.microsoft.com/office/drawing/2014/main" id="{05DF6110-8C64-4116-AAEB-C28EB0AB6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659"/>
              <a:ext cx="4272" cy="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11">
              <a:extLst>
                <a:ext uri="{FF2B5EF4-FFF2-40B4-BE49-F238E27FC236}">
                  <a16:creationId xmlns:a16="http://schemas.microsoft.com/office/drawing/2014/main" id="{FBCBEB1D-8A25-4317-A8F4-FA2EFDE724A6}"/>
                </a:ext>
              </a:extLst>
            </p:cNvPr>
            <p:cNvSpPr txBox="1">
              <a:spLocks noChangeArrowheads="1"/>
            </p:cNvSpPr>
            <p:nvPr/>
          </p:nvSpPr>
          <p:spPr bwMode="auto">
            <a:xfrm>
              <a:off x="1350" y="1382"/>
              <a:ext cx="30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000">
                  <a:latin typeface="Comic Sans MS" panose="030F0702030302020204" pitchFamily="66" charset="0"/>
                </a:rPr>
                <a:t>Correlación generalizada de Lydersen</a:t>
              </a:r>
              <a:endParaRPr lang="es-ES" altLang="es-AR" sz="2000">
                <a:latin typeface="Comic Sans MS" panose="030F0702030302020204" pitchFamily="66" charset="0"/>
              </a:endParaRPr>
            </a:p>
          </p:txBody>
        </p:sp>
      </p:grpSp>
      <p:sp>
        <p:nvSpPr>
          <p:cNvPr id="39939" name="Text Box 2">
            <a:extLst>
              <a:ext uri="{FF2B5EF4-FFF2-40B4-BE49-F238E27FC236}">
                <a16:creationId xmlns:a16="http://schemas.microsoft.com/office/drawing/2014/main" id="{AAF768ED-9B2A-42EE-8870-3FC7C2C8083A}"/>
              </a:ext>
            </a:extLst>
          </p:cNvPr>
          <p:cNvSpPr txBox="1">
            <a:spLocks noChangeArrowheads="1"/>
          </p:cNvSpPr>
          <p:nvPr/>
        </p:nvSpPr>
        <p:spPr bwMode="auto">
          <a:xfrm>
            <a:off x="2824163" y="547688"/>
            <a:ext cx="3484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a:latin typeface="Comic Sans MS" panose="030F0702030302020204" pitchFamily="66" charset="0"/>
              </a:rPr>
              <a:t>Densidades líquidas</a:t>
            </a:r>
            <a:endParaRPr lang="es-ES" altLang="es-AR" sz="2800" b="1">
              <a:latin typeface="Comic Sans MS" panose="030F0702030302020204" pitchFamily="66" charset="0"/>
            </a:endParaRPr>
          </a:p>
        </p:txBody>
      </p:sp>
      <p:grpSp>
        <p:nvGrpSpPr>
          <p:cNvPr id="3" name="Group 10">
            <a:extLst>
              <a:ext uri="{FF2B5EF4-FFF2-40B4-BE49-F238E27FC236}">
                <a16:creationId xmlns:a16="http://schemas.microsoft.com/office/drawing/2014/main" id="{0FDF48E7-7A8A-479E-A2FF-085F155BE83E}"/>
              </a:ext>
            </a:extLst>
          </p:cNvPr>
          <p:cNvGrpSpPr>
            <a:grpSpLocks/>
          </p:cNvGrpSpPr>
          <p:nvPr/>
        </p:nvGrpSpPr>
        <p:grpSpPr bwMode="auto">
          <a:xfrm>
            <a:off x="504825" y="3479800"/>
            <a:ext cx="7334250" cy="3019425"/>
            <a:chOff x="318" y="1552"/>
            <a:chExt cx="4620" cy="1902"/>
          </a:xfrm>
        </p:grpSpPr>
        <p:sp>
          <p:nvSpPr>
            <p:cNvPr id="39944" name="Line 5">
              <a:extLst>
                <a:ext uri="{FF2B5EF4-FFF2-40B4-BE49-F238E27FC236}">
                  <a16:creationId xmlns:a16="http://schemas.microsoft.com/office/drawing/2014/main" id="{2C8B3BB7-4BAE-42E6-9837-E97716F98C9A}"/>
                </a:ext>
              </a:extLst>
            </p:cNvPr>
            <p:cNvSpPr>
              <a:spLocks noChangeShapeType="1"/>
            </p:cNvSpPr>
            <p:nvPr/>
          </p:nvSpPr>
          <p:spPr bwMode="auto">
            <a:xfrm flipH="1">
              <a:off x="1152" y="1689"/>
              <a:ext cx="2640" cy="0"/>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s-AR"/>
            </a:p>
          </p:txBody>
        </p:sp>
        <p:grpSp>
          <p:nvGrpSpPr>
            <p:cNvPr id="39945" name="Group 7">
              <a:extLst>
                <a:ext uri="{FF2B5EF4-FFF2-40B4-BE49-F238E27FC236}">
                  <a16:creationId xmlns:a16="http://schemas.microsoft.com/office/drawing/2014/main" id="{0423149C-DEEE-4104-972C-7E7537B782AA}"/>
                </a:ext>
              </a:extLst>
            </p:cNvPr>
            <p:cNvGrpSpPr>
              <a:grpSpLocks/>
            </p:cNvGrpSpPr>
            <p:nvPr/>
          </p:nvGrpSpPr>
          <p:grpSpPr bwMode="auto">
            <a:xfrm>
              <a:off x="3716" y="1662"/>
              <a:ext cx="225" cy="1792"/>
              <a:chOff x="3716" y="1662"/>
              <a:chExt cx="225" cy="1792"/>
            </a:xfrm>
          </p:grpSpPr>
          <p:sp>
            <p:nvSpPr>
              <p:cNvPr id="39948" name="Line 4">
                <a:extLst>
                  <a:ext uri="{FF2B5EF4-FFF2-40B4-BE49-F238E27FC236}">
                    <a16:creationId xmlns:a16="http://schemas.microsoft.com/office/drawing/2014/main" id="{0F34C904-C6E9-4D66-8CDB-A9CE0D239429}"/>
                  </a:ext>
                </a:extLst>
              </p:cNvPr>
              <p:cNvSpPr>
                <a:spLocks noChangeShapeType="1"/>
              </p:cNvSpPr>
              <p:nvPr/>
            </p:nvSpPr>
            <p:spPr bwMode="auto">
              <a:xfrm flipV="1">
                <a:off x="3792" y="1662"/>
                <a:ext cx="0" cy="1612"/>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s-AR"/>
              </a:p>
            </p:txBody>
          </p:sp>
          <p:sp>
            <p:nvSpPr>
              <p:cNvPr id="39949" name="Text Box 6">
                <a:extLst>
                  <a:ext uri="{FF2B5EF4-FFF2-40B4-BE49-F238E27FC236}">
                    <a16:creationId xmlns:a16="http://schemas.microsoft.com/office/drawing/2014/main" id="{7B5AB5F0-2877-4BAC-84DE-BF76B94624AD}"/>
                  </a:ext>
                </a:extLst>
              </p:cNvPr>
              <p:cNvSpPr txBox="1">
                <a:spLocks noChangeArrowheads="1"/>
              </p:cNvSpPr>
              <p:nvPr/>
            </p:nvSpPr>
            <p:spPr bwMode="auto">
              <a:xfrm>
                <a:off x="3716" y="3242"/>
                <a:ext cx="2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solidFill>
                      <a:srgbClr val="FF0000"/>
                    </a:solidFill>
                    <a:latin typeface="Comic Sans MS" panose="030F0702030302020204" pitchFamily="66" charset="0"/>
                  </a:rPr>
                  <a:t>P</a:t>
                </a:r>
                <a:r>
                  <a:rPr lang="es-AR" altLang="es-AR" sz="1600" baseline="-25000">
                    <a:solidFill>
                      <a:srgbClr val="FF0000"/>
                    </a:solidFill>
                    <a:latin typeface="Comic Sans MS" panose="030F0702030302020204" pitchFamily="66" charset="0"/>
                  </a:rPr>
                  <a:t>r</a:t>
                </a:r>
                <a:endParaRPr lang="en-US" altLang="es-AR" sz="1600">
                  <a:solidFill>
                    <a:srgbClr val="FF0000"/>
                  </a:solidFill>
                  <a:latin typeface="Comic Sans MS" panose="030F0702030302020204" pitchFamily="66" charset="0"/>
                </a:endParaRPr>
              </a:p>
            </p:txBody>
          </p:sp>
        </p:grpSp>
        <p:sp>
          <p:nvSpPr>
            <p:cNvPr id="39946" name="Text Box 8">
              <a:extLst>
                <a:ext uri="{FF2B5EF4-FFF2-40B4-BE49-F238E27FC236}">
                  <a16:creationId xmlns:a16="http://schemas.microsoft.com/office/drawing/2014/main" id="{402A3D41-1502-467B-A576-84BCBE9A7251}"/>
                </a:ext>
              </a:extLst>
            </p:cNvPr>
            <p:cNvSpPr txBox="1">
              <a:spLocks noChangeArrowheads="1"/>
            </p:cNvSpPr>
            <p:nvPr/>
          </p:nvSpPr>
          <p:spPr bwMode="auto">
            <a:xfrm>
              <a:off x="4693" y="1552"/>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600">
                  <a:solidFill>
                    <a:srgbClr val="FF0000"/>
                  </a:solidFill>
                  <a:latin typeface="Comic Sans MS" panose="030F0702030302020204" pitchFamily="66" charset="0"/>
                </a:rPr>
                <a:t>T</a:t>
              </a:r>
              <a:r>
                <a:rPr lang="es-AR" altLang="es-AR" sz="1600" baseline="-25000">
                  <a:solidFill>
                    <a:srgbClr val="FF0000"/>
                  </a:solidFill>
                  <a:latin typeface="Comic Sans MS" panose="030F0702030302020204" pitchFamily="66" charset="0"/>
                </a:rPr>
                <a:t>r</a:t>
              </a:r>
              <a:endParaRPr lang="en-US" altLang="es-AR" sz="1600">
                <a:solidFill>
                  <a:srgbClr val="FF0000"/>
                </a:solidFill>
                <a:latin typeface="Comic Sans MS" panose="030F0702030302020204" pitchFamily="66" charset="0"/>
              </a:endParaRPr>
            </a:p>
          </p:txBody>
        </p:sp>
        <p:sp>
          <p:nvSpPr>
            <p:cNvPr id="39947" name="Text Box 9">
              <a:extLst>
                <a:ext uri="{FF2B5EF4-FFF2-40B4-BE49-F238E27FC236}">
                  <a16:creationId xmlns:a16="http://schemas.microsoft.com/office/drawing/2014/main" id="{E97D5CBE-C853-4F66-A501-AA2AFE5A0218}"/>
                </a:ext>
              </a:extLst>
            </p:cNvPr>
            <p:cNvSpPr txBox="1">
              <a:spLocks noChangeArrowheads="1"/>
            </p:cNvSpPr>
            <p:nvPr/>
          </p:nvSpPr>
          <p:spPr bwMode="auto">
            <a:xfrm>
              <a:off x="318" y="1596"/>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s-AR" altLang="es-AR" sz="1600">
                  <a:solidFill>
                    <a:srgbClr val="FF0000"/>
                  </a:solidFill>
                  <a:latin typeface="Comic Sans MS" panose="030F0702030302020204" pitchFamily="66" charset="0"/>
                  <a:sym typeface="Symbol" panose="05050102010706020507" pitchFamily="18" charset="2"/>
                </a:rPr>
                <a:t></a:t>
              </a:r>
              <a:r>
                <a:rPr lang="es-AR" altLang="es-AR" sz="1600" baseline="-25000">
                  <a:solidFill>
                    <a:srgbClr val="FF0000"/>
                  </a:solidFill>
                  <a:latin typeface="Comic Sans MS" panose="030F0702030302020204" pitchFamily="66" charset="0"/>
                </a:rPr>
                <a:t>r</a:t>
              </a:r>
              <a:r>
                <a:rPr lang="es-AR" altLang="es-AR" sz="1600">
                  <a:solidFill>
                    <a:srgbClr val="FF0000"/>
                  </a:solidFill>
                  <a:latin typeface="Comic Sans MS" panose="030F0702030302020204" pitchFamily="66" charset="0"/>
                </a:rPr>
                <a:t> = V</a:t>
              </a:r>
              <a:r>
                <a:rPr lang="es-AR" altLang="es-AR" sz="1600" baseline="-25000">
                  <a:solidFill>
                    <a:srgbClr val="FF0000"/>
                  </a:solidFill>
                  <a:latin typeface="Comic Sans MS" panose="030F0702030302020204" pitchFamily="66" charset="0"/>
                </a:rPr>
                <a:t>C</a:t>
              </a:r>
              <a:r>
                <a:rPr lang="es-AR" altLang="es-AR" sz="1600">
                  <a:solidFill>
                    <a:srgbClr val="FF0000"/>
                  </a:solidFill>
                  <a:latin typeface="Comic Sans MS" panose="030F0702030302020204" pitchFamily="66" charset="0"/>
                </a:rPr>
                <a:t> / V</a:t>
              </a:r>
              <a:endParaRPr lang="en-US" altLang="es-AR" sz="1600">
                <a:solidFill>
                  <a:srgbClr val="FF0000"/>
                </a:solidFill>
                <a:latin typeface="Comic Sans MS" panose="030F0702030302020204" pitchFamily="66" charset="0"/>
              </a:endParaRPr>
            </a:p>
          </p:txBody>
        </p:sp>
      </p:grpSp>
      <p:grpSp>
        <p:nvGrpSpPr>
          <p:cNvPr id="5" name="14 Grupo">
            <a:extLst>
              <a:ext uri="{FF2B5EF4-FFF2-40B4-BE49-F238E27FC236}">
                <a16:creationId xmlns:a16="http://schemas.microsoft.com/office/drawing/2014/main" id="{36057C94-23D1-4802-A182-CBAEDC4FCF6B}"/>
              </a:ext>
            </a:extLst>
          </p:cNvPr>
          <p:cNvGrpSpPr>
            <a:grpSpLocks/>
          </p:cNvGrpSpPr>
          <p:nvPr/>
        </p:nvGrpSpPr>
        <p:grpSpPr bwMode="auto">
          <a:xfrm>
            <a:off x="457200" y="1304925"/>
            <a:ext cx="8189913" cy="523875"/>
            <a:chOff x="457200" y="1304925"/>
            <a:chExt cx="8189913" cy="523875"/>
          </a:xfrm>
        </p:grpSpPr>
        <p:graphicFrame>
          <p:nvGraphicFramePr>
            <p:cNvPr id="39942" name="Object 70">
              <a:extLst>
                <a:ext uri="{FF2B5EF4-FFF2-40B4-BE49-F238E27FC236}">
                  <a16:creationId xmlns:a16="http://schemas.microsoft.com/office/drawing/2014/main" id="{736D035A-9CAC-42BC-AFB7-994955A71516}"/>
                </a:ext>
              </a:extLst>
            </p:cNvPr>
            <p:cNvGraphicFramePr>
              <a:graphicFrameLocks noChangeAspect="1"/>
            </p:cNvGraphicFramePr>
            <p:nvPr/>
          </p:nvGraphicFramePr>
          <p:xfrm>
            <a:off x="5334000" y="1304925"/>
            <a:ext cx="3313113" cy="523875"/>
          </p:xfrm>
          <a:graphic>
            <a:graphicData uri="http://schemas.openxmlformats.org/presentationml/2006/ole">
              <mc:AlternateContent xmlns:mc="http://schemas.openxmlformats.org/markup-compatibility/2006">
                <mc:Choice xmlns:v="urn:schemas-microsoft-com:vml" Requires="v">
                  <p:oleObj spid="_x0000_s44034" name="Equation" r:id="rId4" imgW="1231366" imgH="266584" progId="Equation.3">
                    <p:embed/>
                  </p:oleObj>
                </mc:Choice>
                <mc:Fallback>
                  <p:oleObj name="Equation" r:id="rId4" imgW="1231366" imgH="266584" progId="Equation.3">
                    <p:embed/>
                    <p:pic>
                      <p:nvPicPr>
                        <p:cNvPr id="39942" name="Object 70">
                          <a:extLst>
                            <a:ext uri="{FF2B5EF4-FFF2-40B4-BE49-F238E27FC236}">
                              <a16:creationId xmlns:a16="http://schemas.microsoft.com/office/drawing/2014/main" id="{736D035A-9CAC-42BC-AFB7-994955A71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04925"/>
                          <a:ext cx="3313113"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3" name="Text Box 71">
              <a:extLst>
                <a:ext uri="{FF2B5EF4-FFF2-40B4-BE49-F238E27FC236}">
                  <a16:creationId xmlns:a16="http://schemas.microsoft.com/office/drawing/2014/main" id="{7AD069FD-1C15-45A7-B94D-0BF6BB88511F}"/>
                </a:ext>
              </a:extLst>
            </p:cNvPr>
            <p:cNvSpPr txBox="1">
              <a:spLocks noChangeArrowheads="1"/>
            </p:cNvSpPr>
            <p:nvPr/>
          </p:nvSpPr>
          <p:spPr bwMode="auto">
            <a:xfrm>
              <a:off x="457200" y="1383268"/>
              <a:ext cx="4762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AR" altLang="es-AR" sz="1800">
                  <a:latin typeface="Arial" panose="020B0604020202020204" pitchFamily="34" charset="0"/>
                </a:rPr>
                <a:t>Ecuación de Rackett para líquidos saturados</a:t>
              </a:r>
              <a:endParaRPr lang="en-US" altLang="es-AR" sz="1800">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814DCDD-C3D5-4C90-9A8F-0F90CF63592B}"/>
              </a:ext>
            </a:extLst>
          </p:cNvPr>
          <p:cNvSpPr txBox="1">
            <a:spLocks noChangeArrowheads="1"/>
          </p:cNvSpPr>
          <p:nvPr/>
        </p:nvSpPr>
        <p:spPr bwMode="auto">
          <a:xfrm>
            <a:off x="716756" y="669131"/>
            <a:ext cx="7710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AR" altLang="es-AR" sz="2000" dirty="0">
                <a:latin typeface="Comic Sans MS" panose="030F0702030302020204" pitchFamily="66" charset="0"/>
              </a:rPr>
              <a:t>Los diagramas anteriores sólo incluyen la región fluida (líquido y vapor). Si se extienden los gráficos a temperaturas menores, aparecerá la formación del sólido.</a:t>
            </a:r>
          </a:p>
        </p:txBody>
      </p:sp>
      <p:grpSp>
        <p:nvGrpSpPr>
          <p:cNvPr id="2" name="Group 27">
            <a:extLst>
              <a:ext uri="{FF2B5EF4-FFF2-40B4-BE49-F238E27FC236}">
                <a16:creationId xmlns:a16="http://schemas.microsoft.com/office/drawing/2014/main" id="{213AD45D-AF91-497F-BDB1-B6087A5784D4}"/>
              </a:ext>
            </a:extLst>
          </p:cNvPr>
          <p:cNvGrpSpPr>
            <a:grpSpLocks/>
          </p:cNvGrpSpPr>
          <p:nvPr/>
        </p:nvGrpSpPr>
        <p:grpSpPr bwMode="auto">
          <a:xfrm>
            <a:off x="2743200" y="1795463"/>
            <a:ext cx="4148138" cy="2776537"/>
            <a:chOff x="1728" y="1131"/>
            <a:chExt cx="2613" cy="1749"/>
          </a:xfrm>
        </p:grpSpPr>
        <p:grpSp>
          <p:nvGrpSpPr>
            <p:cNvPr id="8207" name="Group 19">
              <a:extLst>
                <a:ext uri="{FF2B5EF4-FFF2-40B4-BE49-F238E27FC236}">
                  <a16:creationId xmlns:a16="http://schemas.microsoft.com/office/drawing/2014/main" id="{D5C3BC21-F648-46EF-BB58-75A548D4308C}"/>
                </a:ext>
              </a:extLst>
            </p:cNvPr>
            <p:cNvGrpSpPr>
              <a:grpSpLocks/>
            </p:cNvGrpSpPr>
            <p:nvPr/>
          </p:nvGrpSpPr>
          <p:grpSpPr bwMode="auto">
            <a:xfrm>
              <a:off x="1728" y="1131"/>
              <a:ext cx="2613" cy="1749"/>
              <a:chOff x="1728" y="1131"/>
              <a:chExt cx="2613" cy="1749"/>
            </a:xfrm>
          </p:grpSpPr>
          <p:pic>
            <p:nvPicPr>
              <p:cNvPr id="8211" name="Picture 16">
                <a:extLst>
                  <a:ext uri="{FF2B5EF4-FFF2-40B4-BE49-F238E27FC236}">
                    <a16:creationId xmlns:a16="http://schemas.microsoft.com/office/drawing/2014/main" id="{4F8992DA-A290-4320-9C46-85D5B3F8C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1131"/>
                <a:ext cx="2613" cy="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Rectangle 17">
                <a:extLst>
                  <a:ext uri="{FF2B5EF4-FFF2-40B4-BE49-F238E27FC236}">
                    <a16:creationId xmlns:a16="http://schemas.microsoft.com/office/drawing/2014/main" id="{844C1506-5809-4AB1-97E0-F8D8E6EBBC2F}"/>
                  </a:ext>
                </a:extLst>
              </p:cNvPr>
              <p:cNvSpPr>
                <a:spLocks noChangeArrowheads="1"/>
              </p:cNvSpPr>
              <p:nvPr/>
            </p:nvSpPr>
            <p:spPr bwMode="auto">
              <a:xfrm>
                <a:off x="3015" y="1521"/>
                <a:ext cx="288" cy="1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
          <p:nvSpPr>
            <p:cNvPr id="8208" name="Text Box 20">
              <a:extLst>
                <a:ext uri="{FF2B5EF4-FFF2-40B4-BE49-F238E27FC236}">
                  <a16:creationId xmlns:a16="http://schemas.microsoft.com/office/drawing/2014/main" id="{DA83FD93-A5AC-4AFB-AF60-C0D4E0517F78}"/>
                </a:ext>
              </a:extLst>
            </p:cNvPr>
            <p:cNvSpPr txBox="1">
              <a:spLocks noChangeArrowheads="1"/>
            </p:cNvSpPr>
            <p:nvPr/>
          </p:nvSpPr>
          <p:spPr bwMode="auto">
            <a:xfrm>
              <a:off x="1920" y="185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a:t>
              </a:r>
            </a:p>
          </p:txBody>
        </p:sp>
        <p:sp>
          <p:nvSpPr>
            <p:cNvPr id="8209" name="Text Box 21">
              <a:extLst>
                <a:ext uri="{FF2B5EF4-FFF2-40B4-BE49-F238E27FC236}">
                  <a16:creationId xmlns:a16="http://schemas.microsoft.com/office/drawing/2014/main" id="{FFB80FF4-C3F1-4083-A51B-79818C8FF606}"/>
                </a:ext>
              </a:extLst>
            </p:cNvPr>
            <p:cNvSpPr txBox="1">
              <a:spLocks noChangeArrowheads="1"/>
            </p:cNvSpPr>
            <p:nvPr/>
          </p:nvSpPr>
          <p:spPr bwMode="auto">
            <a:xfrm>
              <a:off x="1872" y="1488"/>
              <a:ext cx="3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S+L</a:t>
              </a:r>
            </a:p>
          </p:txBody>
        </p:sp>
        <p:sp>
          <p:nvSpPr>
            <p:cNvPr id="8210" name="Line 22">
              <a:extLst>
                <a:ext uri="{FF2B5EF4-FFF2-40B4-BE49-F238E27FC236}">
                  <a16:creationId xmlns:a16="http://schemas.microsoft.com/office/drawing/2014/main" id="{AB80172D-5855-464D-AD06-DD646AB35217}"/>
                </a:ext>
              </a:extLst>
            </p:cNvPr>
            <p:cNvSpPr>
              <a:spLocks noChangeShapeType="1"/>
            </p:cNvSpPr>
            <p:nvPr/>
          </p:nvSpPr>
          <p:spPr bwMode="auto">
            <a:xfrm>
              <a:off x="2112" y="1680"/>
              <a:ext cx="144" cy="4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nvGrpSpPr>
          <p:cNvPr id="4" name="Group 26">
            <a:extLst>
              <a:ext uri="{FF2B5EF4-FFF2-40B4-BE49-F238E27FC236}">
                <a16:creationId xmlns:a16="http://schemas.microsoft.com/office/drawing/2014/main" id="{48510DD6-737E-4C2E-834B-CFD46B8185A7}"/>
              </a:ext>
            </a:extLst>
          </p:cNvPr>
          <p:cNvGrpSpPr>
            <a:grpSpLocks/>
          </p:cNvGrpSpPr>
          <p:nvPr/>
        </p:nvGrpSpPr>
        <p:grpSpPr bwMode="auto">
          <a:xfrm>
            <a:off x="914400" y="3414713"/>
            <a:ext cx="2052638" cy="396875"/>
            <a:chOff x="585" y="2137"/>
            <a:chExt cx="1293" cy="250"/>
          </a:xfrm>
        </p:grpSpPr>
        <p:sp>
          <p:nvSpPr>
            <p:cNvPr id="8205" name="Text Box 3">
              <a:extLst>
                <a:ext uri="{FF2B5EF4-FFF2-40B4-BE49-F238E27FC236}">
                  <a16:creationId xmlns:a16="http://schemas.microsoft.com/office/drawing/2014/main" id="{2BF426DE-FCED-43F6-9860-3224C3AF56C9}"/>
                </a:ext>
              </a:extLst>
            </p:cNvPr>
            <p:cNvSpPr txBox="1">
              <a:spLocks noChangeArrowheads="1"/>
            </p:cNvSpPr>
            <p:nvPr/>
          </p:nvSpPr>
          <p:spPr bwMode="auto">
            <a:xfrm>
              <a:off x="585" y="2137"/>
              <a:ext cx="10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s-AR" sz="2000">
                  <a:latin typeface="Comic Sans MS" panose="030F0702030302020204" pitchFamily="66" charset="0"/>
                </a:rPr>
                <a:t>Punto triple </a:t>
              </a:r>
            </a:p>
          </p:txBody>
        </p:sp>
        <p:sp>
          <p:nvSpPr>
            <p:cNvPr id="8206" name="Line 23">
              <a:extLst>
                <a:ext uri="{FF2B5EF4-FFF2-40B4-BE49-F238E27FC236}">
                  <a16:creationId xmlns:a16="http://schemas.microsoft.com/office/drawing/2014/main" id="{6D8C3383-0932-4ECF-BAAE-33BFA3AC9E12}"/>
                </a:ext>
              </a:extLst>
            </p:cNvPr>
            <p:cNvSpPr>
              <a:spLocks noChangeShapeType="1"/>
            </p:cNvSpPr>
            <p:nvPr/>
          </p:nvSpPr>
          <p:spPr bwMode="auto">
            <a:xfrm>
              <a:off x="1590" y="2283"/>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nvGrpSpPr>
          <p:cNvPr id="5" name="Group 37">
            <a:extLst>
              <a:ext uri="{FF2B5EF4-FFF2-40B4-BE49-F238E27FC236}">
                <a16:creationId xmlns:a16="http://schemas.microsoft.com/office/drawing/2014/main" id="{6143900A-3CE1-4C90-8AE4-642B284D62BF}"/>
              </a:ext>
            </a:extLst>
          </p:cNvPr>
          <p:cNvGrpSpPr>
            <a:grpSpLocks/>
          </p:cNvGrpSpPr>
          <p:nvPr/>
        </p:nvGrpSpPr>
        <p:grpSpPr bwMode="auto">
          <a:xfrm>
            <a:off x="1981200" y="3533775"/>
            <a:ext cx="3095625" cy="1435100"/>
            <a:chOff x="1248" y="2226"/>
            <a:chExt cx="1950" cy="904"/>
          </a:xfrm>
        </p:grpSpPr>
        <p:sp>
          <p:nvSpPr>
            <p:cNvPr id="8199" name="Text Box 29">
              <a:extLst>
                <a:ext uri="{FF2B5EF4-FFF2-40B4-BE49-F238E27FC236}">
                  <a16:creationId xmlns:a16="http://schemas.microsoft.com/office/drawing/2014/main" id="{3F96BE1D-ADC3-42DE-9F6B-A48C3AB9D1B3}"/>
                </a:ext>
              </a:extLst>
            </p:cNvPr>
            <p:cNvSpPr txBox="1">
              <a:spLocks noChangeArrowheads="1"/>
            </p:cNvSpPr>
            <p:nvPr/>
          </p:nvSpPr>
          <p:spPr bwMode="auto">
            <a:xfrm>
              <a:off x="1248" y="2640"/>
              <a:ext cx="5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s-AR" sz="2000">
                  <a:latin typeface="Comic Sans MS" panose="030F0702030302020204" pitchFamily="66" charset="0"/>
                </a:rPr>
                <a:t>V</a:t>
              </a:r>
              <a:r>
                <a:rPr lang="en-US" altLang="es-AR" sz="2000" baseline="-25000">
                  <a:latin typeface="Comic Sans MS" panose="030F0702030302020204" pitchFamily="66" charset="0"/>
                </a:rPr>
                <a:t>sólido</a:t>
              </a:r>
              <a:r>
                <a:rPr lang="en-US" altLang="es-AR" sz="2000">
                  <a:latin typeface="Comic Sans MS" panose="030F0702030302020204" pitchFamily="66" charset="0"/>
                </a:rPr>
                <a:t> </a:t>
              </a:r>
            </a:p>
          </p:txBody>
        </p:sp>
        <p:sp>
          <p:nvSpPr>
            <p:cNvPr id="8200" name="Text Box 31">
              <a:extLst>
                <a:ext uri="{FF2B5EF4-FFF2-40B4-BE49-F238E27FC236}">
                  <a16:creationId xmlns:a16="http://schemas.microsoft.com/office/drawing/2014/main" id="{C228FE96-4527-4623-BE77-AA84B00990F1}"/>
                </a:ext>
              </a:extLst>
            </p:cNvPr>
            <p:cNvSpPr txBox="1">
              <a:spLocks noChangeArrowheads="1"/>
            </p:cNvSpPr>
            <p:nvPr/>
          </p:nvSpPr>
          <p:spPr bwMode="auto">
            <a:xfrm>
              <a:off x="2034" y="2832"/>
              <a:ext cx="5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s-AR" sz="2000">
                  <a:latin typeface="Comic Sans MS" panose="030F0702030302020204" pitchFamily="66" charset="0"/>
                </a:rPr>
                <a:t>V</a:t>
              </a:r>
              <a:r>
                <a:rPr lang="en-US" altLang="es-AR" sz="2000" baseline="-25000">
                  <a:latin typeface="Comic Sans MS" panose="030F0702030302020204" pitchFamily="66" charset="0"/>
                </a:rPr>
                <a:t>líquido</a:t>
              </a:r>
              <a:r>
                <a:rPr lang="en-US" altLang="es-AR" sz="2000">
                  <a:latin typeface="Comic Sans MS" panose="030F0702030302020204" pitchFamily="66" charset="0"/>
                </a:rPr>
                <a:t> </a:t>
              </a:r>
            </a:p>
          </p:txBody>
        </p:sp>
        <p:sp>
          <p:nvSpPr>
            <p:cNvPr id="8201" name="Text Box 32">
              <a:extLst>
                <a:ext uri="{FF2B5EF4-FFF2-40B4-BE49-F238E27FC236}">
                  <a16:creationId xmlns:a16="http://schemas.microsoft.com/office/drawing/2014/main" id="{63CF06E1-73FC-4E06-A405-F4F8884A1240}"/>
                </a:ext>
              </a:extLst>
            </p:cNvPr>
            <p:cNvSpPr txBox="1">
              <a:spLocks noChangeArrowheads="1"/>
            </p:cNvSpPr>
            <p:nvPr/>
          </p:nvSpPr>
          <p:spPr bwMode="auto">
            <a:xfrm>
              <a:off x="2640" y="2880"/>
              <a:ext cx="5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s-AR" sz="2000">
                  <a:latin typeface="Comic Sans MS" panose="030F0702030302020204" pitchFamily="66" charset="0"/>
                </a:rPr>
                <a:t>V</a:t>
              </a:r>
              <a:r>
                <a:rPr lang="en-US" altLang="es-AR" sz="2000" baseline="-25000">
                  <a:latin typeface="Comic Sans MS" panose="030F0702030302020204" pitchFamily="66" charset="0"/>
                </a:rPr>
                <a:t>vapor</a:t>
              </a:r>
              <a:r>
                <a:rPr lang="en-US" altLang="es-AR" sz="2000">
                  <a:latin typeface="Comic Sans MS" panose="030F0702030302020204" pitchFamily="66" charset="0"/>
                </a:rPr>
                <a:t> </a:t>
              </a:r>
            </a:p>
          </p:txBody>
        </p:sp>
        <p:sp>
          <p:nvSpPr>
            <p:cNvPr id="8202" name="Line 34">
              <a:extLst>
                <a:ext uri="{FF2B5EF4-FFF2-40B4-BE49-F238E27FC236}">
                  <a16:creationId xmlns:a16="http://schemas.microsoft.com/office/drawing/2014/main" id="{1C18764A-A5D4-4578-AA1B-D5C52E48FFB7}"/>
                </a:ext>
              </a:extLst>
            </p:cNvPr>
            <p:cNvSpPr>
              <a:spLocks noChangeShapeType="1"/>
            </p:cNvSpPr>
            <p:nvPr/>
          </p:nvSpPr>
          <p:spPr bwMode="auto">
            <a:xfrm rot="10800000" flipH="1">
              <a:off x="1632" y="2226"/>
              <a:ext cx="528"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8203" name="Line 35">
              <a:extLst>
                <a:ext uri="{FF2B5EF4-FFF2-40B4-BE49-F238E27FC236}">
                  <a16:creationId xmlns:a16="http://schemas.microsoft.com/office/drawing/2014/main" id="{F8770755-C66C-485A-92C0-CE2550A63A8A}"/>
                </a:ext>
              </a:extLst>
            </p:cNvPr>
            <p:cNvSpPr>
              <a:spLocks noChangeShapeType="1"/>
            </p:cNvSpPr>
            <p:nvPr/>
          </p:nvSpPr>
          <p:spPr bwMode="auto">
            <a:xfrm rot="10800000">
              <a:off x="2208" y="2238"/>
              <a:ext cx="0" cy="6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8204" name="Line 36">
              <a:extLst>
                <a:ext uri="{FF2B5EF4-FFF2-40B4-BE49-F238E27FC236}">
                  <a16:creationId xmlns:a16="http://schemas.microsoft.com/office/drawing/2014/main" id="{CC9509F9-9252-4F21-A49F-6C7E3F307E6F}"/>
                </a:ext>
              </a:extLst>
            </p:cNvPr>
            <p:cNvSpPr>
              <a:spLocks noChangeShapeType="1"/>
            </p:cNvSpPr>
            <p:nvPr/>
          </p:nvSpPr>
          <p:spPr bwMode="auto">
            <a:xfrm flipV="1">
              <a:off x="2976" y="2397"/>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sp>
        <p:nvSpPr>
          <p:cNvPr id="81958" name="Text Box 38">
            <a:extLst>
              <a:ext uri="{FF2B5EF4-FFF2-40B4-BE49-F238E27FC236}">
                <a16:creationId xmlns:a16="http://schemas.microsoft.com/office/drawing/2014/main" id="{82929A52-C67E-4D43-ACC0-310978CA3610}"/>
              </a:ext>
            </a:extLst>
          </p:cNvPr>
          <p:cNvSpPr txBox="1">
            <a:spLocks noChangeArrowheads="1"/>
          </p:cNvSpPr>
          <p:nvPr/>
        </p:nvSpPr>
        <p:spPr bwMode="auto">
          <a:xfrm>
            <a:off x="3708400" y="3729038"/>
            <a:ext cx="573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S+V</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97F9A036-35B7-4F71-B936-D02816877AC7}"/>
              </a:ext>
            </a:extLst>
          </p:cNvPr>
          <p:cNvSpPr txBox="1">
            <a:spLocks noChangeArrowheads="1"/>
          </p:cNvSpPr>
          <p:nvPr/>
        </p:nvSpPr>
        <p:spPr bwMode="auto">
          <a:xfrm>
            <a:off x="915987" y="490476"/>
            <a:ext cx="7312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AR" sz="2800" b="1" dirty="0">
                <a:latin typeface="Comic Sans MS" panose="030F0702030302020204" pitchFamily="66" charset="0"/>
              </a:rPr>
              <a:t>Comportamiento PVT de sólidos y líquidos</a:t>
            </a:r>
            <a:endParaRPr lang="es-ES" altLang="es-AR" sz="2800" b="1" dirty="0">
              <a:latin typeface="Comic Sans MS" panose="030F0702030302020204" pitchFamily="66" charset="0"/>
            </a:endParaRPr>
          </a:p>
        </p:txBody>
      </p:sp>
      <p:sp>
        <p:nvSpPr>
          <p:cNvPr id="2055" name="Text Box 4">
            <a:extLst>
              <a:ext uri="{FF2B5EF4-FFF2-40B4-BE49-F238E27FC236}">
                <a16:creationId xmlns:a16="http://schemas.microsoft.com/office/drawing/2014/main" id="{4A22DBB1-6B1A-443F-BF0D-B7BA06951985}"/>
              </a:ext>
            </a:extLst>
          </p:cNvPr>
          <p:cNvSpPr txBox="1">
            <a:spLocks noChangeArrowheads="1"/>
          </p:cNvSpPr>
          <p:nvPr/>
        </p:nvSpPr>
        <p:spPr bwMode="auto">
          <a:xfrm>
            <a:off x="595313" y="981075"/>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Las fases sólida y líquida son muy poco compresibles. Por lo tanto es de esperar muy poca variación del volumen de esas fases con la presión y la temperatura.</a:t>
            </a:r>
          </a:p>
        </p:txBody>
      </p:sp>
      <p:grpSp>
        <p:nvGrpSpPr>
          <p:cNvPr id="2" name="Group 14">
            <a:extLst>
              <a:ext uri="{FF2B5EF4-FFF2-40B4-BE49-F238E27FC236}">
                <a16:creationId xmlns:a16="http://schemas.microsoft.com/office/drawing/2014/main" id="{2FD7C6F3-B895-4EEB-8B16-54D6FFD368DE}"/>
              </a:ext>
            </a:extLst>
          </p:cNvPr>
          <p:cNvGrpSpPr>
            <a:grpSpLocks/>
          </p:cNvGrpSpPr>
          <p:nvPr/>
        </p:nvGrpSpPr>
        <p:grpSpPr bwMode="auto">
          <a:xfrm>
            <a:off x="595313" y="2136775"/>
            <a:ext cx="7924800" cy="1190625"/>
            <a:chOff x="375" y="1346"/>
            <a:chExt cx="4992" cy="750"/>
          </a:xfrm>
        </p:grpSpPr>
        <p:graphicFrame>
          <p:nvGraphicFramePr>
            <p:cNvPr id="14352" name="Object 5">
              <a:extLst>
                <a:ext uri="{FF2B5EF4-FFF2-40B4-BE49-F238E27FC236}">
                  <a16:creationId xmlns:a16="http://schemas.microsoft.com/office/drawing/2014/main" id="{95DA2FE6-890E-4359-B7D5-2964BA6D78C3}"/>
                </a:ext>
              </a:extLst>
            </p:cNvPr>
            <p:cNvGraphicFramePr>
              <a:graphicFrameLocks noChangeAspect="1"/>
            </p:cNvGraphicFramePr>
            <p:nvPr/>
          </p:nvGraphicFramePr>
          <p:xfrm>
            <a:off x="2020" y="1668"/>
            <a:ext cx="1700" cy="428"/>
          </p:xfrm>
          <a:graphic>
            <a:graphicData uri="http://schemas.openxmlformats.org/presentationml/2006/ole">
              <mc:AlternateContent xmlns:mc="http://schemas.openxmlformats.org/markup-compatibility/2006">
                <mc:Choice xmlns:v="urn:schemas-microsoft-com:vml" Requires="v">
                  <p:oleObj spid="_x0000_s45058" name="Equation" r:id="rId3" imgW="1816100" imgH="457200" progId="Equation.3">
                    <p:embed/>
                  </p:oleObj>
                </mc:Choice>
                <mc:Fallback>
                  <p:oleObj name="Equation" r:id="rId3" imgW="1816100" imgH="457200" progId="Equation.3">
                    <p:embed/>
                    <p:pic>
                      <p:nvPicPr>
                        <p:cNvPr id="14352" name="Object 5">
                          <a:extLst>
                            <a:ext uri="{FF2B5EF4-FFF2-40B4-BE49-F238E27FC236}">
                              <a16:creationId xmlns:a16="http://schemas.microsoft.com/office/drawing/2014/main" id="{95DA2FE6-890E-4359-B7D5-2964BA6D7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 y="1668"/>
                          <a:ext cx="1700" cy="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3" name="Text Box 7">
              <a:extLst>
                <a:ext uri="{FF2B5EF4-FFF2-40B4-BE49-F238E27FC236}">
                  <a16:creationId xmlns:a16="http://schemas.microsoft.com/office/drawing/2014/main" id="{FAC22941-AEB2-49FC-B32E-568E36EFB532}"/>
                </a:ext>
              </a:extLst>
            </p:cNvPr>
            <p:cNvSpPr txBox="1">
              <a:spLocks noChangeArrowheads="1"/>
            </p:cNvSpPr>
            <p:nvPr/>
          </p:nvSpPr>
          <p:spPr bwMode="auto">
            <a:xfrm>
              <a:off x="375" y="1346"/>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dirty="0">
                  <a:latin typeface="Comic Sans MS" panose="030F0702030302020204" pitchFamily="66" charset="0"/>
                </a:rPr>
                <a:t>Escribimos el diferencial total del volumen en función de T y P:</a:t>
              </a:r>
              <a:endParaRPr lang="es-ES" altLang="es-AR" sz="2000" dirty="0">
                <a:latin typeface="Comic Sans MS" panose="030F0702030302020204" pitchFamily="66" charset="0"/>
              </a:endParaRPr>
            </a:p>
          </p:txBody>
        </p:sp>
      </p:grpSp>
      <p:grpSp>
        <p:nvGrpSpPr>
          <p:cNvPr id="3" name="Group 17">
            <a:extLst>
              <a:ext uri="{FF2B5EF4-FFF2-40B4-BE49-F238E27FC236}">
                <a16:creationId xmlns:a16="http://schemas.microsoft.com/office/drawing/2014/main" id="{3E72818A-1B3A-4C65-A5CE-41EFB1D3EAA6}"/>
              </a:ext>
            </a:extLst>
          </p:cNvPr>
          <p:cNvGrpSpPr>
            <a:grpSpLocks/>
          </p:cNvGrpSpPr>
          <p:nvPr/>
        </p:nvGrpSpPr>
        <p:grpSpPr bwMode="auto">
          <a:xfrm>
            <a:off x="609600" y="3578225"/>
            <a:ext cx="7924800" cy="2108200"/>
            <a:chOff x="384" y="2254"/>
            <a:chExt cx="4992" cy="1328"/>
          </a:xfrm>
        </p:grpSpPr>
        <p:sp>
          <p:nvSpPr>
            <p:cNvPr id="14345" name="Text Box 47">
              <a:extLst>
                <a:ext uri="{FF2B5EF4-FFF2-40B4-BE49-F238E27FC236}">
                  <a16:creationId xmlns:a16="http://schemas.microsoft.com/office/drawing/2014/main" id="{3954B4CB-4E83-4E14-9821-F1B196AB6E9E}"/>
                </a:ext>
              </a:extLst>
            </p:cNvPr>
            <p:cNvSpPr txBox="1">
              <a:spLocks noChangeArrowheads="1"/>
            </p:cNvSpPr>
            <p:nvPr/>
          </p:nvSpPr>
          <p:spPr bwMode="auto">
            <a:xfrm>
              <a:off x="384" y="2254"/>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Se definen:</a:t>
              </a:r>
              <a:endParaRPr lang="es-ES" altLang="es-AR" sz="2000">
                <a:latin typeface="Comic Sans MS" panose="030F0702030302020204" pitchFamily="66" charset="0"/>
              </a:endParaRPr>
            </a:p>
          </p:txBody>
        </p:sp>
        <p:grpSp>
          <p:nvGrpSpPr>
            <p:cNvPr id="14346" name="Group 15">
              <a:extLst>
                <a:ext uri="{FF2B5EF4-FFF2-40B4-BE49-F238E27FC236}">
                  <a16:creationId xmlns:a16="http://schemas.microsoft.com/office/drawing/2014/main" id="{74E090DA-5031-4D33-8B52-D4EA0CEEAD8E}"/>
                </a:ext>
              </a:extLst>
            </p:cNvPr>
            <p:cNvGrpSpPr>
              <a:grpSpLocks/>
            </p:cNvGrpSpPr>
            <p:nvPr/>
          </p:nvGrpSpPr>
          <p:grpSpPr bwMode="auto">
            <a:xfrm>
              <a:off x="384" y="2527"/>
              <a:ext cx="4992" cy="428"/>
              <a:chOff x="384" y="2527"/>
              <a:chExt cx="4992" cy="428"/>
            </a:xfrm>
          </p:grpSpPr>
          <p:sp>
            <p:nvSpPr>
              <p:cNvPr id="14350" name="Text Box 48">
                <a:extLst>
                  <a:ext uri="{FF2B5EF4-FFF2-40B4-BE49-F238E27FC236}">
                    <a16:creationId xmlns:a16="http://schemas.microsoft.com/office/drawing/2014/main" id="{9576BC4D-C7A0-467A-9C70-00F645364C15}"/>
                  </a:ext>
                </a:extLst>
              </p:cNvPr>
              <p:cNvSpPr txBox="1">
                <a:spLocks noChangeArrowheads="1"/>
              </p:cNvSpPr>
              <p:nvPr/>
            </p:nvSpPr>
            <p:spPr bwMode="auto">
              <a:xfrm>
                <a:off x="384" y="2582"/>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1. </a:t>
                </a:r>
                <a:r>
                  <a:rPr lang="es-ES_tradnl" altLang="es-AR" sz="2000" b="1">
                    <a:latin typeface="Comic Sans MS" panose="030F0702030302020204" pitchFamily="66" charset="0"/>
                  </a:rPr>
                  <a:t>Coeficiente de expansión volumétrica:</a:t>
                </a:r>
                <a:r>
                  <a:rPr lang="es-ES_tradnl" altLang="es-AR" sz="2000">
                    <a:latin typeface="Comic Sans MS" panose="030F0702030302020204" pitchFamily="66" charset="0"/>
                  </a:rPr>
                  <a:t>  </a:t>
                </a:r>
                <a:endParaRPr lang="es-ES" altLang="es-AR" sz="2000">
                  <a:latin typeface="Comic Sans MS" panose="030F0702030302020204" pitchFamily="66" charset="0"/>
                </a:endParaRPr>
              </a:p>
            </p:txBody>
          </p:sp>
          <p:graphicFrame>
            <p:nvGraphicFramePr>
              <p:cNvPr id="14351" name="Object 49">
                <a:extLst>
                  <a:ext uri="{FF2B5EF4-FFF2-40B4-BE49-F238E27FC236}">
                    <a16:creationId xmlns:a16="http://schemas.microsoft.com/office/drawing/2014/main" id="{4502E713-FA28-4F19-BDEE-EC3AE46E31CA}"/>
                  </a:ext>
                </a:extLst>
              </p:cNvPr>
              <p:cNvGraphicFramePr>
                <a:graphicFrameLocks noChangeAspect="1"/>
              </p:cNvGraphicFramePr>
              <p:nvPr/>
            </p:nvGraphicFramePr>
            <p:xfrm>
              <a:off x="3566" y="2527"/>
              <a:ext cx="820" cy="428"/>
            </p:xfrm>
            <a:graphic>
              <a:graphicData uri="http://schemas.openxmlformats.org/presentationml/2006/ole">
                <mc:AlternateContent xmlns:mc="http://schemas.openxmlformats.org/markup-compatibility/2006">
                  <mc:Choice xmlns:v="urn:schemas-microsoft-com:vml" Requires="v">
                    <p:oleObj spid="_x0000_s45059" name="Equation" r:id="rId5" imgW="876300" imgH="457200" progId="Equation.3">
                      <p:embed/>
                    </p:oleObj>
                  </mc:Choice>
                  <mc:Fallback>
                    <p:oleObj name="Equation" r:id="rId5" imgW="876300" imgH="457200" progId="Equation.3">
                      <p:embed/>
                      <p:pic>
                        <p:nvPicPr>
                          <p:cNvPr id="14351" name="Object 49">
                            <a:extLst>
                              <a:ext uri="{FF2B5EF4-FFF2-40B4-BE49-F238E27FC236}">
                                <a16:creationId xmlns:a16="http://schemas.microsoft.com/office/drawing/2014/main" id="{4502E713-FA28-4F19-BDEE-EC3AE46E31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 y="2527"/>
                            <a:ext cx="820" cy="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7" name="Group 16">
              <a:extLst>
                <a:ext uri="{FF2B5EF4-FFF2-40B4-BE49-F238E27FC236}">
                  <a16:creationId xmlns:a16="http://schemas.microsoft.com/office/drawing/2014/main" id="{57B85533-20B2-4061-870A-A2321383F4DB}"/>
                </a:ext>
              </a:extLst>
            </p:cNvPr>
            <p:cNvGrpSpPr>
              <a:grpSpLocks/>
            </p:cNvGrpSpPr>
            <p:nvPr/>
          </p:nvGrpSpPr>
          <p:grpSpPr bwMode="auto">
            <a:xfrm>
              <a:off x="384" y="3154"/>
              <a:ext cx="4992" cy="428"/>
              <a:chOff x="384" y="3154"/>
              <a:chExt cx="4992" cy="428"/>
            </a:xfrm>
          </p:grpSpPr>
          <p:sp>
            <p:nvSpPr>
              <p:cNvPr id="14348" name="Text Box 50">
                <a:extLst>
                  <a:ext uri="{FF2B5EF4-FFF2-40B4-BE49-F238E27FC236}">
                    <a16:creationId xmlns:a16="http://schemas.microsoft.com/office/drawing/2014/main" id="{D9278A5D-EF41-42E9-ACEE-5C1A621DCBA7}"/>
                  </a:ext>
                </a:extLst>
              </p:cNvPr>
              <p:cNvSpPr txBox="1">
                <a:spLocks noChangeArrowheads="1"/>
              </p:cNvSpPr>
              <p:nvPr/>
            </p:nvSpPr>
            <p:spPr bwMode="auto">
              <a:xfrm>
                <a:off x="384" y="3206"/>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1. </a:t>
                </a:r>
                <a:r>
                  <a:rPr lang="es-ES_tradnl" altLang="es-AR" sz="2000" b="1">
                    <a:latin typeface="Comic Sans MS" panose="030F0702030302020204" pitchFamily="66" charset="0"/>
                  </a:rPr>
                  <a:t>Coeficiente de compresibilidad isotérmica:</a:t>
                </a:r>
                <a:r>
                  <a:rPr lang="es-ES_tradnl" altLang="es-AR" sz="2000">
                    <a:latin typeface="Comic Sans MS" panose="030F0702030302020204" pitchFamily="66" charset="0"/>
                  </a:rPr>
                  <a:t>  </a:t>
                </a:r>
                <a:endParaRPr lang="es-ES" altLang="es-AR" sz="2000">
                  <a:latin typeface="Comic Sans MS" panose="030F0702030302020204" pitchFamily="66" charset="0"/>
                </a:endParaRPr>
              </a:p>
            </p:txBody>
          </p:sp>
          <p:graphicFrame>
            <p:nvGraphicFramePr>
              <p:cNvPr id="14349" name="Object 51">
                <a:extLst>
                  <a:ext uri="{FF2B5EF4-FFF2-40B4-BE49-F238E27FC236}">
                    <a16:creationId xmlns:a16="http://schemas.microsoft.com/office/drawing/2014/main" id="{D5799BB6-755B-47CD-BDE5-C174B5C035FD}"/>
                  </a:ext>
                </a:extLst>
              </p:cNvPr>
              <p:cNvGraphicFramePr>
                <a:graphicFrameLocks noChangeAspect="1"/>
              </p:cNvGraphicFramePr>
              <p:nvPr/>
            </p:nvGraphicFramePr>
            <p:xfrm>
              <a:off x="3969" y="3154"/>
              <a:ext cx="927" cy="428"/>
            </p:xfrm>
            <a:graphic>
              <a:graphicData uri="http://schemas.openxmlformats.org/presentationml/2006/ole">
                <mc:AlternateContent xmlns:mc="http://schemas.openxmlformats.org/markup-compatibility/2006">
                  <mc:Choice xmlns:v="urn:schemas-microsoft-com:vml" Requires="v">
                    <p:oleObj spid="_x0000_s45060" name="Equation" r:id="rId7" imgW="990600" imgH="457200" progId="Equation.3">
                      <p:embed/>
                    </p:oleObj>
                  </mc:Choice>
                  <mc:Fallback>
                    <p:oleObj name="Equation" r:id="rId7" imgW="990600" imgH="457200" progId="Equation.3">
                      <p:embed/>
                      <p:pic>
                        <p:nvPicPr>
                          <p:cNvPr id="14349" name="Object 51">
                            <a:extLst>
                              <a:ext uri="{FF2B5EF4-FFF2-40B4-BE49-F238E27FC236}">
                                <a16:creationId xmlns:a16="http://schemas.microsoft.com/office/drawing/2014/main" id="{D5799BB6-755B-47CD-BDE5-C174B5C035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9" y="3154"/>
                            <a:ext cx="927" cy="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6" name="Group 18">
            <a:extLst>
              <a:ext uri="{FF2B5EF4-FFF2-40B4-BE49-F238E27FC236}">
                <a16:creationId xmlns:a16="http://schemas.microsoft.com/office/drawing/2014/main" id="{B1AF19AC-8ED2-4016-A9DC-D033CFAA97CC}"/>
              </a:ext>
            </a:extLst>
          </p:cNvPr>
          <p:cNvGrpSpPr>
            <a:grpSpLocks/>
          </p:cNvGrpSpPr>
          <p:nvPr/>
        </p:nvGrpSpPr>
        <p:grpSpPr bwMode="auto">
          <a:xfrm>
            <a:off x="595313" y="6045200"/>
            <a:ext cx="7924800" cy="584200"/>
            <a:chOff x="375" y="3808"/>
            <a:chExt cx="4992" cy="368"/>
          </a:xfrm>
        </p:grpSpPr>
        <p:sp>
          <p:nvSpPr>
            <p:cNvPr id="14343" name="Text Box 52">
              <a:extLst>
                <a:ext uri="{FF2B5EF4-FFF2-40B4-BE49-F238E27FC236}">
                  <a16:creationId xmlns:a16="http://schemas.microsoft.com/office/drawing/2014/main" id="{F5B91DD6-7C87-4D06-B728-FEDBEA67DD90}"/>
                </a:ext>
              </a:extLst>
            </p:cNvPr>
            <p:cNvSpPr txBox="1">
              <a:spLocks noChangeArrowheads="1"/>
            </p:cNvSpPr>
            <p:nvPr/>
          </p:nvSpPr>
          <p:spPr bwMode="auto">
            <a:xfrm>
              <a:off x="375" y="3878"/>
              <a:ext cx="49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términos de estos coeficientes:</a:t>
              </a:r>
              <a:endParaRPr lang="es-ES" altLang="es-AR" sz="2000">
                <a:latin typeface="Comic Sans MS" panose="030F0702030302020204" pitchFamily="66" charset="0"/>
              </a:endParaRPr>
            </a:p>
          </p:txBody>
        </p:sp>
        <p:graphicFrame>
          <p:nvGraphicFramePr>
            <p:cNvPr id="14344" name="Object 53">
              <a:extLst>
                <a:ext uri="{FF2B5EF4-FFF2-40B4-BE49-F238E27FC236}">
                  <a16:creationId xmlns:a16="http://schemas.microsoft.com/office/drawing/2014/main" id="{11618ABA-6B56-45FC-BF92-79916116CBF6}"/>
                </a:ext>
              </a:extLst>
            </p:cNvPr>
            <p:cNvGraphicFramePr>
              <a:graphicFrameLocks noChangeAspect="1"/>
            </p:cNvGraphicFramePr>
            <p:nvPr/>
          </p:nvGraphicFramePr>
          <p:xfrm>
            <a:off x="3094" y="3808"/>
            <a:ext cx="1034" cy="368"/>
          </p:xfrm>
          <a:graphic>
            <a:graphicData uri="http://schemas.openxmlformats.org/presentationml/2006/ole">
              <mc:AlternateContent xmlns:mc="http://schemas.openxmlformats.org/markup-compatibility/2006">
                <mc:Choice xmlns:v="urn:schemas-microsoft-com:vml" Requires="v">
                  <p:oleObj spid="_x0000_s45061" name="Equation" r:id="rId9" imgW="1104900" imgH="393700" progId="Equation.3">
                    <p:embed/>
                  </p:oleObj>
                </mc:Choice>
                <mc:Fallback>
                  <p:oleObj name="Equation" r:id="rId9" imgW="1104900" imgH="393700" progId="Equation.3">
                    <p:embed/>
                    <p:pic>
                      <p:nvPicPr>
                        <p:cNvPr id="14344" name="Object 53">
                          <a:extLst>
                            <a:ext uri="{FF2B5EF4-FFF2-40B4-BE49-F238E27FC236}">
                              <a16:creationId xmlns:a16="http://schemas.microsoft.com/office/drawing/2014/main" id="{11618ABA-6B56-45FC-BF92-79916116CB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4" y="3808"/>
                          <a:ext cx="1034" cy="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615392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0">
            <a:extLst>
              <a:ext uri="{FF2B5EF4-FFF2-40B4-BE49-F238E27FC236}">
                <a16:creationId xmlns:a16="http://schemas.microsoft.com/office/drawing/2014/main" id="{165B448E-72AF-48A5-875D-781436A3BCE6}"/>
              </a:ext>
            </a:extLst>
          </p:cNvPr>
          <p:cNvGrpSpPr>
            <a:grpSpLocks/>
          </p:cNvGrpSpPr>
          <p:nvPr/>
        </p:nvGrpSpPr>
        <p:grpSpPr bwMode="auto">
          <a:xfrm>
            <a:off x="610849" y="697013"/>
            <a:ext cx="7924800" cy="1200150"/>
            <a:chOff x="375" y="258"/>
            <a:chExt cx="4992" cy="756"/>
          </a:xfrm>
        </p:grpSpPr>
        <p:sp>
          <p:nvSpPr>
            <p:cNvPr id="15370" name="Text Box 3">
              <a:extLst>
                <a:ext uri="{FF2B5EF4-FFF2-40B4-BE49-F238E27FC236}">
                  <a16:creationId xmlns:a16="http://schemas.microsoft.com/office/drawing/2014/main" id="{BD31F3F0-0146-4F0C-A73A-AF8C14C3009E}"/>
                </a:ext>
              </a:extLst>
            </p:cNvPr>
            <p:cNvSpPr txBox="1">
              <a:spLocks noChangeArrowheads="1"/>
            </p:cNvSpPr>
            <p:nvPr/>
          </p:nvSpPr>
          <p:spPr bwMode="auto">
            <a:xfrm>
              <a:off x="375" y="258"/>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Para los sólidos y líquidos (alejados del punto crítico) los valores de </a:t>
              </a:r>
              <a:r>
                <a:rPr lang="es-ES_tradnl" altLang="es-AR" sz="2000">
                  <a:latin typeface="Comic Sans MS" panose="030F0702030302020204" pitchFamily="66" charset="0"/>
                  <a:sym typeface="Symbol" panose="05050102010706020507" pitchFamily="18" charset="2"/>
                </a:rPr>
                <a:t> y  son pequeños y prácticamente constantes con T y P</a:t>
              </a:r>
              <a:r>
                <a:rPr lang="es-ES_tradnl" altLang="es-AR" sz="2000">
                  <a:latin typeface="Comic Sans MS" panose="030F0702030302020204" pitchFamily="66" charset="0"/>
                </a:rPr>
                <a:t>.</a:t>
              </a:r>
            </a:p>
          </p:txBody>
        </p:sp>
        <p:graphicFrame>
          <p:nvGraphicFramePr>
            <p:cNvPr id="15371" name="Object 8">
              <a:extLst>
                <a:ext uri="{FF2B5EF4-FFF2-40B4-BE49-F238E27FC236}">
                  <a16:creationId xmlns:a16="http://schemas.microsoft.com/office/drawing/2014/main" id="{F3E32B57-BFD4-43CF-A6AF-DDCD48251F16}"/>
                </a:ext>
              </a:extLst>
            </p:cNvPr>
            <p:cNvGraphicFramePr>
              <a:graphicFrameLocks noChangeAspect="1"/>
            </p:cNvGraphicFramePr>
            <p:nvPr/>
          </p:nvGraphicFramePr>
          <p:xfrm>
            <a:off x="1624" y="799"/>
            <a:ext cx="714" cy="215"/>
          </p:xfrm>
          <a:graphic>
            <a:graphicData uri="http://schemas.openxmlformats.org/presentationml/2006/ole">
              <mc:AlternateContent xmlns:mc="http://schemas.openxmlformats.org/markup-compatibility/2006">
                <mc:Choice xmlns:v="urn:schemas-microsoft-com:vml" Requires="v">
                  <p:oleObj spid="_x0000_s46082" name="Ecuación" r:id="rId3" imgW="761669" imgH="228501" progId="Equation.3">
                    <p:embed/>
                  </p:oleObj>
                </mc:Choice>
                <mc:Fallback>
                  <p:oleObj name="Ecuación" r:id="rId3" imgW="761669" imgH="228501" progId="Equation.3">
                    <p:embed/>
                    <p:pic>
                      <p:nvPicPr>
                        <p:cNvPr id="15371" name="Object 8">
                          <a:extLst>
                            <a:ext uri="{FF2B5EF4-FFF2-40B4-BE49-F238E27FC236}">
                              <a16:creationId xmlns:a16="http://schemas.microsoft.com/office/drawing/2014/main" id="{F3E32B57-BFD4-43CF-A6AF-DDCD48251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 y="799"/>
                          <a:ext cx="714" cy="2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2" name="Object 13">
              <a:extLst>
                <a:ext uri="{FF2B5EF4-FFF2-40B4-BE49-F238E27FC236}">
                  <a16:creationId xmlns:a16="http://schemas.microsoft.com/office/drawing/2014/main" id="{C47856BE-89A2-49D3-B462-3D905A0BD143}"/>
                </a:ext>
              </a:extLst>
            </p:cNvPr>
            <p:cNvGraphicFramePr>
              <a:graphicFrameLocks noChangeAspect="1"/>
            </p:cNvGraphicFramePr>
            <p:nvPr/>
          </p:nvGraphicFramePr>
          <p:xfrm>
            <a:off x="3405" y="809"/>
            <a:ext cx="844" cy="191"/>
          </p:xfrm>
          <a:graphic>
            <a:graphicData uri="http://schemas.openxmlformats.org/presentationml/2006/ole">
              <mc:AlternateContent xmlns:mc="http://schemas.openxmlformats.org/markup-compatibility/2006">
                <mc:Choice xmlns:v="urn:schemas-microsoft-com:vml" Requires="v">
                  <p:oleObj spid="_x0000_s46083" name="Ecuación" r:id="rId5" imgW="901309" imgH="203112" progId="Equation.3">
                    <p:embed/>
                  </p:oleObj>
                </mc:Choice>
                <mc:Fallback>
                  <p:oleObj name="Ecuación" r:id="rId5" imgW="901309" imgH="203112" progId="Equation.3">
                    <p:embed/>
                    <p:pic>
                      <p:nvPicPr>
                        <p:cNvPr id="15372" name="Object 13">
                          <a:extLst>
                            <a:ext uri="{FF2B5EF4-FFF2-40B4-BE49-F238E27FC236}">
                              <a16:creationId xmlns:a16="http://schemas.microsoft.com/office/drawing/2014/main" id="{C47856BE-89A2-49D3-B462-3D905A0BD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5" y="809"/>
                          <a:ext cx="844" cy="1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2">
            <a:extLst>
              <a:ext uri="{FF2B5EF4-FFF2-40B4-BE49-F238E27FC236}">
                <a16:creationId xmlns:a16="http://schemas.microsoft.com/office/drawing/2014/main" id="{9920EB34-A9B4-42F3-B8A7-DCC80AA4D1EA}"/>
              </a:ext>
            </a:extLst>
          </p:cNvPr>
          <p:cNvGrpSpPr>
            <a:grpSpLocks/>
          </p:cNvGrpSpPr>
          <p:nvPr/>
        </p:nvGrpSpPr>
        <p:grpSpPr bwMode="auto">
          <a:xfrm>
            <a:off x="610849" y="2235200"/>
            <a:ext cx="7924800" cy="3038475"/>
            <a:chOff x="375" y="1206"/>
            <a:chExt cx="4992" cy="1914"/>
          </a:xfrm>
        </p:grpSpPr>
        <p:grpSp>
          <p:nvGrpSpPr>
            <p:cNvPr id="15365" name="Group 21">
              <a:extLst>
                <a:ext uri="{FF2B5EF4-FFF2-40B4-BE49-F238E27FC236}">
                  <a16:creationId xmlns:a16="http://schemas.microsoft.com/office/drawing/2014/main" id="{742BC187-EF9E-4BD9-B686-471D9AE4BD04}"/>
                </a:ext>
              </a:extLst>
            </p:cNvPr>
            <p:cNvGrpSpPr>
              <a:grpSpLocks/>
            </p:cNvGrpSpPr>
            <p:nvPr/>
          </p:nvGrpSpPr>
          <p:grpSpPr bwMode="auto">
            <a:xfrm>
              <a:off x="375" y="1206"/>
              <a:ext cx="4992" cy="489"/>
              <a:chOff x="375" y="1206"/>
              <a:chExt cx="4992" cy="489"/>
            </a:xfrm>
          </p:grpSpPr>
          <p:sp>
            <p:nvSpPr>
              <p:cNvPr id="15368" name="Text Box 5">
                <a:extLst>
                  <a:ext uri="{FF2B5EF4-FFF2-40B4-BE49-F238E27FC236}">
                    <a16:creationId xmlns:a16="http://schemas.microsoft.com/office/drawing/2014/main" id="{C0AF3FFF-C874-4544-A266-EF6A3D195498}"/>
                  </a:ext>
                </a:extLst>
              </p:cNvPr>
              <p:cNvSpPr txBox="1">
                <a:spLocks noChangeArrowheads="1"/>
              </p:cNvSpPr>
              <p:nvPr/>
            </p:nvSpPr>
            <p:spPr bwMode="auto">
              <a:xfrm>
                <a:off x="375" y="1253"/>
                <a:ext cx="49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Integrando la ecuación diferencial                    a partir de un estado conocido 0:</a:t>
                </a:r>
                <a:endParaRPr lang="es-ES" altLang="es-AR" sz="2000">
                  <a:latin typeface="Comic Sans MS" panose="030F0702030302020204" pitchFamily="66" charset="0"/>
                </a:endParaRPr>
              </a:p>
            </p:txBody>
          </p:sp>
          <p:graphicFrame>
            <p:nvGraphicFramePr>
              <p:cNvPr id="15369" name="Object 12">
                <a:extLst>
                  <a:ext uri="{FF2B5EF4-FFF2-40B4-BE49-F238E27FC236}">
                    <a16:creationId xmlns:a16="http://schemas.microsoft.com/office/drawing/2014/main" id="{65D9A95E-FC59-48C7-8091-95764256DC5B}"/>
                  </a:ext>
                </a:extLst>
              </p:cNvPr>
              <p:cNvGraphicFramePr>
                <a:graphicFrameLocks noChangeAspect="1"/>
              </p:cNvGraphicFramePr>
              <p:nvPr/>
            </p:nvGraphicFramePr>
            <p:xfrm>
              <a:off x="3127" y="1206"/>
              <a:ext cx="1034" cy="368"/>
            </p:xfrm>
            <a:graphic>
              <a:graphicData uri="http://schemas.openxmlformats.org/presentationml/2006/ole">
                <mc:AlternateContent xmlns:mc="http://schemas.openxmlformats.org/markup-compatibility/2006">
                  <mc:Choice xmlns:v="urn:schemas-microsoft-com:vml" Requires="v">
                    <p:oleObj spid="_x0000_s46084" name="Equation" r:id="rId7" imgW="1104900" imgH="393700" progId="Equation.3">
                      <p:embed/>
                    </p:oleObj>
                  </mc:Choice>
                  <mc:Fallback>
                    <p:oleObj name="Equation" r:id="rId7" imgW="1104900" imgH="393700" progId="Equation.3">
                      <p:embed/>
                      <p:pic>
                        <p:nvPicPr>
                          <p:cNvPr id="15369" name="Object 12">
                            <a:extLst>
                              <a:ext uri="{FF2B5EF4-FFF2-40B4-BE49-F238E27FC236}">
                                <a16:creationId xmlns:a16="http://schemas.microsoft.com/office/drawing/2014/main" id="{65D9A95E-FC59-48C7-8091-95764256DC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7" y="1206"/>
                            <a:ext cx="1034"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5366" name="Object 14">
              <a:extLst>
                <a:ext uri="{FF2B5EF4-FFF2-40B4-BE49-F238E27FC236}">
                  <a16:creationId xmlns:a16="http://schemas.microsoft.com/office/drawing/2014/main" id="{9CDCE01A-A864-4B29-A241-49FB66C72A2D}"/>
                </a:ext>
              </a:extLst>
            </p:cNvPr>
            <p:cNvGraphicFramePr>
              <a:graphicFrameLocks noChangeAspect="1"/>
            </p:cNvGraphicFramePr>
            <p:nvPr/>
          </p:nvGraphicFramePr>
          <p:xfrm>
            <a:off x="1877" y="1842"/>
            <a:ext cx="1988" cy="486"/>
          </p:xfrm>
          <a:graphic>
            <a:graphicData uri="http://schemas.openxmlformats.org/presentationml/2006/ole">
              <mc:AlternateContent xmlns:mc="http://schemas.openxmlformats.org/markup-compatibility/2006">
                <mc:Choice xmlns:v="urn:schemas-microsoft-com:vml" Requires="v">
                  <p:oleObj spid="_x0000_s46085" name="Equation" r:id="rId9" imgW="1968500" imgH="482600" progId="Equation.3">
                    <p:embed/>
                  </p:oleObj>
                </mc:Choice>
                <mc:Fallback>
                  <p:oleObj name="Equation" r:id="rId9" imgW="1968500" imgH="482600" progId="Equation.3">
                    <p:embed/>
                    <p:pic>
                      <p:nvPicPr>
                        <p:cNvPr id="15366" name="Object 14">
                          <a:extLst>
                            <a:ext uri="{FF2B5EF4-FFF2-40B4-BE49-F238E27FC236}">
                              <a16:creationId xmlns:a16="http://schemas.microsoft.com/office/drawing/2014/main" id="{9CDCE01A-A864-4B29-A241-49FB66C72A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7" y="1842"/>
                          <a:ext cx="1988"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17">
              <a:extLst>
                <a:ext uri="{FF2B5EF4-FFF2-40B4-BE49-F238E27FC236}">
                  <a16:creationId xmlns:a16="http://schemas.microsoft.com/office/drawing/2014/main" id="{5484BECE-5430-4CF9-B894-97C5B43C277A}"/>
                </a:ext>
              </a:extLst>
            </p:cNvPr>
            <p:cNvSpPr txBox="1">
              <a:spLocks noChangeArrowheads="1"/>
            </p:cNvSpPr>
            <p:nvPr/>
          </p:nvSpPr>
          <p:spPr bwMode="auto">
            <a:xfrm>
              <a:off x="375" y="2486"/>
              <a:ext cx="499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Conocido el valor del volumen (o densidad) a T</a:t>
              </a:r>
              <a:r>
                <a:rPr lang="es-ES_tradnl" altLang="es-AR" sz="2000" baseline="-25000">
                  <a:latin typeface="Comic Sans MS" panose="030F0702030302020204" pitchFamily="66" charset="0"/>
                </a:rPr>
                <a:t>0</a:t>
              </a:r>
              <a:r>
                <a:rPr lang="es-ES_tradnl" altLang="es-AR" sz="2000">
                  <a:latin typeface="Comic Sans MS" panose="030F0702030302020204" pitchFamily="66" charset="0"/>
                </a:rPr>
                <a:t> y P</a:t>
              </a:r>
              <a:r>
                <a:rPr lang="es-ES_tradnl" altLang="es-AR" sz="2000" baseline="-25000">
                  <a:latin typeface="Comic Sans MS" panose="030F0702030302020204" pitchFamily="66" charset="0"/>
                </a:rPr>
                <a:t>0</a:t>
              </a:r>
              <a:r>
                <a:rPr lang="es-ES_tradnl" altLang="es-AR" sz="2000">
                  <a:latin typeface="Comic Sans MS" panose="030F0702030302020204" pitchFamily="66" charset="0"/>
                </a:rPr>
                <a:t> (por ejemplo temperatura y presión ambientes), la ecuación anterior permite conocer el volumen (o densidad) a otra presión y temperatura.</a:t>
              </a:r>
              <a:endParaRPr lang="es-ES" altLang="es-AR" sz="2000">
                <a:latin typeface="Comic Sans MS" panose="030F0702030302020204" pitchFamily="66" charset="0"/>
              </a:endParaRPr>
            </a:p>
          </p:txBody>
        </p:sp>
      </p:grpSp>
      <p:sp>
        <p:nvSpPr>
          <p:cNvPr id="89107" name="Text Box 19">
            <a:extLst>
              <a:ext uri="{FF2B5EF4-FFF2-40B4-BE49-F238E27FC236}">
                <a16:creationId xmlns:a16="http://schemas.microsoft.com/office/drawing/2014/main" id="{29D8D8CA-2C6F-42D7-9E11-7BA82E81C2F4}"/>
              </a:ext>
            </a:extLst>
          </p:cNvPr>
          <p:cNvSpPr txBox="1">
            <a:spLocks noChangeArrowheads="1"/>
          </p:cNvSpPr>
          <p:nvPr/>
        </p:nvSpPr>
        <p:spPr bwMode="auto">
          <a:xfrm>
            <a:off x="610849" y="54102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s-ES_tradnl" altLang="es-AR" sz="2000">
                <a:latin typeface="Comic Sans MS" panose="030F0702030302020204" pitchFamily="66" charset="0"/>
              </a:rPr>
              <a:t>En condiciones de mayor compresibilidad el uso de los coeficientes </a:t>
            </a:r>
            <a:r>
              <a:rPr lang="es-ES_tradnl" altLang="es-AR" sz="2000">
                <a:latin typeface="Comic Sans MS" panose="030F0702030302020204" pitchFamily="66" charset="0"/>
                <a:sym typeface="Symbol" panose="05050102010706020507" pitchFamily="18" charset="2"/>
              </a:rPr>
              <a:t> y  no resulta adecuado y debemos recurrir a otros modelos. </a:t>
            </a:r>
            <a:endParaRPr lang="es-ES" altLang="es-AR" sz="2000">
              <a:latin typeface="Comic Sans MS" panose="030F0702030302020204" pitchFamily="66" charset="0"/>
            </a:endParaRPr>
          </a:p>
        </p:txBody>
      </p:sp>
    </p:spTree>
    <p:extLst>
      <p:ext uri="{BB962C8B-B14F-4D97-AF65-F5344CB8AC3E}">
        <p14:creationId xmlns:p14="http://schemas.microsoft.com/office/powerpoint/2010/main" val="315909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0">
            <a:extLst>
              <a:ext uri="{FF2B5EF4-FFF2-40B4-BE49-F238E27FC236}">
                <a16:creationId xmlns:a16="http://schemas.microsoft.com/office/drawing/2014/main" id="{7D751EA9-035C-44B1-9095-EBE2CA770243}"/>
              </a:ext>
            </a:extLst>
          </p:cNvPr>
          <p:cNvSpPr txBox="1">
            <a:spLocks noChangeArrowheads="1"/>
          </p:cNvSpPr>
          <p:nvPr/>
        </p:nvSpPr>
        <p:spPr bwMode="auto">
          <a:xfrm>
            <a:off x="420687" y="776288"/>
            <a:ext cx="8302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dirty="0">
                <a:latin typeface="Comic Sans MS" panose="030F0702030302020204" pitchFamily="66" charset="0"/>
              </a:rPr>
              <a:t>Hasta </a:t>
            </a:r>
            <a:r>
              <a:rPr lang="en-US" altLang="es-AR" sz="2000" dirty="0" err="1">
                <a:latin typeface="Comic Sans MS" panose="030F0702030302020204" pitchFamily="66" charset="0"/>
              </a:rPr>
              <a:t>ahora</a:t>
            </a:r>
            <a:r>
              <a:rPr lang="en-US" altLang="es-AR" sz="2000" dirty="0">
                <a:latin typeface="Comic Sans MS" panose="030F0702030302020204" pitchFamily="66" charset="0"/>
              </a:rPr>
              <a:t> </a:t>
            </a:r>
            <a:r>
              <a:rPr lang="en-US" altLang="es-AR" sz="2000" dirty="0" err="1">
                <a:latin typeface="Comic Sans MS" panose="030F0702030302020204" pitchFamily="66" charset="0"/>
              </a:rPr>
              <a:t>hemos</a:t>
            </a:r>
            <a:r>
              <a:rPr lang="en-US" altLang="es-AR" sz="2000" dirty="0">
                <a:latin typeface="Comic Sans MS" panose="030F0702030302020204" pitchFamily="66" charset="0"/>
              </a:rPr>
              <a:t> </a:t>
            </a:r>
            <a:r>
              <a:rPr lang="en-US" altLang="es-AR" sz="2000" dirty="0" err="1">
                <a:latin typeface="Comic Sans MS" panose="030F0702030302020204" pitchFamily="66" charset="0"/>
              </a:rPr>
              <a:t>analizado</a:t>
            </a:r>
            <a:r>
              <a:rPr lang="en-US" altLang="es-AR" sz="2000" dirty="0">
                <a:latin typeface="Comic Sans MS" panose="030F0702030302020204" pitchFamily="66" charset="0"/>
              </a:rPr>
              <a:t> las </a:t>
            </a:r>
            <a:r>
              <a:rPr lang="en-US" altLang="es-AR" sz="2000" dirty="0" err="1">
                <a:latin typeface="Comic Sans MS" panose="030F0702030302020204" pitchFamily="66" charset="0"/>
              </a:rPr>
              <a:t>proyecciones</a:t>
            </a:r>
            <a:r>
              <a:rPr lang="en-US" altLang="es-AR" sz="2000" dirty="0">
                <a:latin typeface="Comic Sans MS" panose="030F0702030302020204" pitchFamily="66" charset="0"/>
              </a:rPr>
              <a:t> </a:t>
            </a:r>
            <a:r>
              <a:rPr lang="en-US" altLang="es-AR" sz="2000" dirty="0" err="1">
                <a:latin typeface="Comic Sans MS" panose="030F0702030302020204" pitchFamily="66" charset="0"/>
              </a:rPr>
              <a:t>Tvs.V</a:t>
            </a:r>
            <a:r>
              <a:rPr lang="en-US" altLang="es-AR" sz="2000" dirty="0">
                <a:latin typeface="Comic Sans MS" panose="030F0702030302020204" pitchFamily="66" charset="0"/>
              </a:rPr>
              <a:t> y </a:t>
            </a:r>
            <a:r>
              <a:rPr lang="en-US" altLang="es-AR" sz="2000" dirty="0" err="1">
                <a:latin typeface="Comic Sans MS" panose="030F0702030302020204" pitchFamily="66" charset="0"/>
              </a:rPr>
              <a:t>Pvs.V</a:t>
            </a:r>
            <a:r>
              <a:rPr lang="en-US" altLang="es-AR" sz="2000" dirty="0">
                <a:latin typeface="Comic Sans MS" panose="030F0702030302020204" pitchFamily="66" charset="0"/>
              </a:rPr>
              <a:t> del </a:t>
            </a:r>
            <a:r>
              <a:rPr lang="en-US" altLang="es-AR" sz="2000" dirty="0" err="1">
                <a:latin typeface="Comic Sans MS" panose="030F0702030302020204" pitchFamily="66" charset="0"/>
              </a:rPr>
              <a:t>espacio</a:t>
            </a:r>
            <a:r>
              <a:rPr lang="en-US" altLang="es-AR" sz="2000" dirty="0">
                <a:latin typeface="Comic Sans MS" panose="030F0702030302020204" pitchFamily="66" charset="0"/>
              </a:rPr>
              <a:t> de </a:t>
            </a:r>
            <a:r>
              <a:rPr lang="en-US" altLang="es-AR" sz="2000" dirty="0" err="1">
                <a:latin typeface="Comic Sans MS" panose="030F0702030302020204" pitchFamily="66" charset="0"/>
              </a:rPr>
              <a:t>fases</a:t>
            </a:r>
            <a:r>
              <a:rPr lang="en-US" altLang="es-AR" sz="2000" dirty="0">
                <a:latin typeface="Comic Sans MS" panose="030F0702030302020204" pitchFamily="66" charset="0"/>
              </a:rPr>
              <a:t>.</a:t>
            </a:r>
            <a:r>
              <a:rPr lang="en-US" altLang="es-AR" sz="2400" dirty="0"/>
              <a:t>  </a:t>
            </a:r>
          </a:p>
        </p:txBody>
      </p:sp>
      <p:grpSp>
        <p:nvGrpSpPr>
          <p:cNvPr id="9219" name="Group 65">
            <a:extLst>
              <a:ext uri="{FF2B5EF4-FFF2-40B4-BE49-F238E27FC236}">
                <a16:creationId xmlns:a16="http://schemas.microsoft.com/office/drawing/2014/main" id="{CF604606-0CA8-4E51-A4B4-F6011EEE84CB}"/>
              </a:ext>
            </a:extLst>
          </p:cNvPr>
          <p:cNvGrpSpPr>
            <a:grpSpLocks/>
          </p:cNvGrpSpPr>
          <p:nvPr/>
        </p:nvGrpSpPr>
        <p:grpSpPr bwMode="auto">
          <a:xfrm>
            <a:off x="423863" y="1447800"/>
            <a:ext cx="4148137" cy="2776538"/>
            <a:chOff x="1200" y="864"/>
            <a:chExt cx="2613" cy="1749"/>
          </a:xfrm>
        </p:grpSpPr>
        <p:grpSp>
          <p:nvGrpSpPr>
            <p:cNvPr id="9243" name="Group 57">
              <a:extLst>
                <a:ext uri="{FF2B5EF4-FFF2-40B4-BE49-F238E27FC236}">
                  <a16:creationId xmlns:a16="http://schemas.microsoft.com/office/drawing/2014/main" id="{C17BE5BE-23F5-4B43-A272-23675B460C72}"/>
                </a:ext>
              </a:extLst>
            </p:cNvPr>
            <p:cNvGrpSpPr>
              <a:grpSpLocks/>
            </p:cNvGrpSpPr>
            <p:nvPr/>
          </p:nvGrpSpPr>
          <p:grpSpPr bwMode="auto">
            <a:xfrm>
              <a:off x="1200" y="864"/>
              <a:ext cx="2613" cy="1749"/>
              <a:chOff x="1728" y="1131"/>
              <a:chExt cx="2613" cy="1749"/>
            </a:xfrm>
          </p:grpSpPr>
          <p:grpSp>
            <p:nvGrpSpPr>
              <p:cNvPr id="9245" name="Group 58">
                <a:extLst>
                  <a:ext uri="{FF2B5EF4-FFF2-40B4-BE49-F238E27FC236}">
                    <a16:creationId xmlns:a16="http://schemas.microsoft.com/office/drawing/2014/main" id="{A0DDE2BF-485D-485E-9637-DEB796DAD43F}"/>
                  </a:ext>
                </a:extLst>
              </p:cNvPr>
              <p:cNvGrpSpPr>
                <a:grpSpLocks/>
              </p:cNvGrpSpPr>
              <p:nvPr/>
            </p:nvGrpSpPr>
            <p:grpSpPr bwMode="auto">
              <a:xfrm>
                <a:off x="1728" y="1131"/>
                <a:ext cx="2613" cy="1749"/>
                <a:chOff x="1728" y="1131"/>
                <a:chExt cx="2613" cy="1749"/>
              </a:xfrm>
            </p:grpSpPr>
            <p:pic>
              <p:nvPicPr>
                <p:cNvPr id="9249" name="Picture 59">
                  <a:extLst>
                    <a:ext uri="{FF2B5EF4-FFF2-40B4-BE49-F238E27FC236}">
                      <a16:creationId xmlns:a16="http://schemas.microsoft.com/office/drawing/2014/main" id="{235C1FAA-330F-4AAE-8993-3ECCCE56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1131"/>
                  <a:ext cx="2613" cy="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Rectangle 60">
                  <a:extLst>
                    <a:ext uri="{FF2B5EF4-FFF2-40B4-BE49-F238E27FC236}">
                      <a16:creationId xmlns:a16="http://schemas.microsoft.com/office/drawing/2014/main" id="{AAC7D782-AA41-4A98-A837-059724D2CF4F}"/>
                    </a:ext>
                  </a:extLst>
                </p:cNvPr>
                <p:cNvSpPr>
                  <a:spLocks noChangeArrowheads="1"/>
                </p:cNvSpPr>
                <p:nvPr/>
              </p:nvSpPr>
              <p:spPr bwMode="auto">
                <a:xfrm>
                  <a:off x="3015" y="1521"/>
                  <a:ext cx="288" cy="1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s-AR" sz="2400"/>
                </a:p>
              </p:txBody>
            </p:sp>
          </p:grpSp>
          <p:sp>
            <p:nvSpPr>
              <p:cNvPr id="9246" name="Text Box 61">
                <a:extLst>
                  <a:ext uri="{FF2B5EF4-FFF2-40B4-BE49-F238E27FC236}">
                    <a16:creationId xmlns:a16="http://schemas.microsoft.com/office/drawing/2014/main" id="{A9B61274-E99C-4290-B4A0-4111D6659A9A}"/>
                  </a:ext>
                </a:extLst>
              </p:cNvPr>
              <p:cNvSpPr txBox="1">
                <a:spLocks noChangeArrowheads="1"/>
              </p:cNvSpPr>
              <p:nvPr/>
            </p:nvSpPr>
            <p:spPr bwMode="auto">
              <a:xfrm>
                <a:off x="1920" y="185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a:t>
                </a:r>
              </a:p>
            </p:txBody>
          </p:sp>
          <p:sp>
            <p:nvSpPr>
              <p:cNvPr id="9247" name="Text Box 62">
                <a:extLst>
                  <a:ext uri="{FF2B5EF4-FFF2-40B4-BE49-F238E27FC236}">
                    <a16:creationId xmlns:a16="http://schemas.microsoft.com/office/drawing/2014/main" id="{B13D4F4B-BBBF-4527-BEF6-E716B8D508C3}"/>
                  </a:ext>
                </a:extLst>
              </p:cNvPr>
              <p:cNvSpPr txBox="1">
                <a:spLocks noChangeArrowheads="1"/>
              </p:cNvSpPr>
              <p:nvPr/>
            </p:nvSpPr>
            <p:spPr bwMode="auto">
              <a:xfrm>
                <a:off x="1872" y="1488"/>
                <a:ext cx="3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S+L</a:t>
                </a:r>
              </a:p>
            </p:txBody>
          </p:sp>
          <p:sp>
            <p:nvSpPr>
              <p:cNvPr id="9248" name="Line 63">
                <a:extLst>
                  <a:ext uri="{FF2B5EF4-FFF2-40B4-BE49-F238E27FC236}">
                    <a16:creationId xmlns:a16="http://schemas.microsoft.com/office/drawing/2014/main" id="{2056FE1B-B38C-4531-8807-74E91FD8E9A4}"/>
                  </a:ext>
                </a:extLst>
              </p:cNvPr>
              <p:cNvSpPr>
                <a:spLocks noChangeShapeType="1"/>
              </p:cNvSpPr>
              <p:nvPr/>
            </p:nvSpPr>
            <p:spPr bwMode="auto">
              <a:xfrm>
                <a:off x="2112" y="1680"/>
                <a:ext cx="144" cy="4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sp>
          <p:nvSpPr>
            <p:cNvPr id="9244" name="Text Box 64">
              <a:extLst>
                <a:ext uri="{FF2B5EF4-FFF2-40B4-BE49-F238E27FC236}">
                  <a16:creationId xmlns:a16="http://schemas.microsoft.com/office/drawing/2014/main" id="{7229B372-E164-4249-94E5-EBBAABC011CC}"/>
                </a:ext>
              </a:extLst>
            </p:cNvPr>
            <p:cNvSpPr txBox="1">
              <a:spLocks noChangeArrowheads="1"/>
            </p:cNvSpPr>
            <p:nvPr/>
          </p:nvSpPr>
          <p:spPr bwMode="auto">
            <a:xfrm>
              <a:off x="1872" y="2094"/>
              <a:ext cx="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S+V</a:t>
              </a:r>
            </a:p>
          </p:txBody>
        </p:sp>
      </p:grpSp>
      <p:grpSp>
        <p:nvGrpSpPr>
          <p:cNvPr id="5" name="Group 102">
            <a:extLst>
              <a:ext uri="{FF2B5EF4-FFF2-40B4-BE49-F238E27FC236}">
                <a16:creationId xmlns:a16="http://schemas.microsoft.com/office/drawing/2014/main" id="{5E01E190-21A2-4F23-9E85-B027800E1BEB}"/>
              </a:ext>
            </a:extLst>
          </p:cNvPr>
          <p:cNvGrpSpPr>
            <a:grpSpLocks/>
          </p:cNvGrpSpPr>
          <p:nvPr/>
        </p:nvGrpSpPr>
        <p:grpSpPr bwMode="auto">
          <a:xfrm>
            <a:off x="400050" y="1339850"/>
            <a:ext cx="8302625" cy="5060950"/>
            <a:chOff x="252" y="844"/>
            <a:chExt cx="5230" cy="3188"/>
          </a:xfrm>
        </p:grpSpPr>
        <p:grpSp>
          <p:nvGrpSpPr>
            <p:cNvPr id="9221" name="Group 93">
              <a:extLst>
                <a:ext uri="{FF2B5EF4-FFF2-40B4-BE49-F238E27FC236}">
                  <a16:creationId xmlns:a16="http://schemas.microsoft.com/office/drawing/2014/main" id="{5068DF0A-03DC-4D82-94DD-8299EB08F361}"/>
                </a:ext>
              </a:extLst>
            </p:cNvPr>
            <p:cNvGrpSpPr>
              <a:grpSpLocks/>
            </p:cNvGrpSpPr>
            <p:nvPr/>
          </p:nvGrpSpPr>
          <p:grpSpPr bwMode="auto">
            <a:xfrm>
              <a:off x="3621" y="1632"/>
              <a:ext cx="1238" cy="912"/>
              <a:chOff x="3621" y="1632"/>
              <a:chExt cx="1238" cy="912"/>
            </a:xfrm>
          </p:grpSpPr>
          <p:sp>
            <p:nvSpPr>
              <p:cNvPr id="9237" name="Text Box 87">
                <a:extLst>
                  <a:ext uri="{FF2B5EF4-FFF2-40B4-BE49-F238E27FC236}">
                    <a16:creationId xmlns:a16="http://schemas.microsoft.com/office/drawing/2014/main" id="{A1E1CDFA-2FEA-4301-8B90-5A47B2389B14}"/>
                  </a:ext>
                </a:extLst>
              </p:cNvPr>
              <p:cNvSpPr txBox="1">
                <a:spLocks noChangeArrowheads="1"/>
              </p:cNvSpPr>
              <p:nvPr/>
            </p:nvSpPr>
            <p:spPr bwMode="auto">
              <a:xfrm>
                <a:off x="3621" y="2352"/>
                <a:ext cx="3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Arial" panose="020B0604020202020204" pitchFamily="34" charset="0"/>
                  </a:rPr>
                  <a:t>S+V </a:t>
                </a:r>
                <a:r>
                  <a:rPr lang="en-US" altLang="es-AR" sz="1400" b="1">
                    <a:solidFill>
                      <a:srgbClr val="FF0000"/>
                    </a:solidFill>
                    <a:latin typeface="Arial" panose="020B0604020202020204" pitchFamily="34" charset="0"/>
                  </a:rPr>
                  <a:t> </a:t>
                </a:r>
              </a:p>
            </p:txBody>
          </p:sp>
          <p:sp>
            <p:nvSpPr>
              <p:cNvPr id="9238" name="Text Box 88">
                <a:extLst>
                  <a:ext uri="{FF2B5EF4-FFF2-40B4-BE49-F238E27FC236}">
                    <a16:creationId xmlns:a16="http://schemas.microsoft.com/office/drawing/2014/main" id="{FC039DB8-099A-4394-8FD8-9C7B690553BC}"/>
                  </a:ext>
                </a:extLst>
              </p:cNvPr>
              <p:cNvSpPr txBox="1">
                <a:spLocks noChangeArrowheads="1"/>
              </p:cNvSpPr>
              <p:nvPr/>
            </p:nvSpPr>
            <p:spPr bwMode="auto">
              <a:xfrm>
                <a:off x="4485" y="2352"/>
                <a:ext cx="3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Arial" panose="020B0604020202020204" pitchFamily="34" charset="0"/>
                  </a:rPr>
                  <a:t>L+V</a:t>
                </a:r>
                <a:r>
                  <a:rPr lang="en-US" altLang="es-AR" sz="1400" b="1">
                    <a:solidFill>
                      <a:srgbClr val="FF0000"/>
                    </a:solidFill>
                    <a:latin typeface="Arial" panose="020B0604020202020204" pitchFamily="34" charset="0"/>
                  </a:rPr>
                  <a:t>  </a:t>
                </a:r>
              </a:p>
            </p:txBody>
          </p:sp>
          <p:sp>
            <p:nvSpPr>
              <p:cNvPr id="9239" name="Text Box 89">
                <a:extLst>
                  <a:ext uri="{FF2B5EF4-FFF2-40B4-BE49-F238E27FC236}">
                    <a16:creationId xmlns:a16="http://schemas.microsoft.com/office/drawing/2014/main" id="{33CF1C62-677E-478D-9D80-87C4DA487132}"/>
                  </a:ext>
                </a:extLst>
              </p:cNvPr>
              <p:cNvSpPr txBox="1">
                <a:spLocks noChangeArrowheads="1"/>
              </p:cNvSpPr>
              <p:nvPr/>
            </p:nvSpPr>
            <p:spPr bwMode="auto">
              <a:xfrm>
                <a:off x="3933" y="2352"/>
                <a:ext cx="3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b="1">
                    <a:latin typeface="Arial" panose="020B0604020202020204" pitchFamily="34" charset="0"/>
                  </a:rPr>
                  <a:t>S+L</a:t>
                </a:r>
              </a:p>
            </p:txBody>
          </p:sp>
          <p:sp>
            <p:nvSpPr>
              <p:cNvPr id="9240" name="Line 90">
                <a:extLst>
                  <a:ext uri="{FF2B5EF4-FFF2-40B4-BE49-F238E27FC236}">
                    <a16:creationId xmlns:a16="http://schemas.microsoft.com/office/drawing/2014/main" id="{2ECFCAC1-C230-43E3-867D-CD73BAAB9B8B}"/>
                  </a:ext>
                </a:extLst>
              </p:cNvPr>
              <p:cNvSpPr>
                <a:spLocks noChangeShapeType="1"/>
              </p:cNvSpPr>
              <p:nvPr/>
            </p:nvSpPr>
            <p:spPr bwMode="auto">
              <a:xfrm flipV="1">
                <a:off x="3792" y="2094"/>
                <a:ext cx="0" cy="2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241" name="Line 91">
                <a:extLst>
                  <a:ext uri="{FF2B5EF4-FFF2-40B4-BE49-F238E27FC236}">
                    <a16:creationId xmlns:a16="http://schemas.microsoft.com/office/drawing/2014/main" id="{7755C110-175D-4892-BA24-8AEA31811924}"/>
                  </a:ext>
                </a:extLst>
              </p:cNvPr>
              <p:cNvSpPr>
                <a:spLocks noChangeShapeType="1"/>
              </p:cNvSpPr>
              <p:nvPr/>
            </p:nvSpPr>
            <p:spPr bwMode="auto">
              <a:xfrm flipV="1">
                <a:off x="4119" y="1632"/>
                <a:ext cx="0" cy="7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242" name="Line 92">
                <a:extLst>
                  <a:ext uri="{FF2B5EF4-FFF2-40B4-BE49-F238E27FC236}">
                    <a16:creationId xmlns:a16="http://schemas.microsoft.com/office/drawing/2014/main" id="{0A27BF8D-5426-4581-8F42-44CCCA8FE090}"/>
                  </a:ext>
                </a:extLst>
              </p:cNvPr>
              <p:cNvSpPr>
                <a:spLocks noChangeShapeType="1"/>
              </p:cNvSpPr>
              <p:nvPr/>
            </p:nvSpPr>
            <p:spPr bwMode="auto">
              <a:xfrm flipV="1">
                <a:off x="4665" y="1806"/>
                <a:ext cx="0" cy="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grpSp>
          <p:nvGrpSpPr>
            <p:cNvPr id="9222" name="Group 101">
              <a:extLst>
                <a:ext uri="{FF2B5EF4-FFF2-40B4-BE49-F238E27FC236}">
                  <a16:creationId xmlns:a16="http://schemas.microsoft.com/office/drawing/2014/main" id="{2289C78D-B9A2-4D87-A8DC-6562EC231511}"/>
                </a:ext>
              </a:extLst>
            </p:cNvPr>
            <p:cNvGrpSpPr>
              <a:grpSpLocks/>
            </p:cNvGrpSpPr>
            <p:nvPr/>
          </p:nvGrpSpPr>
          <p:grpSpPr bwMode="auto">
            <a:xfrm>
              <a:off x="252" y="844"/>
              <a:ext cx="5230" cy="3188"/>
              <a:chOff x="252" y="844"/>
              <a:chExt cx="5230" cy="3188"/>
            </a:xfrm>
          </p:grpSpPr>
          <p:sp>
            <p:nvSpPr>
              <p:cNvPr id="9223" name="Line 73">
                <a:extLst>
                  <a:ext uri="{FF2B5EF4-FFF2-40B4-BE49-F238E27FC236}">
                    <a16:creationId xmlns:a16="http://schemas.microsoft.com/office/drawing/2014/main" id="{F959DEB6-27B9-4CB3-9510-133C77D35ED6}"/>
                  </a:ext>
                </a:extLst>
              </p:cNvPr>
              <p:cNvSpPr>
                <a:spLocks noChangeShapeType="1"/>
              </p:cNvSpPr>
              <p:nvPr/>
            </p:nvSpPr>
            <p:spPr bwMode="auto">
              <a:xfrm>
                <a:off x="2880" y="1968"/>
                <a:ext cx="384"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grpSp>
            <p:nvGrpSpPr>
              <p:cNvPr id="9224" name="Group 100">
                <a:extLst>
                  <a:ext uri="{FF2B5EF4-FFF2-40B4-BE49-F238E27FC236}">
                    <a16:creationId xmlns:a16="http://schemas.microsoft.com/office/drawing/2014/main" id="{3FADD678-9D51-4AD4-A038-276F07DD6651}"/>
                  </a:ext>
                </a:extLst>
              </p:cNvPr>
              <p:cNvGrpSpPr>
                <a:grpSpLocks/>
              </p:cNvGrpSpPr>
              <p:nvPr/>
            </p:nvGrpSpPr>
            <p:grpSpPr bwMode="auto">
              <a:xfrm>
                <a:off x="252" y="844"/>
                <a:ext cx="5230" cy="3188"/>
                <a:chOff x="252" y="844"/>
                <a:chExt cx="5230" cy="3188"/>
              </a:xfrm>
            </p:grpSpPr>
            <p:sp>
              <p:nvSpPr>
                <p:cNvPr id="9225" name="Text Box 45">
                  <a:extLst>
                    <a:ext uri="{FF2B5EF4-FFF2-40B4-BE49-F238E27FC236}">
                      <a16:creationId xmlns:a16="http://schemas.microsoft.com/office/drawing/2014/main" id="{09B6DB0D-2355-4D33-AE66-EED4D72189EB}"/>
                    </a:ext>
                  </a:extLst>
                </p:cNvPr>
                <p:cNvSpPr txBox="1">
                  <a:spLocks noChangeArrowheads="1"/>
                </p:cNvSpPr>
                <p:nvPr/>
              </p:nvSpPr>
              <p:spPr bwMode="auto">
                <a:xfrm>
                  <a:off x="252" y="2976"/>
                  <a:ext cx="523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a:latin typeface="Comic Sans MS" panose="030F0702030302020204" pitchFamily="66" charset="0"/>
                    </a:rPr>
                    <a:t>En una proyección presión vs. temperatura (Pvs.T) las superficies verdes del diagrama (correspondientes a las áreas de coexistencia S+L, L+V y S+V) se transforman en curvas que separan las regiones sólida, líquida y vapor. En esta proyección se pierde información sobre los volúmenes de las fases. </a:t>
                  </a:r>
                  <a:r>
                    <a:rPr lang="en-US" altLang="es-AR" sz="2400"/>
                    <a:t>  </a:t>
                  </a:r>
                </a:p>
              </p:txBody>
            </p:sp>
            <p:grpSp>
              <p:nvGrpSpPr>
                <p:cNvPr id="9226" name="Group 99">
                  <a:extLst>
                    <a:ext uri="{FF2B5EF4-FFF2-40B4-BE49-F238E27FC236}">
                      <a16:creationId xmlns:a16="http://schemas.microsoft.com/office/drawing/2014/main" id="{55E1D4F5-92BF-41D9-ADAD-7056FD1EF412}"/>
                    </a:ext>
                  </a:extLst>
                </p:cNvPr>
                <p:cNvGrpSpPr>
                  <a:grpSpLocks/>
                </p:cNvGrpSpPr>
                <p:nvPr/>
              </p:nvGrpSpPr>
              <p:grpSpPr bwMode="auto">
                <a:xfrm>
                  <a:off x="3303" y="844"/>
                  <a:ext cx="2051" cy="1607"/>
                  <a:chOff x="3303" y="844"/>
                  <a:chExt cx="2051" cy="1607"/>
                </a:xfrm>
              </p:grpSpPr>
              <p:grpSp>
                <p:nvGrpSpPr>
                  <p:cNvPr id="9227" name="Group 95">
                    <a:extLst>
                      <a:ext uri="{FF2B5EF4-FFF2-40B4-BE49-F238E27FC236}">
                        <a16:creationId xmlns:a16="http://schemas.microsoft.com/office/drawing/2014/main" id="{F33F4D8E-AADA-48BA-8C02-4EAAB8DFFE9C}"/>
                      </a:ext>
                    </a:extLst>
                  </p:cNvPr>
                  <p:cNvGrpSpPr>
                    <a:grpSpLocks/>
                  </p:cNvGrpSpPr>
                  <p:nvPr/>
                </p:nvGrpSpPr>
                <p:grpSpPr bwMode="auto">
                  <a:xfrm>
                    <a:off x="3483" y="912"/>
                    <a:ext cx="1728" cy="1440"/>
                    <a:chOff x="3483" y="912"/>
                    <a:chExt cx="1728" cy="1440"/>
                  </a:xfrm>
                </p:grpSpPr>
                <p:sp>
                  <p:nvSpPr>
                    <p:cNvPr id="9230" name="Line 66">
                      <a:extLst>
                        <a:ext uri="{FF2B5EF4-FFF2-40B4-BE49-F238E27FC236}">
                          <a16:creationId xmlns:a16="http://schemas.microsoft.com/office/drawing/2014/main" id="{40CD963E-CD7E-4737-BB4B-81E2C4B26488}"/>
                        </a:ext>
                      </a:extLst>
                    </p:cNvPr>
                    <p:cNvSpPr>
                      <a:spLocks noChangeShapeType="1"/>
                    </p:cNvSpPr>
                    <p:nvPr/>
                  </p:nvSpPr>
                  <p:spPr bwMode="auto">
                    <a:xfrm flipV="1">
                      <a:off x="3483" y="912"/>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231" name="Line 67">
                      <a:extLst>
                        <a:ext uri="{FF2B5EF4-FFF2-40B4-BE49-F238E27FC236}">
                          <a16:creationId xmlns:a16="http://schemas.microsoft.com/office/drawing/2014/main" id="{F1CAF00B-930C-4DCE-974F-A92BF1F0EC70}"/>
                        </a:ext>
                      </a:extLst>
                    </p:cNvPr>
                    <p:cNvSpPr>
                      <a:spLocks noChangeShapeType="1"/>
                    </p:cNvSpPr>
                    <p:nvPr/>
                  </p:nvSpPr>
                  <p:spPr bwMode="auto">
                    <a:xfrm>
                      <a:off x="3483" y="2352"/>
                      <a:ext cx="17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232" name="Arc 68">
                      <a:extLst>
                        <a:ext uri="{FF2B5EF4-FFF2-40B4-BE49-F238E27FC236}">
                          <a16:creationId xmlns:a16="http://schemas.microsoft.com/office/drawing/2014/main" id="{E31B75FF-A16A-4D98-B3B4-C3E3EB4A3EFB}"/>
                        </a:ext>
                      </a:extLst>
                    </p:cNvPr>
                    <p:cNvSpPr>
                      <a:spLocks/>
                    </p:cNvSpPr>
                    <p:nvPr/>
                  </p:nvSpPr>
                  <p:spPr bwMode="auto">
                    <a:xfrm flipV="1">
                      <a:off x="3588" y="1191"/>
                      <a:ext cx="1440" cy="9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s-AR"/>
                    </a:p>
                  </p:txBody>
                </p:sp>
                <p:sp>
                  <p:nvSpPr>
                    <p:cNvPr id="9233" name="Line 69">
                      <a:extLst>
                        <a:ext uri="{FF2B5EF4-FFF2-40B4-BE49-F238E27FC236}">
                          <a16:creationId xmlns:a16="http://schemas.microsoft.com/office/drawing/2014/main" id="{31F7CFCB-2D9B-4F0C-81EB-977BF5269027}"/>
                        </a:ext>
                      </a:extLst>
                    </p:cNvPr>
                    <p:cNvSpPr>
                      <a:spLocks noChangeShapeType="1"/>
                    </p:cNvSpPr>
                    <p:nvPr/>
                  </p:nvSpPr>
                  <p:spPr bwMode="auto">
                    <a:xfrm flipV="1">
                      <a:off x="4068" y="1143"/>
                      <a:ext cx="96" cy="912"/>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34" name="Text Box 70">
                      <a:extLst>
                        <a:ext uri="{FF2B5EF4-FFF2-40B4-BE49-F238E27FC236}">
                          <a16:creationId xmlns:a16="http://schemas.microsoft.com/office/drawing/2014/main" id="{0F891387-B27B-40B6-8DD8-A79FB540FEAB}"/>
                        </a:ext>
                      </a:extLst>
                    </p:cNvPr>
                    <p:cNvSpPr txBox="1">
                      <a:spLocks noChangeArrowheads="1"/>
                    </p:cNvSpPr>
                    <p:nvPr/>
                  </p:nvSpPr>
                  <p:spPr bwMode="auto">
                    <a:xfrm>
                      <a:off x="3713" y="175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a:t>
                      </a:r>
                    </a:p>
                  </p:txBody>
                </p:sp>
                <p:sp>
                  <p:nvSpPr>
                    <p:cNvPr id="9235" name="Text Box 71">
                      <a:extLst>
                        <a:ext uri="{FF2B5EF4-FFF2-40B4-BE49-F238E27FC236}">
                          <a16:creationId xmlns:a16="http://schemas.microsoft.com/office/drawing/2014/main" id="{C9A378F1-20CC-4CF6-A00B-4FD0A201A5A6}"/>
                        </a:ext>
                      </a:extLst>
                    </p:cNvPr>
                    <p:cNvSpPr txBox="1">
                      <a:spLocks noChangeArrowheads="1"/>
                    </p:cNvSpPr>
                    <p:nvPr/>
                  </p:nvSpPr>
                  <p:spPr bwMode="auto">
                    <a:xfrm>
                      <a:off x="4293" y="1584"/>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L</a:t>
                      </a:r>
                    </a:p>
                  </p:txBody>
                </p:sp>
                <p:sp>
                  <p:nvSpPr>
                    <p:cNvPr id="9236" name="Text Box 72">
                      <a:extLst>
                        <a:ext uri="{FF2B5EF4-FFF2-40B4-BE49-F238E27FC236}">
                          <a16:creationId xmlns:a16="http://schemas.microsoft.com/office/drawing/2014/main" id="{2FE9076A-CEE2-4BCF-92E9-412D693B43C2}"/>
                        </a:ext>
                      </a:extLst>
                    </p:cNvPr>
                    <p:cNvSpPr txBox="1">
                      <a:spLocks noChangeArrowheads="1"/>
                    </p:cNvSpPr>
                    <p:nvPr/>
                  </p:nvSpPr>
                  <p:spPr bwMode="auto">
                    <a:xfrm>
                      <a:off x="4875" y="182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V</a:t>
                      </a:r>
                    </a:p>
                  </p:txBody>
                </p:sp>
              </p:grpSp>
              <p:sp>
                <p:nvSpPr>
                  <p:cNvPr id="9228" name="Text Box 97">
                    <a:extLst>
                      <a:ext uri="{FF2B5EF4-FFF2-40B4-BE49-F238E27FC236}">
                        <a16:creationId xmlns:a16="http://schemas.microsoft.com/office/drawing/2014/main" id="{57F1AC91-33CB-415A-B7F6-6793E05FBA81}"/>
                      </a:ext>
                    </a:extLst>
                  </p:cNvPr>
                  <p:cNvSpPr txBox="1">
                    <a:spLocks noChangeArrowheads="1"/>
                  </p:cNvSpPr>
                  <p:nvPr/>
                </p:nvSpPr>
                <p:spPr bwMode="auto">
                  <a:xfrm>
                    <a:off x="3303" y="84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Arial" panose="020B0604020202020204" pitchFamily="34" charset="0"/>
                      </a:rPr>
                      <a:t>P</a:t>
                    </a:r>
                  </a:p>
                </p:txBody>
              </p:sp>
              <p:sp>
                <p:nvSpPr>
                  <p:cNvPr id="9229" name="Text Box 98">
                    <a:extLst>
                      <a:ext uri="{FF2B5EF4-FFF2-40B4-BE49-F238E27FC236}">
                        <a16:creationId xmlns:a16="http://schemas.microsoft.com/office/drawing/2014/main" id="{559E471E-74C2-4C9D-95F8-5D2760636B83}"/>
                      </a:ext>
                    </a:extLst>
                  </p:cNvPr>
                  <p:cNvSpPr txBox="1">
                    <a:spLocks noChangeArrowheads="1"/>
                  </p:cNvSpPr>
                  <p:nvPr/>
                </p:nvSpPr>
                <p:spPr bwMode="auto">
                  <a:xfrm>
                    <a:off x="5160" y="2239"/>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Arial" panose="020B0604020202020204" pitchFamily="34" charset="0"/>
                      </a:rPr>
                      <a:t>T</a:t>
                    </a:r>
                  </a:p>
                </p:txBody>
              </p:sp>
            </p:gr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CBFDD152-46DC-470B-9323-DC985B23B133}"/>
              </a:ext>
            </a:extLst>
          </p:cNvPr>
          <p:cNvSpPr txBox="1">
            <a:spLocks noChangeArrowheads="1"/>
          </p:cNvSpPr>
          <p:nvPr/>
        </p:nvSpPr>
        <p:spPr bwMode="auto">
          <a:xfrm>
            <a:off x="412750" y="350838"/>
            <a:ext cx="8302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2000">
                <a:latin typeface="Comic Sans MS" panose="030F0702030302020204" pitchFamily="66" charset="0"/>
              </a:rPr>
              <a:t>Los puntos sobre las curvas (dos fases) tienen un sólo grado de libertad (sólo puede fijarse T ó P)</a:t>
            </a:r>
            <a:r>
              <a:rPr lang="en-US" altLang="es-AR" sz="2400"/>
              <a:t>  </a:t>
            </a:r>
          </a:p>
        </p:txBody>
      </p:sp>
      <p:grpSp>
        <p:nvGrpSpPr>
          <p:cNvPr id="10243" name="Group 39">
            <a:extLst>
              <a:ext uri="{FF2B5EF4-FFF2-40B4-BE49-F238E27FC236}">
                <a16:creationId xmlns:a16="http://schemas.microsoft.com/office/drawing/2014/main" id="{D3379E47-2B87-44C3-ABD7-4FA87C109A93}"/>
              </a:ext>
            </a:extLst>
          </p:cNvPr>
          <p:cNvGrpSpPr>
            <a:grpSpLocks/>
          </p:cNvGrpSpPr>
          <p:nvPr/>
        </p:nvGrpSpPr>
        <p:grpSpPr bwMode="auto">
          <a:xfrm>
            <a:off x="368300" y="1552575"/>
            <a:ext cx="3255963" cy="2551113"/>
            <a:chOff x="528" y="816"/>
            <a:chExt cx="2051" cy="1607"/>
          </a:xfrm>
        </p:grpSpPr>
        <p:grpSp>
          <p:nvGrpSpPr>
            <p:cNvPr id="10274" name="Group 38">
              <a:extLst>
                <a:ext uri="{FF2B5EF4-FFF2-40B4-BE49-F238E27FC236}">
                  <a16:creationId xmlns:a16="http://schemas.microsoft.com/office/drawing/2014/main" id="{662B9DE2-A6FE-4C04-A00A-843A593D91FC}"/>
                </a:ext>
              </a:extLst>
            </p:cNvPr>
            <p:cNvGrpSpPr>
              <a:grpSpLocks/>
            </p:cNvGrpSpPr>
            <p:nvPr/>
          </p:nvGrpSpPr>
          <p:grpSpPr bwMode="auto">
            <a:xfrm>
              <a:off x="825" y="1248"/>
              <a:ext cx="1467" cy="969"/>
              <a:chOff x="825" y="1223"/>
              <a:chExt cx="1467" cy="969"/>
            </a:xfrm>
          </p:grpSpPr>
          <p:sp>
            <p:nvSpPr>
              <p:cNvPr id="10280" name="Arc 28">
                <a:extLst>
                  <a:ext uri="{FF2B5EF4-FFF2-40B4-BE49-F238E27FC236}">
                    <a16:creationId xmlns:a16="http://schemas.microsoft.com/office/drawing/2014/main" id="{3363DE6A-385B-48B4-914D-4A38CD21CA5A}"/>
                  </a:ext>
                </a:extLst>
              </p:cNvPr>
              <p:cNvSpPr>
                <a:spLocks/>
              </p:cNvSpPr>
              <p:nvPr/>
            </p:nvSpPr>
            <p:spPr bwMode="auto">
              <a:xfrm flipV="1">
                <a:off x="825" y="1280"/>
                <a:ext cx="1440" cy="9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s-AR"/>
              </a:p>
            </p:txBody>
          </p:sp>
          <p:sp>
            <p:nvSpPr>
              <p:cNvPr id="10281" name="Line 29">
                <a:extLst>
                  <a:ext uri="{FF2B5EF4-FFF2-40B4-BE49-F238E27FC236}">
                    <a16:creationId xmlns:a16="http://schemas.microsoft.com/office/drawing/2014/main" id="{917B44A7-8C87-4293-BC0A-07A9BE5F1480}"/>
                  </a:ext>
                </a:extLst>
              </p:cNvPr>
              <p:cNvSpPr>
                <a:spLocks noChangeShapeType="1"/>
              </p:cNvSpPr>
              <p:nvPr/>
            </p:nvSpPr>
            <p:spPr bwMode="auto">
              <a:xfrm flipV="1">
                <a:off x="1284" y="1223"/>
                <a:ext cx="96" cy="912"/>
              </a:xfrm>
              <a:prstGeom prst="line">
                <a:avLst/>
              </a:prstGeom>
              <a:noFill/>
              <a:ln w="19050">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0282" name="Text Box 30">
                <a:extLst>
                  <a:ext uri="{FF2B5EF4-FFF2-40B4-BE49-F238E27FC236}">
                    <a16:creationId xmlns:a16="http://schemas.microsoft.com/office/drawing/2014/main" id="{F69ECEBF-0323-48C6-B791-6D61BE5DF858}"/>
                  </a:ext>
                </a:extLst>
              </p:cNvPr>
              <p:cNvSpPr txBox="1">
                <a:spLocks noChangeArrowheads="1"/>
              </p:cNvSpPr>
              <p:nvPr/>
            </p:nvSpPr>
            <p:spPr bwMode="auto">
              <a:xfrm>
                <a:off x="929" y="183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S</a:t>
                </a:r>
              </a:p>
            </p:txBody>
          </p:sp>
          <p:sp>
            <p:nvSpPr>
              <p:cNvPr id="10283" name="Text Box 31">
                <a:extLst>
                  <a:ext uri="{FF2B5EF4-FFF2-40B4-BE49-F238E27FC236}">
                    <a16:creationId xmlns:a16="http://schemas.microsoft.com/office/drawing/2014/main" id="{89AB008F-CF68-4387-A93B-1D3DB40E821E}"/>
                  </a:ext>
                </a:extLst>
              </p:cNvPr>
              <p:cNvSpPr txBox="1">
                <a:spLocks noChangeArrowheads="1"/>
              </p:cNvSpPr>
              <p:nvPr/>
            </p:nvSpPr>
            <p:spPr bwMode="auto">
              <a:xfrm>
                <a:off x="1509" y="1664"/>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L</a:t>
                </a:r>
              </a:p>
            </p:txBody>
          </p:sp>
          <p:sp>
            <p:nvSpPr>
              <p:cNvPr id="10284" name="Text Box 32">
                <a:extLst>
                  <a:ext uri="{FF2B5EF4-FFF2-40B4-BE49-F238E27FC236}">
                    <a16:creationId xmlns:a16="http://schemas.microsoft.com/office/drawing/2014/main" id="{772EE9AF-4425-43FC-B413-30338ABFDA74}"/>
                  </a:ext>
                </a:extLst>
              </p:cNvPr>
              <p:cNvSpPr txBox="1">
                <a:spLocks noChangeArrowheads="1"/>
              </p:cNvSpPr>
              <p:nvPr/>
            </p:nvSpPr>
            <p:spPr bwMode="auto">
              <a:xfrm>
                <a:off x="2091" y="190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FF0000"/>
                    </a:solidFill>
                    <a:latin typeface="Arial" panose="020B0604020202020204" pitchFamily="34" charset="0"/>
                  </a:rPr>
                  <a:t>V</a:t>
                </a:r>
              </a:p>
            </p:txBody>
          </p:sp>
        </p:grpSp>
        <p:grpSp>
          <p:nvGrpSpPr>
            <p:cNvPr id="10275" name="Group 36">
              <a:extLst>
                <a:ext uri="{FF2B5EF4-FFF2-40B4-BE49-F238E27FC236}">
                  <a16:creationId xmlns:a16="http://schemas.microsoft.com/office/drawing/2014/main" id="{B85C8F84-0AAB-46DB-8F69-82F1B5A3654C}"/>
                </a:ext>
              </a:extLst>
            </p:cNvPr>
            <p:cNvGrpSpPr>
              <a:grpSpLocks/>
            </p:cNvGrpSpPr>
            <p:nvPr/>
          </p:nvGrpSpPr>
          <p:grpSpPr bwMode="auto">
            <a:xfrm>
              <a:off x="528" y="816"/>
              <a:ext cx="2051" cy="1607"/>
              <a:chOff x="1854" y="844"/>
              <a:chExt cx="2051" cy="1607"/>
            </a:xfrm>
          </p:grpSpPr>
          <p:sp>
            <p:nvSpPr>
              <p:cNvPr id="10276" name="Line 26">
                <a:extLst>
                  <a:ext uri="{FF2B5EF4-FFF2-40B4-BE49-F238E27FC236}">
                    <a16:creationId xmlns:a16="http://schemas.microsoft.com/office/drawing/2014/main" id="{FB1493BB-5549-4930-B971-5FD9EC0BFAB9}"/>
                  </a:ext>
                </a:extLst>
              </p:cNvPr>
              <p:cNvSpPr>
                <a:spLocks noChangeShapeType="1"/>
              </p:cNvSpPr>
              <p:nvPr/>
            </p:nvSpPr>
            <p:spPr bwMode="auto">
              <a:xfrm flipV="1">
                <a:off x="2034" y="912"/>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0277" name="Line 27">
                <a:extLst>
                  <a:ext uri="{FF2B5EF4-FFF2-40B4-BE49-F238E27FC236}">
                    <a16:creationId xmlns:a16="http://schemas.microsoft.com/office/drawing/2014/main" id="{F8989815-1D61-440C-88C6-6C5AB0201E1A}"/>
                  </a:ext>
                </a:extLst>
              </p:cNvPr>
              <p:cNvSpPr>
                <a:spLocks noChangeShapeType="1"/>
              </p:cNvSpPr>
              <p:nvPr/>
            </p:nvSpPr>
            <p:spPr bwMode="auto">
              <a:xfrm>
                <a:off x="2034" y="2352"/>
                <a:ext cx="17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0278" name="Text Box 33">
                <a:extLst>
                  <a:ext uri="{FF2B5EF4-FFF2-40B4-BE49-F238E27FC236}">
                    <a16:creationId xmlns:a16="http://schemas.microsoft.com/office/drawing/2014/main" id="{D77D61BE-F3FD-4E4C-B7E4-33E86851A90D}"/>
                  </a:ext>
                </a:extLst>
              </p:cNvPr>
              <p:cNvSpPr txBox="1">
                <a:spLocks noChangeArrowheads="1"/>
              </p:cNvSpPr>
              <p:nvPr/>
            </p:nvSpPr>
            <p:spPr bwMode="auto">
              <a:xfrm>
                <a:off x="1854" y="84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Arial" panose="020B0604020202020204" pitchFamily="34" charset="0"/>
                  </a:rPr>
                  <a:t>P</a:t>
                </a:r>
              </a:p>
            </p:txBody>
          </p:sp>
          <p:sp>
            <p:nvSpPr>
              <p:cNvPr id="10279" name="Text Box 34">
                <a:extLst>
                  <a:ext uri="{FF2B5EF4-FFF2-40B4-BE49-F238E27FC236}">
                    <a16:creationId xmlns:a16="http://schemas.microsoft.com/office/drawing/2014/main" id="{D2B11FFD-A14C-4E2B-B535-4C613292C6EB}"/>
                  </a:ext>
                </a:extLst>
              </p:cNvPr>
              <p:cNvSpPr txBox="1">
                <a:spLocks noChangeArrowheads="1"/>
              </p:cNvSpPr>
              <p:nvPr/>
            </p:nvSpPr>
            <p:spPr bwMode="auto">
              <a:xfrm>
                <a:off x="3711" y="2239"/>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a:latin typeface="Arial" panose="020B0604020202020204" pitchFamily="34" charset="0"/>
                  </a:rPr>
                  <a:t>T</a:t>
                </a:r>
              </a:p>
            </p:txBody>
          </p:sp>
        </p:grpSp>
      </p:grpSp>
      <p:grpSp>
        <p:nvGrpSpPr>
          <p:cNvPr id="5" name="Group 47">
            <a:extLst>
              <a:ext uri="{FF2B5EF4-FFF2-40B4-BE49-F238E27FC236}">
                <a16:creationId xmlns:a16="http://schemas.microsoft.com/office/drawing/2014/main" id="{4BD72E52-D59A-4DFE-98F6-A2755586DF4E}"/>
              </a:ext>
            </a:extLst>
          </p:cNvPr>
          <p:cNvGrpSpPr>
            <a:grpSpLocks/>
          </p:cNvGrpSpPr>
          <p:nvPr/>
        </p:nvGrpSpPr>
        <p:grpSpPr bwMode="auto">
          <a:xfrm>
            <a:off x="885825" y="1243013"/>
            <a:ext cx="7700963" cy="2519362"/>
            <a:chOff x="558" y="783"/>
            <a:chExt cx="4851" cy="1587"/>
          </a:xfrm>
        </p:grpSpPr>
        <p:sp>
          <p:nvSpPr>
            <p:cNvPr id="10272" name="Text Box 23">
              <a:extLst>
                <a:ext uri="{FF2B5EF4-FFF2-40B4-BE49-F238E27FC236}">
                  <a16:creationId xmlns:a16="http://schemas.microsoft.com/office/drawing/2014/main" id="{AE5F0A82-7201-46E4-9A85-43001992167A}"/>
                </a:ext>
              </a:extLst>
            </p:cNvPr>
            <p:cNvSpPr txBox="1">
              <a:spLocks noChangeArrowheads="1"/>
            </p:cNvSpPr>
            <p:nvPr/>
          </p:nvSpPr>
          <p:spPr bwMode="auto">
            <a:xfrm>
              <a:off x="2817" y="783"/>
              <a:ext cx="2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Curva de sublimación (S+V): </a:t>
              </a:r>
              <a:r>
                <a:rPr lang="en-US" altLang="es-AR" sz="1600">
                  <a:latin typeface="Comic Sans MS" panose="030F0702030302020204" pitchFamily="66" charset="0"/>
                </a:rPr>
                <a:t>curva de las temperaturas de sublimación (a una dada presión) o de las presiones de sublimación (a una dada temperatura)    </a:t>
              </a:r>
            </a:p>
          </p:txBody>
        </p:sp>
        <p:sp>
          <p:nvSpPr>
            <p:cNvPr id="10273" name="Arc 37">
              <a:extLst>
                <a:ext uri="{FF2B5EF4-FFF2-40B4-BE49-F238E27FC236}">
                  <a16:creationId xmlns:a16="http://schemas.microsoft.com/office/drawing/2014/main" id="{95390B92-2FCA-431D-BE0F-35EBB467DC88}"/>
                </a:ext>
              </a:extLst>
            </p:cNvPr>
            <p:cNvSpPr>
              <a:spLocks/>
            </p:cNvSpPr>
            <p:nvPr/>
          </p:nvSpPr>
          <p:spPr bwMode="auto">
            <a:xfrm flipV="1">
              <a:off x="558" y="2322"/>
              <a:ext cx="432"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s-AR"/>
            </a:p>
          </p:txBody>
        </p:sp>
      </p:grpSp>
      <p:grpSp>
        <p:nvGrpSpPr>
          <p:cNvPr id="6" name="Group 48">
            <a:extLst>
              <a:ext uri="{FF2B5EF4-FFF2-40B4-BE49-F238E27FC236}">
                <a16:creationId xmlns:a16="http://schemas.microsoft.com/office/drawing/2014/main" id="{B493C173-1194-47C1-A27A-B8629D071B7C}"/>
              </a:ext>
            </a:extLst>
          </p:cNvPr>
          <p:cNvGrpSpPr>
            <a:grpSpLocks/>
          </p:cNvGrpSpPr>
          <p:nvPr/>
        </p:nvGrpSpPr>
        <p:grpSpPr bwMode="auto">
          <a:xfrm>
            <a:off x="1566863" y="2252663"/>
            <a:ext cx="7029450" cy="1447800"/>
            <a:chOff x="987" y="1419"/>
            <a:chExt cx="4428" cy="912"/>
          </a:xfrm>
        </p:grpSpPr>
        <p:sp>
          <p:nvSpPr>
            <p:cNvPr id="10270" name="Text Box 40">
              <a:extLst>
                <a:ext uri="{FF2B5EF4-FFF2-40B4-BE49-F238E27FC236}">
                  <a16:creationId xmlns:a16="http://schemas.microsoft.com/office/drawing/2014/main" id="{C01A3CF6-21BD-455F-981F-4295503AC969}"/>
                </a:ext>
              </a:extLst>
            </p:cNvPr>
            <p:cNvSpPr txBox="1">
              <a:spLocks noChangeArrowheads="1"/>
            </p:cNvSpPr>
            <p:nvPr/>
          </p:nvSpPr>
          <p:spPr bwMode="auto">
            <a:xfrm>
              <a:off x="2823" y="1530"/>
              <a:ext cx="2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Curva de fusión (S+L): </a:t>
              </a:r>
              <a:r>
                <a:rPr lang="en-US" altLang="es-AR" sz="1600">
                  <a:latin typeface="Comic Sans MS" panose="030F0702030302020204" pitchFamily="66" charset="0"/>
                </a:rPr>
                <a:t>curva de las temperaturas de fusión (a una dada presión) o de las presiones de fusión (a una dada temperatura). </a:t>
              </a:r>
            </a:p>
          </p:txBody>
        </p:sp>
        <p:sp>
          <p:nvSpPr>
            <p:cNvPr id="10271" name="Line 43">
              <a:extLst>
                <a:ext uri="{FF2B5EF4-FFF2-40B4-BE49-F238E27FC236}">
                  <a16:creationId xmlns:a16="http://schemas.microsoft.com/office/drawing/2014/main" id="{578C7680-BA8C-429D-AF19-54522A447AF0}"/>
                </a:ext>
              </a:extLst>
            </p:cNvPr>
            <p:cNvSpPr>
              <a:spLocks noChangeShapeType="1"/>
            </p:cNvSpPr>
            <p:nvPr/>
          </p:nvSpPr>
          <p:spPr bwMode="auto">
            <a:xfrm flipV="1">
              <a:off x="987" y="1419"/>
              <a:ext cx="96" cy="912"/>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7" name="Group 60">
            <a:extLst>
              <a:ext uri="{FF2B5EF4-FFF2-40B4-BE49-F238E27FC236}">
                <a16:creationId xmlns:a16="http://schemas.microsoft.com/office/drawing/2014/main" id="{C77D780E-1A07-4B4E-8225-A39A30B823B1}"/>
              </a:ext>
            </a:extLst>
          </p:cNvPr>
          <p:cNvGrpSpPr>
            <a:grpSpLocks/>
          </p:cNvGrpSpPr>
          <p:nvPr/>
        </p:nvGrpSpPr>
        <p:grpSpPr bwMode="auto">
          <a:xfrm>
            <a:off x="1528763" y="2257425"/>
            <a:ext cx="7053262" cy="2443163"/>
            <a:chOff x="963" y="1422"/>
            <a:chExt cx="4443" cy="1539"/>
          </a:xfrm>
        </p:grpSpPr>
        <p:sp>
          <p:nvSpPr>
            <p:cNvPr id="10268" name="Text Box 41">
              <a:extLst>
                <a:ext uri="{FF2B5EF4-FFF2-40B4-BE49-F238E27FC236}">
                  <a16:creationId xmlns:a16="http://schemas.microsoft.com/office/drawing/2014/main" id="{33322E72-9BD4-4824-BC89-D9191A8981B8}"/>
                </a:ext>
              </a:extLst>
            </p:cNvPr>
            <p:cNvSpPr txBox="1">
              <a:spLocks noChangeArrowheads="1"/>
            </p:cNvSpPr>
            <p:nvPr/>
          </p:nvSpPr>
          <p:spPr bwMode="auto">
            <a:xfrm>
              <a:off x="2814" y="2268"/>
              <a:ext cx="2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Curva de vaporización (L+V): </a:t>
              </a:r>
              <a:r>
                <a:rPr lang="en-US" altLang="es-AR" sz="1600">
                  <a:latin typeface="Comic Sans MS" panose="030F0702030302020204" pitchFamily="66" charset="0"/>
                </a:rPr>
                <a:t>curva de las temperaturas de ebullición (a una dada presión) o de las presiones de vapor (a una dada temperatura)    </a:t>
              </a:r>
            </a:p>
          </p:txBody>
        </p:sp>
        <p:sp>
          <p:nvSpPr>
            <p:cNvPr id="10269" name="Arc 46">
              <a:extLst>
                <a:ext uri="{FF2B5EF4-FFF2-40B4-BE49-F238E27FC236}">
                  <a16:creationId xmlns:a16="http://schemas.microsoft.com/office/drawing/2014/main" id="{B291F1BD-59FF-4BAA-876E-DD5FF9C79978}"/>
                </a:ext>
              </a:extLst>
            </p:cNvPr>
            <p:cNvSpPr>
              <a:spLocks/>
            </p:cNvSpPr>
            <p:nvPr/>
          </p:nvSpPr>
          <p:spPr bwMode="auto">
            <a:xfrm rot="21429787" flipV="1">
              <a:off x="963" y="1422"/>
              <a:ext cx="1023" cy="8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grpSp>
      <p:grpSp>
        <p:nvGrpSpPr>
          <p:cNvPr id="8" name="Group 61">
            <a:extLst>
              <a:ext uri="{FF2B5EF4-FFF2-40B4-BE49-F238E27FC236}">
                <a16:creationId xmlns:a16="http://schemas.microsoft.com/office/drawing/2014/main" id="{5ABBED7F-8CC8-4297-8C8A-559614834932}"/>
              </a:ext>
            </a:extLst>
          </p:cNvPr>
          <p:cNvGrpSpPr>
            <a:grpSpLocks/>
          </p:cNvGrpSpPr>
          <p:nvPr/>
        </p:nvGrpSpPr>
        <p:grpSpPr bwMode="auto">
          <a:xfrm>
            <a:off x="409575" y="1871663"/>
            <a:ext cx="8302625" cy="3878262"/>
            <a:chOff x="258" y="1179"/>
            <a:chExt cx="5230" cy="2443"/>
          </a:xfrm>
        </p:grpSpPr>
        <p:sp>
          <p:nvSpPr>
            <p:cNvPr id="10261" name="Text Box 50">
              <a:extLst>
                <a:ext uri="{FF2B5EF4-FFF2-40B4-BE49-F238E27FC236}">
                  <a16:creationId xmlns:a16="http://schemas.microsoft.com/office/drawing/2014/main" id="{71A543E6-D96D-426B-A939-D6DD70B3DCB2}"/>
                </a:ext>
              </a:extLst>
            </p:cNvPr>
            <p:cNvSpPr txBox="1">
              <a:spLocks noChangeArrowheads="1"/>
            </p:cNvSpPr>
            <p:nvPr/>
          </p:nvSpPr>
          <p:spPr bwMode="auto">
            <a:xfrm>
              <a:off x="258" y="3045"/>
              <a:ext cx="523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La curva de vaporización se extiende entre dos puntos fijos: el </a:t>
              </a:r>
              <a:r>
                <a:rPr lang="en-US" altLang="es-AR" sz="1800" b="1">
                  <a:latin typeface="Comic Sans MS" panose="030F0702030302020204" pitchFamily="66" charset="0"/>
                </a:rPr>
                <a:t>punto triple</a:t>
              </a:r>
              <a:r>
                <a:rPr lang="en-US" altLang="es-AR" sz="1800">
                  <a:latin typeface="Comic Sans MS" panose="030F0702030302020204" pitchFamily="66" charset="0"/>
                </a:rPr>
                <a:t> (coexistencia de tres fases) y el </a:t>
              </a:r>
              <a:r>
                <a:rPr lang="en-US" altLang="es-AR" sz="1800" b="1">
                  <a:latin typeface="Comic Sans MS" panose="030F0702030302020204" pitchFamily="66" charset="0"/>
                </a:rPr>
                <a:t>punto crítico</a:t>
              </a:r>
              <a:r>
                <a:rPr lang="en-US" altLang="es-AR" sz="1800">
                  <a:latin typeface="Comic Sans MS" panose="030F0702030302020204" pitchFamily="66" charset="0"/>
                </a:rPr>
                <a:t> (volúmenes específicos iguales de las fases líquida y vapor).  </a:t>
              </a:r>
            </a:p>
          </p:txBody>
        </p:sp>
        <p:grpSp>
          <p:nvGrpSpPr>
            <p:cNvPr id="10262" name="Group 54">
              <a:extLst>
                <a:ext uri="{FF2B5EF4-FFF2-40B4-BE49-F238E27FC236}">
                  <a16:creationId xmlns:a16="http://schemas.microsoft.com/office/drawing/2014/main" id="{4D4D8B2E-96FA-4429-B455-EB002F65F8F0}"/>
                </a:ext>
              </a:extLst>
            </p:cNvPr>
            <p:cNvGrpSpPr>
              <a:grpSpLocks/>
            </p:cNvGrpSpPr>
            <p:nvPr/>
          </p:nvGrpSpPr>
          <p:grpSpPr bwMode="auto">
            <a:xfrm>
              <a:off x="892" y="2217"/>
              <a:ext cx="203" cy="309"/>
              <a:chOff x="526" y="3770"/>
              <a:chExt cx="203" cy="309"/>
            </a:xfrm>
          </p:grpSpPr>
          <p:sp>
            <p:nvSpPr>
              <p:cNvPr id="10266" name="Text Box 51">
                <a:extLst>
                  <a:ext uri="{FF2B5EF4-FFF2-40B4-BE49-F238E27FC236}">
                    <a16:creationId xmlns:a16="http://schemas.microsoft.com/office/drawing/2014/main" id="{7F7BC6C2-DB0C-4B64-886B-CCA8C7231FC6}"/>
                  </a:ext>
                </a:extLst>
              </p:cNvPr>
              <p:cNvSpPr txBox="1">
                <a:spLocks noChangeArrowheads="1"/>
              </p:cNvSpPr>
              <p:nvPr/>
            </p:nvSpPr>
            <p:spPr bwMode="auto">
              <a:xfrm>
                <a:off x="533" y="3770"/>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solidFill>
                      <a:srgbClr val="33CC33"/>
                    </a:solidFill>
                    <a:latin typeface="Comic Sans MS" panose="030F0702030302020204" pitchFamily="66" charset="0"/>
                    <a:sym typeface="Symbol" panose="05050102010706020507" pitchFamily="18" charset="2"/>
                  </a:rPr>
                  <a:t></a:t>
                </a:r>
              </a:p>
            </p:txBody>
          </p:sp>
          <p:sp>
            <p:nvSpPr>
              <p:cNvPr id="10267" name="Text Box 53">
                <a:extLst>
                  <a:ext uri="{FF2B5EF4-FFF2-40B4-BE49-F238E27FC236}">
                    <a16:creationId xmlns:a16="http://schemas.microsoft.com/office/drawing/2014/main" id="{F819D3B2-17CA-4832-A56E-9E3CEBCB812A}"/>
                  </a:ext>
                </a:extLst>
              </p:cNvPr>
              <p:cNvSpPr txBox="1">
                <a:spLocks noChangeArrowheads="1"/>
              </p:cNvSpPr>
              <p:nvPr/>
            </p:nvSpPr>
            <p:spPr bwMode="auto">
              <a:xfrm>
                <a:off x="526" y="3867"/>
                <a:ext cx="2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33CC33"/>
                    </a:solidFill>
                    <a:latin typeface="Comic Sans MS" panose="030F0702030302020204" pitchFamily="66" charset="0"/>
                  </a:rPr>
                  <a:t>T</a:t>
                </a:r>
              </a:p>
            </p:txBody>
          </p:sp>
        </p:grpSp>
        <p:grpSp>
          <p:nvGrpSpPr>
            <p:cNvPr id="10263" name="Group 58">
              <a:extLst>
                <a:ext uri="{FF2B5EF4-FFF2-40B4-BE49-F238E27FC236}">
                  <a16:creationId xmlns:a16="http://schemas.microsoft.com/office/drawing/2014/main" id="{D32F99DB-4E91-4C3E-9A09-8EEC04E53543}"/>
                </a:ext>
              </a:extLst>
            </p:cNvPr>
            <p:cNvGrpSpPr>
              <a:grpSpLocks/>
            </p:cNvGrpSpPr>
            <p:nvPr/>
          </p:nvGrpSpPr>
          <p:grpSpPr bwMode="auto">
            <a:xfrm>
              <a:off x="1872" y="1179"/>
              <a:ext cx="195" cy="317"/>
              <a:chOff x="1872" y="3820"/>
              <a:chExt cx="195" cy="317"/>
            </a:xfrm>
          </p:grpSpPr>
          <p:sp>
            <p:nvSpPr>
              <p:cNvPr id="10264" name="Text Box 56">
                <a:extLst>
                  <a:ext uri="{FF2B5EF4-FFF2-40B4-BE49-F238E27FC236}">
                    <a16:creationId xmlns:a16="http://schemas.microsoft.com/office/drawing/2014/main" id="{ADCA5D3D-0ADA-4603-A6A2-45FF55B13669}"/>
                  </a:ext>
                </a:extLst>
              </p:cNvPr>
              <p:cNvSpPr txBox="1">
                <a:spLocks noChangeArrowheads="1"/>
              </p:cNvSpPr>
              <p:nvPr/>
            </p:nvSpPr>
            <p:spPr bwMode="auto">
              <a:xfrm>
                <a:off x="1875" y="3906"/>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800">
                    <a:solidFill>
                      <a:srgbClr val="33CC33"/>
                    </a:solidFill>
                    <a:latin typeface="Comic Sans MS" panose="030F0702030302020204" pitchFamily="66" charset="0"/>
                    <a:sym typeface="Symbol" panose="05050102010706020507" pitchFamily="18" charset="2"/>
                  </a:rPr>
                  <a:t></a:t>
                </a:r>
              </a:p>
            </p:txBody>
          </p:sp>
          <p:sp>
            <p:nvSpPr>
              <p:cNvPr id="10265" name="Text Box 57">
                <a:extLst>
                  <a:ext uri="{FF2B5EF4-FFF2-40B4-BE49-F238E27FC236}">
                    <a16:creationId xmlns:a16="http://schemas.microsoft.com/office/drawing/2014/main" id="{E690E009-5A46-4A18-81BE-AD72CA355561}"/>
                  </a:ext>
                </a:extLst>
              </p:cNvPr>
              <p:cNvSpPr txBox="1">
                <a:spLocks noChangeArrowheads="1"/>
              </p:cNvSpPr>
              <p:nvPr/>
            </p:nvSpPr>
            <p:spPr bwMode="auto">
              <a:xfrm>
                <a:off x="1872" y="3820"/>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600" b="1">
                    <a:solidFill>
                      <a:srgbClr val="33CC33"/>
                    </a:solidFill>
                    <a:latin typeface="Comic Sans MS" panose="030F0702030302020204" pitchFamily="66" charset="0"/>
                  </a:rPr>
                  <a:t>C</a:t>
                </a:r>
              </a:p>
            </p:txBody>
          </p:sp>
        </p:grpSp>
      </p:grpSp>
      <p:grpSp>
        <p:nvGrpSpPr>
          <p:cNvPr id="11" name="Group 75">
            <a:extLst>
              <a:ext uri="{FF2B5EF4-FFF2-40B4-BE49-F238E27FC236}">
                <a16:creationId xmlns:a16="http://schemas.microsoft.com/office/drawing/2014/main" id="{24BDACE9-4B52-454E-BE87-5453BEEEA621}"/>
              </a:ext>
            </a:extLst>
          </p:cNvPr>
          <p:cNvGrpSpPr>
            <a:grpSpLocks/>
          </p:cNvGrpSpPr>
          <p:nvPr/>
        </p:nvGrpSpPr>
        <p:grpSpPr bwMode="auto">
          <a:xfrm>
            <a:off x="176213" y="1371600"/>
            <a:ext cx="8535987" cy="5181600"/>
            <a:chOff x="111" y="864"/>
            <a:chExt cx="5377" cy="3264"/>
          </a:xfrm>
        </p:grpSpPr>
        <p:sp>
          <p:nvSpPr>
            <p:cNvPr id="10249" name="Text Box 62">
              <a:extLst>
                <a:ext uri="{FF2B5EF4-FFF2-40B4-BE49-F238E27FC236}">
                  <a16:creationId xmlns:a16="http://schemas.microsoft.com/office/drawing/2014/main" id="{ABA5F106-4F88-46B1-A48E-C785D8C18FFD}"/>
                </a:ext>
              </a:extLst>
            </p:cNvPr>
            <p:cNvSpPr txBox="1">
              <a:spLocks noChangeArrowheads="1"/>
            </p:cNvSpPr>
            <p:nvPr/>
          </p:nvSpPr>
          <p:spPr bwMode="auto">
            <a:xfrm>
              <a:off x="258" y="3724"/>
              <a:ext cx="523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s-AR" sz="1800">
                  <a:latin typeface="Comic Sans MS" panose="030F0702030302020204" pitchFamily="66" charset="0"/>
                </a:rPr>
                <a:t>La región ubicada por encima de la temperatura crítica (Tc) y presión crítica (Pc) se denomina región supercrítica (SC)  </a:t>
              </a:r>
            </a:p>
          </p:txBody>
        </p:sp>
        <p:grpSp>
          <p:nvGrpSpPr>
            <p:cNvPr id="10250" name="Group 74">
              <a:extLst>
                <a:ext uri="{FF2B5EF4-FFF2-40B4-BE49-F238E27FC236}">
                  <a16:creationId xmlns:a16="http://schemas.microsoft.com/office/drawing/2014/main" id="{5697E778-7B4A-4C85-B96E-9B53476C899B}"/>
                </a:ext>
              </a:extLst>
            </p:cNvPr>
            <p:cNvGrpSpPr>
              <a:grpSpLocks/>
            </p:cNvGrpSpPr>
            <p:nvPr/>
          </p:nvGrpSpPr>
          <p:grpSpPr bwMode="auto">
            <a:xfrm>
              <a:off x="111" y="864"/>
              <a:ext cx="2587" cy="1845"/>
              <a:chOff x="111" y="864"/>
              <a:chExt cx="2587" cy="1845"/>
            </a:xfrm>
          </p:grpSpPr>
          <p:grpSp>
            <p:nvGrpSpPr>
              <p:cNvPr id="10251" name="Group 73">
                <a:extLst>
                  <a:ext uri="{FF2B5EF4-FFF2-40B4-BE49-F238E27FC236}">
                    <a16:creationId xmlns:a16="http://schemas.microsoft.com/office/drawing/2014/main" id="{4C7D55B3-32AF-4DF4-B14F-BE01EF3AE89A}"/>
                  </a:ext>
                </a:extLst>
              </p:cNvPr>
              <p:cNvGrpSpPr>
                <a:grpSpLocks/>
              </p:cNvGrpSpPr>
              <p:nvPr/>
            </p:nvGrpSpPr>
            <p:grpSpPr bwMode="auto">
              <a:xfrm>
                <a:off x="111" y="864"/>
                <a:ext cx="2529" cy="1845"/>
                <a:chOff x="111" y="864"/>
                <a:chExt cx="2529" cy="1845"/>
              </a:xfrm>
            </p:grpSpPr>
            <p:sp>
              <p:nvSpPr>
                <p:cNvPr id="10253" name="Line 63">
                  <a:extLst>
                    <a:ext uri="{FF2B5EF4-FFF2-40B4-BE49-F238E27FC236}">
                      <a16:creationId xmlns:a16="http://schemas.microsoft.com/office/drawing/2014/main" id="{DCDBE7B7-09B4-4781-9DC9-E43A599EFA5F}"/>
                    </a:ext>
                  </a:extLst>
                </p:cNvPr>
                <p:cNvSpPr>
                  <a:spLocks noChangeShapeType="1"/>
                </p:cNvSpPr>
                <p:nvPr/>
              </p:nvSpPr>
              <p:spPr bwMode="auto">
                <a:xfrm>
                  <a:off x="1968" y="864"/>
                  <a:ext cx="0" cy="480"/>
                </a:xfrm>
                <a:prstGeom prst="line">
                  <a:avLst/>
                </a:prstGeom>
                <a:noFill/>
                <a:ln w="19050">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nvGrpSpPr>
                <p:cNvPr id="10254" name="Group 66">
                  <a:extLst>
                    <a:ext uri="{FF2B5EF4-FFF2-40B4-BE49-F238E27FC236}">
                      <a16:creationId xmlns:a16="http://schemas.microsoft.com/office/drawing/2014/main" id="{3D14FFCD-5F9D-40F1-9E80-F1996A9131FA}"/>
                    </a:ext>
                  </a:extLst>
                </p:cNvPr>
                <p:cNvGrpSpPr>
                  <a:grpSpLocks/>
                </p:cNvGrpSpPr>
                <p:nvPr/>
              </p:nvGrpSpPr>
              <p:grpSpPr bwMode="auto">
                <a:xfrm>
                  <a:off x="1872" y="2442"/>
                  <a:ext cx="240" cy="267"/>
                  <a:chOff x="1872" y="2442"/>
                  <a:chExt cx="240" cy="267"/>
                </a:xfrm>
              </p:grpSpPr>
              <p:sp>
                <p:nvSpPr>
                  <p:cNvPr id="10259" name="Line 64">
                    <a:extLst>
                      <a:ext uri="{FF2B5EF4-FFF2-40B4-BE49-F238E27FC236}">
                        <a16:creationId xmlns:a16="http://schemas.microsoft.com/office/drawing/2014/main" id="{BC5B959B-F17B-41EB-A915-F39B03C6CE9A}"/>
                      </a:ext>
                    </a:extLst>
                  </p:cNvPr>
                  <p:cNvSpPr>
                    <a:spLocks noChangeShapeType="1"/>
                  </p:cNvSpPr>
                  <p:nvPr/>
                </p:nvSpPr>
                <p:spPr bwMode="auto">
                  <a:xfrm>
                    <a:off x="1968" y="2442"/>
                    <a:ext cx="0" cy="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260" name="Text Box 65">
                    <a:extLst>
                      <a:ext uri="{FF2B5EF4-FFF2-40B4-BE49-F238E27FC236}">
                        <a16:creationId xmlns:a16="http://schemas.microsoft.com/office/drawing/2014/main" id="{755430A3-7D8B-4614-A227-228B83EC17F3}"/>
                      </a:ext>
                    </a:extLst>
                  </p:cNvPr>
                  <p:cNvSpPr txBox="1">
                    <a:spLocks noChangeArrowheads="1"/>
                  </p:cNvSpPr>
                  <p:nvPr/>
                </p:nvSpPr>
                <p:spPr bwMode="auto">
                  <a:xfrm>
                    <a:off x="1872" y="251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Tc</a:t>
                    </a:r>
                  </a:p>
                </p:txBody>
              </p:sp>
            </p:grpSp>
            <p:grpSp>
              <p:nvGrpSpPr>
                <p:cNvPr id="10255" name="Group 70">
                  <a:extLst>
                    <a:ext uri="{FF2B5EF4-FFF2-40B4-BE49-F238E27FC236}">
                      <a16:creationId xmlns:a16="http://schemas.microsoft.com/office/drawing/2014/main" id="{05A0232F-DAE9-45C8-B806-5BD6ED579855}"/>
                    </a:ext>
                  </a:extLst>
                </p:cNvPr>
                <p:cNvGrpSpPr>
                  <a:grpSpLocks/>
                </p:cNvGrpSpPr>
                <p:nvPr/>
              </p:nvGrpSpPr>
              <p:grpSpPr bwMode="auto">
                <a:xfrm>
                  <a:off x="111" y="1269"/>
                  <a:ext cx="384" cy="192"/>
                  <a:chOff x="1137" y="2604"/>
                  <a:chExt cx="384" cy="192"/>
                </a:xfrm>
              </p:grpSpPr>
              <p:sp>
                <p:nvSpPr>
                  <p:cNvPr id="10257" name="Line 68">
                    <a:extLst>
                      <a:ext uri="{FF2B5EF4-FFF2-40B4-BE49-F238E27FC236}">
                        <a16:creationId xmlns:a16="http://schemas.microsoft.com/office/drawing/2014/main" id="{9C76D117-F1D2-4EDD-9CAF-B01377491B18}"/>
                      </a:ext>
                    </a:extLst>
                  </p:cNvPr>
                  <p:cNvSpPr>
                    <a:spLocks noChangeShapeType="1"/>
                  </p:cNvSpPr>
                  <p:nvPr/>
                </p:nvSpPr>
                <p:spPr bwMode="auto">
                  <a:xfrm rot="5400000">
                    <a:off x="1440" y="2661"/>
                    <a:ext cx="0" cy="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258" name="Text Box 69">
                    <a:extLst>
                      <a:ext uri="{FF2B5EF4-FFF2-40B4-BE49-F238E27FC236}">
                        <a16:creationId xmlns:a16="http://schemas.microsoft.com/office/drawing/2014/main" id="{6AC06573-B5D2-4914-BCA2-8D431E0DA2D5}"/>
                      </a:ext>
                    </a:extLst>
                  </p:cNvPr>
                  <p:cNvSpPr txBox="1">
                    <a:spLocks noChangeArrowheads="1"/>
                  </p:cNvSpPr>
                  <p:nvPr/>
                </p:nvSpPr>
                <p:spPr bwMode="auto">
                  <a:xfrm>
                    <a:off x="1137" y="260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latin typeface="Arial" panose="020B0604020202020204" pitchFamily="34" charset="0"/>
                      </a:rPr>
                      <a:t>Pc</a:t>
                    </a:r>
                  </a:p>
                </p:txBody>
              </p:sp>
            </p:grpSp>
            <p:sp>
              <p:nvSpPr>
                <p:cNvPr id="10256" name="Line 71">
                  <a:extLst>
                    <a:ext uri="{FF2B5EF4-FFF2-40B4-BE49-F238E27FC236}">
                      <a16:creationId xmlns:a16="http://schemas.microsoft.com/office/drawing/2014/main" id="{0843FB6D-2254-4F50-81CA-FACC7837E04F}"/>
                    </a:ext>
                  </a:extLst>
                </p:cNvPr>
                <p:cNvSpPr>
                  <a:spLocks noChangeShapeType="1"/>
                </p:cNvSpPr>
                <p:nvPr/>
              </p:nvSpPr>
              <p:spPr bwMode="auto">
                <a:xfrm>
                  <a:off x="1968" y="1344"/>
                  <a:ext cx="672" cy="0"/>
                </a:xfrm>
                <a:prstGeom prst="line">
                  <a:avLst/>
                </a:prstGeom>
                <a:noFill/>
                <a:ln w="19050">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10252" name="Text Box 72">
                <a:extLst>
                  <a:ext uri="{FF2B5EF4-FFF2-40B4-BE49-F238E27FC236}">
                    <a16:creationId xmlns:a16="http://schemas.microsoft.com/office/drawing/2014/main" id="{63981FD6-00F1-41CE-A431-03D8222F88C1}"/>
                  </a:ext>
                </a:extLst>
              </p:cNvPr>
              <p:cNvSpPr txBox="1">
                <a:spLocks noChangeArrowheads="1"/>
              </p:cNvSpPr>
              <p:nvPr/>
            </p:nvSpPr>
            <p:spPr bwMode="auto">
              <a:xfrm>
                <a:off x="1986" y="967"/>
                <a:ext cx="71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s-AR" sz="1400">
                    <a:solidFill>
                      <a:srgbClr val="33CC33"/>
                    </a:solidFill>
                    <a:latin typeface="Arial" panose="020B0604020202020204" pitchFamily="34" charset="0"/>
                  </a:rPr>
                  <a:t>Región </a:t>
                </a:r>
              </a:p>
              <a:p>
                <a:pPr algn="ctr" eaLnBrk="1" hangingPunct="1">
                  <a:spcBef>
                    <a:spcPct val="0"/>
                  </a:spcBef>
                  <a:buFontTx/>
                  <a:buNone/>
                </a:pPr>
                <a:r>
                  <a:rPr lang="en-US" altLang="es-AR" sz="1400">
                    <a:solidFill>
                      <a:srgbClr val="33CC33"/>
                    </a:solidFill>
                    <a:latin typeface="Arial" panose="020B0604020202020204" pitchFamily="34" charset="0"/>
                  </a:rPr>
                  <a:t>Supercrítica</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1590</TotalTime>
  <Words>3505</Words>
  <Application>Microsoft Office PowerPoint</Application>
  <PresentationFormat>Presentación en pantalla (4:3)</PresentationFormat>
  <Paragraphs>475</Paragraphs>
  <Slides>71</Slides>
  <Notes>3</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71</vt:i4>
      </vt:variant>
    </vt:vector>
  </HeadingPairs>
  <TitlesOfParts>
    <vt:vector size="83" baseType="lpstr">
      <vt:lpstr>Arial</vt:lpstr>
      <vt:lpstr>Calibri</vt:lpstr>
      <vt:lpstr>Comic Sans MS</vt:lpstr>
      <vt:lpstr>Georgia</vt:lpstr>
      <vt:lpstr>Symbol</vt:lpstr>
      <vt:lpstr>Times New Roman</vt:lpstr>
      <vt:lpstr>Trebuchet MS</vt:lpstr>
      <vt:lpstr>Wingdings</vt:lpstr>
      <vt:lpstr>Wingdings 2</vt:lpstr>
      <vt:lpstr>Urbano</vt:lpstr>
      <vt:lpstr>Ecuación</vt:lpstr>
      <vt:lpstr>Equation</vt:lpstr>
      <vt:lpstr>Propiedades volumétricas de fluidos puros   (Capítulo 3 Smith-van Ness-Abbott)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de Boyle y Mariotte</vt:lpstr>
      <vt:lpstr>Ley de Charles-Lussacc (1)</vt:lpstr>
      <vt:lpstr>ESCALA KELVIN O ABSOLUTA (K)</vt:lpstr>
      <vt:lpstr>Presentación de PowerPoint</vt:lpstr>
      <vt:lpstr>(para gases ideales) A partir de PV=RT y U = U(T) deducimos:</vt:lpstr>
      <vt:lpstr>Cálculo de procesos (DU, DH?)</vt:lpstr>
      <vt:lpstr>Cálculo de procesos (Q, W?)</vt:lpstr>
      <vt:lpstr>Cálculo de procesos</vt:lpstr>
      <vt:lpstr>El proceso isotérmico</vt:lpstr>
      <vt:lpstr>El proceso isobárico</vt:lpstr>
      <vt:lpstr>El proceso isocórico</vt:lpstr>
      <vt:lpstr>El proceso adiabático</vt:lpstr>
      <vt:lpstr>El proceso adiabático</vt:lpstr>
      <vt:lpstr>El proceso adiabático</vt:lpstr>
      <vt:lpstr>Presentación de PowerPoint</vt:lpstr>
      <vt:lpstr>Proceso Politrópico</vt:lpstr>
      <vt:lpstr>Proceso Politrópico</vt:lpstr>
      <vt:lpstr>Procesos Irreversibles</vt:lpstr>
      <vt:lpstr>Presentación de PowerPoint</vt:lpstr>
      <vt:lpstr>Factor de compresibilidad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Ecuación Cúbica Genérica</vt:lpstr>
      <vt:lpstr>Presentación de PowerPoint</vt:lpstr>
      <vt:lpstr>Determinación de parámetros</vt:lpstr>
      <vt:lpstr>Raíces de V y L (EOS cúbicas)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Correlaciones generalizadas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PLAPIQUI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Propiedades volumétricas de fluidos puros</dc:title>
  <dc:creator>mcismondi</dc:creator>
  <cp:lastModifiedBy>Raquel Martini</cp:lastModifiedBy>
  <cp:revision>62</cp:revision>
  <dcterms:created xsi:type="dcterms:W3CDTF">2007-08-10T13:05:23Z</dcterms:created>
  <dcterms:modified xsi:type="dcterms:W3CDTF">2019-08-09T19:00:10Z</dcterms:modified>
</cp:coreProperties>
</file>