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0"/>
  </p:notesMasterIdLst>
  <p:sldIdLst>
    <p:sldId id="258" r:id="rId2"/>
    <p:sldId id="421" r:id="rId3"/>
    <p:sldId id="408" r:id="rId4"/>
    <p:sldId id="409" r:id="rId5"/>
    <p:sldId id="410" r:id="rId6"/>
    <p:sldId id="411" r:id="rId7"/>
    <p:sldId id="412" r:id="rId8"/>
    <p:sldId id="416" r:id="rId9"/>
    <p:sldId id="265" r:id="rId10"/>
    <p:sldId id="266" r:id="rId11"/>
    <p:sldId id="271" r:id="rId12"/>
    <p:sldId id="422" r:id="rId13"/>
    <p:sldId id="273" r:id="rId14"/>
    <p:sldId id="423" r:id="rId15"/>
    <p:sldId id="278" r:id="rId16"/>
    <p:sldId id="279" r:id="rId17"/>
    <p:sldId id="280" r:id="rId18"/>
    <p:sldId id="281" r:id="rId19"/>
    <p:sldId id="282" r:id="rId20"/>
    <p:sldId id="283" r:id="rId21"/>
    <p:sldId id="285" r:id="rId22"/>
    <p:sldId id="286" r:id="rId23"/>
    <p:sldId id="287" r:id="rId24"/>
    <p:sldId id="294" r:id="rId25"/>
    <p:sldId id="295" r:id="rId26"/>
    <p:sldId id="296" r:id="rId27"/>
    <p:sldId id="297" r:id="rId28"/>
    <p:sldId id="337" r:id="rId29"/>
    <p:sldId id="338" r:id="rId30"/>
    <p:sldId id="339" r:id="rId31"/>
    <p:sldId id="424" r:id="rId32"/>
    <p:sldId id="344" r:id="rId33"/>
    <p:sldId id="345" r:id="rId34"/>
    <p:sldId id="346" r:id="rId35"/>
    <p:sldId id="347" r:id="rId36"/>
    <p:sldId id="348" r:id="rId37"/>
    <p:sldId id="349" r:id="rId38"/>
    <p:sldId id="350" r:id="rId39"/>
    <p:sldId id="351" r:id="rId40"/>
    <p:sldId id="352" r:id="rId41"/>
    <p:sldId id="353" r:id="rId42"/>
    <p:sldId id="354" r:id="rId43"/>
    <p:sldId id="425" r:id="rId44"/>
    <p:sldId id="360" r:id="rId45"/>
    <p:sldId id="361" r:id="rId46"/>
    <p:sldId id="362" r:id="rId47"/>
    <p:sldId id="363" r:id="rId48"/>
    <p:sldId id="364" r:id="rId49"/>
    <p:sldId id="368" r:id="rId50"/>
    <p:sldId id="373" r:id="rId51"/>
    <p:sldId id="426" r:id="rId52"/>
    <p:sldId id="377" r:id="rId53"/>
    <p:sldId id="378" r:id="rId54"/>
    <p:sldId id="379" r:id="rId55"/>
    <p:sldId id="380" r:id="rId56"/>
    <p:sldId id="381" r:id="rId57"/>
    <p:sldId id="382" r:id="rId58"/>
    <p:sldId id="383" r:id="rId59"/>
    <p:sldId id="385" r:id="rId60"/>
    <p:sldId id="386" r:id="rId61"/>
    <p:sldId id="388" r:id="rId62"/>
    <p:sldId id="389" r:id="rId63"/>
    <p:sldId id="390" r:id="rId64"/>
    <p:sldId id="391" r:id="rId65"/>
    <p:sldId id="392" r:id="rId66"/>
    <p:sldId id="393" r:id="rId67"/>
    <p:sldId id="394" r:id="rId68"/>
    <p:sldId id="395" r:id="rId69"/>
    <p:sldId id="414" r:id="rId70"/>
    <p:sldId id="415" r:id="rId71"/>
    <p:sldId id="399" r:id="rId72"/>
    <p:sldId id="401" r:id="rId73"/>
    <p:sldId id="402" r:id="rId74"/>
    <p:sldId id="403" r:id="rId75"/>
    <p:sldId id="404" r:id="rId76"/>
    <p:sldId id="406" r:id="rId77"/>
    <p:sldId id="405" r:id="rId78"/>
    <p:sldId id="407"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64" d="100"/>
          <a:sy n="64" d="100"/>
        </p:scale>
        <p:origin x="74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05B84-1A5A-4A78-973A-2915192BD98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5994B51-B4B7-4655-89A8-86AF602ADD30}">
      <dgm:prSet custT="1"/>
      <dgm:spPr/>
      <dgm:t>
        <a:bodyPr/>
        <a:lstStyle/>
        <a:p>
          <a:r>
            <a:rPr lang="es-419" sz="2200"/>
            <a:t>Los desastres naturales obstaculizan significativamente el progreso hacia el </a:t>
          </a:r>
          <a:r>
            <a:rPr lang="es-419" sz="2200" i="1"/>
            <a:t>DESARROLLO SOSTENIBLE</a:t>
          </a:r>
          <a:r>
            <a:rPr lang="es-419" sz="2200"/>
            <a:t> (IPCC, 2014a).</a:t>
          </a:r>
          <a:endParaRPr lang="en-US" sz="2200"/>
        </a:p>
      </dgm:t>
    </dgm:pt>
    <dgm:pt modelId="{A2026143-3EAE-444C-96D1-66CBA16C261A}" type="parTrans" cxnId="{F6A30885-3B7B-4E38-B65B-9F5B59C3CD72}">
      <dgm:prSet/>
      <dgm:spPr/>
      <dgm:t>
        <a:bodyPr/>
        <a:lstStyle/>
        <a:p>
          <a:endParaRPr lang="en-US" sz="2200"/>
        </a:p>
      </dgm:t>
    </dgm:pt>
    <dgm:pt modelId="{C294C834-2BD5-4D5E-AEFD-39BC8132F36A}" type="sibTrans" cxnId="{F6A30885-3B7B-4E38-B65B-9F5B59C3CD72}">
      <dgm:prSet/>
      <dgm:spPr/>
      <dgm:t>
        <a:bodyPr/>
        <a:lstStyle/>
        <a:p>
          <a:endParaRPr lang="en-US" sz="2200"/>
        </a:p>
      </dgm:t>
    </dgm:pt>
    <dgm:pt modelId="{F065470E-7A51-4F28-807A-82CC70FAB482}">
      <dgm:prSet custT="1"/>
      <dgm:spPr/>
      <dgm:t>
        <a:bodyPr/>
        <a:lstStyle/>
        <a:p>
          <a:r>
            <a:rPr lang="es-419" sz="2200" dirty="0"/>
            <a:t>Durante la última década, los desastres se han visto exacerbados por el cambio climático y han afectado aproximadamente a 1.500 millones de personas (ONU, 2015). </a:t>
          </a:r>
          <a:endParaRPr lang="en-US" sz="2200" dirty="0"/>
        </a:p>
      </dgm:t>
    </dgm:pt>
    <dgm:pt modelId="{5F470F31-90D6-4BDC-9913-7BCEAAC74700}" type="parTrans" cxnId="{AA3CB2A6-C160-467E-BB11-802E61B46F67}">
      <dgm:prSet/>
      <dgm:spPr/>
      <dgm:t>
        <a:bodyPr/>
        <a:lstStyle/>
        <a:p>
          <a:endParaRPr lang="en-US" sz="2200"/>
        </a:p>
      </dgm:t>
    </dgm:pt>
    <dgm:pt modelId="{A1B0AC66-3880-4EF3-B7BB-822B10FF0CE7}" type="sibTrans" cxnId="{AA3CB2A6-C160-467E-BB11-802E61B46F67}">
      <dgm:prSet/>
      <dgm:spPr/>
      <dgm:t>
        <a:bodyPr/>
        <a:lstStyle/>
        <a:p>
          <a:endParaRPr lang="en-US" sz="2200"/>
        </a:p>
      </dgm:t>
    </dgm:pt>
    <dgm:pt modelId="{BD3493B6-BC81-480C-89FB-F34CA0A05B42}">
      <dgm:prSet custT="1"/>
      <dgm:spPr/>
      <dgm:t>
        <a:bodyPr/>
        <a:lstStyle/>
        <a:p>
          <a:r>
            <a:rPr lang="es-419" sz="2200" dirty="0"/>
            <a:t>Esta situación ha llevado a las organizaciones gubernamentales y no gubernamentales, y científicos a buscar estrategias para aumentar la efectividad de los sistemas </a:t>
          </a:r>
          <a:r>
            <a:rPr lang="es-419" sz="2200" b="1" i="1" dirty="0">
              <a:solidFill>
                <a:srgbClr val="FF0000"/>
              </a:solidFill>
            </a:rPr>
            <a:t>MANEJO DE RIESGO DE DESASTRE </a:t>
          </a:r>
          <a:r>
            <a:rPr lang="es-419" sz="2200" dirty="0"/>
            <a:t>(DRM siglas en inglés). </a:t>
          </a:r>
          <a:endParaRPr lang="en-US" sz="2200" dirty="0"/>
        </a:p>
      </dgm:t>
    </dgm:pt>
    <dgm:pt modelId="{769E7E79-34D0-48A5-9D80-BB6736F0E942}" type="parTrans" cxnId="{F5862B30-08B0-4CCF-B485-F6483BB5107E}">
      <dgm:prSet/>
      <dgm:spPr/>
      <dgm:t>
        <a:bodyPr/>
        <a:lstStyle/>
        <a:p>
          <a:endParaRPr lang="en-US" sz="2200"/>
        </a:p>
      </dgm:t>
    </dgm:pt>
    <dgm:pt modelId="{0E5FCCB8-6DF9-4CDC-921B-6C39EB2C75F4}" type="sibTrans" cxnId="{F5862B30-08B0-4CCF-B485-F6483BB5107E}">
      <dgm:prSet/>
      <dgm:spPr/>
      <dgm:t>
        <a:bodyPr/>
        <a:lstStyle/>
        <a:p>
          <a:endParaRPr lang="en-US" sz="2200"/>
        </a:p>
      </dgm:t>
    </dgm:pt>
    <dgm:pt modelId="{5DEAF318-4B3F-4730-8C1D-396BF675609B}">
      <dgm:prSet custT="1"/>
      <dgm:spPr/>
      <dgm:t>
        <a:bodyPr/>
        <a:lstStyle/>
        <a:p>
          <a:pPr algn="l"/>
          <a:r>
            <a:rPr lang="es-419" sz="2200" dirty="0"/>
            <a:t>Entonces, hablemos de </a:t>
          </a:r>
        </a:p>
        <a:p>
          <a:pPr algn="ctr"/>
          <a:r>
            <a:rPr lang="es-419" sz="2200" b="1" i="1" dirty="0">
              <a:solidFill>
                <a:srgbClr val="FF0000"/>
              </a:solidFill>
            </a:rPr>
            <a:t>RIESGO DE DESASTRE</a:t>
          </a:r>
          <a:endParaRPr lang="en-US" sz="2200" b="1" i="1" dirty="0">
            <a:solidFill>
              <a:srgbClr val="FF0000"/>
            </a:solidFill>
          </a:endParaRPr>
        </a:p>
      </dgm:t>
    </dgm:pt>
    <dgm:pt modelId="{0321F190-DC00-44D0-AC7C-B925DE302BBB}" type="parTrans" cxnId="{CB045071-D997-4F5D-9AE3-71197D09E8E8}">
      <dgm:prSet/>
      <dgm:spPr/>
      <dgm:t>
        <a:bodyPr/>
        <a:lstStyle/>
        <a:p>
          <a:endParaRPr lang="en-US" sz="2200"/>
        </a:p>
      </dgm:t>
    </dgm:pt>
    <dgm:pt modelId="{A968A4D1-F496-4125-A10D-A1A5CFDE54AC}" type="sibTrans" cxnId="{CB045071-D997-4F5D-9AE3-71197D09E8E8}">
      <dgm:prSet/>
      <dgm:spPr/>
      <dgm:t>
        <a:bodyPr/>
        <a:lstStyle/>
        <a:p>
          <a:endParaRPr lang="en-US" sz="2200"/>
        </a:p>
      </dgm:t>
    </dgm:pt>
    <dgm:pt modelId="{22CBD621-F2AA-46EF-80CB-B9627913893E}" type="pres">
      <dgm:prSet presAssocID="{6C605B84-1A5A-4A78-973A-2915192BD98E}" presName="vert0" presStyleCnt="0">
        <dgm:presLayoutVars>
          <dgm:dir/>
          <dgm:animOne val="branch"/>
          <dgm:animLvl val="lvl"/>
        </dgm:presLayoutVars>
      </dgm:prSet>
      <dgm:spPr/>
    </dgm:pt>
    <dgm:pt modelId="{B9BAB63E-FCF4-4D2D-88BD-52E6C628E337}" type="pres">
      <dgm:prSet presAssocID="{C5994B51-B4B7-4655-89A8-86AF602ADD30}" presName="thickLine" presStyleLbl="alignNode1" presStyleIdx="0" presStyleCnt="4"/>
      <dgm:spPr/>
    </dgm:pt>
    <dgm:pt modelId="{355EFC4C-938F-45A5-A24E-763281CF002D}" type="pres">
      <dgm:prSet presAssocID="{C5994B51-B4B7-4655-89A8-86AF602ADD30}" presName="horz1" presStyleCnt="0"/>
      <dgm:spPr/>
    </dgm:pt>
    <dgm:pt modelId="{8410F945-1DBB-4891-97CC-DCD9DCC90087}" type="pres">
      <dgm:prSet presAssocID="{C5994B51-B4B7-4655-89A8-86AF602ADD30}" presName="tx1" presStyleLbl="revTx" presStyleIdx="0" presStyleCnt="4"/>
      <dgm:spPr/>
    </dgm:pt>
    <dgm:pt modelId="{CA208787-B758-4FAC-A724-36FFBCFB3BFC}" type="pres">
      <dgm:prSet presAssocID="{C5994B51-B4B7-4655-89A8-86AF602ADD30}" presName="vert1" presStyleCnt="0"/>
      <dgm:spPr/>
    </dgm:pt>
    <dgm:pt modelId="{35B4837A-DE11-4C89-9690-E2EFDA0C1727}" type="pres">
      <dgm:prSet presAssocID="{F065470E-7A51-4F28-807A-82CC70FAB482}" presName="thickLine" presStyleLbl="alignNode1" presStyleIdx="1" presStyleCnt="4"/>
      <dgm:spPr/>
    </dgm:pt>
    <dgm:pt modelId="{017145CB-5A7C-4FD7-B68A-1E5C0AD6C985}" type="pres">
      <dgm:prSet presAssocID="{F065470E-7A51-4F28-807A-82CC70FAB482}" presName="horz1" presStyleCnt="0"/>
      <dgm:spPr/>
    </dgm:pt>
    <dgm:pt modelId="{10FA4353-C764-4B95-B483-F4DFCC7EEF32}" type="pres">
      <dgm:prSet presAssocID="{F065470E-7A51-4F28-807A-82CC70FAB482}" presName="tx1" presStyleLbl="revTx" presStyleIdx="1" presStyleCnt="4" custScaleY="148238"/>
      <dgm:spPr/>
    </dgm:pt>
    <dgm:pt modelId="{3293BF01-D818-4850-A480-F770F76440A2}" type="pres">
      <dgm:prSet presAssocID="{F065470E-7A51-4F28-807A-82CC70FAB482}" presName="vert1" presStyleCnt="0"/>
      <dgm:spPr/>
    </dgm:pt>
    <dgm:pt modelId="{D94DBC37-7071-4A17-A1D3-22E3F857AD5B}" type="pres">
      <dgm:prSet presAssocID="{BD3493B6-BC81-480C-89FB-F34CA0A05B42}" presName="thickLine" presStyleLbl="alignNode1" presStyleIdx="2" presStyleCnt="4"/>
      <dgm:spPr/>
    </dgm:pt>
    <dgm:pt modelId="{F0DE4B47-0F34-4855-B6BF-6537BE7D82A3}" type="pres">
      <dgm:prSet presAssocID="{BD3493B6-BC81-480C-89FB-F34CA0A05B42}" presName="horz1" presStyleCnt="0"/>
      <dgm:spPr/>
    </dgm:pt>
    <dgm:pt modelId="{0E447B27-310D-4004-93BE-8A423FEB767E}" type="pres">
      <dgm:prSet presAssocID="{BD3493B6-BC81-480C-89FB-F34CA0A05B42}" presName="tx1" presStyleLbl="revTx" presStyleIdx="2" presStyleCnt="4" custScaleY="171430"/>
      <dgm:spPr/>
    </dgm:pt>
    <dgm:pt modelId="{D9C7F6D6-F1A7-410A-B361-D267EB13AEA9}" type="pres">
      <dgm:prSet presAssocID="{BD3493B6-BC81-480C-89FB-F34CA0A05B42}" presName="vert1" presStyleCnt="0"/>
      <dgm:spPr/>
    </dgm:pt>
    <dgm:pt modelId="{21757C47-7FFF-450F-BFF2-815CA62A8EB6}" type="pres">
      <dgm:prSet presAssocID="{5DEAF318-4B3F-4730-8C1D-396BF675609B}" presName="thickLine" presStyleLbl="alignNode1" presStyleIdx="3" presStyleCnt="4"/>
      <dgm:spPr/>
    </dgm:pt>
    <dgm:pt modelId="{301E4A6A-6FA0-4A51-A3B0-292095397C18}" type="pres">
      <dgm:prSet presAssocID="{5DEAF318-4B3F-4730-8C1D-396BF675609B}" presName="horz1" presStyleCnt="0"/>
      <dgm:spPr/>
    </dgm:pt>
    <dgm:pt modelId="{3E7C41B5-0B63-4E57-9550-05F6C4720397}" type="pres">
      <dgm:prSet presAssocID="{5DEAF318-4B3F-4730-8C1D-396BF675609B}" presName="tx1" presStyleLbl="revTx" presStyleIdx="3" presStyleCnt="4"/>
      <dgm:spPr/>
    </dgm:pt>
    <dgm:pt modelId="{F5E0BA81-0DF9-4A14-98D5-5B723713D24A}" type="pres">
      <dgm:prSet presAssocID="{5DEAF318-4B3F-4730-8C1D-396BF675609B}" presName="vert1" presStyleCnt="0"/>
      <dgm:spPr/>
    </dgm:pt>
  </dgm:ptLst>
  <dgm:cxnLst>
    <dgm:cxn modelId="{0923140D-79F4-414C-B993-DA7A26C2006F}" type="presOf" srcId="{F065470E-7A51-4F28-807A-82CC70FAB482}" destId="{10FA4353-C764-4B95-B483-F4DFCC7EEF32}" srcOrd="0" destOrd="0" presId="urn:microsoft.com/office/officeart/2008/layout/LinedList"/>
    <dgm:cxn modelId="{F5862B30-08B0-4CCF-B485-F6483BB5107E}" srcId="{6C605B84-1A5A-4A78-973A-2915192BD98E}" destId="{BD3493B6-BC81-480C-89FB-F34CA0A05B42}" srcOrd="2" destOrd="0" parTransId="{769E7E79-34D0-48A5-9D80-BB6736F0E942}" sibTransId="{0E5FCCB8-6DF9-4CDC-921B-6C39EB2C75F4}"/>
    <dgm:cxn modelId="{CB045071-D997-4F5D-9AE3-71197D09E8E8}" srcId="{6C605B84-1A5A-4A78-973A-2915192BD98E}" destId="{5DEAF318-4B3F-4730-8C1D-396BF675609B}" srcOrd="3" destOrd="0" parTransId="{0321F190-DC00-44D0-AC7C-B925DE302BBB}" sibTransId="{A968A4D1-F496-4125-A10D-A1A5CFDE54AC}"/>
    <dgm:cxn modelId="{636B0078-66A6-4924-B67C-30553E610700}" type="presOf" srcId="{6C605B84-1A5A-4A78-973A-2915192BD98E}" destId="{22CBD621-F2AA-46EF-80CB-B9627913893E}" srcOrd="0" destOrd="0" presId="urn:microsoft.com/office/officeart/2008/layout/LinedList"/>
    <dgm:cxn modelId="{F6A30885-3B7B-4E38-B65B-9F5B59C3CD72}" srcId="{6C605B84-1A5A-4A78-973A-2915192BD98E}" destId="{C5994B51-B4B7-4655-89A8-86AF602ADD30}" srcOrd="0" destOrd="0" parTransId="{A2026143-3EAE-444C-96D1-66CBA16C261A}" sibTransId="{C294C834-2BD5-4D5E-AEFD-39BC8132F36A}"/>
    <dgm:cxn modelId="{AA3CB2A6-C160-467E-BB11-802E61B46F67}" srcId="{6C605B84-1A5A-4A78-973A-2915192BD98E}" destId="{F065470E-7A51-4F28-807A-82CC70FAB482}" srcOrd="1" destOrd="0" parTransId="{5F470F31-90D6-4BDC-9913-7BCEAAC74700}" sibTransId="{A1B0AC66-3880-4EF3-B7BB-822B10FF0CE7}"/>
    <dgm:cxn modelId="{86DB4BC0-C863-418B-A291-72A7514A4D4A}" type="presOf" srcId="{C5994B51-B4B7-4655-89A8-86AF602ADD30}" destId="{8410F945-1DBB-4891-97CC-DCD9DCC90087}" srcOrd="0" destOrd="0" presId="urn:microsoft.com/office/officeart/2008/layout/LinedList"/>
    <dgm:cxn modelId="{A3BA59D9-ABF2-4528-8F4A-9F6E09EBC4C5}" type="presOf" srcId="{BD3493B6-BC81-480C-89FB-F34CA0A05B42}" destId="{0E447B27-310D-4004-93BE-8A423FEB767E}" srcOrd="0" destOrd="0" presId="urn:microsoft.com/office/officeart/2008/layout/LinedList"/>
    <dgm:cxn modelId="{0C21BFF1-421E-444B-8A9D-25065C1ACC06}" type="presOf" srcId="{5DEAF318-4B3F-4730-8C1D-396BF675609B}" destId="{3E7C41B5-0B63-4E57-9550-05F6C4720397}" srcOrd="0" destOrd="0" presId="urn:microsoft.com/office/officeart/2008/layout/LinedList"/>
    <dgm:cxn modelId="{30BBEAD3-D87E-48B4-A7BE-02042B648DDD}" type="presParOf" srcId="{22CBD621-F2AA-46EF-80CB-B9627913893E}" destId="{B9BAB63E-FCF4-4D2D-88BD-52E6C628E337}" srcOrd="0" destOrd="0" presId="urn:microsoft.com/office/officeart/2008/layout/LinedList"/>
    <dgm:cxn modelId="{04DA11FC-0CB8-4D61-8E15-B657039969DC}" type="presParOf" srcId="{22CBD621-F2AA-46EF-80CB-B9627913893E}" destId="{355EFC4C-938F-45A5-A24E-763281CF002D}" srcOrd="1" destOrd="0" presId="urn:microsoft.com/office/officeart/2008/layout/LinedList"/>
    <dgm:cxn modelId="{7EF5E7D2-F05E-4DE0-9220-424526420F64}" type="presParOf" srcId="{355EFC4C-938F-45A5-A24E-763281CF002D}" destId="{8410F945-1DBB-4891-97CC-DCD9DCC90087}" srcOrd="0" destOrd="0" presId="urn:microsoft.com/office/officeart/2008/layout/LinedList"/>
    <dgm:cxn modelId="{A5EB327D-6FD6-4C2D-9045-675E9226FAA7}" type="presParOf" srcId="{355EFC4C-938F-45A5-A24E-763281CF002D}" destId="{CA208787-B758-4FAC-A724-36FFBCFB3BFC}" srcOrd="1" destOrd="0" presId="urn:microsoft.com/office/officeart/2008/layout/LinedList"/>
    <dgm:cxn modelId="{56F1E560-35D4-429B-8E7D-DB0CE41F700E}" type="presParOf" srcId="{22CBD621-F2AA-46EF-80CB-B9627913893E}" destId="{35B4837A-DE11-4C89-9690-E2EFDA0C1727}" srcOrd="2" destOrd="0" presId="urn:microsoft.com/office/officeart/2008/layout/LinedList"/>
    <dgm:cxn modelId="{BD84B4FD-FDB6-4FA5-99FC-6413EABA989B}" type="presParOf" srcId="{22CBD621-F2AA-46EF-80CB-B9627913893E}" destId="{017145CB-5A7C-4FD7-B68A-1E5C0AD6C985}" srcOrd="3" destOrd="0" presId="urn:microsoft.com/office/officeart/2008/layout/LinedList"/>
    <dgm:cxn modelId="{54AADCAA-82E5-4CCD-8027-E28250524E35}" type="presParOf" srcId="{017145CB-5A7C-4FD7-B68A-1E5C0AD6C985}" destId="{10FA4353-C764-4B95-B483-F4DFCC7EEF32}" srcOrd="0" destOrd="0" presId="urn:microsoft.com/office/officeart/2008/layout/LinedList"/>
    <dgm:cxn modelId="{71F984BB-B1E3-4D5E-ACA4-B664F0298437}" type="presParOf" srcId="{017145CB-5A7C-4FD7-B68A-1E5C0AD6C985}" destId="{3293BF01-D818-4850-A480-F770F76440A2}" srcOrd="1" destOrd="0" presId="urn:microsoft.com/office/officeart/2008/layout/LinedList"/>
    <dgm:cxn modelId="{E8C72995-3411-4BE8-9EBB-B533C77D7EFC}" type="presParOf" srcId="{22CBD621-F2AA-46EF-80CB-B9627913893E}" destId="{D94DBC37-7071-4A17-A1D3-22E3F857AD5B}" srcOrd="4" destOrd="0" presId="urn:microsoft.com/office/officeart/2008/layout/LinedList"/>
    <dgm:cxn modelId="{4B2A96BF-3D5E-4D68-A3EF-3297C6BDFA43}" type="presParOf" srcId="{22CBD621-F2AA-46EF-80CB-B9627913893E}" destId="{F0DE4B47-0F34-4855-B6BF-6537BE7D82A3}" srcOrd="5" destOrd="0" presId="urn:microsoft.com/office/officeart/2008/layout/LinedList"/>
    <dgm:cxn modelId="{410B81B3-A3C9-43EA-B8A7-8F50BB604CC1}" type="presParOf" srcId="{F0DE4B47-0F34-4855-B6BF-6537BE7D82A3}" destId="{0E447B27-310D-4004-93BE-8A423FEB767E}" srcOrd="0" destOrd="0" presId="urn:microsoft.com/office/officeart/2008/layout/LinedList"/>
    <dgm:cxn modelId="{80C34332-468A-49E0-8DCA-384842241FF9}" type="presParOf" srcId="{F0DE4B47-0F34-4855-B6BF-6537BE7D82A3}" destId="{D9C7F6D6-F1A7-410A-B361-D267EB13AEA9}" srcOrd="1" destOrd="0" presId="urn:microsoft.com/office/officeart/2008/layout/LinedList"/>
    <dgm:cxn modelId="{E36478B8-710B-483D-BB66-A2A347F590B3}" type="presParOf" srcId="{22CBD621-F2AA-46EF-80CB-B9627913893E}" destId="{21757C47-7FFF-450F-BFF2-815CA62A8EB6}" srcOrd="6" destOrd="0" presId="urn:microsoft.com/office/officeart/2008/layout/LinedList"/>
    <dgm:cxn modelId="{BCEDEB4B-E5E1-4CD7-AEC7-7A61097B228E}" type="presParOf" srcId="{22CBD621-F2AA-46EF-80CB-B9627913893E}" destId="{301E4A6A-6FA0-4A51-A3B0-292095397C18}" srcOrd="7" destOrd="0" presId="urn:microsoft.com/office/officeart/2008/layout/LinedList"/>
    <dgm:cxn modelId="{A8C07205-5EA2-4959-8A1F-2BDA0D964A1C}" type="presParOf" srcId="{301E4A6A-6FA0-4A51-A3B0-292095397C18}" destId="{3E7C41B5-0B63-4E57-9550-05F6C4720397}" srcOrd="0" destOrd="0" presId="urn:microsoft.com/office/officeart/2008/layout/LinedList"/>
    <dgm:cxn modelId="{7853EF47-9BC9-4924-B1DB-D5F8479AFCCD}" type="presParOf" srcId="{301E4A6A-6FA0-4A51-A3B0-292095397C18}" destId="{F5E0BA81-0DF9-4A14-98D5-5B723713D2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F4B05C-E4AC-461E-9964-6D6B5AEF628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2BEA731-1823-4835-B07D-56CDA164AF68}">
      <dgm:prSet custT="1"/>
      <dgm:spPr/>
      <dgm:t>
        <a:bodyPr/>
        <a:lstStyle/>
        <a:p>
          <a:r>
            <a:rPr lang="es-419" sz="2000" dirty="0"/>
            <a:t>Estimación de que ocurran sucesos poco comunes:</a:t>
          </a:r>
          <a:endParaRPr lang="en-US" sz="2000" dirty="0"/>
        </a:p>
      </dgm:t>
    </dgm:pt>
    <dgm:pt modelId="{38D0A39F-77E2-445B-9B04-18D6936E2C9E}" type="parTrans" cxnId="{CDD33E61-E5EF-4B99-9C30-93DAFB2D21B1}">
      <dgm:prSet/>
      <dgm:spPr/>
      <dgm:t>
        <a:bodyPr/>
        <a:lstStyle/>
        <a:p>
          <a:endParaRPr lang="en-US" sz="2000"/>
        </a:p>
      </dgm:t>
    </dgm:pt>
    <dgm:pt modelId="{ACCCD847-71E1-4FD2-B248-0754FF54481D}" type="sibTrans" cxnId="{CDD33E61-E5EF-4B99-9C30-93DAFB2D21B1}">
      <dgm:prSet/>
      <dgm:spPr/>
      <dgm:t>
        <a:bodyPr/>
        <a:lstStyle/>
        <a:p>
          <a:endParaRPr lang="en-US" sz="2000"/>
        </a:p>
      </dgm:t>
    </dgm:pt>
    <dgm:pt modelId="{193230FA-E157-4807-907B-D943EB1CBB57}">
      <dgm:prSet custT="1"/>
      <dgm:spPr/>
      <dgm:t>
        <a:bodyPr/>
        <a:lstStyle/>
        <a:p>
          <a:r>
            <a:rPr lang="es-419" sz="2000" dirty="0"/>
            <a:t>Ocurren irregularmente – hay muy pocos patrones que se pueden identificar claramente sobre el suceso de amenazas naturales (aunque los estudios empiezan a indicar que se podrían percibir ciertos patrones a largo plazo) – y a corto plazo aparecen casi al azar.</a:t>
          </a:r>
          <a:endParaRPr lang="en-US" sz="2000" dirty="0"/>
        </a:p>
      </dgm:t>
    </dgm:pt>
    <dgm:pt modelId="{51822F34-C267-4C27-B388-001F9F81C2F6}" type="parTrans" cxnId="{B0EC56D2-19C7-49AE-B49A-E969CE381CFE}">
      <dgm:prSet/>
      <dgm:spPr/>
      <dgm:t>
        <a:bodyPr/>
        <a:lstStyle/>
        <a:p>
          <a:endParaRPr lang="en-US" sz="2000"/>
        </a:p>
      </dgm:t>
    </dgm:pt>
    <dgm:pt modelId="{2FDED6C7-D8F3-49A1-9993-1575E1875AB0}" type="sibTrans" cxnId="{B0EC56D2-19C7-49AE-B49A-E969CE381CFE}">
      <dgm:prSet/>
      <dgm:spPr/>
      <dgm:t>
        <a:bodyPr/>
        <a:lstStyle/>
        <a:p>
          <a:endParaRPr lang="en-US" sz="2000"/>
        </a:p>
      </dgm:t>
    </dgm:pt>
    <dgm:pt modelId="{0BE26BA5-C5F1-41C8-BA8E-A4F10247D0AD}">
      <dgm:prSet custT="1"/>
      <dgm:spPr/>
      <dgm:t>
        <a:bodyPr/>
        <a:lstStyle/>
        <a:p>
          <a:r>
            <a:rPr lang="es-419" sz="2000"/>
            <a:t>Gran número de eventos o casos extremos de amenazas naturales, tiene relación con el número de pequeños eventos que ocurren, de este modo, el número de pequeños eventos que ocurren con mucha más frecuencia puede usarse para predecir la posibilidad de uno más raro y más grave.</a:t>
          </a:r>
          <a:endParaRPr lang="en-US" sz="2000"/>
        </a:p>
      </dgm:t>
    </dgm:pt>
    <dgm:pt modelId="{432D62BB-FBDD-4428-8A83-F227F7483C82}" type="parTrans" cxnId="{5F145BAF-0063-4A8B-A8CB-1B5FD8053BA6}">
      <dgm:prSet/>
      <dgm:spPr/>
      <dgm:t>
        <a:bodyPr/>
        <a:lstStyle/>
        <a:p>
          <a:endParaRPr lang="en-US" sz="2000"/>
        </a:p>
      </dgm:t>
    </dgm:pt>
    <dgm:pt modelId="{CF5ED51A-977E-41AA-818C-F01846E9C665}" type="sibTrans" cxnId="{5F145BAF-0063-4A8B-A8CB-1B5FD8053BA6}">
      <dgm:prSet/>
      <dgm:spPr/>
      <dgm:t>
        <a:bodyPr/>
        <a:lstStyle/>
        <a:p>
          <a:endParaRPr lang="en-US" sz="2000"/>
        </a:p>
      </dgm:t>
    </dgm:pt>
    <dgm:pt modelId="{4BA30D90-A2FF-40CC-9501-B384AE815024}">
      <dgm:prSet custT="1"/>
      <dgm:spPr/>
      <dgm:t>
        <a:bodyPr/>
        <a:lstStyle/>
        <a:p>
          <a:r>
            <a:rPr lang="es-419" sz="2000"/>
            <a:t>Se pueden usar métodos corrientes de trazado de datos de eventos pequeños y más frecuentes para estimar la probabilidad del acontecimiento de los más extremos.</a:t>
          </a:r>
          <a:endParaRPr lang="en-US" sz="2000"/>
        </a:p>
      </dgm:t>
    </dgm:pt>
    <dgm:pt modelId="{475D8F25-486C-46A4-BBA9-5574F297AC3A}" type="parTrans" cxnId="{1DBAF34D-1BA3-4686-A83D-28E97135106A}">
      <dgm:prSet/>
      <dgm:spPr/>
      <dgm:t>
        <a:bodyPr/>
        <a:lstStyle/>
        <a:p>
          <a:endParaRPr lang="en-US" sz="2000"/>
        </a:p>
      </dgm:t>
    </dgm:pt>
    <dgm:pt modelId="{11D482CD-62C0-4199-A601-5B649648AF59}" type="sibTrans" cxnId="{1DBAF34D-1BA3-4686-A83D-28E97135106A}">
      <dgm:prSet/>
      <dgm:spPr/>
      <dgm:t>
        <a:bodyPr/>
        <a:lstStyle/>
        <a:p>
          <a:endParaRPr lang="en-US" sz="2000"/>
        </a:p>
      </dgm:t>
    </dgm:pt>
    <dgm:pt modelId="{E4599DCE-88F2-4DF8-9190-6DB79B9742AB}" type="pres">
      <dgm:prSet presAssocID="{EEF4B05C-E4AC-461E-9964-6D6B5AEF6283}" presName="vert0" presStyleCnt="0">
        <dgm:presLayoutVars>
          <dgm:dir/>
          <dgm:animOne val="branch"/>
          <dgm:animLvl val="lvl"/>
        </dgm:presLayoutVars>
      </dgm:prSet>
      <dgm:spPr/>
    </dgm:pt>
    <dgm:pt modelId="{D4DAC1A2-226E-403D-8BF0-010704ECB631}" type="pres">
      <dgm:prSet presAssocID="{A2BEA731-1823-4835-B07D-56CDA164AF68}" presName="thickLine" presStyleLbl="alignNode1" presStyleIdx="0" presStyleCnt="4"/>
      <dgm:spPr/>
    </dgm:pt>
    <dgm:pt modelId="{2B0D390D-9AF6-4695-8C5C-A9F88D34C6E1}" type="pres">
      <dgm:prSet presAssocID="{A2BEA731-1823-4835-B07D-56CDA164AF68}" presName="horz1" presStyleCnt="0"/>
      <dgm:spPr/>
    </dgm:pt>
    <dgm:pt modelId="{D7DADB30-1BB9-42B2-B1FB-AE3663423918}" type="pres">
      <dgm:prSet presAssocID="{A2BEA731-1823-4835-B07D-56CDA164AF68}" presName="tx1" presStyleLbl="revTx" presStyleIdx="0" presStyleCnt="4" custScaleY="38748"/>
      <dgm:spPr/>
    </dgm:pt>
    <dgm:pt modelId="{2911EA85-11F5-43CC-9048-01F75D0C377A}" type="pres">
      <dgm:prSet presAssocID="{A2BEA731-1823-4835-B07D-56CDA164AF68}" presName="vert1" presStyleCnt="0"/>
      <dgm:spPr/>
    </dgm:pt>
    <dgm:pt modelId="{38BEF436-2C73-4EA4-8327-85D204AE2FE5}" type="pres">
      <dgm:prSet presAssocID="{193230FA-E157-4807-907B-D943EB1CBB57}" presName="thickLine" presStyleLbl="alignNode1" presStyleIdx="1" presStyleCnt="4"/>
      <dgm:spPr/>
    </dgm:pt>
    <dgm:pt modelId="{3C735638-271D-4E3E-99FD-08598742C555}" type="pres">
      <dgm:prSet presAssocID="{193230FA-E157-4807-907B-D943EB1CBB57}" presName="horz1" presStyleCnt="0"/>
      <dgm:spPr/>
    </dgm:pt>
    <dgm:pt modelId="{C146354B-670C-46DC-959D-0958CB41DDE8}" type="pres">
      <dgm:prSet presAssocID="{193230FA-E157-4807-907B-D943EB1CBB57}" presName="tx1" presStyleLbl="revTx" presStyleIdx="1" presStyleCnt="4"/>
      <dgm:spPr/>
    </dgm:pt>
    <dgm:pt modelId="{3BACDE7F-3312-4E50-A6AB-4B8D300AA995}" type="pres">
      <dgm:prSet presAssocID="{193230FA-E157-4807-907B-D943EB1CBB57}" presName="vert1" presStyleCnt="0"/>
      <dgm:spPr/>
    </dgm:pt>
    <dgm:pt modelId="{25679B88-9C74-4432-978A-36A0F818C99F}" type="pres">
      <dgm:prSet presAssocID="{0BE26BA5-C5F1-41C8-BA8E-A4F10247D0AD}" presName="thickLine" presStyleLbl="alignNode1" presStyleIdx="2" presStyleCnt="4"/>
      <dgm:spPr/>
    </dgm:pt>
    <dgm:pt modelId="{59AF4B25-048E-4907-99B4-AC73F3F1E30E}" type="pres">
      <dgm:prSet presAssocID="{0BE26BA5-C5F1-41C8-BA8E-A4F10247D0AD}" presName="horz1" presStyleCnt="0"/>
      <dgm:spPr/>
    </dgm:pt>
    <dgm:pt modelId="{5544F5A6-D448-48C1-816E-CE394E66D206}" type="pres">
      <dgm:prSet presAssocID="{0BE26BA5-C5F1-41C8-BA8E-A4F10247D0AD}" presName="tx1" presStyleLbl="revTx" presStyleIdx="2" presStyleCnt="4"/>
      <dgm:spPr/>
    </dgm:pt>
    <dgm:pt modelId="{2E15279E-4CAC-4C01-B5C0-695B46F6AD20}" type="pres">
      <dgm:prSet presAssocID="{0BE26BA5-C5F1-41C8-BA8E-A4F10247D0AD}" presName="vert1" presStyleCnt="0"/>
      <dgm:spPr/>
    </dgm:pt>
    <dgm:pt modelId="{7AF647FA-37FE-490E-BBCD-1E76697A0675}" type="pres">
      <dgm:prSet presAssocID="{4BA30D90-A2FF-40CC-9501-B384AE815024}" presName="thickLine" presStyleLbl="alignNode1" presStyleIdx="3" presStyleCnt="4"/>
      <dgm:spPr/>
    </dgm:pt>
    <dgm:pt modelId="{719A6B35-28C1-4F88-9984-A0FCD2E1AB7B}" type="pres">
      <dgm:prSet presAssocID="{4BA30D90-A2FF-40CC-9501-B384AE815024}" presName="horz1" presStyleCnt="0"/>
      <dgm:spPr/>
    </dgm:pt>
    <dgm:pt modelId="{B33C98E9-CE53-4B44-B688-E5A63C8DD302}" type="pres">
      <dgm:prSet presAssocID="{4BA30D90-A2FF-40CC-9501-B384AE815024}" presName="tx1" presStyleLbl="revTx" presStyleIdx="3" presStyleCnt="4"/>
      <dgm:spPr/>
    </dgm:pt>
    <dgm:pt modelId="{6B004768-2A6C-4430-9024-7942198E50E7}" type="pres">
      <dgm:prSet presAssocID="{4BA30D90-A2FF-40CC-9501-B384AE815024}" presName="vert1" presStyleCnt="0"/>
      <dgm:spPr/>
    </dgm:pt>
  </dgm:ptLst>
  <dgm:cxnLst>
    <dgm:cxn modelId="{4AEE6032-6FD5-457A-9C58-0D979FDF7D3C}" type="presOf" srcId="{4BA30D90-A2FF-40CC-9501-B384AE815024}" destId="{B33C98E9-CE53-4B44-B688-E5A63C8DD302}" srcOrd="0" destOrd="0" presId="urn:microsoft.com/office/officeart/2008/layout/LinedList"/>
    <dgm:cxn modelId="{CDD33E61-E5EF-4B99-9C30-93DAFB2D21B1}" srcId="{EEF4B05C-E4AC-461E-9964-6D6B5AEF6283}" destId="{A2BEA731-1823-4835-B07D-56CDA164AF68}" srcOrd="0" destOrd="0" parTransId="{38D0A39F-77E2-445B-9B04-18D6936E2C9E}" sibTransId="{ACCCD847-71E1-4FD2-B248-0754FF54481D}"/>
    <dgm:cxn modelId="{1DBAF34D-1BA3-4686-A83D-28E97135106A}" srcId="{EEF4B05C-E4AC-461E-9964-6D6B5AEF6283}" destId="{4BA30D90-A2FF-40CC-9501-B384AE815024}" srcOrd="3" destOrd="0" parTransId="{475D8F25-486C-46A4-BBA9-5574F297AC3A}" sibTransId="{11D482CD-62C0-4199-A601-5B649648AF59}"/>
    <dgm:cxn modelId="{218BBC71-6FC5-4200-9592-03EB28D630B1}" type="presOf" srcId="{EEF4B05C-E4AC-461E-9964-6D6B5AEF6283}" destId="{E4599DCE-88F2-4DF8-9190-6DB79B9742AB}" srcOrd="0" destOrd="0" presId="urn:microsoft.com/office/officeart/2008/layout/LinedList"/>
    <dgm:cxn modelId="{80BEBF84-5345-4112-8161-74524B014E02}" type="presOf" srcId="{0BE26BA5-C5F1-41C8-BA8E-A4F10247D0AD}" destId="{5544F5A6-D448-48C1-816E-CE394E66D206}" srcOrd="0" destOrd="0" presId="urn:microsoft.com/office/officeart/2008/layout/LinedList"/>
    <dgm:cxn modelId="{B468DA84-6394-40EE-AB67-B92CCC353BF5}" type="presOf" srcId="{A2BEA731-1823-4835-B07D-56CDA164AF68}" destId="{D7DADB30-1BB9-42B2-B1FB-AE3663423918}" srcOrd="0" destOrd="0" presId="urn:microsoft.com/office/officeart/2008/layout/LinedList"/>
    <dgm:cxn modelId="{5F145BAF-0063-4A8B-A8CB-1B5FD8053BA6}" srcId="{EEF4B05C-E4AC-461E-9964-6D6B5AEF6283}" destId="{0BE26BA5-C5F1-41C8-BA8E-A4F10247D0AD}" srcOrd="2" destOrd="0" parTransId="{432D62BB-FBDD-4428-8A83-F227F7483C82}" sibTransId="{CF5ED51A-977E-41AA-818C-F01846E9C665}"/>
    <dgm:cxn modelId="{B0EC56D2-19C7-49AE-B49A-E969CE381CFE}" srcId="{EEF4B05C-E4AC-461E-9964-6D6B5AEF6283}" destId="{193230FA-E157-4807-907B-D943EB1CBB57}" srcOrd="1" destOrd="0" parTransId="{51822F34-C267-4C27-B388-001F9F81C2F6}" sibTransId="{2FDED6C7-D8F3-49A1-9993-1575E1875AB0}"/>
    <dgm:cxn modelId="{309F72FE-E258-4969-8DB4-2239CF358ECD}" type="presOf" srcId="{193230FA-E157-4807-907B-D943EB1CBB57}" destId="{C146354B-670C-46DC-959D-0958CB41DDE8}" srcOrd="0" destOrd="0" presId="urn:microsoft.com/office/officeart/2008/layout/LinedList"/>
    <dgm:cxn modelId="{8FC62A42-8E58-45C0-8E88-302ED12B6F5F}" type="presParOf" srcId="{E4599DCE-88F2-4DF8-9190-6DB79B9742AB}" destId="{D4DAC1A2-226E-403D-8BF0-010704ECB631}" srcOrd="0" destOrd="0" presId="urn:microsoft.com/office/officeart/2008/layout/LinedList"/>
    <dgm:cxn modelId="{EAF7134F-AE6C-446A-878F-A534656B3AB7}" type="presParOf" srcId="{E4599DCE-88F2-4DF8-9190-6DB79B9742AB}" destId="{2B0D390D-9AF6-4695-8C5C-A9F88D34C6E1}" srcOrd="1" destOrd="0" presId="urn:microsoft.com/office/officeart/2008/layout/LinedList"/>
    <dgm:cxn modelId="{4C0777B5-0597-4F7A-A3AD-1F6EEA9AA727}" type="presParOf" srcId="{2B0D390D-9AF6-4695-8C5C-A9F88D34C6E1}" destId="{D7DADB30-1BB9-42B2-B1FB-AE3663423918}" srcOrd="0" destOrd="0" presId="urn:microsoft.com/office/officeart/2008/layout/LinedList"/>
    <dgm:cxn modelId="{2A6EEB9A-EE6B-45BA-9272-0C1EB4F5B0E0}" type="presParOf" srcId="{2B0D390D-9AF6-4695-8C5C-A9F88D34C6E1}" destId="{2911EA85-11F5-43CC-9048-01F75D0C377A}" srcOrd="1" destOrd="0" presId="urn:microsoft.com/office/officeart/2008/layout/LinedList"/>
    <dgm:cxn modelId="{7A15A11B-47CB-4EF0-BD14-3F0BF97CF334}" type="presParOf" srcId="{E4599DCE-88F2-4DF8-9190-6DB79B9742AB}" destId="{38BEF436-2C73-4EA4-8327-85D204AE2FE5}" srcOrd="2" destOrd="0" presId="urn:microsoft.com/office/officeart/2008/layout/LinedList"/>
    <dgm:cxn modelId="{72625617-CC3C-4FF7-A83C-4F9D71183BA8}" type="presParOf" srcId="{E4599DCE-88F2-4DF8-9190-6DB79B9742AB}" destId="{3C735638-271D-4E3E-99FD-08598742C555}" srcOrd="3" destOrd="0" presId="urn:microsoft.com/office/officeart/2008/layout/LinedList"/>
    <dgm:cxn modelId="{D8E6EFA6-560F-4C9C-9915-F184F535A1FC}" type="presParOf" srcId="{3C735638-271D-4E3E-99FD-08598742C555}" destId="{C146354B-670C-46DC-959D-0958CB41DDE8}" srcOrd="0" destOrd="0" presId="urn:microsoft.com/office/officeart/2008/layout/LinedList"/>
    <dgm:cxn modelId="{0F715911-4D2F-4D29-892E-466C36DD563F}" type="presParOf" srcId="{3C735638-271D-4E3E-99FD-08598742C555}" destId="{3BACDE7F-3312-4E50-A6AB-4B8D300AA995}" srcOrd="1" destOrd="0" presId="urn:microsoft.com/office/officeart/2008/layout/LinedList"/>
    <dgm:cxn modelId="{5381DC45-42B5-4FF9-BFED-0F46FBE1BFD2}" type="presParOf" srcId="{E4599DCE-88F2-4DF8-9190-6DB79B9742AB}" destId="{25679B88-9C74-4432-978A-36A0F818C99F}" srcOrd="4" destOrd="0" presId="urn:microsoft.com/office/officeart/2008/layout/LinedList"/>
    <dgm:cxn modelId="{19A7F60B-442F-4F69-A6BA-526795F1C991}" type="presParOf" srcId="{E4599DCE-88F2-4DF8-9190-6DB79B9742AB}" destId="{59AF4B25-048E-4907-99B4-AC73F3F1E30E}" srcOrd="5" destOrd="0" presId="urn:microsoft.com/office/officeart/2008/layout/LinedList"/>
    <dgm:cxn modelId="{59D3873C-F247-40CE-8DAD-C200210D3577}" type="presParOf" srcId="{59AF4B25-048E-4907-99B4-AC73F3F1E30E}" destId="{5544F5A6-D448-48C1-816E-CE394E66D206}" srcOrd="0" destOrd="0" presId="urn:microsoft.com/office/officeart/2008/layout/LinedList"/>
    <dgm:cxn modelId="{F978353F-3767-4EB8-870D-905E95A47194}" type="presParOf" srcId="{59AF4B25-048E-4907-99B4-AC73F3F1E30E}" destId="{2E15279E-4CAC-4C01-B5C0-695B46F6AD20}" srcOrd="1" destOrd="0" presId="urn:microsoft.com/office/officeart/2008/layout/LinedList"/>
    <dgm:cxn modelId="{82E0F570-4BA4-4377-810D-16127037D751}" type="presParOf" srcId="{E4599DCE-88F2-4DF8-9190-6DB79B9742AB}" destId="{7AF647FA-37FE-490E-BBCD-1E76697A0675}" srcOrd="6" destOrd="0" presId="urn:microsoft.com/office/officeart/2008/layout/LinedList"/>
    <dgm:cxn modelId="{2A734544-3E67-4A23-8E79-B71E459DE714}" type="presParOf" srcId="{E4599DCE-88F2-4DF8-9190-6DB79B9742AB}" destId="{719A6B35-28C1-4F88-9984-A0FCD2E1AB7B}" srcOrd="7" destOrd="0" presId="urn:microsoft.com/office/officeart/2008/layout/LinedList"/>
    <dgm:cxn modelId="{F489A308-4E0D-4DF4-AF92-F0A70C8E2588}" type="presParOf" srcId="{719A6B35-28C1-4F88-9984-A0FCD2E1AB7B}" destId="{B33C98E9-CE53-4B44-B688-E5A63C8DD302}" srcOrd="0" destOrd="0" presId="urn:microsoft.com/office/officeart/2008/layout/LinedList"/>
    <dgm:cxn modelId="{20A1A768-6C7E-4A60-BC0A-58F0CE83C92F}" type="presParOf" srcId="{719A6B35-28C1-4F88-9984-A0FCD2E1AB7B}" destId="{6B004768-2A6C-4430-9024-7942198E50E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AF2B50-D392-431F-A035-79280AA6BC2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36FBDAC-D0F8-4F25-8CD1-BB1080416E25}">
      <dgm:prSet custT="1"/>
      <dgm:spPr/>
      <dgm:t>
        <a:bodyPr/>
        <a:lstStyle/>
        <a:p>
          <a:r>
            <a:rPr lang="es-419" sz="2200"/>
            <a:t>La parte más crítica para llevar a cabo la mitigación es comprender en forma cabal la naturaleza de la amenaza.</a:t>
          </a:r>
          <a:endParaRPr lang="en-US" sz="2200"/>
        </a:p>
      </dgm:t>
    </dgm:pt>
    <dgm:pt modelId="{4F862B5B-48A8-4BF5-8027-599F4FA79F69}" type="parTrans" cxnId="{96BDC777-64B7-4571-BB60-975AF897493F}">
      <dgm:prSet/>
      <dgm:spPr/>
      <dgm:t>
        <a:bodyPr/>
        <a:lstStyle/>
        <a:p>
          <a:endParaRPr lang="en-US" sz="2200"/>
        </a:p>
      </dgm:t>
    </dgm:pt>
    <dgm:pt modelId="{852E14DC-DC85-4252-9C78-4ADCFD2630E6}" type="sibTrans" cxnId="{96BDC777-64B7-4571-BB60-975AF897493F}">
      <dgm:prSet/>
      <dgm:spPr/>
      <dgm:t>
        <a:bodyPr/>
        <a:lstStyle/>
        <a:p>
          <a:endParaRPr lang="en-US" sz="2200"/>
        </a:p>
      </dgm:t>
    </dgm:pt>
    <dgm:pt modelId="{1854B9F8-16C0-45D1-A484-008D64DFF403}">
      <dgm:prSet custT="1"/>
      <dgm:spPr/>
      <dgm:t>
        <a:bodyPr/>
        <a:lstStyle/>
        <a:p>
          <a:r>
            <a:rPr lang="es-419" sz="2200"/>
            <a:t>Para entender las amenazas es necesario comprender:</a:t>
          </a:r>
          <a:endParaRPr lang="en-US" sz="2200"/>
        </a:p>
      </dgm:t>
    </dgm:pt>
    <dgm:pt modelId="{CFD38273-EEBD-49AD-85C8-A7F969D3C0A1}" type="parTrans" cxnId="{F95F347F-FDC2-4631-AE81-E577992CDD9E}">
      <dgm:prSet/>
      <dgm:spPr/>
      <dgm:t>
        <a:bodyPr/>
        <a:lstStyle/>
        <a:p>
          <a:endParaRPr lang="en-US" sz="2200"/>
        </a:p>
      </dgm:t>
    </dgm:pt>
    <dgm:pt modelId="{F2FDE445-CCE7-44CF-9F87-5BA343725BEE}" type="sibTrans" cxnId="{F95F347F-FDC2-4631-AE81-E577992CDD9E}">
      <dgm:prSet/>
      <dgm:spPr/>
      <dgm:t>
        <a:bodyPr/>
        <a:lstStyle/>
        <a:p>
          <a:endParaRPr lang="en-US" sz="2200"/>
        </a:p>
      </dgm:t>
    </dgm:pt>
    <dgm:pt modelId="{C2A1E2A7-81F4-4958-8014-A07B9AF1B5C2}">
      <dgm:prSet custT="1"/>
      <dgm:spPr/>
      <dgm:t>
        <a:bodyPr/>
        <a:lstStyle/>
        <a:p>
          <a:r>
            <a:rPr lang="es-419" sz="2200"/>
            <a:t>cómo surgen las amenazas</a:t>
          </a:r>
          <a:endParaRPr lang="en-US" sz="2200"/>
        </a:p>
      </dgm:t>
    </dgm:pt>
    <dgm:pt modelId="{A885DD15-D21C-4BD3-BBD9-9F0AB6691B81}" type="parTrans" cxnId="{31709608-2C54-4BFF-AA8F-D2DBAEF43B50}">
      <dgm:prSet/>
      <dgm:spPr/>
      <dgm:t>
        <a:bodyPr/>
        <a:lstStyle/>
        <a:p>
          <a:endParaRPr lang="en-US" sz="2200"/>
        </a:p>
      </dgm:t>
    </dgm:pt>
    <dgm:pt modelId="{AC2BC9D3-EFBA-4895-9AEF-0B661E5C7560}" type="sibTrans" cxnId="{31709608-2C54-4BFF-AA8F-D2DBAEF43B50}">
      <dgm:prSet/>
      <dgm:spPr/>
      <dgm:t>
        <a:bodyPr/>
        <a:lstStyle/>
        <a:p>
          <a:endParaRPr lang="en-US" sz="2200"/>
        </a:p>
      </dgm:t>
    </dgm:pt>
    <dgm:pt modelId="{E79AB014-7DC6-40CC-B639-A23621F91B23}">
      <dgm:prSet custT="1"/>
      <dgm:spPr/>
      <dgm:t>
        <a:bodyPr/>
        <a:lstStyle/>
        <a:p>
          <a:r>
            <a:rPr lang="es-419" sz="2200"/>
            <a:t>probabilidad de manifestarse y magnitud</a:t>
          </a:r>
          <a:endParaRPr lang="en-US" sz="2200"/>
        </a:p>
      </dgm:t>
    </dgm:pt>
    <dgm:pt modelId="{58C33168-3D08-4FDB-839C-5B49B773F110}" type="parTrans" cxnId="{8B607FD2-87A5-4366-92C2-230631961EB1}">
      <dgm:prSet/>
      <dgm:spPr/>
      <dgm:t>
        <a:bodyPr/>
        <a:lstStyle/>
        <a:p>
          <a:endParaRPr lang="en-US" sz="2200"/>
        </a:p>
      </dgm:t>
    </dgm:pt>
    <dgm:pt modelId="{6D0B7F21-CF85-4C09-BE9D-A66565DB1ADC}" type="sibTrans" cxnId="{8B607FD2-87A5-4366-92C2-230631961EB1}">
      <dgm:prSet/>
      <dgm:spPr/>
      <dgm:t>
        <a:bodyPr/>
        <a:lstStyle/>
        <a:p>
          <a:endParaRPr lang="en-US" sz="2200"/>
        </a:p>
      </dgm:t>
    </dgm:pt>
    <dgm:pt modelId="{1A2CAD3B-7378-4337-A175-054263E218AD}">
      <dgm:prSet custT="1"/>
      <dgm:spPr/>
      <dgm:t>
        <a:bodyPr/>
        <a:lstStyle/>
        <a:p>
          <a:r>
            <a:rPr lang="es-419" sz="2200"/>
            <a:t>mecanismos físicos de destrucción</a:t>
          </a:r>
          <a:endParaRPr lang="en-US" sz="2200"/>
        </a:p>
      </dgm:t>
    </dgm:pt>
    <dgm:pt modelId="{B71EE068-FC1B-4EE3-81F9-6582862C9FB9}" type="parTrans" cxnId="{E3FF50CF-3FFD-4FD6-9E72-A1944B99EF09}">
      <dgm:prSet/>
      <dgm:spPr/>
      <dgm:t>
        <a:bodyPr/>
        <a:lstStyle/>
        <a:p>
          <a:endParaRPr lang="en-US" sz="2200"/>
        </a:p>
      </dgm:t>
    </dgm:pt>
    <dgm:pt modelId="{9CD71689-65DC-49F6-B061-D700AFD5F4D4}" type="sibTrans" cxnId="{E3FF50CF-3FFD-4FD6-9E72-A1944B99EF09}">
      <dgm:prSet/>
      <dgm:spPr/>
      <dgm:t>
        <a:bodyPr/>
        <a:lstStyle/>
        <a:p>
          <a:endParaRPr lang="en-US" sz="2200"/>
        </a:p>
      </dgm:t>
    </dgm:pt>
    <dgm:pt modelId="{E2DAF0AB-F7B1-4A54-9B1C-AE5F17540FBE}">
      <dgm:prSet custT="1"/>
      <dgm:spPr/>
      <dgm:t>
        <a:bodyPr/>
        <a:lstStyle/>
        <a:p>
          <a:r>
            <a:rPr lang="es-419" sz="2200"/>
            <a:t>los elementos y actividades más vulnerables a los efectos</a:t>
          </a:r>
          <a:endParaRPr lang="en-US" sz="2200"/>
        </a:p>
      </dgm:t>
    </dgm:pt>
    <dgm:pt modelId="{990DCFAC-021F-4305-BAEB-93C9C855EAA5}" type="parTrans" cxnId="{B438F4BC-0C2E-43A9-931C-7B5AE9BDF57E}">
      <dgm:prSet/>
      <dgm:spPr/>
      <dgm:t>
        <a:bodyPr/>
        <a:lstStyle/>
        <a:p>
          <a:endParaRPr lang="en-US" sz="2200"/>
        </a:p>
      </dgm:t>
    </dgm:pt>
    <dgm:pt modelId="{3BA14D4C-D83F-482B-8052-4F2245CB8B97}" type="sibTrans" cxnId="{B438F4BC-0C2E-43A9-931C-7B5AE9BDF57E}">
      <dgm:prSet/>
      <dgm:spPr/>
      <dgm:t>
        <a:bodyPr/>
        <a:lstStyle/>
        <a:p>
          <a:endParaRPr lang="en-US" sz="2200"/>
        </a:p>
      </dgm:t>
    </dgm:pt>
    <dgm:pt modelId="{261690A3-9708-467C-B1F1-AACDA0F04C4C}">
      <dgm:prSet custT="1"/>
      <dgm:spPr/>
      <dgm:t>
        <a:bodyPr/>
        <a:lstStyle/>
        <a:p>
          <a:r>
            <a:rPr lang="es-419" sz="2200"/>
            <a:t>consecuencias del daño</a:t>
          </a:r>
          <a:endParaRPr lang="en-US" sz="2200"/>
        </a:p>
      </dgm:t>
    </dgm:pt>
    <dgm:pt modelId="{EA5A3739-D70B-44C7-A5F9-839CAF623DB5}" type="parTrans" cxnId="{7F4E705E-05FF-427E-B270-EFB0D4416E94}">
      <dgm:prSet/>
      <dgm:spPr/>
      <dgm:t>
        <a:bodyPr/>
        <a:lstStyle/>
        <a:p>
          <a:endParaRPr lang="en-US" sz="2200"/>
        </a:p>
      </dgm:t>
    </dgm:pt>
    <dgm:pt modelId="{DB9128ED-3634-4B39-AA5C-A8336BFD33DA}" type="sibTrans" cxnId="{7F4E705E-05FF-427E-B270-EFB0D4416E94}">
      <dgm:prSet/>
      <dgm:spPr/>
      <dgm:t>
        <a:bodyPr/>
        <a:lstStyle/>
        <a:p>
          <a:endParaRPr lang="en-US" sz="2200"/>
        </a:p>
      </dgm:t>
    </dgm:pt>
    <dgm:pt modelId="{3799CBF6-CE81-4A12-9048-BAB766809635}" type="pres">
      <dgm:prSet presAssocID="{2FAF2B50-D392-431F-A035-79280AA6BC2F}" presName="vert0" presStyleCnt="0">
        <dgm:presLayoutVars>
          <dgm:dir/>
          <dgm:animOne val="branch"/>
          <dgm:animLvl val="lvl"/>
        </dgm:presLayoutVars>
      </dgm:prSet>
      <dgm:spPr/>
    </dgm:pt>
    <dgm:pt modelId="{08D7294A-D0BD-4A6C-9163-8A7D05445832}" type="pres">
      <dgm:prSet presAssocID="{836FBDAC-D0F8-4F25-8CD1-BB1080416E25}" presName="thickLine" presStyleLbl="alignNode1" presStyleIdx="0" presStyleCnt="7"/>
      <dgm:spPr/>
    </dgm:pt>
    <dgm:pt modelId="{E1E9EEC9-E438-429D-A520-CE9E5FE5D2CC}" type="pres">
      <dgm:prSet presAssocID="{836FBDAC-D0F8-4F25-8CD1-BB1080416E25}" presName="horz1" presStyleCnt="0"/>
      <dgm:spPr/>
    </dgm:pt>
    <dgm:pt modelId="{879F4DE5-BA0C-46E6-8A1D-95293DD9341F}" type="pres">
      <dgm:prSet presAssocID="{836FBDAC-D0F8-4F25-8CD1-BB1080416E25}" presName="tx1" presStyleLbl="revTx" presStyleIdx="0" presStyleCnt="7"/>
      <dgm:spPr/>
    </dgm:pt>
    <dgm:pt modelId="{FA7F6293-7885-4C59-80E7-0A42E9CF426E}" type="pres">
      <dgm:prSet presAssocID="{836FBDAC-D0F8-4F25-8CD1-BB1080416E25}" presName="vert1" presStyleCnt="0"/>
      <dgm:spPr/>
    </dgm:pt>
    <dgm:pt modelId="{6382569D-B20E-40E5-85C4-4DD2736B5E53}" type="pres">
      <dgm:prSet presAssocID="{1854B9F8-16C0-45D1-A484-008D64DFF403}" presName="thickLine" presStyleLbl="alignNode1" presStyleIdx="1" presStyleCnt="7"/>
      <dgm:spPr/>
    </dgm:pt>
    <dgm:pt modelId="{A586D992-CCB6-4074-BA27-8C33B831D94A}" type="pres">
      <dgm:prSet presAssocID="{1854B9F8-16C0-45D1-A484-008D64DFF403}" presName="horz1" presStyleCnt="0"/>
      <dgm:spPr/>
    </dgm:pt>
    <dgm:pt modelId="{46305B9A-8430-46E4-B582-A555E3F9C09D}" type="pres">
      <dgm:prSet presAssocID="{1854B9F8-16C0-45D1-A484-008D64DFF403}" presName="tx1" presStyleLbl="revTx" presStyleIdx="1" presStyleCnt="7"/>
      <dgm:spPr/>
    </dgm:pt>
    <dgm:pt modelId="{82E09525-129A-437B-AFF9-D15C5A54144D}" type="pres">
      <dgm:prSet presAssocID="{1854B9F8-16C0-45D1-A484-008D64DFF403}" presName="vert1" presStyleCnt="0"/>
      <dgm:spPr/>
    </dgm:pt>
    <dgm:pt modelId="{A6EB40C7-F21A-4398-AB3F-AFCE60820696}" type="pres">
      <dgm:prSet presAssocID="{C2A1E2A7-81F4-4958-8014-A07B9AF1B5C2}" presName="thickLine" presStyleLbl="alignNode1" presStyleIdx="2" presStyleCnt="7"/>
      <dgm:spPr/>
    </dgm:pt>
    <dgm:pt modelId="{76E4DF50-B036-4183-BDF3-5124FA7A33CD}" type="pres">
      <dgm:prSet presAssocID="{C2A1E2A7-81F4-4958-8014-A07B9AF1B5C2}" presName="horz1" presStyleCnt="0"/>
      <dgm:spPr/>
    </dgm:pt>
    <dgm:pt modelId="{3591952C-8F3A-48A1-9A00-E0CB4C474150}" type="pres">
      <dgm:prSet presAssocID="{C2A1E2A7-81F4-4958-8014-A07B9AF1B5C2}" presName="tx1" presStyleLbl="revTx" presStyleIdx="2" presStyleCnt="7"/>
      <dgm:spPr/>
    </dgm:pt>
    <dgm:pt modelId="{D237A160-C06E-4307-84C8-99BEFC000936}" type="pres">
      <dgm:prSet presAssocID="{C2A1E2A7-81F4-4958-8014-A07B9AF1B5C2}" presName="vert1" presStyleCnt="0"/>
      <dgm:spPr/>
    </dgm:pt>
    <dgm:pt modelId="{FEFC1D6D-BD8F-4F41-8C3E-A316BDAE53D3}" type="pres">
      <dgm:prSet presAssocID="{E79AB014-7DC6-40CC-B639-A23621F91B23}" presName="thickLine" presStyleLbl="alignNode1" presStyleIdx="3" presStyleCnt="7"/>
      <dgm:spPr/>
    </dgm:pt>
    <dgm:pt modelId="{B0DDE41E-92ED-4BDE-A169-F1BF3C610DDD}" type="pres">
      <dgm:prSet presAssocID="{E79AB014-7DC6-40CC-B639-A23621F91B23}" presName="horz1" presStyleCnt="0"/>
      <dgm:spPr/>
    </dgm:pt>
    <dgm:pt modelId="{447192C3-78C0-4889-A338-8A0B88B9A524}" type="pres">
      <dgm:prSet presAssocID="{E79AB014-7DC6-40CC-B639-A23621F91B23}" presName="tx1" presStyleLbl="revTx" presStyleIdx="3" presStyleCnt="7"/>
      <dgm:spPr/>
    </dgm:pt>
    <dgm:pt modelId="{698A9776-5760-4E81-9856-DFF642102029}" type="pres">
      <dgm:prSet presAssocID="{E79AB014-7DC6-40CC-B639-A23621F91B23}" presName="vert1" presStyleCnt="0"/>
      <dgm:spPr/>
    </dgm:pt>
    <dgm:pt modelId="{3E8AF937-E852-49F3-9E1D-586A346D1404}" type="pres">
      <dgm:prSet presAssocID="{1A2CAD3B-7378-4337-A175-054263E218AD}" presName="thickLine" presStyleLbl="alignNode1" presStyleIdx="4" presStyleCnt="7"/>
      <dgm:spPr/>
    </dgm:pt>
    <dgm:pt modelId="{FC3AE45C-3DF9-4B4A-A28D-6941B878C27F}" type="pres">
      <dgm:prSet presAssocID="{1A2CAD3B-7378-4337-A175-054263E218AD}" presName="horz1" presStyleCnt="0"/>
      <dgm:spPr/>
    </dgm:pt>
    <dgm:pt modelId="{3A1874C4-14A6-43C3-B84C-E189EEB6EAF0}" type="pres">
      <dgm:prSet presAssocID="{1A2CAD3B-7378-4337-A175-054263E218AD}" presName="tx1" presStyleLbl="revTx" presStyleIdx="4" presStyleCnt="7"/>
      <dgm:spPr/>
    </dgm:pt>
    <dgm:pt modelId="{B88CB74F-B6CF-42B8-B830-43BB693AA37D}" type="pres">
      <dgm:prSet presAssocID="{1A2CAD3B-7378-4337-A175-054263E218AD}" presName="vert1" presStyleCnt="0"/>
      <dgm:spPr/>
    </dgm:pt>
    <dgm:pt modelId="{D80DAABD-1A95-47B3-B90E-025E1444EFDF}" type="pres">
      <dgm:prSet presAssocID="{E2DAF0AB-F7B1-4A54-9B1C-AE5F17540FBE}" presName="thickLine" presStyleLbl="alignNode1" presStyleIdx="5" presStyleCnt="7"/>
      <dgm:spPr/>
    </dgm:pt>
    <dgm:pt modelId="{C61F9195-7862-4F07-82B1-9BF4D6CF05A6}" type="pres">
      <dgm:prSet presAssocID="{E2DAF0AB-F7B1-4A54-9B1C-AE5F17540FBE}" presName="horz1" presStyleCnt="0"/>
      <dgm:spPr/>
    </dgm:pt>
    <dgm:pt modelId="{84F92644-7601-42A6-8A72-61A34A8C9884}" type="pres">
      <dgm:prSet presAssocID="{E2DAF0AB-F7B1-4A54-9B1C-AE5F17540FBE}" presName="tx1" presStyleLbl="revTx" presStyleIdx="5" presStyleCnt="7"/>
      <dgm:spPr/>
    </dgm:pt>
    <dgm:pt modelId="{38AC88EA-B63B-4513-BDA1-ECD70C064E7E}" type="pres">
      <dgm:prSet presAssocID="{E2DAF0AB-F7B1-4A54-9B1C-AE5F17540FBE}" presName="vert1" presStyleCnt="0"/>
      <dgm:spPr/>
    </dgm:pt>
    <dgm:pt modelId="{1903C013-15BE-4E36-BB61-3F4E63891A4B}" type="pres">
      <dgm:prSet presAssocID="{261690A3-9708-467C-B1F1-AACDA0F04C4C}" presName="thickLine" presStyleLbl="alignNode1" presStyleIdx="6" presStyleCnt="7"/>
      <dgm:spPr/>
    </dgm:pt>
    <dgm:pt modelId="{646C2F84-2083-4844-B539-4B13DFD6F1EB}" type="pres">
      <dgm:prSet presAssocID="{261690A3-9708-467C-B1F1-AACDA0F04C4C}" presName="horz1" presStyleCnt="0"/>
      <dgm:spPr/>
    </dgm:pt>
    <dgm:pt modelId="{FFDE4F58-3D27-4F49-B05E-23E90C9B055B}" type="pres">
      <dgm:prSet presAssocID="{261690A3-9708-467C-B1F1-AACDA0F04C4C}" presName="tx1" presStyleLbl="revTx" presStyleIdx="6" presStyleCnt="7"/>
      <dgm:spPr/>
    </dgm:pt>
    <dgm:pt modelId="{2FAF5716-4208-464C-B5E3-5D4699C8C222}" type="pres">
      <dgm:prSet presAssocID="{261690A3-9708-467C-B1F1-AACDA0F04C4C}" presName="vert1" presStyleCnt="0"/>
      <dgm:spPr/>
    </dgm:pt>
  </dgm:ptLst>
  <dgm:cxnLst>
    <dgm:cxn modelId="{35C8D802-2683-429D-9ECF-4AFB2A424DF9}" type="presOf" srcId="{1854B9F8-16C0-45D1-A484-008D64DFF403}" destId="{46305B9A-8430-46E4-B582-A555E3F9C09D}" srcOrd="0" destOrd="0" presId="urn:microsoft.com/office/officeart/2008/layout/LinedList"/>
    <dgm:cxn modelId="{31709608-2C54-4BFF-AA8F-D2DBAEF43B50}" srcId="{2FAF2B50-D392-431F-A035-79280AA6BC2F}" destId="{C2A1E2A7-81F4-4958-8014-A07B9AF1B5C2}" srcOrd="2" destOrd="0" parTransId="{A885DD15-D21C-4BD3-BBD9-9F0AB6691B81}" sibTransId="{AC2BC9D3-EFBA-4895-9AEF-0B661E5C7560}"/>
    <dgm:cxn modelId="{EA542B13-74EB-4471-8C34-3CD2816A7C6A}" type="presOf" srcId="{E2DAF0AB-F7B1-4A54-9B1C-AE5F17540FBE}" destId="{84F92644-7601-42A6-8A72-61A34A8C9884}" srcOrd="0" destOrd="0" presId="urn:microsoft.com/office/officeart/2008/layout/LinedList"/>
    <dgm:cxn modelId="{85C12B3C-297C-4971-ADCA-EBE13DB52A15}" type="presOf" srcId="{261690A3-9708-467C-B1F1-AACDA0F04C4C}" destId="{FFDE4F58-3D27-4F49-B05E-23E90C9B055B}" srcOrd="0" destOrd="0" presId="urn:microsoft.com/office/officeart/2008/layout/LinedList"/>
    <dgm:cxn modelId="{7F4E705E-05FF-427E-B270-EFB0D4416E94}" srcId="{2FAF2B50-D392-431F-A035-79280AA6BC2F}" destId="{261690A3-9708-467C-B1F1-AACDA0F04C4C}" srcOrd="6" destOrd="0" parTransId="{EA5A3739-D70B-44C7-A5F9-839CAF623DB5}" sibTransId="{DB9128ED-3634-4B39-AA5C-A8336BFD33DA}"/>
    <dgm:cxn modelId="{0E70DD61-0239-4999-B500-7D8C186DBCD2}" type="presOf" srcId="{1A2CAD3B-7378-4337-A175-054263E218AD}" destId="{3A1874C4-14A6-43C3-B84C-E189EEB6EAF0}" srcOrd="0" destOrd="0" presId="urn:microsoft.com/office/officeart/2008/layout/LinedList"/>
    <dgm:cxn modelId="{96BDC777-64B7-4571-BB60-975AF897493F}" srcId="{2FAF2B50-D392-431F-A035-79280AA6BC2F}" destId="{836FBDAC-D0F8-4F25-8CD1-BB1080416E25}" srcOrd="0" destOrd="0" parTransId="{4F862B5B-48A8-4BF5-8027-599F4FA79F69}" sibTransId="{852E14DC-DC85-4252-9C78-4ADCFD2630E6}"/>
    <dgm:cxn modelId="{CD343A7B-5C5D-4760-A681-91D1C3AF4EB5}" type="presOf" srcId="{836FBDAC-D0F8-4F25-8CD1-BB1080416E25}" destId="{879F4DE5-BA0C-46E6-8A1D-95293DD9341F}" srcOrd="0" destOrd="0" presId="urn:microsoft.com/office/officeart/2008/layout/LinedList"/>
    <dgm:cxn modelId="{F95F347F-FDC2-4631-AE81-E577992CDD9E}" srcId="{2FAF2B50-D392-431F-A035-79280AA6BC2F}" destId="{1854B9F8-16C0-45D1-A484-008D64DFF403}" srcOrd="1" destOrd="0" parTransId="{CFD38273-EEBD-49AD-85C8-A7F969D3C0A1}" sibTransId="{F2FDE445-CCE7-44CF-9F87-5BA343725BEE}"/>
    <dgm:cxn modelId="{497ED2A7-8174-45BA-B15D-1802BF6A6062}" type="presOf" srcId="{2FAF2B50-D392-431F-A035-79280AA6BC2F}" destId="{3799CBF6-CE81-4A12-9048-BAB766809635}" srcOrd="0" destOrd="0" presId="urn:microsoft.com/office/officeart/2008/layout/LinedList"/>
    <dgm:cxn modelId="{B438F4BC-0C2E-43A9-931C-7B5AE9BDF57E}" srcId="{2FAF2B50-D392-431F-A035-79280AA6BC2F}" destId="{E2DAF0AB-F7B1-4A54-9B1C-AE5F17540FBE}" srcOrd="5" destOrd="0" parTransId="{990DCFAC-021F-4305-BAEB-93C9C855EAA5}" sibTransId="{3BA14D4C-D83F-482B-8052-4F2245CB8B97}"/>
    <dgm:cxn modelId="{E3FF50CF-3FFD-4FD6-9E72-A1944B99EF09}" srcId="{2FAF2B50-D392-431F-A035-79280AA6BC2F}" destId="{1A2CAD3B-7378-4337-A175-054263E218AD}" srcOrd="4" destOrd="0" parTransId="{B71EE068-FC1B-4EE3-81F9-6582862C9FB9}" sibTransId="{9CD71689-65DC-49F6-B061-D700AFD5F4D4}"/>
    <dgm:cxn modelId="{8B607FD2-87A5-4366-92C2-230631961EB1}" srcId="{2FAF2B50-D392-431F-A035-79280AA6BC2F}" destId="{E79AB014-7DC6-40CC-B639-A23621F91B23}" srcOrd="3" destOrd="0" parTransId="{58C33168-3D08-4FDB-839C-5B49B773F110}" sibTransId="{6D0B7F21-CF85-4C09-BE9D-A66565DB1ADC}"/>
    <dgm:cxn modelId="{8D814EF1-5A26-4342-AA87-854AF459DB8D}" type="presOf" srcId="{C2A1E2A7-81F4-4958-8014-A07B9AF1B5C2}" destId="{3591952C-8F3A-48A1-9A00-E0CB4C474150}" srcOrd="0" destOrd="0" presId="urn:microsoft.com/office/officeart/2008/layout/LinedList"/>
    <dgm:cxn modelId="{C2B6B3F6-68EA-4EDA-B016-058C7B62CE0F}" type="presOf" srcId="{E79AB014-7DC6-40CC-B639-A23621F91B23}" destId="{447192C3-78C0-4889-A338-8A0B88B9A524}" srcOrd="0" destOrd="0" presId="urn:microsoft.com/office/officeart/2008/layout/LinedList"/>
    <dgm:cxn modelId="{310A4D24-1C22-495C-852C-C346462E5A9E}" type="presParOf" srcId="{3799CBF6-CE81-4A12-9048-BAB766809635}" destId="{08D7294A-D0BD-4A6C-9163-8A7D05445832}" srcOrd="0" destOrd="0" presId="urn:microsoft.com/office/officeart/2008/layout/LinedList"/>
    <dgm:cxn modelId="{1AE5C768-3713-4FBB-9893-DF82AAC14CC7}" type="presParOf" srcId="{3799CBF6-CE81-4A12-9048-BAB766809635}" destId="{E1E9EEC9-E438-429D-A520-CE9E5FE5D2CC}" srcOrd="1" destOrd="0" presId="urn:microsoft.com/office/officeart/2008/layout/LinedList"/>
    <dgm:cxn modelId="{65D142EE-BBBB-4013-8BBC-C785B80825E0}" type="presParOf" srcId="{E1E9EEC9-E438-429D-A520-CE9E5FE5D2CC}" destId="{879F4DE5-BA0C-46E6-8A1D-95293DD9341F}" srcOrd="0" destOrd="0" presId="urn:microsoft.com/office/officeart/2008/layout/LinedList"/>
    <dgm:cxn modelId="{1A9CFFCD-E28E-4466-B2D6-9E594E816C5D}" type="presParOf" srcId="{E1E9EEC9-E438-429D-A520-CE9E5FE5D2CC}" destId="{FA7F6293-7885-4C59-80E7-0A42E9CF426E}" srcOrd="1" destOrd="0" presId="urn:microsoft.com/office/officeart/2008/layout/LinedList"/>
    <dgm:cxn modelId="{54CD4251-67AC-40ED-BE7A-A3B135B8A321}" type="presParOf" srcId="{3799CBF6-CE81-4A12-9048-BAB766809635}" destId="{6382569D-B20E-40E5-85C4-4DD2736B5E53}" srcOrd="2" destOrd="0" presId="urn:microsoft.com/office/officeart/2008/layout/LinedList"/>
    <dgm:cxn modelId="{507E6351-60B4-45A5-824D-85DF6B5A4517}" type="presParOf" srcId="{3799CBF6-CE81-4A12-9048-BAB766809635}" destId="{A586D992-CCB6-4074-BA27-8C33B831D94A}" srcOrd="3" destOrd="0" presId="urn:microsoft.com/office/officeart/2008/layout/LinedList"/>
    <dgm:cxn modelId="{F1A7507B-7C0A-41DC-AB9C-341396E72A10}" type="presParOf" srcId="{A586D992-CCB6-4074-BA27-8C33B831D94A}" destId="{46305B9A-8430-46E4-B582-A555E3F9C09D}" srcOrd="0" destOrd="0" presId="urn:microsoft.com/office/officeart/2008/layout/LinedList"/>
    <dgm:cxn modelId="{3229DD71-8840-48EA-91C3-5F9CD153B60C}" type="presParOf" srcId="{A586D992-CCB6-4074-BA27-8C33B831D94A}" destId="{82E09525-129A-437B-AFF9-D15C5A54144D}" srcOrd="1" destOrd="0" presId="urn:microsoft.com/office/officeart/2008/layout/LinedList"/>
    <dgm:cxn modelId="{26A69798-1761-446A-802A-1C62653C29A9}" type="presParOf" srcId="{3799CBF6-CE81-4A12-9048-BAB766809635}" destId="{A6EB40C7-F21A-4398-AB3F-AFCE60820696}" srcOrd="4" destOrd="0" presId="urn:microsoft.com/office/officeart/2008/layout/LinedList"/>
    <dgm:cxn modelId="{33905CA6-345F-4E39-9C42-664A83F11C19}" type="presParOf" srcId="{3799CBF6-CE81-4A12-9048-BAB766809635}" destId="{76E4DF50-B036-4183-BDF3-5124FA7A33CD}" srcOrd="5" destOrd="0" presId="urn:microsoft.com/office/officeart/2008/layout/LinedList"/>
    <dgm:cxn modelId="{9857AB55-C85D-40E7-9EF0-6B7452ABA1ED}" type="presParOf" srcId="{76E4DF50-B036-4183-BDF3-5124FA7A33CD}" destId="{3591952C-8F3A-48A1-9A00-E0CB4C474150}" srcOrd="0" destOrd="0" presId="urn:microsoft.com/office/officeart/2008/layout/LinedList"/>
    <dgm:cxn modelId="{7A0969F9-70A4-4890-BED0-818F4C63E6AF}" type="presParOf" srcId="{76E4DF50-B036-4183-BDF3-5124FA7A33CD}" destId="{D237A160-C06E-4307-84C8-99BEFC000936}" srcOrd="1" destOrd="0" presId="urn:microsoft.com/office/officeart/2008/layout/LinedList"/>
    <dgm:cxn modelId="{D819DD87-A19E-4D41-8E0A-4CD8DE4F9EBE}" type="presParOf" srcId="{3799CBF6-CE81-4A12-9048-BAB766809635}" destId="{FEFC1D6D-BD8F-4F41-8C3E-A316BDAE53D3}" srcOrd="6" destOrd="0" presId="urn:microsoft.com/office/officeart/2008/layout/LinedList"/>
    <dgm:cxn modelId="{5C658B37-9773-4502-81BD-52A93806354B}" type="presParOf" srcId="{3799CBF6-CE81-4A12-9048-BAB766809635}" destId="{B0DDE41E-92ED-4BDE-A169-F1BF3C610DDD}" srcOrd="7" destOrd="0" presId="urn:microsoft.com/office/officeart/2008/layout/LinedList"/>
    <dgm:cxn modelId="{8D09E8CD-6180-4EF5-9C6D-D6D1270BE964}" type="presParOf" srcId="{B0DDE41E-92ED-4BDE-A169-F1BF3C610DDD}" destId="{447192C3-78C0-4889-A338-8A0B88B9A524}" srcOrd="0" destOrd="0" presId="urn:microsoft.com/office/officeart/2008/layout/LinedList"/>
    <dgm:cxn modelId="{E5B87691-9E91-4FF7-BD30-B9503A4CE92D}" type="presParOf" srcId="{B0DDE41E-92ED-4BDE-A169-F1BF3C610DDD}" destId="{698A9776-5760-4E81-9856-DFF642102029}" srcOrd="1" destOrd="0" presId="urn:microsoft.com/office/officeart/2008/layout/LinedList"/>
    <dgm:cxn modelId="{398FD67F-8C9B-4F88-B06A-A52C5D3F71C4}" type="presParOf" srcId="{3799CBF6-CE81-4A12-9048-BAB766809635}" destId="{3E8AF937-E852-49F3-9E1D-586A346D1404}" srcOrd="8" destOrd="0" presId="urn:microsoft.com/office/officeart/2008/layout/LinedList"/>
    <dgm:cxn modelId="{E29993E2-51B6-4AD4-8D80-011508230C61}" type="presParOf" srcId="{3799CBF6-CE81-4A12-9048-BAB766809635}" destId="{FC3AE45C-3DF9-4B4A-A28D-6941B878C27F}" srcOrd="9" destOrd="0" presId="urn:microsoft.com/office/officeart/2008/layout/LinedList"/>
    <dgm:cxn modelId="{100BA2AB-CA50-496C-8EF9-1A08AA11E8EF}" type="presParOf" srcId="{FC3AE45C-3DF9-4B4A-A28D-6941B878C27F}" destId="{3A1874C4-14A6-43C3-B84C-E189EEB6EAF0}" srcOrd="0" destOrd="0" presId="urn:microsoft.com/office/officeart/2008/layout/LinedList"/>
    <dgm:cxn modelId="{012C273A-1622-4587-BFF3-8CE0853E77F2}" type="presParOf" srcId="{FC3AE45C-3DF9-4B4A-A28D-6941B878C27F}" destId="{B88CB74F-B6CF-42B8-B830-43BB693AA37D}" srcOrd="1" destOrd="0" presId="urn:microsoft.com/office/officeart/2008/layout/LinedList"/>
    <dgm:cxn modelId="{C4F89E55-A1C6-4F93-99F5-79268A438C00}" type="presParOf" srcId="{3799CBF6-CE81-4A12-9048-BAB766809635}" destId="{D80DAABD-1A95-47B3-B90E-025E1444EFDF}" srcOrd="10" destOrd="0" presId="urn:microsoft.com/office/officeart/2008/layout/LinedList"/>
    <dgm:cxn modelId="{03E15511-A67F-44E4-AC9E-02839F3184D7}" type="presParOf" srcId="{3799CBF6-CE81-4A12-9048-BAB766809635}" destId="{C61F9195-7862-4F07-82B1-9BF4D6CF05A6}" srcOrd="11" destOrd="0" presId="urn:microsoft.com/office/officeart/2008/layout/LinedList"/>
    <dgm:cxn modelId="{4FFB0CDA-7569-42CA-BED6-03F497C9F573}" type="presParOf" srcId="{C61F9195-7862-4F07-82B1-9BF4D6CF05A6}" destId="{84F92644-7601-42A6-8A72-61A34A8C9884}" srcOrd="0" destOrd="0" presId="urn:microsoft.com/office/officeart/2008/layout/LinedList"/>
    <dgm:cxn modelId="{8C880328-3A19-4E3B-BC4E-C4AF112BDC7F}" type="presParOf" srcId="{C61F9195-7862-4F07-82B1-9BF4D6CF05A6}" destId="{38AC88EA-B63B-4513-BDA1-ECD70C064E7E}" srcOrd="1" destOrd="0" presId="urn:microsoft.com/office/officeart/2008/layout/LinedList"/>
    <dgm:cxn modelId="{E2CFE58A-7F30-409D-A2AD-585028E9591A}" type="presParOf" srcId="{3799CBF6-CE81-4A12-9048-BAB766809635}" destId="{1903C013-15BE-4E36-BB61-3F4E63891A4B}" srcOrd="12" destOrd="0" presId="urn:microsoft.com/office/officeart/2008/layout/LinedList"/>
    <dgm:cxn modelId="{113726B4-0434-49C5-966C-45E7D50491AD}" type="presParOf" srcId="{3799CBF6-CE81-4A12-9048-BAB766809635}" destId="{646C2F84-2083-4844-B539-4B13DFD6F1EB}" srcOrd="13" destOrd="0" presId="urn:microsoft.com/office/officeart/2008/layout/LinedList"/>
    <dgm:cxn modelId="{BE32DA3A-FB8C-49F8-B21C-779FE4943740}" type="presParOf" srcId="{646C2F84-2083-4844-B539-4B13DFD6F1EB}" destId="{FFDE4F58-3D27-4F49-B05E-23E90C9B055B}" srcOrd="0" destOrd="0" presId="urn:microsoft.com/office/officeart/2008/layout/LinedList"/>
    <dgm:cxn modelId="{84E7FF1D-040A-4F42-A83E-42102FECFEED}" type="presParOf" srcId="{646C2F84-2083-4844-B539-4B13DFD6F1EB}" destId="{2FAF5716-4208-464C-B5E3-5D4699C8C22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EA4B37-D276-4E81-8B9E-4092404CD67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7D5FBF0-0BD9-43CF-B383-C22138367449}">
      <dgm:prSet/>
      <dgm:spPr/>
      <dgm:t>
        <a:bodyPr/>
        <a:lstStyle/>
        <a:p>
          <a:r>
            <a:rPr lang="es-419">
              <a:solidFill>
                <a:schemeClr val="tx1"/>
              </a:solidFill>
            </a:rPr>
            <a:t>Incapacidad de una comunidad para "absorber", mediante el autoajuste, los efectos de un determinado cambio en su medio ambiente, o sea su "inflexibilidad" o incapacidad para adaptarse a ese cambio.</a:t>
          </a:r>
          <a:endParaRPr lang="en-US">
            <a:solidFill>
              <a:schemeClr val="tx1"/>
            </a:solidFill>
          </a:endParaRPr>
        </a:p>
      </dgm:t>
    </dgm:pt>
    <dgm:pt modelId="{190C48D9-8BF7-4513-94AF-05A96EF21059}" type="parTrans" cxnId="{D1A8A48D-E0A5-4FD4-A43B-EB24EA0CD828}">
      <dgm:prSet/>
      <dgm:spPr/>
      <dgm:t>
        <a:bodyPr/>
        <a:lstStyle/>
        <a:p>
          <a:endParaRPr lang="en-US">
            <a:solidFill>
              <a:schemeClr val="tx1"/>
            </a:solidFill>
          </a:endParaRPr>
        </a:p>
      </dgm:t>
    </dgm:pt>
    <dgm:pt modelId="{E2547406-9738-47C9-A1D8-37DEC2FA0389}" type="sibTrans" cxnId="{D1A8A48D-E0A5-4FD4-A43B-EB24EA0CD828}">
      <dgm:prSet/>
      <dgm:spPr/>
      <dgm:t>
        <a:bodyPr/>
        <a:lstStyle/>
        <a:p>
          <a:endParaRPr lang="en-US">
            <a:solidFill>
              <a:schemeClr val="tx1"/>
            </a:solidFill>
          </a:endParaRPr>
        </a:p>
      </dgm:t>
    </dgm:pt>
    <dgm:pt modelId="{46AA43D0-16EA-4A95-9B19-FE059ED772F9}">
      <dgm:prSet/>
      <dgm:spPr/>
      <dgm:t>
        <a:bodyPr/>
        <a:lstStyle/>
        <a:p>
          <a:r>
            <a:rPr lang="es-419">
              <a:solidFill>
                <a:schemeClr val="tx1"/>
              </a:solidFill>
            </a:rPr>
            <a:t>La vulnerabilidad determina la intensidad de los daños que</a:t>
          </a:r>
          <a:endParaRPr lang="en-US">
            <a:solidFill>
              <a:schemeClr val="tx1"/>
            </a:solidFill>
          </a:endParaRPr>
        </a:p>
      </dgm:t>
    </dgm:pt>
    <dgm:pt modelId="{DDB23F3D-6767-4F9C-AC8A-575AA23F6BDC}" type="parTrans" cxnId="{1EB8A2BE-3A7D-4C04-BAA9-75E46D09859E}">
      <dgm:prSet/>
      <dgm:spPr/>
      <dgm:t>
        <a:bodyPr/>
        <a:lstStyle/>
        <a:p>
          <a:endParaRPr lang="en-US">
            <a:solidFill>
              <a:schemeClr val="tx1"/>
            </a:solidFill>
          </a:endParaRPr>
        </a:p>
      </dgm:t>
    </dgm:pt>
    <dgm:pt modelId="{CBCC600A-A894-486E-87C8-17E328B611A2}" type="sibTrans" cxnId="{1EB8A2BE-3A7D-4C04-BAA9-75E46D09859E}">
      <dgm:prSet/>
      <dgm:spPr/>
      <dgm:t>
        <a:bodyPr/>
        <a:lstStyle/>
        <a:p>
          <a:endParaRPr lang="en-US">
            <a:solidFill>
              <a:schemeClr val="tx1"/>
            </a:solidFill>
          </a:endParaRPr>
        </a:p>
      </dgm:t>
    </dgm:pt>
    <dgm:pt modelId="{BC82B55C-895E-4631-88CE-A1F36FD91C7E}">
      <dgm:prSet/>
      <dgm:spPr/>
      <dgm:t>
        <a:bodyPr/>
        <a:lstStyle/>
        <a:p>
          <a:r>
            <a:rPr lang="es-419">
              <a:solidFill>
                <a:schemeClr val="tx1"/>
              </a:solidFill>
            </a:rPr>
            <a:t>produzca la ocurrencia efectiva del riesgo sobre la comunidad.</a:t>
          </a:r>
          <a:endParaRPr lang="en-US">
            <a:solidFill>
              <a:schemeClr val="tx1"/>
            </a:solidFill>
          </a:endParaRPr>
        </a:p>
      </dgm:t>
    </dgm:pt>
    <dgm:pt modelId="{DE1A76E0-C16B-4B40-A5B2-A6F1181D75A3}" type="parTrans" cxnId="{A9509F93-CC3A-4DB8-8C9A-2634489C7A51}">
      <dgm:prSet/>
      <dgm:spPr/>
      <dgm:t>
        <a:bodyPr/>
        <a:lstStyle/>
        <a:p>
          <a:endParaRPr lang="en-US">
            <a:solidFill>
              <a:schemeClr val="tx1"/>
            </a:solidFill>
          </a:endParaRPr>
        </a:p>
      </dgm:t>
    </dgm:pt>
    <dgm:pt modelId="{788D9191-6AB1-40E9-BC77-3382159B5C8B}" type="sibTrans" cxnId="{A9509F93-CC3A-4DB8-8C9A-2634489C7A51}">
      <dgm:prSet/>
      <dgm:spPr/>
      <dgm:t>
        <a:bodyPr/>
        <a:lstStyle/>
        <a:p>
          <a:endParaRPr lang="en-US">
            <a:solidFill>
              <a:schemeClr val="tx1"/>
            </a:solidFill>
          </a:endParaRPr>
        </a:p>
      </dgm:t>
    </dgm:pt>
    <dgm:pt modelId="{109EBC7B-0C66-4946-BE2B-C8C084008694}" type="pres">
      <dgm:prSet presAssocID="{82EA4B37-D276-4E81-8B9E-4092404CD675}" presName="linear" presStyleCnt="0">
        <dgm:presLayoutVars>
          <dgm:animLvl val="lvl"/>
          <dgm:resizeHandles val="exact"/>
        </dgm:presLayoutVars>
      </dgm:prSet>
      <dgm:spPr/>
    </dgm:pt>
    <dgm:pt modelId="{A08AC187-9346-487E-A778-8E6956FD7F62}" type="pres">
      <dgm:prSet presAssocID="{87D5FBF0-0BD9-43CF-B383-C22138367449}" presName="parentText" presStyleLbl="node1" presStyleIdx="0" presStyleCnt="3">
        <dgm:presLayoutVars>
          <dgm:chMax val="0"/>
          <dgm:bulletEnabled val="1"/>
        </dgm:presLayoutVars>
      </dgm:prSet>
      <dgm:spPr/>
    </dgm:pt>
    <dgm:pt modelId="{20FD6173-D020-4BED-9193-624A579D837B}" type="pres">
      <dgm:prSet presAssocID="{E2547406-9738-47C9-A1D8-37DEC2FA0389}" presName="spacer" presStyleCnt="0"/>
      <dgm:spPr/>
    </dgm:pt>
    <dgm:pt modelId="{55F1F5CD-B2EF-47FB-8C73-6FC747A7D360}" type="pres">
      <dgm:prSet presAssocID="{46AA43D0-16EA-4A95-9B19-FE059ED772F9}" presName="parentText" presStyleLbl="node1" presStyleIdx="1" presStyleCnt="3">
        <dgm:presLayoutVars>
          <dgm:chMax val="0"/>
          <dgm:bulletEnabled val="1"/>
        </dgm:presLayoutVars>
      </dgm:prSet>
      <dgm:spPr/>
    </dgm:pt>
    <dgm:pt modelId="{9A8D98D2-4C87-4F7E-85A8-D01EBC1C15E0}" type="pres">
      <dgm:prSet presAssocID="{CBCC600A-A894-486E-87C8-17E328B611A2}" presName="spacer" presStyleCnt="0"/>
      <dgm:spPr/>
    </dgm:pt>
    <dgm:pt modelId="{593D567A-099D-44EC-A4E9-D23854784090}" type="pres">
      <dgm:prSet presAssocID="{BC82B55C-895E-4631-88CE-A1F36FD91C7E}" presName="parentText" presStyleLbl="node1" presStyleIdx="2" presStyleCnt="3">
        <dgm:presLayoutVars>
          <dgm:chMax val="0"/>
          <dgm:bulletEnabled val="1"/>
        </dgm:presLayoutVars>
      </dgm:prSet>
      <dgm:spPr/>
    </dgm:pt>
  </dgm:ptLst>
  <dgm:cxnLst>
    <dgm:cxn modelId="{480DBC2D-5294-457E-A233-E4E3F90FE38E}" type="presOf" srcId="{87D5FBF0-0BD9-43CF-B383-C22138367449}" destId="{A08AC187-9346-487E-A778-8E6956FD7F62}" srcOrd="0" destOrd="0" presId="urn:microsoft.com/office/officeart/2005/8/layout/vList2"/>
    <dgm:cxn modelId="{C440FA82-F52D-4675-92A9-6739DE0F74BE}" type="presOf" srcId="{BC82B55C-895E-4631-88CE-A1F36FD91C7E}" destId="{593D567A-099D-44EC-A4E9-D23854784090}" srcOrd="0" destOrd="0" presId="urn:microsoft.com/office/officeart/2005/8/layout/vList2"/>
    <dgm:cxn modelId="{D1A8A48D-E0A5-4FD4-A43B-EB24EA0CD828}" srcId="{82EA4B37-D276-4E81-8B9E-4092404CD675}" destId="{87D5FBF0-0BD9-43CF-B383-C22138367449}" srcOrd="0" destOrd="0" parTransId="{190C48D9-8BF7-4513-94AF-05A96EF21059}" sibTransId="{E2547406-9738-47C9-A1D8-37DEC2FA0389}"/>
    <dgm:cxn modelId="{A9509F93-CC3A-4DB8-8C9A-2634489C7A51}" srcId="{82EA4B37-D276-4E81-8B9E-4092404CD675}" destId="{BC82B55C-895E-4631-88CE-A1F36FD91C7E}" srcOrd="2" destOrd="0" parTransId="{DE1A76E0-C16B-4B40-A5B2-A6F1181D75A3}" sibTransId="{788D9191-6AB1-40E9-BC77-3382159B5C8B}"/>
    <dgm:cxn modelId="{92D72BAE-B7B3-4655-96D7-0F8960205972}" type="presOf" srcId="{46AA43D0-16EA-4A95-9B19-FE059ED772F9}" destId="{55F1F5CD-B2EF-47FB-8C73-6FC747A7D360}" srcOrd="0" destOrd="0" presId="urn:microsoft.com/office/officeart/2005/8/layout/vList2"/>
    <dgm:cxn modelId="{1EB8A2BE-3A7D-4C04-BAA9-75E46D09859E}" srcId="{82EA4B37-D276-4E81-8B9E-4092404CD675}" destId="{46AA43D0-16EA-4A95-9B19-FE059ED772F9}" srcOrd="1" destOrd="0" parTransId="{DDB23F3D-6767-4F9C-AC8A-575AA23F6BDC}" sibTransId="{CBCC600A-A894-486E-87C8-17E328B611A2}"/>
    <dgm:cxn modelId="{F09364EB-5151-4FDA-BC4D-E9E66F5E9019}" type="presOf" srcId="{82EA4B37-D276-4E81-8B9E-4092404CD675}" destId="{109EBC7B-0C66-4946-BE2B-C8C084008694}" srcOrd="0" destOrd="0" presId="urn:microsoft.com/office/officeart/2005/8/layout/vList2"/>
    <dgm:cxn modelId="{101D45BD-84EC-466D-93B9-B2477B83B57B}" type="presParOf" srcId="{109EBC7B-0C66-4946-BE2B-C8C084008694}" destId="{A08AC187-9346-487E-A778-8E6956FD7F62}" srcOrd="0" destOrd="0" presId="urn:microsoft.com/office/officeart/2005/8/layout/vList2"/>
    <dgm:cxn modelId="{3E28138B-B63B-46B4-9BEA-F35B59E9B99D}" type="presParOf" srcId="{109EBC7B-0C66-4946-BE2B-C8C084008694}" destId="{20FD6173-D020-4BED-9193-624A579D837B}" srcOrd="1" destOrd="0" presId="urn:microsoft.com/office/officeart/2005/8/layout/vList2"/>
    <dgm:cxn modelId="{D8AEACE4-B5B1-4107-A713-180500CB9D37}" type="presParOf" srcId="{109EBC7B-0C66-4946-BE2B-C8C084008694}" destId="{55F1F5CD-B2EF-47FB-8C73-6FC747A7D360}" srcOrd="2" destOrd="0" presId="urn:microsoft.com/office/officeart/2005/8/layout/vList2"/>
    <dgm:cxn modelId="{E5183D56-D221-4464-BB48-36B976BCF2D1}" type="presParOf" srcId="{109EBC7B-0C66-4946-BE2B-C8C084008694}" destId="{9A8D98D2-4C87-4F7E-85A8-D01EBC1C15E0}" srcOrd="3" destOrd="0" presId="urn:microsoft.com/office/officeart/2005/8/layout/vList2"/>
    <dgm:cxn modelId="{B4D98AA9-22AB-4362-B01A-7E0FCB702778}" type="presParOf" srcId="{109EBC7B-0C66-4946-BE2B-C8C084008694}" destId="{593D567A-099D-44EC-A4E9-D2385478409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7BCEAD-CC47-4E5D-96F9-D1F61A1422C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976FEDD-0564-4E98-801D-DDAADF843BE4}">
      <dgm:prSet custT="1"/>
      <dgm:spPr/>
      <dgm:t>
        <a:bodyPr/>
        <a:lstStyle/>
        <a:p>
          <a:r>
            <a:rPr lang="es-419" sz="2000">
              <a:solidFill>
                <a:schemeClr val="tx1"/>
              </a:solidFill>
            </a:rPr>
            <a:t>La vulnerabilidad, es el grado de susceptibilidad de ser dañado de un elemento o conjunto de elementos frente a la ocurrencia de un peligro natural o antrópico de una magnitud dada. </a:t>
          </a:r>
          <a:endParaRPr lang="en-US" sz="2000">
            <a:solidFill>
              <a:schemeClr val="tx1"/>
            </a:solidFill>
          </a:endParaRPr>
        </a:p>
      </dgm:t>
    </dgm:pt>
    <dgm:pt modelId="{E56E0C3B-EEF6-47DC-9A76-A9E6C2F6C652}" type="parTrans" cxnId="{51289AE8-580F-4208-8D74-491516942D59}">
      <dgm:prSet/>
      <dgm:spPr/>
      <dgm:t>
        <a:bodyPr/>
        <a:lstStyle/>
        <a:p>
          <a:endParaRPr lang="en-US" sz="2000">
            <a:solidFill>
              <a:schemeClr val="tx1"/>
            </a:solidFill>
          </a:endParaRPr>
        </a:p>
      </dgm:t>
    </dgm:pt>
    <dgm:pt modelId="{9B72F01E-410D-444D-9F18-8B938A13CE21}" type="sibTrans" cxnId="{51289AE8-580F-4208-8D74-491516942D59}">
      <dgm:prSet/>
      <dgm:spPr/>
      <dgm:t>
        <a:bodyPr/>
        <a:lstStyle/>
        <a:p>
          <a:endParaRPr lang="en-US" sz="2000">
            <a:solidFill>
              <a:schemeClr val="tx1"/>
            </a:solidFill>
          </a:endParaRPr>
        </a:p>
      </dgm:t>
    </dgm:pt>
    <dgm:pt modelId="{DEE4C28B-E5CC-4C02-A2EB-54D3C94FE9EA}">
      <dgm:prSet custT="1"/>
      <dgm:spPr/>
      <dgm:t>
        <a:bodyPr/>
        <a:lstStyle/>
        <a:p>
          <a:r>
            <a:rPr lang="es-419" sz="2000">
              <a:solidFill>
                <a:schemeClr val="tx1"/>
              </a:solidFill>
            </a:rPr>
            <a:t>Es la facilidad como un elemento (infraestructura, vivienda, actividades productivas, grado de organización, sistemas de alerta y desarrollo político/institucional, entre otros), pueda sufrir daños humanos y materiales. </a:t>
          </a:r>
          <a:endParaRPr lang="en-US" sz="2000">
            <a:solidFill>
              <a:schemeClr val="tx1"/>
            </a:solidFill>
          </a:endParaRPr>
        </a:p>
      </dgm:t>
    </dgm:pt>
    <dgm:pt modelId="{48F2CFA1-1CD6-47A6-B2F8-9342F44DAFAC}" type="parTrans" cxnId="{A2FB6C35-7AE7-445F-AAEA-403B26D29597}">
      <dgm:prSet/>
      <dgm:spPr/>
      <dgm:t>
        <a:bodyPr/>
        <a:lstStyle/>
        <a:p>
          <a:endParaRPr lang="en-US" sz="2000">
            <a:solidFill>
              <a:schemeClr val="tx1"/>
            </a:solidFill>
          </a:endParaRPr>
        </a:p>
      </dgm:t>
    </dgm:pt>
    <dgm:pt modelId="{A1C40575-2F81-4225-ACEA-4EAFEE852C7A}" type="sibTrans" cxnId="{A2FB6C35-7AE7-445F-AAEA-403B26D29597}">
      <dgm:prSet/>
      <dgm:spPr/>
      <dgm:t>
        <a:bodyPr/>
        <a:lstStyle/>
        <a:p>
          <a:endParaRPr lang="en-US" sz="2000">
            <a:solidFill>
              <a:schemeClr val="tx1"/>
            </a:solidFill>
          </a:endParaRPr>
        </a:p>
      </dgm:t>
    </dgm:pt>
    <dgm:pt modelId="{96EBFD75-A0D7-4DFD-9416-BE68B9E1F833}">
      <dgm:prSet custT="1"/>
      <dgm:spPr/>
      <dgm:t>
        <a:bodyPr/>
        <a:lstStyle/>
        <a:p>
          <a:r>
            <a:rPr lang="es-419" sz="2000">
              <a:solidFill>
                <a:schemeClr val="tx1"/>
              </a:solidFill>
            </a:rPr>
            <a:t>La defensa más acertada contra los desastres es una sociedad que generalmente se encuentre menos vulnerable.</a:t>
          </a:r>
          <a:endParaRPr lang="en-US" sz="2000">
            <a:solidFill>
              <a:schemeClr val="tx1"/>
            </a:solidFill>
          </a:endParaRPr>
        </a:p>
      </dgm:t>
    </dgm:pt>
    <dgm:pt modelId="{2901C17C-02A1-46AF-B896-089E8C5B3BD5}" type="parTrans" cxnId="{6B0AEF1C-8F7B-4F22-99B1-2D550F9DF864}">
      <dgm:prSet/>
      <dgm:spPr/>
      <dgm:t>
        <a:bodyPr/>
        <a:lstStyle/>
        <a:p>
          <a:endParaRPr lang="en-US" sz="2000">
            <a:solidFill>
              <a:schemeClr val="tx1"/>
            </a:solidFill>
          </a:endParaRPr>
        </a:p>
      </dgm:t>
    </dgm:pt>
    <dgm:pt modelId="{715A65C5-275F-4029-A151-5F0FD3BDD044}" type="sibTrans" cxnId="{6B0AEF1C-8F7B-4F22-99B1-2D550F9DF864}">
      <dgm:prSet/>
      <dgm:spPr/>
      <dgm:t>
        <a:bodyPr/>
        <a:lstStyle/>
        <a:p>
          <a:endParaRPr lang="en-US" sz="2000">
            <a:solidFill>
              <a:schemeClr val="tx1"/>
            </a:solidFill>
          </a:endParaRPr>
        </a:p>
      </dgm:t>
    </dgm:pt>
    <dgm:pt modelId="{9B9B160E-E251-4B0E-8577-0E1B564C0E03}">
      <dgm:prSet custT="1"/>
      <dgm:spPr/>
      <dgm:t>
        <a:bodyPr/>
        <a:lstStyle/>
        <a:p>
          <a:r>
            <a:rPr lang="es-419" sz="2000">
              <a:solidFill>
                <a:schemeClr val="tx1"/>
              </a:solidFill>
            </a:rPr>
            <a:t>Se expresa en términos de probabilidad, en porcentaje de 0 a 100.</a:t>
          </a:r>
          <a:endParaRPr lang="en-US" sz="2000">
            <a:solidFill>
              <a:schemeClr val="tx1"/>
            </a:solidFill>
          </a:endParaRPr>
        </a:p>
      </dgm:t>
    </dgm:pt>
    <dgm:pt modelId="{F8DC39CA-AF7B-4387-820E-D6381783AB0F}" type="parTrans" cxnId="{85A4271C-F95A-4617-86D5-1C0D8B24BC76}">
      <dgm:prSet/>
      <dgm:spPr/>
      <dgm:t>
        <a:bodyPr/>
        <a:lstStyle/>
        <a:p>
          <a:endParaRPr lang="en-US" sz="2000">
            <a:solidFill>
              <a:schemeClr val="tx1"/>
            </a:solidFill>
          </a:endParaRPr>
        </a:p>
      </dgm:t>
    </dgm:pt>
    <dgm:pt modelId="{32C24361-8019-4088-A110-2F6894748EF0}" type="sibTrans" cxnId="{85A4271C-F95A-4617-86D5-1C0D8B24BC76}">
      <dgm:prSet/>
      <dgm:spPr/>
      <dgm:t>
        <a:bodyPr/>
        <a:lstStyle/>
        <a:p>
          <a:endParaRPr lang="en-US" sz="2000">
            <a:solidFill>
              <a:schemeClr val="tx1"/>
            </a:solidFill>
          </a:endParaRPr>
        </a:p>
      </dgm:t>
    </dgm:pt>
    <dgm:pt modelId="{737313F4-93BB-4316-93D5-FB39C6F8ED64}" type="pres">
      <dgm:prSet presAssocID="{A97BCEAD-CC47-4E5D-96F9-D1F61A1422CC}" presName="linear" presStyleCnt="0">
        <dgm:presLayoutVars>
          <dgm:animLvl val="lvl"/>
          <dgm:resizeHandles val="exact"/>
        </dgm:presLayoutVars>
      </dgm:prSet>
      <dgm:spPr/>
    </dgm:pt>
    <dgm:pt modelId="{2EF017F1-E7FA-499C-9839-D4F84183B519}" type="pres">
      <dgm:prSet presAssocID="{F976FEDD-0564-4E98-801D-DDAADF843BE4}" presName="parentText" presStyleLbl="node1" presStyleIdx="0" presStyleCnt="4">
        <dgm:presLayoutVars>
          <dgm:chMax val="0"/>
          <dgm:bulletEnabled val="1"/>
        </dgm:presLayoutVars>
      </dgm:prSet>
      <dgm:spPr/>
    </dgm:pt>
    <dgm:pt modelId="{7DEE5DFE-EDF7-4735-9DF3-4C14BB9AAA11}" type="pres">
      <dgm:prSet presAssocID="{9B72F01E-410D-444D-9F18-8B938A13CE21}" presName="spacer" presStyleCnt="0"/>
      <dgm:spPr/>
    </dgm:pt>
    <dgm:pt modelId="{BA009885-0327-45D0-8F1A-39839848554F}" type="pres">
      <dgm:prSet presAssocID="{DEE4C28B-E5CC-4C02-A2EB-54D3C94FE9EA}" presName="parentText" presStyleLbl="node1" presStyleIdx="1" presStyleCnt="4">
        <dgm:presLayoutVars>
          <dgm:chMax val="0"/>
          <dgm:bulletEnabled val="1"/>
        </dgm:presLayoutVars>
      </dgm:prSet>
      <dgm:spPr/>
    </dgm:pt>
    <dgm:pt modelId="{A7F87CAA-30F8-4BAB-99F3-3702681413AC}" type="pres">
      <dgm:prSet presAssocID="{A1C40575-2F81-4225-ACEA-4EAFEE852C7A}" presName="spacer" presStyleCnt="0"/>
      <dgm:spPr/>
    </dgm:pt>
    <dgm:pt modelId="{E2E0E718-CCC8-462E-A4FD-167B1FD4415F}" type="pres">
      <dgm:prSet presAssocID="{96EBFD75-A0D7-4DFD-9416-BE68B9E1F833}" presName="parentText" presStyleLbl="node1" presStyleIdx="2" presStyleCnt="4">
        <dgm:presLayoutVars>
          <dgm:chMax val="0"/>
          <dgm:bulletEnabled val="1"/>
        </dgm:presLayoutVars>
      </dgm:prSet>
      <dgm:spPr/>
    </dgm:pt>
    <dgm:pt modelId="{E6AEFF8D-150C-458E-A32A-9714CD469065}" type="pres">
      <dgm:prSet presAssocID="{715A65C5-275F-4029-A151-5F0FD3BDD044}" presName="spacer" presStyleCnt="0"/>
      <dgm:spPr/>
    </dgm:pt>
    <dgm:pt modelId="{783EA158-7688-4114-9421-7C8FBF190745}" type="pres">
      <dgm:prSet presAssocID="{9B9B160E-E251-4B0E-8577-0E1B564C0E03}" presName="parentText" presStyleLbl="node1" presStyleIdx="3" presStyleCnt="4">
        <dgm:presLayoutVars>
          <dgm:chMax val="0"/>
          <dgm:bulletEnabled val="1"/>
        </dgm:presLayoutVars>
      </dgm:prSet>
      <dgm:spPr/>
    </dgm:pt>
  </dgm:ptLst>
  <dgm:cxnLst>
    <dgm:cxn modelId="{90386709-222E-404D-8D5D-DEF81235A6E3}" type="presOf" srcId="{A97BCEAD-CC47-4E5D-96F9-D1F61A1422CC}" destId="{737313F4-93BB-4316-93D5-FB39C6F8ED64}" srcOrd="0" destOrd="0" presId="urn:microsoft.com/office/officeart/2005/8/layout/vList2"/>
    <dgm:cxn modelId="{85A4271C-F95A-4617-86D5-1C0D8B24BC76}" srcId="{A97BCEAD-CC47-4E5D-96F9-D1F61A1422CC}" destId="{9B9B160E-E251-4B0E-8577-0E1B564C0E03}" srcOrd="3" destOrd="0" parTransId="{F8DC39CA-AF7B-4387-820E-D6381783AB0F}" sibTransId="{32C24361-8019-4088-A110-2F6894748EF0}"/>
    <dgm:cxn modelId="{6B0AEF1C-8F7B-4F22-99B1-2D550F9DF864}" srcId="{A97BCEAD-CC47-4E5D-96F9-D1F61A1422CC}" destId="{96EBFD75-A0D7-4DFD-9416-BE68B9E1F833}" srcOrd="2" destOrd="0" parTransId="{2901C17C-02A1-46AF-B896-089E8C5B3BD5}" sibTransId="{715A65C5-275F-4029-A151-5F0FD3BDD044}"/>
    <dgm:cxn modelId="{A2FB6C35-7AE7-445F-AAEA-403B26D29597}" srcId="{A97BCEAD-CC47-4E5D-96F9-D1F61A1422CC}" destId="{DEE4C28B-E5CC-4C02-A2EB-54D3C94FE9EA}" srcOrd="1" destOrd="0" parTransId="{48F2CFA1-1CD6-47A6-B2F8-9342F44DAFAC}" sibTransId="{A1C40575-2F81-4225-ACEA-4EAFEE852C7A}"/>
    <dgm:cxn modelId="{69A7AE36-152A-4E6D-A218-E091270FB96E}" type="presOf" srcId="{DEE4C28B-E5CC-4C02-A2EB-54D3C94FE9EA}" destId="{BA009885-0327-45D0-8F1A-39839848554F}" srcOrd="0" destOrd="0" presId="urn:microsoft.com/office/officeart/2005/8/layout/vList2"/>
    <dgm:cxn modelId="{5261614B-0639-4770-BCA3-085BA8C9EC34}" type="presOf" srcId="{96EBFD75-A0D7-4DFD-9416-BE68B9E1F833}" destId="{E2E0E718-CCC8-462E-A4FD-167B1FD4415F}" srcOrd="0" destOrd="0" presId="urn:microsoft.com/office/officeart/2005/8/layout/vList2"/>
    <dgm:cxn modelId="{B33B67A3-FC97-4F2B-B96E-B1D1166D38E7}" type="presOf" srcId="{F976FEDD-0564-4E98-801D-DDAADF843BE4}" destId="{2EF017F1-E7FA-499C-9839-D4F84183B519}" srcOrd="0" destOrd="0" presId="urn:microsoft.com/office/officeart/2005/8/layout/vList2"/>
    <dgm:cxn modelId="{51289AE8-580F-4208-8D74-491516942D59}" srcId="{A97BCEAD-CC47-4E5D-96F9-D1F61A1422CC}" destId="{F976FEDD-0564-4E98-801D-DDAADF843BE4}" srcOrd="0" destOrd="0" parTransId="{E56E0C3B-EEF6-47DC-9A76-A9E6C2F6C652}" sibTransId="{9B72F01E-410D-444D-9F18-8B938A13CE21}"/>
    <dgm:cxn modelId="{7F7501F3-BB64-4E3E-91B7-5CA8B541C0CD}" type="presOf" srcId="{9B9B160E-E251-4B0E-8577-0E1B564C0E03}" destId="{783EA158-7688-4114-9421-7C8FBF190745}" srcOrd="0" destOrd="0" presId="urn:microsoft.com/office/officeart/2005/8/layout/vList2"/>
    <dgm:cxn modelId="{B8DF8309-B1B5-456C-942B-B710AFA6E783}" type="presParOf" srcId="{737313F4-93BB-4316-93D5-FB39C6F8ED64}" destId="{2EF017F1-E7FA-499C-9839-D4F84183B519}" srcOrd="0" destOrd="0" presId="urn:microsoft.com/office/officeart/2005/8/layout/vList2"/>
    <dgm:cxn modelId="{490CDEEC-BD90-448C-A70E-622E6FC30931}" type="presParOf" srcId="{737313F4-93BB-4316-93D5-FB39C6F8ED64}" destId="{7DEE5DFE-EDF7-4735-9DF3-4C14BB9AAA11}" srcOrd="1" destOrd="0" presId="urn:microsoft.com/office/officeart/2005/8/layout/vList2"/>
    <dgm:cxn modelId="{BA3BCB14-F4BC-4306-B7BD-A4E13EE5B1B7}" type="presParOf" srcId="{737313F4-93BB-4316-93D5-FB39C6F8ED64}" destId="{BA009885-0327-45D0-8F1A-39839848554F}" srcOrd="2" destOrd="0" presId="urn:microsoft.com/office/officeart/2005/8/layout/vList2"/>
    <dgm:cxn modelId="{1C8D7B58-1060-4778-B11F-0C36C0B65C02}" type="presParOf" srcId="{737313F4-93BB-4316-93D5-FB39C6F8ED64}" destId="{A7F87CAA-30F8-4BAB-99F3-3702681413AC}" srcOrd="3" destOrd="0" presId="urn:microsoft.com/office/officeart/2005/8/layout/vList2"/>
    <dgm:cxn modelId="{7994829D-054B-4B8C-BD45-7E5CC85CEB26}" type="presParOf" srcId="{737313F4-93BB-4316-93D5-FB39C6F8ED64}" destId="{E2E0E718-CCC8-462E-A4FD-167B1FD4415F}" srcOrd="4" destOrd="0" presId="urn:microsoft.com/office/officeart/2005/8/layout/vList2"/>
    <dgm:cxn modelId="{6D212C20-5648-4C08-9121-4E956B4E1AA4}" type="presParOf" srcId="{737313F4-93BB-4316-93D5-FB39C6F8ED64}" destId="{E6AEFF8D-150C-458E-A32A-9714CD469065}" srcOrd="5" destOrd="0" presId="urn:microsoft.com/office/officeart/2005/8/layout/vList2"/>
    <dgm:cxn modelId="{BEFBB1D4-83D7-4537-81B5-4B1BB975D2A4}" type="presParOf" srcId="{737313F4-93BB-4316-93D5-FB39C6F8ED64}" destId="{783EA158-7688-4114-9421-7C8FBF1907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7A3986-03C1-4486-9552-3BD3B45C688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1F84CE1-8672-41DC-AF7D-D649AE15BEA9}">
      <dgm:prSet/>
      <dgm:spPr/>
      <dgm:t>
        <a:bodyPr/>
        <a:lstStyle/>
        <a:p>
          <a:r>
            <a:rPr lang="es-419"/>
            <a:t>Se han desarrollado una variedad de métodos diferentes para presentar el riesgo:</a:t>
          </a:r>
          <a:endParaRPr lang="en-US"/>
        </a:p>
      </dgm:t>
    </dgm:pt>
    <dgm:pt modelId="{1DD532A0-60A5-4382-A183-D840ED473BF2}" type="parTrans" cxnId="{AA133D7F-656A-4575-9AB4-8F49EEF1B976}">
      <dgm:prSet/>
      <dgm:spPr/>
      <dgm:t>
        <a:bodyPr/>
        <a:lstStyle/>
        <a:p>
          <a:endParaRPr lang="en-US"/>
        </a:p>
      </dgm:t>
    </dgm:pt>
    <dgm:pt modelId="{286EBF7E-7F9A-447B-A9DC-BF604B00743C}" type="sibTrans" cxnId="{AA133D7F-656A-4575-9AB4-8F49EEF1B976}">
      <dgm:prSet/>
      <dgm:spPr/>
      <dgm:t>
        <a:bodyPr/>
        <a:lstStyle/>
        <a:p>
          <a:endParaRPr lang="en-US"/>
        </a:p>
      </dgm:t>
    </dgm:pt>
    <dgm:pt modelId="{6E94B7A2-EF3D-401A-90DD-F9CED4E49909}">
      <dgm:prSet/>
      <dgm:spPr/>
      <dgm:t>
        <a:bodyPr/>
        <a:lstStyle/>
        <a:p>
          <a:r>
            <a:rPr lang="es-419"/>
            <a:t>Curvas f:N</a:t>
          </a:r>
          <a:endParaRPr lang="en-US"/>
        </a:p>
      </dgm:t>
    </dgm:pt>
    <dgm:pt modelId="{F59E1D0D-50F8-4778-B75F-F1E99FF526AC}" type="parTrans" cxnId="{97D3331C-4269-49C0-B2CF-5F6E50CE5FE2}">
      <dgm:prSet/>
      <dgm:spPr/>
      <dgm:t>
        <a:bodyPr/>
        <a:lstStyle/>
        <a:p>
          <a:endParaRPr lang="en-US"/>
        </a:p>
      </dgm:t>
    </dgm:pt>
    <dgm:pt modelId="{12BC195E-5778-4298-9405-9EBE57A51048}" type="sibTrans" cxnId="{97D3331C-4269-49C0-B2CF-5F6E50CE5FE2}">
      <dgm:prSet/>
      <dgm:spPr/>
      <dgm:t>
        <a:bodyPr/>
        <a:lstStyle/>
        <a:p>
          <a:endParaRPr lang="en-US"/>
        </a:p>
      </dgm:t>
    </dgm:pt>
    <dgm:pt modelId="{7E3468D4-CBEF-40B9-94B1-569DAB51414F}">
      <dgm:prSet/>
      <dgm:spPr/>
      <dgm:t>
        <a:bodyPr/>
        <a:lstStyle/>
        <a:p>
          <a:r>
            <a:rPr lang="es-419"/>
            <a:t>Cartografía del escenario</a:t>
          </a:r>
          <a:endParaRPr lang="en-US"/>
        </a:p>
      </dgm:t>
    </dgm:pt>
    <dgm:pt modelId="{AA7C5B6A-3EDE-4AA5-A5E5-4CB78B5E832D}" type="parTrans" cxnId="{C581B76A-05F6-48EA-8D26-4E4FAE19C965}">
      <dgm:prSet/>
      <dgm:spPr/>
      <dgm:t>
        <a:bodyPr/>
        <a:lstStyle/>
        <a:p>
          <a:endParaRPr lang="en-US"/>
        </a:p>
      </dgm:t>
    </dgm:pt>
    <dgm:pt modelId="{6D46961E-CC97-42A4-81DE-6630C85EED17}" type="sibTrans" cxnId="{C581B76A-05F6-48EA-8D26-4E4FAE19C965}">
      <dgm:prSet/>
      <dgm:spPr/>
      <dgm:t>
        <a:bodyPr/>
        <a:lstStyle/>
        <a:p>
          <a:endParaRPr lang="en-US"/>
        </a:p>
      </dgm:t>
    </dgm:pt>
    <dgm:pt modelId="{032288D0-66E3-492E-8D33-1893915E4103}">
      <dgm:prSet/>
      <dgm:spPr/>
      <dgm:t>
        <a:bodyPr/>
        <a:lstStyle/>
        <a:p>
          <a:r>
            <a:rPr lang="es-419"/>
            <a:t>Estudios de pérdidas potenciales</a:t>
          </a:r>
          <a:endParaRPr lang="en-US"/>
        </a:p>
      </dgm:t>
    </dgm:pt>
    <dgm:pt modelId="{6D7DC802-468D-4659-AEF2-CED44C4A2B14}" type="parTrans" cxnId="{BD9A069F-EA3B-4ECE-9E87-D36B77C3EC30}">
      <dgm:prSet/>
      <dgm:spPr/>
      <dgm:t>
        <a:bodyPr/>
        <a:lstStyle/>
        <a:p>
          <a:endParaRPr lang="en-US"/>
        </a:p>
      </dgm:t>
    </dgm:pt>
    <dgm:pt modelId="{1EBB2324-3757-4A41-9266-83CCC7F8FB23}" type="sibTrans" cxnId="{BD9A069F-EA3B-4ECE-9E87-D36B77C3EC30}">
      <dgm:prSet/>
      <dgm:spPr/>
      <dgm:t>
        <a:bodyPr/>
        <a:lstStyle/>
        <a:p>
          <a:endParaRPr lang="en-US"/>
        </a:p>
      </dgm:t>
    </dgm:pt>
    <dgm:pt modelId="{FA38CD21-970D-4C91-9FDE-5B1BCD1C34A0}">
      <dgm:prSet/>
      <dgm:spPr/>
      <dgm:t>
        <a:bodyPr/>
        <a:lstStyle/>
        <a:p>
          <a:r>
            <a:rPr lang="es-419"/>
            <a:t>Cartografía del riesgo anualizado</a:t>
          </a:r>
          <a:endParaRPr lang="en-US"/>
        </a:p>
      </dgm:t>
    </dgm:pt>
    <dgm:pt modelId="{71F8D7E1-02B3-4E76-8F9E-593FF8452DBD}" type="parTrans" cxnId="{393539EE-A740-4C2B-B0B7-2BC3F2E6C14F}">
      <dgm:prSet/>
      <dgm:spPr/>
      <dgm:t>
        <a:bodyPr/>
        <a:lstStyle/>
        <a:p>
          <a:endParaRPr lang="en-US"/>
        </a:p>
      </dgm:t>
    </dgm:pt>
    <dgm:pt modelId="{488910E4-DD66-4427-9146-D5723DDB4612}" type="sibTrans" cxnId="{393539EE-A740-4C2B-B0B7-2BC3F2E6C14F}">
      <dgm:prSet/>
      <dgm:spPr/>
      <dgm:t>
        <a:bodyPr/>
        <a:lstStyle/>
        <a:p>
          <a:endParaRPr lang="en-US"/>
        </a:p>
      </dgm:t>
    </dgm:pt>
    <dgm:pt modelId="{359ADEA0-AAE3-4009-BEDD-22EE85D24FFF}" type="pres">
      <dgm:prSet presAssocID="{D17A3986-03C1-4486-9552-3BD3B45C688C}" presName="vert0" presStyleCnt="0">
        <dgm:presLayoutVars>
          <dgm:dir/>
          <dgm:animOne val="branch"/>
          <dgm:animLvl val="lvl"/>
        </dgm:presLayoutVars>
      </dgm:prSet>
      <dgm:spPr/>
    </dgm:pt>
    <dgm:pt modelId="{EB827A3A-D7F0-4FE2-94C9-D7DB9C2CFD1D}" type="pres">
      <dgm:prSet presAssocID="{E1F84CE1-8672-41DC-AF7D-D649AE15BEA9}" presName="thickLine" presStyleLbl="alignNode1" presStyleIdx="0" presStyleCnt="5"/>
      <dgm:spPr/>
    </dgm:pt>
    <dgm:pt modelId="{58B2EB97-05D3-436C-B870-FC19A11E86F2}" type="pres">
      <dgm:prSet presAssocID="{E1F84CE1-8672-41DC-AF7D-D649AE15BEA9}" presName="horz1" presStyleCnt="0"/>
      <dgm:spPr/>
    </dgm:pt>
    <dgm:pt modelId="{E5B0D959-DDB8-44E7-BD4F-811BB6E7F48D}" type="pres">
      <dgm:prSet presAssocID="{E1F84CE1-8672-41DC-AF7D-D649AE15BEA9}" presName="tx1" presStyleLbl="revTx" presStyleIdx="0" presStyleCnt="5"/>
      <dgm:spPr/>
    </dgm:pt>
    <dgm:pt modelId="{1C60938B-96AC-4D38-A541-FE50902D1947}" type="pres">
      <dgm:prSet presAssocID="{E1F84CE1-8672-41DC-AF7D-D649AE15BEA9}" presName="vert1" presStyleCnt="0"/>
      <dgm:spPr/>
    </dgm:pt>
    <dgm:pt modelId="{31E4941C-54F2-446F-A897-3C51D3F14E87}" type="pres">
      <dgm:prSet presAssocID="{6E94B7A2-EF3D-401A-90DD-F9CED4E49909}" presName="thickLine" presStyleLbl="alignNode1" presStyleIdx="1" presStyleCnt="5"/>
      <dgm:spPr/>
    </dgm:pt>
    <dgm:pt modelId="{817D0764-2823-4173-9C71-4B7D2D1AD830}" type="pres">
      <dgm:prSet presAssocID="{6E94B7A2-EF3D-401A-90DD-F9CED4E49909}" presName="horz1" presStyleCnt="0"/>
      <dgm:spPr/>
    </dgm:pt>
    <dgm:pt modelId="{150CFD3C-D1AD-4443-BC57-E4408A0FEFD9}" type="pres">
      <dgm:prSet presAssocID="{6E94B7A2-EF3D-401A-90DD-F9CED4E49909}" presName="tx1" presStyleLbl="revTx" presStyleIdx="1" presStyleCnt="5"/>
      <dgm:spPr/>
    </dgm:pt>
    <dgm:pt modelId="{86815E4E-679F-49E3-9208-6AACFC725596}" type="pres">
      <dgm:prSet presAssocID="{6E94B7A2-EF3D-401A-90DD-F9CED4E49909}" presName="vert1" presStyleCnt="0"/>
      <dgm:spPr/>
    </dgm:pt>
    <dgm:pt modelId="{064D2956-A12E-4E5E-B210-EF8EA212F178}" type="pres">
      <dgm:prSet presAssocID="{7E3468D4-CBEF-40B9-94B1-569DAB51414F}" presName="thickLine" presStyleLbl="alignNode1" presStyleIdx="2" presStyleCnt="5"/>
      <dgm:spPr/>
    </dgm:pt>
    <dgm:pt modelId="{25BB9845-6F90-4AB8-888B-0A3A9F6C0C84}" type="pres">
      <dgm:prSet presAssocID="{7E3468D4-CBEF-40B9-94B1-569DAB51414F}" presName="horz1" presStyleCnt="0"/>
      <dgm:spPr/>
    </dgm:pt>
    <dgm:pt modelId="{405803E9-BBCF-4C51-8842-6AFBDAA50089}" type="pres">
      <dgm:prSet presAssocID="{7E3468D4-CBEF-40B9-94B1-569DAB51414F}" presName="tx1" presStyleLbl="revTx" presStyleIdx="2" presStyleCnt="5"/>
      <dgm:spPr/>
    </dgm:pt>
    <dgm:pt modelId="{C3851164-493B-4CE7-92FA-9017D3CCC662}" type="pres">
      <dgm:prSet presAssocID="{7E3468D4-CBEF-40B9-94B1-569DAB51414F}" presName="vert1" presStyleCnt="0"/>
      <dgm:spPr/>
    </dgm:pt>
    <dgm:pt modelId="{F16A04DB-48F5-4DED-83F3-D368FB332FB9}" type="pres">
      <dgm:prSet presAssocID="{032288D0-66E3-492E-8D33-1893915E4103}" presName="thickLine" presStyleLbl="alignNode1" presStyleIdx="3" presStyleCnt="5"/>
      <dgm:spPr/>
    </dgm:pt>
    <dgm:pt modelId="{8BBF13AC-13DA-4D1C-AFE4-8599AD6ACB40}" type="pres">
      <dgm:prSet presAssocID="{032288D0-66E3-492E-8D33-1893915E4103}" presName="horz1" presStyleCnt="0"/>
      <dgm:spPr/>
    </dgm:pt>
    <dgm:pt modelId="{8CD3A79D-E69E-41F4-BB10-7290B74FD6B3}" type="pres">
      <dgm:prSet presAssocID="{032288D0-66E3-492E-8D33-1893915E4103}" presName="tx1" presStyleLbl="revTx" presStyleIdx="3" presStyleCnt="5"/>
      <dgm:spPr/>
    </dgm:pt>
    <dgm:pt modelId="{00C4E30C-0FB9-4844-8CD8-B670D384C013}" type="pres">
      <dgm:prSet presAssocID="{032288D0-66E3-492E-8D33-1893915E4103}" presName="vert1" presStyleCnt="0"/>
      <dgm:spPr/>
    </dgm:pt>
    <dgm:pt modelId="{9BD55DD6-B025-4768-8C75-0DA813D7DCC7}" type="pres">
      <dgm:prSet presAssocID="{FA38CD21-970D-4C91-9FDE-5B1BCD1C34A0}" presName="thickLine" presStyleLbl="alignNode1" presStyleIdx="4" presStyleCnt="5"/>
      <dgm:spPr/>
    </dgm:pt>
    <dgm:pt modelId="{DE77BF82-C856-4FF5-B839-4C57EC41532A}" type="pres">
      <dgm:prSet presAssocID="{FA38CD21-970D-4C91-9FDE-5B1BCD1C34A0}" presName="horz1" presStyleCnt="0"/>
      <dgm:spPr/>
    </dgm:pt>
    <dgm:pt modelId="{E4A3C98B-6287-4646-AA3A-91E403080D58}" type="pres">
      <dgm:prSet presAssocID="{FA38CD21-970D-4C91-9FDE-5B1BCD1C34A0}" presName="tx1" presStyleLbl="revTx" presStyleIdx="4" presStyleCnt="5"/>
      <dgm:spPr/>
    </dgm:pt>
    <dgm:pt modelId="{CC9C2D72-A044-4FC3-BAE5-56265EC95132}" type="pres">
      <dgm:prSet presAssocID="{FA38CD21-970D-4C91-9FDE-5B1BCD1C34A0}" presName="vert1" presStyleCnt="0"/>
      <dgm:spPr/>
    </dgm:pt>
  </dgm:ptLst>
  <dgm:cxnLst>
    <dgm:cxn modelId="{ED1CA005-1E54-41F3-BA24-9DB113BCCC76}" type="presOf" srcId="{032288D0-66E3-492E-8D33-1893915E4103}" destId="{8CD3A79D-E69E-41F4-BB10-7290B74FD6B3}" srcOrd="0" destOrd="0" presId="urn:microsoft.com/office/officeart/2008/layout/LinedList"/>
    <dgm:cxn modelId="{97D3331C-4269-49C0-B2CF-5F6E50CE5FE2}" srcId="{D17A3986-03C1-4486-9552-3BD3B45C688C}" destId="{6E94B7A2-EF3D-401A-90DD-F9CED4E49909}" srcOrd="1" destOrd="0" parTransId="{F59E1D0D-50F8-4778-B75F-F1E99FF526AC}" sibTransId="{12BC195E-5778-4298-9405-9EBE57A51048}"/>
    <dgm:cxn modelId="{4C463548-17FC-47F3-B79F-1E4B33AE9D42}" type="presOf" srcId="{7E3468D4-CBEF-40B9-94B1-569DAB51414F}" destId="{405803E9-BBCF-4C51-8842-6AFBDAA50089}" srcOrd="0" destOrd="0" presId="urn:microsoft.com/office/officeart/2008/layout/LinedList"/>
    <dgm:cxn modelId="{01A68D49-4CE9-44E6-875B-84FD98377EBE}" type="presOf" srcId="{FA38CD21-970D-4C91-9FDE-5B1BCD1C34A0}" destId="{E4A3C98B-6287-4646-AA3A-91E403080D58}" srcOrd="0" destOrd="0" presId="urn:microsoft.com/office/officeart/2008/layout/LinedList"/>
    <dgm:cxn modelId="{C581B76A-05F6-48EA-8D26-4E4FAE19C965}" srcId="{D17A3986-03C1-4486-9552-3BD3B45C688C}" destId="{7E3468D4-CBEF-40B9-94B1-569DAB51414F}" srcOrd="2" destOrd="0" parTransId="{AA7C5B6A-3EDE-4AA5-A5E5-4CB78B5E832D}" sibTransId="{6D46961E-CC97-42A4-81DE-6630C85EED17}"/>
    <dgm:cxn modelId="{AA133D7F-656A-4575-9AB4-8F49EEF1B976}" srcId="{D17A3986-03C1-4486-9552-3BD3B45C688C}" destId="{E1F84CE1-8672-41DC-AF7D-D649AE15BEA9}" srcOrd="0" destOrd="0" parTransId="{1DD532A0-60A5-4382-A183-D840ED473BF2}" sibTransId="{286EBF7E-7F9A-447B-A9DC-BF604B00743C}"/>
    <dgm:cxn modelId="{FE389D8B-337B-4CEE-BD37-407CCC1A4CA6}" type="presOf" srcId="{D17A3986-03C1-4486-9552-3BD3B45C688C}" destId="{359ADEA0-AAE3-4009-BEDD-22EE85D24FFF}" srcOrd="0" destOrd="0" presId="urn:microsoft.com/office/officeart/2008/layout/LinedList"/>
    <dgm:cxn modelId="{BD9A069F-EA3B-4ECE-9E87-D36B77C3EC30}" srcId="{D17A3986-03C1-4486-9552-3BD3B45C688C}" destId="{032288D0-66E3-492E-8D33-1893915E4103}" srcOrd="3" destOrd="0" parTransId="{6D7DC802-468D-4659-AEF2-CED44C4A2B14}" sibTransId="{1EBB2324-3757-4A41-9266-83CCC7F8FB23}"/>
    <dgm:cxn modelId="{ADC294C8-0FB9-44DC-85D4-ABD54EBBD236}" type="presOf" srcId="{E1F84CE1-8672-41DC-AF7D-D649AE15BEA9}" destId="{E5B0D959-DDB8-44E7-BD4F-811BB6E7F48D}" srcOrd="0" destOrd="0" presId="urn:microsoft.com/office/officeart/2008/layout/LinedList"/>
    <dgm:cxn modelId="{A84AAFCA-8576-4AAF-A48C-FADE7EDBE64E}" type="presOf" srcId="{6E94B7A2-EF3D-401A-90DD-F9CED4E49909}" destId="{150CFD3C-D1AD-4443-BC57-E4408A0FEFD9}" srcOrd="0" destOrd="0" presId="urn:microsoft.com/office/officeart/2008/layout/LinedList"/>
    <dgm:cxn modelId="{393539EE-A740-4C2B-B0B7-2BC3F2E6C14F}" srcId="{D17A3986-03C1-4486-9552-3BD3B45C688C}" destId="{FA38CD21-970D-4C91-9FDE-5B1BCD1C34A0}" srcOrd="4" destOrd="0" parTransId="{71F8D7E1-02B3-4E76-8F9E-593FF8452DBD}" sibTransId="{488910E4-DD66-4427-9146-D5723DDB4612}"/>
    <dgm:cxn modelId="{36DACA93-826B-40A3-95AA-7CE8FBC738A5}" type="presParOf" srcId="{359ADEA0-AAE3-4009-BEDD-22EE85D24FFF}" destId="{EB827A3A-D7F0-4FE2-94C9-D7DB9C2CFD1D}" srcOrd="0" destOrd="0" presId="urn:microsoft.com/office/officeart/2008/layout/LinedList"/>
    <dgm:cxn modelId="{19BA44EB-3594-4A24-904C-9A37E1DC1905}" type="presParOf" srcId="{359ADEA0-AAE3-4009-BEDD-22EE85D24FFF}" destId="{58B2EB97-05D3-436C-B870-FC19A11E86F2}" srcOrd="1" destOrd="0" presId="urn:microsoft.com/office/officeart/2008/layout/LinedList"/>
    <dgm:cxn modelId="{16A067A0-C612-4D3E-82BF-940DC2896354}" type="presParOf" srcId="{58B2EB97-05D3-436C-B870-FC19A11E86F2}" destId="{E5B0D959-DDB8-44E7-BD4F-811BB6E7F48D}" srcOrd="0" destOrd="0" presId="urn:microsoft.com/office/officeart/2008/layout/LinedList"/>
    <dgm:cxn modelId="{B7E23672-0FFC-48D8-A0CD-1FCBFFF048CA}" type="presParOf" srcId="{58B2EB97-05D3-436C-B870-FC19A11E86F2}" destId="{1C60938B-96AC-4D38-A541-FE50902D1947}" srcOrd="1" destOrd="0" presId="urn:microsoft.com/office/officeart/2008/layout/LinedList"/>
    <dgm:cxn modelId="{A9542E91-9461-43C5-87CC-47B69D791123}" type="presParOf" srcId="{359ADEA0-AAE3-4009-BEDD-22EE85D24FFF}" destId="{31E4941C-54F2-446F-A897-3C51D3F14E87}" srcOrd="2" destOrd="0" presId="urn:microsoft.com/office/officeart/2008/layout/LinedList"/>
    <dgm:cxn modelId="{9EFF74BF-853D-4097-BEAA-99ADD97EF9F3}" type="presParOf" srcId="{359ADEA0-AAE3-4009-BEDD-22EE85D24FFF}" destId="{817D0764-2823-4173-9C71-4B7D2D1AD830}" srcOrd="3" destOrd="0" presId="urn:microsoft.com/office/officeart/2008/layout/LinedList"/>
    <dgm:cxn modelId="{F1809D9B-99C8-41BD-99F9-690AF7D2E0F3}" type="presParOf" srcId="{817D0764-2823-4173-9C71-4B7D2D1AD830}" destId="{150CFD3C-D1AD-4443-BC57-E4408A0FEFD9}" srcOrd="0" destOrd="0" presId="urn:microsoft.com/office/officeart/2008/layout/LinedList"/>
    <dgm:cxn modelId="{C69D4AB4-5612-44DE-B353-5187B22612BD}" type="presParOf" srcId="{817D0764-2823-4173-9C71-4B7D2D1AD830}" destId="{86815E4E-679F-49E3-9208-6AACFC725596}" srcOrd="1" destOrd="0" presId="urn:microsoft.com/office/officeart/2008/layout/LinedList"/>
    <dgm:cxn modelId="{2D9D582F-4567-48A6-92DD-1252F1B6CB61}" type="presParOf" srcId="{359ADEA0-AAE3-4009-BEDD-22EE85D24FFF}" destId="{064D2956-A12E-4E5E-B210-EF8EA212F178}" srcOrd="4" destOrd="0" presId="urn:microsoft.com/office/officeart/2008/layout/LinedList"/>
    <dgm:cxn modelId="{A9876E06-0CCD-4319-9D87-52132298E86B}" type="presParOf" srcId="{359ADEA0-AAE3-4009-BEDD-22EE85D24FFF}" destId="{25BB9845-6F90-4AB8-888B-0A3A9F6C0C84}" srcOrd="5" destOrd="0" presId="urn:microsoft.com/office/officeart/2008/layout/LinedList"/>
    <dgm:cxn modelId="{E1C58CBD-D63A-494A-B3D1-432B140289AF}" type="presParOf" srcId="{25BB9845-6F90-4AB8-888B-0A3A9F6C0C84}" destId="{405803E9-BBCF-4C51-8842-6AFBDAA50089}" srcOrd="0" destOrd="0" presId="urn:microsoft.com/office/officeart/2008/layout/LinedList"/>
    <dgm:cxn modelId="{505300D5-5979-4390-8B62-E96B423551F3}" type="presParOf" srcId="{25BB9845-6F90-4AB8-888B-0A3A9F6C0C84}" destId="{C3851164-493B-4CE7-92FA-9017D3CCC662}" srcOrd="1" destOrd="0" presId="urn:microsoft.com/office/officeart/2008/layout/LinedList"/>
    <dgm:cxn modelId="{49142386-2C62-4A7F-9629-D2BB7EAC1565}" type="presParOf" srcId="{359ADEA0-AAE3-4009-BEDD-22EE85D24FFF}" destId="{F16A04DB-48F5-4DED-83F3-D368FB332FB9}" srcOrd="6" destOrd="0" presId="urn:microsoft.com/office/officeart/2008/layout/LinedList"/>
    <dgm:cxn modelId="{04DBDDE5-20DC-41EA-95F6-923D1B5615C6}" type="presParOf" srcId="{359ADEA0-AAE3-4009-BEDD-22EE85D24FFF}" destId="{8BBF13AC-13DA-4D1C-AFE4-8599AD6ACB40}" srcOrd="7" destOrd="0" presId="urn:microsoft.com/office/officeart/2008/layout/LinedList"/>
    <dgm:cxn modelId="{4BECF6B3-90B1-4DD7-98CD-3141E8D8C177}" type="presParOf" srcId="{8BBF13AC-13DA-4D1C-AFE4-8599AD6ACB40}" destId="{8CD3A79D-E69E-41F4-BB10-7290B74FD6B3}" srcOrd="0" destOrd="0" presId="urn:microsoft.com/office/officeart/2008/layout/LinedList"/>
    <dgm:cxn modelId="{363161AD-78AD-40D4-A6F1-BBD5F7D468C3}" type="presParOf" srcId="{8BBF13AC-13DA-4D1C-AFE4-8599AD6ACB40}" destId="{00C4E30C-0FB9-4844-8CD8-B670D384C013}" srcOrd="1" destOrd="0" presId="urn:microsoft.com/office/officeart/2008/layout/LinedList"/>
    <dgm:cxn modelId="{6837D1C8-003F-4D74-8C78-02B42854A5F6}" type="presParOf" srcId="{359ADEA0-AAE3-4009-BEDD-22EE85D24FFF}" destId="{9BD55DD6-B025-4768-8C75-0DA813D7DCC7}" srcOrd="8" destOrd="0" presId="urn:microsoft.com/office/officeart/2008/layout/LinedList"/>
    <dgm:cxn modelId="{198BC5EB-2369-42B4-A830-56ED1FEF15F5}" type="presParOf" srcId="{359ADEA0-AAE3-4009-BEDD-22EE85D24FFF}" destId="{DE77BF82-C856-4FF5-B839-4C57EC41532A}" srcOrd="9" destOrd="0" presId="urn:microsoft.com/office/officeart/2008/layout/LinedList"/>
    <dgm:cxn modelId="{36A67CF8-238C-4D8E-B19B-3CB8F609AD9D}" type="presParOf" srcId="{DE77BF82-C856-4FF5-B839-4C57EC41532A}" destId="{E4A3C98B-6287-4646-AA3A-91E403080D58}" srcOrd="0" destOrd="0" presId="urn:microsoft.com/office/officeart/2008/layout/LinedList"/>
    <dgm:cxn modelId="{A7A302B2-1E5E-4BBE-BF3F-C1E138733224}" type="presParOf" srcId="{DE77BF82-C856-4FF5-B839-4C57EC41532A}" destId="{CC9C2D72-A044-4FC3-BAE5-56265EC951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A5AE52-E513-4DEC-9A1E-40B101709EB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06953C4-53FC-4920-93F5-2D8032FD97DB}">
      <dgm:prSet/>
      <dgm:spPr/>
      <dgm:t>
        <a:bodyPr/>
        <a:lstStyle/>
        <a:p>
          <a:r>
            <a:rPr lang="es-419" dirty="0">
              <a:solidFill>
                <a:srgbClr val="FF0000"/>
              </a:solidFill>
            </a:rPr>
            <a:t>NO REPRESENTA UN EVENTO.</a:t>
          </a:r>
          <a:endParaRPr lang="en-US" dirty="0">
            <a:solidFill>
              <a:srgbClr val="FF0000"/>
            </a:solidFill>
          </a:endParaRPr>
        </a:p>
      </dgm:t>
    </dgm:pt>
    <dgm:pt modelId="{FCFA00E9-68AE-448A-98D4-47C3CB63D9DD}" type="parTrans" cxnId="{316D0033-2B12-494B-942A-C9A5EDFCEBE7}">
      <dgm:prSet/>
      <dgm:spPr/>
      <dgm:t>
        <a:bodyPr/>
        <a:lstStyle/>
        <a:p>
          <a:endParaRPr lang="en-US"/>
        </a:p>
      </dgm:t>
    </dgm:pt>
    <dgm:pt modelId="{25FA879D-CA24-4002-8E04-6407F4753C83}" type="sibTrans" cxnId="{316D0033-2B12-494B-942A-C9A5EDFCEBE7}">
      <dgm:prSet/>
      <dgm:spPr/>
      <dgm:t>
        <a:bodyPr/>
        <a:lstStyle/>
        <a:p>
          <a:endParaRPr lang="en-US"/>
        </a:p>
      </dgm:t>
    </dgm:pt>
    <dgm:pt modelId="{E336B7B6-9E2A-4966-9EFD-78C2490AF45E}">
      <dgm:prSet/>
      <dgm:spPr/>
      <dgm:t>
        <a:bodyPr/>
        <a:lstStyle/>
        <a:p>
          <a:r>
            <a:rPr lang="es-419" i="1" dirty="0">
              <a:solidFill>
                <a:srgbClr val="FF0000"/>
              </a:solidFill>
            </a:rPr>
            <a:t>Presenta el riesgo en distintos lugares a cierta amenaza de cierta magnitud</a:t>
          </a:r>
          <a:r>
            <a:rPr lang="es-419" dirty="0"/>
            <a:t>. </a:t>
          </a:r>
          <a:endParaRPr lang="en-US" dirty="0"/>
        </a:p>
      </dgm:t>
    </dgm:pt>
    <dgm:pt modelId="{61A55F30-FBB0-43FA-8D4D-2D3F6E5A6F1A}" type="parTrans" cxnId="{AF1DEEDB-BA31-42DB-9F63-0D57209FF90B}">
      <dgm:prSet/>
      <dgm:spPr/>
      <dgm:t>
        <a:bodyPr/>
        <a:lstStyle/>
        <a:p>
          <a:endParaRPr lang="en-US"/>
        </a:p>
      </dgm:t>
    </dgm:pt>
    <dgm:pt modelId="{7D9BEEA9-D778-47BA-ACF6-A7C12B5F00B0}" type="sibTrans" cxnId="{AF1DEEDB-BA31-42DB-9F63-0D57209FF90B}">
      <dgm:prSet/>
      <dgm:spPr/>
      <dgm:t>
        <a:bodyPr/>
        <a:lstStyle/>
        <a:p>
          <a:endParaRPr lang="en-US"/>
        </a:p>
      </dgm:t>
    </dgm:pt>
    <dgm:pt modelId="{96206704-B289-45D2-B900-605D080A099E}">
      <dgm:prSet/>
      <dgm:spPr/>
      <dgm:t>
        <a:bodyPr/>
        <a:lstStyle/>
        <a:p>
          <a:r>
            <a:rPr lang="es-419"/>
            <a:t>La pérdida potencial delineada en cada lugar deriva de otros tres tipos de datos que varían geográficamente:</a:t>
          </a:r>
          <a:endParaRPr lang="en-US"/>
        </a:p>
      </dgm:t>
    </dgm:pt>
    <dgm:pt modelId="{79C86FF8-8A2C-4F30-8AE0-2D608B79AC08}" type="parTrans" cxnId="{DF3A3F9F-0033-4530-A8F8-B3426E7AF5D2}">
      <dgm:prSet/>
      <dgm:spPr/>
      <dgm:t>
        <a:bodyPr/>
        <a:lstStyle/>
        <a:p>
          <a:endParaRPr lang="en-US"/>
        </a:p>
      </dgm:t>
    </dgm:pt>
    <dgm:pt modelId="{D857E678-B52B-4C1F-B230-25D3CB39B4D4}" type="sibTrans" cxnId="{DF3A3F9F-0033-4530-A8F8-B3426E7AF5D2}">
      <dgm:prSet/>
      <dgm:spPr/>
      <dgm:t>
        <a:bodyPr/>
        <a:lstStyle/>
        <a:p>
          <a:endParaRPr lang="en-US"/>
        </a:p>
      </dgm:t>
    </dgm:pt>
    <dgm:pt modelId="{A39B698A-DB8F-4385-87D7-2057E21B5EF8}">
      <dgm:prSet/>
      <dgm:spPr/>
      <dgm:t>
        <a:bodyPr/>
        <a:lstStyle/>
        <a:p>
          <a:r>
            <a:rPr lang="es-419" dirty="0"/>
            <a:t>Amenaza</a:t>
          </a:r>
          <a:endParaRPr lang="en-US" dirty="0"/>
        </a:p>
      </dgm:t>
    </dgm:pt>
    <dgm:pt modelId="{8E813C43-6086-4BF4-A892-D797D82CA86F}" type="parTrans" cxnId="{D0DBC4D5-63AC-4CCE-A693-377FACD552C9}">
      <dgm:prSet/>
      <dgm:spPr/>
      <dgm:t>
        <a:bodyPr/>
        <a:lstStyle/>
        <a:p>
          <a:endParaRPr lang="en-US"/>
        </a:p>
      </dgm:t>
    </dgm:pt>
    <dgm:pt modelId="{F59E1FA3-5666-4067-9577-920F04A961B4}" type="sibTrans" cxnId="{D0DBC4D5-63AC-4CCE-A693-377FACD552C9}">
      <dgm:prSet/>
      <dgm:spPr/>
      <dgm:t>
        <a:bodyPr/>
        <a:lstStyle/>
        <a:p>
          <a:endParaRPr lang="en-US"/>
        </a:p>
      </dgm:t>
    </dgm:pt>
    <dgm:pt modelId="{43E2D969-EFF3-42F8-9346-E7B3B0C679D2}">
      <dgm:prSet/>
      <dgm:spPr/>
      <dgm:t>
        <a:bodyPr/>
        <a:lstStyle/>
        <a:p>
          <a:r>
            <a:rPr lang="es-419"/>
            <a:t>Elementos en Riesgo</a:t>
          </a:r>
          <a:endParaRPr lang="en-US"/>
        </a:p>
      </dgm:t>
    </dgm:pt>
    <dgm:pt modelId="{47AFF26C-939E-41AA-98DA-7D393A73DEF4}" type="parTrans" cxnId="{A05CB092-4F0C-420D-A64E-40746E19D8F2}">
      <dgm:prSet/>
      <dgm:spPr/>
      <dgm:t>
        <a:bodyPr/>
        <a:lstStyle/>
        <a:p>
          <a:endParaRPr lang="en-US"/>
        </a:p>
      </dgm:t>
    </dgm:pt>
    <dgm:pt modelId="{445F486B-2E57-44DF-8089-77CCFA9CF74F}" type="sibTrans" cxnId="{A05CB092-4F0C-420D-A64E-40746E19D8F2}">
      <dgm:prSet/>
      <dgm:spPr/>
      <dgm:t>
        <a:bodyPr/>
        <a:lstStyle/>
        <a:p>
          <a:endParaRPr lang="en-US"/>
        </a:p>
      </dgm:t>
    </dgm:pt>
    <dgm:pt modelId="{A8E9CBA6-8AE7-4D86-BDFF-31B3DC1EEB5D}">
      <dgm:prSet/>
      <dgm:spPr/>
      <dgm:t>
        <a:bodyPr/>
        <a:lstStyle/>
        <a:p>
          <a:r>
            <a:rPr lang="es-419"/>
            <a:t>Vulnerabilidad</a:t>
          </a:r>
          <a:endParaRPr lang="en-US"/>
        </a:p>
      </dgm:t>
    </dgm:pt>
    <dgm:pt modelId="{62518121-A208-4E3F-82C6-C3C53B4DB72D}" type="parTrans" cxnId="{47EF3013-34DA-48A8-B76D-2126B540470E}">
      <dgm:prSet/>
      <dgm:spPr/>
      <dgm:t>
        <a:bodyPr/>
        <a:lstStyle/>
        <a:p>
          <a:endParaRPr lang="en-US"/>
        </a:p>
      </dgm:t>
    </dgm:pt>
    <dgm:pt modelId="{8E93D17A-4538-45A2-ADD6-06A0FF315931}" type="sibTrans" cxnId="{47EF3013-34DA-48A8-B76D-2126B540470E}">
      <dgm:prSet/>
      <dgm:spPr/>
      <dgm:t>
        <a:bodyPr/>
        <a:lstStyle/>
        <a:p>
          <a:endParaRPr lang="en-US"/>
        </a:p>
      </dgm:t>
    </dgm:pt>
    <dgm:pt modelId="{EED2AA98-1DB7-4D3D-9159-2314007BC3C0}" type="pres">
      <dgm:prSet presAssocID="{24A5AE52-E513-4DEC-9A1E-40B101709EB7}" presName="vert0" presStyleCnt="0">
        <dgm:presLayoutVars>
          <dgm:dir/>
          <dgm:animOne val="branch"/>
          <dgm:animLvl val="lvl"/>
        </dgm:presLayoutVars>
      </dgm:prSet>
      <dgm:spPr/>
    </dgm:pt>
    <dgm:pt modelId="{E20AB051-5DC5-4414-A069-4E59D6E40258}" type="pres">
      <dgm:prSet presAssocID="{F06953C4-53FC-4920-93F5-2D8032FD97DB}" presName="thickLine" presStyleLbl="alignNode1" presStyleIdx="0" presStyleCnt="6"/>
      <dgm:spPr/>
    </dgm:pt>
    <dgm:pt modelId="{59976811-5D21-4DA5-AC61-9459ACB5DC9A}" type="pres">
      <dgm:prSet presAssocID="{F06953C4-53FC-4920-93F5-2D8032FD97DB}" presName="horz1" presStyleCnt="0"/>
      <dgm:spPr/>
    </dgm:pt>
    <dgm:pt modelId="{487D6C5F-CC0A-4020-8B97-50B308BB6D23}" type="pres">
      <dgm:prSet presAssocID="{F06953C4-53FC-4920-93F5-2D8032FD97DB}" presName="tx1" presStyleLbl="revTx" presStyleIdx="0" presStyleCnt="6"/>
      <dgm:spPr/>
    </dgm:pt>
    <dgm:pt modelId="{B6F1329E-52A2-4E1F-A011-5442FF0B2225}" type="pres">
      <dgm:prSet presAssocID="{F06953C4-53FC-4920-93F5-2D8032FD97DB}" presName="vert1" presStyleCnt="0"/>
      <dgm:spPr/>
    </dgm:pt>
    <dgm:pt modelId="{4CD56CED-5D7F-42E0-830C-9EA5B87F0160}" type="pres">
      <dgm:prSet presAssocID="{E336B7B6-9E2A-4966-9EFD-78C2490AF45E}" presName="thickLine" presStyleLbl="alignNode1" presStyleIdx="1" presStyleCnt="6"/>
      <dgm:spPr/>
    </dgm:pt>
    <dgm:pt modelId="{2FD3F9C6-08A8-42B7-90D6-7F8B755285AA}" type="pres">
      <dgm:prSet presAssocID="{E336B7B6-9E2A-4966-9EFD-78C2490AF45E}" presName="horz1" presStyleCnt="0"/>
      <dgm:spPr/>
    </dgm:pt>
    <dgm:pt modelId="{53FCFDCB-3037-400F-B3D9-3C1361DF63A6}" type="pres">
      <dgm:prSet presAssocID="{E336B7B6-9E2A-4966-9EFD-78C2490AF45E}" presName="tx1" presStyleLbl="revTx" presStyleIdx="1" presStyleCnt="6"/>
      <dgm:spPr/>
    </dgm:pt>
    <dgm:pt modelId="{A3C4B692-F9B8-4779-B952-5D4926191319}" type="pres">
      <dgm:prSet presAssocID="{E336B7B6-9E2A-4966-9EFD-78C2490AF45E}" presName="vert1" presStyleCnt="0"/>
      <dgm:spPr/>
    </dgm:pt>
    <dgm:pt modelId="{A3C23870-83C2-452F-87CC-57CF1810DC94}" type="pres">
      <dgm:prSet presAssocID="{96206704-B289-45D2-B900-605D080A099E}" presName="thickLine" presStyleLbl="alignNode1" presStyleIdx="2" presStyleCnt="6"/>
      <dgm:spPr/>
    </dgm:pt>
    <dgm:pt modelId="{CCD59A73-25A8-4FCC-940E-4BEC62D71F5E}" type="pres">
      <dgm:prSet presAssocID="{96206704-B289-45D2-B900-605D080A099E}" presName="horz1" presStyleCnt="0"/>
      <dgm:spPr/>
    </dgm:pt>
    <dgm:pt modelId="{88D25D08-8089-457E-B311-C1BD65BD11A8}" type="pres">
      <dgm:prSet presAssocID="{96206704-B289-45D2-B900-605D080A099E}" presName="tx1" presStyleLbl="revTx" presStyleIdx="2" presStyleCnt="6"/>
      <dgm:spPr/>
    </dgm:pt>
    <dgm:pt modelId="{4C13FDC1-ACD4-4381-874A-9867E676420D}" type="pres">
      <dgm:prSet presAssocID="{96206704-B289-45D2-B900-605D080A099E}" presName="vert1" presStyleCnt="0"/>
      <dgm:spPr/>
    </dgm:pt>
    <dgm:pt modelId="{B26B5481-BF2F-4E32-B69B-5202CC618201}" type="pres">
      <dgm:prSet presAssocID="{A39B698A-DB8F-4385-87D7-2057E21B5EF8}" presName="thickLine" presStyleLbl="alignNode1" presStyleIdx="3" presStyleCnt="6"/>
      <dgm:spPr/>
    </dgm:pt>
    <dgm:pt modelId="{9457CA1E-BD9E-4D2B-8F28-6AA44118D7AD}" type="pres">
      <dgm:prSet presAssocID="{A39B698A-DB8F-4385-87D7-2057E21B5EF8}" presName="horz1" presStyleCnt="0"/>
      <dgm:spPr/>
    </dgm:pt>
    <dgm:pt modelId="{EBF349F9-468C-4327-8F33-8AADD275917E}" type="pres">
      <dgm:prSet presAssocID="{A39B698A-DB8F-4385-87D7-2057E21B5EF8}" presName="tx1" presStyleLbl="revTx" presStyleIdx="3" presStyleCnt="6"/>
      <dgm:spPr/>
    </dgm:pt>
    <dgm:pt modelId="{0F52DA59-FE6D-4F78-BFD8-8CD0A61B782E}" type="pres">
      <dgm:prSet presAssocID="{A39B698A-DB8F-4385-87D7-2057E21B5EF8}" presName="vert1" presStyleCnt="0"/>
      <dgm:spPr/>
    </dgm:pt>
    <dgm:pt modelId="{267D64B5-05F8-4CCE-92B6-ED4924B451F2}" type="pres">
      <dgm:prSet presAssocID="{43E2D969-EFF3-42F8-9346-E7B3B0C679D2}" presName="thickLine" presStyleLbl="alignNode1" presStyleIdx="4" presStyleCnt="6"/>
      <dgm:spPr/>
    </dgm:pt>
    <dgm:pt modelId="{18F3B027-0D3F-4D53-B480-422E4FE757BF}" type="pres">
      <dgm:prSet presAssocID="{43E2D969-EFF3-42F8-9346-E7B3B0C679D2}" presName="horz1" presStyleCnt="0"/>
      <dgm:spPr/>
    </dgm:pt>
    <dgm:pt modelId="{C7038A2A-5BD8-460D-9F77-99672293E84B}" type="pres">
      <dgm:prSet presAssocID="{43E2D969-EFF3-42F8-9346-E7B3B0C679D2}" presName="tx1" presStyleLbl="revTx" presStyleIdx="4" presStyleCnt="6"/>
      <dgm:spPr/>
    </dgm:pt>
    <dgm:pt modelId="{50CED76F-A137-4D4D-9BF1-7C1C722FE3A5}" type="pres">
      <dgm:prSet presAssocID="{43E2D969-EFF3-42F8-9346-E7B3B0C679D2}" presName="vert1" presStyleCnt="0"/>
      <dgm:spPr/>
    </dgm:pt>
    <dgm:pt modelId="{0BD13CBC-917E-4A6E-9F70-F75005957E78}" type="pres">
      <dgm:prSet presAssocID="{A8E9CBA6-8AE7-4D86-BDFF-31B3DC1EEB5D}" presName="thickLine" presStyleLbl="alignNode1" presStyleIdx="5" presStyleCnt="6"/>
      <dgm:spPr/>
    </dgm:pt>
    <dgm:pt modelId="{77918C43-F3A8-4500-A181-90797C8CED53}" type="pres">
      <dgm:prSet presAssocID="{A8E9CBA6-8AE7-4D86-BDFF-31B3DC1EEB5D}" presName="horz1" presStyleCnt="0"/>
      <dgm:spPr/>
    </dgm:pt>
    <dgm:pt modelId="{E9ED6781-57F8-4877-AA1B-57F17F2DC888}" type="pres">
      <dgm:prSet presAssocID="{A8E9CBA6-8AE7-4D86-BDFF-31B3DC1EEB5D}" presName="tx1" presStyleLbl="revTx" presStyleIdx="5" presStyleCnt="6"/>
      <dgm:spPr/>
    </dgm:pt>
    <dgm:pt modelId="{5D8EE762-FC2B-4F3E-A979-E64DC1B2E818}" type="pres">
      <dgm:prSet presAssocID="{A8E9CBA6-8AE7-4D86-BDFF-31B3DC1EEB5D}" presName="vert1" presStyleCnt="0"/>
      <dgm:spPr/>
    </dgm:pt>
  </dgm:ptLst>
  <dgm:cxnLst>
    <dgm:cxn modelId="{47EF3013-34DA-48A8-B76D-2126B540470E}" srcId="{24A5AE52-E513-4DEC-9A1E-40B101709EB7}" destId="{A8E9CBA6-8AE7-4D86-BDFF-31B3DC1EEB5D}" srcOrd="5" destOrd="0" parTransId="{62518121-A208-4E3F-82C6-C3C53B4DB72D}" sibTransId="{8E93D17A-4538-45A2-ADD6-06A0FF315931}"/>
    <dgm:cxn modelId="{64C4DF24-18C5-44D0-A643-66B5369E94A7}" type="presOf" srcId="{A39B698A-DB8F-4385-87D7-2057E21B5EF8}" destId="{EBF349F9-468C-4327-8F33-8AADD275917E}" srcOrd="0" destOrd="0" presId="urn:microsoft.com/office/officeart/2008/layout/LinedList"/>
    <dgm:cxn modelId="{316D0033-2B12-494B-942A-C9A5EDFCEBE7}" srcId="{24A5AE52-E513-4DEC-9A1E-40B101709EB7}" destId="{F06953C4-53FC-4920-93F5-2D8032FD97DB}" srcOrd="0" destOrd="0" parTransId="{FCFA00E9-68AE-448A-98D4-47C3CB63D9DD}" sibTransId="{25FA879D-CA24-4002-8E04-6407F4753C83}"/>
    <dgm:cxn modelId="{A05CB092-4F0C-420D-A64E-40746E19D8F2}" srcId="{24A5AE52-E513-4DEC-9A1E-40B101709EB7}" destId="{43E2D969-EFF3-42F8-9346-E7B3B0C679D2}" srcOrd="4" destOrd="0" parTransId="{47AFF26C-939E-41AA-98DA-7D393A73DEF4}" sibTransId="{445F486B-2E57-44DF-8089-77CCFA9CF74F}"/>
    <dgm:cxn modelId="{E040D599-AEEE-48F8-8B49-226294B2D89D}" type="presOf" srcId="{A8E9CBA6-8AE7-4D86-BDFF-31B3DC1EEB5D}" destId="{E9ED6781-57F8-4877-AA1B-57F17F2DC888}" srcOrd="0" destOrd="0" presId="urn:microsoft.com/office/officeart/2008/layout/LinedList"/>
    <dgm:cxn modelId="{99B0A29B-7C6F-40BD-8C11-21DADE592493}" type="presOf" srcId="{24A5AE52-E513-4DEC-9A1E-40B101709EB7}" destId="{EED2AA98-1DB7-4D3D-9159-2314007BC3C0}" srcOrd="0" destOrd="0" presId="urn:microsoft.com/office/officeart/2008/layout/LinedList"/>
    <dgm:cxn modelId="{DF3A3F9F-0033-4530-A8F8-B3426E7AF5D2}" srcId="{24A5AE52-E513-4DEC-9A1E-40B101709EB7}" destId="{96206704-B289-45D2-B900-605D080A099E}" srcOrd="2" destOrd="0" parTransId="{79C86FF8-8A2C-4F30-8AE0-2D608B79AC08}" sibTransId="{D857E678-B52B-4C1F-B230-25D3CB39B4D4}"/>
    <dgm:cxn modelId="{D3E228A0-F266-4803-85C0-1CFF75BE9475}" type="presOf" srcId="{F06953C4-53FC-4920-93F5-2D8032FD97DB}" destId="{487D6C5F-CC0A-4020-8B97-50B308BB6D23}" srcOrd="0" destOrd="0" presId="urn:microsoft.com/office/officeart/2008/layout/LinedList"/>
    <dgm:cxn modelId="{91F589C2-87EA-4E8B-84DD-F367C29DF9F2}" type="presOf" srcId="{43E2D969-EFF3-42F8-9346-E7B3B0C679D2}" destId="{C7038A2A-5BD8-460D-9F77-99672293E84B}" srcOrd="0" destOrd="0" presId="urn:microsoft.com/office/officeart/2008/layout/LinedList"/>
    <dgm:cxn modelId="{D0DBC4D5-63AC-4CCE-A693-377FACD552C9}" srcId="{24A5AE52-E513-4DEC-9A1E-40B101709EB7}" destId="{A39B698A-DB8F-4385-87D7-2057E21B5EF8}" srcOrd="3" destOrd="0" parTransId="{8E813C43-6086-4BF4-A892-D797D82CA86F}" sibTransId="{F59E1FA3-5666-4067-9577-920F04A961B4}"/>
    <dgm:cxn modelId="{385819D7-0653-4341-BDCF-42C9921DC811}" type="presOf" srcId="{E336B7B6-9E2A-4966-9EFD-78C2490AF45E}" destId="{53FCFDCB-3037-400F-B3D9-3C1361DF63A6}" srcOrd="0" destOrd="0" presId="urn:microsoft.com/office/officeart/2008/layout/LinedList"/>
    <dgm:cxn modelId="{AF1DEEDB-BA31-42DB-9F63-0D57209FF90B}" srcId="{24A5AE52-E513-4DEC-9A1E-40B101709EB7}" destId="{E336B7B6-9E2A-4966-9EFD-78C2490AF45E}" srcOrd="1" destOrd="0" parTransId="{61A55F30-FBB0-43FA-8D4D-2D3F6E5A6F1A}" sibTransId="{7D9BEEA9-D778-47BA-ACF6-A7C12B5F00B0}"/>
    <dgm:cxn modelId="{C34BD1FF-04E1-41A8-AAD5-2BC82E4620DF}" type="presOf" srcId="{96206704-B289-45D2-B900-605D080A099E}" destId="{88D25D08-8089-457E-B311-C1BD65BD11A8}" srcOrd="0" destOrd="0" presId="urn:microsoft.com/office/officeart/2008/layout/LinedList"/>
    <dgm:cxn modelId="{C7E77222-6D61-4890-9AB5-972C92816319}" type="presParOf" srcId="{EED2AA98-1DB7-4D3D-9159-2314007BC3C0}" destId="{E20AB051-5DC5-4414-A069-4E59D6E40258}" srcOrd="0" destOrd="0" presId="urn:microsoft.com/office/officeart/2008/layout/LinedList"/>
    <dgm:cxn modelId="{028403B1-85B3-4482-B181-8F9F332D32F5}" type="presParOf" srcId="{EED2AA98-1DB7-4D3D-9159-2314007BC3C0}" destId="{59976811-5D21-4DA5-AC61-9459ACB5DC9A}" srcOrd="1" destOrd="0" presId="urn:microsoft.com/office/officeart/2008/layout/LinedList"/>
    <dgm:cxn modelId="{B84B11DD-3BCF-43BF-AB85-B5363CF31D2D}" type="presParOf" srcId="{59976811-5D21-4DA5-AC61-9459ACB5DC9A}" destId="{487D6C5F-CC0A-4020-8B97-50B308BB6D23}" srcOrd="0" destOrd="0" presId="urn:microsoft.com/office/officeart/2008/layout/LinedList"/>
    <dgm:cxn modelId="{80557BAF-9D96-470A-BF14-151AD55D8524}" type="presParOf" srcId="{59976811-5D21-4DA5-AC61-9459ACB5DC9A}" destId="{B6F1329E-52A2-4E1F-A011-5442FF0B2225}" srcOrd="1" destOrd="0" presId="urn:microsoft.com/office/officeart/2008/layout/LinedList"/>
    <dgm:cxn modelId="{343C49CA-3031-4D44-A345-AA5D641A300D}" type="presParOf" srcId="{EED2AA98-1DB7-4D3D-9159-2314007BC3C0}" destId="{4CD56CED-5D7F-42E0-830C-9EA5B87F0160}" srcOrd="2" destOrd="0" presId="urn:microsoft.com/office/officeart/2008/layout/LinedList"/>
    <dgm:cxn modelId="{81A464E3-4BE0-40A9-80B6-976CF112EDEA}" type="presParOf" srcId="{EED2AA98-1DB7-4D3D-9159-2314007BC3C0}" destId="{2FD3F9C6-08A8-42B7-90D6-7F8B755285AA}" srcOrd="3" destOrd="0" presId="urn:microsoft.com/office/officeart/2008/layout/LinedList"/>
    <dgm:cxn modelId="{0A4E75BA-6F49-442B-A52C-783691FE9CF9}" type="presParOf" srcId="{2FD3F9C6-08A8-42B7-90D6-7F8B755285AA}" destId="{53FCFDCB-3037-400F-B3D9-3C1361DF63A6}" srcOrd="0" destOrd="0" presId="urn:microsoft.com/office/officeart/2008/layout/LinedList"/>
    <dgm:cxn modelId="{97B830A7-42B0-4046-8808-4D86F1414B4A}" type="presParOf" srcId="{2FD3F9C6-08A8-42B7-90D6-7F8B755285AA}" destId="{A3C4B692-F9B8-4779-B952-5D4926191319}" srcOrd="1" destOrd="0" presId="urn:microsoft.com/office/officeart/2008/layout/LinedList"/>
    <dgm:cxn modelId="{3E7AA3A6-A26C-4913-A24E-5C87ED61398A}" type="presParOf" srcId="{EED2AA98-1DB7-4D3D-9159-2314007BC3C0}" destId="{A3C23870-83C2-452F-87CC-57CF1810DC94}" srcOrd="4" destOrd="0" presId="urn:microsoft.com/office/officeart/2008/layout/LinedList"/>
    <dgm:cxn modelId="{6914CE16-BEAF-4054-A6B4-44E91E1D22EE}" type="presParOf" srcId="{EED2AA98-1DB7-4D3D-9159-2314007BC3C0}" destId="{CCD59A73-25A8-4FCC-940E-4BEC62D71F5E}" srcOrd="5" destOrd="0" presId="urn:microsoft.com/office/officeart/2008/layout/LinedList"/>
    <dgm:cxn modelId="{6CDC22C4-0C40-46F1-82E3-A53742F80D52}" type="presParOf" srcId="{CCD59A73-25A8-4FCC-940E-4BEC62D71F5E}" destId="{88D25D08-8089-457E-B311-C1BD65BD11A8}" srcOrd="0" destOrd="0" presId="urn:microsoft.com/office/officeart/2008/layout/LinedList"/>
    <dgm:cxn modelId="{69B171F2-0886-4968-8182-4F285AC0D57B}" type="presParOf" srcId="{CCD59A73-25A8-4FCC-940E-4BEC62D71F5E}" destId="{4C13FDC1-ACD4-4381-874A-9867E676420D}" srcOrd="1" destOrd="0" presId="urn:microsoft.com/office/officeart/2008/layout/LinedList"/>
    <dgm:cxn modelId="{E96597F3-3147-415A-BCC0-9805BA54D0DE}" type="presParOf" srcId="{EED2AA98-1DB7-4D3D-9159-2314007BC3C0}" destId="{B26B5481-BF2F-4E32-B69B-5202CC618201}" srcOrd="6" destOrd="0" presId="urn:microsoft.com/office/officeart/2008/layout/LinedList"/>
    <dgm:cxn modelId="{C5246815-7CA0-45C6-9EF2-70D02A9F0009}" type="presParOf" srcId="{EED2AA98-1DB7-4D3D-9159-2314007BC3C0}" destId="{9457CA1E-BD9E-4D2B-8F28-6AA44118D7AD}" srcOrd="7" destOrd="0" presId="urn:microsoft.com/office/officeart/2008/layout/LinedList"/>
    <dgm:cxn modelId="{63266E6B-F458-4C1E-A84E-1706778D3EA5}" type="presParOf" srcId="{9457CA1E-BD9E-4D2B-8F28-6AA44118D7AD}" destId="{EBF349F9-468C-4327-8F33-8AADD275917E}" srcOrd="0" destOrd="0" presId="urn:microsoft.com/office/officeart/2008/layout/LinedList"/>
    <dgm:cxn modelId="{3998847E-0E10-46A8-9AA4-3E64A3E3F13F}" type="presParOf" srcId="{9457CA1E-BD9E-4D2B-8F28-6AA44118D7AD}" destId="{0F52DA59-FE6D-4F78-BFD8-8CD0A61B782E}" srcOrd="1" destOrd="0" presId="urn:microsoft.com/office/officeart/2008/layout/LinedList"/>
    <dgm:cxn modelId="{3B26CC11-5259-4D48-BB0B-D32EE2DB6AD8}" type="presParOf" srcId="{EED2AA98-1DB7-4D3D-9159-2314007BC3C0}" destId="{267D64B5-05F8-4CCE-92B6-ED4924B451F2}" srcOrd="8" destOrd="0" presId="urn:microsoft.com/office/officeart/2008/layout/LinedList"/>
    <dgm:cxn modelId="{F06C619E-EF18-444D-B183-457C815D22B6}" type="presParOf" srcId="{EED2AA98-1DB7-4D3D-9159-2314007BC3C0}" destId="{18F3B027-0D3F-4D53-B480-422E4FE757BF}" srcOrd="9" destOrd="0" presId="urn:microsoft.com/office/officeart/2008/layout/LinedList"/>
    <dgm:cxn modelId="{DBD2807A-177A-4B3B-AB9B-B49FEA581BD0}" type="presParOf" srcId="{18F3B027-0D3F-4D53-B480-422E4FE757BF}" destId="{C7038A2A-5BD8-460D-9F77-99672293E84B}" srcOrd="0" destOrd="0" presId="urn:microsoft.com/office/officeart/2008/layout/LinedList"/>
    <dgm:cxn modelId="{C0D62611-BED6-4CED-9FCC-69C879ADD201}" type="presParOf" srcId="{18F3B027-0D3F-4D53-B480-422E4FE757BF}" destId="{50CED76F-A137-4D4D-9BF1-7C1C722FE3A5}" srcOrd="1" destOrd="0" presId="urn:microsoft.com/office/officeart/2008/layout/LinedList"/>
    <dgm:cxn modelId="{32F75C00-0A00-429C-A6A0-68B0A3FC10B0}" type="presParOf" srcId="{EED2AA98-1DB7-4D3D-9159-2314007BC3C0}" destId="{0BD13CBC-917E-4A6E-9F70-F75005957E78}" srcOrd="10" destOrd="0" presId="urn:microsoft.com/office/officeart/2008/layout/LinedList"/>
    <dgm:cxn modelId="{1C43DCDE-DE78-4D89-AF38-F0CC4B37CA27}" type="presParOf" srcId="{EED2AA98-1DB7-4D3D-9159-2314007BC3C0}" destId="{77918C43-F3A8-4500-A181-90797C8CED53}" srcOrd="11" destOrd="0" presId="urn:microsoft.com/office/officeart/2008/layout/LinedList"/>
    <dgm:cxn modelId="{13140F58-32EE-4670-8CAB-7B3042756D27}" type="presParOf" srcId="{77918C43-F3A8-4500-A181-90797C8CED53}" destId="{E9ED6781-57F8-4877-AA1B-57F17F2DC888}" srcOrd="0" destOrd="0" presId="urn:microsoft.com/office/officeart/2008/layout/LinedList"/>
    <dgm:cxn modelId="{4D70A408-DFCA-4A85-831E-8212F77CAD8D}" type="presParOf" srcId="{77918C43-F3A8-4500-A181-90797C8CED53}" destId="{5D8EE762-FC2B-4F3E-A979-E64DC1B2E81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A5C37C-091C-451C-B733-35D3359FCA70}"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9156AE8-3841-43AB-A922-E21C64711987}">
      <dgm:prSet/>
      <dgm:spPr/>
      <dgm:t>
        <a:bodyPr/>
        <a:lstStyle/>
        <a:p>
          <a:r>
            <a:rPr lang="es-419"/>
            <a:t>El tipo de estimación de pérdidas requerido depende del usuario: </a:t>
          </a:r>
          <a:endParaRPr lang="en-US"/>
        </a:p>
      </dgm:t>
    </dgm:pt>
    <dgm:pt modelId="{94995824-DD49-41B4-A17B-713C35818F58}" type="parTrans" cxnId="{5BE385B0-643A-44FB-9870-E414A4E6BB97}">
      <dgm:prSet/>
      <dgm:spPr/>
      <dgm:t>
        <a:bodyPr/>
        <a:lstStyle/>
        <a:p>
          <a:endParaRPr lang="en-US"/>
        </a:p>
      </dgm:t>
    </dgm:pt>
    <dgm:pt modelId="{7DADF824-EF6F-4D24-A0D5-CA970F8B3FA9}" type="sibTrans" cxnId="{5BE385B0-643A-44FB-9870-E414A4E6BB97}">
      <dgm:prSet/>
      <dgm:spPr/>
      <dgm:t>
        <a:bodyPr/>
        <a:lstStyle/>
        <a:p>
          <a:endParaRPr lang="en-US"/>
        </a:p>
      </dgm:t>
    </dgm:pt>
    <dgm:pt modelId="{B39E9B07-BB59-4961-937F-FEAF9C1C249D}">
      <dgm:prSet/>
      <dgm:spPr/>
      <dgm:t>
        <a:bodyPr/>
        <a:lstStyle/>
        <a:p>
          <a:r>
            <a:rPr lang="es-419"/>
            <a:t>De pérdidas físicas: de edificios, infraestructura y equipo </a:t>
          </a:r>
          <a:endParaRPr lang="en-US"/>
        </a:p>
      </dgm:t>
    </dgm:pt>
    <dgm:pt modelId="{4AEA38E2-1BE5-4A26-981F-6EC544A6B764}" type="parTrans" cxnId="{405B1E94-5F05-4C42-AE55-AFF2665101FD}">
      <dgm:prSet/>
      <dgm:spPr/>
      <dgm:t>
        <a:bodyPr/>
        <a:lstStyle/>
        <a:p>
          <a:endParaRPr lang="en-US"/>
        </a:p>
      </dgm:t>
    </dgm:pt>
    <dgm:pt modelId="{F20383CE-42E6-4DE5-A33F-F2068AD2940D}" type="sibTrans" cxnId="{405B1E94-5F05-4C42-AE55-AFF2665101FD}">
      <dgm:prSet/>
      <dgm:spPr/>
      <dgm:t>
        <a:bodyPr/>
        <a:lstStyle/>
        <a:p>
          <a:endParaRPr lang="en-US"/>
        </a:p>
      </dgm:t>
    </dgm:pt>
    <dgm:pt modelId="{09F6FD14-1A2C-4E1E-9FFB-9DF74F1B0308}">
      <dgm:prSet/>
      <dgm:spPr/>
      <dgm:t>
        <a:bodyPr/>
        <a:lstStyle/>
        <a:p>
          <a:r>
            <a:rPr lang="es-419"/>
            <a:t>El número de víctimas humanas y el número de damnificados sin casa </a:t>
          </a:r>
          <a:endParaRPr lang="en-US"/>
        </a:p>
      </dgm:t>
    </dgm:pt>
    <dgm:pt modelId="{5BAE9EB1-81B0-401E-9256-9D9394047F03}" type="parTrans" cxnId="{B48764DE-4A25-48B9-880B-0BDA11D37A77}">
      <dgm:prSet/>
      <dgm:spPr/>
      <dgm:t>
        <a:bodyPr/>
        <a:lstStyle/>
        <a:p>
          <a:endParaRPr lang="en-US"/>
        </a:p>
      </dgm:t>
    </dgm:pt>
    <dgm:pt modelId="{26BB765B-B912-4315-A368-04E0CBDC1935}" type="sibTrans" cxnId="{B48764DE-4A25-48B9-880B-0BDA11D37A77}">
      <dgm:prSet/>
      <dgm:spPr/>
      <dgm:t>
        <a:bodyPr/>
        <a:lstStyle/>
        <a:p>
          <a:endParaRPr lang="en-US"/>
        </a:p>
      </dgm:t>
    </dgm:pt>
    <dgm:pt modelId="{B768E0C6-1466-4D3E-9779-A1FA33924295}">
      <dgm:prSet/>
      <dgm:spPr/>
      <dgm:t>
        <a:bodyPr/>
        <a:lstStyle/>
        <a:p>
          <a:r>
            <a:rPr lang="es-419"/>
            <a:t>Pérdidas económicas y trastornos sociales: es una medida útil en el caso de planificación de desarrollo a largo plazo.</a:t>
          </a:r>
          <a:endParaRPr lang="en-US"/>
        </a:p>
      </dgm:t>
    </dgm:pt>
    <dgm:pt modelId="{F81E85C5-EBA9-4C80-8DA5-6D1C8AB3B80B}" type="parTrans" cxnId="{EA2B00CC-C0A7-44BB-A2FE-B3A271AA56C8}">
      <dgm:prSet/>
      <dgm:spPr/>
      <dgm:t>
        <a:bodyPr/>
        <a:lstStyle/>
        <a:p>
          <a:endParaRPr lang="en-US"/>
        </a:p>
      </dgm:t>
    </dgm:pt>
    <dgm:pt modelId="{9565B42E-AB7F-4C47-B901-B0C33C369FA2}" type="sibTrans" cxnId="{EA2B00CC-C0A7-44BB-A2FE-B3A271AA56C8}">
      <dgm:prSet/>
      <dgm:spPr/>
      <dgm:t>
        <a:bodyPr/>
        <a:lstStyle/>
        <a:p>
          <a:endParaRPr lang="en-US"/>
        </a:p>
      </dgm:t>
    </dgm:pt>
    <dgm:pt modelId="{6295BBC4-F363-46F8-95AE-1940D938FA53}" type="pres">
      <dgm:prSet presAssocID="{97A5C37C-091C-451C-B733-35D3359FCA70}" presName="vert0" presStyleCnt="0">
        <dgm:presLayoutVars>
          <dgm:dir/>
          <dgm:animOne val="branch"/>
          <dgm:animLvl val="lvl"/>
        </dgm:presLayoutVars>
      </dgm:prSet>
      <dgm:spPr/>
    </dgm:pt>
    <dgm:pt modelId="{37706305-A676-4184-A6D3-B3070FA8259B}" type="pres">
      <dgm:prSet presAssocID="{99156AE8-3841-43AB-A922-E21C64711987}" presName="thickLine" presStyleLbl="alignNode1" presStyleIdx="0" presStyleCnt="4"/>
      <dgm:spPr/>
    </dgm:pt>
    <dgm:pt modelId="{E88EE36E-77D6-456F-A229-5DFC477E4C14}" type="pres">
      <dgm:prSet presAssocID="{99156AE8-3841-43AB-A922-E21C64711987}" presName="horz1" presStyleCnt="0"/>
      <dgm:spPr/>
    </dgm:pt>
    <dgm:pt modelId="{2359CA3B-86B5-401A-98A3-5D70559EDF71}" type="pres">
      <dgm:prSet presAssocID="{99156AE8-3841-43AB-A922-E21C64711987}" presName="tx1" presStyleLbl="revTx" presStyleIdx="0" presStyleCnt="4"/>
      <dgm:spPr/>
    </dgm:pt>
    <dgm:pt modelId="{2B358A72-3EA9-4366-8B50-DBD0016E17C4}" type="pres">
      <dgm:prSet presAssocID="{99156AE8-3841-43AB-A922-E21C64711987}" presName="vert1" presStyleCnt="0"/>
      <dgm:spPr/>
    </dgm:pt>
    <dgm:pt modelId="{740319A0-AD12-4B87-8FA3-14DE191FAC8A}" type="pres">
      <dgm:prSet presAssocID="{B39E9B07-BB59-4961-937F-FEAF9C1C249D}" presName="thickLine" presStyleLbl="alignNode1" presStyleIdx="1" presStyleCnt="4"/>
      <dgm:spPr/>
    </dgm:pt>
    <dgm:pt modelId="{86BF1319-BE22-4ACB-826F-BE6856548AC8}" type="pres">
      <dgm:prSet presAssocID="{B39E9B07-BB59-4961-937F-FEAF9C1C249D}" presName="horz1" presStyleCnt="0"/>
      <dgm:spPr/>
    </dgm:pt>
    <dgm:pt modelId="{DAF249C1-E4E3-4D84-9515-8B0554C703D8}" type="pres">
      <dgm:prSet presAssocID="{B39E9B07-BB59-4961-937F-FEAF9C1C249D}" presName="tx1" presStyleLbl="revTx" presStyleIdx="1" presStyleCnt="4"/>
      <dgm:spPr/>
    </dgm:pt>
    <dgm:pt modelId="{346FCE31-654A-4F71-8201-9AD38F8D3405}" type="pres">
      <dgm:prSet presAssocID="{B39E9B07-BB59-4961-937F-FEAF9C1C249D}" presName="vert1" presStyleCnt="0"/>
      <dgm:spPr/>
    </dgm:pt>
    <dgm:pt modelId="{64C17F4D-1FE3-457E-980A-8AD696462216}" type="pres">
      <dgm:prSet presAssocID="{09F6FD14-1A2C-4E1E-9FFB-9DF74F1B0308}" presName="thickLine" presStyleLbl="alignNode1" presStyleIdx="2" presStyleCnt="4"/>
      <dgm:spPr/>
    </dgm:pt>
    <dgm:pt modelId="{710043A8-3D47-45BD-BA42-3CD81EE689C7}" type="pres">
      <dgm:prSet presAssocID="{09F6FD14-1A2C-4E1E-9FFB-9DF74F1B0308}" presName="horz1" presStyleCnt="0"/>
      <dgm:spPr/>
    </dgm:pt>
    <dgm:pt modelId="{1D3651F7-622C-440A-A41E-199CCF330726}" type="pres">
      <dgm:prSet presAssocID="{09F6FD14-1A2C-4E1E-9FFB-9DF74F1B0308}" presName="tx1" presStyleLbl="revTx" presStyleIdx="2" presStyleCnt="4"/>
      <dgm:spPr/>
    </dgm:pt>
    <dgm:pt modelId="{F98C1CA7-B3E4-438E-9BEA-73C4EE2C5E5B}" type="pres">
      <dgm:prSet presAssocID="{09F6FD14-1A2C-4E1E-9FFB-9DF74F1B0308}" presName="vert1" presStyleCnt="0"/>
      <dgm:spPr/>
    </dgm:pt>
    <dgm:pt modelId="{CD9965D9-1101-4EC7-BA78-47AA6A6A2C1D}" type="pres">
      <dgm:prSet presAssocID="{B768E0C6-1466-4D3E-9779-A1FA33924295}" presName="thickLine" presStyleLbl="alignNode1" presStyleIdx="3" presStyleCnt="4"/>
      <dgm:spPr/>
    </dgm:pt>
    <dgm:pt modelId="{04B002DD-BD29-48B8-BF3C-0A19A7063849}" type="pres">
      <dgm:prSet presAssocID="{B768E0C6-1466-4D3E-9779-A1FA33924295}" presName="horz1" presStyleCnt="0"/>
      <dgm:spPr/>
    </dgm:pt>
    <dgm:pt modelId="{7C14F71A-97D2-4AF2-AA20-43CFCC7BF3B8}" type="pres">
      <dgm:prSet presAssocID="{B768E0C6-1466-4D3E-9779-A1FA33924295}" presName="tx1" presStyleLbl="revTx" presStyleIdx="3" presStyleCnt="4"/>
      <dgm:spPr/>
    </dgm:pt>
    <dgm:pt modelId="{A76B999A-1113-4A71-A91E-12BF19C4FBFD}" type="pres">
      <dgm:prSet presAssocID="{B768E0C6-1466-4D3E-9779-A1FA33924295}" presName="vert1" presStyleCnt="0"/>
      <dgm:spPr/>
    </dgm:pt>
  </dgm:ptLst>
  <dgm:cxnLst>
    <dgm:cxn modelId="{6C77F806-2EED-4AE3-B2B0-64808559B17C}" type="presOf" srcId="{97A5C37C-091C-451C-B733-35D3359FCA70}" destId="{6295BBC4-F363-46F8-95AE-1940D938FA53}" srcOrd="0" destOrd="0" presId="urn:microsoft.com/office/officeart/2008/layout/LinedList"/>
    <dgm:cxn modelId="{7B9AC52E-CBA3-435C-8999-990026794D46}" type="presOf" srcId="{99156AE8-3841-43AB-A922-E21C64711987}" destId="{2359CA3B-86B5-401A-98A3-5D70559EDF71}" srcOrd="0" destOrd="0" presId="urn:microsoft.com/office/officeart/2008/layout/LinedList"/>
    <dgm:cxn modelId="{A08B443B-7CAD-407F-8AF8-1470B92EF4F2}" type="presOf" srcId="{09F6FD14-1A2C-4E1E-9FFB-9DF74F1B0308}" destId="{1D3651F7-622C-440A-A41E-199CCF330726}" srcOrd="0" destOrd="0" presId="urn:microsoft.com/office/officeart/2008/layout/LinedList"/>
    <dgm:cxn modelId="{F727386C-E283-4420-BF1B-95637E247266}" type="presOf" srcId="{B768E0C6-1466-4D3E-9779-A1FA33924295}" destId="{7C14F71A-97D2-4AF2-AA20-43CFCC7BF3B8}" srcOrd="0" destOrd="0" presId="urn:microsoft.com/office/officeart/2008/layout/LinedList"/>
    <dgm:cxn modelId="{33908977-99DA-41C1-9D51-67D962CE3B72}" type="presOf" srcId="{B39E9B07-BB59-4961-937F-FEAF9C1C249D}" destId="{DAF249C1-E4E3-4D84-9515-8B0554C703D8}" srcOrd="0" destOrd="0" presId="urn:microsoft.com/office/officeart/2008/layout/LinedList"/>
    <dgm:cxn modelId="{405B1E94-5F05-4C42-AE55-AFF2665101FD}" srcId="{97A5C37C-091C-451C-B733-35D3359FCA70}" destId="{B39E9B07-BB59-4961-937F-FEAF9C1C249D}" srcOrd="1" destOrd="0" parTransId="{4AEA38E2-1BE5-4A26-981F-6EC544A6B764}" sibTransId="{F20383CE-42E6-4DE5-A33F-F2068AD2940D}"/>
    <dgm:cxn modelId="{5BE385B0-643A-44FB-9870-E414A4E6BB97}" srcId="{97A5C37C-091C-451C-B733-35D3359FCA70}" destId="{99156AE8-3841-43AB-A922-E21C64711987}" srcOrd="0" destOrd="0" parTransId="{94995824-DD49-41B4-A17B-713C35818F58}" sibTransId="{7DADF824-EF6F-4D24-A0D5-CA970F8B3FA9}"/>
    <dgm:cxn modelId="{EA2B00CC-C0A7-44BB-A2FE-B3A271AA56C8}" srcId="{97A5C37C-091C-451C-B733-35D3359FCA70}" destId="{B768E0C6-1466-4D3E-9779-A1FA33924295}" srcOrd="3" destOrd="0" parTransId="{F81E85C5-EBA9-4C80-8DA5-6D1C8AB3B80B}" sibTransId="{9565B42E-AB7F-4C47-B901-B0C33C369FA2}"/>
    <dgm:cxn modelId="{B48764DE-4A25-48B9-880B-0BDA11D37A77}" srcId="{97A5C37C-091C-451C-B733-35D3359FCA70}" destId="{09F6FD14-1A2C-4E1E-9FFB-9DF74F1B0308}" srcOrd="2" destOrd="0" parTransId="{5BAE9EB1-81B0-401E-9256-9D9394047F03}" sibTransId="{26BB765B-B912-4315-A368-04E0CBDC1935}"/>
    <dgm:cxn modelId="{065901E6-146F-4CE9-AAD4-F2D410B78E3F}" type="presParOf" srcId="{6295BBC4-F363-46F8-95AE-1940D938FA53}" destId="{37706305-A676-4184-A6D3-B3070FA8259B}" srcOrd="0" destOrd="0" presId="urn:microsoft.com/office/officeart/2008/layout/LinedList"/>
    <dgm:cxn modelId="{CF04C420-A3AA-45F1-B9E1-A3227BB3A0FC}" type="presParOf" srcId="{6295BBC4-F363-46F8-95AE-1940D938FA53}" destId="{E88EE36E-77D6-456F-A229-5DFC477E4C14}" srcOrd="1" destOrd="0" presId="urn:microsoft.com/office/officeart/2008/layout/LinedList"/>
    <dgm:cxn modelId="{48FBDC50-3493-465D-A827-CF60FF5AAB07}" type="presParOf" srcId="{E88EE36E-77D6-456F-A229-5DFC477E4C14}" destId="{2359CA3B-86B5-401A-98A3-5D70559EDF71}" srcOrd="0" destOrd="0" presId="urn:microsoft.com/office/officeart/2008/layout/LinedList"/>
    <dgm:cxn modelId="{521AD572-66E1-4D4C-848C-735CD4E08D22}" type="presParOf" srcId="{E88EE36E-77D6-456F-A229-5DFC477E4C14}" destId="{2B358A72-3EA9-4366-8B50-DBD0016E17C4}" srcOrd="1" destOrd="0" presId="urn:microsoft.com/office/officeart/2008/layout/LinedList"/>
    <dgm:cxn modelId="{E02ACE40-FA59-4060-A3D9-95D9615288A0}" type="presParOf" srcId="{6295BBC4-F363-46F8-95AE-1940D938FA53}" destId="{740319A0-AD12-4B87-8FA3-14DE191FAC8A}" srcOrd="2" destOrd="0" presId="urn:microsoft.com/office/officeart/2008/layout/LinedList"/>
    <dgm:cxn modelId="{52F380B0-F838-496D-A390-4825E453B75C}" type="presParOf" srcId="{6295BBC4-F363-46F8-95AE-1940D938FA53}" destId="{86BF1319-BE22-4ACB-826F-BE6856548AC8}" srcOrd="3" destOrd="0" presId="urn:microsoft.com/office/officeart/2008/layout/LinedList"/>
    <dgm:cxn modelId="{B9E60337-5A0E-46EA-B7D0-A5DD95E3973A}" type="presParOf" srcId="{86BF1319-BE22-4ACB-826F-BE6856548AC8}" destId="{DAF249C1-E4E3-4D84-9515-8B0554C703D8}" srcOrd="0" destOrd="0" presId="urn:microsoft.com/office/officeart/2008/layout/LinedList"/>
    <dgm:cxn modelId="{AB82F931-82E4-4310-B3A0-6338B85C865A}" type="presParOf" srcId="{86BF1319-BE22-4ACB-826F-BE6856548AC8}" destId="{346FCE31-654A-4F71-8201-9AD38F8D3405}" srcOrd="1" destOrd="0" presId="urn:microsoft.com/office/officeart/2008/layout/LinedList"/>
    <dgm:cxn modelId="{1ABFB935-5C4F-41A8-ACA1-DF033A4C737D}" type="presParOf" srcId="{6295BBC4-F363-46F8-95AE-1940D938FA53}" destId="{64C17F4D-1FE3-457E-980A-8AD696462216}" srcOrd="4" destOrd="0" presId="urn:microsoft.com/office/officeart/2008/layout/LinedList"/>
    <dgm:cxn modelId="{4B1E2F9C-6A74-49C2-9DBE-B0D73C18BAF1}" type="presParOf" srcId="{6295BBC4-F363-46F8-95AE-1940D938FA53}" destId="{710043A8-3D47-45BD-BA42-3CD81EE689C7}" srcOrd="5" destOrd="0" presId="urn:microsoft.com/office/officeart/2008/layout/LinedList"/>
    <dgm:cxn modelId="{687AEC46-2F1B-45CC-9198-E5021A8AD4EB}" type="presParOf" srcId="{710043A8-3D47-45BD-BA42-3CD81EE689C7}" destId="{1D3651F7-622C-440A-A41E-199CCF330726}" srcOrd="0" destOrd="0" presId="urn:microsoft.com/office/officeart/2008/layout/LinedList"/>
    <dgm:cxn modelId="{05E0FF95-2D6E-4413-8F62-B28C42081E79}" type="presParOf" srcId="{710043A8-3D47-45BD-BA42-3CD81EE689C7}" destId="{F98C1CA7-B3E4-438E-9BEA-73C4EE2C5E5B}" srcOrd="1" destOrd="0" presId="urn:microsoft.com/office/officeart/2008/layout/LinedList"/>
    <dgm:cxn modelId="{5317B318-06C4-4820-B6F6-5E9D43587113}" type="presParOf" srcId="{6295BBC4-F363-46F8-95AE-1940D938FA53}" destId="{CD9965D9-1101-4EC7-BA78-47AA6A6A2C1D}" srcOrd="6" destOrd="0" presId="urn:microsoft.com/office/officeart/2008/layout/LinedList"/>
    <dgm:cxn modelId="{1D63B60D-95BE-43A0-917D-20934B8435BD}" type="presParOf" srcId="{6295BBC4-F363-46F8-95AE-1940D938FA53}" destId="{04B002DD-BD29-48B8-BF3C-0A19A7063849}" srcOrd="7" destOrd="0" presId="urn:microsoft.com/office/officeart/2008/layout/LinedList"/>
    <dgm:cxn modelId="{B4EF95CC-E730-45DF-8FE9-ACA183B478E4}" type="presParOf" srcId="{04B002DD-BD29-48B8-BF3C-0A19A7063849}" destId="{7C14F71A-97D2-4AF2-AA20-43CFCC7BF3B8}" srcOrd="0" destOrd="0" presId="urn:microsoft.com/office/officeart/2008/layout/LinedList"/>
    <dgm:cxn modelId="{B4BC271F-AEA8-4081-A4DF-0BED9851890C}" type="presParOf" srcId="{04B002DD-BD29-48B8-BF3C-0A19A7063849}" destId="{A76B999A-1113-4A71-A91E-12BF19C4FBF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F1B5294-5DBB-41D7-94C9-DFDFD9A2266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989D0D7-D53F-479F-A532-F934B94DA835}">
      <dgm:prSet/>
      <dgm:spPr/>
      <dgm:t>
        <a:bodyPr/>
        <a:lstStyle/>
        <a:p>
          <a:r>
            <a:rPr lang="es-419" dirty="0">
              <a:solidFill>
                <a:schemeClr val="tx1"/>
              </a:solidFill>
            </a:rPr>
            <a:t>LA GESTIÓN CORRECTIVA. Su práctica tiene como punto de referencia el riesgo ya existente, producto de acciones sociales diversas desplegadas en el tiempo pasado.</a:t>
          </a:r>
          <a:endParaRPr lang="en-US" dirty="0">
            <a:solidFill>
              <a:schemeClr val="tx1"/>
            </a:solidFill>
          </a:endParaRPr>
        </a:p>
      </dgm:t>
    </dgm:pt>
    <dgm:pt modelId="{AA05F85A-444E-4648-8A45-D39A6E881808}" type="parTrans" cxnId="{7A8238CB-5804-4D1F-AAD4-FE5AE1F4CCBA}">
      <dgm:prSet/>
      <dgm:spPr/>
      <dgm:t>
        <a:bodyPr/>
        <a:lstStyle/>
        <a:p>
          <a:endParaRPr lang="en-US">
            <a:solidFill>
              <a:schemeClr val="tx1"/>
            </a:solidFill>
          </a:endParaRPr>
        </a:p>
      </dgm:t>
    </dgm:pt>
    <dgm:pt modelId="{1DED67FD-AC3E-4E03-A158-DCFB0ABD4D6C}" type="sibTrans" cxnId="{7A8238CB-5804-4D1F-AAD4-FE5AE1F4CCBA}">
      <dgm:prSet/>
      <dgm:spPr/>
      <dgm:t>
        <a:bodyPr/>
        <a:lstStyle/>
        <a:p>
          <a:endParaRPr lang="en-US">
            <a:solidFill>
              <a:schemeClr val="tx1"/>
            </a:solidFill>
          </a:endParaRPr>
        </a:p>
      </dgm:t>
    </dgm:pt>
    <dgm:pt modelId="{9BD2D0F5-A498-4241-ADAB-761B3469CBE9}">
      <dgm:prSet/>
      <dgm:spPr/>
      <dgm:t>
        <a:bodyPr/>
        <a:lstStyle/>
        <a:p>
          <a:r>
            <a:rPr lang="es-419" dirty="0">
              <a:solidFill>
                <a:schemeClr val="tx1"/>
              </a:solidFill>
            </a:rPr>
            <a:t>LA GESTIÓN PROSPECTIVA. se desarrolla en función del riesgo aún no existente pero que se puede crear a través de nuevas iniciativas de inversión y desarrollo.</a:t>
          </a:r>
          <a:endParaRPr lang="en-US" dirty="0">
            <a:solidFill>
              <a:schemeClr val="tx1"/>
            </a:solidFill>
          </a:endParaRPr>
        </a:p>
      </dgm:t>
    </dgm:pt>
    <dgm:pt modelId="{D0AC36C2-593E-48BA-9608-8BBA5A4DDED3}" type="parTrans" cxnId="{D7E40584-4D26-436B-A944-D5701C83E1A4}">
      <dgm:prSet/>
      <dgm:spPr/>
      <dgm:t>
        <a:bodyPr/>
        <a:lstStyle/>
        <a:p>
          <a:endParaRPr lang="en-US">
            <a:solidFill>
              <a:schemeClr val="tx1"/>
            </a:solidFill>
          </a:endParaRPr>
        </a:p>
      </dgm:t>
    </dgm:pt>
    <dgm:pt modelId="{7B0EAD7E-CBE8-45A7-8E27-7138C5769635}" type="sibTrans" cxnId="{D7E40584-4D26-436B-A944-D5701C83E1A4}">
      <dgm:prSet/>
      <dgm:spPr/>
      <dgm:t>
        <a:bodyPr/>
        <a:lstStyle/>
        <a:p>
          <a:endParaRPr lang="en-US">
            <a:solidFill>
              <a:schemeClr val="tx1"/>
            </a:solidFill>
          </a:endParaRPr>
        </a:p>
      </dgm:t>
    </dgm:pt>
    <dgm:pt modelId="{24E7CAFC-10C6-4712-AF7F-745E09837F5A}">
      <dgm:prSet/>
      <dgm:spPr/>
      <dgm:t>
        <a:bodyPr/>
        <a:lstStyle/>
        <a:p>
          <a:r>
            <a:rPr lang="es-419">
              <a:solidFill>
                <a:schemeClr val="tx1"/>
              </a:solidFill>
            </a:rPr>
            <a:t>Establece una relación inmediata y directa con los procesos de planificación del desarrollo al constituirse el riesgo en un factor a considerase en el estímulo y promoción de nuevos proyectos.</a:t>
          </a:r>
          <a:endParaRPr lang="en-US">
            <a:solidFill>
              <a:schemeClr val="tx1"/>
            </a:solidFill>
          </a:endParaRPr>
        </a:p>
      </dgm:t>
    </dgm:pt>
    <dgm:pt modelId="{2E9CD883-FA81-4D73-8D0D-E161C0EB52A6}" type="parTrans" cxnId="{90791AAA-23A2-4F24-B944-7D411DDC7A6D}">
      <dgm:prSet/>
      <dgm:spPr/>
      <dgm:t>
        <a:bodyPr/>
        <a:lstStyle/>
        <a:p>
          <a:endParaRPr lang="en-US">
            <a:solidFill>
              <a:schemeClr val="tx1"/>
            </a:solidFill>
          </a:endParaRPr>
        </a:p>
      </dgm:t>
    </dgm:pt>
    <dgm:pt modelId="{0DEA8FDC-F429-42A1-B0FD-9D546197F8BF}" type="sibTrans" cxnId="{90791AAA-23A2-4F24-B944-7D411DDC7A6D}">
      <dgm:prSet/>
      <dgm:spPr/>
      <dgm:t>
        <a:bodyPr/>
        <a:lstStyle/>
        <a:p>
          <a:endParaRPr lang="en-US">
            <a:solidFill>
              <a:schemeClr val="tx1"/>
            </a:solidFill>
          </a:endParaRPr>
        </a:p>
      </dgm:t>
    </dgm:pt>
    <dgm:pt modelId="{A7C0A92C-4601-44B7-AA5E-6A0228613C5C}" type="pres">
      <dgm:prSet presAssocID="{3F1B5294-5DBB-41D7-94C9-DFDFD9A22662}" presName="linear" presStyleCnt="0">
        <dgm:presLayoutVars>
          <dgm:animLvl val="lvl"/>
          <dgm:resizeHandles val="exact"/>
        </dgm:presLayoutVars>
      </dgm:prSet>
      <dgm:spPr/>
    </dgm:pt>
    <dgm:pt modelId="{D14C0B25-75FB-45DE-A8B4-65EA6B8E4D69}" type="pres">
      <dgm:prSet presAssocID="{3989D0D7-D53F-479F-A532-F934B94DA835}" presName="parentText" presStyleLbl="node1" presStyleIdx="0" presStyleCnt="3">
        <dgm:presLayoutVars>
          <dgm:chMax val="0"/>
          <dgm:bulletEnabled val="1"/>
        </dgm:presLayoutVars>
      </dgm:prSet>
      <dgm:spPr/>
    </dgm:pt>
    <dgm:pt modelId="{A63820CF-5189-45ED-9326-4D97DD678087}" type="pres">
      <dgm:prSet presAssocID="{1DED67FD-AC3E-4E03-A158-DCFB0ABD4D6C}" presName="spacer" presStyleCnt="0"/>
      <dgm:spPr/>
    </dgm:pt>
    <dgm:pt modelId="{7D1B4883-0DA5-4370-8467-37A8F4808E96}" type="pres">
      <dgm:prSet presAssocID="{9BD2D0F5-A498-4241-ADAB-761B3469CBE9}" presName="parentText" presStyleLbl="node1" presStyleIdx="1" presStyleCnt="3">
        <dgm:presLayoutVars>
          <dgm:chMax val="0"/>
          <dgm:bulletEnabled val="1"/>
        </dgm:presLayoutVars>
      </dgm:prSet>
      <dgm:spPr/>
    </dgm:pt>
    <dgm:pt modelId="{85657520-E066-4CA1-95CF-C88D77B20FD5}" type="pres">
      <dgm:prSet presAssocID="{7B0EAD7E-CBE8-45A7-8E27-7138C5769635}" presName="spacer" presStyleCnt="0"/>
      <dgm:spPr/>
    </dgm:pt>
    <dgm:pt modelId="{641A95E2-5B1B-4BF3-8029-161849BCDBBC}" type="pres">
      <dgm:prSet presAssocID="{24E7CAFC-10C6-4712-AF7F-745E09837F5A}" presName="parentText" presStyleLbl="node1" presStyleIdx="2" presStyleCnt="3">
        <dgm:presLayoutVars>
          <dgm:chMax val="0"/>
          <dgm:bulletEnabled val="1"/>
        </dgm:presLayoutVars>
      </dgm:prSet>
      <dgm:spPr/>
    </dgm:pt>
  </dgm:ptLst>
  <dgm:cxnLst>
    <dgm:cxn modelId="{44668003-B0AB-4C3D-9FBD-249E6968208D}" type="presOf" srcId="{24E7CAFC-10C6-4712-AF7F-745E09837F5A}" destId="{641A95E2-5B1B-4BF3-8029-161849BCDBBC}" srcOrd="0" destOrd="0" presId="urn:microsoft.com/office/officeart/2005/8/layout/vList2"/>
    <dgm:cxn modelId="{BEF92E62-7CFA-433A-A3F6-70C7CC9EDAE6}" type="presOf" srcId="{3F1B5294-5DBB-41D7-94C9-DFDFD9A22662}" destId="{A7C0A92C-4601-44B7-AA5E-6A0228613C5C}" srcOrd="0" destOrd="0" presId="urn:microsoft.com/office/officeart/2005/8/layout/vList2"/>
    <dgm:cxn modelId="{D7E40584-4D26-436B-A944-D5701C83E1A4}" srcId="{3F1B5294-5DBB-41D7-94C9-DFDFD9A22662}" destId="{9BD2D0F5-A498-4241-ADAB-761B3469CBE9}" srcOrd="1" destOrd="0" parTransId="{D0AC36C2-593E-48BA-9608-8BBA5A4DDED3}" sibTransId="{7B0EAD7E-CBE8-45A7-8E27-7138C5769635}"/>
    <dgm:cxn modelId="{21542793-B8E4-4663-ADB6-8B85001D142D}" type="presOf" srcId="{9BD2D0F5-A498-4241-ADAB-761B3469CBE9}" destId="{7D1B4883-0DA5-4370-8467-37A8F4808E96}" srcOrd="0" destOrd="0" presId="urn:microsoft.com/office/officeart/2005/8/layout/vList2"/>
    <dgm:cxn modelId="{90791AAA-23A2-4F24-B944-7D411DDC7A6D}" srcId="{3F1B5294-5DBB-41D7-94C9-DFDFD9A22662}" destId="{24E7CAFC-10C6-4712-AF7F-745E09837F5A}" srcOrd="2" destOrd="0" parTransId="{2E9CD883-FA81-4D73-8D0D-E161C0EB52A6}" sibTransId="{0DEA8FDC-F429-42A1-B0FD-9D546197F8BF}"/>
    <dgm:cxn modelId="{7A8238CB-5804-4D1F-AAD4-FE5AE1F4CCBA}" srcId="{3F1B5294-5DBB-41D7-94C9-DFDFD9A22662}" destId="{3989D0D7-D53F-479F-A532-F934B94DA835}" srcOrd="0" destOrd="0" parTransId="{AA05F85A-444E-4648-8A45-D39A6E881808}" sibTransId="{1DED67FD-AC3E-4E03-A158-DCFB0ABD4D6C}"/>
    <dgm:cxn modelId="{DDCB3EF2-764A-4A63-8B34-1A71159759C9}" type="presOf" srcId="{3989D0D7-D53F-479F-A532-F934B94DA835}" destId="{D14C0B25-75FB-45DE-A8B4-65EA6B8E4D69}" srcOrd="0" destOrd="0" presId="urn:microsoft.com/office/officeart/2005/8/layout/vList2"/>
    <dgm:cxn modelId="{067D02B7-268B-4C2A-BCA9-F97B30A0B401}" type="presParOf" srcId="{A7C0A92C-4601-44B7-AA5E-6A0228613C5C}" destId="{D14C0B25-75FB-45DE-A8B4-65EA6B8E4D69}" srcOrd="0" destOrd="0" presId="urn:microsoft.com/office/officeart/2005/8/layout/vList2"/>
    <dgm:cxn modelId="{FADE3BC8-6229-4271-A51C-578F40183EBF}" type="presParOf" srcId="{A7C0A92C-4601-44B7-AA5E-6A0228613C5C}" destId="{A63820CF-5189-45ED-9326-4D97DD678087}" srcOrd="1" destOrd="0" presId="urn:microsoft.com/office/officeart/2005/8/layout/vList2"/>
    <dgm:cxn modelId="{387176CC-7620-4246-8681-74772F99C85C}" type="presParOf" srcId="{A7C0A92C-4601-44B7-AA5E-6A0228613C5C}" destId="{7D1B4883-0DA5-4370-8467-37A8F4808E96}" srcOrd="2" destOrd="0" presId="urn:microsoft.com/office/officeart/2005/8/layout/vList2"/>
    <dgm:cxn modelId="{A3A18558-FD37-4F79-803E-F6171A53E3EC}" type="presParOf" srcId="{A7C0A92C-4601-44B7-AA5E-6A0228613C5C}" destId="{85657520-E066-4CA1-95CF-C88D77B20FD5}" srcOrd="3" destOrd="0" presId="urn:microsoft.com/office/officeart/2005/8/layout/vList2"/>
    <dgm:cxn modelId="{1AA90580-ABA9-4237-A416-606CFA6BF5EB}" type="presParOf" srcId="{A7C0A92C-4601-44B7-AA5E-6A0228613C5C}" destId="{641A95E2-5B1B-4BF3-8029-161849BCDBB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D165CC-45DE-44FE-9B65-9FC55110F1B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9C4F9A-CDAB-42E6-8DCB-312D7EA558AB}">
      <dgm:prSet/>
      <dgm:spPr/>
      <dgm:t>
        <a:bodyPr/>
        <a:lstStyle/>
        <a:p>
          <a:r>
            <a:rPr lang="es-419">
              <a:solidFill>
                <a:schemeClr val="tx1"/>
              </a:solidFill>
            </a:rPr>
            <a:t>Probabilidad de que ocurra un evento naturales o antrópicos frente al cual la comunidad es vulnerable</a:t>
          </a:r>
          <a:endParaRPr lang="en-US">
            <a:solidFill>
              <a:schemeClr val="tx1"/>
            </a:solidFill>
          </a:endParaRPr>
        </a:p>
      </dgm:t>
    </dgm:pt>
    <dgm:pt modelId="{4EA3231D-B116-43F1-A1DB-6389B2B4F116}" type="parTrans" cxnId="{38195F1B-1227-4D23-9361-20BC0B1C0660}">
      <dgm:prSet/>
      <dgm:spPr/>
      <dgm:t>
        <a:bodyPr/>
        <a:lstStyle/>
        <a:p>
          <a:endParaRPr lang="en-US">
            <a:solidFill>
              <a:schemeClr val="tx1"/>
            </a:solidFill>
          </a:endParaRPr>
        </a:p>
      </dgm:t>
    </dgm:pt>
    <dgm:pt modelId="{955BA5DD-F811-4070-828A-1994EE2861F8}" type="sibTrans" cxnId="{38195F1B-1227-4D23-9361-20BC0B1C0660}">
      <dgm:prSet/>
      <dgm:spPr/>
      <dgm:t>
        <a:bodyPr/>
        <a:lstStyle/>
        <a:p>
          <a:endParaRPr lang="en-US">
            <a:solidFill>
              <a:schemeClr val="tx1"/>
            </a:solidFill>
          </a:endParaRPr>
        </a:p>
      </dgm:t>
    </dgm:pt>
    <dgm:pt modelId="{A801F228-6FB0-469B-94B3-493BBB1C0CFA}">
      <dgm:prSet/>
      <dgm:spPr/>
      <dgm:t>
        <a:bodyPr/>
        <a:lstStyle/>
        <a:p>
          <a:r>
            <a:rPr lang="es-419">
              <a:solidFill>
                <a:schemeClr val="tx1"/>
              </a:solidFill>
            </a:rPr>
            <a:t>De origen natural: hidro-meteorológicas, geológicas.</a:t>
          </a:r>
          <a:endParaRPr lang="en-US">
            <a:solidFill>
              <a:schemeClr val="tx1"/>
            </a:solidFill>
          </a:endParaRPr>
        </a:p>
      </dgm:t>
    </dgm:pt>
    <dgm:pt modelId="{90436D7A-65C9-4AC9-831E-9BE65886FF67}" type="parTrans" cxnId="{F4EE6B3E-BC9B-44E6-B57C-21583C39B1AA}">
      <dgm:prSet/>
      <dgm:spPr/>
      <dgm:t>
        <a:bodyPr/>
        <a:lstStyle/>
        <a:p>
          <a:endParaRPr lang="en-US">
            <a:solidFill>
              <a:schemeClr val="tx1"/>
            </a:solidFill>
          </a:endParaRPr>
        </a:p>
      </dgm:t>
    </dgm:pt>
    <dgm:pt modelId="{5FEED706-C7D0-43CB-B385-E66DDC19F5EB}" type="sibTrans" cxnId="{F4EE6B3E-BC9B-44E6-B57C-21583C39B1AA}">
      <dgm:prSet/>
      <dgm:spPr/>
      <dgm:t>
        <a:bodyPr/>
        <a:lstStyle/>
        <a:p>
          <a:endParaRPr lang="en-US">
            <a:solidFill>
              <a:schemeClr val="tx1"/>
            </a:solidFill>
          </a:endParaRPr>
        </a:p>
      </dgm:t>
    </dgm:pt>
    <dgm:pt modelId="{1C1F1A99-4991-4E35-A422-68136A22A714}">
      <dgm:prSet/>
      <dgm:spPr/>
      <dgm:t>
        <a:bodyPr/>
        <a:lstStyle/>
        <a:p>
          <a:r>
            <a:rPr lang="es-419">
              <a:solidFill>
                <a:schemeClr val="tx1"/>
              </a:solidFill>
            </a:rPr>
            <a:t>De origen antrópico: tecnológicas, degradación ambiental.</a:t>
          </a:r>
          <a:endParaRPr lang="en-US">
            <a:solidFill>
              <a:schemeClr val="tx1"/>
            </a:solidFill>
          </a:endParaRPr>
        </a:p>
      </dgm:t>
    </dgm:pt>
    <dgm:pt modelId="{8C6C70D0-F319-4C77-BC9F-1BF9F88C3D17}" type="parTrans" cxnId="{EB173656-DA30-4F46-A1ED-97800614C399}">
      <dgm:prSet/>
      <dgm:spPr/>
      <dgm:t>
        <a:bodyPr/>
        <a:lstStyle/>
        <a:p>
          <a:endParaRPr lang="en-US">
            <a:solidFill>
              <a:schemeClr val="tx1"/>
            </a:solidFill>
          </a:endParaRPr>
        </a:p>
      </dgm:t>
    </dgm:pt>
    <dgm:pt modelId="{34734406-0421-46D6-9B5F-122A46E0DF7D}" type="sibTrans" cxnId="{EB173656-DA30-4F46-A1ED-97800614C399}">
      <dgm:prSet/>
      <dgm:spPr/>
      <dgm:t>
        <a:bodyPr/>
        <a:lstStyle/>
        <a:p>
          <a:endParaRPr lang="en-US">
            <a:solidFill>
              <a:schemeClr val="tx1"/>
            </a:solidFill>
          </a:endParaRPr>
        </a:p>
      </dgm:t>
    </dgm:pt>
    <dgm:pt modelId="{394E8D3A-E736-47D6-9749-C538F0D30D62}" type="pres">
      <dgm:prSet presAssocID="{2AD165CC-45DE-44FE-9B65-9FC55110F1B6}" presName="linear" presStyleCnt="0">
        <dgm:presLayoutVars>
          <dgm:animLvl val="lvl"/>
          <dgm:resizeHandles val="exact"/>
        </dgm:presLayoutVars>
      </dgm:prSet>
      <dgm:spPr/>
    </dgm:pt>
    <dgm:pt modelId="{79A0DBE8-A60E-40A6-B90E-8D4F616E30C5}" type="pres">
      <dgm:prSet presAssocID="{2B9C4F9A-CDAB-42E6-8DCB-312D7EA558AB}" presName="parentText" presStyleLbl="node1" presStyleIdx="0" presStyleCnt="3">
        <dgm:presLayoutVars>
          <dgm:chMax val="0"/>
          <dgm:bulletEnabled val="1"/>
        </dgm:presLayoutVars>
      </dgm:prSet>
      <dgm:spPr/>
    </dgm:pt>
    <dgm:pt modelId="{13FDB01E-4C80-4965-9E4B-4B40F7EA3F5C}" type="pres">
      <dgm:prSet presAssocID="{955BA5DD-F811-4070-828A-1994EE2861F8}" presName="spacer" presStyleCnt="0"/>
      <dgm:spPr/>
    </dgm:pt>
    <dgm:pt modelId="{851AEDD7-AB66-4970-97F7-5A6F92771680}" type="pres">
      <dgm:prSet presAssocID="{A801F228-6FB0-469B-94B3-493BBB1C0CFA}" presName="parentText" presStyleLbl="node1" presStyleIdx="1" presStyleCnt="3">
        <dgm:presLayoutVars>
          <dgm:chMax val="0"/>
          <dgm:bulletEnabled val="1"/>
        </dgm:presLayoutVars>
      </dgm:prSet>
      <dgm:spPr/>
    </dgm:pt>
    <dgm:pt modelId="{F0124CA6-12E7-4691-8121-23BA318D0F7C}" type="pres">
      <dgm:prSet presAssocID="{5FEED706-C7D0-43CB-B385-E66DDC19F5EB}" presName="spacer" presStyleCnt="0"/>
      <dgm:spPr/>
    </dgm:pt>
    <dgm:pt modelId="{BC23D4E1-5B4F-4D2F-901C-D05A6ACFFF5F}" type="pres">
      <dgm:prSet presAssocID="{1C1F1A99-4991-4E35-A422-68136A22A714}" presName="parentText" presStyleLbl="node1" presStyleIdx="2" presStyleCnt="3">
        <dgm:presLayoutVars>
          <dgm:chMax val="0"/>
          <dgm:bulletEnabled val="1"/>
        </dgm:presLayoutVars>
      </dgm:prSet>
      <dgm:spPr/>
    </dgm:pt>
  </dgm:ptLst>
  <dgm:cxnLst>
    <dgm:cxn modelId="{38195F1B-1227-4D23-9361-20BC0B1C0660}" srcId="{2AD165CC-45DE-44FE-9B65-9FC55110F1B6}" destId="{2B9C4F9A-CDAB-42E6-8DCB-312D7EA558AB}" srcOrd="0" destOrd="0" parTransId="{4EA3231D-B116-43F1-A1DB-6389B2B4F116}" sibTransId="{955BA5DD-F811-4070-828A-1994EE2861F8}"/>
    <dgm:cxn modelId="{E080B828-06D0-4FE2-98FA-9D7493348975}" type="presOf" srcId="{1C1F1A99-4991-4E35-A422-68136A22A714}" destId="{BC23D4E1-5B4F-4D2F-901C-D05A6ACFFF5F}" srcOrd="0" destOrd="0" presId="urn:microsoft.com/office/officeart/2005/8/layout/vList2"/>
    <dgm:cxn modelId="{F4EE6B3E-BC9B-44E6-B57C-21583C39B1AA}" srcId="{2AD165CC-45DE-44FE-9B65-9FC55110F1B6}" destId="{A801F228-6FB0-469B-94B3-493BBB1C0CFA}" srcOrd="1" destOrd="0" parTransId="{90436D7A-65C9-4AC9-831E-9BE65886FF67}" sibTransId="{5FEED706-C7D0-43CB-B385-E66DDC19F5EB}"/>
    <dgm:cxn modelId="{63627867-0A2A-4016-931A-293E4F7197F8}" type="presOf" srcId="{2AD165CC-45DE-44FE-9B65-9FC55110F1B6}" destId="{394E8D3A-E736-47D6-9749-C538F0D30D62}" srcOrd="0" destOrd="0" presId="urn:microsoft.com/office/officeart/2005/8/layout/vList2"/>
    <dgm:cxn modelId="{EB173656-DA30-4F46-A1ED-97800614C399}" srcId="{2AD165CC-45DE-44FE-9B65-9FC55110F1B6}" destId="{1C1F1A99-4991-4E35-A422-68136A22A714}" srcOrd="2" destOrd="0" parTransId="{8C6C70D0-F319-4C77-BC9F-1BF9F88C3D17}" sibTransId="{34734406-0421-46D6-9B5F-122A46E0DF7D}"/>
    <dgm:cxn modelId="{590D0ECD-9122-47DD-8D4C-E7838088594A}" type="presOf" srcId="{2B9C4F9A-CDAB-42E6-8DCB-312D7EA558AB}" destId="{79A0DBE8-A60E-40A6-B90E-8D4F616E30C5}" srcOrd="0" destOrd="0" presId="urn:microsoft.com/office/officeart/2005/8/layout/vList2"/>
    <dgm:cxn modelId="{AF72F3E5-917C-4E47-9F34-88E4D4494D6D}" type="presOf" srcId="{A801F228-6FB0-469B-94B3-493BBB1C0CFA}" destId="{851AEDD7-AB66-4970-97F7-5A6F92771680}" srcOrd="0" destOrd="0" presId="urn:microsoft.com/office/officeart/2005/8/layout/vList2"/>
    <dgm:cxn modelId="{1540AB92-D801-456A-AA73-EE0759910D75}" type="presParOf" srcId="{394E8D3A-E736-47D6-9749-C538F0D30D62}" destId="{79A0DBE8-A60E-40A6-B90E-8D4F616E30C5}" srcOrd="0" destOrd="0" presId="urn:microsoft.com/office/officeart/2005/8/layout/vList2"/>
    <dgm:cxn modelId="{65BEB4B2-3ECB-4377-8B94-8D6B6E031742}" type="presParOf" srcId="{394E8D3A-E736-47D6-9749-C538F0D30D62}" destId="{13FDB01E-4C80-4965-9E4B-4B40F7EA3F5C}" srcOrd="1" destOrd="0" presId="urn:microsoft.com/office/officeart/2005/8/layout/vList2"/>
    <dgm:cxn modelId="{CE602926-FA1E-438F-B00B-020FA1D66E4B}" type="presParOf" srcId="{394E8D3A-E736-47D6-9749-C538F0D30D62}" destId="{851AEDD7-AB66-4970-97F7-5A6F92771680}" srcOrd="2" destOrd="0" presId="urn:microsoft.com/office/officeart/2005/8/layout/vList2"/>
    <dgm:cxn modelId="{8B2BB8E1-3D50-444C-A860-6CA684E629B8}" type="presParOf" srcId="{394E8D3A-E736-47D6-9749-C538F0D30D62}" destId="{F0124CA6-12E7-4691-8121-23BA318D0F7C}" srcOrd="3" destOrd="0" presId="urn:microsoft.com/office/officeart/2005/8/layout/vList2"/>
    <dgm:cxn modelId="{7BAC3CB5-ECEA-4716-A513-ACB7DA3E6471}" type="presParOf" srcId="{394E8D3A-E736-47D6-9749-C538F0D30D62}" destId="{BC23D4E1-5B4F-4D2F-901C-D05A6ACFFF5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2F808-0D6C-4008-B7F5-8C7DC38D9CC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8642C44-1F59-4B50-8C7F-31FA2C2448FC}">
      <dgm:prSet custT="1"/>
      <dgm:spPr/>
      <dgm:t>
        <a:bodyPr/>
        <a:lstStyle/>
        <a:p>
          <a:pPr>
            <a:lnSpc>
              <a:spcPct val="150000"/>
            </a:lnSpc>
          </a:pPr>
          <a:r>
            <a:rPr lang="es-ES" sz="2400" dirty="0"/>
            <a:t>Incapacidad de una comunidad para "absorber", mediante el autoajuste, los efectos de un determinado cambio en su medio ambiente, o sea su "inflexibilidad" o </a:t>
          </a:r>
          <a:r>
            <a:rPr lang="es-ES" sz="2400" i="1" dirty="0">
              <a:solidFill>
                <a:srgbClr val="FF0000"/>
              </a:solidFill>
            </a:rPr>
            <a:t>incapacidad para adaptarse a ese cambio</a:t>
          </a:r>
          <a:r>
            <a:rPr lang="es-ES" sz="2400" dirty="0"/>
            <a:t>.</a:t>
          </a:r>
          <a:endParaRPr lang="en-US" sz="2400" dirty="0"/>
        </a:p>
      </dgm:t>
    </dgm:pt>
    <dgm:pt modelId="{F5C20E06-3E32-4D82-9EF6-658CB42EB997}" type="parTrans" cxnId="{4B210EDA-60E9-41B9-BAC8-B1ADA11BD069}">
      <dgm:prSet/>
      <dgm:spPr/>
      <dgm:t>
        <a:bodyPr/>
        <a:lstStyle/>
        <a:p>
          <a:pPr>
            <a:lnSpc>
              <a:spcPct val="150000"/>
            </a:lnSpc>
          </a:pPr>
          <a:endParaRPr lang="en-US" sz="2400"/>
        </a:p>
      </dgm:t>
    </dgm:pt>
    <dgm:pt modelId="{8DBB7FFD-B00C-4BAB-8941-5A061D46E361}" type="sibTrans" cxnId="{4B210EDA-60E9-41B9-BAC8-B1ADA11BD069}">
      <dgm:prSet/>
      <dgm:spPr/>
      <dgm:t>
        <a:bodyPr/>
        <a:lstStyle/>
        <a:p>
          <a:pPr>
            <a:lnSpc>
              <a:spcPct val="150000"/>
            </a:lnSpc>
          </a:pPr>
          <a:endParaRPr lang="en-US" sz="2400"/>
        </a:p>
      </dgm:t>
    </dgm:pt>
    <dgm:pt modelId="{821C3200-B715-45A5-AF04-027D9D17A383}">
      <dgm:prSet custT="1"/>
      <dgm:spPr/>
      <dgm:t>
        <a:bodyPr/>
        <a:lstStyle/>
        <a:p>
          <a:pPr>
            <a:lnSpc>
              <a:spcPct val="150000"/>
            </a:lnSpc>
          </a:pPr>
          <a:r>
            <a:rPr lang="es-ES" sz="2400" dirty="0"/>
            <a:t>La vulnerabilidad </a:t>
          </a:r>
          <a:r>
            <a:rPr lang="es-ES" sz="2400" i="1" dirty="0">
              <a:solidFill>
                <a:srgbClr val="FF0000"/>
              </a:solidFill>
            </a:rPr>
            <a:t>determina la intensidad de los daños </a:t>
          </a:r>
          <a:r>
            <a:rPr lang="es-ES" sz="2400" dirty="0"/>
            <a:t>que produzca la ocurrencia efectiva del riesgo sobre la comunidad.</a:t>
          </a:r>
          <a:endParaRPr lang="en-US" sz="2400" dirty="0"/>
        </a:p>
      </dgm:t>
    </dgm:pt>
    <dgm:pt modelId="{C049882E-169B-464E-A864-B4F03C99A5CF}" type="parTrans" cxnId="{6AEC25CB-26C2-4D7C-B2F0-7BC3830765D3}">
      <dgm:prSet/>
      <dgm:spPr/>
      <dgm:t>
        <a:bodyPr/>
        <a:lstStyle/>
        <a:p>
          <a:pPr>
            <a:lnSpc>
              <a:spcPct val="150000"/>
            </a:lnSpc>
          </a:pPr>
          <a:endParaRPr lang="en-US" sz="2400"/>
        </a:p>
      </dgm:t>
    </dgm:pt>
    <dgm:pt modelId="{C7CE1914-4258-4035-81FB-53BD5D922D92}" type="sibTrans" cxnId="{6AEC25CB-26C2-4D7C-B2F0-7BC3830765D3}">
      <dgm:prSet/>
      <dgm:spPr/>
      <dgm:t>
        <a:bodyPr/>
        <a:lstStyle/>
        <a:p>
          <a:pPr>
            <a:lnSpc>
              <a:spcPct val="150000"/>
            </a:lnSpc>
          </a:pPr>
          <a:endParaRPr lang="en-US" sz="2400"/>
        </a:p>
      </dgm:t>
    </dgm:pt>
    <dgm:pt modelId="{A1285D0F-FB99-4391-A478-0B9E4F2F5B8A}" type="pres">
      <dgm:prSet presAssocID="{7032F808-0D6C-4008-B7F5-8C7DC38D9CCC}" presName="vert0" presStyleCnt="0">
        <dgm:presLayoutVars>
          <dgm:dir/>
          <dgm:animOne val="branch"/>
          <dgm:animLvl val="lvl"/>
        </dgm:presLayoutVars>
      </dgm:prSet>
      <dgm:spPr/>
    </dgm:pt>
    <dgm:pt modelId="{C1162E80-57E3-4221-ACC5-8326909D6401}" type="pres">
      <dgm:prSet presAssocID="{68642C44-1F59-4B50-8C7F-31FA2C2448FC}" presName="thickLine" presStyleLbl="alignNode1" presStyleIdx="0" presStyleCnt="2"/>
      <dgm:spPr/>
    </dgm:pt>
    <dgm:pt modelId="{BD9550C4-245E-4C1F-9DA1-F86EACF858C9}" type="pres">
      <dgm:prSet presAssocID="{68642C44-1F59-4B50-8C7F-31FA2C2448FC}" presName="horz1" presStyleCnt="0"/>
      <dgm:spPr/>
    </dgm:pt>
    <dgm:pt modelId="{43FED98F-5C2B-48AF-9578-D546570C475F}" type="pres">
      <dgm:prSet presAssocID="{68642C44-1F59-4B50-8C7F-31FA2C2448FC}" presName="tx1" presStyleLbl="revTx" presStyleIdx="0" presStyleCnt="2"/>
      <dgm:spPr/>
    </dgm:pt>
    <dgm:pt modelId="{37996233-A17D-4AAA-BF8D-C1C391524A1A}" type="pres">
      <dgm:prSet presAssocID="{68642C44-1F59-4B50-8C7F-31FA2C2448FC}" presName="vert1" presStyleCnt="0"/>
      <dgm:spPr/>
    </dgm:pt>
    <dgm:pt modelId="{6FA68A4F-737E-4826-B830-304853F3F41F}" type="pres">
      <dgm:prSet presAssocID="{821C3200-B715-45A5-AF04-027D9D17A383}" presName="thickLine" presStyleLbl="alignNode1" presStyleIdx="1" presStyleCnt="2"/>
      <dgm:spPr/>
    </dgm:pt>
    <dgm:pt modelId="{88242B91-EC8D-4C5E-AB70-C745DADCDEE9}" type="pres">
      <dgm:prSet presAssocID="{821C3200-B715-45A5-AF04-027D9D17A383}" presName="horz1" presStyleCnt="0"/>
      <dgm:spPr/>
    </dgm:pt>
    <dgm:pt modelId="{249EAF4A-992B-47F7-B2AA-2142A9EFF033}" type="pres">
      <dgm:prSet presAssocID="{821C3200-B715-45A5-AF04-027D9D17A383}" presName="tx1" presStyleLbl="revTx" presStyleIdx="1" presStyleCnt="2"/>
      <dgm:spPr/>
    </dgm:pt>
    <dgm:pt modelId="{2EF8BF24-6AED-40E8-BAF9-363CEE9ADB95}" type="pres">
      <dgm:prSet presAssocID="{821C3200-B715-45A5-AF04-027D9D17A383}" presName="vert1" presStyleCnt="0"/>
      <dgm:spPr/>
    </dgm:pt>
  </dgm:ptLst>
  <dgm:cxnLst>
    <dgm:cxn modelId="{12A3EFC1-AF32-48B6-9CF6-ABE6B220901C}" type="presOf" srcId="{821C3200-B715-45A5-AF04-027D9D17A383}" destId="{249EAF4A-992B-47F7-B2AA-2142A9EFF033}" srcOrd="0" destOrd="0" presId="urn:microsoft.com/office/officeart/2008/layout/LinedList"/>
    <dgm:cxn modelId="{6AEC25CB-26C2-4D7C-B2F0-7BC3830765D3}" srcId="{7032F808-0D6C-4008-B7F5-8C7DC38D9CCC}" destId="{821C3200-B715-45A5-AF04-027D9D17A383}" srcOrd="1" destOrd="0" parTransId="{C049882E-169B-464E-A864-B4F03C99A5CF}" sibTransId="{C7CE1914-4258-4035-81FB-53BD5D922D92}"/>
    <dgm:cxn modelId="{6A3470D6-567D-44E2-9D8D-1A1E55869CD6}" type="presOf" srcId="{68642C44-1F59-4B50-8C7F-31FA2C2448FC}" destId="{43FED98F-5C2B-48AF-9578-D546570C475F}" srcOrd="0" destOrd="0" presId="urn:microsoft.com/office/officeart/2008/layout/LinedList"/>
    <dgm:cxn modelId="{4B210EDA-60E9-41B9-BAC8-B1ADA11BD069}" srcId="{7032F808-0D6C-4008-B7F5-8C7DC38D9CCC}" destId="{68642C44-1F59-4B50-8C7F-31FA2C2448FC}" srcOrd="0" destOrd="0" parTransId="{F5C20E06-3E32-4D82-9EF6-658CB42EB997}" sibTransId="{8DBB7FFD-B00C-4BAB-8941-5A061D46E361}"/>
    <dgm:cxn modelId="{6373E4EC-6686-47BD-813A-6542E1AA2A92}" type="presOf" srcId="{7032F808-0D6C-4008-B7F5-8C7DC38D9CCC}" destId="{A1285D0F-FB99-4391-A478-0B9E4F2F5B8A}" srcOrd="0" destOrd="0" presId="urn:microsoft.com/office/officeart/2008/layout/LinedList"/>
    <dgm:cxn modelId="{08AC9416-0A14-4D4F-9EE1-1D2679D382CE}" type="presParOf" srcId="{A1285D0F-FB99-4391-A478-0B9E4F2F5B8A}" destId="{C1162E80-57E3-4221-ACC5-8326909D6401}" srcOrd="0" destOrd="0" presId="urn:microsoft.com/office/officeart/2008/layout/LinedList"/>
    <dgm:cxn modelId="{5A8C3CEB-E5E9-4756-AA50-A1A88EADFF15}" type="presParOf" srcId="{A1285D0F-FB99-4391-A478-0B9E4F2F5B8A}" destId="{BD9550C4-245E-4C1F-9DA1-F86EACF858C9}" srcOrd="1" destOrd="0" presId="urn:microsoft.com/office/officeart/2008/layout/LinedList"/>
    <dgm:cxn modelId="{7088652B-44F9-4705-AC91-2A791E03A61F}" type="presParOf" srcId="{BD9550C4-245E-4C1F-9DA1-F86EACF858C9}" destId="{43FED98F-5C2B-48AF-9578-D546570C475F}" srcOrd="0" destOrd="0" presId="urn:microsoft.com/office/officeart/2008/layout/LinedList"/>
    <dgm:cxn modelId="{9B94F61E-7B1B-48B0-892F-6E93E571790A}" type="presParOf" srcId="{BD9550C4-245E-4C1F-9DA1-F86EACF858C9}" destId="{37996233-A17D-4AAA-BF8D-C1C391524A1A}" srcOrd="1" destOrd="0" presId="urn:microsoft.com/office/officeart/2008/layout/LinedList"/>
    <dgm:cxn modelId="{9B6E0842-FD9E-410E-A1E1-8C19B053CF18}" type="presParOf" srcId="{A1285D0F-FB99-4391-A478-0B9E4F2F5B8A}" destId="{6FA68A4F-737E-4826-B830-304853F3F41F}" srcOrd="2" destOrd="0" presId="urn:microsoft.com/office/officeart/2008/layout/LinedList"/>
    <dgm:cxn modelId="{CD790589-05C3-43D3-99C2-3AE4FC7DD5E4}" type="presParOf" srcId="{A1285D0F-FB99-4391-A478-0B9E4F2F5B8A}" destId="{88242B91-EC8D-4C5E-AB70-C745DADCDEE9}" srcOrd="3" destOrd="0" presId="urn:microsoft.com/office/officeart/2008/layout/LinedList"/>
    <dgm:cxn modelId="{77F3B596-53BC-4270-91E9-F59B15B4926A}" type="presParOf" srcId="{88242B91-EC8D-4C5E-AB70-C745DADCDEE9}" destId="{249EAF4A-992B-47F7-B2AA-2142A9EFF033}" srcOrd="0" destOrd="0" presId="urn:microsoft.com/office/officeart/2008/layout/LinedList"/>
    <dgm:cxn modelId="{02889CC1-EF49-4B3B-A5DC-D7D7AA2D1DCE}" type="presParOf" srcId="{88242B91-EC8D-4C5E-AB70-C745DADCDEE9}" destId="{2EF8BF24-6AED-40E8-BAF9-363CEE9ADB9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D165CC-45DE-44FE-9B65-9FC55110F1B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9C4F9A-CDAB-42E6-8DCB-312D7EA558AB}">
      <dgm:prSet/>
      <dgm:spPr/>
      <dgm:t>
        <a:bodyPr/>
        <a:lstStyle/>
        <a:p>
          <a:r>
            <a:rPr lang="es-419">
              <a:solidFill>
                <a:schemeClr val="tx1"/>
              </a:solidFill>
            </a:rPr>
            <a:t>Probabilidad de que ocurra un evento naturales o antrópicos frente al cual la comunidad es vulnerable</a:t>
          </a:r>
          <a:endParaRPr lang="en-US">
            <a:solidFill>
              <a:schemeClr val="tx1"/>
            </a:solidFill>
          </a:endParaRPr>
        </a:p>
      </dgm:t>
    </dgm:pt>
    <dgm:pt modelId="{4EA3231D-B116-43F1-A1DB-6389B2B4F116}" type="parTrans" cxnId="{38195F1B-1227-4D23-9361-20BC0B1C0660}">
      <dgm:prSet/>
      <dgm:spPr/>
      <dgm:t>
        <a:bodyPr/>
        <a:lstStyle/>
        <a:p>
          <a:endParaRPr lang="en-US">
            <a:solidFill>
              <a:schemeClr val="tx1"/>
            </a:solidFill>
          </a:endParaRPr>
        </a:p>
      </dgm:t>
    </dgm:pt>
    <dgm:pt modelId="{955BA5DD-F811-4070-828A-1994EE2861F8}" type="sibTrans" cxnId="{38195F1B-1227-4D23-9361-20BC0B1C0660}">
      <dgm:prSet/>
      <dgm:spPr/>
      <dgm:t>
        <a:bodyPr/>
        <a:lstStyle/>
        <a:p>
          <a:endParaRPr lang="en-US">
            <a:solidFill>
              <a:schemeClr val="tx1"/>
            </a:solidFill>
          </a:endParaRPr>
        </a:p>
      </dgm:t>
    </dgm:pt>
    <dgm:pt modelId="{A801F228-6FB0-469B-94B3-493BBB1C0CFA}">
      <dgm:prSet/>
      <dgm:spPr/>
      <dgm:t>
        <a:bodyPr/>
        <a:lstStyle/>
        <a:p>
          <a:r>
            <a:rPr lang="es-419">
              <a:solidFill>
                <a:schemeClr val="tx1"/>
              </a:solidFill>
            </a:rPr>
            <a:t>De origen natural: hidro-meteorológicas, geológicas.</a:t>
          </a:r>
          <a:endParaRPr lang="en-US">
            <a:solidFill>
              <a:schemeClr val="tx1"/>
            </a:solidFill>
          </a:endParaRPr>
        </a:p>
      </dgm:t>
    </dgm:pt>
    <dgm:pt modelId="{90436D7A-65C9-4AC9-831E-9BE65886FF67}" type="parTrans" cxnId="{F4EE6B3E-BC9B-44E6-B57C-21583C39B1AA}">
      <dgm:prSet/>
      <dgm:spPr/>
      <dgm:t>
        <a:bodyPr/>
        <a:lstStyle/>
        <a:p>
          <a:endParaRPr lang="en-US">
            <a:solidFill>
              <a:schemeClr val="tx1"/>
            </a:solidFill>
          </a:endParaRPr>
        </a:p>
      </dgm:t>
    </dgm:pt>
    <dgm:pt modelId="{5FEED706-C7D0-43CB-B385-E66DDC19F5EB}" type="sibTrans" cxnId="{F4EE6B3E-BC9B-44E6-B57C-21583C39B1AA}">
      <dgm:prSet/>
      <dgm:spPr/>
      <dgm:t>
        <a:bodyPr/>
        <a:lstStyle/>
        <a:p>
          <a:endParaRPr lang="en-US">
            <a:solidFill>
              <a:schemeClr val="tx1"/>
            </a:solidFill>
          </a:endParaRPr>
        </a:p>
      </dgm:t>
    </dgm:pt>
    <dgm:pt modelId="{1C1F1A99-4991-4E35-A422-68136A22A714}">
      <dgm:prSet/>
      <dgm:spPr/>
      <dgm:t>
        <a:bodyPr/>
        <a:lstStyle/>
        <a:p>
          <a:r>
            <a:rPr lang="es-419">
              <a:solidFill>
                <a:schemeClr val="tx1"/>
              </a:solidFill>
            </a:rPr>
            <a:t>De origen antrópico: tecnológicas, degradación ambiental.</a:t>
          </a:r>
          <a:endParaRPr lang="en-US">
            <a:solidFill>
              <a:schemeClr val="tx1"/>
            </a:solidFill>
          </a:endParaRPr>
        </a:p>
      </dgm:t>
    </dgm:pt>
    <dgm:pt modelId="{8C6C70D0-F319-4C77-BC9F-1BF9F88C3D17}" type="parTrans" cxnId="{EB173656-DA30-4F46-A1ED-97800614C399}">
      <dgm:prSet/>
      <dgm:spPr/>
      <dgm:t>
        <a:bodyPr/>
        <a:lstStyle/>
        <a:p>
          <a:endParaRPr lang="en-US">
            <a:solidFill>
              <a:schemeClr val="tx1"/>
            </a:solidFill>
          </a:endParaRPr>
        </a:p>
      </dgm:t>
    </dgm:pt>
    <dgm:pt modelId="{34734406-0421-46D6-9B5F-122A46E0DF7D}" type="sibTrans" cxnId="{EB173656-DA30-4F46-A1ED-97800614C399}">
      <dgm:prSet/>
      <dgm:spPr/>
      <dgm:t>
        <a:bodyPr/>
        <a:lstStyle/>
        <a:p>
          <a:endParaRPr lang="en-US">
            <a:solidFill>
              <a:schemeClr val="tx1"/>
            </a:solidFill>
          </a:endParaRPr>
        </a:p>
      </dgm:t>
    </dgm:pt>
    <dgm:pt modelId="{394E8D3A-E736-47D6-9749-C538F0D30D62}" type="pres">
      <dgm:prSet presAssocID="{2AD165CC-45DE-44FE-9B65-9FC55110F1B6}" presName="linear" presStyleCnt="0">
        <dgm:presLayoutVars>
          <dgm:animLvl val="lvl"/>
          <dgm:resizeHandles val="exact"/>
        </dgm:presLayoutVars>
      </dgm:prSet>
      <dgm:spPr/>
    </dgm:pt>
    <dgm:pt modelId="{79A0DBE8-A60E-40A6-B90E-8D4F616E30C5}" type="pres">
      <dgm:prSet presAssocID="{2B9C4F9A-CDAB-42E6-8DCB-312D7EA558AB}" presName="parentText" presStyleLbl="node1" presStyleIdx="0" presStyleCnt="3">
        <dgm:presLayoutVars>
          <dgm:chMax val="0"/>
          <dgm:bulletEnabled val="1"/>
        </dgm:presLayoutVars>
      </dgm:prSet>
      <dgm:spPr/>
    </dgm:pt>
    <dgm:pt modelId="{13FDB01E-4C80-4965-9E4B-4B40F7EA3F5C}" type="pres">
      <dgm:prSet presAssocID="{955BA5DD-F811-4070-828A-1994EE2861F8}" presName="spacer" presStyleCnt="0"/>
      <dgm:spPr/>
    </dgm:pt>
    <dgm:pt modelId="{851AEDD7-AB66-4970-97F7-5A6F92771680}" type="pres">
      <dgm:prSet presAssocID="{A801F228-6FB0-469B-94B3-493BBB1C0CFA}" presName="parentText" presStyleLbl="node1" presStyleIdx="1" presStyleCnt="3">
        <dgm:presLayoutVars>
          <dgm:chMax val="0"/>
          <dgm:bulletEnabled val="1"/>
        </dgm:presLayoutVars>
      </dgm:prSet>
      <dgm:spPr/>
    </dgm:pt>
    <dgm:pt modelId="{F0124CA6-12E7-4691-8121-23BA318D0F7C}" type="pres">
      <dgm:prSet presAssocID="{5FEED706-C7D0-43CB-B385-E66DDC19F5EB}" presName="spacer" presStyleCnt="0"/>
      <dgm:spPr/>
    </dgm:pt>
    <dgm:pt modelId="{BC23D4E1-5B4F-4D2F-901C-D05A6ACFFF5F}" type="pres">
      <dgm:prSet presAssocID="{1C1F1A99-4991-4E35-A422-68136A22A714}" presName="parentText" presStyleLbl="node1" presStyleIdx="2" presStyleCnt="3">
        <dgm:presLayoutVars>
          <dgm:chMax val="0"/>
          <dgm:bulletEnabled val="1"/>
        </dgm:presLayoutVars>
      </dgm:prSet>
      <dgm:spPr/>
    </dgm:pt>
  </dgm:ptLst>
  <dgm:cxnLst>
    <dgm:cxn modelId="{38195F1B-1227-4D23-9361-20BC0B1C0660}" srcId="{2AD165CC-45DE-44FE-9B65-9FC55110F1B6}" destId="{2B9C4F9A-CDAB-42E6-8DCB-312D7EA558AB}" srcOrd="0" destOrd="0" parTransId="{4EA3231D-B116-43F1-A1DB-6389B2B4F116}" sibTransId="{955BA5DD-F811-4070-828A-1994EE2861F8}"/>
    <dgm:cxn modelId="{E080B828-06D0-4FE2-98FA-9D7493348975}" type="presOf" srcId="{1C1F1A99-4991-4E35-A422-68136A22A714}" destId="{BC23D4E1-5B4F-4D2F-901C-D05A6ACFFF5F}" srcOrd="0" destOrd="0" presId="urn:microsoft.com/office/officeart/2005/8/layout/vList2"/>
    <dgm:cxn modelId="{F4EE6B3E-BC9B-44E6-B57C-21583C39B1AA}" srcId="{2AD165CC-45DE-44FE-9B65-9FC55110F1B6}" destId="{A801F228-6FB0-469B-94B3-493BBB1C0CFA}" srcOrd="1" destOrd="0" parTransId="{90436D7A-65C9-4AC9-831E-9BE65886FF67}" sibTransId="{5FEED706-C7D0-43CB-B385-E66DDC19F5EB}"/>
    <dgm:cxn modelId="{63627867-0A2A-4016-931A-293E4F7197F8}" type="presOf" srcId="{2AD165CC-45DE-44FE-9B65-9FC55110F1B6}" destId="{394E8D3A-E736-47D6-9749-C538F0D30D62}" srcOrd="0" destOrd="0" presId="urn:microsoft.com/office/officeart/2005/8/layout/vList2"/>
    <dgm:cxn modelId="{EB173656-DA30-4F46-A1ED-97800614C399}" srcId="{2AD165CC-45DE-44FE-9B65-9FC55110F1B6}" destId="{1C1F1A99-4991-4E35-A422-68136A22A714}" srcOrd="2" destOrd="0" parTransId="{8C6C70D0-F319-4C77-BC9F-1BF9F88C3D17}" sibTransId="{34734406-0421-46D6-9B5F-122A46E0DF7D}"/>
    <dgm:cxn modelId="{590D0ECD-9122-47DD-8D4C-E7838088594A}" type="presOf" srcId="{2B9C4F9A-CDAB-42E6-8DCB-312D7EA558AB}" destId="{79A0DBE8-A60E-40A6-B90E-8D4F616E30C5}" srcOrd="0" destOrd="0" presId="urn:microsoft.com/office/officeart/2005/8/layout/vList2"/>
    <dgm:cxn modelId="{AF72F3E5-917C-4E47-9F34-88E4D4494D6D}" type="presOf" srcId="{A801F228-6FB0-469B-94B3-493BBB1C0CFA}" destId="{851AEDD7-AB66-4970-97F7-5A6F92771680}" srcOrd="0" destOrd="0" presId="urn:microsoft.com/office/officeart/2005/8/layout/vList2"/>
    <dgm:cxn modelId="{1540AB92-D801-456A-AA73-EE0759910D75}" type="presParOf" srcId="{394E8D3A-E736-47D6-9749-C538F0D30D62}" destId="{79A0DBE8-A60E-40A6-B90E-8D4F616E30C5}" srcOrd="0" destOrd="0" presId="urn:microsoft.com/office/officeart/2005/8/layout/vList2"/>
    <dgm:cxn modelId="{65BEB4B2-3ECB-4377-8B94-8D6B6E031742}" type="presParOf" srcId="{394E8D3A-E736-47D6-9749-C538F0D30D62}" destId="{13FDB01E-4C80-4965-9E4B-4B40F7EA3F5C}" srcOrd="1" destOrd="0" presId="urn:microsoft.com/office/officeart/2005/8/layout/vList2"/>
    <dgm:cxn modelId="{CE602926-FA1E-438F-B00B-020FA1D66E4B}" type="presParOf" srcId="{394E8D3A-E736-47D6-9749-C538F0D30D62}" destId="{851AEDD7-AB66-4970-97F7-5A6F92771680}" srcOrd="2" destOrd="0" presId="urn:microsoft.com/office/officeart/2005/8/layout/vList2"/>
    <dgm:cxn modelId="{8B2BB8E1-3D50-444C-A860-6CA684E629B8}" type="presParOf" srcId="{394E8D3A-E736-47D6-9749-C538F0D30D62}" destId="{F0124CA6-12E7-4691-8121-23BA318D0F7C}" srcOrd="3" destOrd="0" presId="urn:microsoft.com/office/officeart/2005/8/layout/vList2"/>
    <dgm:cxn modelId="{7BAC3CB5-ECEA-4716-A513-ACB7DA3E6471}" type="presParOf" srcId="{394E8D3A-E736-47D6-9749-C538F0D30D62}" destId="{BC23D4E1-5B4F-4D2F-901C-D05A6ACFFF5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F3DFCB-CE25-4908-9474-49BCFAD474C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44ABB43-9B3B-4ACA-AD1F-7FCBC7532E21}">
      <dgm:prSet/>
      <dgm:spPr/>
      <dgm:t>
        <a:bodyPr/>
        <a:lstStyle/>
        <a:p>
          <a:r>
            <a:rPr lang="es-419">
              <a:solidFill>
                <a:schemeClr val="tx1"/>
              </a:solidFill>
            </a:rPr>
            <a:t>Presentan claramente dos orígenes: </a:t>
          </a:r>
          <a:endParaRPr lang="en-US">
            <a:solidFill>
              <a:schemeClr val="tx1"/>
            </a:solidFill>
          </a:endParaRPr>
        </a:p>
      </dgm:t>
    </dgm:pt>
    <dgm:pt modelId="{129F66FD-C768-46B5-B21B-B009C6016C88}" type="parTrans" cxnId="{339D58F8-572F-4E80-A882-B2924066A40D}">
      <dgm:prSet/>
      <dgm:spPr/>
      <dgm:t>
        <a:bodyPr/>
        <a:lstStyle/>
        <a:p>
          <a:endParaRPr lang="en-US">
            <a:solidFill>
              <a:schemeClr val="tx1"/>
            </a:solidFill>
          </a:endParaRPr>
        </a:p>
      </dgm:t>
    </dgm:pt>
    <dgm:pt modelId="{4FA3DE6E-88C6-40AB-BA11-AB058C9AC080}" type="sibTrans" cxnId="{339D58F8-572F-4E80-A882-B2924066A40D}">
      <dgm:prSet/>
      <dgm:spPr/>
      <dgm:t>
        <a:bodyPr/>
        <a:lstStyle/>
        <a:p>
          <a:endParaRPr lang="en-US">
            <a:solidFill>
              <a:schemeClr val="tx1"/>
            </a:solidFill>
          </a:endParaRPr>
        </a:p>
      </dgm:t>
    </dgm:pt>
    <dgm:pt modelId="{4DE9BA67-C941-4474-BA50-E4368943C354}">
      <dgm:prSet/>
      <dgm:spPr/>
      <dgm:t>
        <a:bodyPr/>
        <a:lstStyle/>
        <a:p>
          <a:r>
            <a:rPr lang="es-419">
              <a:solidFill>
                <a:schemeClr val="tx1"/>
              </a:solidFill>
            </a:rPr>
            <a:t>Los procesos intrínsecos de transformación de la naturaleza (como las erupciones volcánicas, los terremotos y los huracanes).</a:t>
          </a:r>
          <a:endParaRPr lang="en-US">
            <a:solidFill>
              <a:schemeClr val="tx1"/>
            </a:solidFill>
          </a:endParaRPr>
        </a:p>
      </dgm:t>
    </dgm:pt>
    <dgm:pt modelId="{083E030D-92CE-439A-99BC-2C01EAC1635C}" type="parTrans" cxnId="{CCA0D454-63EF-41D7-9F78-E877C3735EF4}">
      <dgm:prSet/>
      <dgm:spPr/>
      <dgm:t>
        <a:bodyPr/>
        <a:lstStyle/>
        <a:p>
          <a:endParaRPr lang="en-US">
            <a:solidFill>
              <a:schemeClr val="tx1"/>
            </a:solidFill>
          </a:endParaRPr>
        </a:p>
      </dgm:t>
    </dgm:pt>
    <dgm:pt modelId="{DDCD8220-92A6-4F1E-8F76-B9160FD043F0}" type="sibTrans" cxnId="{CCA0D454-63EF-41D7-9F78-E877C3735EF4}">
      <dgm:prSet/>
      <dgm:spPr/>
      <dgm:t>
        <a:bodyPr/>
        <a:lstStyle/>
        <a:p>
          <a:endParaRPr lang="en-US">
            <a:solidFill>
              <a:schemeClr val="tx1"/>
            </a:solidFill>
          </a:endParaRPr>
        </a:p>
      </dgm:t>
    </dgm:pt>
    <dgm:pt modelId="{C359E553-EB1C-4380-8BEE-43467CD86ABD}">
      <dgm:prSet/>
      <dgm:spPr/>
      <dgm:t>
        <a:bodyPr/>
        <a:lstStyle/>
        <a:p>
          <a:r>
            <a:rPr lang="es-419">
              <a:solidFill>
                <a:schemeClr val="tx1"/>
              </a:solidFill>
            </a:rPr>
            <a:t>La actividad humana (como la construcción de presas, el aprovechamiento de la energía nuclear, la utilización de tecnologías obsoletas o contaminantes y el uso inadecuado de los recursos del medio).</a:t>
          </a:r>
          <a:endParaRPr lang="en-US">
            <a:solidFill>
              <a:schemeClr val="tx1"/>
            </a:solidFill>
          </a:endParaRPr>
        </a:p>
      </dgm:t>
    </dgm:pt>
    <dgm:pt modelId="{1EF22403-AB85-4DA4-9FB9-853B75E23692}" type="parTrans" cxnId="{F74A999A-B499-43DE-AD5A-2BB6BCAE09C8}">
      <dgm:prSet/>
      <dgm:spPr/>
      <dgm:t>
        <a:bodyPr/>
        <a:lstStyle/>
        <a:p>
          <a:endParaRPr lang="en-US">
            <a:solidFill>
              <a:schemeClr val="tx1"/>
            </a:solidFill>
          </a:endParaRPr>
        </a:p>
      </dgm:t>
    </dgm:pt>
    <dgm:pt modelId="{CE31778A-2C9A-4A8D-BF99-C1EC0173DAED}" type="sibTrans" cxnId="{F74A999A-B499-43DE-AD5A-2BB6BCAE09C8}">
      <dgm:prSet/>
      <dgm:spPr/>
      <dgm:t>
        <a:bodyPr/>
        <a:lstStyle/>
        <a:p>
          <a:endParaRPr lang="en-US">
            <a:solidFill>
              <a:schemeClr val="tx1"/>
            </a:solidFill>
          </a:endParaRPr>
        </a:p>
      </dgm:t>
    </dgm:pt>
    <dgm:pt modelId="{C57B1268-228E-40E1-BDF1-FAA23BBEF6F4}" type="pres">
      <dgm:prSet presAssocID="{0DF3DFCB-CE25-4908-9474-49BCFAD474CB}" presName="linear" presStyleCnt="0">
        <dgm:presLayoutVars>
          <dgm:animLvl val="lvl"/>
          <dgm:resizeHandles val="exact"/>
        </dgm:presLayoutVars>
      </dgm:prSet>
      <dgm:spPr/>
    </dgm:pt>
    <dgm:pt modelId="{DD99C81A-C192-4022-9980-2CF0AFD559F3}" type="pres">
      <dgm:prSet presAssocID="{744ABB43-9B3B-4ACA-AD1F-7FCBC7532E21}" presName="parentText" presStyleLbl="node1" presStyleIdx="0" presStyleCnt="3">
        <dgm:presLayoutVars>
          <dgm:chMax val="0"/>
          <dgm:bulletEnabled val="1"/>
        </dgm:presLayoutVars>
      </dgm:prSet>
      <dgm:spPr/>
    </dgm:pt>
    <dgm:pt modelId="{5729D524-225E-48F9-9829-F346CBDF895A}" type="pres">
      <dgm:prSet presAssocID="{4FA3DE6E-88C6-40AB-BA11-AB058C9AC080}" presName="spacer" presStyleCnt="0"/>
      <dgm:spPr/>
    </dgm:pt>
    <dgm:pt modelId="{98A4BCBC-5C6D-4149-9045-F1D6D64F87A1}" type="pres">
      <dgm:prSet presAssocID="{4DE9BA67-C941-4474-BA50-E4368943C354}" presName="parentText" presStyleLbl="node1" presStyleIdx="1" presStyleCnt="3">
        <dgm:presLayoutVars>
          <dgm:chMax val="0"/>
          <dgm:bulletEnabled val="1"/>
        </dgm:presLayoutVars>
      </dgm:prSet>
      <dgm:spPr/>
    </dgm:pt>
    <dgm:pt modelId="{F70F0071-52D1-4BD9-AA19-789BB2500372}" type="pres">
      <dgm:prSet presAssocID="{DDCD8220-92A6-4F1E-8F76-B9160FD043F0}" presName="spacer" presStyleCnt="0"/>
      <dgm:spPr/>
    </dgm:pt>
    <dgm:pt modelId="{38EB5655-1697-4165-A707-89CA0086A833}" type="pres">
      <dgm:prSet presAssocID="{C359E553-EB1C-4380-8BEE-43467CD86ABD}" presName="parentText" presStyleLbl="node1" presStyleIdx="2" presStyleCnt="3">
        <dgm:presLayoutVars>
          <dgm:chMax val="0"/>
          <dgm:bulletEnabled val="1"/>
        </dgm:presLayoutVars>
      </dgm:prSet>
      <dgm:spPr/>
    </dgm:pt>
  </dgm:ptLst>
  <dgm:cxnLst>
    <dgm:cxn modelId="{B37E590D-AD0D-4C44-B38D-823ABF42FD19}" type="presOf" srcId="{0DF3DFCB-CE25-4908-9474-49BCFAD474CB}" destId="{C57B1268-228E-40E1-BDF1-FAA23BBEF6F4}" srcOrd="0" destOrd="0" presId="urn:microsoft.com/office/officeart/2005/8/layout/vList2"/>
    <dgm:cxn modelId="{64356928-1CF1-4644-B890-5BCF8E105D87}" type="presOf" srcId="{C359E553-EB1C-4380-8BEE-43467CD86ABD}" destId="{38EB5655-1697-4165-A707-89CA0086A833}" srcOrd="0" destOrd="0" presId="urn:microsoft.com/office/officeart/2005/8/layout/vList2"/>
    <dgm:cxn modelId="{24C2483E-7D0D-4FB7-B708-16AB7100D6A2}" type="presOf" srcId="{4DE9BA67-C941-4474-BA50-E4368943C354}" destId="{98A4BCBC-5C6D-4149-9045-F1D6D64F87A1}" srcOrd="0" destOrd="0" presId="urn:microsoft.com/office/officeart/2005/8/layout/vList2"/>
    <dgm:cxn modelId="{CCA0D454-63EF-41D7-9F78-E877C3735EF4}" srcId="{0DF3DFCB-CE25-4908-9474-49BCFAD474CB}" destId="{4DE9BA67-C941-4474-BA50-E4368943C354}" srcOrd="1" destOrd="0" parTransId="{083E030D-92CE-439A-99BC-2C01EAC1635C}" sibTransId="{DDCD8220-92A6-4F1E-8F76-B9160FD043F0}"/>
    <dgm:cxn modelId="{F74A999A-B499-43DE-AD5A-2BB6BCAE09C8}" srcId="{0DF3DFCB-CE25-4908-9474-49BCFAD474CB}" destId="{C359E553-EB1C-4380-8BEE-43467CD86ABD}" srcOrd="2" destOrd="0" parTransId="{1EF22403-AB85-4DA4-9FB9-853B75E23692}" sibTransId="{CE31778A-2C9A-4A8D-BF99-C1EC0173DAED}"/>
    <dgm:cxn modelId="{1B451DB7-29C3-4F48-80A9-A04E27CEDD7E}" type="presOf" srcId="{744ABB43-9B3B-4ACA-AD1F-7FCBC7532E21}" destId="{DD99C81A-C192-4022-9980-2CF0AFD559F3}" srcOrd="0" destOrd="0" presId="urn:microsoft.com/office/officeart/2005/8/layout/vList2"/>
    <dgm:cxn modelId="{339D58F8-572F-4E80-A882-B2924066A40D}" srcId="{0DF3DFCB-CE25-4908-9474-49BCFAD474CB}" destId="{744ABB43-9B3B-4ACA-AD1F-7FCBC7532E21}" srcOrd="0" destOrd="0" parTransId="{129F66FD-C768-46B5-B21B-B009C6016C88}" sibTransId="{4FA3DE6E-88C6-40AB-BA11-AB058C9AC080}"/>
    <dgm:cxn modelId="{41C5D417-922A-485A-9378-0F4D36D8958A}" type="presParOf" srcId="{C57B1268-228E-40E1-BDF1-FAA23BBEF6F4}" destId="{DD99C81A-C192-4022-9980-2CF0AFD559F3}" srcOrd="0" destOrd="0" presId="urn:microsoft.com/office/officeart/2005/8/layout/vList2"/>
    <dgm:cxn modelId="{D4FE0DDA-58DA-4329-9C48-0BD303A57042}" type="presParOf" srcId="{C57B1268-228E-40E1-BDF1-FAA23BBEF6F4}" destId="{5729D524-225E-48F9-9829-F346CBDF895A}" srcOrd="1" destOrd="0" presId="urn:microsoft.com/office/officeart/2005/8/layout/vList2"/>
    <dgm:cxn modelId="{E30A38FF-72B1-499D-A4E2-E9D11048B7D8}" type="presParOf" srcId="{C57B1268-228E-40E1-BDF1-FAA23BBEF6F4}" destId="{98A4BCBC-5C6D-4149-9045-F1D6D64F87A1}" srcOrd="2" destOrd="0" presId="urn:microsoft.com/office/officeart/2005/8/layout/vList2"/>
    <dgm:cxn modelId="{D238E564-5AE9-41CD-89BB-AEBC8342173F}" type="presParOf" srcId="{C57B1268-228E-40E1-BDF1-FAA23BBEF6F4}" destId="{F70F0071-52D1-4BD9-AA19-789BB2500372}" srcOrd="3" destOrd="0" presId="urn:microsoft.com/office/officeart/2005/8/layout/vList2"/>
    <dgm:cxn modelId="{CEE659AE-EEBA-42C4-BBE7-4F0174792CA4}" type="presParOf" srcId="{C57B1268-228E-40E1-BDF1-FAA23BBEF6F4}" destId="{38EB5655-1697-4165-A707-89CA0086A8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2F4774-32D4-45EF-B132-D805F075D84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F51307E-7356-4442-A0DD-B2859EF186CE}">
      <dgm:prSet/>
      <dgm:spPr/>
      <dgm:t>
        <a:bodyPr/>
        <a:lstStyle/>
        <a:p>
          <a:r>
            <a:rPr lang="es-419" dirty="0">
              <a:solidFill>
                <a:schemeClr val="tx1"/>
              </a:solidFill>
            </a:rPr>
            <a:t>Son procesos intrínsecos de transformación de la naturaleza</a:t>
          </a:r>
          <a:endParaRPr lang="en-US" dirty="0">
            <a:solidFill>
              <a:schemeClr val="tx1"/>
            </a:solidFill>
          </a:endParaRPr>
        </a:p>
      </dgm:t>
    </dgm:pt>
    <dgm:pt modelId="{875BB62E-3F0D-4BAE-8766-9974EF585D0B}" type="parTrans" cxnId="{B9749CDF-5141-4ECE-AA0E-BE140D9F02DA}">
      <dgm:prSet/>
      <dgm:spPr/>
      <dgm:t>
        <a:bodyPr/>
        <a:lstStyle/>
        <a:p>
          <a:endParaRPr lang="en-US">
            <a:solidFill>
              <a:schemeClr val="tx1"/>
            </a:solidFill>
          </a:endParaRPr>
        </a:p>
      </dgm:t>
    </dgm:pt>
    <dgm:pt modelId="{15C3B548-8F8A-46F3-8936-652BFD94D0D2}" type="sibTrans" cxnId="{B9749CDF-5141-4ECE-AA0E-BE140D9F02DA}">
      <dgm:prSet/>
      <dgm:spPr/>
      <dgm:t>
        <a:bodyPr/>
        <a:lstStyle/>
        <a:p>
          <a:endParaRPr lang="en-US">
            <a:solidFill>
              <a:schemeClr val="tx1"/>
            </a:solidFill>
          </a:endParaRPr>
        </a:p>
      </dgm:t>
    </dgm:pt>
    <dgm:pt modelId="{8CB2ADE3-F2A1-4CB4-A3AE-56B51F183084}">
      <dgm:prSet/>
      <dgm:spPr/>
      <dgm:t>
        <a:bodyPr/>
        <a:lstStyle/>
        <a:p>
          <a:r>
            <a:rPr lang="es-419">
              <a:solidFill>
                <a:schemeClr val="tx1"/>
              </a:solidFill>
            </a:rPr>
            <a:t>Si por prevención entendemos estrictamente la reducción o eliminación del fenómeno, podemos afirmar que, en la mayoría de los casos, la prevención de los riesgos naturales es meramente teórica o se encuentra en estado completamente experimental.</a:t>
          </a:r>
          <a:endParaRPr lang="en-US">
            <a:solidFill>
              <a:schemeClr val="tx1"/>
            </a:solidFill>
          </a:endParaRPr>
        </a:p>
      </dgm:t>
    </dgm:pt>
    <dgm:pt modelId="{CC6AA3D4-DA41-41C4-81CB-29F085828515}" type="parTrans" cxnId="{EF4B834B-1AA3-4E27-BB14-0AACE679C9F4}">
      <dgm:prSet/>
      <dgm:spPr/>
      <dgm:t>
        <a:bodyPr/>
        <a:lstStyle/>
        <a:p>
          <a:endParaRPr lang="en-US">
            <a:solidFill>
              <a:schemeClr val="tx1"/>
            </a:solidFill>
          </a:endParaRPr>
        </a:p>
      </dgm:t>
    </dgm:pt>
    <dgm:pt modelId="{96DA6E23-ADB9-41AE-9FB5-B97B6FDD9FE6}" type="sibTrans" cxnId="{EF4B834B-1AA3-4E27-BB14-0AACE679C9F4}">
      <dgm:prSet/>
      <dgm:spPr/>
      <dgm:t>
        <a:bodyPr/>
        <a:lstStyle/>
        <a:p>
          <a:endParaRPr lang="en-US">
            <a:solidFill>
              <a:schemeClr val="tx1"/>
            </a:solidFill>
          </a:endParaRPr>
        </a:p>
      </dgm:t>
    </dgm:pt>
    <dgm:pt modelId="{34540AD0-6AD9-465B-A6C4-8C62459916E2}" type="pres">
      <dgm:prSet presAssocID="{352F4774-32D4-45EF-B132-D805F075D846}" presName="linear" presStyleCnt="0">
        <dgm:presLayoutVars>
          <dgm:animLvl val="lvl"/>
          <dgm:resizeHandles val="exact"/>
        </dgm:presLayoutVars>
      </dgm:prSet>
      <dgm:spPr/>
    </dgm:pt>
    <dgm:pt modelId="{E5D5AAFD-40B4-48BA-BFEA-E1173EBC9822}" type="pres">
      <dgm:prSet presAssocID="{8F51307E-7356-4442-A0DD-B2859EF186CE}" presName="parentText" presStyleLbl="node1" presStyleIdx="0" presStyleCnt="2">
        <dgm:presLayoutVars>
          <dgm:chMax val="0"/>
          <dgm:bulletEnabled val="1"/>
        </dgm:presLayoutVars>
      </dgm:prSet>
      <dgm:spPr/>
    </dgm:pt>
    <dgm:pt modelId="{69E3D98E-7F3A-4454-823B-AC5CFFC8BD64}" type="pres">
      <dgm:prSet presAssocID="{15C3B548-8F8A-46F3-8936-652BFD94D0D2}" presName="spacer" presStyleCnt="0"/>
      <dgm:spPr/>
    </dgm:pt>
    <dgm:pt modelId="{3CC04FA1-8153-476E-A589-4EA985FCF8D7}" type="pres">
      <dgm:prSet presAssocID="{8CB2ADE3-F2A1-4CB4-A3AE-56B51F183084}" presName="parentText" presStyleLbl="node1" presStyleIdx="1" presStyleCnt="2">
        <dgm:presLayoutVars>
          <dgm:chMax val="0"/>
          <dgm:bulletEnabled val="1"/>
        </dgm:presLayoutVars>
      </dgm:prSet>
      <dgm:spPr/>
    </dgm:pt>
  </dgm:ptLst>
  <dgm:cxnLst>
    <dgm:cxn modelId="{EF4B834B-1AA3-4E27-BB14-0AACE679C9F4}" srcId="{352F4774-32D4-45EF-B132-D805F075D846}" destId="{8CB2ADE3-F2A1-4CB4-A3AE-56B51F183084}" srcOrd="1" destOrd="0" parTransId="{CC6AA3D4-DA41-41C4-81CB-29F085828515}" sibTransId="{96DA6E23-ADB9-41AE-9FB5-B97B6FDD9FE6}"/>
    <dgm:cxn modelId="{E5652C6D-A6BD-48EB-8B28-7B04E474395A}" type="presOf" srcId="{8F51307E-7356-4442-A0DD-B2859EF186CE}" destId="{E5D5AAFD-40B4-48BA-BFEA-E1173EBC9822}" srcOrd="0" destOrd="0" presId="urn:microsoft.com/office/officeart/2005/8/layout/vList2"/>
    <dgm:cxn modelId="{04201FA2-0D09-49E2-9329-A7B9C0589E87}" type="presOf" srcId="{352F4774-32D4-45EF-B132-D805F075D846}" destId="{34540AD0-6AD9-465B-A6C4-8C62459916E2}" srcOrd="0" destOrd="0" presId="urn:microsoft.com/office/officeart/2005/8/layout/vList2"/>
    <dgm:cxn modelId="{B9749CDF-5141-4ECE-AA0E-BE140D9F02DA}" srcId="{352F4774-32D4-45EF-B132-D805F075D846}" destId="{8F51307E-7356-4442-A0DD-B2859EF186CE}" srcOrd="0" destOrd="0" parTransId="{875BB62E-3F0D-4BAE-8766-9974EF585D0B}" sibTransId="{15C3B548-8F8A-46F3-8936-652BFD94D0D2}"/>
    <dgm:cxn modelId="{14243DF0-2C57-4095-A4F3-1B8119F977CB}" type="presOf" srcId="{8CB2ADE3-F2A1-4CB4-A3AE-56B51F183084}" destId="{3CC04FA1-8153-476E-A589-4EA985FCF8D7}" srcOrd="0" destOrd="0" presId="urn:microsoft.com/office/officeart/2005/8/layout/vList2"/>
    <dgm:cxn modelId="{3B79B178-B728-456C-862F-8306BEDEA118}" type="presParOf" srcId="{34540AD0-6AD9-465B-A6C4-8C62459916E2}" destId="{E5D5AAFD-40B4-48BA-BFEA-E1173EBC9822}" srcOrd="0" destOrd="0" presId="urn:microsoft.com/office/officeart/2005/8/layout/vList2"/>
    <dgm:cxn modelId="{03030C03-A47F-4C4E-BA54-4C9C9D4092BF}" type="presParOf" srcId="{34540AD0-6AD9-465B-A6C4-8C62459916E2}" destId="{69E3D98E-7F3A-4454-823B-AC5CFFC8BD64}" srcOrd="1" destOrd="0" presId="urn:microsoft.com/office/officeart/2005/8/layout/vList2"/>
    <dgm:cxn modelId="{178FD93C-AF63-417E-A887-D702BF55CCD6}" type="presParOf" srcId="{34540AD0-6AD9-465B-A6C4-8C62459916E2}" destId="{3CC04FA1-8153-476E-A589-4EA985FCF8D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156324-FBCE-4533-BA13-BC19E4F785C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9A1DA3A-EA26-41E5-85A4-9A8162BCB27D}">
      <dgm:prSet custT="1"/>
      <dgm:spPr/>
      <dgm:t>
        <a:bodyPr/>
        <a:lstStyle/>
        <a:p>
          <a:pPr algn="ctr"/>
          <a:r>
            <a:rPr lang="es-419" sz="2200" b="1" dirty="0">
              <a:solidFill>
                <a:schemeClr val="tx1"/>
              </a:solidFill>
            </a:rPr>
            <a:t>Actividad Humana (Antrópico)</a:t>
          </a:r>
          <a:endParaRPr lang="en-US" sz="2200" b="1" dirty="0">
            <a:solidFill>
              <a:schemeClr val="tx1"/>
            </a:solidFill>
          </a:endParaRPr>
        </a:p>
      </dgm:t>
    </dgm:pt>
    <dgm:pt modelId="{71AFD449-8F8F-4131-832F-1493CC9BE58F}" type="parTrans" cxnId="{011487F6-E69C-41DC-8B61-15F496F149C3}">
      <dgm:prSet/>
      <dgm:spPr/>
      <dgm:t>
        <a:bodyPr/>
        <a:lstStyle/>
        <a:p>
          <a:endParaRPr lang="en-US" sz="2000">
            <a:solidFill>
              <a:schemeClr val="tx1"/>
            </a:solidFill>
          </a:endParaRPr>
        </a:p>
      </dgm:t>
    </dgm:pt>
    <dgm:pt modelId="{A4ED2F26-2D66-4A0D-BAE2-8D5A0072F988}" type="sibTrans" cxnId="{011487F6-E69C-41DC-8B61-15F496F149C3}">
      <dgm:prSet/>
      <dgm:spPr/>
      <dgm:t>
        <a:bodyPr/>
        <a:lstStyle/>
        <a:p>
          <a:endParaRPr lang="en-US" sz="2000">
            <a:solidFill>
              <a:schemeClr val="tx1"/>
            </a:solidFill>
          </a:endParaRPr>
        </a:p>
      </dgm:t>
    </dgm:pt>
    <dgm:pt modelId="{DD398169-CC40-4B05-9790-00E5B5BE89DB}">
      <dgm:prSet custT="1"/>
      <dgm:spPr/>
      <dgm:t>
        <a:bodyPr/>
        <a:lstStyle/>
        <a:p>
          <a:r>
            <a:rPr lang="es-419" sz="2000">
              <a:solidFill>
                <a:schemeClr val="tx1"/>
              </a:solidFill>
            </a:rPr>
            <a:t>Tratándose aquí de fenómenos que tienen su origen en la actividad humana, su prevención, es decir, su eliminación, control o reducción, debe constituir la regla general.</a:t>
          </a:r>
          <a:endParaRPr lang="en-US" sz="2000">
            <a:solidFill>
              <a:schemeClr val="tx1"/>
            </a:solidFill>
          </a:endParaRPr>
        </a:p>
      </dgm:t>
    </dgm:pt>
    <dgm:pt modelId="{9A14CE64-B04E-48F2-90F9-3E8CC632E464}" type="parTrans" cxnId="{75E52CAE-B57C-4A63-9921-40A342BFF894}">
      <dgm:prSet/>
      <dgm:spPr/>
      <dgm:t>
        <a:bodyPr/>
        <a:lstStyle/>
        <a:p>
          <a:endParaRPr lang="en-US" sz="2000">
            <a:solidFill>
              <a:schemeClr val="tx1"/>
            </a:solidFill>
          </a:endParaRPr>
        </a:p>
      </dgm:t>
    </dgm:pt>
    <dgm:pt modelId="{8268B139-6814-4F30-B25B-2C678CACD363}" type="sibTrans" cxnId="{75E52CAE-B57C-4A63-9921-40A342BFF894}">
      <dgm:prSet/>
      <dgm:spPr/>
      <dgm:t>
        <a:bodyPr/>
        <a:lstStyle/>
        <a:p>
          <a:endParaRPr lang="en-US" sz="2000">
            <a:solidFill>
              <a:schemeClr val="tx1"/>
            </a:solidFill>
          </a:endParaRPr>
        </a:p>
      </dgm:t>
    </dgm:pt>
    <dgm:pt modelId="{E6663936-F78B-4975-A928-62FDB2CFEE79}">
      <dgm:prSet custT="1"/>
      <dgm:spPr/>
      <dgm:t>
        <a:bodyPr/>
        <a:lstStyle/>
        <a:p>
          <a:r>
            <a:rPr lang="es-419" sz="2000">
              <a:solidFill>
                <a:schemeClr val="tx1"/>
              </a:solidFill>
            </a:rPr>
            <a:t>En algunos casos lo anterior resulta obvio: deberían eliminarse totalmente la utilización de tecnologías obsoletas o de alto riesgo para la comunidad; introducción al medio ambiente de sustancias altamente tóxicas; a indebida explotación de los recursos naturales.</a:t>
          </a:r>
          <a:endParaRPr lang="en-US" sz="2000">
            <a:solidFill>
              <a:schemeClr val="tx1"/>
            </a:solidFill>
          </a:endParaRPr>
        </a:p>
      </dgm:t>
    </dgm:pt>
    <dgm:pt modelId="{8BC28F6B-3049-4373-A016-E809B2ED73CE}" type="parTrans" cxnId="{FBB2DA8E-672A-4C2C-A4C3-3711AF75B3D8}">
      <dgm:prSet/>
      <dgm:spPr/>
      <dgm:t>
        <a:bodyPr/>
        <a:lstStyle/>
        <a:p>
          <a:endParaRPr lang="en-US" sz="2000">
            <a:solidFill>
              <a:schemeClr val="tx1"/>
            </a:solidFill>
          </a:endParaRPr>
        </a:p>
      </dgm:t>
    </dgm:pt>
    <dgm:pt modelId="{4F8A6C9E-1189-4F53-85E2-49B519A62198}" type="sibTrans" cxnId="{FBB2DA8E-672A-4C2C-A4C3-3711AF75B3D8}">
      <dgm:prSet/>
      <dgm:spPr/>
      <dgm:t>
        <a:bodyPr/>
        <a:lstStyle/>
        <a:p>
          <a:endParaRPr lang="en-US" sz="2000">
            <a:solidFill>
              <a:schemeClr val="tx1"/>
            </a:solidFill>
          </a:endParaRPr>
        </a:p>
      </dgm:t>
    </dgm:pt>
    <dgm:pt modelId="{F2488B6B-CC4F-4FEA-8BB8-A4971B406504}">
      <dgm:prSet custT="1"/>
      <dgm:spPr/>
      <dgm:t>
        <a:bodyPr/>
        <a:lstStyle/>
        <a:p>
          <a:r>
            <a:rPr lang="es-419" sz="2000">
              <a:solidFill>
                <a:schemeClr val="tx1"/>
              </a:solidFill>
            </a:rPr>
            <a:t>En otros casos no es tan obvio: no siempre resulta evidente para muchos el alto riesgo ecológico y social que implica la construcción de grandes hidroeléctricas o la utilización de la Energía Nuclear.</a:t>
          </a:r>
          <a:endParaRPr lang="en-US" sz="2000">
            <a:solidFill>
              <a:schemeClr val="tx1"/>
            </a:solidFill>
          </a:endParaRPr>
        </a:p>
      </dgm:t>
    </dgm:pt>
    <dgm:pt modelId="{935F8711-ECFF-48B8-A157-C1DE56AFD2B1}" type="parTrans" cxnId="{492B2993-12ED-4870-A688-650F3ED6F815}">
      <dgm:prSet/>
      <dgm:spPr/>
      <dgm:t>
        <a:bodyPr/>
        <a:lstStyle/>
        <a:p>
          <a:endParaRPr lang="en-US" sz="2000">
            <a:solidFill>
              <a:schemeClr val="tx1"/>
            </a:solidFill>
          </a:endParaRPr>
        </a:p>
      </dgm:t>
    </dgm:pt>
    <dgm:pt modelId="{D83E10A5-EAFB-47AF-8815-7AF767296650}" type="sibTrans" cxnId="{492B2993-12ED-4870-A688-650F3ED6F815}">
      <dgm:prSet/>
      <dgm:spPr/>
      <dgm:t>
        <a:bodyPr/>
        <a:lstStyle/>
        <a:p>
          <a:endParaRPr lang="en-US" sz="2000">
            <a:solidFill>
              <a:schemeClr val="tx1"/>
            </a:solidFill>
          </a:endParaRPr>
        </a:p>
      </dgm:t>
    </dgm:pt>
    <dgm:pt modelId="{7C46DD2A-29B4-4E7E-ADE4-9948EE7CB3F0}" type="pres">
      <dgm:prSet presAssocID="{91156324-FBCE-4533-BA13-BC19E4F785C2}" presName="linear" presStyleCnt="0">
        <dgm:presLayoutVars>
          <dgm:animLvl val="lvl"/>
          <dgm:resizeHandles val="exact"/>
        </dgm:presLayoutVars>
      </dgm:prSet>
      <dgm:spPr/>
    </dgm:pt>
    <dgm:pt modelId="{347DE746-0C2A-4582-A589-D710D146314E}" type="pres">
      <dgm:prSet presAssocID="{99A1DA3A-EA26-41E5-85A4-9A8162BCB27D}" presName="parentText" presStyleLbl="node1" presStyleIdx="0" presStyleCnt="4">
        <dgm:presLayoutVars>
          <dgm:chMax val="0"/>
          <dgm:bulletEnabled val="1"/>
        </dgm:presLayoutVars>
      </dgm:prSet>
      <dgm:spPr/>
    </dgm:pt>
    <dgm:pt modelId="{32F54234-5623-4ECD-A993-BF789B3A196B}" type="pres">
      <dgm:prSet presAssocID="{A4ED2F26-2D66-4A0D-BAE2-8D5A0072F988}" presName="spacer" presStyleCnt="0"/>
      <dgm:spPr/>
    </dgm:pt>
    <dgm:pt modelId="{FA70C286-BD37-4119-B303-747761CB3401}" type="pres">
      <dgm:prSet presAssocID="{DD398169-CC40-4B05-9790-00E5B5BE89DB}" presName="parentText" presStyleLbl="node1" presStyleIdx="1" presStyleCnt="4">
        <dgm:presLayoutVars>
          <dgm:chMax val="0"/>
          <dgm:bulletEnabled val="1"/>
        </dgm:presLayoutVars>
      </dgm:prSet>
      <dgm:spPr/>
    </dgm:pt>
    <dgm:pt modelId="{66BDDEEF-8CFC-462B-8B35-6F195379E881}" type="pres">
      <dgm:prSet presAssocID="{8268B139-6814-4F30-B25B-2C678CACD363}" presName="spacer" presStyleCnt="0"/>
      <dgm:spPr/>
    </dgm:pt>
    <dgm:pt modelId="{E4EC6615-6AEF-45E9-AD4E-F42D0D6EDEC5}" type="pres">
      <dgm:prSet presAssocID="{E6663936-F78B-4975-A928-62FDB2CFEE79}" presName="parentText" presStyleLbl="node1" presStyleIdx="2" presStyleCnt="4">
        <dgm:presLayoutVars>
          <dgm:chMax val="0"/>
          <dgm:bulletEnabled val="1"/>
        </dgm:presLayoutVars>
      </dgm:prSet>
      <dgm:spPr/>
    </dgm:pt>
    <dgm:pt modelId="{7AF04FFD-35B0-44D2-A20C-8AB57C02FE00}" type="pres">
      <dgm:prSet presAssocID="{4F8A6C9E-1189-4F53-85E2-49B519A62198}" presName="spacer" presStyleCnt="0"/>
      <dgm:spPr/>
    </dgm:pt>
    <dgm:pt modelId="{6A537AFC-9229-42F6-8306-E10CE965174E}" type="pres">
      <dgm:prSet presAssocID="{F2488B6B-CC4F-4FEA-8BB8-A4971B406504}" presName="parentText" presStyleLbl="node1" presStyleIdx="3" presStyleCnt="4">
        <dgm:presLayoutVars>
          <dgm:chMax val="0"/>
          <dgm:bulletEnabled val="1"/>
        </dgm:presLayoutVars>
      </dgm:prSet>
      <dgm:spPr/>
    </dgm:pt>
  </dgm:ptLst>
  <dgm:cxnLst>
    <dgm:cxn modelId="{B7E5B71B-0012-4197-A4C7-2EA2EBD0B645}" type="presOf" srcId="{E6663936-F78B-4975-A928-62FDB2CFEE79}" destId="{E4EC6615-6AEF-45E9-AD4E-F42D0D6EDEC5}" srcOrd="0" destOrd="0" presId="urn:microsoft.com/office/officeart/2005/8/layout/vList2"/>
    <dgm:cxn modelId="{477B0A77-E511-481F-8275-1B5C2822EE31}" type="presOf" srcId="{DD398169-CC40-4B05-9790-00E5B5BE89DB}" destId="{FA70C286-BD37-4119-B303-747761CB3401}" srcOrd="0" destOrd="0" presId="urn:microsoft.com/office/officeart/2005/8/layout/vList2"/>
    <dgm:cxn modelId="{1788DF84-DE37-428F-9F31-60B49247469C}" type="presOf" srcId="{91156324-FBCE-4533-BA13-BC19E4F785C2}" destId="{7C46DD2A-29B4-4E7E-ADE4-9948EE7CB3F0}" srcOrd="0" destOrd="0" presId="urn:microsoft.com/office/officeart/2005/8/layout/vList2"/>
    <dgm:cxn modelId="{FBB2DA8E-672A-4C2C-A4C3-3711AF75B3D8}" srcId="{91156324-FBCE-4533-BA13-BC19E4F785C2}" destId="{E6663936-F78B-4975-A928-62FDB2CFEE79}" srcOrd="2" destOrd="0" parTransId="{8BC28F6B-3049-4373-A016-E809B2ED73CE}" sibTransId="{4F8A6C9E-1189-4F53-85E2-49B519A62198}"/>
    <dgm:cxn modelId="{492B2993-12ED-4870-A688-650F3ED6F815}" srcId="{91156324-FBCE-4533-BA13-BC19E4F785C2}" destId="{F2488B6B-CC4F-4FEA-8BB8-A4971B406504}" srcOrd="3" destOrd="0" parTransId="{935F8711-ECFF-48B8-A157-C1DE56AFD2B1}" sibTransId="{D83E10A5-EAFB-47AF-8815-7AF767296650}"/>
    <dgm:cxn modelId="{FAE3DEA6-1275-4334-9261-879EA41EEB4B}" type="presOf" srcId="{99A1DA3A-EA26-41E5-85A4-9A8162BCB27D}" destId="{347DE746-0C2A-4582-A589-D710D146314E}" srcOrd="0" destOrd="0" presId="urn:microsoft.com/office/officeart/2005/8/layout/vList2"/>
    <dgm:cxn modelId="{75E52CAE-B57C-4A63-9921-40A342BFF894}" srcId="{91156324-FBCE-4533-BA13-BC19E4F785C2}" destId="{DD398169-CC40-4B05-9790-00E5B5BE89DB}" srcOrd="1" destOrd="0" parTransId="{9A14CE64-B04E-48F2-90F9-3E8CC632E464}" sibTransId="{8268B139-6814-4F30-B25B-2C678CACD363}"/>
    <dgm:cxn modelId="{33465BDC-396B-479C-A0D4-9D8E41B73779}" type="presOf" srcId="{F2488B6B-CC4F-4FEA-8BB8-A4971B406504}" destId="{6A537AFC-9229-42F6-8306-E10CE965174E}" srcOrd="0" destOrd="0" presId="urn:microsoft.com/office/officeart/2005/8/layout/vList2"/>
    <dgm:cxn modelId="{011487F6-E69C-41DC-8B61-15F496F149C3}" srcId="{91156324-FBCE-4533-BA13-BC19E4F785C2}" destId="{99A1DA3A-EA26-41E5-85A4-9A8162BCB27D}" srcOrd="0" destOrd="0" parTransId="{71AFD449-8F8F-4131-832F-1493CC9BE58F}" sibTransId="{A4ED2F26-2D66-4A0D-BAE2-8D5A0072F988}"/>
    <dgm:cxn modelId="{1E52DA9A-09A1-4B26-827A-A579C3A99F5D}" type="presParOf" srcId="{7C46DD2A-29B4-4E7E-ADE4-9948EE7CB3F0}" destId="{347DE746-0C2A-4582-A589-D710D146314E}" srcOrd="0" destOrd="0" presId="urn:microsoft.com/office/officeart/2005/8/layout/vList2"/>
    <dgm:cxn modelId="{F42D8225-507C-4F7F-B6CE-3396CFA01570}" type="presParOf" srcId="{7C46DD2A-29B4-4E7E-ADE4-9948EE7CB3F0}" destId="{32F54234-5623-4ECD-A993-BF789B3A196B}" srcOrd="1" destOrd="0" presId="urn:microsoft.com/office/officeart/2005/8/layout/vList2"/>
    <dgm:cxn modelId="{426D4758-9E36-4FCD-AC70-2E5B82344B0B}" type="presParOf" srcId="{7C46DD2A-29B4-4E7E-ADE4-9948EE7CB3F0}" destId="{FA70C286-BD37-4119-B303-747761CB3401}" srcOrd="2" destOrd="0" presId="urn:microsoft.com/office/officeart/2005/8/layout/vList2"/>
    <dgm:cxn modelId="{1E6E5223-6872-43B0-A8C3-C5EBC9ACA956}" type="presParOf" srcId="{7C46DD2A-29B4-4E7E-ADE4-9948EE7CB3F0}" destId="{66BDDEEF-8CFC-462B-8B35-6F195379E881}" srcOrd="3" destOrd="0" presId="urn:microsoft.com/office/officeart/2005/8/layout/vList2"/>
    <dgm:cxn modelId="{4170C73E-77BD-4BCB-808F-C9F7B22F40C3}" type="presParOf" srcId="{7C46DD2A-29B4-4E7E-ADE4-9948EE7CB3F0}" destId="{E4EC6615-6AEF-45E9-AD4E-F42D0D6EDEC5}" srcOrd="4" destOrd="0" presId="urn:microsoft.com/office/officeart/2005/8/layout/vList2"/>
    <dgm:cxn modelId="{626DF32F-9F8C-45A2-984C-514AB48802FA}" type="presParOf" srcId="{7C46DD2A-29B4-4E7E-ADE4-9948EE7CB3F0}" destId="{7AF04FFD-35B0-44D2-A20C-8AB57C02FE00}" srcOrd="5" destOrd="0" presId="urn:microsoft.com/office/officeart/2005/8/layout/vList2"/>
    <dgm:cxn modelId="{2A300D8A-3034-430A-ABE7-7C865B8D8821}" type="presParOf" srcId="{7C46DD2A-29B4-4E7E-ADE4-9948EE7CB3F0}" destId="{6A537AFC-9229-42F6-8306-E10CE965174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708FCD-2379-4CAA-B8F5-2A8D4DE8112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8F0A911-D04D-4150-A13B-7581AA041372}">
      <dgm:prSet/>
      <dgm:spPr/>
      <dgm:t>
        <a:bodyPr/>
        <a:lstStyle/>
        <a:p>
          <a:r>
            <a:rPr lang="es-419" dirty="0"/>
            <a:t>Para ejecutar el cálculo de riesgo necesitamos saber la probabilidad de que acontezca una amenaza de cierto nivel de gravedad dentro de un período específico en una área determinada. </a:t>
          </a:r>
          <a:endParaRPr lang="en-US" dirty="0"/>
        </a:p>
      </dgm:t>
    </dgm:pt>
    <dgm:pt modelId="{9C48C9EE-F285-4D53-B41D-3FDFBCDA3FAE}" type="parTrans" cxnId="{A1EEACB0-1D65-43E2-8FED-07AABC4927F7}">
      <dgm:prSet/>
      <dgm:spPr/>
      <dgm:t>
        <a:bodyPr/>
        <a:lstStyle/>
        <a:p>
          <a:endParaRPr lang="en-US"/>
        </a:p>
      </dgm:t>
    </dgm:pt>
    <dgm:pt modelId="{85D7D4BF-93FE-43F8-B632-2CF665B61CEA}" type="sibTrans" cxnId="{A1EEACB0-1D65-43E2-8FED-07AABC4927F7}">
      <dgm:prSet/>
      <dgm:spPr/>
      <dgm:t>
        <a:bodyPr/>
        <a:lstStyle/>
        <a:p>
          <a:endParaRPr lang="en-US"/>
        </a:p>
      </dgm:t>
    </dgm:pt>
    <dgm:pt modelId="{6269FBD3-474D-4659-907E-5D8A718F0602}">
      <dgm:prSet/>
      <dgm:spPr/>
      <dgm:t>
        <a:bodyPr/>
        <a:lstStyle/>
        <a:p>
          <a:r>
            <a:rPr lang="es-419"/>
            <a:t>El nivel de gravedad de las amenazas naturales se puede cuantificar en términos de:</a:t>
          </a:r>
          <a:br>
            <a:rPr lang="es-419"/>
          </a:br>
          <a:r>
            <a:rPr lang="es-419"/>
            <a:t> La magnitud del acontecimiento en su totalidad (parámetro del evento) </a:t>
          </a:r>
          <a:endParaRPr lang="en-US"/>
        </a:p>
      </dgm:t>
    </dgm:pt>
    <dgm:pt modelId="{2A44BD1C-4B64-471B-9C11-1ED6F06B48CC}" type="parTrans" cxnId="{BDA031D0-E573-42B5-B1B1-4334535CCFC8}">
      <dgm:prSet/>
      <dgm:spPr/>
      <dgm:t>
        <a:bodyPr/>
        <a:lstStyle/>
        <a:p>
          <a:endParaRPr lang="en-US"/>
        </a:p>
      </dgm:t>
    </dgm:pt>
    <dgm:pt modelId="{CE9412D8-F307-4606-875F-77BADEAF8B5A}" type="sibTrans" cxnId="{BDA031D0-E573-42B5-B1B1-4334535CCFC8}">
      <dgm:prSet/>
      <dgm:spPr/>
      <dgm:t>
        <a:bodyPr/>
        <a:lstStyle/>
        <a:p>
          <a:endParaRPr lang="en-US"/>
        </a:p>
      </dgm:t>
    </dgm:pt>
    <dgm:pt modelId="{2AFC9532-9486-4366-93FF-9EBC0E2F5648}">
      <dgm:prSet/>
      <dgm:spPr/>
      <dgm:t>
        <a:bodyPr/>
        <a:lstStyle/>
        <a:p>
          <a:r>
            <a:rPr lang="es-419"/>
            <a:t>El efecto que el acontecimiento tendrá en un lugar particular (parámetro del sitio). </a:t>
          </a:r>
          <a:endParaRPr lang="en-US"/>
        </a:p>
      </dgm:t>
    </dgm:pt>
    <dgm:pt modelId="{96C5BF47-09B7-4A8C-B375-B64F144D1853}" type="parTrans" cxnId="{CE05CF9C-0A15-42F4-A77F-9790CB1517E8}">
      <dgm:prSet/>
      <dgm:spPr/>
      <dgm:t>
        <a:bodyPr/>
        <a:lstStyle/>
        <a:p>
          <a:endParaRPr lang="en-US"/>
        </a:p>
      </dgm:t>
    </dgm:pt>
    <dgm:pt modelId="{AF3E74BB-6D9D-47A5-8F2D-ABC584296506}" type="sibTrans" cxnId="{CE05CF9C-0A15-42F4-A77F-9790CB1517E8}">
      <dgm:prSet/>
      <dgm:spPr/>
      <dgm:t>
        <a:bodyPr/>
        <a:lstStyle/>
        <a:p>
          <a:endParaRPr lang="en-US"/>
        </a:p>
      </dgm:t>
    </dgm:pt>
    <dgm:pt modelId="{43D53C17-11CE-46C0-B47B-35C7812772CD}" type="pres">
      <dgm:prSet presAssocID="{50708FCD-2379-4CAA-B8F5-2A8D4DE81124}" presName="vert0" presStyleCnt="0">
        <dgm:presLayoutVars>
          <dgm:dir/>
          <dgm:animOne val="branch"/>
          <dgm:animLvl val="lvl"/>
        </dgm:presLayoutVars>
      </dgm:prSet>
      <dgm:spPr/>
    </dgm:pt>
    <dgm:pt modelId="{243E229A-57EA-49A5-B104-3ECC250D1A04}" type="pres">
      <dgm:prSet presAssocID="{18F0A911-D04D-4150-A13B-7581AA041372}" presName="thickLine" presStyleLbl="alignNode1" presStyleIdx="0" presStyleCnt="3"/>
      <dgm:spPr/>
    </dgm:pt>
    <dgm:pt modelId="{A9391AB6-9DCC-41AF-A78E-F1E982EA707E}" type="pres">
      <dgm:prSet presAssocID="{18F0A911-D04D-4150-A13B-7581AA041372}" presName="horz1" presStyleCnt="0"/>
      <dgm:spPr/>
    </dgm:pt>
    <dgm:pt modelId="{F7C44455-4BD3-44FF-8CF2-2314B4B1A372}" type="pres">
      <dgm:prSet presAssocID="{18F0A911-D04D-4150-A13B-7581AA041372}" presName="tx1" presStyleLbl="revTx" presStyleIdx="0" presStyleCnt="3"/>
      <dgm:spPr/>
    </dgm:pt>
    <dgm:pt modelId="{18C500B1-2B44-44E9-A12D-1D415A75EF9C}" type="pres">
      <dgm:prSet presAssocID="{18F0A911-D04D-4150-A13B-7581AA041372}" presName="vert1" presStyleCnt="0"/>
      <dgm:spPr/>
    </dgm:pt>
    <dgm:pt modelId="{45161AF4-6DF9-4804-9B74-9D606F8F6A70}" type="pres">
      <dgm:prSet presAssocID="{6269FBD3-474D-4659-907E-5D8A718F0602}" presName="thickLine" presStyleLbl="alignNode1" presStyleIdx="1" presStyleCnt="3"/>
      <dgm:spPr/>
    </dgm:pt>
    <dgm:pt modelId="{0F0A8C0E-5C3B-427F-81DA-BA3D87EFD40A}" type="pres">
      <dgm:prSet presAssocID="{6269FBD3-474D-4659-907E-5D8A718F0602}" presName="horz1" presStyleCnt="0"/>
      <dgm:spPr/>
    </dgm:pt>
    <dgm:pt modelId="{90F4E4AA-DFEE-4B12-99B0-485158F74F92}" type="pres">
      <dgm:prSet presAssocID="{6269FBD3-474D-4659-907E-5D8A718F0602}" presName="tx1" presStyleLbl="revTx" presStyleIdx="1" presStyleCnt="3"/>
      <dgm:spPr/>
    </dgm:pt>
    <dgm:pt modelId="{8DB7BD16-327F-4FF2-B048-548AF14DC52A}" type="pres">
      <dgm:prSet presAssocID="{6269FBD3-474D-4659-907E-5D8A718F0602}" presName="vert1" presStyleCnt="0"/>
      <dgm:spPr/>
    </dgm:pt>
    <dgm:pt modelId="{BA1877A3-D1FC-417A-B079-0F23DCCE5EDB}" type="pres">
      <dgm:prSet presAssocID="{2AFC9532-9486-4366-93FF-9EBC0E2F5648}" presName="thickLine" presStyleLbl="alignNode1" presStyleIdx="2" presStyleCnt="3"/>
      <dgm:spPr/>
    </dgm:pt>
    <dgm:pt modelId="{4DD0A813-A482-486E-81EA-07CC59134E4A}" type="pres">
      <dgm:prSet presAssocID="{2AFC9532-9486-4366-93FF-9EBC0E2F5648}" presName="horz1" presStyleCnt="0"/>
      <dgm:spPr/>
    </dgm:pt>
    <dgm:pt modelId="{5D22B80F-96A5-4D54-865B-6BEBFF244450}" type="pres">
      <dgm:prSet presAssocID="{2AFC9532-9486-4366-93FF-9EBC0E2F5648}" presName="tx1" presStyleLbl="revTx" presStyleIdx="2" presStyleCnt="3"/>
      <dgm:spPr/>
    </dgm:pt>
    <dgm:pt modelId="{C94BB7CB-C5DF-4928-B774-1DAF749C3058}" type="pres">
      <dgm:prSet presAssocID="{2AFC9532-9486-4366-93FF-9EBC0E2F5648}" presName="vert1" presStyleCnt="0"/>
      <dgm:spPr/>
    </dgm:pt>
  </dgm:ptLst>
  <dgm:cxnLst>
    <dgm:cxn modelId="{2874E97A-8724-411D-8A14-D822FA3C979C}" type="presOf" srcId="{6269FBD3-474D-4659-907E-5D8A718F0602}" destId="{90F4E4AA-DFEE-4B12-99B0-485158F74F92}" srcOrd="0" destOrd="0" presId="urn:microsoft.com/office/officeart/2008/layout/LinedList"/>
    <dgm:cxn modelId="{CE05CF9C-0A15-42F4-A77F-9790CB1517E8}" srcId="{50708FCD-2379-4CAA-B8F5-2A8D4DE81124}" destId="{2AFC9532-9486-4366-93FF-9EBC0E2F5648}" srcOrd="2" destOrd="0" parTransId="{96C5BF47-09B7-4A8C-B375-B64F144D1853}" sibTransId="{AF3E74BB-6D9D-47A5-8F2D-ABC584296506}"/>
    <dgm:cxn modelId="{A1EEACB0-1D65-43E2-8FED-07AABC4927F7}" srcId="{50708FCD-2379-4CAA-B8F5-2A8D4DE81124}" destId="{18F0A911-D04D-4150-A13B-7581AA041372}" srcOrd="0" destOrd="0" parTransId="{9C48C9EE-F285-4D53-B41D-3FDFBCDA3FAE}" sibTransId="{85D7D4BF-93FE-43F8-B632-2CF665B61CEA}"/>
    <dgm:cxn modelId="{BDA031D0-E573-42B5-B1B1-4334535CCFC8}" srcId="{50708FCD-2379-4CAA-B8F5-2A8D4DE81124}" destId="{6269FBD3-474D-4659-907E-5D8A718F0602}" srcOrd="1" destOrd="0" parTransId="{2A44BD1C-4B64-471B-9C11-1ED6F06B48CC}" sibTransId="{CE9412D8-F307-4606-875F-77BADEAF8B5A}"/>
    <dgm:cxn modelId="{BD2315ED-FD67-4A24-9A75-E0B96EF5E885}" type="presOf" srcId="{50708FCD-2379-4CAA-B8F5-2A8D4DE81124}" destId="{43D53C17-11CE-46C0-B47B-35C7812772CD}" srcOrd="0" destOrd="0" presId="urn:microsoft.com/office/officeart/2008/layout/LinedList"/>
    <dgm:cxn modelId="{0708E1ED-5E47-4263-8914-4C351536AF8F}" type="presOf" srcId="{2AFC9532-9486-4366-93FF-9EBC0E2F5648}" destId="{5D22B80F-96A5-4D54-865B-6BEBFF244450}" srcOrd="0" destOrd="0" presId="urn:microsoft.com/office/officeart/2008/layout/LinedList"/>
    <dgm:cxn modelId="{876F20F6-D7B6-434A-89B5-ACAD077F5F4C}" type="presOf" srcId="{18F0A911-D04D-4150-A13B-7581AA041372}" destId="{F7C44455-4BD3-44FF-8CF2-2314B4B1A372}" srcOrd="0" destOrd="0" presId="urn:microsoft.com/office/officeart/2008/layout/LinedList"/>
    <dgm:cxn modelId="{7484224B-65E4-401B-A9E3-6F5FA98623C8}" type="presParOf" srcId="{43D53C17-11CE-46C0-B47B-35C7812772CD}" destId="{243E229A-57EA-49A5-B104-3ECC250D1A04}" srcOrd="0" destOrd="0" presId="urn:microsoft.com/office/officeart/2008/layout/LinedList"/>
    <dgm:cxn modelId="{1319A26A-D589-42FF-82B0-DDBED7380911}" type="presParOf" srcId="{43D53C17-11CE-46C0-B47B-35C7812772CD}" destId="{A9391AB6-9DCC-41AF-A78E-F1E982EA707E}" srcOrd="1" destOrd="0" presId="urn:microsoft.com/office/officeart/2008/layout/LinedList"/>
    <dgm:cxn modelId="{7B6F9CBE-8CA4-4B21-8152-E6C4955D70F3}" type="presParOf" srcId="{A9391AB6-9DCC-41AF-A78E-F1E982EA707E}" destId="{F7C44455-4BD3-44FF-8CF2-2314B4B1A372}" srcOrd="0" destOrd="0" presId="urn:microsoft.com/office/officeart/2008/layout/LinedList"/>
    <dgm:cxn modelId="{FCAA9B0E-9E08-4837-936A-C50F4F74F366}" type="presParOf" srcId="{A9391AB6-9DCC-41AF-A78E-F1E982EA707E}" destId="{18C500B1-2B44-44E9-A12D-1D415A75EF9C}" srcOrd="1" destOrd="0" presId="urn:microsoft.com/office/officeart/2008/layout/LinedList"/>
    <dgm:cxn modelId="{B70C2992-996C-4B28-AB96-ECA299F2FDAF}" type="presParOf" srcId="{43D53C17-11CE-46C0-B47B-35C7812772CD}" destId="{45161AF4-6DF9-4804-9B74-9D606F8F6A70}" srcOrd="2" destOrd="0" presId="urn:microsoft.com/office/officeart/2008/layout/LinedList"/>
    <dgm:cxn modelId="{CEE6A2FB-2AF0-4CC4-91DC-72066779554B}" type="presParOf" srcId="{43D53C17-11CE-46C0-B47B-35C7812772CD}" destId="{0F0A8C0E-5C3B-427F-81DA-BA3D87EFD40A}" srcOrd="3" destOrd="0" presId="urn:microsoft.com/office/officeart/2008/layout/LinedList"/>
    <dgm:cxn modelId="{23E4DE25-6076-4BC8-BFBD-876CB83D8D74}" type="presParOf" srcId="{0F0A8C0E-5C3B-427F-81DA-BA3D87EFD40A}" destId="{90F4E4AA-DFEE-4B12-99B0-485158F74F92}" srcOrd="0" destOrd="0" presId="urn:microsoft.com/office/officeart/2008/layout/LinedList"/>
    <dgm:cxn modelId="{CD9C2FDF-1FCA-44FD-96D6-AC8A29142C11}" type="presParOf" srcId="{0F0A8C0E-5C3B-427F-81DA-BA3D87EFD40A}" destId="{8DB7BD16-327F-4FF2-B048-548AF14DC52A}" srcOrd="1" destOrd="0" presId="urn:microsoft.com/office/officeart/2008/layout/LinedList"/>
    <dgm:cxn modelId="{FE42436E-A2D1-498C-A253-F85E92099177}" type="presParOf" srcId="{43D53C17-11CE-46C0-B47B-35C7812772CD}" destId="{BA1877A3-D1FC-417A-B079-0F23DCCE5EDB}" srcOrd="4" destOrd="0" presId="urn:microsoft.com/office/officeart/2008/layout/LinedList"/>
    <dgm:cxn modelId="{F9D7B5B3-496D-4803-A873-1379037E1B5D}" type="presParOf" srcId="{43D53C17-11CE-46C0-B47B-35C7812772CD}" destId="{4DD0A813-A482-486E-81EA-07CC59134E4A}" srcOrd="5" destOrd="0" presId="urn:microsoft.com/office/officeart/2008/layout/LinedList"/>
    <dgm:cxn modelId="{27214424-0386-4CA2-A69E-594B524450DE}" type="presParOf" srcId="{4DD0A813-A482-486E-81EA-07CC59134E4A}" destId="{5D22B80F-96A5-4D54-865B-6BEBFF244450}" srcOrd="0" destOrd="0" presId="urn:microsoft.com/office/officeart/2008/layout/LinedList"/>
    <dgm:cxn modelId="{C12938F5-092A-496D-80AE-3A894DC52C20}" type="presParOf" srcId="{4DD0A813-A482-486E-81EA-07CC59134E4A}" destId="{C94BB7CB-C5DF-4928-B774-1DAF749C305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E90C8F-C7BF-48E9-A3DD-E30412D0630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E58F1F3C-38FF-4DF8-B4D7-5FC57B636DB1}">
      <dgm:prSet/>
      <dgm:spPr/>
      <dgm:t>
        <a:bodyPr/>
        <a:lstStyle/>
        <a:p>
          <a:r>
            <a:rPr lang="es-419"/>
            <a:t>El nivel de gravedad de las amenazas naturales también se puede expresar en términos del promedio esperado de que ocurra un suceso de tipo específico, o en base a probabilidades. </a:t>
          </a:r>
          <a:endParaRPr lang="en-US"/>
        </a:p>
      </dgm:t>
    </dgm:pt>
    <dgm:pt modelId="{55CBD9D4-B5C4-4F6E-9AFD-16A37F41782B}" type="parTrans" cxnId="{540A8415-8A59-4798-BFD5-7237C8698E97}">
      <dgm:prSet/>
      <dgm:spPr/>
      <dgm:t>
        <a:bodyPr/>
        <a:lstStyle/>
        <a:p>
          <a:endParaRPr lang="en-US"/>
        </a:p>
      </dgm:t>
    </dgm:pt>
    <dgm:pt modelId="{35FF7E5F-5C55-474C-A13F-016D477A56C5}" type="sibTrans" cxnId="{540A8415-8A59-4798-BFD5-7237C8698E97}">
      <dgm:prSet/>
      <dgm:spPr/>
      <dgm:t>
        <a:bodyPr/>
        <a:lstStyle/>
        <a:p>
          <a:endParaRPr lang="en-US"/>
        </a:p>
      </dgm:t>
    </dgm:pt>
    <dgm:pt modelId="{2CA10688-25D9-4EE4-A0C1-F66945568F83}">
      <dgm:prSet/>
      <dgm:spPr/>
      <dgm:t>
        <a:bodyPr/>
        <a:lstStyle/>
        <a:p>
          <a:r>
            <a:rPr lang="es-419"/>
            <a:t>En cualquier caso, se usan generalmente los porcentajes de repetición anual. </a:t>
          </a:r>
          <a:endParaRPr lang="en-US"/>
        </a:p>
      </dgm:t>
    </dgm:pt>
    <dgm:pt modelId="{0E925DAD-D58B-4A18-982A-227E3AADBBA1}" type="parTrans" cxnId="{D49A027E-3080-4705-94C8-C7833ED1E497}">
      <dgm:prSet/>
      <dgm:spPr/>
      <dgm:t>
        <a:bodyPr/>
        <a:lstStyle/>
        <a:p>
          <a:endParaRPr lang="en-US"/>
        </a:p>
      </dgm:t>
    </dgm:pt>
    <dgm:pt modelId="{CCB85DBC-EE68-44B4-A545-E06140A29899}" type="sibTrans" cxnId="{D49A027E-3080-4705-94C8-C7833ED1E497}">
      <dgm:prSet/>
      <dgm:spPr/>
      <dgm:t>
        <a:bodyPr/>
        <a:lstStyle/>
        <a:p>
          <a:endParaRPr lang="en-US"/>
        </a:p>
      </dgm:t>
    </dgm:pt>
    <dgm:pt modelId="{2A30212A-FE28-4853-8950-3795EF91C2F7}">
      <dgm:prSet/>
      <dgm:spPr/>
      <dgm:t>
        <a:bodyPr/>
        <a:lstStyle/>
        <a:p>
          <a:r>
            <a:rPr lang="es-419"/>
            <a:t>Lo inverso de un porcentaje de repetición anual es el período de retorno. </a:t>
          </a:r>
          <a:endParaRPr lang="en-US"/>
        </a:p>
      </dgm:t>
    </dgm:pt>
    <dgm:pt modelId="{68A61262-D607-4FF7-9753-6A0821924380}" type="parTrans" cxnId="{354D5721-A10F-4EA5-8025-3FCB403895E5}">
      <dgm:prSet/>
      <dgm:spPr/>
      <dgm:t>
        <a:bodyPr/>
        <a:lstStyle/>
        <a:p>
          <a:endParaRPr lang="en-US"/>
        </a:p>
      </dgm:t>
    </dgm:pt>
    <dgm:pt modelId="{4978E09E-74D2-4941-A576-736B5699DFAC}" type="sibTrans" cxnId="{354D5721-A10F-4EA5-8025-3FCB403895E5}">
      <dgm:prSet/>
      <dgm:spPr/>
      <dgm:t>
        <a:bodyPr/>
        <a:lstStyle/>
        <a:p>
          <a:endParaRPr lang="en-US"/>
        </a:p>
      </dgm:t>
    </dgm:pt>
    <dgm:pt modelId="{FF717C1E-EE83-4188-B10B-598601017F90}" type="pres">
      <dgm:prSet presAssocID="{6BE90C8F-C7BF-48E9-A3DD-E30412D06307}" presName="vert0" presStyleCnt="0">
        <dgm:presLayoutVars>
          <dgm:dir/>
          <dgm:animOne val="branch"/>
          <dgm:animLvl val="lvl"/>
        </dgm:presLayoutVars>
      </dgm:prSet>
      <dgm:spPr/>
    </dgm:pt>
    <dgm:pt modelId="{8D1D19C6-AA18-4425-A17E-6A46720BD09C}" type="pres">
      <dgm:prSet presAssocID="{E58F1F3C-38FF-4DF8-B4D7-5FC57B636DB1}" presName="thickLine" presStyleLbl="alignNode1" presStyleIdx="0" presStyleCnt="3"/>
      <dgm:spPr/>
    </dgm:pt>
    <dgm:pt modelId="{9A543EFF-5189-473E-9886-6E30708F9152}" type="pres">
      <dgm:prSet presAssocID="{E58F1F3C-38FF-4DF8-B4D7-5FC57B636DB1}" presName="horz1" presStyleCnt="0"/>
      <dgm:spPr/>
    </dgm:pt>
    <dgm:pt modelId="{F38A02E9-B2F5-47E8-B911-777B9FD7A1CA}" type="pres">
      <dgm:prSet presAssocID="{E58F1F3C-38FF-4DF8-B4D7-5FC57B636DB1}" presName="tx1" presStyleLbl="revTx" presStyleIdx="0" presStyleCnt="3"/>
      <dgm:spPr/>
    </dgm:pt>
    <dgm:pt modelId="{2C03387F-F82D-4F12-A959-D9F9D3EAD314}" type="pres">
      <dgm:prSet presAssocID="{E58F1F3C-38FF-4DF8-B4D7-5FC57B636DB1}" presName="vert1" presStyleCnt="0"/>
      <dgm:spPr/>
    </dgm:pt>
    <dgm:pt modelId="{58C1BC96-5952-42FE-9886-ECE07B7E322F}" type="pres">
      <dgm:prSet presAssocID="{2CA10688-25D9-4EE4-A0C1-F66945568F83}" presName="thickLine" presStyleLbl="alignNode1" presStyleIdx="1" presStyleCnt="3"/>
      <dgm:spPr/>
    </dgm:pt>
    <dgm:pt modelId="{A02840C1-9D82-49AE-83A0-57644A288CEC}" type="pres">
      <dgm:prSet presAssocID="{2CA10688-25D9-4EE4-A0C1-F66945568F83}" presName="horz1" presStyleCnt="0"/>
      <dgm:spPr/>
    </dgm:pt>
    <dgm:pt modelId="{EC46BC8B-521D-4ACC-BCA8-28278448A218}" type="pres">
      <dgm:prSet presAssocID="{2CA10688-25D9-4EE4-A0C1-F66945568F83}" presName="tx1" presStyleLbl="revTx" presStyleIdx="1" presStyleCnt="3"/>
      <dgm:spPr/>
    </dgm:pt>
    <dgm:pt modelId="{0119BAE3-C4EA-41EB-AC9D-FC0BFBA2BFDA}" type="pres">
      <dgm:prSet presAssocID="{2CA10688-25D9-4EE4-A0C1-F66945568F83}" presName="vert1" presStyleCnt="0"/>
      <dgm:spPr/>
    </dgm:pt>
    <dgm:pt modelId="{80D59B40-4196-4CBB-84FE-9F018458AD10}" type="pres">
      <dgm:prSet presAssocID="{2A30212A-FE28-4853-8950-3795EF91C2F7}" presName="thickLine" presStyleLbl="alignNode1" presStyleIdx="2" presStyleCnt="3"/>
      <dgm:spPr/>
    </dgm:pt>
    <dgm:pt modelId="{E3DE7130-C92E-424A-9233-17BF49FB8448}" type="pres">
      <dgm:prSet presAssocID="{2A30212A-FE28-4853-8950-3795EF91C2F7}" presName="horz1" presStyleCnt="0"/>
      <dgm:spPr/>
    </dgm:pt>
    <dgm:pt modelId="{864F38C5-930C-45F7-A0C5-84F43DA1DAD2}" type="pres">
      <dgm:prSet presAssocID="{2A30212A-FE28-4853-8950-3795EF91C2F7}" presName="tx1" presStyleLbl="revTx" presStyleIdx="2" presStyleCnt="3"/>
      <dgm:spPr/>
    </dgm:pt>
    <dgm:pt modelId="{1AD8FEC9-1273-4E10-AEE5-8628911F4B05}" type="pres">
      <dgm:prSet presAssocID="{2A30212A-FE28-4853-8950-3795EF91C2F7}" presName="vert1" presStyleCnt="0"/>
      <dgm:spPr/>
    </dgm:pt>
  </dgm:ptLst>
  <dgm:cxnLst>
    <dgm:cxn modelId="{540A8415-8A59-4798-BFD5-7237C8698E97}" srcId="{6BE90C8F-C7BF-48E9-A3DD-E30412D06307}" destId="{E58F1F3C-38FF-4DF8-B4D7-5FC57B636DB1}" srcOrd="0" destOrd="0" parTransId="{55CBD9D4-B5C4-4F6E-9AFD-16A37F41782B}" sibTransId="{35FF7E5F-5C55-474C-A13F-016D477A56C5}"/>
    <dgm:cxn modelId="{354D5721-A10F-4EA5-8025-3FCB403895E5}" srcId="{6BE90C8F-C7BF-48E9-A3DD-E30412D06307}" destId="{2A30212A-FE28-4853-8950-3795EF91C2F7}" srcOrd="2" destOrd="0" parTransId="{68A61262-D607-4FF7-9753-6A0821924380}" sibTransId="{4978E09E-74D2-4941-A576-736B5699DFAC}"/>
    <dgm:cxn modelId="{72BE2A2F-AA1E-4A88-993C-A0FE4017B159}" type="presOf" srcId="{2CA10688-25D9-4EE4-A0C1-F66945568F83}" destId="{EC46BC8B-521D-4ACC-BCA8-28278448A218}" srcOrd="0" destOrd="0" presId="urn:microsoft.com/office/officeart/2008/layout/LinedList"/>
    <dgm:cxn modelId="{D49A027E-3080-4705-94C8-C7833ED1E497}" srcId="{6BE90C8F-C7BF-48E9-A3DD-E30412D06307}" destId="{2CA10688-25D9-4EE4-A0C1-F66945568F83}" srcOrd="1" destOrd="0" parTransId="{0E925DAD-D58B-4A18-982A-227E3AADBBA1}" sibTransId="{CCB85DBC-EE68-44B4-A545-E06140A29899}"/>
    <dgm:cxn modelId="{3584B597-A353-48BD-91C0-E3AEAC859BFF}" type="presOf" srcId="{6BE90C8F-C7BF-48E9-A3DD-E30412D06307}" destId="{FF717C1E-EE83-4188-B10B-598601017F90}" srcOrd="0" destOrd="0" presId="urn:microsoft.com/office/officeart/2008/layout/LinedList"/>
    <dgm:cxn modelId="{920E4FF0-5B8A-429E-865C-69D442A64B37}" type="presOf" srcId="{2A30212A-FE28-4853-8950-3795EF91C2F7}" destId="{864F38C5-930C-45F7-A0C5-84F43DA1DAD2}" srcOrd="0" destOrd="0" presId="urn:microsoft.com/office/officeart/2008/layout/LinedList"/>
    <dgm:cxn modelId="{20FACBFB-A4E0-4B38-AB93-E2E15BB5EF41}" type="presOf" srcId="{E58F1F3C-38FF-4DF8-B4D7-5FC57B636DB1}" destId="{F38A02E9-B2F5-47E8-B911-777B9FD7A1CA}" srcOrd="0" destOrd="0" presId="urn:microsoft.com/office/officeart/2008/layout/LinedList"/>
    <dgm:cxn modelId="{E8282398-006F-44BB-AC0D-197FF73381B7}" type="presParOf" srcId="{FF717C1E-EE83-4188-B10B-598601017F90}" destId="{8D1D19C6-AA18-4425-A17E-6A46720BD09C}" srcOrd="0" destOrd="0" presId="urn:microsoft.com/office/officeart/2008/layout/LinedList"/>
    <dgm:cxn modelId="{E073C30E-C3B2-41FD-A7AA-DBEB23BCB2F9}" type="presParOf" srcId="{FF717C1E-EE83-4188-B10B-598601017F90}" destId="{9A543EFF-5189-473E-9886-6E30708F9152}" srcOrd="1" destOrd="0" presId="urn:microsoft.com/office/officeart/2008/layout/LinedList"/>
    <dgm:cxn modelId="{F6853E75-9647-406E-9537-F642C2E1B32E}" type="presParOf" srcId="{9A543EFF-5189-473E-9886-6E30708F9152}" destId="{F38A02E9-B2F5-47E8-B911-777B9FD7A1CA}" srcOrd="0" destOrd="0" presId="urn:microsoft.com/office/officeart/2008/layout/LinedList"/>
    <dgm:cxn modelId="{93895657-87DA-4064-AC4A-0FFE7F054309}" type="presParOf" srcId="{9A543EFF-5189-473E-9886-6E30708F9152}" destId="{2C03387F-F82D-4F12-A959-D9F9D3EAD314}" srcOrd="1" destOrd="0" presId="urn:microsoft.com/office/officeart/2008/layout/LinedList"/>
    <dgm:cxn modelId="{ED89D52B-25FE-4228-8B3B-05284FA95D42}" type="presParOf" srcId="{FF717C1E-EE83-4188-B10B-598601017F90}" destId="{58C1BC96-5952-42FE-9886-ECE07B7E322F}" srcOrd="2" destOrd="0" presId="urn:microsoft.com/office/officeart/2008/layout/LinedList"/>
    <dgm:cxn modelId="{77AA4B64-3A7E-486B-A67E-5CACCFD8D0BE}" type="presParOf" srcId="{FF717C1E-EE83-4188-B10B-598601017F90}" destId="{A02840C1-9D82-49AE-83A0-57644A288CEC}" srcOrd="3" destOrd="0" presId="urn:microsoft.com/office/officeart/2008/layout/LinedList"/>
    <dgm:cxn modelId="{127E7EFB-EADA-4EE6-A7DE-8C4D48526EDE}" type="presParOf" srcId="{A02840C1-9D82-49AE-83A0-57644A288CEC}" destId="{EC46BC8B-521D-4ACC-BCA8-28278448A218}" srcOrd="0" destOrd="0" presId="urn:microsoft.com/office/officeart/2008/layout/LinedList"/>
    <dgm:cxn modelId="{52053556-2533-4CD2-8A4E-7C39DC27C4D9}" type="presParOf" srcId="{A02840C1-9D82-49AE-83A0-57644A288CEC}" destId="{0119BAE3-C4EA-41EB-AC9D-FC0BFBA2BFDA}" srcOrd="1" destOrd="0" presId="urn:microsoft.com/office/officeart/2008/layout/LinedList"/>
    <dgm:cxn modelId="{69780F5C-EE8D-4915-9051-9EE17A288FD9}" type="presParOf" srcId="{FF717C1E-EE83-4188-B10B-598601017F90}" destId="{80D59B40-4196-4CBB-84FE-9F018458AD10}" srcOrd="4" destOrd="0" presId="urn:microsoft.com/office/officeart/2008/layout/LinedList"/>
    <dgm:cxn modelId="{B762CCD9-9A69-4240-BCC6-12A78A9B1747}" type="presParOf" srcId="{FF717C1E-EE83-4188-B10B-598601017F90}" destId="{E3DE7130-C92E-424A-9233-17BF49FB8448}" srcOrd="5" destOrd="0" presId="urn:microsoft.com/office/officeart/2008/layout/LinedList"/>
    <dgm:cxn modelId="{99E2638A-39B0-4283-B6CF-8608B91A5A8A}" type="presParOf" srcId="{E3DE7130-C92E-424A-9233-17BF49FB8448}" destId="{864F38C5-930C-45F7-A0C5-84F43DA1DAD2}" srcOrd="0" destOrd="0" presId="urn:microsoft.com/office/officeart/2008/layout/LinedList"/>
    <dgm:cxn modelId="{EC9BD045-B8CD-4A37-98FE-1FCF05819BE1}" type="presParOf" srcId="{E3DE7130-C92E-424A-9233-17BF49FB8448}" destId="{1AD8FEC9-1273-4E10-AEE5-8628911F4B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AB63E-FCF4-4D2D-88BD-52E6C628E337}">
      <dsp:nvSpPr>
        <dsp:cNvPr id="0" name=""/>
        <dsp:cNvSpPr/>
      </dsp:nvSpPr>
      <dsp:spPr>
        <a:xfrm>
          <a:off x="0" y="615"/>
          <a:ext cx="713678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10F945-1DBB-4891-97CC-DCD9DCC90087}">
      <dsp:nvSpPr>
        <dsp:cNvPr id="0" name=""/>
        <dsp:cNvSpPr/>
      </dsp:nvSpPr>
      <dsp:spPr>
        <a:xfrm>
          <a:off x="0" y="615"/>
          <a:ext cx="7136781" cy="95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Los desastres naturales obstaculizan significativamente el progreso hacia el </a:t>
          </a:r>
          <a:r>
            <a:rPr lang="es-419" sz="2200" i="1" kern="1200"/>
            <a:t>DESARROLLO SOSTENIBLE</a:t>
          </a:r>
          <a:r>
            <a:rPr lang="es-419" sz="2200" kern="1200"/>
            <a:t> (IPCC, 2014a).</a:t>
          </a:r>
          <a:endParaRPr lang="en-US" sz="2200" kern="1200"/>
        </a:p>
      </dsp:txBody>
      <dsp:txXfrm>
        <a:off x="0" y="615"/>
        <a:ext cx="7136781" cy="955370"/>
      </dsp:txXfrm>
    </dsp:sp>
    <dsp:sp modelId="{35B4837A-DE11-4C89-9690-E2EFDA0C1727}">
      <dsp:nvSpPr>
        <dsp:cNvPr id="0" name=""/>
        <dsp:cNvSpPr/>
      </dsp:nvSpPr>
      <dsp:spPr>
        <a:xfrm>
          <a:off x="0" y="955986"/>
          <a:ext cx="713678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A4353-C764-4B95-B483-F4DFCC7EEF32}">
      <dsp:nvSpPr>
        <dsp:cNvPr id="0" name=""/>
        <dsp:cNvSpPr/>
      </dsp:nvSpPr>
      <dsp:spPr>
        <a:xfrm>
          <a:off x="0" y="955986"/>
          <a:ext cx="7129811" cy="1416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dirty="0"/>
            <a:t>Durante la última década, los desastres se han visto exacerbados por el cambio climático y han afectado aproximadamente a 1.500 millones de personas (ONU, 2015). </a:t>
          </a:r>
          <a:endParaRPr lang="en-US" sz="2200" kern="1200" dirty="0"/>
        </a:p>
      </dsp:txBody>
      <dsp:txXfrm>
        <a:off x="0" y="955986"/>
        <a:ext cx="7129811" cy="1416222"/>
      </dsp:txXfrm>
    </dsp:sp>
    <dsp:sp modelId="{D94DBC37-7071-4A17-A1D3-22E3F857AD5B}">
      <dsp:nvSpPr>
        <dsp:cNvPr id="0" name=""/>
        <dsp:cNvSpPr/>
      </dsp:nvSpPr>
      <dsp:spPr>
        <a:xfrm>
          <a:off x="0" y="2372209"/>
          <a:ext cx="713678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447B27-310D-4004-93BE-8A423FEB767E}">
      <dsp:nvSpPr>
        <dsp:cNvPr id="0" name=""/>
        <dsp:cNvSpPr/>
      </dsp:nvSpPr>
      <dsp:spPr>
        <a:xfrm>
          <a:off x="0" y="2372209"/>
          <a:ext cx="7129811" cy="1637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dirty="0"/>
            <a:t>Esta situación ha llevado a las organizaciones gubernamentales y no gubernamentales, y científicos a buscar estrategias para aumentar la efectividad de los sistemas </a:t>
          </a:r>
          <a:r>
            <a:rPr lang="es-419" sz="2200" b="1" i="1" kern="1200" dirty="0">
              <a:solidFill>
                <a:srgbClr val="FF0000"/>
              </a:solidFill>
            </a:rPr>
            <a:t>MANEJO DE RIESGO DE DESASTRE </a:t>
          </a:r>
          <a:r>
            <a:rPr lang="es-419" sz="2200" kern="1200" dirty="0"/>
            <a:t>(DRM siglas en inglés). </a:t>
          </a:r>
          <a:endParaRPr lang="en-US" sz="2200" kern="1200" dirty="0"/>
        </a:p>
      </dsp:txBody>
      <dsp:txXfrm>
        <a:off x="0" y="2372209"/>
        <a:ext cx="7129811" cy="1637792"/>
      </dsp:txXfrm>
    </dsp:sp>
    <dsp:sp modelId="{21757C47-7FFF-450F-BFF2-815CA62A8EB6}">
      <dsp:nvSpPr>
        <dsp:cNvPr id="0" name=""/>
        <dsp:cNvSpPr/>
      </dsp:nvSpPr>
      <dsp:spPr>
        <a:xfrm>
          <a:off x="0" y="4010001"/>
          <a:ext cx="713678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7C41B5-0B63-4E57-9550-05F6C4720397}">
      <dsp:nvSpPr>
        <dsp:cNvPr id="0" name=""/>
        <dsp:cNvSpPr/>
      </dsp:nvSpPr>
      <dsp:spPr>
        <a:xfrm>
          <a:off x="0" y="4010001"/>
          <a:ext cx="7136781" cy="95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dirty="0"/>
            <a:t>Entonces, hablemos de </a:t>
          </a:r>
        </a:p>
        <a:p>
          <a:pPr marL="0" lvl="0" indent="0" algn="ctr" defTabSz="977900">
            <a:lnSpc>
              <a:spcPct val="90000"/>
            </a:lnSpc>
            <a:spcBef>
              <a:spcPct val="0"/>
            </a:spcBef>
            <a:spcAft>
              <a:spcPct val="35000"/>
            </a:spcAft>
            <a:buNone/>
          </a:pPr>
          <a:r>
            <a:rPr lang="es-419" sz="2200" b="1" i="1" kern="1200" dirty="0">
              <a:solidFill>
                <a:srgbClr val="FF0000"/>
              </a:solidFill>
            </a:rPr>
            <a:t>RIESGO DE DESASTRE</a:t>
          </a:r>
          <a:endParaRPr lang="en-US" sz="2200" b="1" i="1" kern="1200" dirty="0">
            <a:solidFill>
              <a:srgbClr val="FF0000"/>
            </a:solidFill>
          </a:endParaRPr>
        </a:p>
      </dsp:txBody>
      <dsp:txXfrm>
        <a:off x="0" y="4010001"/>
        <a:ext cx="7136781" cy="9553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AC1A2-226E-403D-8BF0-010704ECB631}">
      <dsp:nvSpPr>
        <dsp:cNvPr id="0" name=""/>
        <dsp:cNvSpPr/>
      </dsp:nvSpPr>
      <dsp:spPr>
        <a:xfrm>
          <a:off x="0" y="289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DADB30-1BB9-42B2-B1FB-AE3663423918}">
      <dsp:nvSpPr>
        <dsp:cNvPr id="0" name=""/>
        <dsp:cNvSpPr/>
      </dsp:nvSpPr>
      <dsp:spPr>
        <a:xfrm>
          <a:off x="0" y="2890"/>
          <a:ext cx="6797675" cy="689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kern="1200" dirty="0"/>
            <a:t>Estimación de que ocurran sucesos poco comunes:</a:t>
          </a:r>
          <a:endParaRPr lang="en-US" sz="2000" kern="1200" dirty="0"/>
        </a:p>
      </dsp:txBody>
      <dsp:txXfrm>
        <a:off x="0" y="2890"/>
        <a:ext cx="6797675" cy="689562"/>
      </dsp:txXfrm>
    </dsp:sp>
    <dsp:sp modelId="{38BEF436-2C73-4EA4-8327-85D204AE2FE5}">
      <dsp:nvSpPr>
        <dsp:cNvPr id="0" name=""/>
        <dsp:cNvSpPr/>
      </dsp:nvSpPr>
      <dsp:spPr>
        <a:xfrm>
          <a:off x="0" y="692453"/>
          <a:ext cx="6797675" cy="0"/>
        </a:xfrm>
        <a:prstGeom prst="line">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46354B-670C-46DC-959D-0958CB41DDE8}">
      <dsp:nvSpPr>
        <dsp:cNvPr id="0" name=""/>
        <dsp:cNvSpPr/>
      </dsp:nvSpPr>
      <dsp:spPr>
        <a:xfrm>
          <a:off x="0" y="692453"/>
          <a:ext cx="6797675" cy="1779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kern="1200" dirty="0"/>
            <a:t>Ocurren irregularmente – hay muy pocos patrones que se pueden identificar claramente sobre el suceso de amenazas naturales (aunque los estudios empiezan a indicar que se podrían percibir ciertos patrones a largo plazo) – y a corto plazo aparecen casi al azar.</a:t>
          </a:r>
          <a:endParaRPr lang="en-US" sz="2000" kern="1200" dirty="0"/>
        </a:p>
      </dsp:txBody>
      <dsp:txXfrm>
        <a:off x="0" y="692453"/>
        <a:ext cx="6797675" cy="1779608"/>
      </dsp:txXfrm>
    </dsp:sp>
    <dsp:sp modelId="{25679B88-9C74-4432-978A-36A0F818C99F}">
      <dsp:nvSpPr>
        <dsp:cNvPr id="0" name=""/>
        <dsp:cNvSpPr/>
      </dsp:nvSpPr>
      <dsp:spPr>
        <a:xfrm>
          <a:off x="0" y="2472061"/>
          <a:ext cx="6797675" cy="0"/>
        </a:xfrm>
        <a:prstGeom prst="lin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44F5A6-D448-48C1-816E-CE394E66D206}">
      <dsp:nvSpPr>
        <dsp:cNvPr id="0" name=""/>
        <dsp:cNvSpPr/>
      </dsp:nvSpPr>
      <dsp:spPr>
        <a:xfrm>
          <a:off x="0" y="2472061"/>
          <a:ext cx="6797675" cy="1779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kern="1200"/>
            <a:t>Gran número de eventos o casos extremos de amenazas naturales, tiene relación con el número de pequeños eventos que ocurren, de este modo, el número de pequeños eventos que ocurren con mucha más frecuencia puede usarse para predecir la posibilidad de uno más raro y más grave.</a:t>
          </a:r>
          <a:endParaRPr lang="en-US" sz="2000" kern="1200"/>
        </a:p>
      </dsp:txBody>
      <dsp:txXfrm>
        <a:off x="0" y="2472061"/>
        <a:ext cx="6797675" cy="1779608"/>
      </dsp:txXfrm>
    </dsp:sp>
    <dsp:sp modelId="{7AF647FA-37FE-490E-BBCD-1E76697A0675}">
      <dsp:nvSpPr>
        <dsp:cNvPr id="0" name=""/>
        <dsp:cNvSpPr/>
      </dsp:nvSpPr>
      <dsp:spPr>
        <a:xfrm>
          <a:off x="0" y="4251670"/>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C98E9-CE53-4B44-B688-E5A63C8DD302}">
      <dsp:nvSpPr>
        <dsp:cNvPr id="0" name=""/>
        <dsp:cNvSpPr/>
      </dsp:nvSpPr>
      <dsp:spPr>
        <a:xfrm>
          <a:off x="0" y="4251670"/>
          <a:ext cx="6797675" cy="1779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419" sz="2000" kern="1200"/>
            <a:t>Se pueden usar métodos corrientes de trazado de datos de eventos pequeños y más frecuentes para estimar la probabilidad del acontecimiento de los más extremos.</a:t>
          </a:r>
          <a:endParaRPr lang="en-US" sz="2000" kern="1200"/>
        </a:p>
      </dsp:txBody>
      <dsp:txXfrm>
        <a:off x="0" y="4251670"/>
        <a:ext cx="6797675" cy="17796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7294A-D0BD-4A6C-9163-8A7D05445832}">
      <dsp:nvSpPr>
        <dsp:cNvPr id="0" name=""/>
        <dsp:cNvSpPr/>
      </dsp:nvSpPr>
      <dsp:spPr>
        <a:xfrm>
          <a:off x="0" y="689"/>
          <a:ext cx="6957767"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9F4DE5-BA0C-46E6-8A1D-95293DD9341F}">
      <dsp:nvSpPr>
        <dsp:cNvPr id="0" name=""/>
        <dsp:cNvSpPr/>
      </dsp:nvSpPr>
      <dsp:spPr>
        <a:xfrm>
          <a:off x="0" y="689"/>
          <a:ext cx="6957767"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La parte más crítica para llevar a cabo la mitigación es comprender en forma cabal la naturaleza de la amenaza.</a:t>
          </a:r>
          <a:endParaRPr lang="en-US" sz="2200" kern="1200"/>
        </a:p>
      </dsp:txBody>
      <dsp:txXfrm>
        <a:off x="0" y="689"/>
        <a:ext cx="6957767" cy="806933"/>
      </dsp:txXfrm>
    </dsp:sp>
    <dsp:sp modelId="{6382569D-B20E-40E5-85C4-4DD2736B5E53}">
      <dsp:nvSpPr>
        <dsp:cNvPr id="0" name=""/>
        <dsp:cNvSpPr/>
      </dsp:nvSpPr>
      <dsp:spPr>
        <a:xfrm>
          <a:off x="0" y="807622"/>
          <a:ext cx="6957767" cy="0"/>
        </a:xfrm>
        <a:prstGeom prst="line">
          <a:avLst/>
        </a:prstGeom>
        <a:solidFill>
          <a:schemeClr val="accent2">
            <a:hueOff val="6506"/>
            <a:satOff val="-4479"/>
            <a:lumOff val="-1144"/>
            <a:alphaOff val="0"/>
          </a:schemeClr>
        </a:solidFill>
        <a:ln w="15875" cap="flat" cmpd="sng" algn="ctr">
          <a:solidFill>
            <a:schemeClr val="accent2">
              <a:hueOff val="6506"/>
              <a:satOff val="-4479"/>
              <a:lumOff val="-11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305B9A-8430-46E4-B582-A555E3F9C09D}">
      <dsp:nvSpPr>
        <dsp:cNvPr id="0" name=""/>
        <dsp:cNvSpPr/>
      </dsp:nvSpPr>
      <dsp:spPr>
        <a:xfrm>
          <a:off x="0" y="807622"/>
          <a:ext cx="6957767"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Para entender las amenazas es necesario comprender:</a:t>
          </a:r>
          <a:endParaRPr lang="en-US" sz="2200" kern="1200"/>
        </a:p>
      </dsp:txBody>
      <dsp:txXfrm>
        <a:off x="0" y="807622"/>
        <a:ext cx="6957767" cy="806933"/>
      </dsp:txXfrm>
    </dsp:sp>
    <dsp:sp modelId="{A6EB40C7-F21A-4398-AB3F-AFCE60820696}">
      <dsp:nvSpPr>
        <dsp:cNvPr id="0" name=""/>
        <dsp:cNvSpPr/>
      </dsp:nvSpPr>
      <dsp:spPr>
        <a:xfrm>
          <a:off x="0" y="1614556"/>
          <a:ext cx="6957767" cy="0"/>
        </a:xfrm>
        <a:prstGeom prst="line">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91952C-8F3A-48A1-9A00-E0CB4C474150}">
      <dsp:nvSpPr>
        <dsp:cNvPr id="0" name=""/>
        <dsp:cNvSpPr/>
      </dsp:nvSpPr>
      <dsp:spPr>
        <a:xfrm>
          <a:off x="0" y="1614556"/>
          <a:ext cx="6957767"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cómo surgen las amenazas</a:t>
          </a:r>
          <a:endParaRPr lang="en-US" sz="2200" kern="1200"/>
        </a:p>
      </dsp:txBody>
      <dsp:txXfrm>
        <a:off x="0" y="1614556"/>
        <a:ext cx="6957767" cy="806933"/>
      </dsp:txXfrm>
    </dsp:sp>
    <dsp:sp modelId="{FEFC1D6D-BD8F-4F41-8C3E-A316BDAE53D3}">
      <dsp:nvSpPr>
        <dsp:cNvPr id="0" name=""/>
        <dsp:cNvSpPr/>
      </dsp:nvSpPr>
      <dsp:spPr>
        <a:xfrm>
          <a:off x="0" y="2421489"/>
          <a:ext cx="6957767"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192C3-78C0-4889-A338-8A0B88B9A524}">
      <dsp:nvSpPr>
        <dsp:cNvPr id="0" name=""/>
        <dsp:cNvSpPr/>
      </dsp:nvSpPr>
      <dsp:spPr>
        <a:xfrm>
          <a:off x="0" y="2421489"/>
          <a:ext cx="6957767"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probabilidad de manifestarse y magnitud</a:t>
          </a:r>
          <a:endParaRPr lang="en-US" sz="2200" kern="1200"/>
        </a:p>
      </dsp:txBody>
      <dsp:txXfrm>
        <a:off x="0" y="2421489"/>
        <a:ext cx="6957767" cy="806933"/>
      </dsp:txXfrm>
    </dsp:sp>
    <dsp:sp modelId="{3E8AF937-E852-49F3-9E1D-586A346D1404}">
      <dsp:nvSpPr>
        <dsp:cNvPr id="0" name=""/>
        <dsp:cNvSpPr/>
      </dsp:nvSpPr>
      <dsp:spPr>
        <a:xfrm>
          <a:off x="0" y="3228422"/>
          <a:ext cx="6957767" cy="0"/>
        </a:xfrm>
        <a:prstGeom prst="lin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1874C4-14A6-43C3-B84C-E189EEB6EAF0}">
      <dsp:nvSpPr>
        <dsp:cNvPr id="0" name=""/>
        <dsp:cNvSpPr/>
      </dsp:nvSpPr>
      <dsp:spPr>
        <a:xfrm>
          <a:off x="0" y="3228422"/>
          <a:ext cx="6957767"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mecanismos físicos de destrucción</a:t>
          </a:r>
          <a:endParaRPr lang="en-US" sz="2200" kern="1200"/>
        </a:p>
      </dsp:txBody>
      <dsp:txXfrm>
        <a:off x="0" y="3228422"/>
        <a:ext cx="6957767" cy="806933"/>
      </dsp:txXfrm>
    </dsp:sp>
    <dsp:sp modelId="{D80DAABD-1A95-47B3-B90E-025E1444EFDF}">
      <dsp:nvSpPr>
        <dsp:cNvPr id="0" name=""/>
        <dsp:cNvSpPr/>
      </dsp:nvSpPr>
      <dsp:spPr>
        <a:xfrm>
          <a:off x="0" y="4035355"/>
          <a:ext cx="6957767" cy="0"/>
        </a:xfrm>
        <a:prstGeom prst="line">
          <a:avLst/>
        </a:prstGeom>
        <a:solidFill>
          <a:schemeClr val="accent2">
            <a:hueOff val="32532"/>
            <a:satOff val="-22397"/>
            <a:lumOff val="-5719"/>
            <a:alphaOff val="0"/>
          </a:schemeClr>
        </a:solidFill>
        <a:ln w="15875" cap="flat" cmpd="sng" algn="ctr">
          <a:solidFill>
            <a:schemeClr val="accent2">
              <a:hueOff val="32532"/>
              <a:satOff val="-22397"/>
              <a:lumOff val="-57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92644-7601-42A6-8A72-61A34A8C9884}">
      <dsp:nvSpPr>
        <dsp:cNvPr id="0" name=""/>
        <dsp:cNvSpPr/>
      </dsp:nvSpPr>
      <dsp:spPr>
        <a:xfrm>
          <a:off x="0" y="4035355"/>
          <a:ext cx="6957767"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los elementos y actividades más vulnerables a los efectos</a:t>
          </a:r>
          <a:endParaRPr lang="en-US" sz="2200" kern="1200"/>
        </a:p>
      </dsp:txBody>
      <dsp:txXfrm>
        <a:off x="0" y="4035355"/>
        <a:ext cx="6957767" cy="806933"/>
      </dsp:txXfrm>
    </dsp:sp>
    <dsp:sp modelId="{1903C013-15BE-4E36-BB61-3F4E63891A4B}">
      <dsp:nvSpPr>
        <dsp:cNvPr id="0" name=""/>
        <dsp:cNvSpPr/>
      </dsp:nvSpPr>
      <dsp:spPr>
        <a:xfrm>
          <a:off x="0" y="4842289"/>
          <a:ext cx="6957767"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DE4F58-3D27-4F49-B05E-23E90C9B055B}">
      <dsp:nvSpPr>
        <dsp:cNvPr id="0" name=""/>
        <dsp:cNvSpPr/>
      </dsp:nvSpPr>
      <dsp:spPr>
        <a:xfrm>
          <a:off x="0" y="4842289"/>
          <a:ext cx="6957767" cy="80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419" sz="2200" kern="1200"/>
            <a:t>consecuencias del daño</a:t>
          </a:r>
          <a:endParaRPr lang="en-US" sz="2200" kern="1200"/>
        </a:p>
      </dsp:txBody>
      <dsp:txXfrm>
        <a:off x="0" y="4842289"/>
        <a:ext cx="6957767" cy="8069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AC187-9346-487E-A778-8E6956FD7F62}">
      <dsp:nvSpPr>
        <dsp:cNvPr id="0" name=""/>
        <dsp:cNvSpPr/>
      </dsp:nvSpPr>
      <dsp:spPr>
        <a:xfrm>
          <a:off x="0" y="406385"/>
          <a:ext cx="6797675" cy="157014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419" sz="2200" kern="1200">
              <a:solidFill>
                <a:schemeClr val="tx1"/>
              </a:solidFill>
            </a:rPr>
            <a:t>Incapacidad de una comunidad para "absorber", mediante el autoajuste, los efectos de un determinado cambio en su medio ambiente, o sea su "inflexibilidad" o incapacidad para adaptarse a ese cambio.</a:t>
          </a:r>
          <a:endParaRPr lang="en-US" sz="2200" kern="1200">
            <a:solidFill>
              <a:schemeClr val="tx1"/>
            </a:solidFill>
          </a:endParaRPr>
        </a:p>
      </dsp:txBody>
      <dsp:txXfrm>
        <a:off x="76648" y="483033"/>
        <a:ext cx="6644379" cy="1416844"/>
      </dsp:txXfrm>
    </dsp:sp>
    <dsp:sp modelId="{55F1F5CD-B2EF-47FB-8C73-6FC747A7D360}">
      <dsp:nvSpPr>
        <dsp:cNvPr id="0" name=""/>
        <dsp:cNvSpPr/>
      </dsp:nvSpPr>
      <dsp:spPr>
        <a:xfrm>
          <a:off x="0" y="2039886"/>
          <a:ext cx="6797675" cy="1570140"/>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419" sz="2200" kern="1200">
              <a:solidFill>
                <a:schemeClr val="tx1"/>
              </a:solidFill>
            </a:rPr>
            <a:t>La vulnerabilidad determina la intensidad de los daños que</a:t>
          </a:r>
          <a:endParaRPr lang="en-US" sz="2200" kern="1200">
            <a:solidFill>
              <a:schemeClr val="tx1"/>
            </a:solidFill>
          </a:endParaRPr>
        </a:p>
      </dsp:txBody>
      <dsp:txXfrm>
        <a:off x="76648" y="2116534"/>
        <a:ext cx="6644379" cy="1416844"/>
      </dsp:txXfrm>
    </dsp:sp>
    <dsp:sp modelId="{593D567A-099D-44EC-A4E9-D23854784090}">
      <dsp:nvSpPr>
        <dsp:cNvPr id="0" name=""/>
        <dsp:cNvSpPr/>
      </dsp:nvSpPr>
      <dsp:spPr>
        <a:xfrm>
          <a:off x="0" y="3673386"/>
          <a:ext cx="6797675" cy="157014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419" sz="2200" kern="1200">
              <a:solidFill>
                <a:schemeClr val="tx1"/>
              </a:solidFill>
            </a:rPr>
            <a:t>produzca la ocurrencia efectiva del riesgo sobre la comunidad.</a:t>
          </a:r>
          <a:endParaRPr lang="en-US" sz="2200" kern="1200">
            <a:solidFill>
              <a:schemeClr val="tx1"/>
            </a:solidFill>
          </a:endParaRPr>
        </a:p>
      </dsp:txBody>
      <dsp:txXfrm>
        <a:off x="76648" y="3750034"/>
        <a:ext cx="6644379" cy="14168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017F1-E7FA-499C-9839-D4F84183B519}">
      <dsp:nvSpPr>
        <dsp:cNvPr id="0" name=""/>
        <dsp:cNvSpPr/>
      </dsp:nvSpPr>
      <dsp:spPr>
        <a:xfrm>
          <a:off x="0" y="10964"/>
          <a:ext cx="7111883" cy="140692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a:solidFill>
                <a:schemeClr val="tx1"/>
              </a:solidFill>
            </a:rPr>
            <a:t>La vulnerabilidad, es el grado de susceptibilidad de ser dañado de un elemento o conjunto de elementos frente a la ocurrencia de un peligro natural o antrópico de una magnitud dada. </a:t>
          </a:r>
          <a:endParaRPr lang="en-US" sz="2000" kern="1200">
            <a:solidFill>
              <a:schemeClr val="tx1"/>
            </a:solidFill>
          </a:endParaRPr>
        </a:p>
      </dsp:txBody>
      <dsp:txXfrm>
        <a:off x="68680" y="79644"/>
        <a:ext cx="6974523" cy="1269564"/>
      </dsp:txXfrm>
    </dsp:sp>
    <dsp:sp modelId="{BA009885-0327-45D0-8F1A-39839848554F}">
      <dsp:nvSpPr>
        <dsp:cNvPr id="0" name=""/>
        <dsp:cNvSpPr/>
      </dsp:nvSpPr>
      <dsp:spPr>
        <a:xfrm>
          <a:off x="0" y="1605089"/>
          <a:ext cx="7111883" cy="1406924"/>
        </a:xfrm>
        <a:prstGeom prst="roundRect">
          <a:avLst/>
        </a:prstGeom>
        <a:solidFill>
          <a:schemeClr val="accent5">
            <a:hueOff val="709040"/>
            <a:satOff val="-7964"/>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a:solidFill>
                <a:schemeClr val="tx1"/>
              </a:solidFill>
            </a:rPr>
            <a:t>Es la facilidad como un elemento (infraestructura, vivienda, actividades productivas, grado de organización, sistemas de alerta y desarrollo político/institucional, entre otros), pueda sufrir daños humanos y materiales. </a:t>
          </a:r>
          <a:endParaRPr lang="en-US" sz="2000" kern="1200">
            <a:solidFill>
              <a:schemeClr val="tx1"/>
            </a:solidFill>
          </a:endParaRPr>
        </a:p>
      </dsp:txBody>
      <dsp:txXfrm>
        <a:off x="68680" y="1673769"/>
        <a:ext cx="6974523" cy="1269564"/>
      </dsp:txXfrm>
    </dsp:sp>
    <dsp:sp modelId="{E2E0E718-CCC8-462E-A4FD-167B1FD4415F}">
      <dsp:nvSpPr>
        <dsp:cNvPr id="0" name=""/>
        <dsp:cNvSpPr/>
      </dsp:nvSpPr>
      <dsp:spPr>
        <a:xfrm>
          <a:off x="0" y="3199214"/>
          <a:ext cx="7111883" cy="1406924"/>
        </a:xfrm>
        <a:prstGeom prst="roundRect">
          <a:avLst/>
        </a:prstGeom>
        <a:solidFill>
          <a:schemeClr val="accent5">
            <a:hueOff val="1418080"/>
            <a:satOff val="-15927"/>
            <a:lumOff val="-33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a:solidFill>
                <a:schemeClr val="tx1"/>
              </a:solidFill>
            </a:rPr>
            <a:t>La defensa más acertada contra los desastres es una sociedad que generalmente se encuentre menos vulnerable.</a:t>
          </a:r>
          <a:endParaRPr lang="en-US" sz="2000" kern="1200">
            <a:solidFill>
              <a:schemeClr val="tx1"/>
            </a:solidFill>
          </a:endParaRPr>
        </a:p>
      </dsp:txBody>
      <dsp:txXfrm>
        <a:off x="68680" y="3267894"/>
        <a:ext cx="6974523" cy="1269564"/>
      </dsp:txXfrm>
    </dsp:sp>
    <dsp:sp modelId="{783EA158-7688-4114-9421-7C8FBF190745}">
      <dsp:nvSpPr>
        <dsp:cNvPr id="0" name=""/>
        <dsp:cNvSpPr/>
      </dsp:nvSpPr>
      <dsp:spPr>
        <a:xfrm>
          <a:off x="0" y="4793339"/>
          <a:ext cx="7111883" cy="1406924"/>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a:solidFill>
                <a:schemeClr val="tx1"/>
              </a:solidFill>
            </a:rPr>
            <a:t>Se expresa en términos de probabilidad, en porcentaje de 0 a 100.</a:t>
          </a:r>
          <a:endParaRPr lang="en-US" sz="2000" kern="1200">
            <a:solidFill>
              <a:schemeClr val="tx1"/>
            </a:solidFill>
          </a:endParaRPr>
        </a:p>
      </dsp:txBody>
      <dsp:txXfrm>
        <a:off x="68680" y="4862019"/>
        <a:ext cx="6974523" cy="12695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27A3A-D7F0-4FE2-94C9-D7DB9C2CFD1D}">
      <dsp:nvSpPr>
        <dsp:cNvPr id="0" name=""/>
        <dsp:cNvSpPr/>
      </dsp:nvSpPr>
      <dsp:spPr>
        <a:xfrm>
          <a:off x="0" y="616"/>
          <a:ext cx="6910387"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0D959-DDB8-44E7-BD4F-811BB6E7F48D}">
      <dsp:nvSpPr>
        <dsp:cNvPr id="0" name=""/>
        <dsp:cNvSpPr/>
      </dsp:nvSpPr>
      <dsp:spPr>
        <a:xfrm>
          <a:off x="0" y="616"/>
          <a:ext cx="6910387" cy="10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Se han desarrollado una variedad de métodos diferentes para presentar el riesgo:</a:t>
          </a:r>
          <a:endParaRPr lang="en-US" sz="2800" kern="1200"/>
        </a:p>
      </dsp:txBody>
      <dsp:txXfrm>
        <a:off x="0" y="616"/>
        <a:ext cx="6910387" cy="1010038"/>
      </dsp:txXfrm>
    </dsp:sp>
    <dsp:sp modelId="{31E4941C-54F2-446F-A897-3C51D3F14E87}">
      <dsp:nvSpPr>
        <dsp:cNvPr id="0" name=""/>
        <dsp:cNvSpPr/>
      </dsp:nvSpPr>
      <dsp:spPr>
        <a:xfrm>
          <a:off x="0" y="1010654"/>
          <a:ext cx="6910387"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0CFD3C-D1AD-4443-BC57-E4408A0FEFD9}">
      <dsp:nvSpPr>
        <dsp:cNvPr id="0" name=""/>
        <dsp:cNvSpPr/>
      </dsp:nvSpPr>
      <dsp:spPr>
        <a:xfrm>
          <a:off x="0" y="1010654"/>
          <a:ext cx="6910387" cy="10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Curvas f:N</a:t>
          </a:r>
          <a:endParaRPr lang="en-US" sz="2800" kern="1200"/>
        </a:p>
      </dsp:txBody>
      <dsp:txXfrm>
        <a:off x="0" y="1010654"/>
        <a:ext cx="6910387" cy="1010038"/>
      </dsp:txXfrm>
    </dsp:sp>
    <dsp:sp modelId="{064D2956-A12E-4E5E-B210-EF8EA212F178}">
      <dsp:nvSpPr>
        <dsp:cNvPr id="0" name=""/>
        <dsp:cNvSpPr/>
      </dsp:nvSpPr>
      <dsp:spPr>
        <a:xfrm>
          <a:off x="0" y="2020693"/>
          <a:ext cx="6910387"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803E9-BBCF-4C51-8842-6AFBDAA50089}">
      <dsp:nvSpPr>
        <dsp:cNvPr id="0" name=""/>
        <dsp:cNvSpPr/>
      </dsp:nvSpPr>
      <dsp:spPr>
        <a:xfrm>
          <a:off x="0" y="2020693"/>
          <a:ext cx="6910387" cy="10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Cartografía del escenario</a:t>
          </a:r>
          <a:endParaRPr lang="en-US" sz="2800" kern="1200"/>
        </a:p>
      </dsp:txBody>
      <dsp:txXfrm>
        <a:off x="0" y="2020693"/>
        <a:ext cx="6910387" cy="1010038"/>
      </dsp:txXfrm>
    </dsp:sp>
    <dsp:sp modelId="{F16A04DB-48F5-4DED-83F3-D368FB332FB9}">
      <dsp:nvSpPr>
        <dsp:cNvPr id="0" name=""/>
        <dsp:cNvSpPr/>
      </dsp:nvSpPr>
      <dsp:spPr>
        <a:xfrm>
          <a:off x="0" y="3030731"/>
          <a:ext cx="6910387"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3A79D-E69E-41F4-BB10-7290B74FD6B3}">
      <dsp:nvSpPr>
        <dsp:cNvPr id="0" name=""/>
        <dsp:cNvSpPr/>
      </dsp:nvSpPr>
      <dsp:spPr>
        <a:xfrm>
          <a:off x="0" y="3030731"/>
          <a:ext cx="6910387" cy="10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Estudios de pérdidas potenciales</a:t>
          </a:r>
          <a:endParaRPr lang="en-US" sz="2800" kern="1200"/>
        </a:p>
      </dsp:txBody>
      <dsp:txXfrm>
        <a:off x="0" y="3030731"/>
        <a:ext cx="6910387" cy="1010038"/>
      </dsp:txXfrm>
    </dsp:sp>
    <dsp:sp modelId="{9BD55DD6-B025-4768-8C75-0DA813D7DCC7}">
      <dsp:nvSpPr>
        <dsp:cNvPr id="0" name=""/>
        <dsp:cNvSpPr/>
      </dsp:nvSpPr>
      <dsp:spPr>
        <a:xfrm>
          <a:off x="0" y="4040770"/>
          <a:ext cx="6910387"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A3C98B-6287-4646-AA3A-91E403080D58}">
      <dsp:nvSpPr>
        <dsp:cNvPr id="0" name=""/>
        <dsp:cNvSpPr/>
      </dsp:nvSpPr>
      <dsp:spPr>
        <a:xfrm>
          <a:off x="0" y="4040770"/>
          <a:ext cx="6910387" cy="10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Cartografía del riesgo anualizado</a:t>
          </a:r>
          <a:endParaRPr lang="en-US" sz="2800" kern="1200"/>
        </a:p>
      </dsp:txBody>
      <dsp:txXfrm>
        <a:off x="0" y="4040770"/>
        <a:ext cx="6910387" cy="10100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AB051-5DC5-4414-A069-4E59D6E40258}">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7D6C5F-CC0A-4020-8B97-50B308BB6D23}">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dirty="0">
              <a:solidFill>
                <a:srgbClr val="FF0000"/>
              </a:solidFill>
            </a:rPr>
            <a:t>NO REPRESENTA UN EVENTO.</a:t>
          </a:r>
          <a:endParaRPr lang="en-US" sz="2300" kern="1200" dirty="0">
            <a:solidFill>
              <a:srgbClr val="FF0000"/>
            </a:solidFill>
          </a:endParaRPr>
        </a:p>
      </dsp:txBody>
      <dsp:txXfrm>
        <a:off x="0" y="2758"/>
        <a:ext cx="6797675" cy="940732"/>
      </dsp:txXfrm>
    </dsp:sp>
    <dsp:sp modelId="{4CD56CED-5D7F-42E0-830C-9EA5B87F0160}">
      <dsp:nvSpPr>
        <dsp:cNvPr id="0" name=""/>
        <dsp:cNvSpPr/>
      </dsp:nvSpPr>
      <dsp:spPr>
        <a:xfrm>
          <a:off x="0" y="943491"/>
          <a:ext cx="6797675" cy="0"/>
        </a:xfrm>
        <a:prstGeom prst="line">
          <a:avLst/>
        </a:prstGeom>
        <a:solidFill>
          <a:schemeClr val="accent2">
            <a:hueOff val="7808"/>
            <a:satOff val="-5375"/>
            <a:lumOff val="-1373"/>
            <a:alphaOff val="0"/>
          </a:schemeClr>
        </a:solidFill>
        <a:ln w="15875" cap="flat" cmpd="sng" algn="ctr">
          <a:solidFill>
            <a:schemeClr val="accent2">
              <a:hueOff val="7808"/>
              <a:satOff val="-5375"/>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CFDCB-3037-400F-B3D9-3C1361DF63A6}">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i="1" kern="1200" dirty="0">
              <a:solidFill>
                <a:srgbClr val="FF0000"/>
              </a:solidFill>
            </a:rPr>
            <a:t>Presenta el riesgo en distintos lugares a cierta amenaza de cierta magnitud</a:t>
          </a:r>
          <a:r>
            <a:rPr lang="es-419" sz="2300" kern="1200" dirty="0"/>
            <a:t>. </a:t>
          </a:r>
          <a:endParaRPr lang="en-US" sz="2300" kern="1200" dirty="0"/>
        </a:p>
      </dsp:txBody>
      <dsp:txXfrm>
        <a:off x="0" y="943491"/>
        <a:ext cx="6797675" cy="940732"/>
      </dsp:txXfrm>
    </dsp:sp>
    <dsp:sp modelId="{A3C23870-83C2-452F-87CC-57CF1810DC94}">
      <dsp:nvSpPr>
        <dsp:cNvPr id="0" name=""/>
        <dsp:cNvSpPr/>
      </dsp:nvSpPr>
      <dsp:spPr>
        <a:xfrm>
          <a:off x="0" y="1884223"/>
          <a:ext cx="6797675" cy="0"/>
        </a:xfrm>
        <a:prstGeom prst="line">
          <a:avLst/>
        </a:prstGeom>
        <a:solidFill>
          <a:schemeClr val="accent2">
            <a:hueOff val="15615"/>
            <a:satOff val="-10750"/>
            <a:lumOff val="-2745"/>
            <a:alphaOff val="0"/>
          </a:schemeClr>
        </a:solidFill>
        <a:ln w="15875" cap="flat" cmpd="sng" algn="ctr">
          <a:solidFill>
            <a:schemeClr val="accent2">
              <a:hueOff val="15615"/>
              <a:satOff val="-1075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D25D08-8089-457E-B311-C1BD65BD11A8}">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a:t>La pérdida potencial delineada en cada lugar deriva de otros tres tipos de datos que varían geográficamente:</a:t>
          </a:r>
          <a:endParaRPr lang="en-US" sz="2300" kern="1200"/>
        </a:p>
      </dsp:txBody>
      <dsp:txXfrm>
        <a:off x="0" y="1884223"/>
        <a:ext cx="6797675" cy="940732"/>
      </dsp:txXfrm>
    </dsp:sp>
    <dsp:sp modelId="{B26B5481-BF2F-4E32-B69B-5202CC618201}">
      <dsp:nvSpPr>
        <dsp:cNvPr id="0" name=""/>
        <dsp:cNvSpPr/>
      </dsp:nvSpPr>
      <dsp:spPr>
        <a:xfrm>
          <a:off x="0" y="2824955"/>
          <a:ext cx="6797675" cy="0"/>
        </a:xfrm>
        <a:prstGeom prst="line">
          <a:avLst/>
        </a:prstGeom>
        <a:solidFill>
          <a:schemeClr val="accent2">
            <a:hueOff val="23423"/>
            <a:satOff val="-16126"/>
            <a:lumOff val="-4118"/>
            <a:alphaOff val="0"/>
          </a:schemeClr>
        </a:solidFill>
        <a:ln w="15875" cap="flat" cmpd="sng" algn="ctr">
          <a:solidFill>
            <a:schemeClr val="accent2">
              <a:hueOff val="23423"/>
              <a:satOff val="-16126"/>
              <a:lumOff val="-41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F349F9-468C-4327-8F33-8AADD275917E}">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dirty="0"/>
            <a:t>Amenaza</a:t>
          </a:r>
          <a:endParaRPr lang="en-US" sz="2300" kern="1200" dirty="0"/>
        </a:p>
      </dsp:txBody>
      <dsp:txXfrm>
        <a:off x="0" y="2824956"/>
        <a:ext cx="6797675" cy="940732"/>
      </dsp:txXfrm>
    </dsp:sp>
    <dsp:sp modelId="{267D64B5-05F8-4CCE-92B6-ED4924B451F2}">
      <dsp:nvSpPr>
        <dsp:cNvPr id="0" name=""/>
        <dsp:cNvSpPr/>
      </dsp:nvSpPr>
      <dsp:spPr>
        <a:xfrm>
          <a:off x="0" y="3765688"/>
          <a:ext cx="6797675" cy="0"/>
        </a:xfrm>
        <a:prstGeom prst="line">
          <a:avLst/>
        </a:prstGeom>
        <a:solidFill>
          <a:schemeClr val="accent2">
            <a:hueOff val="31230"/>
            <a:satOff val="-21501"/>
            <a:lumOff val="-5490"/>
            <a:alphaOff val="0"/>
          </a:schemeClr>
        </a:solidFill>
        <a:ln w="15875" cap="flat" cmpd="sng" algn="ctr">
          <a:solidFill>
            <a:schemeClr val="accent2">
              <a:hueOff val="31230"/>
              <a:satOff val="-21501"/>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038A2A-5BD8-460D-9F77-99672293E84B}">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a:t>Elementos en Riesgo</a:t>
          </a:r>
          <a:endParaRPr lang="en-US" sz="2300" kern="1200"/>
        </a:p>
      </dsp:txBody>
      <dsp:txXfrm>
        <a:off x="0" y="3765688"/>
        <a:ext cx="6797675" cy="940732"/>
      </dsp:txXfrm>
    </dsp:sp>
    <dsp:sp modelId="{0BD13CBC-917E-4A6E-9F70-F75005957E78}">
      <dsp:nvSpPr>
        <dsp:cNvPr id="0" name=""/>
        <dsp:cNvSpPr/>
      </dsp:nvSpPr>
      <dsp:spPr>
        <a:xfrm>
          <a:off x="0" y="4706420"/>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ED6781-57F8-4877-AA1B-57F17F2DC888}">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419" sz="2300" kern="1200"/>
            <a:t>Vulnerabilidad</a:t>
          </a:r>
          <a:endParaRPr lang="en-US" sz="2300" kern="1200"/>
        </a:p>
      </dsp:txBody>
      <dsp:txXfrm>
        <a:off x="0" y="4706420"/>
        <a:ext cx="6797675" cy="9407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06305-A676-4184-A6D3-B3070FA8259B}">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59CA3B-86B5-401A-98A3-5D70559EDF71}">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El tipo de estimación de pérdidas requerido depende del usuario: </a:t>
          </a:r>
          <a:endParaRPr lang="en-US" sz="2800" kern="1200"/>
        </a:p>
      </dsp:txBody>
      <dsp:txXfrm>
        <a:off x="0" y="0"/>
        <a:ext cx="6797675" cy="1412477"/>
      </dsp:txXfrm>
    </dsp:sp>
    <dsp:sp modelId="{740319A0-AD12-4B87-8FA3-14DE191FAC8A}">
      <dsp:nvSpPr>
        <dsp:cNvPr id="0" name=""/>
        <dsp:cNvSpPr/>
      </dsp:nvSpPr>
      <dsp:spPr>
        <a:xfrm>
          <a:off x="0" y="1412478"/>
          <a:ext cx="6797675" cy="0"/>
        </a:xfrm>
        <a:prstGeom prst="line">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F249C1-E4E3-4D84-9515-8B0554C703D8}">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De pérdidas físicas: de edificios, infraestructura y equipo </a:t>
          </a:r>
          <a:endParaRPr lang="en-US" sz="2800" kern="1200"/>
        </a:p>
      </dsp:txBody>
      <dsp:txXfrm>
        <a:off x="0" y="1412477"/>
        <a:ext cx="6797675" cy="1412477"/>
      </dsp:txXfrm>
    </dsp:sp>
    <dsp:sp modelId="{64C17F4D-1FE3-457E-980A-8AD696462216}">
      <dsp:nvSpPr>
        <dsp:cNvPr id="0" name=""/>
        <dsp:cNvSpPr/>
      </dsp:nvSpPr>
      <dsp:spPr>
        <a:xfrm>
          <a:off x="0" y="2824956"/>
          <a:ext cx="6797675" cy="0"/>
        </a:xfrm>
        <a:prstGeom prst="lin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651F7-622C-440A-A41E-199CCF330726}">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El número de víctimas humanas y el número de damnificados sin casa </a:t>
          </a:r>
          <a:endParaRPr lang="en-US" sz="2800" kern="1200"/>
        </a:p>
      </dsp:txBody>
      <dsp:txXfrm>
        <a:off x="0" y="2824955"/>
        <a:ext cx="6797675" cy="1412477"/>
      </dsp:txXfrm>
    </dsp:sp>
    <dsp:sp modelId="{CD9965D9-1101-4EC7-BA78-47AA6A6A2C1D}">
      <dsp:nvSpPr>
        <dsp:cNvPr id="0" name=""/>
        <dsp:cNvSpPr/>
      </dsp:nvSpPr>
      <dsp:spPr>
        <a:xfrm>
          <a:off x="0" y="4237434"/>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4F71A-97D2-4AF2-AA20-43CFCC7BF3B8}">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419" sz="2800" kern="1200"/>
            <a:t>Pérdidas económicas y trastornos sociales: es una medida útil en el caso de planificación de desarrollo a largo plazo.</a:t>
          </a:r>
          <a:endParaRPr lang="en-US" sz="2800" kern="1200"/>
        </a:p>
      </dsp:txBody>
      <dsp:txXfrm>
        <a:off x="0" y="4237433"/>
        <a:ext cx="6797675" cy="14124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C0B25-75FB-45DE-A8B4-65EA6B8E4D69}">
      <dsp:nvSpPr>
        <dsp:cNvPr id="0" name=""/>
        <dsp:cNvSpPr/>
      </dsp:nvSpPr>
      <dsp:spPr>
        <a:xfrm>
          <a:off x="0" y="137719"/>
          <a:ext cx="6797675" cy="1784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419" sz="2500" kern="1200" dirty="0">
              <a:solidFill>
                <a:schemeClr val="tx1"/>
              </a:solidFill>
            </a:rPr>
            <a:t>LA GESTIÓN CORRECTIVA. Su práctica tiene como punto de referencia el riesgo ya existente, producto de acciones sociales diversas desplegadas en el tiempo pasado.</a:t>
          </a:r>
          <a:endParaRPr lang="en-US" sz="2500" kern="1200" dirty="0">
            <a:solidFill>
              <a:schemeClr val="tx1"/>
            </a:solidFill>
          </a:endParaRPr>
        </a:p>
      </dsp:txBody>
      <dsp:txXfrm>
        <a:off x="87100" y="224819"/>
        <a:ext cx="6623475" cy="1610050"/>
      </dsp:txXfrm>
    </dsp:sp>
    <dsp:sp modelId="{7D1B4883-0DA5-4370-8467-37A8F4808E96}">
      <dsp:nvSpPr>
        <dsp:cNvPr id="0" name=""/>
        <dsp:cNvSpPr/>
      </dsp:nvSpPr>
      <dsp:spPr>
        <a:xfrm>
          <a:off x="0" y="1993969"/>
          <a:ext cx="6797675" cy="1784250"/>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419" sz="2500" kern="1200" dirty="0">
              <a:solidFill>
                <a:schemeClr val="tx1"/>
              </a:solidFill>
            </a:rPr>
            <a:t>LA GESTIÓN PROSPECTIVA. se desarrolla en función del riesgo aún no existente pero que se puede crear a través de nuevas iniciativas de inversión y desarrollo.</a:t>
          </a:r>
          <a:endParaRPr lang="en-US" sz="2500" kern="1200" dirty="0">
            <a:solidFill>
              <a:schemeClr val="tx1"/>
            </a:solidFill>
          </a:endParaRPr>
        </a:p>
      </dsp:txBody>
      <dsp:txXfrm>
        <a:off x="87100" y="2081069"/>
        <a:ext cx="6623475" cy="1610050"/>
      </dsp:txXfrm>
    </dsp:sp>
    <dsp:sp modelId="{641A95E2-5B1B-4BF3-8029-161849BCDBBC}">
      <dsp:nvSpPr>
        <dsp:cNvPr id="0" name=""/>
        <dsp:cNvSpPr/>
      </dsp:nvSpPr>
      <dsp:spPr>
        <a:xfrm>
          <a:off x="0" y="3850219"/>
          <a:ext cx="6797675" cy="178425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419" sz="2500" kern="1200">
              <a:solidFill>
                <a:schemeClr val="tx1"/>
              </a:solidFill>
            </a:rPr>
            <a:t>Establece una relación inmediata y directa con los procesos de planificación del desarrollo al constituirse el riesgo en un factor a considerase en el estímulo y promoción de nuevos proyectos.</a:t>
          </a:r>
          <a:endParaRPr lang="en-US" sz="2500" kern="1200">
            <a:solidFill>
              <a:schemeClr val="tx1"/>
            </a:solidFill>
          </a:endParaRPr>
        </a:p>
      </dsp:txBody>
      <dsp:txXfrm>
        <a:off x="87100" y="3937319"/>
        <a:ext cx="6623475" cy="1610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0DBE8-A60E-40A6-B90E-8D4F616E30C5}">
      <dsp:nvSpPr>
        <dsp:cNvPr id="0" name=""/>
        <dsp:cNvSpPr/>
      </dsp:nvSpPr>
      <dsp:spPr>
        <a:xfrm>
          <a:off x="0" y="16539"/>
          <a:ext cx="10058399" cy="11934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419" sz="3000" kern="1200">
              <a:solidFill>
                <a:schemeClr val="tx1"/>
              </a:solidFill>
            </a:rPr>
            <a:t>Probabilidad de que ocurra un evento naturales o antrópicos frente al cual la comunidad es vulnerable</a:t>
          </a:r>
          <a:endParaRPr lang="en-US" sz="3000" kern="1200">
            <a:solidFill>
              <a:schemeClr val="tx1"/>
            </a:solidFill>
          </a:endParaRPr>
        </a:p>
      </dsp:txBody>
      <dsp:txXfrm>
        <a:off x="58257" y="74796"/>
        <a:ext cx="9941885" cy="1076886"/>
      </dsp:txXfrm>
    </dsp:sp>
    <dsp:sp modelId="{851AEDD7-AB66-4970-97F7-5A6F92771680}">
      <dsp:nvSpPr>
        <dsp:cNvPr id="0" name=""/>
        <dsp:cNvSpPr/>
      </dsp:nvSpPr>
      <dsp:spPr>
        <a:xfrm>
          <a:off x="0" y="1296339"/>
          <a:ext cx="10058399" cy="1193400"/>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419" sz="3000" kern="1200">
              <a:solidFill>
                <a:schemeClr val="tx1"/>
              </a:solidFill>
            </a:rPr>
            <a:t>De origen natural: hidro-meteorológicas, geológicas.</a:t>
          </a:r>
          <a:endParaRPr lang="en-US" sz="3000" kern="1200">
            <a:solidFill>
              <a:schemeClr val="tx1"/>
            </a:solidFill>
          </a:endParaRPr>
        </a:p>
      </dsp:txBody>
      <dsp:txXfrm>
        <a:off x="58257" y="1354596"/>
        <a:ext cx="9941885" cy="1076886"/>
      </dsp:txXfrm>
    </dsp:sp>
    <dsp:sp modelId="{BC23D4E1-5B4F-4D2F-901C-D05A6ACFFF5F}">
      <dsp:nvSpPr>
        <dsp:cNvPr id="0" name=""/>
        <dsp:cNvSpPr/>
      </dsp:nvSpPr>
      <dsp:spPr>
        <a:xfrm>
          <a:off x="0" y="2576139"/>
          <a:ext cx="10058399" cy="119340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419" sz="3000" kern="1200">
              <a:solidFill>
                <a:schemeClr val="tx1"/>
              </a:solidFill>
            </a:rPr>
            <a:t>De origen antrópico: tecnológicas, degradación ambiental.</a:t>
          </a:r>
          <a:endParaRPr lang="en-US" sz="3000" kern="1200">
            <a:solidFill>
              <a:schemeClr val="tx1"/>
            </a:solidFill>
          </a:endParaRPr>
        </a:p>
      </dsp:txBody>
      <dsp:txXfrm>
        <a:off x="58257" y="2634396"/>
        <a:ext cx="9941885" cy="107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62E80-57E3-4221-ACC5-8326909D6401}">
      <dsp:nvSpPr>
        <dsp:cNvPr id="0" name=""/>
        <dsp:cNvSpPr/>
      </dsp:nvSpPr>
      <dsp:spPr>
        <a:xfrm>
          <a:off x="0" y="0"/>
          <a:ext cx="6957767"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ED98F-5C2B-48AF-9578-D546570C475F}">
      <dsp:nvSpPr>
        <dsp:cNvPr id="0" name=""/>
        <dsp:cNvSpPr/>
      </dsp:nvSpPr>
      <dsp:spPr>
        <a:xfrm>
          <a:off x="0" y="0"/>
          <a:ext cx="6957767" cy="282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50000"/>
            </a:lnSpc>
            <a:spcBef>
              <a:spcPct val="0"/>
            </a:spcBef>
            <a:spcAft>
              <a:spcPct val="35000"/>
            </a:spcAft>
            <a:buNone/>
          </a:pPr>
          <a:r>
            <a:rPr lang="es-ES" sz="2400" kern="1200" dirty="0"/>
            <a:t>Incapacidad de una comunidad para "absorber", mediante el autoajuste, los efectos de un determinado cambio en su medio ambiente, o sea su "inflexibilidad" o </a:t>
          </a:r>
          <a:r>
            <a:rPr lang="es-ES" sz="2400" i="1" kern="1200" dirty="0">
              <a:solidFill>
                <a:srgbClr val="FF0000"/>
              </a:solidFill>
            </a:rPr>
            <a:t>incapacidad para adaptarse a ese cambio</a:t>
          </a:r>
          <a:r>
            <a:rPr lang="es-ES" sz="2400" kern="1200" dirty="0"/>
            <a:t>.</a:t>
          </a:r>
          <a:endParaRPr lang="en-US" sz="2400" kern="1200" dirty="0"/>
        </a:p>
      </dsp:txBody>
      <dsp:txXfrm>
        <a:off x="0" y="0"/>
        <a:ext cx="6957767" cy="2824955"/>
      </dsp:txXfrm>
    </dsp:sp>
    <dsp:sp modelId="{6FA68A4F-737E-4826-B830-304853F3F41F}">
      <dsp:nvSpPr>
        <dsp:cNvPr id="0" name=""/>
        <dsp:cNvSpPr/>
      </dsp:nvSpPr>
      <dsp:spPr>
        <a:xfrm>
          <a:off x="0" y="2824955"/>
          <a:ext cx="6957767"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9EAF4A-992B-47F7-B2AA-2142A9EFF033}">
      <dsp:nvSpPr>
        <dsp:cNvPr id="0" name=""/>
        <dsp:cNvSpPr/>
      </dsp:nvSpPr>
      <dsp:spPr>
        <a:xfrm>
          <a:off x="0" y="2824955"/>
          <a:ext cx="6957767" cy="282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50000"/>
            </a:lnSpc>
            <a:spcBef>
              <a:spcPct val="0"/>
            </a:spcBef>
            <a:spcAft>
              <a:spcPct val="35000"/>
            </a:spcAft>
            <a:buNone/>
          </a:pPr>
          <a:r>
            <a:rPr lang="es-ES" sz="2400" kern="1200" dirty="0"/>
            <a:t>La vulnerabilidad </a:t>
          </a:r>
          <a:r>
            <a:rPr lang="es-ES" sz="2400" i="1" kern="1200" dirty="0">
              <a:solidFill>
                <a:srgbClr val="FF0000"/>
              </a:solidFill>
            </a:rPr>
            <a:t>determina la intensidad de los daños </a:t>
          </a:r>
          <a:r>
            <a:rPr lang="es-ES" sz="2400" kern="1200" dirty="0"/>
            <a:t>que produzca la ocurrencia efectiva del riesgo sobre la comunidad.</a:t>
          </a:r>
          <a:endParaRPr lang="en-US" sz="2400" kern="1200" dirty="0"/>
        </a:p>
      </dsp:txBody>
      <dsp:txXfrm>
        <a:off x="0" y="2824955"/>
        <a:ext cx="6957767" cy="28249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0DBE8-A60E-40A6-B90E-8D4F616E30C5}">
      <dsp:nvSpPr>
        <dsp:cNvPr id="0" name=""/>
        <dsp:cNvSpPr/>
      </dsp:nvSpPr>
      <dsp:spPr>
        <a:xfrm>
          <a:off x="0" y="16539"/>
          <a:ext cx="10058399" cy="11934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419" sz="3000" kern="1200">
              <a:solidFill>
                <a:schemeClr val="tx1"/>
              </a:solidFill>
            </a:rPr>
            <a:t>Probabilidad de que ocurra un evento naturales o antrópicos frente al cual la comunidad es vulnerable</a:t>
          </a:r>
          <a:endParaRPr lang="en-US" sz="3000" kern="1200">
            <a:solidFill>
              <a:schemeClr val="tx1"/>
            </a:solidFill>
          </a:endParaRPr>
        </a:p>
      </dsp:txBody>
      <dsp:txXfrm>
        <a:off x="58257" y="74796"/>
        <a:ext cx="9941885" cy="1076886"/>
      </dsp:txXfrm>
    </dsp:sp>
    <dsp:sp modelId="{851AEDD7-AB66-4970-97F7-5A6F92771680}">
      <dsp:nvSpPr>
        <dsp:cNvPr id="0" name=""/>
        <dsp:cNvSpPr/>
      </dsp:nvSpPr>
      <dsp:spPr>
        <a:xfrm>
          <a:off x="0" y="1296339"/>
          <a:ext cx="10058399" cy="1193400"/>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419" sz="3000" kern="1200">
              <a:solidFill>
                <a:schemeClr val="tx1"/>
              </a:solidFill>
            </a:rPr>
            <a:t>De origen natural: hidro-meteorológicas, geológicas.</a:t>
          </a:r>
          <a:endParaRPr lang="en-US" sz="3000" kern="1200">
            <a:solidFill>
              <a:schemeClr val="tx1"/>
            </a:solidFill>
          </a:endParaRPr>
        </a:p>
      </dsp:txBody>
      <dsp:txXfrm>
        <a:off x="58257" y="1354596"/>
        <a:ext cx="9941885" cy="1076886"/>
      </dsp:txXfrm>
    </dsp:sp>
    <dsp:sp modelId="{BC23D4E1-5B4F-4D2F-901C-D05A6ACFFF5F}">
      <dsp:nvSpPr>
        <dsp:cNvPr id="0" name=""/>
        <dsp:cNvSpPr/>
      </dsp:nvSpPr>
      <dsp:spPr>
        <a:xfrm>
          <a:off x="0" y="2576139"/>
          <a:ext cx="10058399" cy="119340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s-419" sz="3000" kern="1200">
              <a:solidFill>
                <a:schemeClr val="tx1"/>
              </a:solidFill>
            </a:rPr>
            <a:t>De origen antrópico: tecnológicas, degradación ambiental.</a:t>
          </a:r>
          <a:endParaRPr lang="en-US" sz="3000" kern="1200">
            <a:solidFill>
              <a:schemeClr val="tx1"/>
            </a:solidFill>
          </a:endParaRPr>
        </a:p>
      </dsp:txBody>
      <dsp:txXfrm>
        <a:off x="58257" y="2634396"/>
        <a:ext cx="9941885" cy="1076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9C81A-C192-4022-9980-2CF0AFD559F3}">
      <dsp:nvSpPr>
        <dsp:cNvPr id="0" name=""/>
        <dsp:cNvSpPr/>
      </dsp:nvSpPr>
      <dsp:spPr>
        <a:xfrm>
          <a:off x="0" y="306975"/>
          <a:ext cx="6797675" cy="1634493"/>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419" sz="2300" kern="1200">
              <a:solidFill>
                <a:schemeClr val="tx1"/>
              </a:solidFill>
            </a:rPr>
            <a:t>Presentan claramente dos orígenes: </a:t>
          </a:r>
          <a:endParaRPr lang="en-US" sz="2300" kern="1200">
            <a:solidFill>
              <a:schemeClr val="tx1"/>
            </a:solidFill>
          </a:endParaRPr>
        </a:p>
      </dsp:txBody>
      <dsp:txXfrm>
        <a:off x="79789" y="386764"/>
        <a:ext cx="6638097" cy="1474915"/>
      </dsp:txXfrm>
    </dsp:sp>
    <dsp:sp modelId="{98A4BCBC-5C6D-4149-9045-F1D6D64F87A1}">
      <dsp:nvSpPr>
        <dsp:cNvPr id="0" name=""/>
        <dsp:cNvSpPr/>
      </dsp:nvSpPr>
      <dsp:spPr>
        <a:xfrm>
          <a:off x="0" y="2007709"/>
          <a:ext cx="6797675" cy="1634493"/>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419" sz="2300" kern="1200">
              <a:solidFill>
                <a:schemeClr val="tx1"/>
              </a:solidFill>
            </a:rPr>
            <a:t>Los procesos intrínsecos de transformación de la naturaleza (como las erupciones volcánicas, los terremotos y los huracanes).</a:t>
          </a:r>
          <a:endParaRPr lang="en-US" sz="2300" kern="1200">
            <a:solidFill>
              <a:schemeClr val="tx1"/>
            </a:solidFill>
          </a:endParaRPr>
        </a:p>
      </dsp:txBody>
      <dsp:txXfrm>
        <a:off x="79789" y="2087498"/>
        <a:ext cx="6638097" cy="1474915"/>
      </dsp:txXfrm>
    </dsp:sp>
    <dsp:sp modelId="{38EB5655-1697-4165-A707-89CA0086A833}">
      <dsp:nvSpPr>
        <dsp:cNvPr id="0" name=""/>
        <dsp:cNvSpPr/>
      </dsp:nvSpPr>
      <dsp:spPr>
        <a:xfrm>
          <a:off x="0" y="3708442"/>
          <a:ext cx="6797675" cy="1634493"/>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419" sz="2300" kern="1200">
              <a:solidFill>
                <a:schemeClr val="tx1"/>
              </a:solidFill>
            </a:rPr>
            <a:t>La actividad humana (como la construcción de presas, el aprovechamiento de la energía nuclear, la utilización de tecnologías obsoletas o contaminantes y el uso inadecuado de los recursos del medio).</a:t>
          </a:r>
          <a:endParaRPr lang="en-US" sz="2300" kern="1200">
            <a:solidFill>
              <a:schemeClr val="tx1"/>
            </a:solidFill>
          </a:endParaRPr>
        </a:p>
      </dsp:txBody>
      <dsp:txXfrm>
        <a:off x="79789" y="3788231"/>
        <a:ext cx="6638097" cy="1474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5AAFD-40B4-48BA-BFEA-E1173EBC9822}">
      <dsp:nvSpPr>
        <dsp:cNvPr id="0" name=""/>
        <dsp:cNvSpPr/>
      </dsp:nvSpPr>
      <dsp:spPr>
        <a:xfrm>
          <a:off x="0" y="33797"/>
          <a:ext cx="6797675" cy="275227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419" sz="2700" kern="1200" dirty="0">
              <a:solidFill>
                <a:schemeClr val="tx1"/>
              </a:solidFill>
            </a:rPr>
            <a:t>Son procesos intrínsecos de transformación de la naturaleza</a:t>
          </a:r>
          <a:endParaRPr lang="en-US" sz="2700" kern="1200" dirty="0">
            <a:solidFill>
              <a:schemeClr val="tx1"/>
            </a:solidFill>
          </a:endParaRPr>
        </a:p>
      </dsp:txBody>
      <dsp:txXfrm>
        <a:off x="134355" y="168152"/>
        <a:ext cx="6528965" cy="2483568"/>
      </dsp:txXfrm>
    </dsp:sp>
    <dsp:sp modelId="{3CC04FA1-8153-476E-A589-4EA985FCF8D7}">
      <dsp:nvSpPr>
        <dsp:cNvPr id="0" name=""/>
        <dsp:cNvSpPr/>
      </dsp:nvSpPr>
      <dsp:spPr>
        <a:xfrm>
          <a:off x="0" y="2863836"/>
          <a:ext cx="6797675" cy="2752278"/>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419" sz="2700" kern="1200">
              <a:solidFill>
                <a:schemeClr val="tx1"/>
              </a:solidFill>
            </a:rPr>
            <a:t>Si por prevención entendemos estrictamente la reducción o eliminación del fenómeno, podemos afirmar que, en la mayoría de los casos, la prevención de los riesgos naturales es meramente teórica o se encuentra en estado completamente experimental.</a:t>
          </a:r>
          <a:endParaRPr lang="en-US" sz="2700" kern="1200">
            <a:solidFill>
              <a:schemeClr val="tx1"/>
            </a:solidFill>
          </a:endParaRPr>
        </a:p>
      </dsp:txBody>
      <dsp:txXfrm>
        <a:off x="134355" y="2998191"/>
        <a:ext cx="6528965" cy="2483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DE746-0C2A-4582-A589-D710D146314E}">
      <dsp:nvSpPr>
        <dsp:cNvPr id="0" name=""/>
        <dsp:cNvSpPr/>
      </dsp:nvSpPr>
      <dsp:spPr>
        <a:xfrm>
          <a:off x="0" y="1509"/>
          <a:ext cx="6797675" cy="147499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419" sz="2200" b="1" kern="1200" dirty="0">
              <a:solidFill>
                <a:schemeClr val="tx1"/>
              </a:solidFill>
            </a:rPr>
            <a:t>Actividad Humana (Antrópico)</a:t>
          </a:r>
          <a:endParaRPr lang="en-US" sz="2200" b="1" kern="1200" dirty="0">
            <a:solidFill>
              <a:schemeClr val="tx1"/>
            </a:solidFill>
          </a:endParaRPr>
        </a:p>
      </dsp:txBody>
      <dsp:txXfrm>
        <a:off x="72003" y="73512"/>
        <a:ext cx="6653669" cy="1330990"/>
      </dsp:txXfrm>
    </dsp:sp>
    <dsp:sp modelId="{FA70C286-BD37-4119-B303-747761CB3401}">
      <dsp:nvSpPr>
        <dsp:cNvPr id="0" name=""/>
        <dsp:cNvSpPr/>
      </dsp:nvSpPr>
      <dsp:spPr>
        <a:xfrm>
          <a:off x="0" y="1488656"/>
          <a:ext cx="6797675" cy="1474996"/>
        </a:xfrm>
        <a:prstGeom prst="roundRect">
          <a:avLst/>
        </a:prstGeom>
        <a:solidFill>
          <a:schemeClr val="accent5">
            <a:hueOff val="709040"/>
            <a:satOff val="-7964"/>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a:solidFill>
                <a:schemeClr val="tx1"/>
              </a:solidFill>
            </a:rPr>
            <a:t>Tratándose aquí de fenómenos que tienen su origen en la actividad humana, su prevención, es decir, su eliminación, control o reducción, debe constituir la regla general.</a:t>
          </a:r>
          <a:endParaRPr lang="en-US" sz="2000" kern="1200">
            <a:solidFill>
              <a:schemeClr val="tx1"/>
            </a:solidFill>
          </a:endParaRPr>
        </a:p>
      </dsp:txBody>
      <dsp:txXfrm>
        <a:off x="72003" y="1560659"/>
        <a:ext cx="6653669" cy="1330990"/>
      </dsp:txXfrm>
    </dsp:sp>
    <dsp:sp modelId="{E4EC6615-6AEF-45E9-AD4E-F42D0D6EDEC5}">
      <dsp:nvSpPr>
        <dsp:cNvPr id="0" name=""/>
        <dsp:cNvSpPr/>
      </dsp:nvSpPr>
      <dsp:spPr>
        <a:xfrm>
          <a:off x="0" y="2975803"/>
          <a:ext cx="6797675" cy="1474996"/>
        </a:xfrm>
        <a:prstGeom prst="roundRect">
          <a:avLst/>
        </a:prstGeom>
        <a:solidFill>
          <a:schemeClr val="accent5">
            <a:hueOff val="1418080"/>
            <a:satOff val="-15927"/>
            <a:lumOff val="-33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a:solidFill>
                <a:schemeClr val="tx1"/>
              </a:solidFill>
            </a:rPr>
            <a:t>En algunos casos lo anterior resulta obvio: deberían eliminarse totalmente la utilización de tecnologías obsoletas o de alto riesgo para la comunidad; introducción al medio ambiente de sustancias altamente tóxicas; a indebida explotación de los recursos naturales.</a:t>
          </a:r>
          <a:endParaRPr lang="en-US" sz="2000" kern="1200">
            <a:solidFill>
              <a:schemeClr val="tx1"/>
            </a:solidFill>
          </a:endParaRPr>
        </a:p>
      </dsp:txBody>
      <dsp:txXfrm>
        <a:off x="72003" y="3047806"/>
        <a:ext cx="6653669" cy="1330990"/>
      </dsp:txXfrm>
    </dsp:sp>
    <dsp:sp modelId="{6A537AFC-9229-42F6-8306-E10CE965174E}">
      <dsp:nvSpPr>
        <dsp:cNvPr id="0" name=""/>
        <dsp:cNvSpPr/>
      </dsp:nvSpPr>
      <dsp:spPr>
        <a:xfrm>
          <a:off x="0" y="4462950"/>
          <a:ext cx="6797675" cy="1474996"/>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a:solidFill>
                <a:schemeClr val="tx1"/>
              </a:solidFill>
            </a:rPr>
            <a:t>En otros casos no es tan obvio: no siempre resulta evidente para muchos el alto riesgo ecológico y social que implica la construcción de grandes hidroeléctricas o la utilización de la Energía Nuclear.</a:t>
          </a:r>
          <a:endParaRPr lang="en-US" sz="2000" kern="1200">
            <a:solidFill>
              <a:schemeClr val="tx1"/>
            </a:solidFill>
          </a:endParaRPr>
        </a:p>
      </dsp:txBody>
      <dsp:txXfrm>
        <a:off x="72003" y="4534953"/>
        <a:ext cx="6653669" cy="13309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E229A-57EA-49A5-B104-3ECC250D1A04}">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44455-4BD3-44FF-8CF2-2314B4B1A372}">
      <dsp:nvSpPr>
        <dsp:cNvPr id="0" name=""/>
        <dsp:cNvSpPr/>
      </dsp:nvSpPr>
      <dsp:spPr>
        <a:xfrm>
          <a:off x="0" y="275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419" sz="2600" kern="1200" dirty="0"/>
            <a:t>Para ejecutar el cálculo de riesgo necesitamos saber la probabilidad de que acontezca una amenaza de cierto nivel de gravedad dentro de un período específico en una área determinada. </a:t>
          </a:r>
          <a:endParaRPr lang="en-US" sz="2600" kern="1200" dirty="0"/>
        </a:p>
      </dsp:txBody>
      <dsp:txXfrm>
        <a:off x="0" y="2758"/>
        <a:ext cx="6797675" cy="1881464"/>
      </dsp:txXfrm>
    </dsp:sp>
    <dsp:sp modelId="{45161AF4-6DF9-4804-9B74-9D606F8F6A70}">
      <dsp:nvSpPr>
        <dsp:cNvPr id="0" name=""/>
        <dsp:cNvSpPr/>
      </dsp:nvSpPr>
      <dsp:spPr>
        <a:xfrm>
          <a:off x="0" y="1884223"/>
          <a:ext cx="6797675"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4E4AA-DFEE-4B12-99B0-485158F74F92}">
      <dsp:nvSpPr>
        <dsp:cNvPr id="0" name=""/>
        <dsp:cNvSpPr/>
      </dsp:nvSpPr>
      <dsp:spPr>
        <a:xfrm>
          <a:off x="0" y="1884223"/>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419" sz="2600" kern="1200"/>
            <a:t>El nivel de gravedad de las amenazas naturales se puede cuantificar en términos de:</a:t>
          </a:r>
          <a:br>
            <a:rPr lang="es-419" sz="2600" kern="1200"/>
          </a:br>
          <a:r>
            <a:rPr lang="es-419" sz="2600" kern="1200"/>
            <a:t> La magnitud del acontecimiento en su totalidad (parámetro del evento) </a:t>
          </a:r>
          <a:endParaRPr lang="en-US" sz="2600" kern="1200"/>
        </a:p>
      </dsp:txBody>
      <dsp:txXfrm>
        <a:off x="0" y="1884223"/>
        <a:ext cx="6797675" cy="1881464"/>
      </dsp:txXfrm>
    </dsp:sp>
    <dsp:sp modelId="{BA1877A3-D1FC-417A-B079-0F23DCCE5EDB}">
      <dsp:nvSpPr>
        <dsp:cNvPr id="0" name=""/>
        <dsp:cNvSpPr/>
      </dsp:nvSpPr>
      <dsp:spPr>
        <a:xfrm>
          <a:off x="0" y="3765688"/>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2B80F-96A5-4D54-865B-6BEBFF244450}">
      <dsp:nvSpPr>
        <dsp:cNvPr id="0" name=""/>
        <dsp:cNvSpPr/>
      </dsp:nvSpPr>
      <dsp:spPr>
        <a:xfrm>
          <a:off x="0" y="376568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419" sz="2600" kern="1200"/>
            <a:t>El efecto que el acontecimiento tendrá en un lugar particular (parámetro del sitio). </a:t>
          </a:r>
          <a:endParaRPr lang="en-US" sz="2600" kern="1200"/>
        </a:p>
      </dsp:txBody>
      <dsp:txXfrm>
        <a:off x="0" y="3765688"/>
        <a:ext cx="6797675" cy="18814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D19C6-AA18-4425-A17E-6A46720BD09C}">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8A02E9-B2F5-47E8-B911-777B9FD7A1CA}">
      <dsp:nvSpPr>
        <dsp:cNvPr id="0" name=""/>
        <dsp:cNvSpPr/>
      </dsp:nvSpPr>
      <dsp:spPr>
        <a:xfrm>
          <a:off x="0" y="275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419" sz="2700" kern="1200"/>
            <a:t>El nivel de gravedad de las amenazas naturales también se puede expresar en términos del promedio esperado de que ocurra un suceso de tipo específico, o en base a probabilidades. </a:t>
          </a:r>
          <a:endParaRPr lang="en-US" sz="2700" kern="1200"/>
        </a:p>
      </dsp:txBody>
      <dsp:txXfrm>
        <a:off x="0" y="2758"/>
        <a:ext cx="6797675" cy="1881464"/>
      </dsp:txXfrm>
    </dsp:sp>
    <dsp:sp modelId="{58C1BC96-5952-42FE-9886-ECE07B7E322F}">
      <dsp:nvSpPr>
        <dsp:cNvPr id="0" name=""/>
        <dsp:cNvSpPr/>
      </dsp:nvSpPr>
      <dsp:spPr>
        <a:xfrm>
          <a:off x="0" y="1884223"/>
          <a:ext cx="6797675"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46BC8B-521D-4ACC-BCA8-28278448A218}">
      <dsp:nvSpPr>
        <dsp:cNvPr id="0" name=""/>
        <dsp:cNvSpPr/>
      </dsp:nvSpPr>
      <dsp:spPr>
        <a:xfrm>
          <a:off x="0" y="1884223"/>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419" sz="2700" kern="1200"/>
            <a:t>En cualquier caso, se usan generalmente los porcentajes de repetición anual. </a:t>
          </a:r>
          <a:endParaRPr lang="en-US" sz="2700" kern="1200"/>
        </a:p>
      </dsp:txBody>
      <dsp:txXfrm>
        <a:off x="0" y="1884223"/>
        <a:ext cx="6797675" cy="1881464"/>
      </dsp:txXfrm>
    </dsp:sp>
    <dsp:sp modelId="{80D59B40-4196-4CBB-84FE-9F018458AD10}">
      <dsp:nvSpPr>
        <dsp:cNvPr id="0" name=""/>
        <dsp:cNvSpPr/>
      </dsp:nvSpPr>
      <dsp:spPr>
        <a:xfrm>
          <a:off x="0" y="3765688"/>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4F38C5-930C-45F7-A0C5-84F43DA1DAD2}">
      <dsp:nvSpPr>
        <dsp:cNvPr id="0" name=""/>
        <dsp:cNvSpPr/>
      </dsp:nvSpPr>
      <dsp:spPr>
        <a:xfrm>
          <a:off x="0" y="376568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419" sz="2700" kern="1200"/>
            <a:t>Lo inverso de un porcentaje de repetición anual es el período de retorno. </a:t>
          </a:r>
          <a:endParaRPr lang="en-US" sz="2700" kern="1200"/>
        </a:p>
      </dsp:txBody>
      <dsp:txXfrm>
        <a:off x="0" y="3765688"/>
        <a:ext cx="6797675" cy="188146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F43E1-864E-4455-8D66-184C30131288}" type="datetimeFigureOut">
              <a:rPr lang="es-419" smtClean="0"/>
              <a:t>23/5/2025</a:t>
            </a:fld>
            <a:endParaRPr lang="es-419"/>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AC3EB-5C99-401F-B5FE-FDD85CD90500}" type="slidenum">
              <a:rPr lang="es-419" smtClean="0"/>
              <a:t>‹Nº›</a:t>
            </a:fld>
            <a:endParaRPr lang="es-419"/>
          </a:p>
        </p:txBody>
      </p:sp>
    </p:spTree>
    <p:extLst>
      <p:ext uri="{BB962C8B-B14F-4D97-AF65-F5344CB8AC3E}">
        <p14:creationId xmlns:p14="http://schemas.microsoft.com/office/powerpoint/2010/main" val="210799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73D057EC-D79D-446F-AB37-B548413AD1D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AF6CFD7-D78D-4406-812C-48F6205A9C52}" type="slidenum">
              <a:rPr lang="es-ES" altLang="es-ES"/>
              <a:pPr>
                <a:spcBef>
                  <a:spcPct val="0"/>
                </a:spcBef>
              </a:pPr>
              <a:t>1</a:t>
            </a:fld>
            <a:endParaRPr lang="es-ES" altLang="es-ES"/>
          </a:p>
        </p:txBody>
      </p:sp>
      <p:sp>
        <p:nvSpPr>
          <p:cNvPr id="7171" name="Rectangle 1">
            <a:extLst>
              <a:ext uri="{FF2B5EF4-FFF2-40B4-BE49-F238E27FC236}">
                <a16:creationId xmlns:a16="http://schemas.microsoft.com/office/drawing/2014/main" id="{1D7C82EF-7AB1-40ED-AD5F-6303A019A039}"/>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Rectangle 2">
            <a:extLst>
              <a:ext uri="{FF2B5EF4-FFF2-40B4-BE49-F238E27FC236}">
                <a16:creationId xmlns:a16="http://schemas.microsoft.com/office/drawing/2014/main" id="{4DC12413-B6A7-461B-84AD-5A5DD3F2B6FE}"/>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41F89A1-72F0-45E4-8933-63A88100167B}"/>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1pPr>
            <a:lvl2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2pPr>
            <a:lvl3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3pPr>
            <a:lvl4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4pPr>
            <a:lvl5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9pPr>
          </a:lstStyle>
          <a:p>
            <a:fld id="{11B68E3D-C2EE-4854-93CC-F5CD48F31E71}" type="slidenum">
              <a:rPr lang="es-ES" altLang="es-ES">
                <a:solidFill>
                  <a:srgbClr val="000000"/>
                </a:solidFill>
                <a:latin typeface="Times New Roman" panose="02020603050405020304" pitchFamily="18" charset="0"/>
              </a:rPr>
              <a:pPr/>
              <a:t>18</a:t>
            </a:fld>
            <a:endParaRPr lang="es-ES" altLang="es-ES">
              <a:solidFill>
                <a:srgbClr val="000000"/>
              </a:solidFill>
              <a:latin typeface="Times New Roman" panose="02020603050405020304" pitchFamily="18" charset="0"/>
            </a:endParaRPr>
          </a:p>
        </p:txBody>
      </p:sp>
      <p:sp>
        <p:nvSpPr>
          <p:cNvPr id="50179" name="Rectangle 2">
            <a:extLst>
              <a:ext uri="{FF2B5EF4-FFF2-40B4-BE49-F238E27FC236}">
                <a16:creationId xmlns:a16="http://schemas.microsoft.com/office/drawing/2014/main" id="{703F73BD-B2DD-4787-856D-D30299686098}"/>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F8BB3474-A03C-47B8-96A2-2BAB2A29F8C4}"/>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r>
              <a:rPr lang="es-ES" altLang="es-ES" b="1" i="1"/>
              <a:t>Riesgos naturales</a:t>
            </a:r>
          </a:p>
          <a:p>
            <a:pPr>
              <a:spcBef>
                <a:spcPct val="0"/>
              </a:spcBef>
            </a:pPr>
            <a:r>
              <a:rPr lang="es-ES" altLang="es-ES" b="1"/>
              <a:t>Geológicos</a:t>
            </a:r>
          </a:p>
          <a:p>
            <a:pPr>
              <a:spcBef>
                <a:spcPct val="0"/>
              </a:spcBef>
            </a:pPr>
            <a:r>
              <a:rPr lang="es-ES" altLang="es-ES"/>
              <a:t>	Vulcanismo</a:t>
            </a:r>
          </a:p>
          <a:p>
            <a:pPr>
              <a:spcBef>
                <a:spcPct val="0"/>
              </a:spcBef>
            </a:pPr>
            <a:r>
              <a:rPr lang="es-ES" altLang="es-ES"/>
              <a:t>	Terremotos</a:t>
            </a:r>
          </a:p>
          <a:p>
            <a:pPr>
              <a:spcBef>
                <a:spcPct val="0"/>
              </a:spcBef>
            </a:pPr>
            <a:r>
              <a:rPr lang="es-ES" altLang="es-ES" b="1"/>
              <a:t>Meteorológicos e hidrológicos</a:t>
            </a:r>
          </a:p>
          <a:p>
            <a:pPr>
              <a:spcBef>
                <a:spcPct val="0"/>
              </a:spcBef>
            </a:pPr>
            <a:r>
              <a:rPr lang="es-ES" altLang="es-ES"/>
              <a:t>	Nieve y Hielo</a:t>
            </a:r>
          </a:p>
          <a:p>
            <a:pPr>
              <a:spcBef>
                <a:spcPct val="0"/>
              </a:spcBef>
            </a:pPr>
            <a:r>
              <a:rPr lang="es-ES" altLang="es-ES"/>
              <a:t>	Lluvias intensas, Granizo y Tormentas</a:t>
            </a:r>
          </a:p>
          <a:p>
            <a:pPr>
              <a:spcBef>
                <a:spcPct val="0"/>
              </a:spcBef>
            </a:pPr>
            <a:r>
              <a:rPr lang="es-ES" altLang="es-ES"/>
              <a:t>	Inundaciones súbitas y en grandes cuencas.</a:t>
            </a:r>
          </a:p>
          <a:p>
            <a:pPr>
              <a:spcBef>
                <a:spcPct val="0"/>
              </a:spcBef>
            </a:pPr>
            <a:r>
              <a:rPr lang="es-ES" altLang="es-ES"/>
              <a:t>	Olas de frío y de calor</a:t>
            </a:r>
          </a:p>
          <a:p>
            <a:pPr>
              <a:spcBef>
                <a:spcPct val="0"/>
              </a:spcBef>
            </a:pPr>
            <a:r>
              <a:rPr lang="es-ES" altLang="es-ES"/>
              <a:t>	Vientos fuertes (Tornados)  y temporales Marítimos </a:t>
            </a:r>
          </a:p>
          <a:p>
            <a:pPr>
              <a:spcBef>
                <a:spcPct val="0"/>
              </a:spcBef>
            </a:pPr>
            <a:r>
              <a:rPr lang="es-ES" altLang="es-ES"/>
              <a:t>	Incendios forestales  </a:t>
            </a:r>
          </a:p>
          <a:p>
            <a:pPr>
              <a:spcBef>
                <a:spcPct val="0"/>
              </a:spcBef>
            </a:pPr>
            <a:r>
              <a:rPr lang="es-ES" altLang="es-ES" b="1"/>
              <a:t>Climatológicos</a:t>
            </a:r>
            <a:r>
              <a:rPr lang="es-ES" altLang="es-ES"/>
              <a:t>	Sequías y desertificación</a:t>
            </a:r>
          </a:p>
          <a:p>
            <a:pPr>
              <a:spcBef>
                <a:spcPct val="0"/>
              </a:spcBef>
            </a:pPr>
            <a:r>
              <a:rPr lang="es-ES" altLang="es-ES"/>
              <a:t>	Alteraciones antrópicas de la atmósfera</a:t>
            </a:r>
          </a:p>
          <a:p>
            <a:pPr lvl="1">
              <a:spcBef>
                <a:spcPct val="0"/>
              </a:spcBef>
            </a:pPr>
            <a:r>
              <a:rPr lang="es-ES" altLang="es-ES"/>
              <a:t>		Agujero de la capa de ozono</a:t>
            </a:r>
          </a:p>
          <a:p>
            <a:pPr lvl="1">
              <a:spcBef>
                <a:spcPct val="0"/>
              </a:spcBef>
            </a:pPr>
            <a:r>
              <a:rPr lang="es-ES" altLang="es-ES"/>
              <a:t>		Cambio climático</a:t>
            </a:r>
          </a:p>
          <a:p>
            <a:pPr>
              <a:spcBef>
                <a:spcPct val="0"/>
              </a:spcBef>
            </a:pPr>
            <a:r>
              <a:rPr lang="es-ES" altLang="es-ES" b="1"/>
              <a:t>Geomorfológicos</a:t>
            </a:r>
            <a:r>
              <a:rPr lang="es-ES" altLang="es-ES"/>
              <a:t>	Movimiento de terreno</a:t>
            </a:r>
          </a:p>
          <a:p>
            <a:pPr lvl="1">
              <a:spcBef>
                <a:spcPct val="0"/>
              </a:spcBef>
            </a:pPr>
            <a:r>
              <a:rPr lang="es-ES" altLang="es-ES"/>
              <a:t>	Aludes</a:t>
            </a:r>
          </a:p>
          <a:p>
            <a:pPr>
              <a:spcBef>
                <a:spcPct val="0"/>
              </a:spcBef>
            </a:pPr>
            <a:r>
              <a:rPr lang="es-ES" altLang="es-ES" b="1"/>
              <a:t>Biológicos</a:t>
            </a:r>
            <a:r>
              <a:rPr lang="es-ES" altLang="es-ES"/>
              <a:t>	Plagas</a:t>
            </a:r>
          </a:p>
          <a:p>
            <a:pPr>
              <a:spcBef>
                <a:spcPct val="0"/>
              </a:spcBef>
            </a:pPr>
            <a:r>
              <a:rPr lang="es-ES" altLang="es-ES"/>
              <a:t>	Epidemias</a:t>
            </a:r>
          </a:p>
          <a:p>
            <a:pPr>
              <a:spcBef>
                <a:spcPct val="0"/>
              </a:spcBef>
            </a:pPr>
            <a:r>
              <a:rPr lang="es-ES" altLang="es-ES" b="1"/>
              <a:t>Cósmicos</a:t>
            </a:r>
            <a:r>
              <a:rPr lang="es-ES" altLang="es-ES"/>
              <a:t>	Choque de objetos del espacio con la Tierra</a:t>
            </a:r>
          </a:p>
          <a:p>
            <a:pPr>
              <a:spcBef>
                <a:spcPct val="0"/>
              </a:spcBef>
            </a:pPr>
            <a:r>
              <a:rPr lang="es-ES" altLang="es-ES"/>
              <a:t>	La contaminación biológicoespacial</a:t>
            </a:r>
          </a:p>
          <a:p>
            <a:pPr>
              <a:spcBef>
                <a:spcPct val="0"/>
              </a:spcBef>
            </a:pPr>
            <a:r>
              <a:rPr lang="es-ES" altLang="es-ES"/>
              <a:t>	La evolución del Sistema Solar</a:t>
            </a:r>
          </a:p>
          <a:p>
            <a:pPr>
              <a:spcBef>
                <a:spcPct val="0"/>
              </a:spcBef>
            </a:pPr>
            <a:endParaRPr lang="es-ES"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B318646-44BC-45C7-8333-4B6570CE29E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D416590-0D87-4224-A6B5-D35B41F4B2F5}" type="slidenum">
              <a:rPr lang="es-ES" altLang="es-ES"/>
              <a:pPr>
                <a:spcBef>
                  <a:spcPct val="0"/>
                </a:spcBef>
              </a:pPr>
              <a:t>19</a:t>
            </a:fld>
            <a:endParaRPr lang="es-ES" altLang="es-ES"/>
          </a:p>
        </p:txBody>
      </p:sp>
      <p:sp>
        <p:nvSpPr>
          <p:cNvPr id="52227" name="Rectangle 1">
            <a:extLst>
              <a:ext uri="{FF2B5EF4-FFF2-40B4-BE49-F238E27FC236}">
                <a16:creationId xmlns:a16="http://schemas.microsoft.com/office/drawing/2014/main" id="{EE28B990-79CE-4E8C-996F-308B72E54241}"/>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a:extLst>
              <a:ext uri="{FF2B5EF4-FFF2-40B4-BE49-F238E27FC236}">
                <a16:creationId xmlns:a16="http://schemas.microsoft.com/office/drawing/2014/main" id="{D1E4B3E9-1008-4E79-9857-95BCF6FA265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73B8B7B-D179-4FB3-A42B-18E89F1FEF9F}"/>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1pPr>
            <a:lvl2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2pPr>
            <a:lvl3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3pPr>
            <a:lvl4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4pPr>
            <a:lvl5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9pPr>
          </a:lstStyle>
          <a:p>
            <a:fld id="{4D13ED36-E75E-443E-82E0-1E2D11A3E19F}" type="slidenum">
              <a:rPr lang="es-ES" altLang="es-ES">
                <a:solidFill>
                  <a:srgbClr val="000000"/>
                </a:solidFill>
                <a:latin typeface="Times New Roman" panose="02020603050405020304" pitchFamily="18" charset="0"/>
              </a:rPr>
              <a:pPr/>
              <a:t>20</a:t>
            </a:fld>
            <a:endParaRPr lang="es-ES" altLang="es-ES">
              <a:solidFill>
                <a:srgbClr val="000000"/>
              </a:solidFill>
              <a:latin typeface="Times New Roman" panose="02020603050405020304" pitchFamily="18" charset="0"/>
            </a:endParaRPr>
          </a:p>
        </p:txBody>
      </p:sp>
      <p:sp>
        <p:nvSpPr>
          <p:cNvPr id="54275" name="Rectangle 2">
            <a:extLst>
              <a:ext uri="{FF2B5EF4-FFF2-40B4-BE49-F238E27FC236}">
                <a16:creationId xmlns:a16="http://schemas.microsoft.com/office/drawing/2014/main" id="{8C58B3A0-465D-408D-886F-1491B6A8FDF3}"/>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C7AB7043-8277-48F9-8146-2694FB95CB19}"/>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s-ES" altLang="es-ES" sz="1100" b="1"/>
              <a:t>Riesgos asociados a la producción industrial</a:t>
            </a:r>
            <a:br>
              <a:rPr lang="es-ES" altLang="es-ES" sz="1100"/>
            </a:br>
            <a:r>
              <a:rPr lang="es-ES" altLang="es-ES" sz="1100"/>
              <a:t>	Riesgos asociados al almacenamiento de materias peligrosas</a:t>
            </a:r>
            <a:br>
              <a:rPr lang="es-ES" altLang="es-ES" sz="1100"/>
            </a:br>
            <a:r>
              <a:rPr lang="es-ES" altLang="es-ES" sz="1100"/>
              <a:t>	Riesgos asociados a la rotura de obras de ingeniería civil</a:t>
            </a:r>
            <a:br>
              <a:rPr lang="es-ES" altLang="es-ES" sz="1100"/>
            </a:br>
            <a:r>
              <a:rPr lang="es-ES" altLang="es-ES" sz="1100"/>
              <a:t>	Riesgos asociados a la producción de energía</a:t>
            </a:r>
            <a:br>
              <a:rPr lang="es-ES" altLang="es-ES" sz="1100"/>
            </a:br>
            <a:r>
              <a:rPr lang="es-ES" altLang="es-ES" sz="1100"/>
              <a:t>	Ries asociados a vehículos que transp mat peligrosas (camiones, trenes, barcos, gaseoductos,...)</a:t>
            </a:r>
            <a:br>
              <a:rPr lang="es-ES" altLang="es-ES" sz="1100"/>
            </a:br>
            <a:r>
              <a:rPr lang="es-ES" altLang="es-ES" sz="1100" b="1"/>
              <a:t>Riesgos de origen biológico </a:t>
            </a:r>
            <a:endParaRPr lang="es-ES" altLang="es-ES" sz="1100"/>
          </a:p>
          <a:p>
            <a:pPr>
              <a:spcBef>
                <a:spcPct val="0"/>
              </a:spcBef>
            </a:pPr>
            <a:r>
              <a:rPr lang="es-ES" altLang="es-ES" sz="1100"/>
              <a:t>	Riesgos de epidemias y pandemias</a:t>
            </a:r>
            <a:br>
              <a:rPr lang="es-ES" altLang="es-ES" sz="1100"/>
            </a:br>
            <a:r>
              <a:rPr lang="es-ES" altLang="es-ES" sz="1100"/>
              <a:t>	Riesgos asociados a especies transgénicas o genet modificadas</a:t>
            </a:r>
          </a:p>
          <a:p>
            <a:pPr>
              <a:spcBef>
                <a:spcPct val="0"/>
              </a:spcBef>
            </a:pPr>
            <a:r>
              <a:rPr lang="es-ES" altLang="es-ES" sz="1100"/>
              <a:t>	Riesgos alimentarios</a:t>
            </a:r>
          </a:p>
          <a:p>
            <a:pPr>
              <a:spcBef>
                <a:spcPct val="0"/>
              </a:spcBef>
            </a:pPr>
            <a:r>
              <a:rPr lang="es-ES" altLang="es-ES" sz="1100"/>
              <a:t>	Biotecnológicos</a:t>
            </a:r>
          </a:p>
          <a:p>
            <a:pPr>
              <a:spcBef>
                <a:spcPct val="0"/>
              </a:spcBef>
            </a:pPr>
            <a:r>
              <a:rPr lang="es-ES" altLang="es-ES" sz="1100"/>
              <a:t>	Riesgos de multiresistencia a elementos patógenos</a:t>
            </a:r>
          </a:p>
          <a:p>
            <a:pPr>
              <a:spcBef>
                <a:spcPct val="0"/>
              </a:spcBef>
            </a:pPr>
            <a:r>
              <a:rPr lang="es-ES" altLang="es-ES" sz="1100"/>
              <a:t>	Riesgos de enfermedades nosocomiales</a:t>
            </a:r>
          </a:p>
          <a:p>
            <a:pPr>
              <a:spcBef>
                <a:spcPct val="0"/>
              </a:spcBef>
            </a:pPr>
            <a:r>
              <a:rPr lang="es-ES" altLang="es-ES" sz="1100" b="1"/>
              <a:t>Riesgos crónicos </a:t>
            </a:r>
            <a:r>
              <a:rPr lang="es-ES" altLang="es-ES" sz="1100"/>
              <a:t> </a:t>
            </a:r>
          </a:p>
          <a:p>
            <a:pPr>
              <a:spcBef>
                <a:spcPct val="0"/>
              </a:spcBef>
            </a:pPr>
            <a:r>
              <a:rPr lang="es-ES" altLang="es-ES" sz="1100"/>
              <a:t>(Riesgos aceptados, dispersos en el espacio, manteniendo una lógica territorial aleatoria)</a:t>
            </a:r>
          </a:p>
          <a:p>
            <a:pPr>
              <a:spcBef>
                <a:spcPct val="0"/>
              </a:spcBef>
            </a:pPr>
            <a:r>
              <a:rPr lang="es-ES" altLang="es-ES" sz="1100"/>
              <a:t>	Riesgos asociados a desplazamientos cotidianos</a:t>
            </a:r>
            <a:br>
              <a:rPr lang="es-ES" altLang="es-ES" sz="1100"/>
            </a:br>
            <a:r>
              <a:rPr lang="es-ES" altLang="es-ES" sz="1100" b="1"/>
              <a:t>Riesgos asociados a actividades domésticas o profesionales</a:t>
            </a:r>
            <a:br>
              <a:rPr lang="es-ES" altLang="es-ES" sz="1100"/>
            </a:br>
            <a:r>
              <a:rPr lang="es-ES" altLang="es-ES" sz="1100"/>
              <a:t>	Riesgos asociados a actividades deportivas</a:t>
            </a:r>
          </a:p>
          <a:p>
            <a:pPr>
              <a:spcBef>
                <a:spcPct val="0"/>
              </a:spcBef>
            </a:pPr>
            <a:r>
              <a:rPr lang="es-ES" altLang="es-ES" sz="1100" b="1"/>
              <a:t>Riesgos asociados a la explotación de recursos mineros</a:t>
            </a:r>
            <a:br>
              <a:rPr lang="es-ES" altLang="es-ES" sz="1100"/>
            </a:br>
            <a:r>
              <a:rPr lang="es-ES" altLang="es-ES" sz="1100"/>
              <a:t>	Riesgos asociados a la actividad humana pasada</a:t>
            </a:r>
          </a:p>
          <a:p>
            <a:pPr>
              <a:spcBef>
                <a:spcPct val="0"/>
              </a:spcBef>
            </a:pPr>
            <a:r>
              <a:rPr lang="es-ES" altLang="es-ES" sz="1100" b="1"/>
              <a:t>Riesgos de origen sociopolítico </a:t>
            </a:r>
            <a:endParaRPr lang="es-ES" altLang="es-ES" sz="1100"/>
          </a:p>
          <a:p>
            <a:pPr>
              <a:spcBef>
                <a:spcPct val="0"/>
              </a:spcBef>
            </a:pPr>
            <a:r>
              <a:rPr lang="es-ES" altLang="es-ES" sz="1100"/>
              <a:t>	Guerras</a:t>
            </a:r>
            <a:br>
              <a:rPr lang="es-ES" altLang="es-ES" sz="1100"/>
            </a:br>
            <a:r>
              <a:rPr lang="es-ES" altLang="es-ES" sz="1100"/>
              <a:t>	Genocidios y etnocidios</a:t>
            </a:r>
            <a:br>
              <a:rPr lang="es-ES" altLang="es-ES" sz="1100"/>
            </a:br>
            <a:r>
              <a:rPr lang="es-ES" altLang="es-ES" sz="1100"/>
              <a:t>	Terrorismo</a:t>
            </a:r>
            <a:br>
              <a:rPr lang="es-ES" altLang="es-ES" sz="1100"/>
            </a:br>
            <a:r>
              <a:rPr lang="es-ES" altLang="es-ES" sz="1100"/>
              <a:t>	Violencia urbana</a:t>
            </a:r>
            <a:br>
              <a:rPr lang="es-ES" altLang="es-ES" sz="1100"/>
            </a:br>
            <a:r>
              <a:rPr lang="es-ES" altLang="es-ES" sz="1100"/>
              <a:t>	Drogas</a:t>
            </a:r>
          </a:p>
          <a:p>
            <a:pPr>
              <a:spcBef>
                <a:spcPct val="0"/>
              </a:spcBef>
            </a:pPr>
            <a:endParaRPr lang="es-ES" altLang="es-ES" sz="1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C55CC2F7-59E3-40F3-BE32-9848840A984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68C6E8F-02F6-438F-BC08-A13D0FFE5F42}" type="slidenum">
              <a:rPr lang="es-ES" altLang="es-ES"/>
              <a:pPr>
                <a:spcBef>
                  <a:spcPct val="0"/>
                </a:spcBef>
              </a:pPr>
              <a:t>21</a:t>
            </a:fld>
            <a:endParaRPr lang="es-ES" altLang="es-ES"/>
          </a:p>
        </p:txBody>
      </p:sp>
      <p:sp>
        <p:nvSpPr>
          <p:cNvPr id="56323" name="Rectangle 1">
            <a:extLst>
              <a:ext uri="{FF2B5EF4-FFF2-40B4-BE49-F238E27FC236}">
                <a16:creationId xmlns:a16="http://schemas.microsoft.com/office/drawing/2014/main" id="{C8BA2A32-F95C-4C23-9852-CBB2FBDB4AD0}"/>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a:extLst>
              <a:ext uri="{FF2B5EF4-FFF2-40B4-BE49-F238E27FC236}">
                <a16:creationId xmlns:a16="http://schemas.microsoft.com/office/drawing/2014/main" id="{20245926-B6AC-4D8F-8114-7CDAD5EC0EFC}"/>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A435F4E-8B66-41DF-B4DC-6DE35542C60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03EB919-26B8-4197-AF9A-DCC676045C55}" type="slidenum">
              <a:rPr lang="es-ES" altLang="es-ES"/>
              <a:pPr>
                <a:spcBef>
                  <a:spcPct val="0"/>
                </a:spcBef>
              </a:pPr>
              <a:t>22</a:t>
            </a:fld>
            <a:endParaRPr lang="es-ES" altLang="es-ES"/>
          </a:p>
        </p:txBody>
      </p:sp>
      <p:sp>
        <p:nvSpPr>
          <p:cNvPr id="58371" name="Rectangle 1">
            <a:extLst>
              <a:ext uri="{FF2B5EF4-FFF2-40B4-BE49-F238E27FC236}">
                <a16:creationId xmlns:a16="http://schemas.microsoft.com/office/drawing/2014/main" id="{A000AB48-721D-4CEA-AC77-778151122ECA}"/>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C92882C3-0C85-4BEF-8C8B-348C51E80170}"/>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8B9F9BD4-4C4F-4278-A6F1-B1534422353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2D85B14-D10D-437B-94F5-4B75465513BB}" type="slidenum">
              <a:rPr lang="es-ES" altLang="es-ES"/>
              <a:pPr>
                <a:spcBef>
                  <a:spcPct val="0"/>
                </a:spcBef>
              </a:pPr>
              <a:t>23</a:t>
            </a:fld>
            <a:endParaRPr lang="es-ES" altLang="es-ES"/>
          </a:p>
        </p:txBody>
      </p:sp>
      <p:sp>
        <p:nvSpPr>
          <p:cNvPr id="60419" name="Rectangle 1">
            <a:extLst>
              <a:ext uri="{FF2B5EF4-FFF2-40B4-BE49-F238E27FC236}">
                <a16:creationId xmlns:a16="http://schemas.microsoft.com/office/drawing/2014/main" id="{1B8FBE94-4E89-4D5B-A2B7-8C59684D308B}"/>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a:extLst>
              <a:ext uri="{FF2B5EF4-FFF2-40B4-BE49-F238E27FC236}">
                <a16:creationId xmlns:a16="http://schemas.microsoft.com/office/drawing/2014/main" id="{ABB0666D-1647-4F7E-B8E7-D588B703A7C0}"/>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B8A6F25-C8A3-4202-813A-ED07EFCF6DF4}"/>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65A8BE3-4417-43B1-A29A-4464A513916B}" type="slidenum">
              <a:rPr lang="es-ES" altLang="es-ES"/>
              <a:pPr>
                <a:spcBef>
                  <a:spcPct val="0"/>
                </a:spcBef>
              </a:pPr>
              <a:t>24</a:t>
            </a:fld>
            <a:endParaRPr lang="es-ES" altLang="es-ES"/>
          </a:p>
        </p:txBody>
      </p:sp>
      <p:sp>
        <p:nvSpPr>
          <p:cNvPr id="62467" name="Rectangle 1">
            <a:extLst>
              <a:ext uri="{FF2B5EF4-FFF2-40B4-BE49-F238E27FC236}">
                <a16:creationId xmlns:a16="http://schemas.microsoft.com/office/drawing/2014/main" id="{0DCF4CC6-BB05-4DE9-97EC-0730C6E87014}"/>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a:extLst>
              <a:ext uri="{FF2B5EF4-FFF2-40B4-BE49-F238E27FC236}">
                <a16:creationId xmlns:a16="http://schemas.microsoft.com/office/drawing/2014/main" id="{9850C864-5564-477E-BAFE-9179FE31C5C2}"/>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8384FE8-D59F-44B5-959E-F3C8F1140543}"/>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C96E4B2-5608-4028-84BA-FC020ACA724E}" type="slidenum">
              <a:rPr lang="es-ES" altLang="es-ES"/>
              <a:pPr>
                <a:spcBef>
                  <a:spcPct val="0"/>
                </a:spcBef>
              </a:pPr>
              <a:t>25</a:t>
            </a:fld>
            <a:endParaRPr lang="es-ES" altLang="es-ES"/>
          </a:p>
        </p:txBody>
      </p:sp>
      <p:sp>
        <p:nvSpPr>
          <p:cNvPr id="64515" name="Rectangle 1">
            <a:extLst>
              <a:ext uri="{FF2B5EF4-FFF2-40B4-BE49-F238E27FC236}">
                <a16:creationId xmlns:a16="http://schemas.microsoft.com/office/drawing/2014/main" id="{11D1E8D7-7838-4407-84E7-D62761885C17}"/>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a:extLst>
              <a:ext uri="{FF2B5EF4-FFF2-40B4-BE49-F238E27FC236}">
                <a16:creationId xmlns:a16="http://schemas.microsoft.com/office/drawing/2014/main" id="{901C4C1A-F11B-4D55-A824-F330E085AAC6}"/>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0E02B55-5973-4AD2-934B-A60FD26AEDE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6E44DEC-84E4-4AC3-944A-2CA68B1CDF79}" type="slidenum">
              <a:rPr lang="es-ES" altLang="es-ES"/>
              <a:pPr>
                <a:spcBef>
                  <a:spcPct val="0"/>
                </a:spcBef>
              </a:pPr>
              <a:t>26</a:t>
            </a:fld>
            <a:endParaRPr lang="es-ES" altLang="es-ES"/>
          </a:p>
        </p:txBody>
      </p:sp>
      <p:sp>
        <p:nvSpPr>
          <p:cNvPr id="66563" name="Rectangle 1">
            <a:extLst>
              <a:ext uri="{FF2B5EF4-FFF2-40B4-BE49-F238E27FC236}">
                <a16:creationId xmlns:a16="http://schemas.microsoft.com/office/drawing/2014/main" id="{D8F891CE-F353-49CA-B8C4-749704D5716D}"/>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51B52618-A0FB-4A9E-9A2D-C9068638CF1B}"/>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7DE5C892-6EB4-43A9-84FA-6E9F0B846F19}"/>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1pPr>
            <a:lvl2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2pPr>
            <a:lvl3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3pPr>
            <a:lvl4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4pPr>
            <a:lvl5pPr>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bg1"/>
                </a:solidFill>
                <a:latin typeface="Arial" panose="020B0604020202020204" pitchFamily="34" charset="0"/>
                <a:ea typeface="MS Gothic" panose="020B0609070205080204" pitchFamily="49" charset="-128"/>
              </a:defRPr>
            </a:lvl9pPr>
          </a:lstStyle>
          <a:p>
            <a:fld id="{27B3FEEF-563E-4071-AA1C-3022473A22A9}" type="slidenum">
              <a:rPr lang="es-ES" altLang="es-ES">
                <a:solidFill>
                  <a:srgbClr val="000000"/>
                </a:solidFill>
                <a:latin typeface="Times New Roman" panose="02020603050405020304" pitchFamily="18" charset="0"/>
              </a:rPr>
              <a:pPr/>
              <a:t>27</a:t>
            </a:fld>
            <a:endParaRPr lang="es-ES" altLang="es-ES">
              <a:solidFill>
                <a:srgbClr val="000000"/>
              </a:solidFill>
              <a:latin typeface="Times New Roman" panose="02020603050405020304" pitchFamily="18" charset="0"/>
            </a:endParaRPr>
          </a:p>
        </p:txBody>
      </p:sp>
      <p:sp>
        <p:nvSpPr>
          <p:cNvPr id="68611" name="Rectangle 1">
            <a:extLst>
              <a:ext uri="{FF2B5EF4-FFF2-40B4-BE49-F238E27FC236}">
                <a16:creationId xmlns:a16="http://schemas.microsoft.com/office/drawing/2014/main" id="{AA686FE4-8B43-4A8D-BCD5-517E5C6C81F7}"/>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a:extLst>
              <a:ext uri="{FF2B5EF4-FFF2-40B4-BE49-F238E27FC236}">
                <a16:creationId xmlns:a16="http://schemas.microsoft.com/office/drawing/2014/main" id="{ED547846-C51D-4601-A6FC-006D47F3BBBC}"/>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B76C2EA-3C81-480F-AE7D-A63B6D84462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C79907E-CD77-4047-BF2D-02C5FE1DD21E}" type="slidenum">
              <a:rPr lang="es-ES" altLang="es-ES"/>
              <a:pPr>
                <a:spcBef>
                  <a:spcPct val="0"/>
                </a:spcBef>
              </a:pPr>
              <a:t>9</a:t>
            </a:fld>
            <a:endParaRPr lang="es-ES" altLang="es-ES"/>
          </a:p>
        </p:txBody>
      </p:sp>
      <p:sp>
        <p:nvSpPr>
          <p:cNvPr id="21507" name="Rectangle 1">
            <a:extLst>
              <a:ext uri="{FF2B5EF4-FFF2-40B4-BE49-F238E27FC236}">
                <a16:creationId xmlns:a16="http://schemas.microsoft.com/office/drawing/2014/main" id="{E037165A-B7B5-4882-AD1F-4922F7391E89}"/>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ACD769D7-F5EF-4BE8-90DB-5E9C6C0A3FDE}"/>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C41EBF1-CCAA-4CD9-B611-36BF4603173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CA18F1B-7BA1-4794-9E8C-40FBA965F2CB}" type="slidenum">
              <a:rPr lang="es-ES" altLang="es-ES"/>
              <a:pPr>
                <a:spcBef>
                  <a:spcPct val="0"/>
                </a:spcBef>
              </a:pPr>
              <a:t>28</a:t>
            </a:fld>
            <a:endParaRPr lang="es-ES" altLang="es-ES"/>
          </a:p>
        </p:txBody>
      </p:sp>
      <p:sp>
        <p:nvSpPr>
          <p:cNvPr id="70659" name="Rectangle 1">
            <a:extLst>
              <a:ext uri="{FF2B5EF4-FFF2-40B4-BE49-F238E27FC236}">
                <a16:creationId xmlns:a16="http://schemas.microsoft.com/office/drawing/2014/main" id="{44D042E2-61F5-4C5A-89D4-CDB36CC8CE8A}"/>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0" name="Rectangle 2">
            <a:extLst>
              <a:ext uri="{FF2B5EF4-FFF2-40B4-BE49-F238E27FC236}">
                <a16:creationId xmlns:a16="http://schemas.microsoft.com/office/drawing/2014/main" id="{A3DE7E52-362D-4BAB-8111-1FD12151591D}"/>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8E51EAF-C484-40E4-A8E4-DD132C1B8B72}"/>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84CA2D4-FC42-486B-B778-D796670475EA}" type="slidenum">
              <a:rPr lang="es-ES" altLang="es-ES"/>
              <a:pPr>
                <a:spcBef>
                  <a:spcPct val="0"/>
                </a:spcBef>
              </a:pPr>
              <a:t>29</a:t>
            </a:fld>
            <a:endParaRPr lang="es-ES" altLang="es-ES"/>
          </a:p>
        </p:txBody>
      </p:sp>
      <p:sp>
        <p:nvSpPr>
          <p:cNvPr id="72707" name="Rectangle 1">
            <a:extLst>
              <a:ext uri="{FF2B5EF4-FFF2-40B4-BE49-F238E27FC236}">
                <a16:creationId xmlns:a16="http://schemas.microsoft.com/office/drawing/2014/main" id="{9212CF75-C33C-4EC3-B9CB-57358FF1E714}"/>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8" name="Rectangle 2">
            <a:extLst>
              <a:ext uri="{FF2B5EF4-FFF2-40B4-BE49-F238E27FC236}">
                <a16:creationId xmlns:a16="http://schemas.microsoft.com/office/drawing/2014/main" id="{CFE7090B-7586-47FA-ABA1-FA61175D3A67}"/>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45FF1266-3A52-4411-88DA-D9B8C013676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0733744-70F6-4727-8B63-C1A9DDC55A8E}" type="slidenum">
              <a:rPr lang="es-ES" altLang="es-ES"/>
              <a:pPr>
                <a:spcBef>
                  <a:spcPct val="0"/>
                </a:spcBef>
              </a:pPr>
              <a:t>30</a:t>
            </a:fld>
            <a:endParaRPr lang="es-ES" altLang="es-ES"/>
          </a:p>
        </p:txBody>
      </p:sp>
      <p:sp>
        <p:nvSpPr>
          <p:cNvPr id="74755" name="Rectangle 1">
            <a:extLst>
              <a:ext uri="{FF2B5EF4-FFF2-40B4-BE49-F238E27FC236}">
                <a16:creationId xmlns:a16="http://schemas.microsoft.com/office/drawing/2014/main" id="{D3DB1E78-AE81-4A32-A0E8-E6ABAAEB71B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Rectangle 2">
            <a:extLst>
              <a:ext uri="{FF2B5EF4-FFF2-40B4-BE49-F238E27FC236}">
                <a16:creationId xmlns:a16="http://schemas.microsoft.com/office/drawing/2014/main" id="{5AEAE3D4-05C1-45D3-9F60-3513EEF1E963}"/>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BCE23C6-2EF6-400D-B811-2CC005F4B013}"/>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0095F65-B6F5-4E89-9E3B-CE6E6F3C2921}" type="slidenum">
              <a:rPr lang="es-ES" altLang="es-ES"/>
              <a:pPr>
                <a:spcBef>
                  <a:spcPct val="0"/>
                </a:spcBef>
              </a:pPr>
              <a:t>32</a:t>
            </a:fld>
            <a:endParaRPr lang="es-ES" altLang="es-ES"/>
          </a:p>
        </p:txBody>
      </p:sp>
      <p:sp>
        <p:nvSpPr>
          <p:cNvPr id="78851" name="Rectangle 1">
            <a:extLst>
              <a:ext uri="{FF2B5EF4-FFF2-40B4-BE49-F238E27FC236}">
                <a16:creationId xmlns:a16="http://schemas.microsoft.com/office/drawing/2014/main" id="{77BD6403-7420-4144-8CBA-5207166DADD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a:extLst>
              <a:ext uri="{FF2B5EF4-FFF2-40B4-BE49-F238E27FC236}">
                <a16:creationId xmlns:a16="http://schemas.microsoft.com/office/drawing/2014/main" id="{5EFD7FF7-D908-41D4-8562-CCE03E304B5C}"/>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7C8A696-90BA-41AF-B16D-F90EABDC935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60909F-F073-4A1E-8137-D115E359BEA6}" type="slidenum">
              <a:rPr lang="es-ES" altLang="es-ES"/>
              <a:pPr>
                <a:spcBef>
                  <a:spcPct val="0"/>
                </a:spcBef>
              </a:pPr>
              <a:t>33</a:t>
            </a:fld>
            <a:endParaRPr lang="es-ES" altLang="es-ES"/>
          </a:p>
        </p:txBody>
      </p:sp>
      <p:sp>
        <p:nvSpPr>
          <p:cNvPr id="80899" name="Rectangle 1">
            <a:extLst>
              <a:ext uri="{FF2B5EF4-FFF2-40B4-BE49-F238E27FC236}">
                <a16:creationId xmlns:a16="http://schemas.microsoft.com/office/drawing/2014/main" id="{F4AFC818-E120-4CDD-8108-B3B7957C3562}"/>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Rectangle 2">
            <a:extLst>
              <a:ext uri="{FF2B5EF4-FFF2-40B4-BE49-F238E27FC236}">
                <a16:creationId xmlns:a16="http://schemas.microsoft.com/office/drawing/2014/main" id="{7D99FD8D-788C-4DEA-B7C5-34FB38F67778}"/>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9E30002E-A056-4722-B7C2-064AFA955C1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F525CA7-E33D-4C2B-ACE3-2845AA35DA4B}" type="slidenum">
              <a:rPr lang="es-ES" altLang="es-ES"/>
              <a:pPr>
                <a:spcBef>
                  <a:spcPct val="0"/>
                </a:spcBef>
              </a:pPr>
              <a:t>34</a:t>
            </a:fld>
            <a:endParaRPr lang="es-ES" altLang="es-ES"/>
          </a:p>
        </p:txBody>
      </p:sp>
      <p:sp>
        <p:nvSpPr>
          <p:cNvPr id="82947" name="Rectangle 1">
            <a:extLst>
              <a:ext uri="{FF2B5EF4-FFF2-40B4-BE49-F238E27FC236}">
                <a16:creationId xmlns:a16="http://schemas.microsoft.com/office/drawing/2014/main" id="{904E12F3-953E-4447-84DE-70E720A385FF}"/>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a:extLst>
              <a:ext uri="{FF2B5EF4-FFF2-40B4-BE49-F238E27FC236}">
                <a16:creationId xmlns:a16="http://schemas.microsoft.com/office/drawing/2014/main" id="{17C79815-F9BE-44C3-B5A9-2F3FD44F9691}"/>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FF1BC42E-207B-417A-80A1-4296CCF545D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2746745-6B71-4238-AD55-06287E02BCBA}" type="slidenum">
              <a:rPr lang="es-ES" altLang="es-ES"/>
              <a:pPr>
                <a:spcBef>
                  <a:spcPct val="0"/>
                </a:spcBef>
              </a:pPr>
              <a:t>35</a:t>
            </a:fld>
            <a:endParaRPr lang="es-ES" altLang="es-ES"/>
          </a:p>
        </p:txBody>
      </p:sp>
      <p:sp>
        <p:nvSpPr>
          <p:cNvPr id="84995" name="Rectangle 1">
            <a:extLst>
              <a:ext uri="{FF2B5EF4-FFF2-40B4-BE49-F238E27FC236}">
                <a16:creationId xmlns:a16="http://schemas.microsoft.com/office/drawing/2014/main" id="{D8C4CBEB-03AD-433C-9BC7-E9486F9A4A9C}"/>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a:extLst>
              <a:ext uri="{FF2B5EF4-FFF2-40B4-BE49-F238E27FC236}">
                <a16:creationId xmlns:a16="http://schemas.microsoft.com/office/drawing/2014/main" id="{89B470F6-3622-49EA-A2F4-DB4757C88E11}"/>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1C1D54CB-87C1-4795-A6FE-FF9025789DF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180ADD4-1540-4C6A-9293-5C1AA9440441}" type="slidenum">
              <a:rPr lang="es-ES" altLang="es-ES"/>
              <a:pPr>
                <a:spcBef>
                  <a:spcPct val="0"/>
                </a:spcBef>
              </a:pPr>
              <a:t>36</a:t>
            </a:fld>
            <a:endParaRPr lang="es-ES" altLang="es-ES"/>
          </a:p>
        </p:txBody>
      </p:sp>
      <p:sp>
        <p:nvSpPr>
          <p:cNvPr id="87043" name="Rectangle 1">
            <a:extLst>
              <a:ext uri="{FF2B5EF4-FFF2-40B4-BE49-F238E27FC236}">
                <a16:creationId xmlns:a16="http://schemas.microsoft.com/office/drawing/2014/main" id="{B929E6B5-7342-47B7-B1F5-903D431F7394}"/>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a:extLst>
              <a:ext uri="{FF2B5EF4-FFF2-40B4-BE49-F238E27FC236}">
                <a16:creationId xmlns:a16="http://schemas.microsoft.com/office/drawing/2014/main" id="{670C6675-4750-4736-8986-1120C700766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18ED0DFD-67D3-4927-B636-953DE3DEAC64}"/>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2D8207D-80AB-4528-8911-45A6E1B02641}" type="slidenum">
              <a:rPr lang="es-ES" altLang="es-ES"/>
              <a:pPr>
                <a:spcBef>
                  <a:spcPct val="0"/>
                </a:spcBef>
              </a:pPr>
              <a:t>37</a:t>
            </a:fld>
            <a:endParaRPr lang="es-ES" altLang="es-ES"/>
          </a:p>
        </p:txBody>
      </p:sp>
      <p:sp>
        <p:nvSpPr>
          <p:cNvPr id="89091" name="Rectangle 1">
            <a:extLst>
              <a:ext uri="{FF2B5EF4-FFF2-40B4-BE49-F238E27FC236}">
                <a16:creationId xmlns:a16="http://schemas.microsoft.com/office/drawing/2014/main" id="{43A51557-D09F-49EE-8CE7-F4149B33C4E6}"/>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a:extLst>
              <a:ext uri="{FF2B5EF4-FFF2-40B4-BE49-F238E27FC236}">
                <a16:creationId xmlns:a16="http://schemas.microsoft.com/office/drawing/2014/main" id="{D5E1EA1F-8BB5-429D-AAD1-8AD7CD7CE4DB}"/>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65C42AC3-CD53-42C7-B33E-DB43B04095B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45181A4-80D3-49BF-B364-37A96D4884F8}" type="slidenum">
              <a:rPr lang="es-ES" altLang="es-ES"/>
              <a:pPr>
                <a:spcBef>
                  <a:spcPct val="0"/>
                </a:spcBef>
              </a:pPr>
              <a:t>38</a:t>
            </a:fld>
            <a:endParaRPr lang="es-ES" altLang="es-ES"/>
          </a:p>
        </p:txBody>
      </p:sp>
      <p:sp>
        <p:nvSpPr>
          <p:cNvPr id="91139" name="Rectangle 1">
            <a:extLst>
              <a:ext uri="{FF2B5EF4-FFF2-40B4-BE49-F238E27FC236}">
                <a16:creationId xmlns:a16="http://schemas.microsoft.com/office/drawing/2014/main" id="{BF4D6910-8707-47FA-AE9E-0FFF307C2989}"/>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a:extLst>
              <a:ext uri="{FF2B5EF4-FFF2-40B4-BE49-F238E27FC236}">
                <a16:creationId xmlns:a16="http://schemas.microsoft.com/office/drawing/2014/main" id="{0CC03EFC-BDD9-4892-A951-C954BCB89D86}"/>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6FC542E-AA23-4D7B-90BB-AB6E192AAC64}"/>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988BF46-AD0A-4C43-9B39-41B93718ECD7}" type="slidenum">
              <a:rPr lang="es-ES" altLang="es-ES"/>
              <a:pPr>
                <a:spcBef>
                  <a:spcPct val="0"/>
                </a:spcBef>
              </a:pPr>
              <a:t>10</a:t>
            </a:fld>
            <a:endParaRPr lang="es-ES" altLang="es-ES"/>
          </a:p>
        </p:txBody>
      </p:sp>
      <p:sp>
        <p:nvSpPr>
          <p:cNvPr id="23555" name="Rectangle 1">
            <a:extLst>
              <a:ext uri="{FF2B5EF4-FFF2-40B4-BE49-F238E27FC236}">
                <a16:creationId xmlns:a16="http://schemas.microsoft.com/office/drawing/2014/main" id="{68FAFB2B-89F6-4E70-9880-3494E1D7D6C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17DD6693-F1B1-42FC-9ECC-FBAA3012E6AA}"/>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A31903B9-0E70-4D81-A0AD-97531FB6DC9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8F06313-0C0C-4DBC-BF52-150706B15749}" type="slidenum">
              <a:rPr lang="es-ES" altLang="es-ES"/>
              <a:pPr>
                <a:spcBef>
                  <a:spcPct val="0"/>
                </a:spcBef>
              </a:pPr>
              <a:t>39</a:t>
            </a:fld>
            <a:endParaRPr lang="es-ES" altLang="es-ES"/>
          </a:p>
        </p:txBody>
      </p:sp>
      <p:sp>
        <p:nvSpPr>
          <p:cNvPr id="93187" name="Rectangle 1">
            <a:extLst>
              <a:ext uri="{FF2B5EF4-FFF2-40B4-BE49-F238E27FC236}">
                <a16:creationId xmlns:a16="http://schemas.microsoft.com/office/drawing/2014/main" id="{EFE36D97-D088-4ADC-B1AC-952E0BB41D65}"/>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a:extLst>
              <a:ext uri="{FF2B5EF4-FFF2-40B4-BE49-F238E27FC236}">
                <a16:creationId xmlns:a16="http://schemas.microsoft.com/office/drawing/2014/main" id="{C97A3F94-486B-4764-A661-7693BF3CB53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03E3AD2-32D9-44FC-B1C2-CE7D1CBB5FA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D5B7759-20C3-4C51-9A49-9C878FC1261C}" type="slidenum">
              <a:rPr lang="es-ES" altLang="es-ES"/>
              <a:pPr>
                <a:spcBef>
                  <a:spcPct val="0"/>
                </a:spcBef>
              </a:pPr>
              <a:t>40</a:t>
            </a:fld>
            <a:endParaRPr lang="es-ES" altLang="es-ES"/>
          </a:p>
        </p:txBody>
      </p:sp>
      <p:sp>
        <p:nvSpPr>
          <p:cNvPr id="95235" name="Rectangle 1">
            <a:extLst>
              <a:ext uri="{FF2B5EF4-FFF2-40B4-BE49-F238E27FC236}">
                <a16:creationId xmlns:a16="http://schemas.microsoft.com/office/drawing/2014/main" id="{41937E37-3CCD-46EE-97E0-BA3F1F037A2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6" name="Rectangle 2">
            <a:extLst>
              <a:ext uri="{FF2B5EF4-FFF2-40B4-BE49-F238E27FC236}">
                <a16:creationId xmlns:a16="http://schemas.microsoft.com/office/drawing/2014/main" id="{B6164E77-7A46-40E0-81B1-DA71F6419B9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36132451-D295-4D94-80C5-EFECCEBD83A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75A34A9-FE64-4A44-8611-5FF4429E43B3}" type="slidenum">
              <a:rPr lang="es-ES" altLang="es-ES"/>
              <a:pPr>
                <a:spcBef>
                  <a:spcPct val="0"/>
                </a:spcBef>
              </a:pPr>
              <a:t>41</a:t>
            </a:fld>
            <a:endParaRPr lang="es-ES" altLang="es-ES"/>
          </a:p>
        </p:txBody>
      </p:sp>
      <p:sp>
        <p:nvSpPr>
          <p:cNvPr id="97283" name="Rectangle 1">
            <a:extLst>
              <a:ext uri="{FF2B5EF4-FFF2-40B4-BE49-F238E27FC236}">
                <a16:creationId xmlns:a16="http://schemas.microsoft.com/office/drawing/2014/main" id="{3491CC89-BD0A-4356-BDD8-EE06C22CD58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4" name="Rectangle 2">
            <a:extLst>
              <a:ext uri="{FF2B5EF4-FFF2-40B4-BE49-F238E27FC236}">
                <a16:creationId xmlns:a16="http://schemas.microsoft.com/office/drawing/2014/main" id="{D91AF4E8-B9BC-4DE4-82FD-2FFB1D5BDE9A}"/>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83B85CB3-855D-4883-838A-3502472C9743}"/>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9A22602-7615-4200-A0EB-37461FB5EEA8}" type="slidenum">
              <a:rPr lang="es-ES" altLang="es-ES"/>
              <a:pPr>
                <a:spcBef>
                  <a:spcPct val="0"/>
                </a:spcBef>
              </a:pPr>
              <a:t>42</a:t>
            </a:fld>
            <a:endParaRPr lang="es-ES" altLang="es-ES"/>
          </a:p>
        </p:txBody>
      </p:sp>
      <p:sp>
        <p:nvSpPr>
          <p:cNvPr id="99331" name="Rectangle 1">
            <a:extLst>
              <a:ext uri="{FF2B5EF4-FFF2-40B4-BE49-F238E27FC236}">
                <a16:creationId xmlns:a16="http://schemas.microsoft.com/office/drawing/2014/main" id="{7D48E258-D769-41E4-B08A-9A06FD80675A}"/>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a:extLst>
              <a:ext uri="{FF2B5EF4-FFF2-40B4-BE49-F238E27FC236}">
                <a16:creationId xmlns:a16="http://schemas.microsoft.com/office/drawing/2014/main" id="{3C5ABC5C-92A5-4416-BD19-D5E58A5DA65C}"/>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84D3D909-82C8-4FD3-8BD4-08ADA993032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6FB80AB-FBEA-4072-A493-90A38B47AF3E}" type="slidenum">
              <a:rPr lang="es-ES" altLang="es-ES"/>
              <a:pPr>
                <a:spcBef>
                  <a:spcPct val="0"/>
                </a:spcBef>
              </a:pPr>
              <a:t>44</a:t>
            </a:fld>
            <a:endParaRPr lang="es-ES" altLang="es-ES"/>
          </a:p>
        </p:txBody>
      </p:sp>
      <p:sp>
        <p:nvSpPr>
          <p:cNvPr id="103427" name="Rectangle 1">
            <a:extLst>
              <a:ext uri="{FF2B5EF4-FFF2-40B4-BE49-F238E27FC236}">
                <a16:creationId xmlns:a16="http://schemas.microsoft.com/office/drawing/2014/main" id="{22C8C580-95BA-4560-ACDF-28A93BCCB89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8" name="Rectangle 2">
            <a:extLst>
              <a:ext uri="{FF2B5EF4-FFF2-40B4-BE49-F238E27FC236}">
                <a16:creationId xmlns:a16="http://schemas.microsoft.com/office/drawing/2014/main" id="{1C45AD59-B64C-4C25-A718-6A722386DBAE}"/>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08428D44-2E4F-4BC1-AA12-AFA6B266C9A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F0AE7CA-8CEF-4BAE-9628-1F612BB2B3AE}" type="slidenum">
              <a:rPr lang="es-ES" altLang="es-ES"/>
              <a:pPr>
                <a:spcBef>
                  <a:spcPct val="0"/>
                </a:spcBef>
              </a:pPr>
              <a:t>45</a:t>
            </a:fld>
            <a:endParaRPr lang="es-ES" altLang="es-ES"/>
          </a:p>
        </p:txBody>
      </p:sp>
      <p:sp>
        <p:nvSpPr>
          <p:cNvPr id="105475" name="Rectangle 1">
            <a:extLst>
              <a:ext uri="{FF2B5EF4-FFF2-40B4-BE49-F238E27FC236}">
                <a16:creationId xmlns:a16="http://schemas.microsoft.com/office/drawing/2014/main" id="{FD5689CA-20DA-4555-B7B4-7CEF5C443B2C}"/>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6" name="Rectangle 2">
            <a:extLst>
              <a:ext uri="{FF2B5EF4-FFF2-40B4-BE49-F238E27FC236}">
                <a16:creationId xmlns:a16="http://schemas.microsoft.com/office/drawing/2014/main" id="{980029D4-BDCB-446C-8C4B-51D6068F20FF}"/>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7332DE21-E546-4D74-88D2-6B82B760715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C077768-060C-4659-A606-051E55BA4F53}" type="slidenum">
              <a:rPr lang="es-ES" altLang="es-ES"/>
              <a:pPr>
                <a:spcBef>
                  <a:spcPct val="0"/>
                </a:spcBef>
              </a:pPr>
              <a:t>46</a:t>
            </a:fld>
            <a:endParaRPr lang="es-ES" altLang="es-ES"/>
          </a:p>
        </p:txBody>
      </p:sp>
      <p:sp>
        <p:nvSpPr>
          <p:cNvPr id="107523" name="Rectangle 1">
            <a:extLst>
              <a:ext uri="{FF2B5EF4-FFF2-40B4-BE49-F238E27FC236}">
                <a16:creationId xmlns:a16="http://schemas.microsoft.com/office/drawing/2014/main" id="{6DE1A291-1B27-44ED-AD64-6C747B852113}"/>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a:extLst>
              <a:ext uri="{FF2B5EF4-FFF2-40B4-BE49-F238E27FC236}">
                <a16:creationId xmlns:a16="http://schemas.microsoft.com/office/drawing/2014/main" id="{C27F8052-3237-4A60-8C25-31600E61351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CE03992A-6B12-42BD-824F-440FBDAA4A9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E296745-F454-450A-BBD8-9DE97DC9DB37}" type="slidenum">
              <a:rPr lang="es-ES" altLang="es-ES"/>
              <a:pPr>
                <a:spcBef>
                  <a:spcPct val="0"/>
                </a:spcBef>
              </a:pPr>
              <a:t>47</a:t>
            </a:fld>
            <a:endParaRPr lang="es-ES" altLang="es-ES"/>
          </a:p>
        </p:txBody>
      </p:sp>
      <p:sp>
        <p:nvSpPr>
          <p:cNvPr id="109571" name="Rectangle 1">
            <a:extLst>
              <a:ext uri="{FF2B5EF4-FFF2-40B4-BE49-F238E27FC236}">
                <a16:creationId xmlns:a16="http://schemas.microsoft.com/office/drawing/2014/main" id="{FC70E86A-29B1-4848-9E84-16B3D3BB03A3}"/>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a:extLst>
              <a:ext uri="{FF2B5EF4-FFF2-40B4-BE49-F238E27FC236}">
                <a16:creationId xmlns:a16="http://schemas.microsoft.com/office/drawing/2014/main" id="{C2005DCA-FE74-4439-97F8-1298ECB1523F}"/>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111E1958-33A4-4451-B447-956348EB84C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405446A-CBCD-4C31-8BE5-84705149DC86}" type="slidenum">
              <a:rPr lang="es-ES" altLang="es-ES"/>
              <a:pPr>
                <a:spcBef>
                  <a:spcPct val="0"/>
                </a:spcBef>
              </a:pPr>
              <a:t>48</a:t>
            </a:fld>
            <a:endParaRPr lang="es-ES" altLang="es-ES"/>
          </a:p>
        </p:txBody>
      </p:sp>
      <p:sp>
        <p:nvSpPr>
          <p:cNvPr id="111619" name="Rectangle 1">
            <a:extLst>
              <a:ext uri="{FF2B5EF4-FFF2-40B4-BE49-F238E27FC236}">
                <a16:creationId xmlns:a16="http://schemas.microsoft.com/office/drawing/2014/main" id="{9BEC8BCC-187B-47D9-BD5B-939FC4481489}"/>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20" name="Rectangle 2">
            <a:extLst>
              <a:ext uri="{FF2B5EF4-FFF2-40B4-BE49-F238E27FC236}">
                <a16:creationId xmlns:a16="http://schemas.microsoft.com/office/drawing/2014/main" id="{B210D931-8277-4DA7-8541-71F337835816}"/>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8C3908BF-D9D0-478E-825F-904DED77232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E346179-D6F2-4DA3-A2EF-00BAD7D28B1D}" type="slidenum">
              <a:rPr lang="es-ES" altLang="es-ES"/>
              <a:pPr>
                <a:spcBef>
                  <a:spcPct val="0"/>
                </a:spcBef>
              </a:pPr>
              <a:t>49</a:t>
            </a:fld>
            <a:endParaRPr lang="es-ES" altLang="es-ES"/>
          </a:p>
        </p:txBody>
      </p:sp>
      <p:sp>
        <p:nvSpPr>
          <p:cNvPr id="115715" name="Rectangle 1">
            <a:extLst>
              <a:ext uri="{FF2B5EF4-FFF2-40B4-BE49-F238E27FC236}">
                <a16:creationId xmlns:a16="http://schemas.microsoft.com/office/drawing/2014/main" id="{6FB504A0-F596-44EB-BE82-F183E8AEDDDB}"/>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a:extLst>
              <a:ext uri="{FF2B5EF4-FFF2-40B4-BE49-F238E27FC236}">
                <a16:creationId xmlns:a16="http://schemas.microsoft.com/office/drawing/2014/main" id="{2C807056-AF9D-4C20-A762-166C7F9326F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BA8C54C-1869-4B2B-B78C-4C917E8E4DE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6D36711-1FE9-4C8B-B85E-1B9E6FF7D5D4}" type="slidenum">
              <a:rPr lang="es-ES" altLang="es-ES"/>
              <a:pPr>
                <a:spcBef>
                  <a:spcPct val="0"/>
                </a:spcBef>
              </a:pPr>
              <a:t>11</a:t>
            </a:fld>
            <a:endParaRPr lang="es-ES" altLang="es-ES"/>
          </a:p>
        </p:txBody>
      </p:sp>
      <p:sp>
        <p:nvSpPr>
          <p:cNvPr id="33795" name="Rectangle 1">
            <a:extLst>
              <a:ext uri="{FF2B5EF4-FFF2-40B4-BE49-F238E27FC236}">
                <a16:creationId xmlns:a16="http://schemas.microsoft.com/office/drawing/2014/main" id="{06419D94-976C-4A0E-B8C9-BE1F8E2F7BB4}"/>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a:extLst>
              <a:ext uri="{FF2B5EF4-FFF2-40B4-BE49-F238E27FC236}">
                <a16:creationId xmlns:a16="http://schemas.microsoft.com/office/drawing/2014/main" id="{8F3148FB-770F-49D6-BF47-202E420CD297}"/>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D6720F2D-12CB-4DE9-9F12-AD2A016AD17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04DE7BF-6ED2-493E-8324-7CDDDCF99B36}" type="slidenum">
              <a:rPr lang="es-ES" altLang="es-ES"/>
              <a:pPr>
                <a:spcBef>
                  <a:spcPct val="0"/>
                </a:spcBef>
              </a:pPr>
              <a:t>50</a:t>
            </a:fld>
            <a:endParaRPr lang="es-ES" altLang="es-ES"/>
          </a:p>
        </p:txBody>
      </p:sp>
      <p:sp>
        <p:nvSpPr>
          <p:cNvPr id="117763" name="Rectangle 1">
            <a:extLst>
              <a:ext uri="{FF2B5EF4-FFF2-40B4-BE49-F238E27FC236}">
                <a16:creationId xmlns:a16="http://schemas.microsoft.com/office/drawing/2014/main" id="{5F505438-0851-4F25-AD29-A91FD507B0C5}"/>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a:extLst>
              <a:ext uri="{FF2B5EF4-FFF2-40B4-BE49-F238E27FC236}">
                <a16:creationId xmlns:a16="http://schemas.microsoft.com/office/drawing/2014/main" id="{0A3A759C-CD7A-4D77-BBA5-15C5E970D07A}"/>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536CA62A-88CC-4D4F-9084-F8F88C9CF01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F2EFAE8-E181-4A9C-9EF0-B19CB208A6F6}" type="slidenum">
              <a:rPr lang="es-ES" altLang="es-ES"/>
              <a:pPr>
                <a:spcBef>
                  <a:spcPct val="0"/>
                </a:spcBef>
              </a:pPr>
              <a:t>52</a:t>
            </a:fld>
            <a:endParaRPr lang="es-ES" altLang="es-ES"/>
          </a:p>
        </p:txBody>
      </p:sp>
      <p:sp>
        <p:nvSpPr>
          <p:cNvPr id="121859" name="Rectangle 1">
            <a:extLst>
              <a:ext uri="{FF2B5EF4-FFF2-40B4-BE49-F238E27FC236}">
                <a16:creationId xmlns:a16="http://schemas.microsoft.com/office/drawing/2014/main" id="{43453F71-7107-43C4-911F-85EB88F18DD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a:extLst>
              <a:ext uri="{FF2B5EF4-FFF2-40B4-BE49-F238E27FC236}">
                <a16:creationId xmlns:a16="http://schemas.microsoft.com/office/drawing/2014/main" id="{A5E5C997-3532-4347-95F5-E18D911BB3C2}"/>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D867FCE9-5025-4E68-9CAA-A9551BE8E28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5078BAE-0E9F-41D0-8B6D-765909235CD0}" type="slidenum">
              <a:rPr lang="es-ES" altLang="es-ES"/>
              <a:pPr>
                <a:spcBef>
                  <a:spcPct val="0"/>
                </a:spcBef>
              </a:pPr>
              <a:t>53</a:t>
            </a:fld>
            <a:endParaRPr lang="es-ES" altLang="es-ES"/>
          </a:p>
        </p:txBody>
      </p:sp>
      <p:sp>
        <p:nvSpPr>
          <p:cNvPr id="123907" name="Rectangle 1">
            <a:extLst>
              <a:ext uri="{FF2B5EF4-FFF2-40B4-BE49-F238E27FC236}">
                <a16:creationId xmlns:a16="http://schemas.microsoft.com/office/drawing/2014/main" id="{BAEB8B33-CBDE-4F9E-BEA7-AB150190A261}"/>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a:extLst>
              <a:ext uri="{FF2B5EF4-FFF2-40B4-BE49-F238E27FC236}">
                <a16:creationId xmlns:a16="http://schemas.microsoft.com/office/drawing/2014/main" id="{1C2725CC-118E-4977-B0EF-E0F9224CA073}"/>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DEC485F9-6C1F-409D-B11D-732AE5425463}"/>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4D0787-DEB6-4A23-9204-19A132E8516E}" type="slidenum">
              <a:rPr lang="es-ES" altLang="es-ES"/>
              <a:pPr>
                <a:spcBef>
                  <a:spcPct val="0"/>
                </a:spcBef>
              </a:pPr>
              <a:t>54</a:t>
            </a:fld>
            <a:endParaRPr lang="es-ES" altLang="es-ES"/>
          </a:p>
        </p:txBody>
      </p:sp>
      <p:sp>
        <p:nvSpPr>
          <p:cNvPr id="125955" name="Rectangle 1">
            <a:extLst>
              <a:ext uri="{FF2B5EF4-FFF2-40B4-BE49-F238E27FC236}">
                <a16:creationId xmlns:a16="http://schemas.microsoft.com/office/drawing/2014/main" id="{08DA38DD-8A46-4CD8-B5F3-7AD012039F71}"/>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a:extLst>
              <a:ext uri="{FF2B5EF4-FFF2-40B4-BE49-F238E27FC236}">
                <a16:creationId xmlns:a16="http://schemas.microsoft.com/office/drawing/2014/main" id="{3AFB472E-D3E4-42B3-BC18-BC9B299DEF4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C5223570-0B1B-4E94-A062-2D1F4D143B6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2A9EC9F-CE25-4209-84D2-8B543EA40ED9}" type="slidenum">
              <a:rPr lang="es-ES" altLang="es-ES"/>
              <a:pPr>
                <a:spcBef>
                  <a:spcPct val="0"/>
                </a:spcBef>
              </a:pPr>
              <a:t>55</a:t>
            </a:fld>
            <a:endParaRPr lang="es-ES" altLang="es-ES"/>
          </a:p>
        </p:txBody>
      </p:sp>
      <p:sp>
        <p:nvSpPr>
          <p:cNvPr id="128003" name="Rectangle 1">
            <a:extLst>
              <a:ext uri="{FF2B5EF4-FFF2-40B4-BE49-F238E27FC236}">
                <a16:creationId xmlns:a16="http://schemas.microsoft.com/office/drawing/2014/main" id="{D2E9A1A6-443F-4831-A042-AB09F92B52C7}"/>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4" name="Rectangle 2">
            <a:extLst>
              <a:ext uri="{FF2B5EF4-FFF2-40B4-BE49-F238E27FC236}">
                <a16:creationId xmlns:a16="http://schemas.microsoft.com/office/drawing/2014/main" id="{4A2860EC-490B-45F3-B5E6-BEE50D0C92BF}"/>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5BE550EE-327B-4C86-9529-DB2BB42B254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393B33A-72CC-4612-AC99-3999728E6705}" type="slidenum">
              <a:rPr lang="es-ES" altLang="es-ES"/>
              <a:pPr>
                <a:spcBef>
                  <a:spcPct val="0"/>
                </a:spcBef>
              </a:pPr>
              <a:t>56</a:t>
            </a:fld>
            <a:endParaRPr lang="es-ES" altLang="es-ES"/>
          </a:p>
        </p:txBody>
      </p:sp>
      <p:sp>
        <p:nvSpPr>
          <p:cNvPr id="130051" name="Rectangle 1">
            <a:extLst>
              <a:ext uri="{FF2B5EF4-FFF2-40B4-BE49-F238E27FC236}">
                <a16:creationId xmlns:a16="http://schemas.microsoft.com/office/drawing/2014/main" id="{E3A7F38E-5EDC-4AE4-AD61-EB8277E11ED6}"/>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a:extLst>
              <a:ext uri="{FF2B5EF4-FFF2-40B4-BE49-F238E27FC236}">
                <a16:creationId xmlns:a16="http://schemas.microsoft.com/office/drawing/2014/main" id="{452093F6-6AB1-4A91-9573-18B3B86B0228}"/>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22B9C03B-93C4-4E44-8898-E92354F0D57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C9437E6-09DD-4942-B4B8-932C218B9102}" type="slidenum">
              <a:rPr lang="es-ES" altLang="es-ES"/>
              <a:pPr>
                <a:spcBef>
                  <a:spcPct val="0"/>
                </a:spcBef>
              </a:pPr>
              <a:t>57</a:t>
            </a:fld>
            <a:endParaRPr lang="es-ES" altLang="es-ES"/>
          </a:p>
        </p:txBody>
      </p:sp>
      <p:sp>
        <p:nvSpPr>
          <p:cNvPr id="132099" name="Rectangle 1">
            <a:extLst>
              <a:ext uri="{FF2B5EF4-FFF2-40B4-BE49-F238E27FC236}">
                <a16:creationId xmlns:a16="http://schemas.microsoft.com/office/drawing/2014/main" id="{8A1A8790-0B7F-4777-B5A2-BEFB0EBD2285}"/>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a:extLst>
              <a:ext uri="{FF2B5EF4-FFF2-40B4-BE49-F238E27FC236}">
                <a16:creationId xmlns:a16="http://schemas.microsoft.com/office/drawing/2014/main" id="{D276CE50-55E2-49AC-939F-B30EE102E072}"/>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74B3FD48-27AC-4675-B9B7-C4E487632C9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1C61DA3-3445-4365-9881-363D8D0405BB}" type="slidenum">
              <a:rPr lang="es-ES" altLang="es-ES"/>
              <a:pPr>
                <a:spcBef>
                  <a:spcPct val="0"/>
                </a:spcBef>
              </a:pPr>
              <a:t>58</a:t>
            </a:fld>
            <a:endParaRPr lang="es-ES" altLang="es-ES"/>
          </a:p>
        </p:txBody>
      </p:sp>
      <p:sp>
        <p:nvSpPr>
          <p:cNvPr id="134147" name="Rectangle 1">
            <a:extLst>
              <a:ext uri="{FF2B5EF4-FFF2-40B4-BE49-F238E27FC236}">
                <a16:creationId xmlns:a16="http://schemas.microsoft.com/office/drawing/2014/main" id="{E3B71637-EF8B-451B-86B4-E5913C9EACBE}"/>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a:extLst>
              <a:ext uri="{FF2B5EF4-FFF2-40B4-BE49-F238E27FC236}">
                <a16:creationId xmlns:a16="http://schemas.microsoft.com/office/drawing/2014/main" id="{5EB43BD2-AD14-4BA6-9F0F-2EC7B09A2BBB}"/>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B11D11C8-44FD-4279-94A9-5E809B7C4E26}"/>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633AA85-5975-4AD4-91B5-FFA243A9A3A3}" type="slidenum">
              <a:rPr lang="es-ES" altLang="es-ES"/>
              <a:pPr>
                <a:spcBef>
                  <a:spcPct val="0"/>
                </a:spcBef>
              </a:pPr>
              <a:t>59</a:t>
            </a:fld>
            <a:endParaRPr lang="es-ES" altLang="es-ES"/>
          </a:p>
        </p:txBody>
      </p:sp>
      <p:sp>
        <p:nvSpPr>
          <p:cNvPr id="138243" name="Rectangle 1">
            <a:extLst>
              <a:ext uri="{FF2B5EF4-FFF2-40B4-BE49-F238E27FC236}">
                <a16:creationId xmlns:a16="http://schemas.microsoft.com/office/drawing/2014/main" id="{00C23DAF-AF90-4985-B688-082237F18CE4}"/>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a:extLst>
              <a:ext uri="{FF2B5EF4-FFF2-40B4-BE49-F238E27FC236}">
                <a16:creationId xmlns:a16="http://schemas.microsoft.com/office/drawing/2014/main" id="{B43ACFD8-1180-4FE4-A497-EDE5BA31C6F0}"/>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2F518D5D-B693-41B6-B8B7-BD77964ABFF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B4B9062-204E-4EB9-BADF-9E82D62EE4FD}" type="slidenum">
              <a:rPr lang="es-ES" altLang="es-ES"/>
              <a:pPr>
                <a:spcBef>
                  <a:spcPct val="0"/>
                </a:spcBef>
              </a:pPr>
              <a:t>60</a:t>
            </a:fld>
            <a:endParaRPr lang="es-ES" altLang="es-ES"/>
          </a:p>
        </p:txBody>
      </p:sp>
      <p:sp>
        <p:nvSpPr>
          <p:cNvPr id="140291" name="Rectangle 1">
            <a:extLst>
              <a:ext uri="{FF2B5EF4-FFF2-40B4-BE49-F238E27FC236}">
                <a16:creationId xmlns:a16="http://schemas.microsoft.com/office/drawing/2014/main" id="{46DAC99E-1992-4CDE-9955-3F23B6F7F6FD}"/>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a:extLst>
              <a:ext uri="{FF2B5EF4-FFF2-40B4-BE49-F238E27FC236}">
                <a16:creationId xmlns:a16="http://schemas.microsoft.com/office/drawing/2014/main" id="{D0D95854-CC64-46E5-B9A7-D10FF9A3CA19}"/>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86F4240-893C-4EAB-8F58-C633854E5BE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CD07937-979C-43D0-9772-74BE21F3C0E0}" type="slidenum">
              <a:rPr lang="es-ES" altLang="es-ES"/>
              <a:pPr>
                <a:spcBef>
                  <a:spcPct val="0"/>
                </a:spcBef>
              </a:pPr>
              <a:t>12</a:t>
            </a:fld>
            <a:endParaRPr lang="es-ES" altLang="es-ES"/>
          </a:p>
        </p:txBody>
      </p:sp>
      <p:sp>
        <p:nvSpPr>
          <p:cNvPr id="44035" name="Rectangle 1">
            <a:extLst>
              <a:ext uri="{FF2B5EF4-FFF2-40B4-BE49-F238E27FC236}">
                <a16:creationId xmlns:a16="http://schemas.microsoft.com/office/drawing/2014/main" id="{C54226C9-B9D1-4D23-B759-517D98AFD36B}"/>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8703B712-8729-4270-9873-E42D49CCD627}"/>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253403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5E5BE28B-FC49-4295-A845-98DCAF744FE2}"/>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F4B5FA7-BAD3-4624-9EFA-1F28DE382901}" type="slidenum">
              <a:rPr lang="es-ES" altLang="es-ES"/>
              <a:pPr>
                <a:spcBef>
                  <a:spcPct val="0"/>
                </a:spcBef>
              </a:pPr>
              <a:t>61</a:t>
            </a:fld>
            <a:endParaRPr lang="es-ES" altLang="es-ES"/>
          </a:p>
        </p:txBody>
      </p:sp>
      <p:sp>
        <p:nvSpPr>
          <p:cNvPr id="142339" name="Rectangle 1">
            <a:extLst>
              <a:ext uri="{FF2B5EF4-FFF2-40B4-BE49-F238E27FC236}">
                <a16:creationId xmlns:a16="http://schemas.microsoft.com/office/drawing/2014/main" id="{CFA38398-D216-4687-9A20-FB8758BFA041}"/>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0" name="Rectangle 2">
            <a:extLst>
              <a:ext uri="{FF2B5EF4-FFF2-40B4-BE49-F238E27FC236}">
                <a16:creationId xmlns:a16="http://schemas.microsoft.com/office/drawing/2014/main" id="{39E6D0C9-CEE4-4AC5-A46E-290F1F5CF796}"/>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C26FF930-F876-4366-95A4-B2E59DC564B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6037B77-9E4E-47C2-BE96-B0D36BE7390F}" type="slidenum">
              <a:rPr lang="es-ES" altLang="es-ES"/>
              <a:pPr>
                <a:spcBef>
                  <a:spcPct val="0"/>
                </a:spcBef>
              </a:pPr>
              <a:t>62</a:t>
            </a:fld>
            <a:endParaRPr lang="es-ES" altLang="es-ES"/>
          </a:p>
        </p:txBody>
      </p:sp>
      <p:sp>
        <p:nvSpPr>
          <p:cNvPr id="144387" name="Rectangle 1">
            <a:extLst>
              <a:ext uri="{FF2B5EF4-FFF2-40B4-BE49-F238E27FC236}">
                <a16:creationId xmlns:a16="http://schemas.microsoft.com/office/drawing/2014/main" id="{8B58C28D-FB26-4419-B73E-B1857E7701F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8" name="Rectangle 2">
            <a:extLst>
              <a:ext uri="{FF2B5EF4-FFF2-40B4-BE49-F238E27FC236}">
                <a16:creationId xmlns:a16="http://schemas.microsoft.com/office/drawing/2014/main" id="{65B05CC0-EB01-4269-B517-3CFE2B36AB25}"/>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6067B924-8019-4AA2-A32A-0BD2B3C5858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309EC38-A5DF-4962-9FF4-A8BC91E23B48}" type="slidenum">
              <a:rPr lang="es-ES" altLang="es-ES"/>
              <a:pPr>
                <a:spcBef>
                  <a:spcPct val="0"/>
                </a:spcBef>
              </a:pPr>
              <a:t>63</a:t>
            </a:fld>
            <a:endParaRPr lang="es-ES" altLang="es-ES"/>
          </a:p>
        </p:txBody>
      </p:sp>
      <p:sp>
        <p:nvSpPr>
          <p:cNvPr id="146435" name="Rectangle 1">
            <a:extLst>
              <a:ext uri="{FF2B5EF4-FFF2-40B4-BE49-F238E27FC236}">
                <a16:creationId xmlns:a16="http://schemas.microsoft.com/office/drawing/2014/main" id="{5426E0C3-49C4-447D-BB16-256E8D8E699A}"/>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6" name="Rectangle 2">
            <a:extLst>
              <a:ext uri="{FF2B5EF4-FFF2-40B4-BE49-F238E27FC236}">
                <a16:creationId xmlns:a16="http://schemas.microsoft.com/office/drawing/2014/main" id="{9F2781B7-0125-4E8B-8B75-B72E08FC0888}"/>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DD578A91-2861-4CB5-9D72-831B905DFD54}"/>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1FB0BD6-E0A5-4073-A4E4-7AF2A7E1AD16}" type="slidenum">
              <a:rPr lang="es-ES" altLang="es-ES"/>
              <a:pPr>
                <a:spcBef>
                  <a:spcPct val="0"/>
                </a:spcBef>
              </a:pPr>
              <a:t>64</a:t>
            </a:fld>
            <a:endParaRPr lang="es-ES" altLang="es-ES"/>
          </a:p>
        </p:txBody>
      </p:sp>
      <p:sp>
        <p:nvSpPr>
          <p:cNvPr id="148483" name="Rectangle 1">
            <a:extLst>
              <a:ext uri="{FF2B5EF4-FFF2-40B4-BE49-F238E27FC236}">
                <a16:creationId xmlns:a16="http://schemas.microsoft.com/office/drawing/2014/main" id="{F3687F77-C76B-4EBE-A7CD-CB1DD92B4B02}"/>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a:extLst>
              <a:ext uri="{FF2B5EF4-FFF2-40B4-BE49-F238E27FC236}">
                <a16:creationId xmlns:a16="http://schemas.microsoft.com/office/drawing/2014/main" id="{1B23B334-5130-4D04-8F61-B3241C27D731}"/>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AD34B779-FD0F-4DCE-9A59-E3640EBAAF4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F408573-209C-45F5-90C5-A4F55452AC06}" type="slidenum">
              <a:rPr lang="es-ES" altLang="es-ES"/>
              <a:pPr>
                <a:spcBef>
                  <a:spcPct val="0"/>
                </a:spcBef>
              </a:pPr>
              <a:t>65</a:t>
            </a:fld>
            <a:endParaRPr lang="es-ES" altLang="es-ES"/>
          </a:p>
        </p:txBody>
      </p:sp>
      <p:sp>
        <p:nvSpPr>
          <p:cNvPr id="150531" name="Rectangle 1">
            <a:extLst>
              <a:ext uri="{FF2B5EF4-FFF2-40B4-BE49-F238E27FC236}">
                <a16:creationId xmlns:a16="http://schemas.microsoft.com/office/drawing/2014/main" id="{633D1ED9-097D-478B-9C32-AAB458B66560}"/>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a:extLst>
              <a:ext uri="{FF2B5EF4-FFF2-40B4-BE49-F238E27FC236}">
                <a16:creationId xmlns:a16="http://schemas.microsoft.com/office/drawing/2014/main" id="{215A1925-7F41-499E-BF65-E769E2B4C4A8}"/>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85684FF6-149A-4709-9087-928A320E26D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7248FAA-CE87-49A1-9856-566D008B2970}" type="slidenum">
              <a:rPr lang="es-ES" altLang="es-ES"/>
              <a:pPr>
                <a:spcBef>
                  <a:spcPct val="0"/>
                </a:spcBef>
              </a:pPr>
              <a:t>66</a:t>
            </a:fld>
            <a:endParaRPr lang="es-ES" altLang="es-ES"/>
          </a:p>
        </p:txBody>
      </p:sp>
      <p:sp>
        <p:nvSpPr>
          <p:cNvPr id="152579" name="Rectangle 1">
            <a:extLst>
              <a:ext uri="{FF2B5EF4-FFF2-40B4-BE49-F238E27FC236}">
                <a16:creationId xmlns:a16="http://schemas.microsoft.com/office/drawing/2014/main" id="{25A94C7D-5576-45BA-B4FB-80858215C226}"/>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80" name="Rectangle 2">
            <a:extLst>
              <a:ext uri="{FF2B5EF4-FFF2-40B4-BE49-F238E27FC236}">
                <a16:creationId xmlns:a16="http://schemas.microsoft.com/office/drawing/2014/main" id="{363B5025-78C5-4FB2-B132-DA9A30D6B86D}"/>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0E938F4B-FEC1-42B3-8B97-63099CD3A60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00FE0EB-8D5B-4D89-BD79-F64B47E8C963}" type="slidenum">
              <a:rPr lang="es-ES" altLang="es-ES"/>
              <a:pPr>
                <a:spcBef>
                  <a:spcPct val="0"/>
                </a:spcBef>
              </a:pPr>
              <a:t>67</a:t>
            </a:fld>
            <a:endParaRPr lang="es-ES" altLang="es-ES"/>
          </a:p>
        </p:txBody>
      </p:sp>
      <p:sp>
        <p:nvSpPr>
          <p:cNvPr id="154627" name="Rectangle 1">
            <a:extLst>
              <a:ext uri="{FF2B5EF4-FFF2-40B4-BE49-F238E27FC236}">
                <a16:creationId xmlns:a16="http://schemas.microsoft.com/office/drawing/2014/main" id="{FCEE7F32-BEFD-43F8-AD02-4E5ABDC50CC8}"/>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8" name="Rectangle 2">
            <a:extLst>
              <a:ext uri="{FF2B5EF4-FFF2-40B4-BE49-F238E27FC236}">
                <a16:creationId xmlns:a16="http://schemas.microsoft.com/office/drawing/2014/main" id="{8FFDB6B1-7294-4260-8727-5561EDDC692D}"/>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1E86058A-6141-4DC5-AD59-6D7475EFF896}"/>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ACAC969-CD59-4B6B-A5E0-51F7830E89C2}" type="slidenum">
              <a:rPr lang="es-ES" altLang="es-ES"/>
              <a:pPr>
                <a:spcBef>
                  <a:spcPct val="0"/>
                </a:spcBef>
              </a:pPr>
              <a:t>68</a:t>
            </a:fld>
            <a:endParaRPr lang="es-ES" altLang="es-ES"/>
          </a:p>
        </p:txBody>
      </p:sp>
      <p:sp>
        <p:nvSpPr>
          <p:cNvPr id="156675" name="Rectangle 1">
            <a:extLst>
              <a:ext uri="{FF2B5EF4-FFF2-40B4-BE49-F238E27FC236}">
                <a16:creationId xmlns:a16="http://schemas.microsoft.com/office/drawing/2014/main" id="{A01AC385-028D-46D8-8555-F1E3F26EAB13}"/>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a:extLst>
              <a:ext uri="{FF2B5EF4-FFF2-40B4-BE49-F238E27FC236}">
                <a16:creationId xmlns:a16="http://schemas.microsoft.com/office/drawing/2014/main" id="{2CFFDCAE-E79A-457E-8B9B-A749BD27177A}"/>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B73A435E-C3F8-45EA-9D90-52E6636AE34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CCAAE08-890B-42CD-8730-B3359396F65F}" type="slidenum">
              <a:rPr lang="es-ES" altLang="es-ES"/>
              <a:pPr>
                <a:spcBef>
                  <a:spcPct val="0"/>
                </a:spcBef>
              </a:pPr>
              <a:t>73</a:t>
            </a:fld>
            <a:endParaRPr lang="es-ES" altLang="es-ES"/>
          </a:p>
        </p:txBody>
      </p:sp>
      <p:sp>
        <p:nvSpPr>
          <p:cNvPr id="163843" name="Rectangle 2">
            <a:extLst>
              <a:ext uri="{FF2B5EF4-FFF2-40B4-BE49-F238E27FC236}">
                <a16:creationId xmlns:a16="http://schemas.microsoft.com/office/drawing/2014/main" id="{215D8755-CEED-485F-AFBF-63D2845A71DE}"/>
              </a:ext>
            </a:extLst>
          </p:cNvPr>
          <p:cNvSpPr>
            <a:spLocks noGrp="1" noRot="1" noChangeAspect="1" noChangeArrowheads="1" noTextEdit="1"/>
          </p:cNvSpPr>
          <p:nvPr>
            <p:ph type="sldImg"/>
          </p:nvPr>
        </p:nvSpPr>
        <p:spPr>
          <a:xfrm>
            <a:off x="385763" y="687388"/>
            <a:ext cx="6091237" cy="3427412"/>
          </a:xfrm>
          <a:ln/>
        </p:spPr>
      </p:sp>
      <p:sp>
        <p:nvSpPr>
          <p:cNvPr id="163844" name="Rectangle 3">
            <a:extLst>
              <a:ext uri="{FF2B5EF4-FFF2-40B4-BE49-F238E27FC236}">
                <a16:creationId xmlns:a16="http://schemas.microsoft.com/office/drawing/2014/main" id="{3509317B-1503-4258-ABD2-B740203408AA}"/>
              </a:ext>
            </a:extLst>
          </p:cNvPr>
          <p:cNvSpPr>
            <a:spLocks noGrp="1" noChangeArrowheads="1"/>
          </p:cNvSpPr>
          <p:nvPr>
            <p:ph type="body" idx="1"/>
          </p:nvPr>
        </p:nvSpPr>
        <p:spPr>
          <a:xfrm>
            <a:off x="685800" y="4343400"/>
            <a:ext cx="5486400" cy="4113213"/>
          </a:xfrm>
          <a:solidFill>
            <a:srgbClr val="FFFFFF"/>
          </a:solidFill>
          <a:ln>
            <a:solidFill>
              <a:srgbClr val="000000"/>
            </a:solidFill>
            <a:miter lim="800000"/>
            <a:headEnd/>
            <a:tailEnd/>
          </a:ln>
        </p:spPr>
        <p:txBody>
          <a:bodyPr lIns="86383" tIns="43192" rIns="86383" bIns="43192"/>
          <a:lstStyle/>
          <a:p>
            <a:endParaRPr lang="es-AR"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4B4C6B28-6B99-40E5-A670-2DB96B30B7A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390228C-5295-4916-892C-1F1FB51CBB4F}" type="slidenum">
              <a:rPr lang="es-ES" altLang="es-ES"/>
              <a:pPr>
                <a:spcBef>
                  <a:spcPct val="0"/>
                </a:spcBef>
              </a:pPr>
              <a:t>13</a:t>
            </a:fld>
            <a:endParaRPr lang="es-ES" altLang="es-ES"/>
          </a:p>
        </p:txBody>
      </p:sp>
      <p:sp>
        <p:nvSpPr>
          <p:cNvPr id="37891" name="Rectangle 1">
            <a:extLst>
              <a:ext uri="{FF2B5EF4-FFF2-40B4-BE49-F238E27FC236}">
                <a16:creationId xmlns:a16="http://schemas.microsoft.com/office/drawing/2014/main" id="{58252B30-022C-4DDA-B0F7-D074C3ED91FA}"/>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a:extLst>
              <a:ext uri="{FF2B5EF4-FFF2-40B4-BE49-F238E27FC236}">
                <a16:creationId xmlns:a16="http://schemas.microsoft.com/office/drawing/2014/main" id="{9E55FC6E-D879-4004-B39A-BCFD59B0F132}"/>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86F4240-893C-4EAB-8F58-C633854E5BE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CD07937-979C-43D0-9772-74BE21F3C0E0}" type="slidenum">
              <a:rPr lang="es-ES" altLang="es-ES"/>
              <a:pPr>
                <a:spcBef>
                  <a:spcPct val="0"/>
                </a:spcBef>
              </a:pPr>
              <a:t>15</a:t>
            </a:fld>
            <a:endParaRPr lang="es-ES" altLang="es-ES"/>
          </a:p>
        </p:txBody>
      </p:sp>
      <p:sp>
        <p:nvSpPr>
          <p:cNvPr id="44035" name="Rectangle 1">
            <a:extLst>
              <a:ext uri="{FF2B5EF4-FFF2-40B4-BE49-F238E27FC236}">
                <a16:creationId xmlns:a16="http://schemas.microsoft.com/office/drawing/2014/main" id="{C54226C9-B9D1-4D23-B759-517D98AFD36B}"/>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8703B712-8729-4270-9873-E42D49CCD627}"/>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298F89AC-B4C5-41A3-ADE6-3C2950523664}"/>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A7B559-AE07-4528-AB1E-EF8AD9F1F1F2}" type="slidenum">
              <a:rPr lang="es-ES" altLang="es-ES"/>
              <a:pPr>
                <a:spcBef>
                  <a:spcPct val="0"/>
                </a:spcBef>
              </a:pPr>
              <a:t>16</a:t>
            </a:fld>
            <a:endParaRPr lang="es-ES" altLang="es-ES"/>
          </a:p>
        </p:txBody>
      </p:sp>
      <p:sp>
        <p:nvSpPr>
          <p:cNvPr id="46083" name="Rectangle 1">
            <a:extLst>
              <a:ext uri="{FF2B5EF4-FFF2-40B4-BE49-F238E27FC236}">
                <a16:creationId xmlns:a16="http://schemas.microsoft.com/office/drawing/2014/main" id="{2C60AE93-D891-4314-BA4B-383EBC78E554}"/>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285705DB-4D60-4C45-968E-9D63C6269602}"/>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DA4BFB7-E3B8-4BE9-A90D-D902F40AEFE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4A97615-A30C-4FD2-B2C6-5AB2719BAE20}" type="slidenum">
              <a:rPr lang="es-ES" altLang="es-ES"/>
              <a:pPr>
                <a:spcBef>
                  <a:spcPct val="0"/>
                </a:spcBef>
              </a:pPr>
              <a:t>17</a:t>
            </a:fld>
            <a:endParaRPr lang="es-ES" altLang="es-ES"/>
          </a:p>
        </p:txBody>
      </p:sp>
      <p:sp>
        <p:nvSpPr>
          <p:cNvPr id="48131" name="Rectangle 1">
            <a:extLst>
              <a:ext uri="{FF2B5EF4-FFF2-40B4-BE49-F238E27FC236}">
                <a16:creationId xmlns:a16="http://schemas.microsoft.com/office/drawing/2014/main" id="{6E44A145-B7DF-4B4A-9C4A-A065960FA17C}"/>
              </a:ext>
            </a:extLst>
          </p:cNvPr>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Rectangle 2">
            <a:extLst>
              <a:ext uri="{FF2B5EF4-FFF2-40B4-BE49-F238E27FC236}">
                <a16:creationId xmlns:a16="http://schemas.microsoft.com/office/drawing/2014/main" id="{DD697F98-EABF-44B4-A74A-F79B4958BEC4}"/>
              </a:ext>
            </a:extLst>
          </p:cNvPr>
          <p:cNvSpPr>
            <a:spLocks noGrp="1" noChangeArrowheads="1"/>
          </p:cNvSpPr>
          <p:nvPr>
            <p:ph type="body" idx="1"/>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EA7A1DA-0C41-4BA5-AD6C-D16EF8F54EE5}" type="datetimeFigureOut">
              <a:rPr lang="es-419" smtClean="0"/>
              <a:t>23/5/2025</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48F25C9-3559-4BE6-BC11-2B448D5DFF3E}" type="slidenum">
              <a:rPr lang="es-419" smtClean="0"/>
              <a:t>‹Nº›</a:t>
            </a:fld>
            <a:endParaRPr lang="es-419"/>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78035"/>
      </p:ext>
    </p:extLst>
  </p:cSld>
  <p:clrMapOvr>
    <a:masterClrMapping/>
  </p:clrMapOvr>
  <p:transition spd="med"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EA7A1DA-0C41-4BA5-AD6C-D16EF8F54EE5}" type="datetimeFigureOut">
              <a:rPr lang="es-419" smtClean="0"/>
              <a:t>23/5/2025</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2262209871"/>
      </p:ext>
    </p:extLst>
  </p:cSld>
  <p:clrMapOvr>
    <a:masterClrMapping/>
  </p:clrMapOvr>
  <p:transition spd="med"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EA7A1DA-0C41-4BA5-AD6C-D16EF8F54EE5}" type="datetimeFigureOut">
              <a:rPr lang="es-419" smtClean="0"/>
              <a:t>23/5/2025</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2257042023"/>
      </p:ext>
    </p:extLst>
  </p:cSld>
  <p:clrMapOvr>
    <a:masterClrMapping/>
  </p:clrMapOvr>
  <p:transitio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1" y="349251"/>
            <a:ext cx="10970684" cy="1433513"/>
          </a:xfrm>
        </p:spPr>
        <p:txBody>
          <a:bodyPr/>
          <a:lstStyle/>
          <a:p>
            <a:r>
              <a:rPr lang="es-ES"/>
              <a:t>Haga clic para modificar el estilo de título del patrón</a:t>
            </a:r>
          </a:p>
        </p:txBody>
      </p:sp>
      <p:sp>
        <p:nvSpPr>
          <p:cNvPr id="3" name="Marcador de contenido 2"/>
          <p:cNvSpPr>
            <a:spLocks noGrp="1"/>
          </p:cNvSpPr>
          <p:nvPr>
            <p:ph sz="quarter" idx="1"/>
          </p:nvPr>
        </p:nvSpPr>
        <p:spPr>
          <a:xfrm>
            <a:off x="609601" y="1981200"/>
            <a:ext cx="5382684" cy="2039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quarter" idx="2"/>
          </p:nvPr>
        </p:nvSpPr>
        <p:spPr>
          <a:xfrm>
            <a:off x="6195484" y="1981200"/>
            <a:ext cx="5384800" cy="20399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contenido 4"/>
          <p:cNvSpPr>
            <a:spLocks noGrp="1"/>
          </p:cNvSpPr>
          <p:nvPr>
            <p:ph sz="quarter" idx="3"/>
          </p:nvPr>
        </p:nvSpPr>
        <p:spPr>
          <a:xfrm>
            <a:off x="609601" y="4173539"/>
            <a:ext cx="5382684" cy="2041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contenido 5"/>
          <p:cNvSpPr>
            <a:spLocks noGrp="1"/>
          </p:cNvSpPr>
          <p:nvPr>
            <p:ph sz="quarter" idx="4"/>
          </p:nvPr>
        </p:nvSpPr>
        <p:spPr>
          <a:xfrm>
            <a:off x="6195484" y="4173539"/>
            <a:ext cx="5384800" cy="2041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3">
            <a:extLst>
              <a:ext uri="{FF2B5EF4-FFF2-40B4-BE49-F238E27FC236}">
                <a16:creationId xmlns:a16="http://schemas.microsoft.com/office/drawing/2014/main" id="{9C6B9D9D-0A82-4E23-892D-D44B6BB6FE09}"/>
              </a:ext>
            </a:extLst>
          </p:cNvPr>
          <p:cNvSpPr>
            <a:spLocks noGrp="1" noChangeArrowheads="1"/>
          </p:cNvSpPr>
          <p:nvPr>
            <p:ph type="dt" idx="10"/>
          </p:nvPr>
        </p:nvSpPr>
        <p:spPr>
          <a:ln/>
        </p:spPr>
        <p:txBody>
          <a:bodyPr/>
          <a:lstStyle>
            <a:lvl1pPr>
              <a:defRPr/>
            </a:lvl1pPr>
          </a:lstStyle>
          <a:p>
            <a:pPr>
              <a:defRPr/>
            </a:pPr>
            <a:endParaRPr lang="es-AR" altLang="es-ES"/>
          </a:p>
        </p:txBody>
      </p:sp>
      <p:sp>
        <p:nvSpPr>
          <p:cNvPr id="8" name="Rectangle 4">
            <a:extLst>
              <a:ext uri="{FF2B5EF4-FFF2-40B4-BE49-F238E27FC236}">
                <a16:creationId xmlns:a16="http://schemas.microsoft.com/office/drawing/2014/main" id="{C47668C8-A2CB-4B47-BF74-1F08DE0160AE}"/>
              </a:ext>
            </a:extLst>
          </p:cNvPr>
          <p:cNvSpPr>
            <a:spLocks noGrp="1" noChangeArrowheads="1"/>
          </p:cNvSpPr>
          <p:nvPr>
            <p:ph type="ftr" idx="11"/>
          </p:nvPr>
        </p:nvSpPr>
        <p:spPr>
          <a:ln/>
        </p:spPr>
        <p:txBody>
          <a:bodyPr/>
          <a:lstStyle>
            <a:lvl1pPr>
              <a:defRPr/>
            </a:lvl1pPr>
          </a:lstStyle>
          <a:p>
            <a:pPr>
              <a:defRPr/>
            </a:pPr>
            <a:endParaRPr lang="es-AR" altLang="es-ES"/>
          </a:p>
        </p:txBody>
      </p:sp>
      <p:sp>
        <p:nvSpPr>
          <p:cNvPr id="9" name="Rectangle 5">
            <a:extLst>
              <a:ext uri="{FF2B5EF4-FFF2-40B4-BE49-F238E27FC236}">
                <a16:creationId xmlns:a16="http://schemas.microsoft.com/office/drawing/2014/main" id="{C7B49BEC-F852-449A-9BB6-AC4F7B2F522F}"/>
              </a:ext>
            </a:extLst>
          </p:cNvPr>
          <p:cNvSpPr>
            <a:spLocks noGrp="1" noChangeArrowheads="1"/>
          </p:cNvSpPr>
          <p:nvPr>
            <p:ph type="sldNum" idx="12"/>
          </p:nvPr>
        </p:nvSpPr>
        <p:spPr>
          <a:ln/>
        </p:spPr>
        <p:txBody>
          <a:bodyPr/>
          <a:lstStyle>
            <a:lvl1pPr>
              <a:defRPr/>
            </a:lvl1pPr>
          </a:lstStyle>
          <a:p>
            <a:fld id="{07A23015-3DC6-4381-8438-4DC8B968721B}" type="slidenum">
              <a:rPr lang="es-AR" altLang="es-ES"/>
              <a:pPr/>
              <a:t>‹Nº›</a:t>
            </a:fld>
            <a:endParaRPr lang="es-AR" altLang="es-ES"/>
          </a:p>
        </p:txBody>
      </p:sp>
    </p:spTree>
    <p:extLst>
      <p:ext uri="{BB962C8B-B14F-4D97-AF65-F5344CB8AC3E}">
        <p14:creationId xmlns:p14="http://schemas.microsoft.com/office/powerpoint/2010/main" val="83384651"/>
      </p:ext>
    </p:extLst>
  </p:cSld>
  <p:clrMapOvr>
    <a:masterClrMapping/>
  </p:clrMapOvr>
  <p:transition spd="med"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09601" y="349251"/>
            <a:ext cx="10970684" cy="1433513"/>
          </a:xfrm>
        </p:spPr>
        <p:txBody>
          <a:bodyPr/>
          <a:lstStyle/>
          <a:p>
            <a:r>
              <a:rPr lang="es-ES"/>
              <a:t>Haga clic para modificar el estilo de título del patrón</a:t>
            </a:r>
          </a:p>
        </p:txBody>
      </p:sp>
      <p:sp>
        <p:nvSpPr>
          <p:cNvPr id="3" name="Marcador de tabla 2"/>
          <p:cNvSpPr>
            <a:spLocks noGrp="1"/>
          </p:cNvSpPr>
          <p:nvPr>
            <p:ph type="tbl" idx="1"/>
          </p:nvPr>
        </p:nvSpPr>
        <p:spPr>
          <a:xfrm>
            <a:off x="609601" y="1981201"/>
            <a:ext cx="10970684" cy="4233863"/>
          </a:xfrm>
        </p:spPr>
        <p:txBody>
          <a:bodyPr/>
          <a:lstStyle/>
          <a:p>
            <a:pPr lvl="0"/>
            <a:endParaRPr lang="es-ES" noProof="0"/>
          </a:p>
        </p:txBody>
      </p:sp>
      <p:sp>
        <p:nvSpPr>
          <p:cNvPr id="4" name="Rectangle 3">
            <a:extLst>
              <a:ext uri="{FF2B5EF4-FFF2-40B4-BE49-F238E27FC236}">
                <a16:creationId xmlns:a16="http://schemas.microsoft.com/office/drawing/2014/main" id="{A3801100-0B74-4862-8F2F-B8EA2260B73E}"/>
              </a:ext>
            </a:extLst>
          </p:cNvPr>
          <p:cNvSpPr>
            <a:spLocks noGrp="1" noChangeArrowheads="1"/>
          </p:cNvSpPr>
          <p:nvPr>
            <p:ph type="dt" idx="10"/>
          </p:nvPr>
        </p:nvSpPr>
        <p:spPr>
          <a:ln/>
        </p:spPr>
        <p:txBody>
          <a:bodyPr/>
          <a:lstStyle>
            <a:lvl1pPr>
              <a:defRPr/>
            </a:lvl1pPr>
          </a:lstStyle>
          <a:p>
            <a:pPr>
              <a:defRPr/>
            </a:pPr>
            <a:endParaRPr lang="es-AR" altLang="es-ES"/>
          </a:p>
        </p:txBody>
      </p:sp>
      <p:sp>
        <p:nvSpPr>
          <p:cNvPr id="5" name="Rectangle 4">
            <a:extLst>
              <a:ext uri="{FF2B5EF4-FFF2-40B4-BE49-F238E27FC236}">
                <a16:creationId xmlns:a16="http://schemas.microsoft.com/office/drawing/2014/main" id="{1A1505A5-89D9-4B11-AD0F-F833EF5EBE3B}"/>
              </a:ext>
            </a:extLst>
          </p:cNvPr>
          <p:cNvSpPr>
            <a:spLocks noGrp="1" noChangeArrowheads="1"/>
          </p:cNvSpPr>
          <p:nvPr>
            <p:ph type="ftr" idx="11"/>
          </p:nvPr>
        </p:nvSpPr>
        <p:spPr>
          <a:ln/>
        </p:spPr>
        <p:txBody>
          <a:bodyPr/>
          <a:lstStyle>
            <a:lvl1pPr>
              <a:defRPr/>
            </a:lvl1pPr>
          </a:lstStyle>
          <a:p>
            <a:pPr>
              <a:defRPr/>
            </a:pPr>
            <a:endParaRPr lang="es-AR" altLang="es-ES"/>
          </a:p>
        </p:txBody>
      </p:sp>
      <p:sp>
        <p:nvSpPr>
          <p:cNvPr id="6" name="Rectangle 5">
            <a:extLst>
              <a:ext uri="{FF2B5EF4-FFF2-40B4-BE49-F238E27FC236}">
                <a16:creationId xmlns:a16="http://schemas.microsoft.com/office/drawing/2014/main" id="{7609746A-A56C-4F98-B84D-6937A78D2E97}"/>
              </a:ext>
            </a:extLst>
          </p:cNvPr>
          <p:cNvSpPr>
            <a:spLocks noGrp="1" noChangeArrowheads="1"/>
          </p:cNvSpPr>
          <p:nvPr>
            <p:ph type="sldNum" idx="12"/>
          </p:nvPr>
        </p:nvSpPr>
        <p:spPr>
          <a:ln/>
        </p:spPr>
        <p:txBody>
          <a:bodyPr/>
          <a:lstStyle>
            <a:lvl1pPr>
              <a:defRPr/>
            </a:lvl1pPr>
          </a:lstStyle>
          <a:p>
            <a:fld id="{BA9E859E-5544-473A-BD9D-CA3FC5697F90}" type="slidenum">
              <a:rPr lang="es-AR" altLang="es-ES"/>
              <a:pPr/>
              <a:t>‹Nº›</a:t>
            </a:fld>
            <a:endParaRPr lang="es-AR" altLang="es-ES"/>
          </a:p>
        </p:txBody>
      </p:sp>
    </p:spTree>
    <p:extLst>
      <p:ext uri="{BB962C8B-B14F-4D97-AF65-F5344CB8AC3E}">
        <p14:creationId xmlns:p14="http://schemas.microsoft.com/office/powerpoint/2010/main" val="4233556845"/>
      </p:ext>
    </p:extLst>
  </p:cSld>
  <p:clrMapOvr>
    <a:masterClrMapping/>
  </p:clrMapOvr>
  <p:transition spd="med"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1" y="349251"/>
            <a:ext cx="10970684" cy="1433513"/>
          </a:xfrm>
        </p:spPr>
        <p:txBody>
          <a:bodyPr/>
          <a:lstStyle/>
          <a:p>
            <a:r>
              <a:rPr lang="es-ES"/>
              <a:t>Haga clic para modificar el estilo de título del patrón</a:t>
            </a:r>
          </a:p>
        </p:txBody>
      </p:sp>
      <p:sp>
        <p:nvSpPr>
          <p:cNvPr id="3" name="Marcador de texto 2"/>
          <p:cNvSpPr>
            <a:spLocks noGrp="1"/>
          </p:cNvSpPr>
          <p:nvPr>
            <p:ph type="body" sz="half" idx="1"/>
          </p:nvPr>
        </p:nvSpPr>
        <p:spPr>
          <a:xfrm>
            <a:off x="609601" y="1981201"/>
            <a:ext cx="5382684" cy="42338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5484" y="1981201"/>
            <a:ext cx="5384800" cy="42338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3">
            <a:extLst>
              <a:ext uri="{FF2B5EF4-FFF2-40B4-BE49-F238E27FC236}">
                <a16:creationId xmlns:a16="http://schemas.microsoft.com/office/drawing/2014/main" id="{0191F54D-FD70-4721-A059-24AB4AA5B995}"/>
              </a:ext>
            </a:extLst>
          </p:cNvPr>
          <p:cNvSpPr>
            <a:spLocks noGrp="1" noChangeArrowheads="1"/>
          </p:cNvSpPr>
          <p:nvPr>
            <p:ph type="dt" idx="10"/>
          </p:nvPr>
        </p:nvSpPr>
        <p:spPr>
          <a:ln/>
        </p:spPr>
        <p:txBody>
          <a:bodyPr/>
          <a:lstStyle>
            <a:lvl1pPr>
              <a:defRPr/>
            </a:lvl1pPr>
          </a:lstStyle>
          <a:p>
            <a:pPr>
              <a:defRPr/>
            </a:pPr>
            <a:endParaRPr lang="es-AR" altLang="es-ES"/>
          </a:p>
        </p:txBody>
      </p:sp>
      <p:sp>
        <p:nvSpPr>
          <p:cNvPr id="6" name="Rectangle 4">
            <a:extLst>
              <a:ext uri="{FF2B5EF4-FFF2-40B4-BE49-F238E27FC236}">
                <a16:creationId xmlns:a16="http://schemas.microsoft.com/office/drawing/2014/main" id="{D2AD0792-815F-4CBD-8526-F0D4480D811C}"/>
              </a:ext>
            </a:extLst>
          </p:cNvPr>
          <p:cNvSpPr>
            <a:spLocks noGrp="1" noChangeArrowheads="1"/>
          </p:cNvSpPr>
          <p:nvPr>
            <p:ph type="ftr" idx="11"/>
          </p:nvPr>
        </p:nvSpPr>
        <p:spPr>
          <a:ln/>
        </p:spPr>
        <p:txBody>
          <a:bodyPr/>
          <a:lstStyle>
            <a:lvl1pPr>
              <a:defRPr/>
            </a:lvl1pPr>
          </a:lstStyle>
          <a:p>
            <a:pPr>
              <a:defRPr/>
            </a:pPr>
            <a:endParaRPr lang="es-AR" altLang="es-ES"/>
          </a:p>
        </p:txBody>
      </p:sp>
      <p:sp>
        <p:nvSpPr>
          <p:cNvPr id="7" name="Rectangle 5">
            <a:extLst>
              <a:ext uri="{FF2B5EF4-FFF2-40B4-BE49-F238E27FC236}">
                <a16:creationId xmlns:a16="http://schemas.microsoft.com/office/drawing/2014/main" id="{B0AB4759-628C-42CF-B990-99CFC10B0AB6}"/>
              </a:ext>
            </a:extLst>
          </p:cNvPr>
          <p:cNvSpPr>
            <a:spLocks noGrp="1" noChangeArrowheads="1"/>
          </p:cNvSpPr>
          <p:nvPr>
            <p:ph type="sldNum" idx="12"/>
          </p:nvPr>
        </p:nvSpPr>
        <p:spPr>
          <a:ln/>
        </p:spPr>
        <p:txBody>
          <a:bodyPr/>
          <a:lstStyle>
            <a:lvl1pPr>
              <a:defRPr/>
            </a:lvl1pPr>
          </a:lstStyle>
          <a:p>
            <a:fld id="{EA0CF01B-41E8-4690-BC62-5CD746EBE49D}" type="slidenum">
              <a:rPr lang="es-AR" altLang="es-ES"/>
              <a:pPr/>
              <a:t>‹Nº›</a:t>
            </a:fld>
            <a:endParaRPr lang="es-AR" altLang="es-ES"/>
          </a:p>
        </p:txBody>
      </p:sp>
    </p:spTree>
    <p:extLst>
      <p:ext uri="{BB962C8B-B14F-4D97-AF65-F5344CB8AC3E}">
        <p14:creationId xmlns:p14="http://schemas.microsoft.com/office/powerpoint/2010/main" val="3382931344"/>
      </p:ext>
    </p:extLst>
  </p:cSld>
  <p:clrMapOvr>
    <a:masterClrMapping/>
  </p:clrMapOvr>
  <p:transition spd="med"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EA7A1DA-0C41-4BA5-AD6C-D16EF8F54EE5}" type="datetimeFigureOut">
              <a:rPr lang="es-419" smtClean="0"/>
              <a:t>23/5/2025</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3464074134"/>
      </p:ext>
    </p:extLst>
  </p:cSld>
  <p:clrMapOvr>
    <a:masterClrMapping/>
  </p:clrMapOvr>
  <p:transition spd="med"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EA7A1DA-0C41-4BA5-AD6C-D16EF8F54EE5}" type="datetimeFigureOut">
              <a:rPr lang="es-419" smtClean="0"/>
              <a:t>23/5/2025</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648F25C9-3559-4BE6-BC11-2B448D5DFF3E}" type="slidenum">
              <a:rPr lang="es-419" smtClean="0"/>
              <a:t>‹Nº›</a:t>
            </a:fld>
            <a:endParaRPr lang="es-419"/>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358427"/>
      </p:ext>
    </p:extLst>
  </p:cSld>
  <p:clrMapOvr>
    <a:masterClrMapping/>
  </p:clrMapOvr>
  <p:transition spd="med"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EA7A1DA-0C41-4BA5-AD6C-D16EF8F54EE5}" type="datetimeFigureOut">
              <a:rPr lang="es-419" smtClean="0"/>
              <a:t>23/5/2025</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2037445396"/>
      </p:ext>
    </p:extLst>
  </p:cSld>
  <p:clrMapOvr>
    <a:masterClrMapping/>
  </p:clrMapOvr>
  <p:transitio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EA7A1DA-0C41-4BA5-AD6C-D16EF8F54EE5}" type="datetimeFigureOut">
              <a:rPr lang="es-419" smtClean="0"/>
              <a:t>23/5/2025</a:t>
            </a:fld>
            <a:endParaRPr lang="es-419"/>
          </a:p>
        </p:txBody>
      </p:sp>
      <p:sp>
        <p:nvSpPr>
          <p:cNvPr id="8" name="Footer Placeholder 7"/>
          <p:cNvSpPr>
            <a:spLocks noGrp="1"/>
          </p:cNvSpPr>
          <p:nvPr>
            <p:ph type="ftr" sz="quarter" idx="11"/>
          </p:nvPr>
        </p:nvSpPr>
        <p:spPr/>
        <p:txBody>
          <a:bodyPr/>
          <a:lstStyle/>
          <a:p>
            <a:endParaRPr lang="es-419"/>
          </a:p>
        </p:txBody>
      </p:sp>
      <p:sp>
        <p:nvSpPr>
          <p:cNvPr id="9" name="Slide Number Placeholder 8"/>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3614591551"/>
      </p:ext>
    </p:extLst>
  </p:cSld>
  <p:clrMapOvr>
    <a:masterClrMapping/>
  </p:clrMapOvr>
  <p:transitio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EA7A1DA-0C41-4BA5-AD6C-D16EF8F54EE5}" type="datetimeFigureOut">
              <a:rPr lang="es-419" smtClean="0"/>
              <a:t>23/5/2025</a:t>
            </a:fld>
            <a:endParaRPr lang="es-419"/>
          </a:p>
        </p:txBody>
      </p:sp>
      <p:sp>
        <p:nvSpPr>
          <p:cNvPr id="4" name="Footer Placeholder 3"/>
          <p:cNvSpPr>
            <a:spLocks noGrp="1"/>
          </p:cNvSpPr>
          <p:nvPr>
            <p:ph type="ftr" sz="quarter" idx="11"/>
          </p:nvPr>
        </p:nvSpPr>
        <p:spPr/>
        <p:txBody>
          <a:bodyPr/>
          <a:lstStyle/>
          <a:p>
            <a:endParaRPr lang="es-419"/>
          </a:p>
        </p:txBody>
      </p:sp>
      <p:sp>
        <p:nvSpPr>
          <p:cNvPr id="5" name="Slide Number Placeholder 4"/>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1148076412"/>
      </p:ext>
    </p:extLst>
  </p:cSld>
  <p:clrMapOvr>
    <a:masterClrMapping/>
  </p:clrMapOvr>
  <p:transitio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A7A1DA-0C41-4BA5-AD6C-D16EF8F54EE5}" type="datetimeFigureOut">
              <a:rPr lang="es-419" smtClean="0"/>
              <a:t>23/5/2025</a:t>
            </a:fld>
            <a:endParaRPr lang="es-419"/>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419"/>
          </a:p>
        </p:txBody>
      </p:sp>
      <p:sp>
        <p:nvSpPr>
          <p:cNvPr id="9" name="Slide Number Placeholder 8"/>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2703320968"/>
      </p:ext>
    </p:extLst>
  </p:cSld>
  <p:clrMapOvr>
    <a:masterClrMapping/>
  </p:clrMapOvr>
  <p:transitio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A7A1DA-0C41-4BA5-AD6C-D16EF8F54EE5}" type="datetimeFigureOut">
              <a:rPr lang="es-419" smtClean="0"/>
              <a:t>23/5/2025</a:t>
            </a:fld>
            <a:endParaRPr lang="es-419"/>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419"/>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48F25C9-3559-4BE6-BC11-2B448D5DFF3E}" type="slidenum">
              <a:rPr lang="es-419" smtClean="0"/>
              <a:t>‹Nº›</a:t>
            </a:fld>
            <a:endParaRPr lang="es-419"/>
          </a:p>
        </p:txBody>
      </p:sp>
    </p:spTree>
    <p:extLst>
      <p:ext uri="{BB962C8B-B14F-4D97-AF65-F5344CB8AC3E}">
        <p14:creationId xmlns:p14="http://schemas.microsoft.com/office/powerpoint/2010/main" val="4255613158"/>
      </p:ext>
    </p:extLst>
  </p:cSld>
  <p:clrMapOvr>
    <a:masterClrMapping/>
  </p:clrMapOvr>
  <p:transitio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EA7A1DA-0C41-4BA5-AD6C-D16EF8F54EE5}" type="datetimeFigureOut">
              <a:rPr lang="es-419" smtClean="0"/>
              <a:t>23/5/2025</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648F25C9-3559-4BE6-BC11-2B448D5DFF3E}" type="slidenum">
              <a:rPr lang="es-419" smtClean="0"/>
              <a:t>‹Nº›</a:t>
            </a:fld>
            <a:endParaRPr lang="es-419"/>
          </a:p>
        </p:txBody>
      </p:sp>
    </p:spTree>
    <p:extLst>
      <p:ext uri="{BB962C8B-B14F-4D97-AF65-F5344CB8AC3E}">
        <p14:creationId xmlns:p14="http://schemas.microsoft.com/office/powerpoint/2010/main" val="2732748148"/>
      </p:ext>
    </p:extLst>
  </p:cSld>
  <p:clrMapOvr>
    <a:masterClrMapping/>
  </p:clrMapOvr>
  <p:transition spd="med"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A7A1DA-0C41-4BA5-AD6C-D16EF8F54EE5}" type="datetimeFigureOut">
              <a:rPr lang="es-419" smtClean="0"/>
              <a:t>23/5/2025</a:t>
            </a:fld>
            <a:endParaRPr lang="es-419"/>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419"/>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48F25C9-3559-4BE6-BC11-2B448D5DFF3E}" type="slidenum">
              <a:rPr lang="es-419" smtClean="0"/>
              <a:t>‹Nº›</a:t>
            </a:fld>
            <a:endParaRPr lang="es-419"/>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8796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spd="med" advClick="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images.google.com.ar/imgres?imgurl=http://www.pixelicia.com/wp-content/uploads/2007/10/katrina.jpg&amp;imgrefurl=http://www.taringa.net/posts/imagenes/2501612/Desastres-del-Planeta-Tierra.html&amp;usg=__EJuaCTrWQAibqDWqy738S7-ZE44=&amp;h=426&amp;w=600&amp;sz=265&amp;hl=es&amp;start=7&amp;um=1&amp;tbnid=hmw7tcKnCfV3iM:&amp;tbnh=96&amp;tbnw=135&amp;prev=/images%3Fq%3Dhuracanes%26hl%3Des%26cr%3DcountryAR%26um%3D1"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7.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8.wmf"/></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slide" Target="slide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adrc.or.jp/ISDR/isdr_overview.htm" TargetMode="External"/><Relationship Id="rId2" Type="http://schemas.openxmlformats.org/officeDocument/2006/relationships/hyperlink" Target="http://www.unisdr.org/" TargetMode="External"/><Relationship Id="rId1" Type="http://schemas.openxmlformats.org/officeDocument/2006/relationships/slideLayout" Target="../slideLayouts/slideLayout2.xml"/><Relationship Id="rId5" Type="http://schemas.openxmlformats.org/officeDocument/2006/relationships/hyperlink" Target="http://www.crid.org.cr/" TargetMode="External"/><Relationship Id="rId4" Type="http://schemas.openxmlformats.org/officeDocument/2006/relationships/hyperlink" Target="http://www.desenredando.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564DD358-F4DE-4699-B7A8-0A334BF4BD32}"/>
              </a:ext>
            </a:extLst>
          </p:cNvPr>
          <p:cNvSpPr>
            <a:spLocks noGrp="1" noChangeArrowheads="1"/>
          </p:cNvSpPr>
          <p:nvPr>
            <p:ph type="title" sz="quarter"/>
          </p:nvPr>
        </p:nvSpPr>
        <p:spPr>
          <a:xfrm>
            <a:off x="580662" y="3612899"/>
            <a:ext cx="6244191" cy="1363215"/>
          </a:xfrm>
        </p:spPr>
        <p:txBody>
          <a:bodyPr vert="horz" lIns="91440" tIns="45720" rIns="91440" bIns="45720" rtlCol="0" anchor="t">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kern="1200" dirty="0">
                <a:solidFill>
                  <a:schemeClr val="tx1"/>
                </a:solidFill>
                <a:latin typeface="+mj-lt"/>
                <a:ea typeface="+mj-ea"/>
                <a:cs typeface="+mj-cs"/>
              </a:rPr>
              <a:t>Los </a:t>
            </a:r>
            <a:r>
              <a:rPr lang="en-US" altLang="es-ES" kern="1200" dirty="0" err="1">
                <a:solidFill>
                  <a:schemeClr val="tx1"/>
                </a:solidFill>
                <a:latin typeface="+mj-lt"/>
                <a:ea typeface="+mj-ea"/>
                <a:cs typeface="+mj-cs"/>
              </a:rPr>
              <a:t>Desastres</a:t>
            </a:r>
            <a:r>
              <a:rPr lang="en-US" altLang="es-ES" kern="1200" dirty="0">
                <a:solidFill>
                  <a:schemeClr val="tx1"/>
                </a:solidFill>
                <a:latin typeface="+mj-lt"/>
                <a:ea typeface="+mj-ea"/>
                <a:cs typeface="+mj-cs"/>
              </a:rPr>
              <a:t> Naturales: </a:t>
            </a:r>
            <a:br>
              <a:rPr lang="en-US" altLang="es-ES" kern="1200" dirty="0">
                <a:solidFill>
                  <a:schemeClr val="tx1"/>
                </a:solidFill>
                <a:latin typeface="+mj-lt"/>
                <a:ea typeface="+mj-ea"/>
                <a:cs typeface="+mj-cs"/>
              </a:rPr>
            </a:br>
            <a:r>
              <a:rPr lang="en-US" altLang="es-ES" kern="1200" dirty="0" err="1">
                <a:solidFill>
                  <a:schemeClr val="tx1"/>
                </a:solidFill>
                <a:latin typeface="+mj-lt"/>
                <a:ea typeface="+mj-ea"/>
                <a:cs typeface="+mj-cs"/>
              </a:rPr>
              <a:t>Riesgo</a:t>
            </a:r>
            <a:r>
              <a:rPr lang="en-US" altLang="es-ES" kern="1200" dirty="0">
                <a:solidFill>
                  <a:schemeClr val="tx1"/>
                </a:solidFill>
                <a:latin typeface="+mj-lt"/>
                <a:ea typeface="+mj-ea"/>
                <a:cs typeface="+mj-cs"/>
              </a:rPr>
              <a:t> y </a:t>
            </a:r>
            <a:r>
              <a:rPr lang="en-US" altLang="es-ES" kern="1200" dirty="0" err="1">
                <a:solidFill>
                  <a:schemeClr val="tx1"/>
                </a:solidFill>
                <a:latin typeface="+mj-lt"/>
                <a:ea typeface="+mj-ea"/>
                <a:cs typeface="+mj-cs"/>
              </a:rPr>
              <a:t>Vulnerabilidad</a:t>
            </a:r>
            <a:endParaRPr lang="en-US" altLang="es-ES" b="1" kern="1200" dirty="0">
              <a:solidFill>
                <a:schemeClr val="tx1"/>
              </a:solidFill>
              <a:latin typeface="+mj-lt"/>
              <a:ea typeface="+mj-ea"/>
              <a:cs typeface="+mj-cs"/>
            </a:endParaRPr>
          </a:p>
        </p:txBody>
      </p:sp>
      <p:pic>
        <p:nvPicPr>
          <p:cNvPr id="6152" name="Picture 7">
            <a:hlinkClick r:id="rId3"/>
            <a:extLst>
              <a:ext uri="{FF2B5EF4-FFF2-40B4-BE49-F238E27FC236}">
                <a16:creationId xmlns:a16="http://schemas.microsoft.com/office/drawing/2014/main" id="{209918DC-2DF4-457F-AFE4-77280EA677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04" r="15556"/>
          <a:stretch/>
        </p:blipFill>
        <p:spPr bwMode="auto">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6">
            <a:extLst>
              <a:ext uri="{FF2B5EF4-FFF2-40B4-BE49-F238E27FC236}">
                <a16:creationId xmlns:a16="http://schemas.microsoft.com/office/drawing/2014/main" id="{CBBE009B-153E-45E4-8F57-C52332FBA3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26" r="19123" b="-3"/>
          <a:stretch/>
        </p:blipFill>
        <p:spPr bwMode="auto">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2">
            <a:extLst>
              <a:ext uri="{FF2B5EF4-FFF2-40B4-BE49-F238E27FC236}">
                <a16:creationId xmlns:a16="http://schemas.microsoft.com/office/drawing/2014/main" id="{82EA0B4D-0E9E-4CBB-A677-CDD23BBA2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82" r="10020" b="3"/>
          <a:stretch/>
        </p:blipFill>
        <p:spPr bwMode="auto">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1">
            <a:extLst>
              <a:ext uri="{FF2B5EF4-FFF2-40B4-BE49-F238E27FC236}">
                <a16:creationId xmlns:a16="http://schemas.microsoft.com/office/drawing/2014/main" id="{1A92288B-9DFB-4A03-B1F1-0D3221DD8A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501" r="-4" b="-4"/>
          <a:stretch/>
        </p:blipFill>
        <p:spPr bwMode="auto">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0" name="Picture 5">
            <a:extLst>
              <a:ext uri="{FF2B5EF4-FFF2-40B4-BE49-F238E27FC236}">
                <a16:creationId xmlns:a16="http://schemas.microsoft.com/office/drawing/2014/main" id="{97243DB0-C8F3-4BA2-85B4-BE8EA5D975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014" r="7735" b="-2"/>
          <a:stretch/>
        </p:blipFill>
        <p:spPr bwMode="auto">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4">
            <a:extLst>
              <a:ext uri="{FF2B5EF4-FFF2-40B4-BE49-F238E27FC236}">
                <a16:creationId xmlns:a16="http://schemas.microsoft.com/office/drawing/2014/main" id="{E32ED9A8-CB9D-4ED3-808C-64C3584F1A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651" r="19322" b="-3"/>
          <a:stretch/>
        </p:blipFill>
        <p:spPr bwMode="auto">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blipFill dpi="0" rotWithShape="0">
                  <a:blip/>
                  <a:srcRect t="8665" b="119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0360F8ED-CA76-19DE-497B-0C9B815A621A}"/>
              </a:ext>
            </a:extLst>
          </p:cNvPr>
          <p:cNvSpPr txBox="1"/>
          <p:nvPr/>
        </p:nvSpPr>
        <p:spPr>
          <a:xfrm>
            <a:off x="2847975" y="5418645"/>
            <a:ext cx="3707710" cy="461665"/>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Mag Ing. María </a:t>
            </a:r>
            <a:r>
              <a:rPr lang="en-US" sz="2400" dirty="0" err="1">
                <a:latin typeface="Arial" panose="020B0604020202020204" pitchFamily="34" charset="0"/>
                <a:cs typeface="Arial" panose="020B0604020202020204" pitchFamily="34" charset="0"/>
              </a:rPr>
              <a:t>Lábaque</a:t>
            </a:r>
            <a:endParaRPr lang="en-US" sz="2400" dirty="0">
              <a:latin typeface="Arial" panose="020B0604020202020204" pitchFamily="34" charset="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transition spd="med"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65FAAC8-28D4-435E-A096-5ED2423B2923}"/>
              </a:ext>
            </a:extLst>
          </p:cNvPr>
          <p:cNvSpPr>
            <a:spLocks noGrp="1" noChangeArrowheads="1"/>
          </p:cNvSpPr>
          <p:nvPr>
            <p:ph type="title"/>
          </p:nvPr>
        </p:nvSpPr>
        <p:spPr>
          <a:xfrm>
            <a:off x="2043113" y="188914"/>
            <a:ext cx="8229600" cy="1139825"/>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200" b="1"/>
              <a:t>¿Qué es un Desastre?</a:t>
            </a:r>
          </a:p>
        </p:txBody>
      </p:sp>
      <p:sp>
        <p:nvSpPr>
          <p:cNvPr id="13314" name="Text Box 2">
            <a:extLst>
              <a:ext uri="{FF2B5EF4-FFF2-40B4-BE49-F238E27FC236}">
                <a16:creationId xmlns:a16="http://schemas.microsoft.com/office/drawing/2014/main" id="{AACD2FC1-5B00-479E-8D16-88F16EF7C15D}"/>
              </a:ext>
            </a:extLst>
          </p:cNvPr>
          <p:cNvSpPr txBox="1">
            <a:spLocks noChangeArrowheads="1"/>
          </p:cNvSpPr>
          <p:nvPr/>
        </p:nvSpPr>
        <p:spPr bwMode="auto">
          <a:xfrm>
            <a:off x="1040131" y="2131696"/>
            <a:ext cx="9731376" cy="3350021"/>
          </a:xfrm>
          <a:prstGeom prst="rect">
            <a:avLst/>
          </a:prstGeom>
          <a:noFill/>
          <a:ln w="936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9pPr>
          </a:lstStyle>
          <a:p>
            <a:pPr algn="just">
              <a:lnSpc>
                <a:spcPct val="150000"/>
              </a:lnSpc>
              <a:spcBef>
                <a:spcPts val="1500"/>
              </a:spcBef>
            </a:pPr>
            <a:r>
              <a:rPr lang="es-AR" altLang="es-ES" sz="2400" dirty="0">
                <a:solidFill>
                  <a:schemeClr val="tx1"/>
                </a:solidFill>
                <a:latin typeface="Arial" panose="020B0604020202020204" pitchFamily="34" charset="0"/>
              </a:rPr>
              <a:t>“ Es un evento identificable en el </a:t>
            </a:r>
            <a:r>
              <a:rPr lang="es-AR" altLang="es-ES" sz="2400" i="1" dirty="0">
                <a:solidFill>
                  <a:srgbClr val="FF0000"/>
                </a:solidFill>
                <a:latin typeface="Arial" panose="020B0604020202020204" pitchFamily="34" charset="0"/>
              </a:rPr>
              <a:t>tiempo y el espacio</a:t>
            </a:r>
            <a:r>
              <a:rPr lang="es-AR" altLang="es-ES" sz="2400" dirty="0">
                <a:solidFill>
                  <a:schemeClr val="tx1"/>
                </a:solidFill>
                <a:latin typeface="Arial" panose="020B0604020202020204" pitchFamily="34" charset="0"/>
              </a:rPr>
              <a:t>, en el cual una comunidad </a:t>
            </a:r>
            <a:r>
              <a:rPr lang="es-AR" altLang="es-ES" sz="2400" dirty="0">
                <a:solidFill>
                  <a:srgbClr val="FF0000"/>
                </a:solidFill>
                <a:latin typeface="Arial" panose="020B0604020202020204" pitchFamily="34" charset="0"/>
              </a:rPr>
              <a:t>ve </a:t>
            </a:r>
            <a:r>
              <a:rPr lang="es-AR" altLang="es-ES" sz="2400" i="1" dirty="0">
                <a:solidFill>
                  <a:srgbClr val="FF0000"/>
                </a:solidFill>
                <a:latin typeface="Arial" panose="020B0604020202020204" pitchFamily="34" charset="0"/>
              </a:rPr>
              <a:t>afectado su funcionamiento normal</a:t>
            </a:r>
            <a:r>
              <a:rPr lang="es-AR" altLang="es-ES" sz="2400" dirty="0">
                <a:solidFill>
                  <a:schemeClr val="tx1"/>
                </a:solidFill>
                <a:latin typeface="Arial" panose="020B0604020202020204" pitchFamily="34" charset="0"/>
              </a:rPr>
              <a:t>, con pérdidas de vidas y daños de magnitud en sus propiedades y servicios, que impiden el cumplimiento de las actividades esenciales y normales de la sociedad.“ Oficina del Coordinador de las Naciones Unidas para el Socorro en casos de Desastre (UNDRO) en 1979. </a:t>
            </a:r>
          </a:p>
        </p:txBody>
      </p:sp>
    </p:spTree>
  </p:cSld>
  <p:clrMapOvr>
    <a:masterClrMapping/>
  </p:clrMapOvr>
  <p:transition spd="med"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EF57021B-4FF2-4E65-93D5-301A44D07BFC}"/>
              </a:ext>
            </a:extLst>
          </p:cNvPr>
          <p:cNvSpPr>
            <a:spLocks noGrp="1" noChangeArrowheads="1"/>
          </p:cNvSpPr>
          <p:nvPr>
            <p:ph type="title"/>
          </p:nvPr>
        </p:nvSpPr>
        <p:spPr>
          <a:xfrm>
            <a:off x="1981200" y="215901"/>
            <a:ext cx="8229600" cy="981075"/>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000" b="1"/>
              <a:t>RIESGO DE DESASTRE</a:t>
            </a:r>
          </a:p>
        </p:txBody>
      </p:sp>
      <p:sp>
        <p:nvSpPr>
          <p:cNvPr id="19458" name="Text Box 2">
            <a:extLst>
              <a:ext uri="{FF2B5EF4-FFF2-40B4-BE49-F238E27FC236}">
                <a16:creationId xmlns:a16="http://schemas.microsoft.com/office/drawing/2014/main" id="{6A68611D-74AF-497C-8F2A-5EACD27F899A}"/>
              </a:ext>
            </a:extLst>
          </p:cNvPr>
          <p:cNvSpPr txBox="1">
            <a:spLocks noChangeArrowheads="1"/>
          </p:cNvSpPr>
          <p:nvPr/>
        </p:nvSpPr>
        <p:spPr bwMode="auto">
          <a:xfrm>
            <a:off x="1348757" y="2336350"/>
            <a:ext cx="9494486" cy="1387176"/>
          </a:xfrm>
          <a:prstGeom prst="rect">
            <a:avLst/>
          </a:prstGeom>
          <a:noFill/>
          <a:ln w="9360">
            <a:solidFill>
              <a:srgbClr val="CCFF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9pPr>
          </a:lstStyle>
          <a:p>
            <a:pPr algn="ctr">
              <a:spcBef>
                <a:spcPts val="1750"/>
              </a:spcBef>
            </a:pPr>
            <a:r>
              <a:rPr lang="es-ES" altLang="es-ES" sz="2800" b="1" dirty="0">
                <a:solidFill>
                  <a:schemeClr val="tx1"/>
                </a:solidFill>
                <a:latin typeface="Verdana" panose="020B0604030504040204" pitchFamily="34" charset="0"/>
              </a:rPr>
              <a:t>Probabilidad de daños como consecuencia del impacto de fenómenos naturales/antrópicos sobre una comunidad expuesta</a:t>
            </a:r>
          </a:p>
        </p:txBody>
      </p:sp>
      <p:sp>
        <p:nvSpPr>
          <p:cNvPr id="32772" name="Rectangle 3">
            <a:extLst>
              <a:ext uri="{FF2B5EF4-FFF2-40B4-BE49-F238E27FC236}">
                <a16:creationId xmlns:a16="http://schemas.microsoft.com/office/drawing/2014/main" id="{B25B940A-CF8E-4809-ADFD-5D321795A529}"/>
              </a:ext>
            </a:extLst>
          </p:cNvPr>
          <p:cNvSpPr>
            <a:spLocks noChangeArrowheads="1"/>
          </p:cNvSpPr>
          <p:nvPr/>
        </p:nvSpPr>
        <p:spPr bwMode="auto">
          <a:xfrm>
            <a:off x="1811803" y="4862901"/>
            <a:ext cx="8208962" cy="790575"/>
          </a:xfrm>
          <a:prstGeom prst="rect">
            <a:avLst/>
          </a:prstGeom>
          <a:noFill/>
          <a:ln w="9360">
            <a:solidFill>
              <a:srgbClr val="CCFF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FFFFFF"/>
                </a:solidFill>
                <a:latin typeface="Tahoma" panose="020B0604030504040204" pitchFamily="34" charset="0"/>
                <a:ea typeface="MS Gothic" panose="020B0609070205080204" pitchFamily="49" charset="-128"/>
              </a:defRPr>
            </a:lvl9pPr>
          </a:lstStyle>
          <a:p>
            <a:pPr algn="ctr">
              <a:spcBef>
                <a:spcPts val="675"/>
              </a:spcBef>
            </a:pPr>
            <a:r>
              <a:rPr lang="es-AR" altLang="es-ES" sz="2700" b="1">
                <a:solidFill>
                  <a:schemeClr val="tx1"/>
                </a:solidFill>
              </a:rPr>
              <a:t>RIESGO </a:t>
            </a:r>
            <a:r>
              <a:rPr lang="es-AR" altLang="es-ES" sz="2700">
                <a:solidFill>
                  <a:schemeClr val="tx1"/>
                </a:solidFill>
              </a:rPr>
              <a:t>= </a:t>
            </a:r>
            <a:r>
              <a:rPr lang="es-AR" altLang="es-ES" sz="2700" b="1">
                <a:solidFill>
                  <a:schemeClr val="tx1"/>
                </a:solidFill>
              </a:rPr>
              <a:t>AMENAZA</a:t>
            </a:r>
            <a:r>
              <a:rPr lang="es-AR" altLang="es-ES" sz="2700">
                <a:solidFill>
                  <a:schemeClr val="tx1"/>
                </a:solidFill>
              </a:rPr>
              <a:t>  x   </a:t>
            </a:r>
            <a:r>
              <a:rPr lang="es-AR" altLang="es-ES" sz="2700" b="1">
                <a:solidFill>
                  <a:schemeClr val="tx1"/>
                </a:solidFill>
              </a:rPr>
              <a:t>VULNERABILIDAD</a:t>
            </a:r>
          </a:p>
        </p:txBody>
      </p:sp>
    </p:spTree>
  </p:cSld>
  <p:clrMapOvr>
    <a:masterClrMapping/>
  </p:clrMapOvr>
  <p:transition spd="med"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4CA0F686-E814-413A-901D-EBCDA92192EC}"/>
              </a:ext>
            </a:extLst>
          </p:cNvPr>
          <p:cNvSpPr>
            <a:spLocks noGrp="1" noChangeArrowheads="1"/>
          </p:cNvSpPr>
          <p:nvPr>
            <p:ph type="title"/>
          </p:nvPr>
        </p:nvSpPr>
        <p:spPr>
          <a:xfrm>
            <a:off x="1097280" y="286603"/>
            <a:ext cx="10058400" cy="1450757"/>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b="1"/>
              <a:t>AMENAZA O PELIGRO</a:t>
            </a:r>
          </a:p>
        </p:txBody>
      </p:sp>
      <p:graphicFrame>
        <p:nvGraphicFramePr>
          <p:cNvPr id="20486" name="CuadroTexto 1">
            <a:extLst>
              <a:ext uri="{FF2B5EF4-FFF2-40B4-BE49-F238E27FC236}">
                <a16:creationId xmlns:a16="http://schemas.microsoft.com/office/drawing/2014/main" id="{91B12F08-E1B7-B3BD-B2F0-7FA7565C2D57}"/>
              </a:ext>
            </a:extLst>
          </p:cNvPr>
          <p:cNvGraphicFramePr/>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269450"/>
      </p:ext>
    </p:extLst>
  </p:cSld>
  <p:clrMapOvr>
    <a:masterClrMapping/>
  </p:clrMapOvr>
  <p:transition spd="med" advClick="0"/>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09" name="Rectangle 74">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510" name="Rectangle 75">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1505" name="Rectangle 1">
            <a:extLst>
              <a:ext uri="{FF2B5EF4-FFF2-40B4-BE49-F238E27FC236}">
                <a16:creationId xmlns:a16="http://schemas.microsoft.com/office/drawing/2014/main" id="{C8460AA2-4196-42A0-8449-EFFF7CB85F80}"/>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300" b="1">
                <a:solidFill>
                  <a:srgbClr val="FFFFFF"/>
                </a:solidFill>
              </a:rPr>
              <a:t>VULNERABILIDAD</a:t>
            </a:r>
          </a:p>
        </p:txBody>
      </p:sp>
      <p:sp>
        <p:nvSpPr>
          <p:cNvPr id="21511" name="Rectangle 77">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21512" name="CuadroTexto 4">
            <a:extLst>
              <a:ext uri="{FF2B5EF4-FFF2-40B4-BE49-F238E27FC236}">
                <a16:creationId xmlns:a16="http://schemas.microsoft.com/office/drawing/2014/main" id="{D8F6591C-00C6-DDC0-DB02-CF68DFA2293B}"/>
              </a:ext>
            </a:extLst>
          </p:cNvPr>
          <p:cNvGraphicFramePr/>
          <p:nvPr>
            <p:extLst>
              <p:ext uri="{D42A27DB-BD31-4B8C-83A1-F6EECF244321}">
                <p14:modId xmlns:p14="http://schemas.microsoft.com/office/powerpoint/2010/main" val="2959417169"/>
              </p:ext>
            </p:extLst>
          </p:nvPr>
        </p:nvGraphicFramePr>
        <p:xfrm>
          <a:off x="4741863" y="639763"/>
          <a:ext cx="6957767"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48" name="Rectangle 47">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50" name="Straight Connector 49">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51">
            <a:extLst>
              <a:ext uri="{FF2B5EF4-FFF2-40B4-BE49-F238E27FC236}">
                <a16:creationId xmlns:a16="http://schemas.microsoft.com/office/drawing/2014/main" id="{F98A3B8C-AC24-4BB1-B607-88710B8D1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8106363-44C9-4C18-BA5C-7B3ED0F61331}"/>
              </a:ext>
            </a:extLst>
          </p:cNvPr>
          <p:cNvSpPr>
            <a:spLocks noGrp="1"/>
          </p:cNvSpPr>
          <p:nvPr>
            <p:ph type="title"/>
          </p:nvPr>
        </p:nvSpPr>
        <p:spPr>
          <a:xfrm>
            <a:off x="7656076" y="639097"/>
            <a:ext cx="4409253" cy="3686015"/>
          </a:xfrm>
        </p:spPr>
        <p:txBody>
          <a:bodyPr vert="horz" lIns="91440" tIns="45720" rIns="91440" bIns="45720" rtlCol="0" anchor="b">
            <a:normAutofit/>
          </a:bodyPr>
          <a:lstStyle/>
          <a:p>
            <a:pPr algn="ctr"/>
            <a:r>
              <a:rPr lang="en-US" sz="3600" b="1" dirty="0">
                <a:solidFill>
                  <a:schemeClr val="tx1">
                    <a:lumMod val="85000"/>
                    <a:lumOff val="15000"/>
                  </a:schemeClr>
                </a:solidFill>
              </a:rPr>
              <a:t>DESASTRES NATURALES</a:t>
            </a:r>
            <a:br>
              <a:rPr lang="en-US" sz="3600" b="1" dirty="0">
                <a:solidFill>
                  <a:schemeClr val="tx1">
                    <a:lumMod val="85000"/>
                    <a:lumOff val="15000"/>
                  </a:schemeClr>
                </a:solidFill>
              </a:rPr>
            </a:br>
            <a:br>
              <a:rPr lang="en-US" sz="3600" b="1" dirty="0">
                <a:solidFill>
                  <a:schemeClr val="tx1">
                    <a:lumMod val="85000"/>
                    <a:lumOff val="15000"/>
                  </a:schemeClr>
                </a:solidFill>
              </a:rPr>
            </a:br>
            <a:r>
              <a:rPr lang="en-US" sz="3600" b="1" dirty="0">
                <a:solidFill>
                  <a:schemeClr val="tx1">
                    <a:lumMod val="85000"/>
                    <a:lumOff val="15000"/>
                  </a:schemeClr>
                </a:solidFill>
              </a:rPr>
              <a:t>FACTOR AMENAZA</a:t>
            </a:r>
            <a:br>
              <a:rPr lang="en-US" sz="3600" b="1" dirty="0">
                <a:solidFill>
                  <a:schemeClr val="tx1">
                    <a:lumMod val="85000"/>
                    <a:lumOff val="15000"/>
                  </a:schemeClr>
                </a:solidFill>
              </a:rPr>
            </a:br>
            <a:endParaRPr lang="en-US" sz="3600" b="1" dirty="0">
              <a:solidFill>
                <a:schemeClr val="tx1">
                  <a:lumMod val="85000"/>
                  <a:lumOff val="15000"/>
                </a:schemeClr>
              </a:solidFill>
            </a:endParaRPr>
          </a:p>
        </p:txBody>
      </p:sp>
      <p:pic>
        <p:nvPicPr>
          <p:cNvPr id="5" name="Picture 1" descr="Una multitud de gente&#10;&#10;Descripción generada automáticamente">
            <a:extLst>
              <a:ext uri="{FF2B5EF4-FFF2-40B4-BE49-F238E27FC236}">
                <a16:creationId xmlns:a16="http://schemas.microsoft.com/office/drawing/2014/main" id="{7375F037-9E92-496E-8462-F5A106C7B7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16" r="1" b="16745"/>
          <a:stretch/>
        </p:blipFill>
        <p:spPr bwMode="auto">
          <a:xfrm>
            <a:off x="3144442" y="3187890"/>
            <a:ext cx="4027002" cy="314642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descr="Un atardecer en un área abierta&#10;&#10;Descripción generada automáticamente">
            <a:extLst>
              <a:ext uri="{FF2B5EF4-FFF2-40B4-BE49-F238E27FC236}">
                <a16:creationId xmlns:a16="http://schemas.microsoft.com/office/drawing/2014/main" id="{E4BB18A9-76F1-4A23-9520-6F8A0FA4F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45" r="15173" b="-1"/>
          <a:stretch/>
        </p:blipFill>
        <p:spPr bwMode="auto">
          <a:xfrm>
            <a:off x="820995" y="10"/>
            <a:ext cx="4113440" cy="3843834"/>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Un dibujo de una montaña&#10;&#10;Descripción generada automáticamente con confianza baja">
            <a:extLst>
              <a:ext uri="{FF2B5EF4-FFF2-40B4-BE49-F238E27FC236}">
                <a16:creationId xmlns:a16="http://schemas.microsoft.com/office/drawing/2014/main" id="{0AA9E90C-84A1-423D-BD39-264C75CC1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26" r="4005" b="5"/>
          <a:stretch/>
        </p:blipFill>
        <p:spPr bwMode="auto">
          <a:xfrm>
            <a:off x="5093532" y="639097"/>
            <a:ext cx="2077912" cy="2397388"/>
          </a:xfrm>
          <a:prstGeom prst="rect">
            <a:avLst/>
          </a:prstGeom>
          <a:noFill/>
          <a:extLst>
            <a:ext uri="{909E8E84-426E-40DD-AFC4-6F175D3DCCD1}">
              <a14:hiddenFill xmlns:a14="http://schemas.microsoft.com/office/drawing/2010/main">
                <a:blipFill dpi="0" rotWithShape="0">
                  <a:blip/>
                  <a:srcRect t="8665" b="119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Una carretera con coches&#10;&#10;Descripción generada automáticamente con confianza media">
            <a:extLst>
              <a:ext uri="{FF2B5EF4-FFF2-40B4-BE49-F238E27FC236}">
                <a16:creationId xmlns:a16="http://schemas.microsoft.com/office/drawing/2014/main" id="{6F06AEAA-C7C4-4548-9DA5-D6BEC24FF3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26" r="2" b="7790"/>
          <a:stretch/>
        </p:blipFill>
        <p:spPr bwMode="auto">
          <a:xfrm>
            <a:off x="20" y="3993777"/>
            <a:ext cx="2986337" cy="2019928"/>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4" name="Straight Connector 53">
            <a:extLst>
              <a:ext uri="{FF2B5EF4-FFF2-40B4-BE49-F238E27FC236}">
                <a16:creationId xmlns:a16="http://schemas.microsoft.com/office/drawing/2014/main" id="{9DE56645-2866-441C-89AC-EEC913F43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E5286F1A-1D8A-461D-97B6-FA41E5978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58" name="Rectangle 57">
            <a:extLst>
              <a:ext uri="{FF2B5EF4-FFF2-40B4-BE49-F238E27FC236}">
                <a16:creationId xmlns:a16="http://schemas.microsoft.com/office/drawing/2014/main" id="{34AC6BCA-32BA-4FCF-9F87-4D8228AB2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extLst>
      <p:ext uri="{BB962C8B-B14F-4D97-AF65-F5344CB8AC3E}">
        <p14:creationId xmlns:p14="http://schemas.microsoft.com/office/powerpoint/2010/main" val="1314473521"/>
      </p:ext>
    </p:extLst>
  </p:cSld>
  <p:clrMapOvr>
    <a:masterClrMapping/>
  </p:clrMapOvr>
  <p:transition spd="med" advClick="0"/>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4CA0F686-E814-413A-901D-EBCDA92192EC}"/>
              </a:ext>
            </a:extLst>
          </p:cNvPr>
          <p:cNvSpPr>
            <a:spLocks noGrp="1" noChangeArrowheads="1"/>
          </p:cNvSpPr>
          <p:nvPr>
            <p:ph type="title"/>
          </p:nvPr>
        </p:nvSpPr>
        <p:spPr>
          <a:xfrm>
            <a:off x="1097280" y="286603"/>
            <a:ext cx="10058400" cy="1450757"/>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b="1"/>
              <a:t>AMENAZA O PELIGRO</a:t>
            </a:r>
          </a:p>
        </p:txBody>
      </p:sp>
      <p:graphicFrame>
        <p:nvGraphicFramePr>
          <p:cNvPr id="20486" name="CuadroTexto 1">
            <a:extLst>
              <a:ext uri="{FF2B5EF4-FFF2-40B4-BE49-F238E27FC236}">
                <a16:creationId xmlns:a16="http://schemas.microsoft.com/office/drawing/2014/main" id="{91B12F08-E1B7-B3BD-B2F0-7FA7565C2D57}"/>
              </a:ext>
            </a:extLst>
          </p:cNvPr>
          <p:cNvGraphicFramePr/>
          <p:nvPr>
            <p:extLst>
              <p:ext uri="{D42A27DB-BD31-4B8C-83A1-F6EECF244321}">
                <p14:modId xmlns:p14="http://schemas.microsoft.com/office/powerpoint/2010/main" val="348001943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3553" name="Rectangle 1">
            <a:extLst>
              <a:ext uri="{FF2B5EF4-FFF2-40B4-BE49-F238E27FC236}">
                <a16:creationId xmlns:a16="http://schemas.microsoft.com/office/drawing/2014/main" id="{ABD552E0-CE95-4369-B1B2-8EAB9F1614D5}"/>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a:solidFill>
                  <a:srgbClr val="FFFFFF"/>
                </a:solidFill>
              </a:rPr>
              <a:t>Factor: Amenaza o Peligro</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23555" name="CuadroTexto 4">
            <a:extLst>
              <a:ext uri="{FF2B5EF4-FFF2-40B4-BE49-F238E27FC236}">
                <a16:creationId xmlns:a16="http://schemas.microsoft.com/office/drawing/2014/main" id="{3838C784-8D90-32F1-D4D0-7216E26BEC77}"/>
              </a:ext>
            </a:extLst>
          </p:cNvPr>
          <p:cNvGraphicFramePr/>
          <p:nvPr>
            <p:extLst>
              <p:ext uri="{D42A27DB-BD31-4B8C-83A1-F6EECF244321}">
                <p14:modId xmlns:p14="http://schemas.microsoft.com/office/powerpoint/2010/main" val="422837719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4577" name="Rectangle 1">
            <a:extLst>
              <a:ext uri="{FF2B5EF4-FFF2-40B4-BE49-F238E27FC236}">
                <a16:creationId xmlns:a16="http://schemas.microsoft.com/office/drawing/2014/main" id="{4F09DFC8-ACD3-4643-BD54-86E1BE94FDA6}"/>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dirty="0">
                <a:solidFill>
                  <a:srgbClr val="FFFFFF"/>
                </a:solidFill>
              </a:rPr>
              <a:t>Factor: </a:t>
            </a:r>
            <a:r>
              <a:rPr lang="en-US" altLang="es-ES" sz="3600" b="1" dirty="0" err="1">
                <a:solidFill>
                  <a:srgbClr val="FFFFFF"/>
                </a:solidFill>
              </a:rPr>
              <a:t>Amenaza</a:t>
            </a:r>
            <a:r>
              <a:rPr lang="en-US" altLang="es-ES" sz="3600" b="1" dirty="0">
                <a:solidFill>
                  <a:srgbClr val="FFFFFF"/>
                </a:solidFill>
              </a:rPr>
              <a:t> o </a:t>
            </a:r>
            <a:r>
              <a:rPr lang="en-US" altLang="es-ES" sz="3600" b="1" dirty="0" err="1">
                <a:solidFill>
                  <a:srgbClr val="FFFFFF"/>
                </a:solidFill>
              </a:rPr>
              <a:t>Peligro</a:t>
            </a:r>
            <a:endParaRPr lang="en-US" altLang="es-ES" sz="3600" b="1" dirty="0">
              <a:solidFill>
                <a:srgbClr val="FFFFFF"/>
              </a:solidFill>
            </a:endParaRP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24579" name="CuadroTexto 1">
            <a:extLst>
              <a:ext uri="{FF2B5EF4-FFF2-40B4-BE49-F238E27FC236}">
                <a16:creationId xmlns:a16="http://schemas.microsoft.com/office/drawing/2014/main" id="{85802FA8-DA58-F204-4504-4645F59EFF97}"/>
              </a:ext>
            </a:extLst>
          </p:cNvPr>
          <p:cNvGraphicFramePr/>
          <p:nvPr>
            <p:extLst>
              <p:ext uri="{D42A27DB-BD31-4B8C-83A1-F6EECF244321}">
                <p14:modId xmlns:p14="http://schemas.microsoft.com/office/powerpoint/2010/main" val="167639213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EC0A800-612C-4D39-AAE4-B48374EA4AC0}"/>
              </a:ext>
            </a:extLst>
          </p:cNvPr>
          <p:cNvSpPr/>
          <p:nvPr/>
        </p:nvSpPr>
        <p:spPr>
          <a:xfrm>
            <a:off x="0" y="88899"/>
            <a:ext cx="12192000" cy="63301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2">
            <a:extLst>
              <a:ext uri="{FF2B5EF4-FFF2-40B4-BE49-F238E27FC236}">
                <a16:creationId xmlns:a16="http://schemas.microsoft.com/office/drawing/2014/main" id="{3D54E90D-95B9-42EC-BC90-5977987679F6}"/>
              </a:ext>
            </a:extLst>
          </p:cNvPr>
          <p:cNvSpPr/>
          <p:nvPr/>
        </p:nvSpPr>
        <p:spPr>
          <a:xfrm>
            <a:off x="0" y="88899"/>
            <a:ext cx="1873251" cy="633015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49154" name="Picture 1">
            <a:extLst>
              <a:ext uri="{FF2B5EF4-FFF2-40B4-BE49-F238E27FC236}">
                <a16:creationId xmlns:a16="http://schemas.microsoft.com/office/drawing/2014/main" id="{555239A5-E14E-4BB8-B401-A1BEAAB12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796" y="3546641"/>
            <a:ext cx="2327868" cy="1548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4">
            <a:extLst>
              <a:ext uri="{FF2B5EF4-FFF2-40B4-BE49-F238E27FC236}">
                <a16:creationId xmlns:a16="http://schemas.microsoft.com/office/drawing/2014/main" id="{6E884A52-1682-4EB0-A67B-A910716646F5}"/>
              </a:ext>
            </a:extLst>
          </p:cNvPr>
          <p:cNvSpPr>
            <a:spLocks noChangeArrowheads="1"/>
          </p:cNvSpPr>
          <p:nvPr/>
        </p:nvSpPr>
        <p:spPr bwMode="auto">
          <a:xfrm rot="16200000">
            <a:off x="-1730858" y="2896414"/>
            <a:ext cx="51847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ES" altLang="es-ES" sz="3000" b="1" i="1" dirty="0">
                <a:solidFill>
                  <a:schemeClr val="bg1"/>
                </a:solidFill>
              </a:rPr>
              <a:t>AMENAZAS NATURALES</a:t>
            </a:r>
          </a:p>
        </p:txBody>
      </p:sp>
      <p:sp>
        <p:nvSpPr>
          <p:cNvPr id="7173" name="Rectangle 5">
            <a:extLst>
              <a:ext uri="{FF2B5EF4-FFF2-40B4-BE49-F238E27FC236}">
                <a16:creationId xmlns:a16="http://schemas.microsoft.com/office/drawing/2014/main" id="{6C1257BF-9737-4D87-B0EC-3472D09EDB6F}"/>
              </a:ext>
            </a:extLst>
          </p:cNvPr>
          <p:cNvSpPr>
            <a:spLocks noChangeArrowheads="1"/>
          </p:cNvSpPr>
          <p:nvPr/>
        </p:nvSpPr>
        <p:spPr bwMode="auto">
          <a:xfrm>
            <a:off x="4967288" y="5445126"/>
            <a:ext cx="570071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3538" algn="l"/>
              </a:tabLst>
              <a:defRPr>
                <a:solidFill>
                  <a:schemeClr val="bg1"/>
                </a:solidFill>
                <a:latin typeface="Arial" panose="020B0604020202020204" pitchFamily="34" charset="0"/>
                <a:ea typeface="MS Gothic" panose="020B0609070205080204" pitchFamily="49" charset="-128"/>
              </a:defRPr>
            </a:lvl1pPr>
            <a:lvl2pPr>
              <a:tabLst>
                <a:tab pos="363538" algn="l"/>
              </a:tabLst>
              <a:defRPr>
                <a:solidFill>
                  <a:schemeClr val="bg1"/>
                </a:solidFill>
                <a:latin typeface="Arial" panose="020B0604020202020204" pitchFamily="34" charset="0"/>
                <a:ea typeface="MS Gothic" panose="020B0609070205080204" pitchFamily="49" charset="-128"/>
              </a:defRPr>
            </a:lvl2pPr>
            <a:lvl3pPr>
              <a:tabLst>
                <a:tab pos="363538" algn="l"/>
              </a:tabLst>
              <a:defRPr>
                <a:solidFill>
                  <a:schemeClr val="bg1"/>
                </a:solidFill>
                <a:latin typeface="Arial" panose="020B0604020202020204" pitchFamily="34" charset="0"/>
                <a:ea typeface="MS Gothic" panose="020B0609070205080204" pitchFamily="49" charset="-128"/>
              </a:defRPr>
            </a:lvl3pPr>
            <a:lvl4pPr>
              <a:tabLst>
                <a:tab pos="363538" algn="l"/>
              </a:tabLst>
              <a:defRPr>
                <a:solidFill>
                  <a:schemeClr val="bg1"/>
                </a:solidFill>
                <a:latin typeface="Arial" panose="020B0604020202020204" pitchFamily="34" charset="0"/>
                <a:ea typeface="MS Gothic" panose="020B0609070205080204" pitchFamily="49" charset="-128"/>
              </a:defRPr>
            </a:lvl4pPr>
            <a:lvl5pPr>
              <a:tabLst>
                <a:tab pos="363538"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9pPr>
          </a:lstStyle>
          <a:p>
            <a:pPr algn="ctr"/>
            <a:r>
              <a:rPr lang="es-ES" altLang="es-ES" sz="2000" b="1">
                <a:solidFill>
                  <a:srgbClr val="FFC000"/>
                </a:solidFill>
              </a:rPr>
              <a:t>Cósmicos</a:t>
            </a:r>
          </a:p>
          <a:p>
            <a:pPr>
              <a:buFontTx/>
              <a:buChar char="•"/>
            </a:pPr>
            <a:r>
              <a:rPr lang="es-ES" altLang="es-ES" sz="2000"/>
              <a:t>	Choque de objetos del espacio con la Tierra</a:t>
            </a:r>
          </a:p>
          <a:p>
            <a:pPr>
              <a:buFontTx/>
              <a:buChar char="•"/>
            </a:pPr>
            <a:r>
              <a:rPr lang="es-ES" altLang="es-ES" sz="2000"/>
              <a:t>	La contaminación biológicoespacial</a:t>
            </a:r>
          </a:p>
          <a:p>
            <a:pPr>
              <a:buFontTx/>
              <a:buChar char="•"/>
            </a:pPr>
            <a:r>
              <a:rPr lang="es-ES" altLang="es-ES" sz="2000"/>
              <a:t>	La evolución del Sistema Solar</a:t>
            </a:r>
          </a:p>
        </p:txBody>
      </p:sp>
      <p:sp>
        <p:nvSpPr>
          <p:cNvPr id="7174" name="Rectangle 6">
            <a:extLst>
              <a:ext uri="{FF2B5EF4-FFF2-40B4-BE49-F238E27FC236}">
                <a16:creationId xmlns:a16="http://schemas.microsoft.com/office/drawing/2014/main" id="{0BD346B6-A096-41AA-A369-20F172E00DF0}"/>
              </a:ext>
            </a:extLst>
          </p:cNvPr>
          <p:cNvSpPr>
            <a:spLocks noChangeArrowheads="1"/>
          </p:cNvSpPr>
          <p:nvPr/>
        </p:nvSpPr>
        <p:spPr bwMode="auto">
          <a:xfrm>
            <a:off x="1884363" y="669925"/>
            <a:ext cx="22669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1938" algn="l"/>
              </a:tabLst>
              <a:defRPr>
                <a:solidFill>
                  <a:schemeClr val="bg1"/>
                </a:solidFill>
                <a:latin typeface="Arial" panose="020B0604020202020204" pitchFamily="34" charset="0"/>
                <a:ea typeface="MS Gothic" panose="020B0609070205080204" pitchFamily="49" charset="-128"/>
              </a:defRPr>
            </a:lvl1pPr>
            <a:lvl2pPr>
              <a:tabLst>
                <a:tab pos="261938" algn="l"/>
              </a:tabLst>
              <a:defRPr>
                <a:solidFill>
                  <a:schemeClr val="bg1"/>
                </a:solidFill>
                <a:latin typeface="Arial" panose="020B0604020202020204" pitchFamily="34" charset="0"/>
                <a:ea typeface="MS Gothic" panose="020B0609070205080204" pitchFamily="49" charset="-128"/>
              </a:defRPr>
            </a:lvl2pPr>
            <a:lvl3pPr>
              <a:tabLst>
                <a:tab pos="261938" algn="l"/>
              </a:tabLst>
              <a:defRPr>
                <a:solidFill>
                  <a:schemeClr val="bg1"/>
                </a:solidFill>
                <a:latin typeface="Arial" panose="020B0604020202020204" pitchFamily="34" charset="0"/>
                <a:ea typeface="MS Gothic" panose="020B0609070205080204" pitchFamily="49" charset="-128"/>
              </a:defRPr>
            </a:lvl3pPr>
            <a:lvl4pPr>
              <a:tabLst>
                <a:tab pos="261938" algn="l"/>
              </a:tabLst>
              <a:defRPr>
                <a:solidFill>
                  <a:schemeClr val="bg1"/>
                </a:solidFill>
                <a:latin typeface="Arial" panose="020B0604020202020204" pitchFamily="34" charset="0"/>
                <a:ea typeface="MS Gothic" panose="020B0609070205080204" pitchFamily="49" charset="-128"/>
              </a:defRPr>
            </a:lvl4pPr>
            <a:lvl5pPr>
              <a:tabLst>
                <a:tab pos="261938"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9pPr>
          </a:lstStyle>
          <a:p>
            <a:pPr algn="ctr"/>
            <a:r>
              <a:rPr lang="es-ES" altLang="es-ES" sz="2000" b="1" dirty="0">
                <a:solidFill>
                  <a:srgbClr val="FFC000"/>
                </a:solidFill>
              </a:rPr>
              <a:t>Geológicos</a:t>
            </a:r>
          </a:p>
          <a:p>
            <a:pPr>
              <a:buFontTx/>
              <a:buChar char="•"/>
            </a:pPr>
            <a:r>
              <a:rPr lang="es-ES" altLang="es-ES" sz="2000" dirty="0"/>
              <a:t>	Vulcanismo</a:t>
            </a:r>
          </a:p>
          <a:p>
            <a:pPr>
              <a:buFontTx/>
              <a:buChar char="•"/>
            </a:pPr>
            <a:r>
              <a:rPr lang="es-ES" altLang="es-ES" sz="2000" dirty="0"/>
              <a:t>	Terremotos</a:t>
            </a:r>
          </a:p>
        </p:txBody>
      </p:sp>
      <p:sp>
        <p:nvSpPr>
          <p:cNvPr id="7175" name="Rectangle 7">
            <a:extLst>
              <a:ext uri="{FF2B5EF4-FFF2-40B4-BE49-F238E27FC236}">
                <a16:creationId xmlns:a16="http://schemas.microsoft.com/office/drawing/2014/main" id="{3FF29438-B03D-4378-B8FD-AC553A0220E4}"/>
              </a:ext>
            </a:extLst>
          </p:cNvPr>
          <p:cNvSpPr>
            <a:spLocks noChangeArrowheads="1"/>
          </p:cNvSpPr>
          <p:nvPr/>
        </p:nvSpPr>
        <p:spPr bwMode="auto">
          <a:xfrm>
            <a:off x="4065588" y="620713"/>
            <a:ext cx="6494462"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363538" algn="l"/>
              </a:tabLst>
              <a:defRPr>
                <a:solidFill>
                  <a:schemeClr val="bg1"/>
                </a:solidFill>
                <a:latin typeface="Arial" panose="020B0604020202020204" pitchFamily="34" charset="0"/>
                <a:ea typeface="MS Gothic" panose="020B0609070205080204" pitchFamily="49" charset="-128"/>
              </a:defRPr>
            </a:lvl1pPr>
            <a:lvl2pPr>
              <a:tabLst>
                <a:tab pos="363538" algn="l"/>
              </a:tabLst>
              <a:defRPr>
                <a:solidFill>
                  <a:schemeClr val="bg1"/>
                </a:solidFill>
                <a:latin typeface="Arial" panose="020B0604020202020204" pitchFamily="34" charset="0"/>
                <a:ea typeface="MS Gothic" panose="020B0609070205080204" pitchFamily="49" charset="-128"/>
              </a:defRPr>
            </a:lvl2pPr>
            <a:lvl3pPr>
              <a:tabLst>
                <a:tab pos="363538" algn="l"/>
              </a:tabLst>
              <a:defRPr>
                <a:solidFill>
                  <a:schemeClr val="bg1"/>
                </a:solidFill>
                <a:latin typeface="Arial" panose="020B0604020202020204" pitchFamily="34" charset="0"/>
                <a:ea typeface="MS Gothic" panose="020B0609070205080204" pitchFamily="49" charset="-128"/>
              </a:defRPr>
            </a:lvl3pPr>
            <a:lvl4pPr>
              <a:tabLst>
                <a:tab pos="363538" algn="l"/>
              </a:tabLst>
              <a:defRPr>
                <a:solidFill>
                  <a:schemeClr val="bg1"/>
                </a:solidFill>
                <a:latin typeface="Arial" panose="020B0604020202020204" pitchFamily="34" charset="0"/>
                <a:ea typeface="MS Gothic" panose="020B0609070205080204" pitchFamily="49" charset="-128"/>
              </a:defRPr>
            </a:lvl4pPr>
            <a:lvl5pPr>
              <a:tabLst>
                <a:tab pos="363538"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363538" algn="l"/>
              </a:tabLst>
              <a:defRPr>
                <a:solidFill>
                  <a:schemeClr val="bg1"/>
                </a:solidFill>
                <a:latin typeface="Arial" panose="020B0604020202020204" pitchFamily="34" charset="0"/>
                <a:ea typeface="MS Gothic" panose="020B0609070205080204" pitchFamily="49" charset="-128"/>
              </a:defRPr>
            </a:lvl9pPr>
          </a:lstStyle>
          <a:p>
            <a:pPr algn="ctr"/>
            <a:r>
              <a:rPr lang="es-ES" altLang="es-ES" sz="2000" b="1" dirty="0">
                <a:solidFill>
                  <a:srgbClr val="FFC000"/>
                </a:solidFill>
              </a:rPr>
              <a:t>Meteorológicos e hidrológicos</a:t>
            </a:r>
          </a:p>
          <a:p>
            <a:pPr>
              <a:buFontTx/>
              <a:buChar char="•"/>
            </a:pPr>
            <a:r>
              <a:rPr lang="es-ES" altLang="es-ES" sz="2000" dirty="0"/>
              <a:t>	Nieve y Hielo.</a:t>
            </a:r>
          </a:p>
          <a:p>
            <a:pPr>
              <a:buFontTx/>
              <a:buChar char="•"/>
            </a:pPr>
            <a:r>
              <a:rPr lang="es-ES" altLang="es-ES" sz="2000" dirty="0"/>
              <a:t>	Lluvias intensas, Granizo y Tormentas.</a:t>
            </a:r>
          </a:p>
          <a:p>
            <a:pPr>
              <a:buFontTx/>
              <a:buChar char="•"/>
            </a:pPr>
            <a:r>
              <a:rPr lang="es-ES" altLang="es-ES" sz="2000" dirty="0"/>
              <a:t>	Inundaciones súbitas y en grandes cuencas.</a:t>
            </a:r>
          </a:p>
          <a:p>
            <a:pPr>
              <a:buFontTx/>
              <a:buChar char="•"/>
            </a:pPr>
            <a:r>
              <a:rPr lang="es-ES" altLang="es-ES" sz="2000" dirty="0"/>
              <a:t>	Olas de frío y de calor.</a:t>
            </a:r>
          </a:p>
          <a:p>
            <a:pPr>
              <a:buFontTx/>
              <a:buChar char="•"/>
            </a:pPr>
            <a:r>
              <a:rPr lang="es-ES" altLang="es-ES" sz="2000" dirty="0"/>
              <a:t>	Vientos fuertes (Tornados)  y temporales marítimos.</a:t>
            </a:r>
          </a:p>
          <a:p>
            <a:pPr>
              <a:buFontTx/>
              <a:buChar char="•"/>
            </a:pPr>
            <a:r>
              <a:rPr lang="es-ES" altLang="es-ES" sz="2000" dirty="0"/>
              <a:t>     Incendios forestales  </a:t>
            </a:r>
          </a:p>
        </p:txBody>
      </p:sp>
      <p:sp>
        <p:nvSpPr>
          <p:cNvPr id="7176" name="Rectangle 8">
            <a:extLst>
              <a:ext uri="{FF2B5EF4-FFF2-40B4-BE49-F238E27FC236}">
                <a16:creationId xmlns:a16="http://schemas.microsoft.com/office/drawing/2014/main" id="{22844BD3-1970-4161-A337-E193198B1EF6}"/>
              </a:ext>
            </a:extLst>
          </p:cNvPr>
          <p:cNvSpPr>
            <a:spLocks noChangeArrowheads="1"/>
          </p:cNvSpPr>
          <p:nvPr/>
        </p:nvSpPr>
        <p:spPr bwMode="auto">
          <a:xfrm>
            <a:off x="5340350" y="2921000"/>
            <a:ext cx="30876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a:solidFill>
                  <a:schemeClr val="bg1"/>
                </a:solidFill>
                <a:latin typeface="Arial" panose="020B0604020202020204" pitchFamily="34" charset="0"/>
                <a:ea typeface="MS Gothic" panose="020B0609070205080204" pitchFamily="49" charset="-128"/>
              </a:defRPr>
            </a:lvl1pPr>
            <a:lvl2pPr>
              <a:defRPr>
                <a:solidFill>
                  <a:schemeClr val="bg1"/>
                </a:solidFill>
                <a:latin typeface="Arial" panose="020B0604020202020204" pitchFamily="34" charset="0"/>
                <a:ea typeface="MS Gothic" panose="020B0609070205080204" pitchFamily="49" charset="-128"/>
              </a:defRPr>
            </a:lvl2pPr>
            <a:lvl3pPr>
              <a:defRPr>
                <a:solidFill>
                  <a:schemeClr val="bg1"/>
                </a:solidFill>
                <a:latin typeface="Arial" panose="020B0604020202020204" pitchFamily="34" charset="0"/>
                <a:ea typeface="MS Gothic" panose="020B0609070205080204" pitchFamily="49" charset="-128"/>
              </a:defRPr>
            </a:lvl3pPr>
            <a:lvl4pPr>
              <a:defRPr>
                <a:solidFill>
                  <a:schemeClr val="bg1"/>
                </a:solidFill>
                <a:latin typeface="Arial" panose="020B0604020202020204" pitchFamily="34" charset="0"/>
                <a:ea typeface="MS Gothic" panose="020B0609070205080204" pitchFamily="49" charset="-128"/>
              </a:defRPr>
            </a:lvl4pPr>
            <a:lvl5pPr>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9pPr>
          </a:lstStyle>
          <a:p>
            <a:r>
              <a:rPr lang="es-ES" altLang="es-ES" sz="2000" b="1">
                <a:solidFill>
                  <a:srgbClr val="FFC000"/>
                </a:solidFill>
              </a:rPr>
              <a:t>Geomorfológicos</a:t>
            </a:r>
            <a:r>
              <a:rPr lang="es-ES" altLang="es-ES" sz="2000"/>
              <a:t>	</a:t>
            </a:r>
          </a:p>
          <a:p>
            <a:pPr>
              <a:buFontTx/>
              <a:buChar char="•"/>
            </a:pPr>
            <a:r>
              <a:rPr lang="es-ES" altLang="es-ES" sz="2000"/>
              <a:t>Movimiento de terreno </a:t>
            </a:r>
          </a:p>
          <a:p>
            <a:pPr>
              <a:buFontTx/>
              <a:buChar char="•"/>
            </a:pPr>
            <a:r>
              <a:rPr lang="es-ES" altLang="es-ES" sz="2000"/>
              <a:t>Aludes</a:t>
            </a:r>
          </a:p>
        </p:txBody>
      </p:sp>
      <p:sp>
        <p:nvSpPr>
          <p:cNvPr id="7177" name="Rectangle 9">
            <a:extLst>
              <a:ext uri="{FF2B5EF4-FFF2-40B4-BE49-F238E27FC236}">
                <a16:creationId xmlns:a16="http://schemas.microsoft.com/office/drawing/2014/main" id="{999E9952-73AA-4674-9288-25F4292543C0}"/>
              </a:ext>
            </a:extLst>
          </p:cNvPr>
          <p:cNvSpPr>
            <a:spLocks noChangeArrowheads="1"/>
          </p:cNvSpPr>
          <p:nvPr/>
        </p:nvSpPr>
        <p:spPr bwMode="auto">
          <a:xfrm>
            <a:off x="1884363" y="4114800"/>
            <a:ext cx="509905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49263" algn="l"/>
              </a:tabLst>
              <a:defRPr>
                <a:solidFill>
                  <a:schemeClr val="bg1"/>
                </a:solidFill>
                <a:latin typeface="Arial" panose="020B0604020202020204" pitchFamily="34" charset="0"/>
                <a:ea typeface="MS Gothic" panose="020B0609070205080204" pitchFamily="49" charset="-128"/>
              </a:defRPr>
            </a:lvl1pPr>
            <a:lvl2pPr marL="261938">
              <a:tabLst>
                <a:tab pos="449263" algn="l"/>
              </a:tabLst>
              <a:defRPr>
                <a:solidFill>
                  <a:schemeClr val="bg1"/>
                </a:solidFill>
                <a:latin typeface="Arial" panose="020B0604020202020204" pitchFamily="34" charset="0"/>
                <a:ea typeface="MS Gothic" panose="020B0609070205080204" pitchFamily="49" charset="-128"/>
              </a:defRPr>
            </a:lvl2pPr>
            <a:lvl3pPr marL="992188">
              <a:tabLst>
                <a:tab pos="449263" algn="l"/>
              </a:tabLst>
              <a:defRPr>
                <a:solidFill>
                  <a:schemeClr val="bg1"/>
                </a:solidFill>
                <a:latin typeface="Arial" panose="020B0604020202020204" pitchFamily="34" charset="0"/>
                <a:ea typeface="MS Gothic" panose="020B0609070205080204" pitchFamily="49" charset="-128"/>
              </a:defRPr>
            </a:lvl3pPr>
            <a:lvl4pPr>
              <a:tabLst>
                <a:tab pos="449263" algn="l"/>
              </a:tabLst>
              <a:defRPr>
                <a:solidFill>
                  <a:schemeClr val="bg1"/>
                </a:solidFill>
                <a:latin typeface="Arial" panose="020B0604020202020204" pitchFamily="34" charset="0"/>
                <a:ea typeface="MS Gothic" panose="020B0609070205080204" pitchFamily="49" charset="-128"/>
              </a:defRPr>
            </a:lvl4pPr>
            <a:lvl5pPr>
              <a:tabLst>
                <a:tab pos="4492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4492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4492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4492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449263" algn="l"/>
              </a:tabLst>
              <a:defRPr>
                <a:solidFill>
                  <a:schemeClr val="bg1"/>
                </a:solidFill>
                <a:latin typeface="Arial" panose="020B0604020202020204" pitchFamily="34" charset="0"/>
                <a:ea typeface="MS Gothic" panose="020B0609070205080204" pitchFamily="49" charset="-128"/>
              </a:defRPr>
            </a:lvl9pPr>
          </a:lstStyle>
          <a:p>
            <a:pPr algn="ctr"/>
            <a:r>
              <a:rPr lang="es-ES" altLang="es-ES" sz="2000" b="1">
                <a:solidFill>
                  <a:srgbClr val="FFC000"/>
                </a:solidFill>
              </a:rPr>
              <a:t>Climatológicos</a:t>
            </a:r>
          </a:p>
          <a:p>
            <a:pPr>
              <a:buFontTx/>
              <a:buChar char="•"/>
            </a:pPr>
            <a:r>
              <a:rPr lang="es-ES" altLang="es-ES" sz="2000"/>
              <a:t>	Sequías y desertificación</a:t>
            </a:r>
          </a:p>
          <a:p>
            <a:pPr>
              <a:buFontTx/>
              <a:buChar char="•"/>
            </a:pPr>
            <a:r>
              <a:rPr lang="es-ES" altLang="es-ES" sz="2000"/>
              <a:t>	Alteraciones antrópicas de la atmósfera</a:t>
            </a:r>
          </a:p>
          <a:p>
            <a:pPr lvl="1">
              <a:buFontTx/>
              <a:buChar char="•"/>
            </a:pPr>
            <a:r>
              <a:rPr lang="es-ES" altLang="es-ES" sz="2000"/>
              <a:t>	Agujero de la capa de ozono</a:t>
            </a:r>
          </a:p>
          <a:p>
            <a:pPr lvl="1">
              <a:buFontTx/>
              <a:buChar char="•"/>
            </a:pPr>
            <a:r>
              <a:rPr lang="es-ES" altLang="es-ES" sz="2000"/>
              <a:t>	Cambio climático</a:t>
            </a:r>
          </a:p>
        </p:txBody>
      </p:sp>
      <p:sp>
        <p:nvSpPr>
          <p:cNvPr id="7178" name="Rectangle 10">
            <a:extLst>
              <a:ext uri="{FF2B5EF4-FFF2-40B4-BE49-F238E27FC236}">
                <a16:creationId xmlns:a16="http://schemas.microsoft.com/office/drawing/2014/main" id="{B5872D6F-8073-4639-BFD3-8037887C98FC}"/>
              </a:ext>
            </a:extLst>
          </p:cNvPr>
          <p:cNvSpPr>
            <a:spLocks noChangeArrowheads="1"/>
          </p:cNvSpPr>
          <p:nvPr/>
        </p:nvSpPr>
        <p:spPr bwMode="auto">
          <a:xfrm>
            <a:off x="1873251" y="2800350"/>
            <a:ext cx="24225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1938" algn="l"/>
              </a:tabLst>
              <a:defRPr>
                <a:solidFill>
                  <a:schemeClr val="bg1"/>
                </a:solidFill>
                <a:latin typeface="Arial" panose="020B0604020202020204" pitchFamily="34" charset="0"/>
                <a:ea typeface="MS Gothic" panose="020B0609070205080204" pitchFamily="49" charset="-128"/>
              </a:defRPr>
            </a:lvl1pPr>
            <a:lvl2pPr>
              <a:tabLst>
                <a:tab pos="261938" algn="l"/>
              </a:tabLst>
              <a:defRPr>
                <a:solidFill>
                  <a:schemeClr val="bg1"/>
                </a:solidFill>
                <a:latin typeface="Arial" panose="020B0604020202020204" pitchFamily="34" charset="0"/>
                <a:ea typeface="MS Gothic" panose="020B0609070205080204" pitchFamily="49" charset="-128"/>
              </a:defRPr>
            </a:lvl2pPr>
            <a:lvl3pPr>
              <a:tabLst>
                <a:tab pos="261938" algn="l"/>
              </a:tabLst>
              <a:defRPr>
                <a:solidFill>
                  <a:schemeClr val="bg1"/>
                </a:solidFill>
                <a:latin typeface="Arial" panose="020B0604020202020204" pitchFamily="34" charset="0"/>
                <a:ea typeface="MS Gothic" panose="020B0609070205080204" pitchFamily="49" charset="-128"/>
              </a:defRPr>
            </a:lvl3pPr>
            <a:lvl4pPr>
              <a:tabLst>
                <a:tab pos="261938" algn="l"/>
              </a:tabLst>
              <a:defRPr>
                <a:solidFill>
                  <a:schemeClr val="bg1"/>
                </a:solidFill>
                <a:latin typeface="Arial" panose="020B0604020202020204" pitchFamily="34" charset="0"/>
                <a:ea typeface="MS Gothic" panose="020B0609070205080204" pitchFamily="49" charset="-128"/>
              </a:defRPr>
            </a:lvl4pPr>
            <a:lvl5pPr>
              <a:tabLst>
                <a:tab pos="261938"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261938" algn="l"/>
              </a:tabLst>
              <a:defRPr>
                <a:solidFill>
                  <a:schemeClr val="bg1"/>
                </a:solidFill>
                <a:latin typeface="Arial" panose="020B0604020202020204" pitchFamily="34" charset="0"/>
                <a:ea typeface="MS Gothic" panose="020B0609070205080204" pitchFamily="49" charset="-128"/>
              </a:defRPr>
            </a:lvl9pPr>
          </a:lstStyle>
          <a:p>
            <a:pPr algn="ctr"/>
            <a:r>
              <a:rPr lang="es-ES" altLang="es-ES" sz="2000" b="1">
                <a:solidFill>
                  <a:srgbClr val="FFC000"/>
                </a:solidFill>
              </a:rPr>
              <a:t>Biológicos</a:t>
            </a:r>
          </a:p>
          <a:p>
            <a:pPr>
              <a:buFontTx/>
              <a:buChar char="•"/>
            </a:pPr>
            <a:r>
              <a:rPr lang="es-ES" altLang="es-ES" sz="2000"/>
              <a:t>	Plagas</a:t>
            </a:r>
          </a:p>
          <a:p>
            <a:pPr>
              <a:buFontTx/>
              <a:buChar char="•"/>
            </a:pPr>
            <a:r>
              <a:rPr lang="es-ES" altLang="es-ES" sz="2000"/>
              <a:t>	Epidemias</a:t>
            </a:r>
          </a:p>
        </p:txBody>
      </p:sp>
      <p:pic>
        <p:nvPicPr>
          <p:cNvPr id="49162" name="Picture 19">
            <a:extLst>
              <a:ext uri="{FF2B5EF4-FFF2-40B4-BE49-F238E27FC236}">
                <a16:creationId xmlns:a16="http://schemas.microsoft.com/office/drawing/2014/main" id="{B6402B00-D2AC-42E4-AB21-012C7751A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293" y="2516961"/>
            <a:ext cx="1687513" cy="120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4" name="Picture 17">
            <a:extLst>
              <a:ext uri="{FF2B5EF4-FFF2-40B4-BE49-F238E27FC236}">
                <a16:creationId xmlns:a16="http://schemas.microsoft.com/office/drawing/2014/main" id="{FED42A19-DA74-4405-BF91-2217B41DA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1475" y="3969196"/>
            <a:ext cx="2401324" cy="1548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3" name="Picture 16">
            <a:extLst>
              <a:ext uri="{FF2B5EF4-FFF2-40B4-BE49-F238E27FC236}">
                <a16:creationId xmlns:a16="http://schemas.microsoft.com/office/drawing/2014/main" id="{30DE482D-D0B6-4362-8087-2BC8571E09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1952" y="3410396"/>
            <a:ext cx="1958504" cy="16846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slide(fromTop)">
                                      <p:cBhvr>
                                        <p:cTn id="7" dur="20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174">
                                            <p:txEl>
                                              <p:pRg st="0" end="0"/>
                                            </p:txEl>
                                          </p:spTgt>
                                        </p:tgtEl>
                                        <p:attrNameLst>
                                          <p:attrName>style.visibility</p:attrName>
                                        </p:attrNameLst>
                                      </p:cBhvr>
                                      <p:to>
                                        <p:strVal val="visible"/>
                                      </p:to>
                                    </p:set>
                                    <p:animEffect transition="in" filter="slide(fromLeft)">
                                      <p:cBhvr>
                                        <p:cTn id="12" dur="2000"/>
                                        <p:tgtEl>
                                          <p:spTgt spid="7174">
                                            <p:txEl>
                                              <p:pRg st="0" end="0"/>
                                            </p:txEl>
                                          </p:spTgt>
                                        </p:tgtEl>
                                      </p:cBhvr>
                                    </p:animEffect>
                                  </p:childTnLst>
                                </p:cTn>
                              </p:par>
                            </p:childTnLst>
                          </p:cTn>
                        </p:par>
                        <p:par>
                          <p:cTn id="13" fill="hold" nodeType="afterGroup">
                            <p:stCondLst>
                              <p:cond delay="2000"/>
                            </p:stCondLst>
                            <p:childTnLst>
                              <p:par>
                                <p:cTn id="14" presetID="12" presetClass="entr" presetSubtype="8" fill="hold" grpId="0" nodeType="afterEffect">
                                  <p:stCondLst>
                                    <p:cond delay="0"/>
                                  </p:stCondLst>
                                  <p:childTnLst>
                                    <p:set>
                                      <p:cBhvr>
                                        <p:cTn id="15" dur="1" fill="hold">
                                          <p:stCondLst>
                                            <p:cond delay="0"/>
                                          </p:stCondLst>
                                        </p:cTn>
                                        <p:tgtEl>
                                          <p:spTgt spid="7174">
                                            <p:txEl>
                                              <p:pRg st="1" end="1"/>
                                            </p:txEl>
                                          </p:spTgt>
                                        </p:tgtEl>
                                        <p:attrNameLst>
                                          <p:attrName>style.visibility</p:attrName>
                                        </p:attrNameLst>
                                      </p:cBhvr>
                                      <p:to>
                                        <p:strVal val="visible"/>
                                      </p:to>
                                    </p:set>
                                    <p:animEffect transition="in" filter="slide(fromLeft)">
                                      <p:cBhvr>
                                        <p:cTn id="16" dur="2000"/>
                                        <p:tgtEl>
                                          <p:spTgt spid="7174">
                                            <p:txEl>
                                              <p:pRg st="1" end="1"/>
                                            </p:txEl>
                                          </p:spTgt>
                                        </p:tgtEl>
                                      </p:cBhvr>
                                    </p:animEffect>
                                  </p:childTnLst>
                                </p:cTn>
                              </p:par>
                            </p:childTnLst>
                          </p:cTn>
                        </p:par>
                        <p:par>
                          <p:cTn id="17" fill="hold" nodeType="afterGroup">
                            <p:stCondLst>
                              <p:cond delay="4000"/>
                            </p:stCondLst>
                            <p:childTnLst>
                              <p:par>
                                <p:cTn id="18" presetID="12" presetClass="entr" presetSubtype="8" fill="hold" grpId="0" nodeType="afterEffect">
                                  <p:stCondLst>
                                    <p:cond delay="0"/>
                                  </p:stCondLst>
                                  <p:childTnLst>
                                    <p:set>
                                      <p:cBhvr>
                                        <p:cTn id="19" dur="1" fill="hold">
                                          <p:stCondLst>
                                            <p:cond delay="0"/>
                                          </p:stCondLst>
                                        </p:cTn>
                                        <p:tgtEl>
                                          <p:spTgt spid="7174">
                                            <p:txEl>
                                              <p:pRg st="2" end="2"/>
                                            </p:txEl>
                                          </p:spTgt>
                                        </p:tgtEl>
                                        <p:attrNameLst>
                                          <p:attrName>style.visibility</p:attrName>
                                        </p:attrNameLst>
                                      </p:cBhvr>
                                      <p:to>
                                        <p:strVal val="visible"/>
                                      </p:to>
                                    </p:set>
                                    <p:animEffect transition="in" filter="slide(fromLeft)">
                                      <p:cBhvr>
                                        <p:cTn id="20" dur="2000"/>
                                        <p:tgtEl>
                                          <p:spTgt spid="717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7175">
                                            <p:txEl>
                                              <p:pRg st="0" end="0"/>
                                            </p:txEl>
                                          </p:spTgt>
                                        </p:tgtEl>
                                        <p:attrNameLst>
                                          <p:attrName>style.visibility</p:attrName>
                                        </p:attrNameLst>
                                      </p:cBhvr>
                                      <p:to>
                                        <p:strVal val="visible"/>
                                      </p:to>
                                    </p:set>
                                    <p:animEffect transition="in" filter="slide(fromLeft)">
                                      <p:cBhvr>
                                        <p:cTn id="25" dur="2000"/>
                                        <p:tgtEl>
                                          <p:spTgt spid="7175">
                                            <p:txEl>
                                              <p:pRg st="0" end="0"/>
                                            </p:txEl>
                                          </p:spTgt>
                                        </p:tgtEl>
                                      </p:cBhvr>
                                    </p:animEffect>
                                  </p:childTnLst>
                                </p:cTn>
                              </p:par>
                            </p:childTnLst>
                          </p:cTn>
                        </p:par>
                        <p:par>
                          <p:cTn id="26" fill="hold" nodeType="afterGroup">
                            <p:stCondLst>
                              <p:cond delay="2000"/>
                            </p:stCondLst>
                            <p:childTnLst>
                              <p:par>
                                <p:cTn id="27" presetID="12" presetClass="entr" presetSubtype="8" fill="hold" grpId="0" nodeType="afterEffect">
                                  <p:stCondLst>
                                    <p:cond delay="0"/>
                                  </p:stCondLst>
                                  <p:childTnLst>
                                    <p:set>
                                      <p:cBhvr>
                                        <p:cTn id="28" dur="1" fill="hold">
                                          <p:stCondLst>
                                            <p:cond delay="0"/>
                                          </p:stCondLst>
                                        </p:cTn>
                                        <p:tgtEl>
                                          <p:spTgt spid="7175">
                                            <p:txEl>
                                              <p:pRg st="1" end="1"/>
                                            </p:txEl>
                                          </p:spTgt>
                                        </p:tgtEl>
                                        <p:attrNameLst>
                                          <p:attrName>style.visibility</p:attrName>
                                        </p:attrNameLst>
                                      </p:cBhvr>
                                      <p:to>
                                        <p:strVal val="visible"/>
                                      </p:to>
                                    </p:set>
                                    <p:animEffect transition="in" filter="slide(fromLeft)">
                                      <p:cBhvr>
                                        <p:cTn id="29" dur="2000"/>
                                        <p:tgtEl>
                                          <p:spTgt spid="7175">
                                            <p:txEl>
                                              <p:pRg st="1" end="1"/>
                                            </p:txEl>
                                          </p:spTgt>
                                        </p:tgtEl>
                                      </p:cBhvr>
                                    </p:animEffect>
                                  </p:childTnLst>
                                </p:cTn>
                              </p:par>
                            </p:childTnLst>
                          </p:cTn>
                        </p:par>
                        <p:par>
                          <p:cTn id="30" fill="hold" nodeType="afterGroup">
                            <p:stCondLst>
                              <p:cond delay="4000"/>
                            </p:stCondLst>
                            <p:childTnLst>
                              <p:par>
                                <p:cTn id="31" presetID="12" presetClass="entr" presetSubtype="8" fill="hold" grpId="0" nodeType="afterEffect">
                                  <p:stCondLst>
                                    <p:cond delay="0"/>
                                  </p:stCondLst>
                                  <p:childTnLst>
                                    <p:set>
                                      <p:cBhvr>
                                        <p:cTn id="32" dur="1" fill="hold">
                                          <p:stCondLst>
                                            <p:cond delay="0"/>
                                          </p:stCondLst>
                                        </p:cTn>
                                        <p:tgtEl>
                                          <p:spTgt spid="7175">
                                            <p:txEl>
                                              <p:pRg st="2" end="2"/>
                                            </p:txEl>
                                          </p:spTgt>
                                        </p:tgtEl>
                                        <p:attrNameLst>
                                          <p:attrName>style.visibility</p:attrName>
                                        </p:attrNameLst>
                                      </p:cBhvr>
                                      <p:to>
                                        <p:strVal val="visible"/>
                                      </p:to>
                                    </p:set>
                                    <p:animEffect transition="in" filter="slide(fromLeft)">
                                      <p:cBhvr>
                                        <p:cTn id="33" dur="2000"/>
                                        <p:tgtEl>
                                          <p:spTgt spid="7175">
                                            <p:txEl>
                                              <p:pRg st="2" end="2"/>
                                            </p:txEl>
                                          </p:spTgt>
                                        </p:tgtEl>
                                      </p:cBhvr>
                                    </p:animEffect>
                                  </p:childTnLst>
                                </p:cTn>
                              </p:par>
                            </p:childTnLst>
                          </p:cTn>
                        </p:par>
                        <p:par>
                          <p:cTn id="34" fill="hold" nodeType="afterGroup">
                            <p:stCondLst>
                              <p:cond delay="6000"/>
                            </p:stCondLst>
                            <p:childTnLst>
                              <p:par>
                                <p:cTn id="35" presetID="12" presetClass="entr" presetSubtype="8" fill="hold" grpId="0" nodeType="afterEffect">
                                  <p:stCondLst>
                                    <p:cond delay="0"/>
                                  </p:stCondLst>
                                  <p:childTnLst>
                                    <p:set>
                                      <p:cBhvr>
                                        <p:cTn id="36" dur="1" fill="hold">
                                          <p:stCondLst>
                                            <p:cond delay="0"/>
                                          </p:stCondLst>
                                        </p:cTn>
                                        <p:tgtEl>
                                          <p:spTgt spid="7175">
                                            <p:txEl>
                                              <p:pRg st="3" end="3"/>
                                            </p:txEl>
                                          </p:spTgt>
                                        </p:tgtEl>
                                        <p:attrNameLst>
                                          <p:attrName>style.visibility</p:attrName>
                                        </p:attrNameLst>
                                      </p:cBhvr>
                                      <p:to>
                                        <p:strVal val="visible"/>
                                      </p:to>
                                    </p:set>
                                    <p:animEffect transition="in" filter="slide(fromLeft)">
                                      <p:cBhvr>
                                        <p:cTn id="37" dur="2000"/>
                                        <p:tgtEl>
                                          <p:spTgt spid="7175">
                                            <p:txEl>
                                              <p:pRg st="3" end="3"/>
                                            </p:txEl>
                                          </p:spTgt>
                                        </p:tgtEl>
                                      </p:cBhvr>
                                    </p:animEffect>
                                  </p:childTnLst>
                                </p:cTn>
                              </p:par>
                            </p:childTnLst>
                          </p:cTn>
                        </p:par>
                        <p:par>
                          <p:cTn id="38" fill="hold" nodeType="afterGroup">
                            <p:stCondLst>
                              <p:cond delay="8000"/>
                            </p:stCondLst>
                            <p:childTnLst>
                              <p:par>
                                <p:cTn id="39" presetID="12" presetClass="entr" presetSubtype="8" fill="hold" grpId="0" nodeType="afterEffect">
                                  <p:stCondLst>
                                    <p:cond delay="0"/>
                                  </p:stCondLst>
                                  <p:childTnLst>
                                    <p:set>
                                      <p:cBhvr>
                                        <p:cTn id="40" dur="1" fill="hold">
                                          <p:stCondLst>
                                            <p:cond delay="0"/>
                                          </p:stCondLst>
                                        </p:cTn>
                                        <p:tgtEl>
                                          <p:spTgt spid="7175">
                                            <p:txEl>
                                              <p:pRg st="4" end="4"/>
                                            </p:txEl>
                                          </p:spTgt>
                                        </p:tgtEl>
                                        <p:attrNameLst>
                                          <p:attrName>style.visibility</p:attrName>
                                        </p:attrNameLst>
                                      </p:cBhvr>
                                      <p:to>
                                        <p:strVal val="visible"/>
                                      </p:to>
                                    </p:set>
                                    <p:animEffect transition="in" filter="slide(fromLeft)">
                                      <p:cBhvr>
                                        <p:cTn id="41" dur="2000"/>
                                        <p:tgtEl>
                                          <p:spTgt spid="7175">
                                            <p:txEl>
                                              <p:pRg st="4" end="4"/>
                                            </p:txEl>
                                          </p:spTgt>
                                        </p:tgtEl>
                                      </p:cBhvr>
                                    </p:animEffect>
                                  </p:childTnLst>
                                </p:cTn>
                              </p:par>
                            </p:childTnLst>
                          </p:cTn>
                        </p:par>
                        <p:par>
                          <p:cTn id="42" fill="hold" nodeType="afterGroup">
                            <p:stCondLst>
                              <p:cond delay="10000"/>
                            </p:stCondLst>
                            <p:childTnLst>
                              <p:par>
                                <p:cTn id="43" presetID="12" presetClass="entr" presetSubtype="8" fill="hold" grpId="0" nodeType="afterEffect">
                                  <p:stCondLst>
                                    <p:cond delay="0"/>
                                  </p:stCondLst>
                                  <p:childTnLst>
                                    <p:set>
                                      <p:cBhvr>
                                        <p:cTn id="44" dur="1" fill="hold">
                                          <p:stCondLst>
                                            <p:cond delay="0"/>
                                          </p:stCondLst>
                                        </p:cTn>
                                        <p:tgtEl>
                                          <p:spTgt spid="7175">
                                            <p:txEl>
                                              <p:pRg st="5" end="5"/>
                                            </p:txEl>
                                          </p:spTgt>
                                        </p:tgtEl>
                                        <p:attrNameLst>
                                          <p:attrName>style.visibility</p:attrName>
                                        </p:attrNameLst>
                                      </p:cBhvr>
                                      <p:to>
                                        <p:strVal val="visible"/>
                                      </p:to>
                                    </p:set>
                                    <p:animEffect transition="in" filter="slide(fromLeft)">
                                      <p:cBhvr>
                                        <p:cTn id="45" dur="2000"/>
                                        <p:tgtEl>
                                          <p:spTgt spid="7175">
                                            <p:txEl>
                                              <p:pRg st="5" end="5"/>
                                            </p:txEl>
                                          </p:spTgt>
                                        </p:tgtEl>
                                      </p:cBhvr>
                                    </p:animEffect>
                                  </p:childTnLst>
                                </p:cTn>
                              </p:par>
                            </p:childTnLst>
                          </p:cTn>
                        </p:par>
                        <p:par>
                          <p:cTn id="46" fill="hold" nodeType="afterGroup">
                            <p:stCondLst>
                              <p:cond delay="12000"/>
                            </p:stCondLst>
                            <p:childTnLst>
                              <p:par>
                                <p:cTn id="47" presetID="12" presetClass="entr" presetSubtype="8" fill="hold" grpId="0" nodeType="afterEffect">
                                  <p:stCondLst>
                                    <p:cond delay="0"/>
                                  </p:stCondLst>
                                  <p:childTnLst>
                                    <p:set>
                                      <p:cBhvr>
                                        <p:cTn id="48" dur="1" fill="hold">
                                          <p:stCondLst>
                                            <p:cond delay="0"/>
                                          </p:stCondLst>
                                        </p:cTn>
                                        <p:tgtEl>
                                          <p:spTgt spid="7175">
                                            <p:txEl>
                                              <p:pRg st="6" end="6"/>
                                            </p:txEl>
                                          </p:spTgt>
                                        </p:tgtEl>
                                        <p:attrNameLst>
                                          <p:attrName>style.visibility</p:attrName>
                                        </p:attrNameLst>
                                      </p:cBhvr>
                                      <p:to>
                                        <p:strVal val="visible"/>
                                      </p:to>
                                    </p:set>
                                    <p:animEffect transition="in" filter="slide(fromLeft)">
                                      <p:cBhvr>
                                        <p:cTn id="49" dur="2000"/>
                                        <p:tgtEl>
                                          <p:spTgt spid="7175">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8" fill="hold" grpId="0" nodeType="clickEffect">
                                  <p:stCondLst>
                                    <p:cond delay="0"/>
                                  </p:stCondLst>
                                  <p:childTnLst>
                                    <p:set>
                                      <p:cBhvr>
                                        <p:cTn id="53" dur="1" fill="hold">
                                          <p:stCondLst>
                                            <p:cond delay="0"/>
                                          </p:stCondLst>
                                        </p:cTn>
                                        <p:tgtEl>
                                          <p:spTgt spid="7177">
                                            <p:txEl>
                                              <p:pRg st="0" end="0"/>
                                            </p:txEl>
                                          </p:spTgt>
                                        </p:tgtEl>
                                        <p:attrNameLst>
                                          <p:attrName>style.visibility</p:attrName>
                                        </p:attrNameLst>
                                      </p:cBhvr>
                                      <p:to>
                                        <p:strVal val="visible"/>
                                      </p:to>
                                    </p:set>
                                    <p:animEffect transition="in" filter="slide(fromLeft)">
                                      <p:cBhvr>
                                        <p:cTn id="54" dur="2000"/>
                                        <p:tgtEl>
                                          <p:spTgt spid="7177">
                                            <p:txEl>
                                              <p:pRg st="0" end="0"/>
                                            </p:txEl>
                                          </p:spTgt>
                                        </p:tgtEl>
                                      </p:cBhvr>
                                    </p:animEffect>
                                  </p:childTnLst>
                                </p:cTn>
                              </p:par>
                            </p:childTnLst>
                          </p:cTn>
                        </p:par>
                        <p:par>
                          <p:cTn id="55" fill="hold" nodeType="afterGroup">
                            <p:stCondLst>
                              <p:cond delay="2000"/>
                            </p:stCondLst>
                            <p:childTnLst>
                              <p:par>
                                <p:cTn id="56" presetID="12" presetClass="entr" presetSubtype="8" fill="hold" grpId="0" nodeType="afterEffect">
                                  <p:stCondLst>
                                    <p:cond delay="0"/>
                                  </p:stCondLst>
                                  <p:childTnLst>
                                    <p:set>
                                      <p:cBhvr>
                                        <p:cTn id="57" dur="1" fill="hold">
                                          <p:stCondLst>
                                            <p:cond delay="0"/>
                                          </p:stCondLst>
                                        </p:cTn>
                                        <p:tgtEl>
                                          <p:spTgt spid="7177">
                                            <p:txEl>
                                              <p:pRg st="1" end="1"/>
                                            </p:txEl>
                                          </p:spTgt>
                                        </p:tgtEl>
                                        <p:attrNameLst>
                                          <p:attrName>style.visibility</p:attrName>
                                        </p:attrNameLst>
                                      </p:cBhvr>
                                      <p:to>
                                        <p:strVal val="visible"/>
                                      </p:to>
                                    </p:set>
                                    <p:animEffect transition="in" filter="slide(fromLeft)">
                                      <p:cBhvr>
                                        <p:cTn id="58" dur="2000"/>
                                        <p:tgtEl>
                                          <p:spTgt spid="7177">
                                            <p:txEl>
                                              <p:pRg st="1" end="1"/>
                                            </p:txEl>
                                          </p:spTgt>
                                        </p:tgtEl>
                                      </p:cBhvr>
                                    </p:animEffect>
                                  </p:childTnLst>
                                </p:cTn>
                              </p:par>
                            </p:childTnLst>
                          </p:cTn>
                        </p:par>
                        <p:par>
                          <p:cTn id="59" fill="hold" nodeType="afterGroup">
                            <p:stCondLst>
                              <p:cond delay="4000"/>
                            </p:stCondLst>
                            <p:childTnLst>
                              <p:par>
                                <p:cTn id="60" presetID="12" presetClass="entr" presetSubtype="8" fill="hold" grpId="0" nodeType="afterEffect">
                                  <p:stCondLst>
                                    <p:cond delay="0"/>
                                  </p:stCondLst>
                                  <p:childTnLst>
                                    <p:set>
                                      <p:cBhvr>
                                        <p:cTn id="61" dur="1" fill="hold">
                                          <p:stCondLst>
                                            <p:cond delay="0"/>
                                          </p:stCondLst>
                                        </p:cTn>
                                        <p:tgtEl>
                                          <p:spTgt spid="7177">
                                            <p:txEl>
                                              <p:pRg st="2" end="2"/>
                                            </p:txEl>
                                          </p:spTgt>
                                        </p:tgtEl>
                                        <p:attrNameLst>
                                          <p:attrName>style.visibility</p:attrName>
                                        </p:attrNameLst>
                                      </p:cBhvr>
                                      <p:to>
                                        <p:strVal val="visible"/>
                                      </p:to>
                                    </p:set>
                                    <p:animEffect transition="in" filter="slide(fromLeft)">
                                      <p:cBhvr>
                                        <p:cTn id="62" dur="2000"/>
                                        <p:tgtEl>
                                          <p:spTgt spid="7177">
                                            <p:txEl>
                                              <p:pRg st="2" end="2"/>
                                            </p:txEl>
                                          </p:spTgt>
                                        </p:tgtEl>
                                      </p:cBhvr>
                                    </p:animEffect>
                                  </p:childTnLst>
                                </p:cTn>
                              </p:par>
                            </p:childTnLst>
                          </p:cTn>
                        </p:par>
                        <p:par>
                          <p:cTn id="63" fill="hold" nodeType="afterGroup">
                            <p:stCondLst>
                              <p:cond delay="6000"/>
                            </p:stCondLst>
                            <p:childTnLst>
                              <p:par>
                                <p:cTn id="64" presetID="12" presetClass="entr" presetSubtype="8" fill="hold" grpId="0" nodeType="afterEffect">
                                  <p:stCondLst>
                                    <p:cond delay="0"/>
                                  </p:stCondLst>
                                  <p:childTnLst>
                                    <p:set>
                                      <p:cBhvr>
                                        <p:cTn id="65" dur="1" fill="hold">
                                          <p:stCondLst>
                                            <p:cond delay="0"/>
                                          </p:stCondLst>
                                        </p:cTn>
                                        <p:tgtEl>
                                          <p:spTgt spid="7177">
                                            <p:txEl>
                                              <p:pRg st="3" end="3"/>
                                            </p:txEl>
                                          </p:spTgt>
                                        </p:tgtEl>
                                        <p:attrNameLst>
                                          <p:attrName>style.visibility</p:attrName>
                                        </p:attrNameLst>
                                      </p:cBhvr>
                                      <p:to>
                                        <p:strVal val="visible"/>
                                      </p:to>
                                    </p:set>
                                    <p:animEffect transition="in" filter="slide(fromLeft)">
                                      <p:cBhvr>
                                        <p:cTn id="66" dur="2000"/>
                                        <p:tgtEl>
                                          <p:spTgt spid="7177">
                                            <p:txEl>
                                              <p:pRg st="3" end="3"/>
                                            </p:txEl>
                                          </p:spTgt>
                                        </p:tgtEl>
                                      </p:cBhvr>
                                    </p:animEffect>
                                  </p:childTnLst>
                                </p:cTn>
                              </p:par>
                            </p:childTnLst>
                          </p:cTn>
                        </p:par>
                        <p:par>
                          <p:cTn id="67" fill="hold" nodeType="afterGroup">
                            <p:stCondLst>
                              <p:cond delay="8000"/>
                            </p:stCondLst>
                            <p:childTnLst>
                              <p:par>
                                <p:cTn id="68" presetID="12" presetClass="entr" presetSubtype="8" fill="hold" grpId="0" nodeType="afterEffect">
                                  <p:stCondLst>
                                    <p:cond delay="0"/>
                                  </p:stCondLst>
                                  <p:childTnLst>
                                    <p:set>
                                      <p:cBhvr>
                                        <p:cTn id="69" dur="1" fill="hold">
                                          <p:stCondLst>
                                            <p:cond delay="0"/>
                                          </p:stCondLst>
                                        </p:cTn>
                                        <p:tgtEl>
                                          <p:spTgt spid="7177">
                                            <p:txEl>
                                              <p:pRg st="4" end="4"/>
                                            </p:txEl>
                                          </p:spTgt>
                                        </p:tgtEl>
                                        <p:attrNameLst>
                                          <p:attrName>style.visibility</p:attrName>
                                        </p:attrNameLst>
                                      </p:cBhvr>
                                      <p:to>
                                        <p:strVal val="visible"/>
                                      </p:to>
                                    </p:set>
                                    <p:animEffect transition="in" filter="slide(fromLeft)">
                                      <p:cBhvr>
                                        <p:cTn id="70" dur="2000"/>
                                        <p:tgtEl>
                                          <p:spTgt spid="7177">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2" presetClass="entr" presetSubtype="8" fill="hold" grpId="0" nodeType="clickEffect">
                                  <p:stCondLst>
                                    <p:cond delay="0"/>
                                  </p:stCondLst>
                                  <p:childTnLst>
                                    <p:set>
                                      <p:cBhvr>
                                        <p:cTn id="74" dur="1" fill="hold">
                                          <p:stCondLst>
                                            <p:cond delay="0"/>
                                          </p:stCondLst>
                                        </p:cTn>
                                        <p:tgtEl>
                                          <p:spTgt spid="7176">
                                            <p:txEl>
                                              <p:pRg st="0" end="0"/>
                                            </p:txEl>
                                          </p:spTgt>
                                        </p:tgtEl>
                                        <p:attrNameLst>
                                          <p:attrName>style.visibility</p:attrName>
                                        </p:attrNameLst>
                                      </p:cBhvr>
                                      <p:to>
                                        <p:strVal val="visible"/>
                                      </p:to>
                                    </p:set>
                                    <p:animEffect transition="in" filter="slide(fromLeft)">
                                      <p:cBhvr>
                                        <p:cTn id="75" dur="2000"/>
                                        <p:tgtEl>
                                          <p:spTgt spid="7176">
                                            <p:txEl>
                                              <p:pRg st="0" end="0"/>
                                            </p:txEl>
                                          </p:spTgt>
                                        </p:tgtEl>
                                      </p:cBhvr>
                                    </p:animEffect>
                                  </p:childTnLst>
                                </p:cTn>
                              </p:par>
                            </p:childTnLst>
                          </p:cTn>
                        </p:par>
                        <p:par>
                          <p:cTn id="76" fill="hold" nodeType="afterGroup">
                            <p:stCondLst>
                              <p:cond delay="2000"/>
                            </p:stCondLst>
                            <p:childTnLst>
                              <p:par>
                                <p:cTn id="77" presetID="12" presetClass="entr" presetSubtype="8" fill="hold" grpId="0" nodeType="afterEffect">
                                  <p:stCondLst>
                                    <p:cond delay="0"/>
                                  </p:stCondLst>
                                  <p:childTnLst>
                                    <p:set>
                                      <p:cBhvr>
                                        <p:cTn id="78" dur="1" fill="hold">
                                          <p:stCondLst>
                                            <p:cond delay="0"/>
                                          </p:stCondLst>
                                        </p:cTn>
                                        <p:tgtEl>
                                          <p:spTgt spid="7176">
                                            <p:txEl>
                                              <p:pRg st="1" end="1"/>
                                            </p:txEl>
                                          </p:spTgt>
                                        </p:tgtEl>
                                        <p:attrNameLst>
                                          <p:attrName>style.visibility</p:attrName>
                                        </p:attrNameLst>
                                      </p:cBhvr>
                                      <p:to>
                                        <p:strVal val="visible"/>
                                      </p:to>
                                    </p:set>
                                    <p:animEffect transition="in" filter="slide(fromLeft)">
                                      <p:cBhvr>
                                        <p:cTn id="79" dur="2000"/>
                                        <p:tgtEl>
                                          <p:spTgt spid="7176">
                                            <p:txEl>
                                              <p:pRg st="1" end="1"/>
                                            </p:txEl>
                                          </p:spTgt>
                                        </p:tgtEl>
                                      </p:cBhvr>
                                    </p:animEffect>
                                  </p:childTnLst>
                                </p:cTn>
                              </p:par>
                            </p:childTnLst>
                          </p:cTn>
                        </p:par>
                        <p:par>
                          <p:cTn id="80" fill="hold" nodeType="afterGroup">
                            <p:stCondLst>
                              <p:cond delay="4000"/>
                            </p:stCondLst>
                            <p:childTnLst>
                              <p:par>
                                <p:cTn id="81" presetID="12" presetClass="entr" presetSubtype="8" fill="hold" grpId="0" nodeType="afterEffect">
                                  <p:stCondLst>
                                    <p:cond delay="0"/>
                                  </p:stCondLst>
                                  <p:childTnLst>
                                    <p:set>
                                      <p:cBhvr>
                                        <p:cTn id="82" dur="1" fill="hold">
                                          <p:stCondLst>
                                            <p:cond delay="0"/>
                                          </p:stCondLst>
                                        </p:cTn>
                                        <p:tgtEl>
                                          <p:spTgt spid="7176">
                                            <p:txEl>
                                              <p:pRg st="2" end="2"/>
                                            </p:txEl>
                                          </p:spTgt>
                                        </p:tgtEl>
                                        <p:attrNameLst>
                                          <p:attrName>style.visibility</p:attrName>
                                        </p:attrNameLst>
                                      </p:cBhvr>
                                      <p:to>
                                        <p:strVal val="visible"/>
                                      </p:to>
                                    </p:set>
                                    <p:animEffect transition="in" filter="slide(fromLeft)">
                                      <p:cBhvr>
                                        <p:cTn id="83" dur="2000"/>
                                        <p:tgtEl>
                                          <p:spTgt spid="7176">
                                            <p:txEl>
                                              <p:pRg st="2" end="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2" presetClass="entr" presetSubtype="8" fill="hold" grpId="0" nodeType="clickEffect">
                                  <p:stCondLst>
                                    <p:cond delay="0"/>
                                  </p:stCondLst>
                                  <p:childTnLst>
                                    <p:set>
                                      <p:cBhvr>
                                        <p:cTn id="87" dur="1" fill="hold">
                                          <p:stCondLst>
                                            <p:cond delay="0"/>
                                          </p:stCondLst>
                                        </p:cTn>
                                        <p:tgtEl>
                                          <p:spTgt spid="7178">
                                            <p:txEl>
                                              <p:pRg st="0" end="0"/>
                                            </p:txEl>
                                          </p:spTgt>
                                        </p:tgtEl>
                                        <p:attrNameLst>
                                          <p:attrName>style.visibility</p:attrName>
                                        </p:attrNameLst>
                                      </p:cBhvr>
                                      <p:to>
                                        <p:strVal val="visible"/>
                                      </p:to>
                                    </p:set>
                                    <p:animEffect transition="in" filter="slide(fromLeft)">
                                      <p:cBhvr>
                                        <p:cTn id="88" dur="2000"/>
                                        <p:tgtEl>
                                          <p:spTgt spid="7178">
                                            <p:txEl>
                                              <p:pRg st="0" end="0"/>
                                            </p:txEl>
                                          </p:spTgt>
                                        </p:tgtEl>
                                      </p:cBhvr>
                                    </p:animEffect>
                                  </p:childTnLst>
                                </p:cTn>
                              </p:par>
                            </p:childTnLst>
                          </p:cTn>
                        </p:par>
                        <p:par>
                          <p:cTn id="89" fill="hold" nodeType="afterGroup">
                            <p:stCondLst>
                              <p:cond delay="2000"/>
                            </p:stCondLst>
                            <p:childTnLst>
                              <p:par>
                                <p:cTn id="90" presetID="12" presetClass="entr" presetSubtype="8" fill="hold" grpId="0" nodeType="afterEffect">
                                  <p:stCondLst>
                                    <p:cond delay="0"/>
                                  </p:stCondLst>
                                  <p:childTnLst>
                                    <p:set>
                                      <p:cBhvr>
                                        <p:cTn id="91" dur="1" fill="hold">
                                          <p:stCondLst>
                                            <p:cond delay="0"/>
                                          </p:stCondLst>
                                        </p:cTn>
                                        <p:tgtEl>
                                          <p:spTgt spid="7178">
                                            <p:txEl>
                                              <p:pRg st="1" end="1"/>
                                            </p:txEl>
                                          </p:spTgt>
                                        </p:tgtEl>
                                        <p:attrNameLst>
                                          <p:attrName>style.visibility</p:attrName>
                                        </p:attrNameLst>
                                      </p:cBhvr>
                                      <p:to>
                                        <p:strVal val="visible"/>
                                      </p:to>
                                    </p:set>
                                    <p:animEffect transition="in" filter="slide(fromLeft)">
                                      <p:cBhvr>
                                        <p:cTn id="92" dur="2000"/>
                                        <p:tgtEl>
                                          <p:spTgt spid="7178">
                                            <p:txEl>
                                              <p:pRg st="1" end="1"/>
                                            </p:txEl>
                                          </p:spTgt>
                                        </p:tgtEl>
                                      </p:cBhvr>
                                    </p:animEffect>
                                  </p:childTnLst>
                                </p:cTn>
                              </p:par>
                            </p:childTnLst>
                          </p:cTn>
                        </p:par>
                        <p:par>
                          <p:cTn id="93" fill="hold" nodeType="afterGroup">
                            <p:stCondLst>
                              <p:cond delay="4000"/>
                            </p:stCondLst>
                            <p:childTnLst>
                              <p:par>
                                <p:cTn id="94" presetID="12" presetClass="entr" presetSubtype="8" fill="hold" grpId="0" nodeType="afterEffect">
                                  <p:stCondLst>
                                    <p:cond delay="0"/>
                                  </p:stCondLst>
                                  <p:childTnLst>
                                    <p:set>
                                      <p:cBhvr>
                                        <p:cTn id="95" dur="1" fill="hold">
                                          <p:stCondLst>
                                            <p:cond delay="0"/>
                                          </p:stCondLst>
                                        </p:cTn>
                                        <p:tgtEl>
                                          <p:spTgt spid="7178">
                                            <p:txEl>
                                              <p:pRg st="2" end="2"/>
                                            </p:txEl>
                                          </p:spTgt>
                                        </p:tgtEl>
                                        <p:attrNameLst>
                                          <p:attrName>style.visibility</p:attrName>
                                        </p:attrNameLst>
                                      </p:cBhvr>
                                      <p:to>
                                        <p:strVal val="visible"/>
                                      </p:to>
                                    </p:set>
                                    <p:animEffect transition="in" filter="slide(fromLeft)">
                                      <p:cBhvr>
                                        <p:cTn id="96" dur="2000"/>
                                        <p:tgtEl>
                                          <p:spTgt spid="7178">
                                            <p:txEl>
                                              <p:pRg st="2" end="2"/>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2" presetClass="entr" presetSubtype="8" fill="hold" grpId="0" nodeType="clickEffect">
                                  <p:stCondLst>
                                    <p:cond delay="0"/>
                                  </p:stCondLst>
                                  <p:childTnLst>
                                    <p:set>
                                      <p:cBhvr>
                                        <p:cTn id="100" dur="1" fill="hold">
                                          <p:stCondLst>
                                            <p:cond delay="0"/>
                                          </p:stCondLst>
                                        </p:cTn>
                                        <p:tgtEl>
                                          <p:spTgt spid="7173">
                                            <p:txEl>
                                              <p:pRg st="0" end="0"/>
                                            </p:txEl>
                                          </p:spTgt>
                                        </p:tgtEl>
                                        <p:attrNameLst>
                                          <p:attrName>style.visibility</p:attrName>
                                        </p:attrNameLst>
                                      </p:cBhvr>
                                      <p:to>
                                        <p:strVal val="visible"/>
                                      </p:to>
                                    </p:set>
                                    <p:animEffect transition="in" filter="slide(fromLeft)">
                                      <p:cBhvr>
                                        <p:cTn id="101" dur="2000"/>
                                        <p:tgtEl>
                                          <p:spTgt spid="7173">
                                            <p:txEl>
                                              <p:pRg st="0" end="0"/>
                                            </p:txEl>
                                          </p:spTgt>
                                        </p:tgtEl>
                                      </p:cBhvr>
                                    </p:animEffect>
                                  </p:childTnLst>
                                </p:cTn>
                              </p:par>
                            </p:childTnLst>
                          </p:cTn>
                        </p:par>
                        <p:par>
                          <p:cTn id="102" fill="hold" nodeType="afterGroup">
                            <p:stCondLst>
                              <p:cond delay="2000"/>
                            </p:stCondLst>
                            <p:childTnLst>
                              <p:par>
                                <p:cTn id="103" presetID="12" presetClass="entr" presetSubtype="8" fill="hold" grpId="0" nodeType="afterEffect">
                                  <p:stCondLst>
                                    <p:cond delay="0"/>
                                  </p:stCondLst>
                                  <p:childTnLst>
                                    <p:set>
                                      <p:cBhvr>
                                        <p:cTn id="104" dur="1" fill="hold">
                                          <p:stCondLst>
                                            <p:cond delay="0"/>
                                          </p:stCondLst>
                                        </p:cTn>
                                        <p:tgtEl>
                                          <p:spTgt spid="7173">
                                            <p:txEl>
                                              <p:pRg st="1" end="1"/>
                                            </p:txEl>
                                          </p:spTgt>
                                        </p:tgtEl>
                                        <p:attrNameLst>
                                          <p:attrName>style.visibility</p:attrName>
                                        </p:attrNameLst>
                                      </p:cBhvr>
                                      <p:to>
                                        <p:strVal val="visible"/>
                                      </p:to>
                                    </p:set>
                                    <p:animEffect transition="in" filter="slide(fromLeft)">
                                      <p:cBhvr>
                                        <p:cTn id="105" dur="2000"/>
                                        <p:tgtEl>
                                          <p:spTgt spid="7173">
                                            <p:txEl>
                                              <p:pRg st="1" end="1"/>
                                            </p:txEl>
                                          </p:spTgt>
                                        </p:tgtEl>
                                      </p:cBhvr>
                                    </p:animEffect>
                                  </p:childTnLst>
                                </p:cTn>
                              </p:par>
                            </p:childTnLst>
                          </p:cTn>
                        </p:par>
                        <p:par>
                          <p:cTn id="106" fill="hold" nodeType="afterGroup">
                            <p:stCondLst>
                              <p:cond delay="4000"/>
                            </p:stCondLst>
                            <p:childTnLst>
                              <p:par>
                                <p:cTn id="107" presetID="12" presetClass="entr" presetSubtype="8" fill="hold" grpId="0" nodeType="afterEffect">
                                  <p:stCondLst>
                                    <p:cond delay="0"/>
                                  </p:stCondLst>
                                  <p:childTnLst>
                                    <p:set>
                                      <p:cBhvr>
                                        <p:cTn id="108" dur="1" fill="hold">
                                          <p:stCondLst>
                                            <p:cond delay="0"/>
                                          </p:stCondLst>
                                        </p:cTn>
                                        <p:tgtEl>
                                          <p:spTgt spid="7173">
                                            <p:txEl>
                                              <p:pRg st="2" end="2"/>
                                            </p:txEl>
                                          </p:spTgt>
                                        </p:tgtEl>
                                        <p:attrNameLst>
                                          <p:attrName>style.visibility</p:attrName>
                                        </p:attrNameLst>
                                      </p:cBhvr>
                                      <p:to>
                                        <p:strVal val="visible"/>
                                      </p:to>
                                    </p:set>
                                    <p:animEffect transition="in" filter="slide(fromLeft)">
                                      <p:cBhvr>
                                        <p:cTn id="109" dur="2000"/>
                                        <p:tgtEl>
                                          <p:spTgt spid="7173">
                                            <p:txEl>
                                              <p:pRg st="2" end="2"/>
                                            </p:txEl>
                                          </p:spTgt>
                                        </p:tgtEl>
                                      </p:cBhvr>
                                    </p:animEffect>
                                  </p:childTnLst>
                                </p:cTn>
                              </p:par>
                            </p:childTnLst>
                          </p:cTn>
                        </p:par>
                        <p:par>
                          <p:cTn id="110" fill="hold" nodeType="afterGroup">
                            <p:stCondLst>
                              <p:cond delay="6000"/>
                            </p:stCondLst>
                            <p:childTnLst>
                              <p:par>
                                <p:cTn id="111" presetID="12" presetClass="entr" presetSubtype="8" fill="hold" grpId="0" nodeType="afterEffect">
                                  <p:stCondLst>
                                    <p:cond delay="0"/>
                                  </p:stCondLst>
                                  <p:childTnLst>
                                    <p:set>
                                      <p:cBhvr>
                                        <p:cTn id="112" dur="1" fill="hold">
                                          <p:stCondLst>
                                            <p:cond delay="0"/>
                                          </p:stCondLst>
                                        </p:cTn>
                                        <p:tgtEl>
                                          <p:spTgt spid="7173">
                                            <p:txEl>
                                              <p:pRg st="3" end="3"/>
                                            </p:txEl>
                                          </p:spTgt>
                                        </p:tgtEl>
                                        <p:attrNameLst>
                                          <p:attrName>style.visibility</p:attrName>
                                        </p:attrNameLst>
                                      </p:cBhvr>
                                      <p:to>
                                        <p:strVal val="visible"/>
                                      </p:to>
                                    </p:set>
                                    <p:animEffect transition="in" filter="slide(fromLeft)">
                                      <p:cBhvr>
                                        <p:cTn id="113" dur="2000"/>
                                        <p:tgtEl>
                                          <p:spTgt spid="717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uiExpand="1" build="p"/>
      <p:bldP spid="7174" grpId="0" uiExpand="1" build="p"/>
      <p:bldP spid="7175" grpId="0" uiExpand="1" build="p"/>
      <p:bldP spid="7176" grpId="0" uiExpand="1" build="p"/>
      <p:bldP spid="7177" grpId="0" uiExpand="1" build="p"/>
      <p:bldP spid="717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6625" name="Rectangle 1">
            <a:extLst>
              <a:ext uri="{FF2B5EF4-FFF2-40B4-BE49-F238E27FC236}">
                <a16:creationId xmlns:a16="http://schemas.microsoft.com/office/drawing/2014/main" id="{69CB7CC8-2BFB-4AFC-B2B6-657B806A658F}"/>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a:solidFill>
                  <a:srgbClr val="FFFFFF"/>
                </a:solidFill>
              </a:rPr>
              <a:t>Factor: Amenaza o Peligro</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26627" name="CuadroTexto 1">
            <a:extLst>
              <a:ext uri="{FF2B5EF4-FFF2-40B4-BE49-F238E27FC236}">
                <a16:creationId xmlns:a16="http://schemas.microsoft.com/office/drawing/2014/main" id="{EF89BBEA-372A-6F8C-7AAF-0D4BD0D4CBCB}"/>
              </a:ext>
            </a:extLst>
          </p:cNvPr>
          <p:cNvGraphicFramePr/>
          <p:nvPr>
            <p:extLst>
              <p:ext uri="{D42A27DB-BD31-4B8C-83A1-F6EECF244321}">
                <p14:modId xmlns:p14="http://schemas.microsoft.com/office/powerpoint/2010/main" val="996319709"/>
              </p:ext>
            </p:extLst>
          </p:nvPr>
        </p:nvGraphicFramePr>
        <p:xfrm>
          <a:off x="4741863" y="639762"/>
          <a:ext cx="6797675" cy="593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5" name="Rectangle 2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27" name="Straight Connector 2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2BB002-7FA6-4B0B-A3A8-9831BB334DEA}"/>
              </a:ext>
            </a:extLst>
          </p:cNvPr>
          <p:cNvSpPr>
            <a:spLocks noGrp="1"/>
          </p:cNvSpPr>
          <p:nvPr>
            <p:ph type="title" sz="quarter"/>
          </p:nvPr>
        </p:nvSpPr>
        <p:spPr>
          <a:xfrm>
            <a:off x="5181601" y="174345"/>
            <a:ext cx="6368142" cy="1105814"/>
          </a:xfrm>
        </p:spPr>
        <p:txBody>
          <a:bodyPr vert="horz" lIns="91440" tIns="45720" rIns="91440" bIns="45720" rtlCol="0" anchor="b">
            <a:normAutofit/>
          </a:bodyPr>
          <a:lstStyle/>
          <a:p>
            <a:r>
              <a:rPr lang="es-419" altLang="es-ES" sz="3600" b="1" kern="1200" spc="-50" baseline="0" dirty="0">
                <a:solidFill>
                  <a:schemeClr val="tx1">
                    <a:lumMod val="75000"/>
                    <a:lumOff val="25000"/>
                  </a:schemeClr>
                </a:solidFill>
                <a:latin typeface="+mj-lt"/>
                <a:ea typeface="+mj-ea"/>
                <a:cs typeface="+mj-cs"/>
              </a:rPr>
              <a:t>REDUCCIÓN DEL RIESGO DE DESASTRES (RRD)</a:t>
            </a:r>
            <a:endParaRPr lang="en-US" sz="3600" kern="1200" spc="-50" baseline="0" dirty="0">
              <a:solidFill>
                <a:schemeClr val="tx1">
                  <a:lumMod val="75000"/>
                  <a:lumOff val="25000"/>
                </a:schemeClr>
              </a:solidFill>
              <a:latin typeface="+mj-lt"/>
              <a:ea typeface="+mj-ea"/>
              <a:cs typeface="+mj-cs"/>
            </a:endParaRPr>
          </a:p>
        </p:txBody>
      </p:sp>
      <p:pic>
        <p:nvPicPr>
          <p:cNvPr id="4" name="Imagen 3">
            <a:extLst>
              <a:ext uri="{FF2B5EF4-FFF2-40B4-BE49-F238E27FC236}">
                <a16:creationId xmlns:a16="http://schemas.microsoft.com/office/drawing/2014/main" id="{AAE9C540-B679-4729-A6BB-A9ABCD6ED419}"/>
              </a:ext>
            </a:extLst>
          </p:cNvPr>
          <p:cNvPicPr>
            <a:picLocks noChangeAspect="1"/>
          </p:cNvPicPr>
          <p:nvPr/>
        </p:nvPicPr>
        <p:blipFill rotWithShape="1">
          <a:blip r:embed="rId2"/>
          <a:srcRect l="28015" r="26764" b="1"/>
          <a:stretch/>
        </p:blipFill>
        <p:spPr>
          <a:xfrm>
            <a:off x="20" y="-12128"/>
            <a:ext cx="4654276" cy="6870127"/>
          </a:xfrm>
          <a:prstGeom prst="rect">
            <a:avLst/>
          </a:prstGeom>
        </p:spPr>
      </p:pic>
      <p:cxnSp>
        <p:nvCxnSpPr>
          <p:cNvPr id="33" name="Straight Connector 3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5" name="Marcador de contenido 2">
            <a:extLst>
              <a:ext uri="{FF2B5EF4-FFF2-40B4-BE49-F238E27FC236}">
                <a16:creationId xmlns:a16="http://schemas.microsoft.com/office/drawing/2014/main" id="{D6D35A78-03BB-5C12-5BBE-9DE975A6BFA4}"/>
              </a:ext>
            </a:extLst>
          </p:cNvPr>
          <p:cNvGraphicFramePr>
            <a:graphicFrameLocks noGrp="1"/>
          </p:cNvGraphicFramePr>
          <p:nvPr>
            <p:ph sz="quarter" idx="1"/>
            <p:extLst>
              <p:ext uri="{D42A27DB-BD31-4B8C-83A1-F6EECF244321}">
                <p14:modId xmlns:p14="http://schemas.microsoft.com/office/powerpoint/2010/main" val="2959883396"/>
              </p:ext>
            </p:extLst>
          </p:nvPr>
        </p:nvGraphicFramePr>
        <p:xfrm>
          <a:off x="4850780" y="1508514"/>
          <a:ext cx="7136781" cy="4965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2518135"/>
      </p:ext>
    </p:extLst>
  </p:cSld>
  <p:clrMapOvr>
    <a:masterClrMapping/>
  </p:clrMapOvr>
  <p:transition spd="med"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589EF84-53D1-414B-940D-A9757E48FC0E}"/>
              </a:ext>
            </a:extLst>
          </p:cNvPr>
          <p:cNvSpPr/>
          <p:nvPr/>
        </p:nvSpPr>
        <p:spPr>
          <a:xfrm>
            <a:off x="0" y="0"/>
            <a:ext cx="12192000" cy="6367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9220" name="Rectangle 4">
            <a:extLst>
              <a:ext uri="{FF2B5EF4-FFF2-40B4-BE49-F238E27FC236}">
                <a16:creationId xmlns:a16="http://schemas.microsoft.com/office/drawing/2014/main" id="{A185CE59-FA09-4988-9019-07CD7746E5F4}"/>
              </a:ext>
            </a:extLst>
          </p:cNvPr>
          <p:cNvSpPr>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ES" altLang="es-ES" sz="2400" b="1" i="1"/>
              <a:t>Riesgos antropogénicos y/o Tecnológicos </a:t>
            </a:r>
          </a:p>
        </p:txBody>
      </p:sp>
      <p:sp>
        <p:nvSpPr>
          <p:cNvPr id="9222" name="Rectangle 6">
            <a:extLst>
              <a:ext uri="{FF2B5EF4-FFF2-40B4-BE49-F238E27FC236}">
                <a16:creationId xmlns:a16="http://schemas.microsoft.com/office/drawing/2014/main" id="{2452744A-4138-43A0-B9A9-A3384A6868E0}"/>
              </a:ext>
            </a:extLst>
          </p:cNvPr>
          <p:cNvSpPr>
            <a:spLocks noChangeArrowheads="1"/>
          </p:cNvSpPr>
          <p:nvPr/>
        </p:nvSpPr>
        <p:spPr bwMode="auto">
          <a:xfrm>
            <a:off x="498206" y="2179794"/>
            <a:ext cx="40322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a:defRPr>
                <a:solidFill>
                  <a:schemeClr val="bg1"/>
                </a:solidFill>
                <a:latin typeface="Arial" panose="020B0604020202020204" pitchFamily="34" charset="0"/>
                <a:ea typeface="MS Gothic" panose="020B0609070205080204" pitchFamily="49" charset="-128"/>
              </a:defRPr>
            </a:lvl1pPr>
            <a:lvl2pPr marL="542925">
              <a:defRPr>
                <a:solidFill>
                  <a:schemeClr val="bg1"/>
                </a:solidFill>
                <a:latin typeface="Arial" panose="020B0604020202020204" pitchFamily="34" charset="0"/>
                <a:ea typeface="MS Gothic" panose="020B0609070205080204" pitchFamily="49" charset="-128"/>
              </a:defRPr>
            </a:lvl2pPr>
            <a:lvl3pPr>
              <a:defRPr>
                <a:solidFill>
                  <a:schemeClr val="bg1"/>
                </a:solidFill>
                <a:latin typeface="Arial" panose="020B0604020202020204" pitchFamily="34" charset="0"/>
                <a:ea typeface="MS Gothic" panose="020B0609070205080204" pitchFamily="49" charset="-128"/>
              </a:defRPr>
            </a:lvl3pPr>
            <a:lvl4pPr>
              <a:defRPr>
                <a:solidFill>
                  <a:schemeClr val="bg1"/>
                </a:solidFill>
                <a:latin typeface="Arial" panose="020B0604020202020204" pitchFamily="34" charset="0"/>
                <a:ea typeface="MS Gothic" panose="020B0609070205080204" pitchFamily="49" charset="-128"/>
              </a:defRPr>
            </a:lvl4pPr>
            <a:lvl5pPr>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9pPr>
          </a:lstStyle>
          <a:p>
            <a:r>
              <a:rPr lang="es-ES" altLang="es-ES" b="1" dirty="0">
                <a:solidFill>
                  <a:schemeClr val="tx1"/>
                </a:solidFill>
              </a:rPr>
              <a:t>Riesgos asociados a actividades domésticas o profesionales</a:t>
            </a:r>
          </a:p>
          <a:p>
            <a:pPr>
              <a:buFontTx/>
              <a:buChar char="•"/>
            </a:pPr>
            <a:r>
              <a:rPr lang="es-ES" altLang="es-ES" dirty="0"/>
              <a:t>Riesgos asociados a actividades deportivas</a:t>
            </a:r>
          </a:p>
        </p:txBody>
      </p:sp>
      <p:sp>
        <p:nvSpPr>
          <p:cNvPr id="9223" name="Rectangle 7">
            <a:extLst>
              <a:ext uri="{FF2B5EF4-FFF2-40B4-BE49-F238E27FC236}">
                <a16:creationId xmlns:a16="http://schemas.microsoft.com/office/drawing/2014/main" id="{6B55FBD7-C51E-4301-93FB-8F1F06B08A6C}"/>
              </a:ext>
            </a:extLst>
          </p:cNvPr>
          <p:cNvSpPr>
            <a:spLocks noChangeArrowheads="1"/>
          </p:cNvSpPr>
          <p:nvPr/>
        </p:nvSpPr>
        <p:spPr bwMode="auto">
          <a:xfrm>
            <a:off x="468314" y="3413008"/>
            <a:ext cx="3851275"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a:solidFill>
                  <a:schemeClr val="bg1"/>
                </a:solidFill>
                <a:latin typeface="Arial" panose="020B0604020202020204" pitchFamily="34" charset="0"/>
                <a:ea typeface="MS Gothic" panose="020B0609070205080204" pitchFamily="49" charset="-128"/>
              </a:defRPr>
            </a:lvl1pPr>
            <a:lvl2pPr>
              <a:defRPr>
                <a:solidFill>
                  <a:schemeClr val="bg1"/>
                </a:solidFill>
                <a:latin typeface="Arial" panose="020B0604020202020204" pitchFamily="34" charset="0"/>
                <a:ea typeface="MS Gothic" panose="020B0609070205080204" pitchFamily="49" charset="-128"/>
              </a:defRPr>
            </a:lvl2pPr>
            <a:lvl3pPr>
              <a:defRPr>
                <a:solidFill>
                  <a:schemeClr val="bg1"/>
                </a:solidFill>
                <a:latin typeface="Arial" panose="020B0604020202020204" pitchFamily="34" charset="0"/>
                <a:ea typeface="MS Gothic" panose="020B0609070205080204" pitchFamily="49" charset="-128"/>
              </a:defRPr>
            </a:lvl3pPr>
            <a:lvl4pPr>
              <a:defRPr>
                <a:solidFill>
                  <a:schemeClr val="bg1"/>
                </a:solidFill>
                <a:latin typeface="Arial" panose="020B0604020202020204" pitchFamily="34" charset="0"/>
                <a:ea typeface="MS Gothic" panose="020B0609070205080204" pitchFamily="49" charset="-128"/>
              </a:defRPr>
            </a:lvl4pPr>
            <a:lvl5pPr>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9pPr>
          </a:lstStyle>
          <a:p>
            <a:r>
              <a:rPr lang="es-ES" altLang="es-ES" b="1" dirty="0">
                <a:solidFill>
                  <a:schemeClr val="tx1"/>
                </a:solidFill>
              </a:rPr>
              <a:t>Riesgos crónicos </a:t>
            </a:r>
            <a:r>
              <a:rPr lang="es-ES" altLang="es-ES" dirty="0">
                <a:solidFill>
                  <a:schemeClr val="tx1"/>
                </a:solidFill>
              </a:rPr>
              <a:t> </a:t>
            </a:r>
          </a:p>
          <a:p>
            <a:pPr>
              <a:buFontTx/>
              <a:buChar char="•"/>
            </a:pPr>
            <a:r>
              <a:rPr lang="es-ES" altLang="es-ES" dirty="0"/>
              <a:t>(Riesgos aceptados, dispersos en el espacio, manteniendo una lógica territorial aleatoria)</a:t>
            </a:r>
          </a:p>
          <a:p>
            <a:pPr>
              <a:buFontTx/>
              <a:buChar char="•"/>
            </a:pPr>
            <a:r>
              <a:rPr lang="es-ES" altLang="es-ES" dirty="0"/>
              <a:t>Riesgos asociados a desplazamientos cotidianos</a:t>
            </a:r>
            <a:br>
              <a:rPr lang="es-ES" altLang="es-ES" dirty="0"/>
            </a:br>
            <a:endParaRPr lang="es-ES" altLang="es-ES" dirty="0"/>
          </a:p>
        </p:txBody>
      </p:sp>
      <p:sp>
        <p:nvSpPr>
          <p:cNvPr id="9224" name="Rectangle 8">
            <a:extLst>
              <a:ext uri="{FF2B5EF4-FFF2-40B4-BE49-F238E27FC236}">
                <a16:creationId xmlns:a16="http://schemas.microsoft.com/office/drawing/2014/main" id="{1383B0B8-286B-4007-9274-AC8DACF57E96}"/>
              </a:ext>
            </a:extLst>
          </p:cNvPr>
          <p:cNvSpPr>
            <a:spLocks noChangeArrowheads="1"/>
          </p:cNvSpPr>
          <p:nvPr/>
        </p:nvSpPr>
        <p:spPr bwMode="auto">
          <a:xfrm>
            <a:off x="6855909" y="5103813"/>
            <a:ext cx="45720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a:solidFill>
                  <a:schemeClr val="bg1"/>
                </a:solidFill>
                <a:latin typeface="Arial" panose="020B0604020202020204" pitchFamily="34" charset="0"/>
                <a:ea typeface="MS Gothic" panose="020B0609070205080204" pitchFamily="49" charset="-128"/>
              </a:defRPr>
            </a:lvl1pPr>
            <a:lvl2pPr>
              <a:defRPr>
                <a:solidFill>
                  <a:schemeClr val="bg1"/>
                </a:solidFill>
                <a:latin typeface="Arial" panose="020B0604020202020204" pitchFamily="34" charset="0"/>
                <a:ea typeface="MS Gothic" panose="020B0609070205080204" pitchFamily="49" charset="-128"/>
              </a:defRPr>
            </a:lvl2pPr>
            <a:lvl3pPr>
              <a:defRPr>
                <a:solidFill>
                  <a:schemeClr val="bg1"/>
                </a:solidFill>
                <a:latin typeface="Arial" panose="020B0604020202020204" pitchFamily="34" charset="0"/>
                <a:ea typeface="MS Gothic" panose="020B0609070205080204" pitchFamily="49" charset="-128"/>
              </a:defRPr>
            </a:lvl3pPr>
            <a:lvl4pPr>
              <a:defRPr>
                <a:solidFill>
                  <a:schemeClr val="bg1"/>
                </a:solidFill>
                <a:latin typeface="Arial" panose="020B0604020202020204" pitchFamily="34" charset="0"/>
                <a:ea typeface="MS Gothic" panose="020B0609070205080204" pitchFamily="49" charset="-128"/>
              </a:defRPr>
            </a:lvl4pPr>
            <a:lvl5pPr>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9pPr>
          </a:lstStyle>
          <a:p>
            <a:r>
              <a:rPr lang="es-ES" altLang="es-ES" b="1" dirty="0">
                <a:solidFill>
                  <a:schemeClr val="tx1"/>
                </a:solidFill>
              </a:rPr>
              <a:t>Riesgos de origen sociopolítico </a:t>
            </a:r>
            <a:endParaRPr lang="es-ES" altLang="es-ES" dirty="0">
              <a:solidFill>
                <a:schemeClr val="tx1"/>
              </a:solidFill>
            </a:endParaRPr>
          </a:p>
          <a:p>
            <a:pPr>
              <a:buFontTx/>
              <a:buChar char="•"/>
            </a:pPr>
            <a:r>
              <a:rPr lang="es-ES" altLang="es-ES" dirty="0"/>
              <a:t>Guerras</a:t>
            </a:r>
          </a:p>
          <a:p>
            <a:pPr>
              <a:buFontTx/>
              <a:buChar char="•"/>
            </a:pPr>
            <a:r>
              <a:rPr lang="es-ES" altLang="es-ES" dirty="0"/>
              <a:t>Genocidios y etnocidios</a:t>
            </a:r>
          </a:p>
          <a:p>
            <a:pPr>
              <a:buFontTx/>
              <a:buChar char="•"/>
            </a:pPr>
            <a:r>
              <a:rPr lang="es-ES" altLang="es-ES" dirty="0"/>
              <a:t>Terrorismo</a:t>
            </a:r>
          </a:p>
          <a:p>
            <a:pPr>
              <a:buFontTx/>
              <a:buChar char="•"/>
            </a:pPr>
            <a:r>
              <a:rPr lang="es-ES" altLang="es-ES" dirty="0"/>
              <a:t>Violencia urbana</a:t>
            </a:r>
          </a:p>
          <a:p>
            <a:pPr>
              <a:buFontTx/>
              <a:buChar char="•"/>
            </a:pPr>
            <a:r>
              <a:rPr lang="es-ES" altLang="es-ES" dirty="0"/>
              <a:t>Drogas</a:t>
            </a:r>
          </a:p>
        </p:txBody>
      </p:sp>
      <p:sp>
        <p:nvSpPr>
          <p:cNvPr id="9225" name="Rectangle 9">
            <a:extLst>
              <a:ext uri="{FF2B5EF4-FFF2-40B4-BE49-F238E27FC236}">
                <a16:creationId xmlns:a16="http://schemas.microsoft.com/office/drawing/2014/main" id="{92967804-50DA-44DE-AEB9-DC285CF23BF0}"/>
              </a:ext>
            </a:extLst>
          </p:cNvPr>
          <p:cNvSpPr>
            <a:spLocks noChangeArrowheads="1"/>
          </p:cNvSpPr>
          <p:nvPr/>
        </p:nvSpPr>
        <p:spPr bwMode="auto">
          <a:xfrm>
            <a:off x="6722559" y="2108977"/>
            <a:ext cx="470535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7800" indent="-177800">
              <a:tabLst>
                <a:tab pos="266700" algn="l"/>
              </a:tabLst>
              <a:defRPr>
                <a:solidFill>
                  <a:schemeClr val="bg1"/>
                </a:solidFill>
                <a:latin typeface="Arial" panose="020B0604020202020204" pitchFamily="34" charset="0"/>
                <a:ea typeface="MS Gothic" panose="020B0609070205080204" pitchFamily="49" charset="-128"/>
              </a:defRPr>
            </a:lvl1pPr>
            <a:lvl2pPr>
              <a:tabLst>
                <a:tab pos="266700" algn="l"/>
              </a:tabLst>
              <a:defRPr>
                <a:solidFill>
                  <a:schemeClr val="bg1"/>
                </a:solidFill>
                <a:latin typeface="Arial" panose="020B0604020202020204" pitchFamily="34" charset="0"/>
                <a:ea typeface="MS Gothic" panose="020B0609070205080204" pitchFamily="49" charset="-128"/>
              </a:defRPr>
            </a:lvl2pPr>
            <a:lvl3pPr>
              <a:tabLst>
                <a:tab pos="266700" algn="l"/>
              </a:tabLst>
              <a:defRPr>
                <a:solidFill>
                  <a:schemeClr val="bg1"/>
                </a:solidFill>
                <a:latin typeface="Arial" panose="020B0604020202020204" pitchFamily="34" charset="0"/>
                <a:ea typeface="MS Gothic" panose="020B0609070205080204" pitchFamily="49" charset="-128"/>
              </a:defRPr>
            </a:lvl3pPr>
            <a:lvl4pPr>
              <a:tabLst>
                <a:tab pos="266700" algn="l"/>
              </a:tabLst>
              <a:defRPr>
                <a:solidFill>
                  <a:schemeClr val="bg1"/>
                </a:solidFill>
                <a:latin typeface="Arial" panose="020B0604020202020204" pitchFamily="34" charset="0"/>
                <a:ea typeface="MS Gothic" panose="020B0609070205080204" pitchFamily="49" charset="-128"/>
              </a:defRPr>
            </a:lvl4pPr>
            <a:lvl5pPr>
              <a:tabLst>
                <a:tab pos="266700"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266700"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266700"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266700"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266700" algn="l"/>
              </a:tabLst>
              <a:defRPr>
                <a:solidFill>
                  <a:schemeClr val="bg1"/>
                </a:solidFill>
                <a:latin typeface="Arial" panose="020B0604020202020204" pitchFamily="34" charset="0"/>
                <a:ea typeface="MS Gothic" panose="020B0609070205080204" pitchFamily="49" charset="-128"/>
              </a:defRPr>
            </a:lvl9pPr>
          </a:lstStyle>
          <a:p>
            <a:pPr algn="ctr"/>
            <a:r>
              <a:rPr lang="es-ES" altLang="es-ES" b="1" dirty="0">
                <a:solidFill>
                  <a:schemeClr val="tx1"/>
                </a:solidFill>
              </a:rPr>
              <a:t>Riesgos de origen biológico </a:t>
            </a:r>
            <a:endParaRPr lang="es-ES" altLang="es-ES" dirty="0">
              <a:solidFill>
                <a:schemeClr val="tx1"/>
              </a:solidFill>
            </a:endParaRPr>
          </a:p>
          <a:p>
            <a:pPr>
              <a:buFontTx/>
              <a:buChar char="•"/>
            </a:pPr>
            <a:r>
              <a:rPr lang="es-ES" altLang="es-ES" dirty="0"/>
              <a:t>Riesgos de epidemias y pandemias</a:t>
            </a:r>
          </a:p>
          <a:p>
            <a:pPr>
              <a:buFontTx/>
              <a:buChar char="•"/>
            </a:pPr>
            <a:r>
              <a:rPr lang="es-ES" altLang="es-ES" dirty="0"/>
              <a:t>Riesgos asociados a especies transgénicas o    genéticamente modificadas)</a:t>
            </a:r>
          </a:p>
          <a:p>
            <a:pPr>
              <a:buFontTx/>
              <a:buChar char="•"/>
            </a:pPr>
            <a:r>
              <a:rPr lang="es-ES" altLang="es-ES" dirty="0"/>
              <a:t>Riesgos alimentarios</a:t>
            </a:r>
          </a:p>
          <a:p>
            <a:pPr>
              <a:buFontTx/>
              <a:buChar char="•"/>
            </a:pPr>
            <a:r>
              <a:rPr lang="es-ES" altLang="es-ES" dirty="0"/>
              <a:t>Biotecnológicos</a:t>
            </a:r>
          </a:p>
          <a:p>
            <a:pPr>
              <a:buFontTx/>
              <a:buChar char="•"/>
            </a:pPr>
            <a:r>
              <a:rPr lang="es-ES" altLang="es-ES" dirty="0"/>
              <a:t>Riesgos de </a:t>
            </a:r>
            <a:r>
              <a:rPr lang="es-ES" altLang="es-ES" dirty="0" err="1"/>
              <a:t>multiresistencia</a:t>
            </a:r>
            <a:r>
              <a:rPr lang="es-ES" altLang="es-ES" dirty="0"/>
              <a:t> a elementos patógenos</a:t>
            </a:r>
          </a:p>
          <a:p>
            <a:pPr>
              <a:buFontTx/>
              <a:buChar char="•"/>
            </a:pPr>
            <a:r>
              <a:rPr lang="es-ES" altLang="es-ES" dirty="0"/>
              <a:t>Riesgos de enfermedades nosocomiales</a:t>
            </a:r>
          </a:p>
        </p:txBody>
      </p:sp>
      <p:sp>
        <p:nvSpPr>
          <p:cNvPr id="9226" name="Rectangle 10">
            <a:extLst>
              <a:ext uri="{FF2B5EF4-FFF2-40B4-BE49-F238E27FC236}">
                <a16:creationId xmlns:a16="http://schemas.microsoft.com/office/drawing/2014/main" id="{5D876641-17A0-427F-8E57-9795CF5945F9}"/>
              </a:ext>
            </a:extLst>
          </p:cNvPr>
          <p:cNvSpPr>
            <a:spLocks noChangeArrowheads="1"/>
          </p:cNvSpPr>
          <p:nvPr/>
        </p:nvSpPr>
        <p:spPr bwMode="auto">
          <a:xfrm>
            <a:off x="1631950" y="5456238"/>
            <a:ext cx="44640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a:solidFill>
                  <a:schemeClr val="bg1"/>
                </a:solidFill>
                <a:latin typeface="Arial" panose="020B0604020202020204" pitchFamily="34" charset="0"/>
                <a:ea typeface="MS Gothic" panose="020B0609070205080204" pitchFamily="49" charset="-128"/>
              </a:defRPr>
            </a:lvl1pPr>
            <a:lvl2pPr>
              <a:defRPr>
                <a:solidFill>
                  <a:schemeClr val="bg1"/>
                </a:solidFill>
                <a:latin typeface="Arial" panose="020B0604020202020204" pitchFamily="34" charset="0"/>
                <a:ea typeface="MS Gothic" panose="020B0609070205080204" pitchFamily="49" charset="-128"/>
              </a:defRPr>
            </a:lvl2pPr>
            <a:lvl3pPr>
              <a:defRPr>
                <a:solidFill>
                  <a:schemeClr val="bg1"/>
                </a:solidFill>
                <a:latin typeface="Arial" panose="020B0604020202020204" pitchFamily="34" charset="0"/>
                <a:ea typeface="MS Gothic" panose="020B0609070205080204" pitchFamily="49" charset="-128"/>
              </a:defRPr>
            </a:lvl3pPr>
            <a:lvl4pPr>
              <a:defRPr>
                <a:solidFill>
                  <a:schemeClr val="bg1"/>
                </a:solidFill>
                <a:latin typeface="Arial" panose="020B0604020202020204" pitchFamily="34" charset="0"/>
                <a:ea typeface="MS Gothic" panose="020B0609070205080204" pitchFamily="49" charset="-128"/>
              </a:defRPr>
            </a:lvl4pPr>
            <a:lvl5pPr>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9pPr>
          </a:lstStyle>
          <a:p>
            <a:r>
              <a:rPr lang="es-ES" altLang="es-ES" b="1" dirty="0">
                <a:solidFill>
                  <a:schemeClr val="tx1"/>
                </a:solidFill>
              </a:rPr>
              <a:t>Riesgos asociados a la explotación de recursos mineros</a:t>
            </a:r>
          </a:p>
          <a:p>
            <a:pPr>
              <a:buFontTx/>
              <a:buChar char="•"/>
            </a:pPr>
            <a:r>
              <a:rPr lang="es-ES" altLang="es-ES" dirty="0"/>
              <a:t>Riesgos asociados a la actividad humana pasada</a:t>
            </a:r>
          </a:p>
        </p:txBody>
      </p:sp>
      <p:sp>
        <p:nvSpPr>
          <p:cNvPr id="9227" name="Rectangle 11">
            <a:extLst>
              <a:ext uri="{FF2B5EF4-FFF2-40B4-BE49-F238E27FC236}">
                <a16:creationId xmlns:a16="http://schemas.microsoft.com/office/drawing/2014/main" id="{C591A349-3883-4E4F-873A-8506AC572B8F}"/>
              </a:ext>
            </a:extLst>
          </p:cNvPr>
          <p:cNvSpPr>
            <a:spLocks noChangeArrowheads="1"/>
          </p:cNvSpPr>
          <p:nvPr/>
        </p:nvSpPr>
        <p:spPr bwMode="auto">
          <a:xfrm>
            <a:off x="2217739" y="577851"/>
            <a:ext cx="747077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a:defRPr>
                <a:solidFill>
                  <a:schemeClr val="bg1"/>
                </a:solidFill>
                <a:latin typeface="Arial" panose="020B0604020202020204" pitchFamily="34" charset="0"/>
                <a:ea typeface="MS Gothic" panose="020B0609070205080204" pitchFamily="49" charset="-128"/>
              </a:defRPr>
            </a:lvl1pPr>
            <a:lvl2pPr marL="550863" indent="-7938">
              <a:defRPr>
                <a:solidFill>
                  <a:schemeClr val="bg1"/>
                </a:solidFill>
                <a:latin typeface="Arial" panose="020B0604020202020204" pitchFamily="34" charset="0"/>
                <a:ea typeface="MS Gothic" panose="020B0609070205080204" pitchFamily="49" charset="-128"/>
              </a:defRPr>
            </a:lvl2pPr>
            <a:lvl3pPr>
              <a:defRPr>
                <a:solidFill>
                  <a:schemeClr val="bg1"/>
                </a:solidFill>
                <a:latin typeface="Arial" panose="020B0604020202020204" pitchFamily="34" charset="0"/>
                <a:ea typeface="MS Gothic" panose="020B0609070205080204" pitchFamily="49" charset="-128"/>
              </a:defRPr>
            </a:lvl3pPr>
            <a:lvl4pPr>
              <a:defRPr>
                <a:solidFill>
                  <a:schemeClr val="bg1"/>
                </a:solidFill>
                <a:latin typeface="Arial" panose="020B0604020202020204" pitchFamily="34" charset="0"/>
                <a:ea typeface="MS Gothic" panose="020B0609070205080204" pitchFamily="49" charset="-128"/>
              </a:defRPr>
            </a:lvl4pPr>
            <a:lvl5pPr>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S Gothic" panose="020B0609070205080204" pitchFamily="49" charset="-128"/>
              </a:defRPr>
            </a:lvl9pPr>
          </a:lstStyle>
          <a:p>
            <a:pPr algn="ctr"/>
            <a:r>
              <a:rPr lang="es-ES" altLang="es-ES" b="1" dirty="0">
                <a:solidFill>
                  <a:schemeClr val="tx1"/>
                </a:solidFill>
              </a:rPr>
              <a:t>Riesgos asociados a la producción industrial</a:t>
            </a:r>
          </a:p>
          <a:p>
            <a:pPr>
              <a:buFontTx/>
              <a:buChar char="•"/>
            </a:pPr>
            <a:r>
              <a:rPr lang="es-ES" altLang="es-ES" dirty="0"/>
              <a:t>Riesgos asociados al almacenamiento de materias peligrosas</a:t>
            </a:r>
          </a:p>
          <a:p>
            <a:pPr>
              <a:buFontTx/>
              <a:buChar char="•"/>
            </a:pPr>
            <a:r>
              <a:rPr lang="es-ES" altLang="es-ES" dirty="0"/>
              <a:t>Riesgos asociados a la rotura de obras de ingeniería civil</a:t>
            </a:r>
          </a:p>
          <a:p>
            <a:pPr>
              <a:buFontTx/>
              <a:buChar char="•"/>
            </a:pPr>
            <a:r>
              <a:rPr lang="es-ES" altLang="es-ES" dirty="0"/>
              <a:t>Riesgos asociados a la producción de energía</a:t>
            </a:r>
          </a:p>
          <a:p>
            <a:pPr>
              <a:buFontTx/>
              <a:buChar char="•"/>
            </a:pPr>
            <a:r>
              <a:rPr lang="es-ES" altLang="es-ES" dirty="0"/>
              <a:t>Riesgos asociados a vehículos que transporten materias peligrosas</a:t>
            </a: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2000" fill="hold"/>
                                        <p:tgtEl>
                                          <p:spTgt spid="9220"/>
                                        </p:tgtEl>
                                        <p:attrNameLst>
                                          <p:attrName>ppt_x</p:attrName>
                                        </p:attrNameLst>
                                      </p:cBhvr>
                                      <p:tavLst>
                                        <p:tav tm="0">
                                          <p:val>
                                            <p:strVal val="#ppt_x"/>
                                          </p:val>
                                        </p:tav>
                                        <p:tav tm="100000">
                                          <p:val>
                                            <p:strVal val="#ppt_x"/>
                                          </p:val>
                                        </p:tav>
                                      </p:tavLst>
                                    </p:anim>
                                    <p:anim calcmode="lin" valueType="num">
                                      <p:cBhvr additive="base">
                                        <p:cTn id="8" dur="2000" fill="hold"/>
                                        <p:tgtEl>
                                          <p:spTgt spid="92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9227">
                                            <p:txEl>
                                              <p:pRg st="0" end="0"/>
                                            </p:txEl>
                                          </p:spTgt>
                                        </p:tgtEl>
                                        <p:attrNameLst>
                                          <p:attrName>style.visibility</p:attrName>
                                        </p:attrNameLst>
                                      </p:cBhvr>
                                      <p:to>
                                        <p:strVal val="visible"/>
                                      </p:to>
                                    </p:set>
                                    <p:animEffect transition="in" filter="slide(fromLeft)">
                                      <p:cBhvr>
                                        <p:cTn id="13" dur="2000"/>
                                        <p:tgtEl>
                                          <p:spTgt spid="9227">
                                            <p:txEl>
                                              <p:pRg st="0" end="0"/>
                                            </p:txEl>
                                          </p:spTgt>
                                        </p:tgtEl>
                                      </p:cBhvr>
                                    </p:animEffect>
                                  </p:childTnLst>
                                </p:cTn>
                              </p:par>
                            </p:childTnLst>
                          </p:cTn>
                        </p:par>
                        <p:par>
                          <p:cTn id="14" fill="hold" nodeType="afterGroup">
                            <p:stCondLst>
                              <p:cond delay="2000"/>
                            </p:stCondLst>
                            <p:childTnLst>
                              <p:par>
                                <p:cTn id="15" presetID="12" presetClass="entr" presetSubtype="8" fill="hold" grpId="0" nodeType="afterEffect">
                                  <p:stCondLst>
                                    <p:cond delay="0"/>
                                  </p:stCondLst>
                                  <p:childTnLst>
                                    <p:set>
                                      <p:cBhvr>
                                        <p:cTn id="16" dur="1" fill="hold">
                                          <p:stCondLst>
                                            <p:cond delay="0"/>
                                          </p:stCondLst>
                                        </p:cTn>
                                        <p:tgtEl>
                                          <p:spTgt spid="9227">
                                            <p:txEl>
                                              <p:pRg st="1" end="1"/>
                                            </p:txEl>
                                          </p:spTgt>
                                        </p:tgtEl>
                                        <p:attrNameLst>
                                          <p:attrName>style.visibility</p:attrName>
                                        </p:attrNameLst>
                                      </p:cBhvr>
                                      <p:to>
                                        <p:strVal val="visible"/>
                                      </p:to>
                                    </p:set>
                                    <p:animEffect transition="in" filter="slide(fromLeft)">
                                      <p:cBhvr>
                                        <p:cTn id="17" dur="2000"/>
                                        <p:tgtEl>
                                          <p:spTgt spid="9227">
                                            <p:txEl>
                                              <p:pRg st="1" end="1"/>
                                            </p:txEl>
                                          </p:spTgt>
                                        </p:tgtEl>
                                      </p:cBhvr>
                                    </p:animEffect>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9227">
                                            <p:txEl>
                                              <p:pRg st="2" end="2"/>
                                            </p:txEl>
                                          </p:spTgt>
                                        </p:tgtEl>
                                        <p:attrNameLst>
                                          <p:attrName>style.visibility</p:attrName>
                                        </p:attrNameLst>
                                      </p:cBhvr>
                                      <p:to>
                                        <p:strVal val="visible"/>
                                      </p:to>
                                    </p:set>
                                    <p:animEffect transition="in" filter="slide(fromLeft)">
                                      <p:cBhvr>
                                        <p:cTn id="21" dur="2000"/>
                                        <p:tgtEl>
                                          <p:spTgt spid="9227">
                                            <p:txEl>
                                              <p:pRg st="2" end="2"/>
                                            </p:txEl>
                                          </p:spTgt>
                                        </p:tgtEl>
                                      </p:cBhvr>
                                    </p:animEffect>
                                  </p:childTnLst>
                                </p:cTn>
                              </p:par>
                            </p:childTnLst>
                          </p:cTn>
                        </p:par>
                        <p:par>
                          <p:cTn id="22" fill="hold" nodeType="afterGroup">
                            <p:stCondLst>
                              <p:cond delay="6000"/>
                            </p:stCondLst>
                            <p:childTnLst>
                              <p:par>
                                <p:cTn id="23" presetID="12" presetClass="entr" presetSubtype="8" fill="hold" grpId="0" nodeType="afterEffect">
                                  <p:stCondLst>
                                    <p:cond delay="0"/>
                                  </p:stCondLst>
                                  <p:childTnLst>
                                    <p:set>
                                      <p:cBhvr>
                                        <p:cTn id="24" dur="1" fill="hold">
                                          <p:stCondLst>
                                            <p:cond delay="0"/>
                                          </p:stCondLst>
                                        </p:cTn>
                                        <p:tgtEl>
                                          <p:spTgt spid="9227">
                                            <p:txEl>
                                              <p:pRg st="3" end="3"/>
                                            </p:txEl>
                                          </p:spTgt>
                                        </p:tgtEl>
                                        <p:attrNameLst>
                                          <p:attrName>style.visibility</p:attrName>
                                        </p:attrNameLst>
                                      </p:cBhvr>
                                      <p:to>
                                        <p:strVal val="visible"/>
                                      </p:to>
                                    </p:set>
                                    <p:animEffect transition="in" filter="slide(fromLeft)">
                                      <p:cBhvr>
                                        <p:cTn id="25" dur="2000"/>
                                        <p:tgtEl>
                                          <p:spTgt spid="9227">
                                            <p:txEl>
                                              <p:pRg st="3" end="3"/>
                                            </p:txEl>
                                          </p:spTgt>
                                        </p:tgtEl>
                                      </p:cBhvr>
                                    </p:animEffect>
                                  </p:childTnLst>
                                </p:cTn>
                              </p:par>
                            </p:childTnLst>
                          </p:cTn>
                        </p:par>
                        <p:par>
                          <p:cTn id="26" fill="hold" nodeType="afterGroup">
                            <p:stCondLst>
                              <p:cond delay="8000"/>
                            </p:stCondLst>
                            <p:childTnLst>
                              <p:par>
                                <p:cTn id="27" presetID="12" presetClass="entr" presetSubtype="8" fill="hold" grpId="0" nodeType="afterEffect">
                                  <p:stCondLst>
                                    <p:cond delay="0"/>
                                  </p:stCondLst>
                                  <p:childTnLst>
                                    <p:set>
                                      <p:cBhvr>
                                        <p:cTn id="28" dur="1" fill="hold">
                                          <p:stCondLst>
                                            <p:cond delay="0"/>
                                          </p:stCondLst>
                                        </p:cTn>
                                        <p:tgtEl>
                                          <p:spTgt spid="9227">
                                            <p:txEl>
                                              <p:pRg st="4" end="4"/>
                                            </p:txEl>
                                          </p:spTgt>
                                        </p:tgtEl>
                                        <p:attrNameLst>
                                          <p:attrName>style.visibility</p:attrName>
                                        </p:attrNameLst>
                                      </p:cBhvr>
                                      <p:to>
                                        <p:strVal val="visible"/>
                                      </p:to>
                                    </p:set>
                                    <p:animEffect transition="in" filter="slide(fromLeft)">
                                      <p:cBhvr>
                                        <p:cTn id="29" dur="2000"/>
                                        <p:tgtEl>
                                          <p:spTgt spid="9227">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9222">
                                            <p:txEl>
                                              <p:pRg st="0" end="0"/>
                                            </p:txEl>
                                          </p:spTgt>
                                        </p:tgtEl>
                                        <p:attrNameLst>
                                          <p:attrName>style.visibility</p:attrName>
                                        </p:attrNameLst>
                                      </p:cBhvr>
                                      <p:to>
                                        <p:strVal val="visible"/>
                                      </p:to>
                                    </p:set>
                                    <p:animEffect transition="in" filter="slide(fromLeft)">
                                      <p:cBhvr>
                                        <p:cTn id="34" dur="2000"/>
                                        <p:tgtEl>
                                          <p:spTgt spid="9222">
                                            <p:txEl>
                                              <p:pRg st="0" end="0"/>
                                            </p:txEl>
                                          </p:spTgt>
                                        </p:tgtEl>
                                      </p:cBhvr>
                                    </p:animEffect>
                                  </p:childTnLst>
                                </p:cTn>
                              </p:par>
                            </p:childTnLst>
                          </p:cTn>
                        </p:par>
                        <p:par>
                          <p:cTn id="35" fill="hold" nodeType="afterGroup">
                            <p:stCondLst>
                              <p:cond delay="2000"/>
                            </p:stCondLst>
                            <p:childTnLst>
                              <p:par>
                                <p:cTn id="36" presetID="12" presetClass="entr" presetSubtype="8" fill="hold" grpId="0" nodeType="afterEffect">
                                  <p:stCondLst>
                                    <p:cond delay="0"/>
                                  </p:stCondLst>
                                  <p:childTnLst>
                                    <p:set>
                                      <p:cBhvr>
                                        <p:cTn id="37" dur="1" fill="hold">
                                          <p:stCondLst>
                                            <p:cond delay="0"/>
                                          </p:stCondLst>
                                        </p:cTn>
                                        <p:tgtEl>
                                          <p:spTgt spid="9222">
                                            <p:txEl>
                                              <p:pRg st="1" end="1"/>
                                            </p:txEl>
                                          </p:spTgt>
                                        </p:tgtEl>
                                        <p:attrNameLst>
                                          <p:attrName>style.visibility</p:attrName>
                                        </p:attrNameLst>
                                      </p:cBhvr>
                                      <p:to>
                                        <p:strVal val="visible"/>
                                      </p:to>
                                    </p:set>
                                    <p:animEffect transition="in" filter="slide(fromLeft)">
                                      <p:cBhvr>
                                        <p:cTn id="38" dur="2000"/>
                                        <p:tgtEl>
                                          <p:spTgt spid="9222">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9225">
                                            <p:txEl>
                                              <p:pRg st="0" end="0"/>
                                            </p:txEl>
                                          </p:spTgt>
                                        </p:tgtEl>
                                        <p:attrNameLst>
                                          <p:attrName>style.visibility</p:attrName>
                                        </p:attrNameLst>
                                      </p:cBhvr>
                                      <p:to>
                                        <p:strVal val="visible"/>
                                      </p:to>
                                    </p:set>
                                    <p:animEffect transition="in" filter="slide(fromLeft)">
                                      <p:cBhvr>
                                        <p:cTn id="43" dur="2000"/>
                                        <p:tgtEl>
                                          <p:spTgt spid="9225">
                                            <p:txEl>
                                              <p:pRg st="0" end="0"/>
                                            </p:txEl>
                                          </p:spTgt>
                                        </p:tgtEl>
                                      </p:cBhvr>
                                    </p:animEffect>
                                  </p:childTnLst>
                                </p:cTn>
                              </p:par>
                            </p:childTnLst>
                          </p:cTn>
                        </p:par>
                        <p:par>
                          <p:cTn id="44" fill="hold" nodeType="afterGroup">
                            <p:stCondLst>
                              <p:cond delay="2000"/>
                            </p:stCondLst>
                            <p:childTnLst>
                              <p:par>
                                <p:cTn id="45" presetID="12" presetClass="entr" presetSubtype="8" fill="hold" grpId="0" nodeType="afterEffect">
                                  <p:stCondLst>
                                    <p:cond delay="0"/>
                                  </p:stCondLst>
                                  <p:childTnLst>
                                    <p:set>
                                      <p:cBhvr>
                                        <p:cTn id="46" dur="1" fill="hold">
                                          <p:stCondLst>
                                            <p:cond delay="0"/>
                                          </p:stCondLst>
                                        </p:cTn>
                                        <p:tgtEl>
                                          <p:spTgt spid="9225">
                                            <p:txEl>
                                              <p:pRg st="1" end="1"/>
                                            </p:txEl>
                                          </p:spTgt>
                                        </p:tgtEl>
                                        <p:attrNameLst>
                                          <p:attrName>style.visibility</p:attrName>
                                        </p:attrNameLst>
                                      </p:cBhvr>
                                      <p:to>
                                        <p:strVal val="visible"/>
                                      </p:to>
                                    </p:set>
                                    <p:animEffect transition="in" filter="slide(fromLeft)">
                                      <p:cBhvr>
                                        <p:cTn id="47" dur="2000"/>
                                        <p:tgtEl>
                                          <p:spTgt spid="9225">
                                            <p:txEl>
                                              <p:pRg st="1" end="1"/>
                                            </p:txEl>
                                          </p:spTgt>
                                        </p:tgtEl>
                                      </p:cBhvr>
                                    </p:animEffect>
                                  </p:childTnLst>
                                </p:cTn>
                              </p:par>
                            </p:childTnLst>
                          </p:cTn>
                        </p:par>
                        <p:par>
                          <p:cTn id="48" fill="hold" nodeType="afterGroup">
                            <p:stCondLst>
                              <p:cond delay="4000"/>
                            </p:stCondLst>
                            <p:childTnLst>
                              <p:par>
                                <p:cTn id="49" presetID="12" presetClass="entr" presetSubtype="8" fill="hold" grpId="0" nodeType="afterEffect">
                                  <p:stCondLst>
                                    <p:cond delay="0"/>
                                  </p:stCondLst>
                                  <p:childTnLst>
                                    <p:set>
                                      <p:cBhvr>
                                        <p:cTn id="50" dur="1" fill="hold">
                                          <p:stCondLst>
                                            <p:cond delay="0"/>
                                          </p:stCondLst>
                                        </p:cTn>
                                        <p:tgtEl>
                                          <p:spTgt spid="9225">
                                            <p:txEl>
                                              <p:pRg st="2" end="2"/>
                                            </p:txEl>
                                          </p:spTgt>
                                        </p:tgtEl>
                                        <p:attrNameLst>
                                          <p:attrName>style.visibility</p:attrName>
                                        </p:attrNameLst>
                                      </p:cBhvr>
                                      <p:to>
                                        <p:strVal val="visible"/>
                                      </p:to>
                                    </p:set>
                                    <p:animEffect transition="in" filter="slide(fromLeft)">
                                      <p:cBhvr>
                                        <p:cTn id="51" dur="2000"/>
                                        <p:tgtEl>
                                          <p:spTgt spid="9225">
                                            <p:txEl>
                                              <p:pRg st="2" end="2"/>
                                            </p:txEl>
                                          </p:spTgt>
                                        </p:tgtEl>
                                      </p:cBhvr>
                                    </p:animEffect>
                                  </p:childTnLst>
                                </p:cTn>
                              </p:par>
                            </p:childTnLst>
                          </p:cTn>
                        </p:par>
                        <p:par>
                          <p:cTn id="52" fill="hold" nodeType="afterGroup">
                            <p:stCondLst>
                              <p:cond delay="6000"/>
                            </p:stCondLst>
                            <p:childTnLst>
                              <p:par>
                                <p:cTn id="53" presetID="12" presetClass="entr" presetSubtype="8" fill="hold" grpId="0" nodeType="afterEffect">
                                  <p:stCondLst>
                                    <p:cond delay="0"/>
                                  </p:stCondLst>
                                  <p:childTnLst>
                                    <p:set>
                                      <p:cBhvr>
                                        <p:cTn id="54" dur="1" fill="hold">
                                          <p:stCondLst>
                                            <p:cond delay="0"/>
                                          </p:stCondLst>
                                        </p:cTn>
                                        <p:tgtEl>
                                          <p:spTgt spid="9225">
                                            <p:txEl>
                                              <p:pRg st="3" end="3"/>
                                            </p:txEl>
                                          </p:spTgt>
                                        </p:tgtEl>
                                        <p:attrNameLst>
                                          <p:attrName>style.visibility</p:attrName>
                                        </p:attrNameLst>
                                      </p:cBhvr>
                                      <p:to>
                                        <p:strVal val="visible"/>
                                      </p:to>
                                    </p:set>
                                    <p:animEffect transition="in" filter="slide(fromLeft)">
                                      <p:cBhvr>
                                        <p:cTn id="55" dur="2000"/>
                                        <p:tgtEl>
                                          <p:spTgt spid="9225">
                                            <p:txEl>
                                              <p:pRg st="3" end="3"/>
                                            </p:txEl>
                                          </p:spTgt>
                                        </p:tgtEl>
                                      </p:cBhvr>
                                    </p:animEffect>
                                  </p:childTnLst>
                                </p:cTn>
                              </p:par>
                            </p:childTnLst>
                          </p:cTn>
                        </p:par>
                        <p:par>
                          <p:cTn id="56" fill="hold" nodeType="afterGroup">
                            <p:stCondLst>
                              <p:cond delay="8000"/>
                            </p:stCondLst>
                            <p:childTnLst>
                              <p:par>
                                <p:cTn id="57" presetID="12" presetClass="entr" presetSubtype="8" fill="hold" grpId="0" nodeType="afterEffect">
                                  <p:stCondLst>
                                    <p:cond delay="0"/>
                                  </p:stCondLst>
                                  <p:childTnLst>
                                    <p:set>
                                      <p:cBhvr>
                                        <p:cTn id="58" dur="1" fill="hold">
                                          <p:stCondLst>
                                            <p:cond delay="0"/>
                                          </p:stCondLst>
                                        </p:cTn>
                                        <p:tgtEl>
                                          <p:spTgt spid="9225">
                                            <p:txEl>
                                              <p:pRg st="4" end="4"/>
                                            </p:txEl>
                                          </p:spTgt>
                                        </p:tgtEl>
                                        <p:attrNameLst>
                                          <p:attrName>style.visibility</p:attrName>
                                        </p:attrNameLst>
                                      </p:cBhvr>
                                      <p:to>
                                        <p:strVal val="visible"/>
                                      </p:to>
                                    </p:set>
                                    <p:animEffect transition="in" filter="slide(fromLeft)">
                                      <p:cBhvr>
                                        <p:cTn id="59" dur="2000"/>
                                        <p:tgtEl>
                                          <p:spTgt spid="9225">
                                            <p:txEl>
                                              <p:pRg st="4" end="4"/>
                                            </p:txEl>
                                          </p:spTgt>
                                        </p:tgtEl>
                                      </p:cBhvr>
                                    </p:animEffect>
                                  </p:childTnLst>
                                </p:cTn>
                              </p:par>
                            </p:childTnLst>
                          </p:cTn>
                        </p:par>
                        <p:par>
                          <p:cTn id="60" fill="hold" nodeType="afterGroup">
                            <p:stCondLst>
                              <p:cond delay="10000"/>
                            </p:stCondLst>
                            <p:childTnLst>
                              <p:par>
                                <p:cTn id="61" presetID="12" presetClass="entr" presetSubtype="8" fill="hold" grpId="0" nodeType="afterEffect">
                                  <p:stCondLst>
                                    <p:cond delay="0"/>
                                  </p:stCondLst>
                                  <p:childTnLst>
                                    <p:set>
                                      <p:cBhvr>
                                        <p:cTn id="62" dur="1" fill="hold">
                                          <p:stCondLst>
                                            <p:cond delay="0"/>
                                          </p:stCondLst>
                                        </p:cTn>
                                        <p:tgtEl>
                                          <p:spTgt spid="9225">
                                            <p:txEl>
                                              <p:pRg st="5" end="5"/>
                                            </p:txEl>
                                          </p:spTgt>
                                        </p:tgtEl>
                                        <p:attrNameLst>
                                          <p:attrName>style.visibility</p:attrName>
                                        </p:attrNameLst>
                                      </p:cBhvr>
                                      <p:to>
                                        <p:strVal val="visible"/>
                                      </p:to>
                                    </p:set>
                                    <p:animEffect transition="in" filter="slide(fromLeft)">
                                      <p:cBhvr>
                                        <p:cTn id="63" dur="2000"/>
                                        <p:tgtEl>
                                          <p:spTgt spid="9225">
                                            <p:txEl>
                                              <p:pRg st="5" end="5"/>
                                            </p:txEl>
                                          </p:spTgt>
                                        </p:tgtEl>
                                      </p:cBhvr>
                                    </p:animEffect>
                                  </p:childTnLst>
                                </p:cTn>
                              </p:par>
                            </p:childTnLst>
                          </p:cTn>
                        </p:par>
                        <p:par>
                          <p:cTn id="64" fill="hold" nodeType="afterGroup">
                            <p:stCondLst>
                              <p:cond delay="12000"/>
                            </p:stCondLst>
                            <p:childTnLst>
                              <p:par>
                                <p:cTn id="65" presetID="12" presetClass="entr" presetSubtype="8" fill="hold" grpId="0" nodeType="afterEffect">
                                  <p:stCondLst>
                                    <p:cond delay="0"/>
                                  </p:stCondLst>
                                  <p:childTnLst>
                                    <p:set>
                                      <p:cBhvr>
                                        <p:cTn id="66" dur="1" fill="hold">
                                          <p:stCondLst>
                                            <p:cond delay="0"/>
                                          </p:stCondLst>
                                        </p:cTn>
                                        <p:tgtEl>
                                          <p:spTgt spid="9225">
                                            <p:txEl>
                                              <p:pRg st="6" end="6"/>
                                            </p:txEl>
                                          </p:spTgt>
                                        </p:tgtEl>
                                        <p:attrNameLst>
                                          <p:attrName>style.visibility</p:attrName>
                                        </p:attrNameLst>
                                      </p:cBhvr>
                                      <p:to>
                                        <p:strVal val="visible"/>
                                      </p:to>
                                    </p:set>
                                    <p:animEffect transition="in" filter="slide(fromLeft)">
                                      <p:cBhvr>
                                        <p:cTn id="67" dur="2000"/>
                                        <p:tgtEl>
                                          <p:spTgt spid="9225">
                                            <p:txEl>
                                              <p:pRg st="6" end="6"/>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8" fill="hold" grpId="0" nodeType="clickEffect">
                                  <p:stCondLst>
                                    <p:cond delay="0"/>
                                  </p:stCondLst>
                                  <p:childTnLst>
                                    <p:set>
                                      <p:cBhvr>
                                        <p:cTn id="71" dur="1" fill="hold">
                                          <p:stCondLst>
                                            <p:cond delay="0"/>
                                          </p:stCondLst>
                                        </p:cTn>
                                        <p:tgtEl>
                                          <p:spTgt spid="9223">
                                            <p:txEl>
                                              <p:pRg st="0" end="0"/>
                                            </p:txEl>
                                          </p:spTgt>
                                        </p:tgtEl>
                                        <p:attrNameLst>
                                          <p:attrName>style.visibility</p:attrName>
                                        </p:attrNameLst>
                                      </p:cBhvr>
                                      <p:to>
                                        <p:strVal val="visible"/>
                                      </p:to>
                                    </p:set>
                                    <p:animEffect transition="in" filter="slide(fromLeft)">
                                      <p:cBhvr>
                                        <p:cTn id="72" dur="2000"/>
                                        <p:tgtEl>
                                          <p:spTgt spid="9223">
                                            <p:txEl>
                                              <p:pRg st="0" end="0"/>
                                            </p:txEl>
                                          </p:spTgt>
                                        </p:tgtEl>
                                      </p:cBhvr>
                                    </p:animEffect>
                                  </p:childTnLst>
                                </p:cTn>
                              </p:par>
                            </p:childTnLst>
                          </p:cTn>
                        </p:par>
                        <p:par>
                          <p:cTn id="73" fill="hold" nodeType="afterGroup">
                            <p:stCondLst>
                              <p:cond delay="2000"/>
                            </p:stCondLst>
                            <p:childTnLst>
                              <p:par>
                                <p:cTn id="74" presetID="12" presetClass="entr" presetSubtype="8" fill="hold" grpId="0" nodeType="afterEffect">
                                  <p:stCondLst>
                                    <p:cond delay="0"/>
                                  </p:stCondLst>
                                  <p:childTnLst>
                                    <p:set>
                                      <p:cBhvr>
                                        <p:cTn id="75" dur="1" fill="hold">
                                          <p:stCondLst>
                                            <p:cond delay="0"/>
                                          </p:stCondLst>
                                        </p:cTn>
                                        <p:tgtEl>
                                          <p:spTgt spid="9223">
                                            <p:txEl>
                                              <p:pRg st="1" end="1"/>
                                            </p:txEl>
                                          </p:spTgt>
                                        </p:tgtEl>
                                        <p:attrNameLst>
                                          <p:attrName>style.visibility</p:attrName>
                                        </p:attrNameLst>
                                      </p:cBhvr>
                                      <p:to>
                                        <p:strVal val="visible"/>
                                      </p:to>
                                    </p:set>
                                    <p:animEffect transition="in" filter="slide(fromLeft)">
                                      <p:cBhvr>
                                        <p:cTn id="76" dur="2000"/>
                                        <p:tgtEl>
                                          <p:spTgt spid="9223">
                                            <p:txEl>
                                              <p:pRg st="1" end="1"/>
                                            </p:txEl>
                                          </p:spTgt>
                                        </p:tgtEl>
                                      </p:cBhvr>
                                    </p:animEffect>
                                  </p:childTnLst>
                                </p:cTn>
                              </p:par>
                            </p:childTnLst>
                          </p:cTn>
                        </p:par>
                        <p:par>
                          <p:cTn id="77" fill="hold" nodeType="afterGroup">
                            <p:stCondLst>
                              <p:cond delay="4000"/>
                            </p:stCondLst>
                            <p:childTnLst>
                              <p:par>
                                <p:cTn id="78" presetID="12" presetClass="entr" presetSubtype="8" fill="hold" grpId="0" nodeType="afterEffect">
                                  <p:stCondLst>
                                    <p:cond delay="0"/>
                                  </p:stCondLst>
                                  <p:childTnLst>
                                    <p:set>
                                      <p:cBhvr>
                                        <p:cTn id="79" dur="1" fill="hold">
                                          <p:stCondLst>
                                            <p:cond delay="0"/>
                                          </p:stCondLst>
                                        </p:cTn>
                                        <p:tgtEl>
                                          <p:spTgt spid="9223">
                                            <p:txEl>
                                              <p:pRg st="2" end="2"/>
                                            </p:txEl>
                                          </p:spTgt>
                                        </p:tgtEl>
                                        <p:attrNameLst>
                                          <p:attrName>style.visibility</p:attrName>
                                        </p:attrNameLst>
                                      </p:cBhvr>
                                      <p:to>
                                        <p:strVal val="visible"/>
                                      </p:to>
                                    </p:set>
                                    <p:animEffect transition="in" filter="slide(fromLeft)">
                                      <p:cBhvr>
                                        <p:cTn id="80" dur="2000"/>
                                        <p:tgtEl>
                                          <p:spTgt spid="9223">
                                            <p:txEl>
                                              <p:pRg st="2" end="2"/>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2" presetClass="entr" presetSubtype="8" fill="hold" grpId="0" nodeType="clickEffect">
                                  <p:stCondLst>
                                    <p:cond delay="0"/>
                                  </p:stCondLst>
                                  <p:childTnLst>
                                    <p:set>
                                      <p:cBhvr>
                                        <p:cTn id="84" dur="1" fill="hold">
                                          <p:stCondLst>
                                            <p:cond delay="0"/>
                                          </p:stCondLst>
                                        </p:cTn>
                                        <p:tgtEl>
                                          <p:spTgt spid="9226">
                                            <p:txEl>
                                              <p:pRg st="0" end="0"/>
                                            </p:txEl>
                                          </p:spTgt>
                                        </p:tgtEl>
                                        <p:attrNameLst>
                                          <p:attrName>style.visibility</p:attrName>
                                        </p:attrNameLst>
                                      </p:cBhvr>
                                      <p:to>
                                        <p:strVal val="visible"/>
                                      </p:to>
                                    </p:set>
                                    <p:animEffect transition="in" filter="slide(fromLeft)">
                                      <p:cBhvr>
                                        <p:cTn id="85" dur="2000"/>
                                        <p:tgtEl>
                                          <p:spTgt spid="9226">
                                            <p:txEl>
                                              <p:pRg st="0" end="0"/>
                                            </p:txEl>
                                          </p:spTgt>
                                        </p:tgtEl>
                                      </p:cBhvr>
                                    </p:animEffect>
                                  </p:childTnLst>
                                </p:cTn>
                              </p:par>
                            </p:childTnLst>
                          </p:cTn>
                        </p:par>
                        <p:par>
                          <p:cTn id="86" fill="hold" nodeType="afterGroup">
                            <p:stCondLst>
                              <p:cond delay="2000"/>
                            </p:stCondLst>
                            <p:childTnLst>
                              <p:par>
                                <p:cTn id="87" presetID="12" presetClass="entr" presetSubtype="8" fill="hold" grpId="0" nodeType="afterEffect">
                                  <p:stCondLst>
                                    <p:cond delay="0"/>
                                  </p:stCondLst>
                                  <p:childTnLst>
                                    <p:set>
                                      <p:cBhvr>
                                        <p:cTn id="88" dur="1" fill="hold">
                                          <p:stCondLst>
                                            <p:cond delay="0"/>
                                          </p:stCondLst>
                                        </p:cTn>
                                        <p:tgtEl>
                                          <p:spTgt spid="9226">
                                            <p:txEl>
                                              <p:pRg st="1" end="1"/>
                                            </p:txEl>
                                          </p:spTgt>
                                        </p:tgtEl>
                                        <p:attrNameLst>
                                          <p:attrName>style.visibility</p:attrName>
                                        </p:attrNameLst>
                                      </p:cBhvr>
                                      <p:to>
                                        <p:strVal val="visible"/>
                                      </p:to>
                                    </p:set>
                                    <p:animEffect transition="in" filter="slide(fromLeft)">
                                      <p:cBhvr>
                                        <p:cTn id="89" dur="2000"/>
                                        <p:tgtEl>
                                          <p:spTgt spid="9226">
                                            <p:txEl>
                                              <p:pRg st="1" end="1"/>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2" presetClass="entr" presetSubtype="8" fill="hold" grpId="0" nodeType="clickEffect">
                                  <p:stCondLst>
                                    <p:cond delay="0"/>
                                  </p:stCondLst>
                                  <p:childTnLst>
                                    <p:set>
                                      <p:cBhvr>
                                        <p:cTn id="93" dur="1" fill="hold">
                                          <p:stCondLst>
                                            <p:cond delay="0"/>
                                          </p:stCondLst>
                                        </p:cTn>
                                        <p:tgtEl>
                                          <p:spTgt spid="9224">
                                            <p:txEl>
                                              <p:pRg st="0" end="0"/>
                                            </p:txEl>
                                          </p:spTgt>
                                        </p:tgtEl>
                                        <p:attrNameLst>
                                          <p:attrName>style.visibility</p:attrName>
                                        </p:attrNameLst>
                                      </p:cBhvr>
                                      <p:to>
                                        <p:strVal val="visible"/>
                                      </p:to>
                                    </p:set>
                                    <p:animEffect transition="in" filter="slide(fromLeft)">
                                      <p:cBhvr>
                                        <p:cTn id="94" dur="2000"/>
                                        <p:tgtEl>
                                          <p:spTgt spid="9224">
                                            <p:txEl>
                                              <p:pRg st="0" end="0"/>
                                            </p:txEl>
                                          </p:spTgt>
                                        </p:tgtEl>
                                      </p:cBhvr>
                                    </p:animEffect>
                                  </p:childTnLst>
                                </p:cTn>
                              </p:par>
                            </p:childTnLst>
                          </p:cTn>
                        </p:par>
                        <p:par>
                          <p:cTn id="95" fill="hold" nodeType="afterGroup">
                            <p:stCondLst>
                              <p:cond delay="2000"/>
                            </p:stCondLst>
                            <p:childTnLst>
                              <p:par>
                                <p:cTn id="96" presetID="12" presetClass="entr" presetSubtype="8" fill="hold" grpId="0" nodeType="afterEffect">
                                  <p:stCondLst>
                                    <p:cond delay="0"/>
                                  </p:stCondLst>
                                  <p:childTnLst>
                                    <p:set>
                                      <p:cBhvr>
                                        <p:cTn id="97" dur="1" fill="hold">
                                          <p:stCondLst>
                                            <p:cond delay="0"/>
                                          </p:stCondLst>
                                        </p:cTn>
                                        <p:tgtEl>
                                          <p:spTgt spid="9224">
                                            <p:txEl>
                                              <p:pRg st="1" end="1"/>
                                            </p:txEl>
                                          </p:spTgt>
                                        </p:tgtEl>
                                        <p:attrNameLst>
                                          <p:attrName>style.visibility</p:attrName>
                                        </p:attrNameLst>
                                      </p:cBhvr>
                                      <p:to>
                                        <p:strVal val="visible"/>
                                      </p:to>
                                    </p:set>
                                    <p:animEffect transition="in" filter="slide(fromLeft)">
                                      <p:cBhvr>
                                        <p:cTn id="98" dur="2000"/>
                                        <p:tgtEl>
                                          <p:spTgt spid="9224">
                                            <p:txEl>
                                              <p:pRg st="1" end="1"/>
                                            </p:txEl>
                                          </p:spTgt>
                                        </p:tgtEl>
                                      </p:cBhvr>
                                    </p:animEffect>
                                  </p:childTnLst>
                                </p:cTn>
                              </p:par>
                            </p:childTnLst>
                          </p:cTn>
                        </p:par>
                        <p:par>
                          <p:cTn id="99" fill="hold" nodeType="afterGroup">
                            <p:stCondLst>
                              <p:cond delay="4000"/>
                            </p:stCondLst>
                            <p:childTnLst>
                              <p:par>
                                <p:cTn id="100" presetID="12" presetClass="entr" presetSubtype="8" fill="hold" grpId="0" nodeType="afterEffect">
                                  <p:stCondLst>
                                    <p:cond delay="0"/>
                                  </p:stCondLst>
                                  <p:childTnLst>
                                    <p:set>
                                      <p:cBhvr>
                                        <p:cTn id="101" dur="1" fill="hold">
                                          <p:stCondLst>
                                            <p:cond delay="0"/>
                                          </p:stCondLst>
                                        </p:cTn>
                                        <p:tgtEl>
                                          <p:spTgt spid="9224">
                                            <p:txEl>
                                              <p:pRg st="2" end="2"/>
                                            </p:txEl>
                                          </p:spTgt>
                                        </p:tgtEl>
                                        <p:attrNameLst>
                                          <p:attrName>style.visibility</p:attrName>
                                        </p:attrNameLst>
                                      </p:cBhvr>
                                      <p:to>
                                        <p:strVal val="visible"/>
                                      </p:to>
                                    </p:set>
                                    <p:animEffect transition="in" filter="slide(fromLeft)">
                                      <p:cBhvr>
                                        <p:cTn id="102" dur="2000"/>
                                        <p:tgtEl>
                                          <p:spTgt spid="9224">
                                            <p:txEl>
                                              <p:pRg st="2" end="2"/>
                                            </p:txEl>
                                          </p:spTgt>
                                        </p:tgtEl>
                                      </p:cBhvr>
                                    </p:animEffect>
                                  </p:childTnLst>
                                </p:cTn>
                              </p:par>
                            </p:childTnLst>
                          </p:cTn>
                        </p:par>
                        <p:par>
                          <p:cTn id="103" fill="hold" nodeType="afterGroup">
                            <p:stCondLst>
                              <p:cond delay="6000"/>
                            </p:stCondLst>
                            <p:childTnLst>
                              <p:par>
                                <p:cTn id="104" presetID="12" presetClass="entr" presetSubtype="8" fill="hold" grpId="0" nodeType="afterEffect">
                                  <p:stCondLst>
                                    <p:cond delay="0"/>
                                  </p:stCondLst>
                                  <p:childTnLst>
                                    <p:set>
                                      <p:cBhvr>
                                        <p:cTn id="105" dur="1" fill="hold">
                                          <p:stCondLst>
                                            <p:cond delay="0"/>
                                          </p:stCondLst>
                                        </p:cTn>
                                        <p:tgtEl>
                                          <p:spTgt spid="9224">
                                            <p:txEl>
                                              <p:pRg st="3" end="3"/>
                                            </p:txEl>
                                          </p:spTgt>
                                        </p:tgtEl>
                                        <p:attrNameLst>
                                          <p:attrName>style.visibility</p:attrName>
                                        </p:attrNameLst>
                                      </p:cBhvr>
                                      <p:to>
                                        <p:strVal val="visible"/>
                                      </p:to>
                                    </p:set>
                                    <p:animEffect transition="in" filter="slide(fromLeft)">
                                      <p:cBhvr>
                                        <p:cTn id="106" dur="2000"/>
                                        <p:tgtEl>
                                          <p:spTgt spid="9224">
                                            <p:txEl>
                                              <p:pRg st="3" end="3"/>
                                            </p:txEl>
                                          </p:spTgt>
                                        </p:tgtEl>
                                      </p:cBhvr>
                                    </p:animEffect>
                                  </p:childTnLst>
                                </p:cTn>
                              </p:par>
                            </p:childTnLst>
                          </p:cTn>
                        </p:par>
                        <p:par>
                          <p:cTn id="107" fill="hold" nodeType="afterGroup">
                            <p:stCondLst>
                              <p:cond delay="8000"/>
                            </p:stCondLst>
                            <p:childTnLst>
                              <p:par>
                                <p:cTn id="108" presetID="12" presetClass="entr" presetSubtype="8" fill="hold" grpId="0" nodeType="afterEffect">
                                  <p:stCondLst>
                                    <p:cond delay="0"/>
                                  </p:stCondLst>
                                  <p:childTnLst>
                                    <p:set>
                                      <p:cBhvr>
                                        <p:cTn id="109" dur="1" fill="hold">
                                          <p:stCondLst>
                                            <p:cond delay="0"/>
                                          </p:stCondLst>
                                        </p:cTn>
                                        <p:tgtEl>
                                          <p:spTgt spid="9224">
                                            <p:txEl>
                                              <p:pRg st="4" end="4"/>
                                            </p:txEl>
                                          </p:spTgt>
                                        </p:tgtEl>
                                        <p:attrNameLst>
                                          <p:attrName>style.visibility</p:attrName>
                                        </p:attrNameLst>
                                      </p:cBhvr>
                                      <p:to>
                                        <p:strVal val="visible"/>
                                      </p:to>
                                    </p:set>
                                    <p:animEffect transition="in" filter="slide(fromLeft)">
                                      <p:cBhvr>
                                        <p:cTn id="110" dur="2000"/>
                                        <p:tgtEl>
                                          <p:spTgt spid="9224">
                                            <p:txEl>
                                              <p:pRg st="4" end="4"/>
                                            </p:txEl>
                                          </p:spTgt>
                                        </p:tgtEl>
                                      </p:cBhvr>
                                    </p:animEffect>
                                  </p:childTnLst>
                                </p:cTn>
                              </p:par>
                            </p:childTnLst>
                          </p:cTn>
                        </p:par>
                        <p:par>
                          <p:cTn id="111" fill="hold" nodeType="afterGroup">
                            <p:stCondLst>
                              <p:cond delay="10000"/>
                            </p:stCondLst>
                            <p:childTnLst>
                              <p:par>
                                <p:cTn id="112" presetID="12" presetClass="entr" presetSubtype="8" fill="hold" grpId="0" nodeType="afterEffect">
                                  <p:stCondLst>
                                    <p:cond delay="0"/>
                                  </p:stCondLst>
                                  <p:childTnLst>
                                    <p:set>
                                      <p:cBhvr>
                                        <p:cTn id="113" dur="1" fill="hold">
                                          <p:stCondLst>
                                            <p:cond delay="0"/>
                                          </p:stCondLst>
                                        </p:cTn>
                                        <p:tgtEl>
                                          <p:spTgt spid="9224">
                                            <p:txEl>
                                              <p:pRg st="5" end="5"/>
                                            </p:txEl>
                                          </p:spTgt>
                                        </p:tgtEl>
                                        <p:attrNameLst>
                                          <p:attrName>style.visibility</p:attrName>
                                        </p:attrNameLst>
                                      </p:cBhvr>
                                      <p:to>
                                        <p:strVal val="visible"/>
                                      </p:to>
                                    </p:set>
                                    <p:animEffect transition="in" filter="slide(fromLeft)">
                                      <p:cBhvr>
                                        <p:cTn id="114" dur="2000"/>
                                        <p:tgtEl>
                                          <p:spTgt spid="92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2" grpId="0" uiExpand="1" build="p"/>
      <p:bldP spid="9223" grpId="0" uiExpand="1" build="p"/>
      <p:bldP spid="9224" grpId="0" uiExpand="1" build="p"/>
      <p:bldP spid="9225" grpId="0" uiExpand="1" build="p"/>
      <p:bldP spid="9226" grpId="0" uiExpand="1" build="p"/>
      <p:bldP spid="92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9697" name="Rectangle 1">
            <a:extLst>
              <a:ext uri="{FF2B5EF4-FFF2-40B4-BE49-F238E27FC236}">
                <a16:creationId xmlns:a16="http://schemas.microsoft.com/office/drawing/2014/main" id="{BC53EEF5-E04D-4965-9637-D8BA8166D564}"/>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a:solidFill>
                  <a:srgbClr val="FFFFFF"/>
                </a:solidFill>
              </a:rPr>
              <a:t>Evaluación de la Amenaza</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29699" name="CuadroTexto 1">
            <a:extLst>
              <a:ext uri="{FF2B5EF4-FFF2-40B4-BE49-F238E27FC236}">
                <a16:creationId xmlns:a16="http://schemas.microsoft.com/office/drawing/2014/main" id="{7D84F92C-C64C-6B96-DF33-29A17E3687FC}"/>
              </a:ext>
            </a:extLst>
          </p:cNvPr>
          <p:cNvGraphicFramePr/>
          <p:nvPr>
            <p:extLst>
              <p:ext uri="{D42A27DB-BD31-4B8C-83A1-F6EECF244321}">
                <p14:modId xmlns:p14="http://schemas.microsoft.com/office/powerpoint/2010/main" val="377228974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73" name="Rectangle 7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75" name="Straight Connector 7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C4AAA502-5435-489E-9538-3A40E6C71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1" name="Rectangle 1">
            <a:extLst>
              <a:ext uri="{FF2B5EF4-FFF2-40B4-BE49-F238E27FC236}">
                <a16:creationId xmlns:a16="http://schemas.microsoft.com/office/drawing/2014/main" id="{67CC1B69-9068-44E5-ADCD-F624E778143B}"/>
              </a:ext>
            </a:extLst>
          </p:cNvPr>
          <p:cNvSpPr>
            <a:spLocks noGrp="1" noChangeArrowheads="1"/>
          </p:cNvSpPr>
          <p:nvPr>
            <p:ph type="title"/>
          </p:nvPr>
        </p:nvSpPr>
        <p:spPr>
          <a:xfrm>
            <a:off x="648929" y="5210177"/>
            <a:ext cx="10909073" cy="1057655"/>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6000" b="1" dirty="0" err="1">
                <a:solidFill>
                  <a:schemeClr val="tx1">
                    <a:lumMod val="85000"/>
                    <a:lumOff val="15000"/>
                  </a:schemeClr>
                </a:solidFill>
              </a:rPr>
              <a:t>Evaluación</a:t>
            </a:r>
            <a:r>
              <a:rPr lang="en-US" altLang="es-ES" sz="6000" b="1" dirty="0">
                <a:solidFill>
                  <a:schemeClr val="tx1">
                    <a:lumMod val="85000"/>
                    <a:lumOff val="15000"/>
                  </a:schemeClr>
                </a:solidFill>
              </a:rPr>
              <a:t> de la </a:t>
            </a:r>
            <a:r>
              <a:rPr lang="en-US" altLang="es-ES" sz="6000" b="1" dirty="0" err="1">
                <a:solidFill>
                  <a:schemeClr val="tx1">
                    <a:lumMod val="85000"/>
                    <a:lumOff val="15000"/>
                  </a:schemeClr>
                </a:solidFill>
              </a:rPr>
              <a:t>Amenaza</a:t>
            </a:r>
            <a:endParaRPr lang="en-US" altLang="es-ES" sz="6000" b="1" dirty="0">
              <a:solidFill>
                <a:schemeClr val="tx1">
                  <a:lumMod val="85000"/>
                  <a:lumOff val="15000"/>
                </a:schemeClr>
              </a:solidFill>
            </a:endParaRPr>
          </a:p>
        </p:txBody>
      </p:sp>
      <p:cxnSp>
        <p:nvCxnSpPr>
          <p:cNvPr id="79" name="Straight Connector 78">
            <a:extLst>
              <a:ext uri="{FF2B5EF4-FFF2-40B4-BE49-F238E27FC236}">
                <a16:creationId xmlns:a16="http://schemas.microsoft.com/office/drawing/2014/main" id="{C9AC0290-4702-4519-B0F4-C2A46880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E42378B-2E28-4810-8421-7A473A40E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83" name="Rectangle 82">
            <a:extLst>
              <a:ext uri="{FF2B5EF4-FFF2-40B4-BE49-F238E27FC236}">
                <a16:creationId xmlns:a16="http://schemas.microsoft.com/office/drawing/2014/main" id="{0D91DD17-237F-4811-BC0E-128EB1BD7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30722" name="Group 2">
            <a:extLst>
              <a:ext uri="{FF2B5EF4-FFF2-40B4-BE49-F238E27FC236}">
                <a16:creationId xmlns:a16="http://schemas.microsoft.com/office/drawing/2014/main" id="{23985FE1-587C-4CE0-975F-5EAC024625C5}"/>
              </a:ext>
            </a:extLst>
          </p:cNvPr>
          <p:cNvGraphicFramePr>
            <a:graphicFrameLocks noGrp="1"/>
          </p:cNvGraphicFramePr>
          <p:nvPr>
            <p:extLst>
              <p:ext uri="{D42A27DB-BD31-4B8C-83A1-F6EECF244321}">
                <p14:modId xmlns:p14="http://schemas.microsoft.com/office/powerpoint/2010/main" val="351273628"/>
              </p:ext>
            </p:extLst>
          </p:nvPr>
        </p:nvGraphicFramePr>
        <p:xfrm>
          <a:off x="721086" y="368135"/>
          <a:ext cx="10821985" cy="4639830"/>
        </p:xfrm>
        <a:graphic>
          <a:graphicData uri="http://schemas.openxmlformats.org/drawingml/2006/table">
            <a:tbl>
              <a:tblPr firstRow="1" bandRow="1"/>
              <a:tblGrid>
                <a:gridCol w="2954058">
                  <a:extLst>
                    <a:ext uri="{9D8B030D-6E8A-4147-A177-3AD203B41FA5}">
                      <a16:colId xmlns:a16="http://schemas.microsoft.com/office/drawing/2014/main" val="1699830935"/>
                    </a:ext>
                  </a:extLst>
                </a:gridCol>
                <a:gridCol w="3021911">
                  <a:extLst>
                    <a:ext uri="{9D8B030D-6E8A-4147-A177-3AD203B41FA5}">
                      <a16:colId xmlns:a16="http://schemas.microsoft.com/office/drawing/2014/main" val="1731003052"/>
                    </a:ext>
                  </a:extLst>
                </a:gridCol>
                <a:gridCol w="4846016">
                  <a:extLst>
                    <a:ext uri="{9D8B030D-6E8A-4147-A177-3AD203B41FA5}">
                      <a16:colId xmlns:a16="http://schemas.microsoft.com/office/drawing/2014/main" val="1835203177"/>
                    </a:ext>
                  </a:extLst>
                </a:gridCol>
              </a:tblGrid>
              <a:tr h="321516">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9pPr>
                    </a:lstStyle>
                    <a:p>
                      <a:pPr marL="0" marR="0" lvl="0" indent="0" algn="ctr"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1"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Amenaza natural</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9pPr>
                    </a:lstStyle>
                    <a:p>
                      <a:pPr marL="0" marR="0" lvl="0" indent="0" algn="ctr"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1"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Parámetro del evento</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9pPr>
                    </a:lstStyle>
                    <a:p>
                      <a:pPr marL="0" marR="0" lvl="0" indent="0" algn="ctr"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1"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Parámetro del sitio</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3397445352"/>
                  </a:ext>
                </a:extLst>
              </a:tr>
              <a:tr h="54225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Inundación</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Área inundada (km2)</a:t>
                      </a:r>
                    </a:p>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Volumen del agua (m3)</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Profundidad del agua inundable (metros)</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676820111"/>
                  </a:ext>
                </a:extLst>
              </a:tr>
              <a:tr h="784404">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Terremoto</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Energía liberada (magnitud)</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Intensidad del movimiento terrestre</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(intensidad modificada mercalli / MSK)</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Aceleración máxima del terreno (%/g)</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029672007"/>
                  </a:ext>
                </a:extLst>
              </a:tr>
              <a:tr h="784404">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Volcán</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Tamaño y duración de la</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erupción</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Posibilidad de ser afectado por; capa de</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Ceniza (m); caída de polvo;</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Flujo de escombros</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547351193"/>
                  </a:ext>
                </a:extLst>
              </a:tr>
              <a:tr h="54225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Vientos fuertes</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Velocidad del viento (km/h)</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Área</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velocidad del viento (km/h)</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127337717"/>
                  </a:ext>
                </a:extLst>
              </a:tr>
              <a:tr h="54225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Deslizamientos</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de tierra</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Volumen del material desalojado</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Posibilidad de falla de terreno;</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Desplazamiento del terreno (metros)</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4155456251"/>
                  </a:ext>
                </a:extLst>
              </a:tr>
              <a:tr h="54225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Tsunami</a:t>
                      </a:r>
                    </a:p>
                    <a:p>
                      <a:pPr marL="0" marR="0" lvl="0" indent="0" algn="l" defTabSz="449263" rtl="0" eaLnBrk="0" fontAlgn="base" latinLnBrk="0" hangingPunct="0">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(metros)</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Altura de la cresta de ola</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Arial" panose="020B0604020202020204" pitchFamily="34" charset="0"/>
                        </a:rPr>
                        <a:t>Profundidad del agua de inundación</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986178753"/>
                  </a:ext>
                </a:extLst>
              </a:tr>
              <a:tr h="542250">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Sequía</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rPr>
                        <a:t>Área afectada (km2)</a:t>
                      </a:r>
                    </a:p>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s-AR"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endParaRP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600" b="0" i="0" u="none" strike="noStrike" cap="none" normalizeH="0" baseline="0" dirty="0">
                          <a:ln>
                            <a:noFill/>
                          </a:ln>
                          <a:solidFill>
                            <a:srgbClr val="000000"/>
                          </a:solidFill>
                          <a:effectLst/>
                          <a:latin typeface="Tahoma" panose="020B0604030504040204" pitchFamily="34" charset="0"/>
                          <a:ea typeface="MS Gothic" panose="020B0609070205080204" pitchFamily="49" charset="-128"/>
                          <a:cs typeface="Times New Roman" panose="02020603050405020304" pitchFamily="18" charset="0"/>
                        </a:rPr>
                        <a:t>Déficit de lluvia (mm)</a:t>
                      </a:r>
                    </a:p>
                  </a:txBody>
                  <a:tcPr marL="71004" marR="71004" marT="36925" marB="36925"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837516671"/>
                  </a:ext>
                </a:extLst>
              </a:tr>
            </a:tbl>
          </a:graphicData>
        </a:graphic>
      </p:graphicFrame>
    </p:spTree>
  </p:cSld>
  <p:clrMapOvr>
    <a:masterClrMapping/>
  </p:clrMapOvr>
  <p:transition spd="med"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31745" name="Rectangle 1">
            <a:extLst>
              <a:ext uri="{FF2B5EF4-FFF2-40B4-BE49-F238E27FC236}">
                <a16:creationId xmlns:a16="http://schemas.microsoft.com/office/drawing/2014/main" id="{84D75D01-4869-4DB4-87E2-ABC0B6B1469A}"/>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a:solidFill>
                  <a:srgbClr val="FFFFFF"/>
                </a:solidFill>
              </a:rPr>
              <a:t>Evaluación de la Amenaza</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31747" name="CuadroTexto 1">
            <a:extLst>
              <a:ext uri="{FF2B5EF4-FFF2-40B4-BE49-F238E27FC236}">
                <a16:creationId xmlns:a16="http://schemas.microsoft.com/office/drawing/2014/main" id="{85094ADC-A3D6-D69C-F2BB-628A3F5859A3}"/>
              </a:ext>
            </a:extLst>
          </p:cNvPr>
          <p:cNvGraphicFramePr/>
          <p:nvPr>
            <p:extLst>
              <p:ext uri="{D42A27DB-BD31-4B8C-83A1-F6EECF244321}">
                <p14:modId xmlns:p14="http://schemas.microsoft.com/office/powerpoint/2010/main" val="230183031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20B69FF3-DD16-4140-A77E-AC1DB8DA422E}"/>
              </a:ext>
            </a:extLst>
          </p:cNvPr>
          <p:cNvSpPr>
            <a:spLocks noGrp="1" noChangeArrowheads="1"/>
          </p:cNvSpPr>
          <p:nvPr>
            <p:ph type="title"/>
          </p:nvPr>
        </p:nvSpPr>
        <p:spPr>
          <a:xfrm>
            <a:off x="1981200" y="115888"/>
            <a:ext cx="8229600" cy="931862"/>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600" b="1"/>
              <a:t>Evaluación de la Amenaza</a:t>
            </a:r>
          </a:p>
        </p:txBody>
      </p:sp>
      <p:sp>
        <p:nvSpPr>
          <p:cNvPr id="38914" name="Rectangle 2">
            <a:extLst>
              <a:ext uri="{FF2B5EF4-FFF2-40B4-BE49-F238E27FC236}">
                <a16:creationId xmlns:a16="http://schemas.microsoft.com/office/drawing/2014/main" id="{67FAED61-A57F-4B1E-B8BE-E0328B947DA2}"/>
              </a:ext>
            </a:extLst>
          </p:cNvPr>
          <p:cNvSpPr>
            <a:spLocks noGrp="1" noChangeArrowheads="1"/>
          </p:cNvSpPr>
          <p:nvPr>
            <p:ph type="body" sz="half" idx="1"/>
          </p:nvPr>
        </p:nvSpPr>
        <p:spPr>
          <a:xfrm>
            <a:off x="910683" y="1803671"/>
            <a:ext cx="10370633" cy="4017265"/>
          </a:xfrm>
          <a:noFill/>
          <a:ln w="9360">
            <a:solidFill>
              <a:srgbClr val="CCFF99"/>
            </a:solidFill>
            <a:miter lim="800000"/>
            <a:headEnd/>
            <a:tailEnd/>
          </a:ln>
        </p:spPr>
        <p:txBody>
          <a:bodyPr/>
          <a:lstStyle/>
          <a:p>
            <a:pPr marL="531813" indent="-531813" algn="just">
              <a:spcBef>
                <a:spcPts val="600"/>
              </a:spcBef>
              <a:tabLst>
                <a:tab pos="1103313" algn="l"/>
                <a:tab pos="2017713" algn="l"/>
                <a:tab pos="2932113" algn="l"/>
                <a:tab pos="3846513" algn="l"/>
                <a:tab pos="4760913" algn="l"/>
                <a:tab pos="5675313" algn="l"/>
                <a:tab pos="6589713" algn="l"/>
                <a:tab pos="7504113" algn="l"/>
                <a:tab pos="8418513" algn="l"/>
                <a:tab pos="9332913" algn="l"/>
                <a:tab pos="10247313" algn="l"/>
              </a:tabLst>
            </a:pPr>
            <a:r>
              <a:rPr lang="es-AR" altLang="es-ES" sz="2400" b="1" dirty="0">
                <a:solidFill>
                  <a:schemeClr val="tx1"/>
                </a:solidFill>
                <a:latin typeface="Arial" panose="020B0604020202020204" pitchFamily="34" charset="0"/>
              </a:rPr>
              <a:t>PROBABILIDAD FRECUENCIAL DE UNA AMENAZA DE CIERTA MAGNITUD</a:t>
            </a:r>
          </a:p>
          <a:p>
            <a:pPr marL="457200" indent="-457200" algn="just">
              <a:spcBef>
                <a:spcPts val="600"/>
              </a:spcBef>
              <a:buSzPct val="65000"/>
              <a:buFont typeface="+mj-lt"/>
              <a:buAutoNum type="arabicPeriod"/>
              <a:tabLst>
                <a:tab pos="1103313" algn="l"/>
                <a:tab pos="2017713" algn="l"/>
                <a:tab pos="2932113" algn="l"/>
                <a:tab pos="3846513" algn="l"/>
                <a:tab pos="4760913" algn="l"/>
                <a:tab pos="5675313" algn="l"/>
                <a:tab pos="6589713" algn="l"/>
                <a:tab pos="7504113" algn="l"/>
                <a:tab pos="8418513" algn="l"/>
                <a:tab pos="9332913" algn="l"/>
                <a:tab pos="10247313" algn="l"/>
              </a:tabLst>
            </a:pPr>
            <a:r>
              <a:rPr lang="es-AR" altLang="es-ES" sz="2400" dirty="0">
                <a:solidFill>
                  <a:schemeClr val="tx1"/>
                </a:solidFill>
                <a:latin typeface="Arial" panose="020B0604020202020204" pitchFamily="34" charset="0"/>
              </a:rPr>
              <a:t>Ordenan de mayor a menor los máximos eventos</a:t>
            </a:r>
          </a:p>
          <a:p>
            <a:pPr marL="457200" indent="-457200" algn="just">
              <a:spcBef>
                <a:spcPts val="600"/>
              </a:spcBef>
              <a:buSzPct val="65000"/>
              <a:buFont typeface="+mj-lt"/>
              <a:buAutoNum type="arabicPeriod"/>
              <a:tabLst>
                <a:tab pos="1103313" algn="l"/>
                <a:tab pos="2017713" algn="l"/>
                <a:tab pos="2932113" algn="l"/>
                <a:tab pos="3846513" algn="l"/>
                <a:tab pos="4760913" algn="l"/>
                <a:tab pos="5675313" algn="l"/>
                <a:tab pos="6589713" algn="l"/>
                <a:tab pos="7504113" algn="l"/>
                <a:tab pos="8418513" algn="l"/>
                <a:tab pos="9332913" algn="l"/>
                <a:tab pos="10247313" algn="l"/>
              </a:tabLst>
            </a:pPr>
            <a:r>
              <a:rPr lang="es-AR" altLang="es-ES" sz="2400" dirty="0">
                <a:solidFill>
                  <a:schemeClr val="tx1"/>
                </a:solidFill>
                <a:latin typeface="Arial" panose="020B0604020202020204" pitchFamily="34" charset="0"/>
              </a:rPr>
              <a:t>Se le asigna la probabilidad según la siguiente ecuación: </a:t>
            </a:r>
          </a:p>
          <a:p>
            <a:pPr marL="457200" indent="-457200" algn="just">
              <a:spcBef>
                <a:spcPts val="600"/>
              </a:spcBef>
              <a:buSzPct val="65000"/>
              <a:buFont typeface="+mj-lt"/>
              <a:buAutoNum type="arabicPeriod"/>
              <a:tabLst>
                <a:tab pos="1103313" algn="l"/>
                <a:tab pos="2017713" algn="l"/>
                <a:tab pos="2932113" algn="l"/>
                <a:tab pos="3846513" algn="l"/>
                <a:tab pos="4760913" algn="l"/>
                <a:tab pos="5675313" algn="l"/>
                <a:tab pos="6589713" algn="l"/>
                <a:tab pos="7504113" algn="l"/>
                <a:tab pos="8418513" algn="l"/>
                <a:tab pos="9332913" algn="l"/>
                <a:tab pos="10247313" algn="l"/>
              </a:tabLst>
            </a:pPr>
            <a:endParaRPr lang="es-AR" altLang="es-ES" sz="2400" dirty="0">
              <a:solidFill>
                <a:schemeClr val="tx1"/>
              </a:solidFill>
              <a:latin typeface="Arial" panose="020B0604020202020204" pitchFamily="34" charset="0"/>
            </a:endParaRPr>
          </a:p>
          <a:p>
            <a:pPr marL="457200" indent="-457200" algn="just">
              <a:spcBef>
                <a:spcPts val="600"/>
              </a:spcBef>
              <a:buSzPct val="65000"/>
              <a:buFont typeface="+mj-lt"/>
              <a:buAutoNum type="arabicPeriod"/>
              <a:tabLst>
                <a:tab pos="1103313" algn="l"/>
                <a:tab pos="2017713" algn="l"/>
                <a:tab pos="2932113" algn="l"/>
                <a:tab pos="3846513" algn="l"/>
                <a:tab pos="4760913" algn="l"/>
                <a:tab pos="5675313" algn="l"/>
                <a:tab pos="6589713" algn="l"/>
                <a:tab pos="7504113" algn="l"/>
                <a:tab pos="8418513" algn="l"/>
                <a:tab pos="9332913" algn="l"/>
                <a:tab pos="10247313" algn="l"/>
              </a:tabLst>
            </a:pPr>
            <a:endParaRPr lang="es-AR" altLang="es-ES" sz="2400" dirty="0">
              <a:solidFill>
                <a:schemeClr val="tx1"/>
              </a:solidFill>
              <a:latin typeface="Arial" panose="020B0604020202020204" pitchFamily="34" charset="0"/>
            </a:endParaRPr>
          </a:p>
          <a:p>
            <a:pPr marL="457200" indent="-457200" algn="just">
              <a:spcBef>
                <a:spcPts val="600"/>
              </a:spcBef>
              <a:buSzPct val="65000"/>
              <a:buFont typeface="+mj-lt"/>
              <a:buAutoNum type="arabicPeriod"/>
              <a:tabLst>
                <a:tab pos="1103313" algn="l"/>
                <a:tab pos="2017713" algn="l"/>
                <a:tab pos="2932113" algn="l"/>
                <a:tab pos="3846513" algn="l"/>
                <a:tab pos="4760913" algn="l"/>
                <a:tab pos="5675313" algn="l"/>
                <a:tab pos="6589713" algn="l"/>
                <a:tab pos="7504113" algn="l"/>
                <a:tab pos="8418513" algn="l"/>
                <a:tab pos="9332913" algn="l"/>
                <a:tab pos="10247313" algn="l"/>
              </a:tabLst>
            </a:pPr>
            <a:r>
              <a:rPr lang="es-AR" altLang="es-ES" sz="2400" dirty="0">
                <a:solidFill>
                  <a:schemeClr val="tx1"/>
                </a:solidFill>
                <a:latin typeface="Arial" panose="020B0604020202020204" pitchFamily="34" charset="0"/>
              </a:rPr>
              <a:t>El evento de mayor magnitud es el que tiene menor probabilidad de ocurrencia</a:t>
            </a:r>
          </a:p>
          <a:p>
            <a:pPr marL="457200" indent="-457200" algn="just">
              <a:spcBef>
                <a:spcPts val="600"/>
              </a:spcBef>
              <a:buSzPct val="65000"/>
              <a:buFont typeface="+mj-lt"/>
              <a:buAutoNum type="arabicPeriod"/>
              <a:tabLst>
                <a:tab pos="1103313" algn="l"/>
                <a:tab pos="2017713" algn="l"/>
                <a:tab pos="2932113" algn="l"/>
                <a:tab pos="3846513" algn="l"/>
                <a:tab pos="4760913" algn="l"/>
                <a:tab pos="5675313" algn="l"/>
                <a:tab pos="6589713" algn="l"/>
                <a:tab pos="7504113" algn="l"/>
                <a:tab pos="8418513" algn="l"/>
                <a:tab pos="9332913" algn="l"/>
                <a:tab pos="10247313" algn="l"/>
              </a:tabLst>
            </a:pPr>
            <a:r>
              <a:rPr lang="es-AR" altLang="es-ES" sz="2400" dirty="0">
                <a:solidFill>
                  <a:schemeClr val="tx1"/>
                </a:solidFill>
                <a:latin typeface="Arial" panose="020B0604020202020204" pitchFamily="34" charset="0"/>
              </a:rPr>
              <a:t>Tiempo de recurrencia: es la inversa de la probabilidad.</a:t>
            </a:r>
          </a:p>
        </p:txBody>
      </p:sp>
      <p:graphicFrame>
        <p:nvGraphicFramePr>
          <p:cNvPr id="61444" name="Object 3">
            <a:extLst>
              <a:ext uri="{FF2B5EF4-FFF2-40B4-BE49-F238E27FC236}">
                <a16:creationId xmlns:a16="http://schemas.microsoft.com/office/drawing/2014/main" id="{BA1C9034-DF65-4366-9DEA-5AA68B741917}"/>
              </a:ext>
            </a:extLst>
          </p:cNvPr>
          <p:cNvGraphicFramePr>
            <a:graphicFrameLocks noChangeAspect="1"/>
          </p:cNvGraphicFramePr>
          <p:nvPr/>
        </p:nvGraphicFramePr>
        <p:xfrm>
          <a:off x="4224339" y="3467100"/>
          <a:ext cx="3952875" cy="635000"/>
        </p:xfrm>
        <a:graphic>
          <a:graphicData uri="http://schemas.openxmlformats.org/presentationml/2006/ole">
            <mc:AlternateContent xmlns:mc="http://schemas.openxmlformats.org/markup-compatibility/2006">
              <mc:Choice xmlns:v="urn:schemas-microsoft-com:vml" Requires="v">
                <p:oleObj name="Ecuación" r:id="rId3" imgW="491457" imgH="431763" progId="Equation.3">
                  <p:embed/>
                </p:oleObj>
              </mc:Choice>
              <mc:Fallback>
                <p:oleObj name="Ecuación" r:id="rId3" imgW="491457" imgH="431763" progId="Equation.3">
                  <p:embed/>
                  <p:pic>
                    <p:nvPicPr>
                      <p:cNvPr id="61444" name="Object 3">
                        <a:extLst>
                          <a:ext uri="{FF2B5EF4-FFF2-40B4-BE49-F238E27FC236}">
                            <a16:creationId xmlns:a16="http://schemas.microsoft.com/office/drawing/2014/main" id="{BA1C9034-DF65-4366-9DEA-5AA68B741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9" y="3467100"/>
                        <a:ext cx="3952875" cy="635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EE59EE88-9DA6-4939-AF8D-7FF7163B26E9}"/>
              </a:ext>
            </a:extLst>
          </p:cNvPr>
          <p:cNvSpPr>
            <a:spLocks noGrp="1" noChangeArrowheads="1"/>
          </p:cNvSpPr>
          <p:nvPr>
            <p:ph type="title"/>
          </p:nvPr>
        </p:nvSpPr>
        <p:spPr>
          <a:xfrm>
            <a:off x="1992313" y="1"/>
            <a:ext cx="8229600" cy="931863"/>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600" b="1"/>
              <a:t>Evaluación de la Amenaza</a:t>
            </a:r>
          </a:p>
        </p:txBody>
      </p:sp>
      <p:sp>
        <p:nvSpPr>
          <p:cNvPr id="39938" name="Rectangle 2">
            <a:extLst>
              <a:ext uri="{FF2B5EF4-FFF2-40B4-BE49-F238E27FC236}">
                <a16:creationId xmlns:a16="http://schemas.microsoft.com/office/drawing/2014/main" id="{13C54F59-4DDA-4E5C-AB4A-6863C1F7B952}"/>
              </a:ext>
            </a:extLst>
          </p:cNvPr>
          <p:cNvSpPr>
            <a:spLocks noGrp="1" noChangeArrowheads="1"/>
          </p:cNvSpPr>
          <p:nvPr>
            <p:ph type="body" sz="half" idx="1"/>
          </p:nvPr>
        </p:nvSpPr>
        <p:spPr>
          <a:xfrm>
            <a:off x="1315843" y="1966041"/>
            <a:ext cx="9220473" cy="3258982"/>
          </a:xfrm>
          <a:noFill/>
          <a:ln w="9360">
            <a:solidFill>
              <a:srgbClr val="CCFF99"/>
            </a:solidFill>
            <a:miter lim="800000"/>
            <a:headEnd/>
            <a:tailEnd/>
          </a:ln>
        </p:spPr>
        <p:txBody>
          <a:bodyPr/>
          <a:lstStyle/>
          <a:p>
            <a:pPr algn="just">
              <a:spcBef>
                <a:spcPts val="600"/>
              </a:spcBef>
              <a:tabLst>
                <a:tab pos="1103313" algn="l"/>
                <a:tab pos="2017713" algn="l"/>
                <a:tab pos="2932113" algn="l"/>
                <a:tab pos="3846513" algn="l"/>
                <a:tab pos="4760913" algn="l"/>
                <a:tab pos="5675313" algn="l"/>
                <a:tab pos="6589713" algn="l"/>
                <a:tab pos="7504113" algn="l"/>
                <a:tab pos="8418513" algn="l"/>
                <a:tab pos="9332913" algn="l"/>
                <a:tab pos="10247313" algn="l"/>
              </a:tabLst>
            </a:pPr>
            <a:r>
              <a:rPr lang="es-AR" altLang="es-ES" sz="2400" b="1">
                <a:solidFill>
                  <a:schemeClr val="tx1"/>
                </a:solidFill>
                <a:latin typeface="Arial" panose="020B0604020202020204" pitchFamily="34" charset="0"/>
              </a:rPr>
              <a:t>PROBABILIDAD DE QUE UNA AMENAZA DE CIERTA MAGNITUD SE REPITA UNA VEZ LOS PRÓXIMOS Nº AÑOS</a:t>
            </a:r>
          </a:p>
        </p:txBody>
      </p:sp>
      <p:graphicFrame>
        <p:nvGraphicFramePr>
          <p:cNvPr id="63492" name="Object 3">
            <a:extLst>
              <a:ext uri="{FF2B5EF4-FFF2-40B4-BE49-F238E27FC236}">
                <a16:creationId xmlns:a16="http://schemas.microsoft.com/office/drawing/2014/main" id="{F61B5828-69D6-443F-A4D6-786083012F38}"/>
              </a:ext>
            </a:extLst>
          </p:cNvPr>
          <p:cNvGraphicFramePr>
            <a:graphicFrameLocks noChangeAspect="1"/>
          </p:cNvGraphicFramePr>
          <p:nvPr/>
        </p:nvGraphicFramePr>
        <p:xfrm>
          <a:off x="3071814" y="3287713"/>
          <a:ext cx="6264275" cy="711200"/>
        </p:xfrm>
        <a:graphic>
          <a:graphicData uri="http://schemas.openxmlformats.org/presentationml/2006/ole">
            <mc:AlternateContent xmlns:mc="http://schemas.openxmlformats.org/markup-compatibility/2006">
              <mc:Choice xmlns:v="urn:schemas-microsoft-com:vml" Requires="v">
                <p:oleObj name="Ecuación" r:id="rId3" imgW="491465" imgH="241285" progId="Equation.3">
                  <p:embed/>
                </p:oleObj>
              </mc:Choice>
              <mc:Fallback>
                <p:oleObj name="Ecuación" r:id="rId3" imgW="491465" imgH="241285" progId="Equation.3">
                  <p:embed/>
                  <p:pic>
                    <p:nvPicPr>
                      <p:cNvPr id="63492" name="Object 3">
                        <a:extLst>
                          <a:ext uri="{FF2B5EF4-FFF2-40B4-BE49-F238E27FC236}">
                            <a16:creationId xmlns:a16="http://schemas.microsoft.com/office/drawing/2014/main" id="{F61B5828-69D6-443F-A4D6-786083012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4" y="3287713"/>
                        <a:ext cx="6264275" cy="7112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advClick="0"/>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40961" name="Rectangle 1">
            <a:extLst>
              <a:ext uri="{FF2B5EF4-FFF2-40B4-BE49-F238E27FC236}">
                <a16:creationId xmlns:a16="http://schemas.microsoft.com/office/drawing/2014/main" id="{6FD659A5-09AB-41A5-A177-23482CBA982A}"/>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a:solidFill>
                  <a:srgbClr val="FFFFFF"/>
                </a:solidFill>
              </a:rPr>
              <a:t>Evaluación de la Amenaza</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40963" name="CuadroTexto 1">
            <a:extLst>
              <a:ext uri="{FF2B5EF4-FFF2-40B4-BE49-F238E27FC236}">
                <a16:creationId xmlns:a16="http://schemas.microsoft.com/office/drawing/2014/main" id="{51B90DE1-D0D8-432F-2000-2E74A7A9844C}"/>
              </a:ext>
            </a:extLst>
          </p:cNvPr>
          <p:cNvGraphicFramePr/>
          <p:nvPr>
            <p:extLst>
              <p:ext uri="{D42A27DB-BD31-4B8C-83A1-F6EECF244321}">
                <p14:modId xmlns:p14="http://schemas.microsoft.com/office/powerpoint/2010/main" val="398178000"/>
              </p:ext>
            </p:extLst>
          </p:nvPr>
        </p:nvGraphicFramePr>
        <p:xfrm>
          <a:off x="4741863" y="639762"/>
          <a:ext cx="6797675" cy="6034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67586" name="Rectangle 1">
            <a:extLst>
              <a:ext uri="{FF2B5EF4-FFF2-40B4-BE49-F238E27FC236}">
                <a16:creationId xmlns:a16="http://schemas.microsoft.com/office/drawing/2014/main" id="{D1330210-35E8-4A61-8CBD-31432AEDBF08}"/>
              </a:ext>
            </a:extLst>
          </p:cNvPr>
          <p:cNvSpPr>
            <a:spLocks noGrp="1" noChangeArrowheads="1"/>
          </p:cNvSpPr>
          <p:nvPr>
            <p:ph type="title"/>
          </p:nvPr>
        </p:nvSpPr>
        <p:spPr>
          <a:xfrm>
            <a:off x="492370" y="516835"/>
            <a:ext cx="3084844" cy="577284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chorCtr="1">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3600" b="1">
                <a:solidFill>
                  <a:srgbClr val="FFFFFF"/>
                </a:solidFill>
              </a:rPr>
              <a:t>MITIGACIÓN</a:t>
            </a:r>
          </a:p>
        </p:txBody>
      </p:sp>
      <p:sp>
        <p:nvSpPr>
          <p:cNvPr id="76" name="Rectangle 75">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67588" name="CuadroTexto 1">
            <a:extLst>
              <a:ext uri="{FF2B5EF4-FFF2-40B4-BE49-F238E27FC236}">
                <a16:creationId xmlns:a16="http://schemas.microsoft.com/office/drawing/2014/main" id="{F2027BE6-9EC0-857F-2D3C-1906AB2BDA55}"/>
              </a:ext>
            </a:extLst>
          </p:cNvPr>
          <p:cNvGraphicFramePr/>
          <p:nvPr>
            <p:extLst>
              <p:ext uri="{D42A27DB-BD31-4B8C-83A1-F6EECF244321}">
                <p14:modId xmlns:p14="http://schemas.microsoft.com/office/powerpoint/2010/main" val="314460694"/>
              </p:ext>
            </p:extLst>
          </p:nvPr>
        </p:nvGraphicFramePr>
        <p:xfrm>
          <a:off x="4741863" y="639763"/>
          <a:ext cx="6957767"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107B34ED-5EED-4358-813B-5520615ACB83}"/>
              </a:ext>
            </a:extLst>
          </p:cNvPr>
          <p:cNvSpPr>
            <a:spLocks noGrp="1" noChangeArrowheads="1"/>
          </p:cNvSpPr>
          <p:nvPr>
            <p:ph type="title"/>
          </p:nvPr>
        </p:nvSpPr>
        <p:spPr>
          <a:xfrm>
            <a:off x="2587764" y="548653"/>
            <a:ext cx="7991475" cy="733426"/>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200" b="1" dirty="0"/>
              <a:t>Presentación de la Amenaza</a:t>
            </a:r>
          </a:p>
        </p:txBody>
      </p:sp>
      <p:sp>
        <p:nvSpPr>
          <p:cNvPr id="41986" name="Rectangle 2">
            <a:extLst>
              <a:ext uri="{FF2B5EF4-FFF2-40B4-BE49-F238E27FC236}">
                <a16:creationId xmlns:a16="http://schemas.microsoft.com/office/drawing/2014/main" id="{B201A02C-1CE4-47AB-A882-0C4C5B7AE40B}"/>
              </a:ext>
            </a:extLst>
          </p:cNvPr>
          <p:cNvSpPr>
            <a:spLocks noGrp="1" noChangeArrowheads="1"/>
          </p:cNvSpPr>
          <p:nvPr>
            <p:ph idx="1"/>
          </p:nvPr>
        </p:nvSpPr>
        <p:spPr>
          <a:xfrm>
            <a:off x="755375" y="1808922"/>
            <a:ext cx="10942982" cy="4428366"/>
          </a:xfrm>
          <a:noFill/>
          <a:ln w="9360">
            <a:solidFill>
              <a:srgbClr val="CCFF99"/>
            </a:solidFill>
            <a:miter lim="800000"/>
            <a:headEnd/>
            <a:tailEnd/>
          </a:ln>
        </p:spPr>
        <p:txBody>
          <a:bodyPr/>
          <a:lstStyle/>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a:latin typeface="Arial" panose="020B0604020202020204" pitchFamily="34" charset="0"/>
              </a:rPr>
              <a:t>La probabilidad de ocurrencia de una amenaza varía de lugar en lugar y una de las maneras más importantes de entender el riesgo que enfrenta una comunidad o región es el uso de información disponible para trazar </a:t>
            </a:r>
          </a:p>
          <a:p>
            <a:pPr algn="ctr">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i="1">
                <a:solidFill>
                  <a:srgbClr val="FFCC00"/>
                </a:solidFill>
                <a:latin typeface="Arial" panose="020B0604020202020204" pitchFamily="34" charset="0"/>
              </a:rPr>
              <a:t>Mapas de Amenazas</a:t>
            </a:r>
            <a:r>
              <a:rPr lang="es-ES" altLang="es-ES" sz="2400">
                <a:solidFill>
                  <a:srgbClr val="FFCC00"/>
                </a:solidFill>
                <a:latin typeface="Arial" panose="020B0604020202020204" pitchFamily="34" charset="0"/>
              </a:rPr>
              <a:t> </a:t>
            </a:r>
          </a:p>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ES" altLang="es-ES" sz="2400">
              <a:solidFill>
                <a:srgbClr val="FFCC00"/>
              </a:solidFill>
              <a:latin typeface="Arial" panose="020B0604020202020204" pitchFamily="34" charset="0"/>
            </a:endParaRPr>
          </a:p>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a:latin typeface="Arial" panose="020B0604020202020204" pitchFamily="34" charset="0"/>
              </a:rPr>
              <a:t>Según el tipo de amenaza, varios tipos de mapas de amenazas pueden ser útiles: </a:t>
            </a:r>
          </a:p>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i="1">
                <a:solidFill>
                  <a:srgbClr val="FFCC00"/>
                </a:solidFill>
                <a:latin typeface="Arial" panose="020B0604020202020204" pitchFamily="34" charset="0"/>
              </a:rPr>
              <a:t>Microzonificación</a:t>
            </a:r>
          </a:p>
          <a:p>
            <a:pPr algn="just">
              <a:lnSpc>
                <a:spcPct val="110000"/>
              </a:lnSpc>
              <a:spcBef>
                <a:spcPts val="7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i="1">
                <a:solidFill>
                  <a:srgbClr val="FFCC00"/>
                </a:solidFill>
                <a:latin typeface="Arial" panose="020B0604020202020204" pitchFamily="34" charset="0"/>
              </a:rPr>
              <a:t>Mapa de Tendencia General</a:t>
            </a:r>
            <a:r>
              <a:rPr lang="es-ES" altLang="es-ES">
                <a:latin typeface="Arial" panose="020B0604020202020204" pitchFamily="34" charset="0"/>
              </a:rPr>
              <a:t> </a:t>
            </a:r>
          </a:p>
        </p:txBody>
      </p:sp>
    </p:spTree>
  </p:cSld>
  <p:clrMapOvr>
    <a:masterClrMapping/>
  </p:clrMapOvr>
  <p:transition spd="med" advClick="0"/>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09" name="Rectangle 1">
            <a:extLst>
              <a:ext uri="{FF2B5EF4-FFF2-40B4-BE49-F238E27FC236}">
                <a16:creationId xmlns:a16="http://schemas.microsoft.com/office/drawing/2014/main" id="{908E0C48-C857-47D3-8DA2-649B0D403ACA}"/>
              </a:ext>
            </a:extLst>
          </p:cNvPr>
          <p:cNvSpPr>
            <a:spLocks noGrp="1" noChangeArrowheads="1"/>
          </p:cNvSpPr>
          <p:nvPr>
            <p:ph type="title"/>
          </p:nvPr>
        </p:nvSpPr>
        <p:spPr>
          <a:xfrm>
            <a:off x="6362305" y="178231"/>
            <a:ext cx="5127171" cy="1450757"/>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b="1" dirty="0" err="1"/>
              <a:t>Presentación</a:t>
            </a:r>
            <a:r>
              <a:rPr lang="en-US" altLang="es-ES" b="1" dirty="0"/>
              <a:t> de la </a:t>
            </a:r>
            <a:r>
              <a:rPr lang="en-US" altLang="es-ES" b="1" dirty="0" err="1"/>
              <a:t>Amenaza</a:t>
            </a:r>
            <a:endParaRPr lang="en-US" altLang="es-ES" b="1" dirty="0"/>
          </a:p>
        </p:txBody>
      </p:sp>
      <p:pic>
        <p:nvPicPr>
          <p:cNvPr id="71684" name="Picture 3">
            <a:extLst>
              <a:ext uri="{FF2B5EF4-FFF2-40B4-BE49-F238E27FC236}">
                <a16:creationId xmlns:a16="http://schemas.microsoft.com/office/drawing/2014/main" id="{DF1EC524-68EA-4887-BA5C-8DC0B72D60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2785" y="457200"/>
            <a:ext cx="5451627" cy="4402113"/>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6" name="Straight Connector 75">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7368AF1D-8169-4598-9D60-1FF685100F01}"/>
              </a:ext>
            </a:extLst>
          </p:cNvPr>
          <p:cNvSpPr txBox="1"/>
          <p:nvPr/>
        </p:nvSpPr>
        <p:spPr>
          <a:xfrm>
            <a:off x="6200077" y="1593910"/>
            <a:ext cx="5451626" cy="3670180"/>
          </a:xfrm>
          <a:prstGeom prst="rect">
            <a:avLst/>
          </a:prstGeom>
        </p:spPr>
        <p:txBody>
          <a:bodyPr vert="horz" lIns="0" tIns="45720" rIns="0" bIns="45720" rtlCol="0">
            <a:normAutofit lnSpcReduction="10000"/>
          </a:bodyPr>
          <a:lstStyle/>
          <a:p>
            <a:pPr defTabSz="914400">
              <a:lnSpc>
                <a:spcPct val="150000"/>
              </a:lnSpc>
              <a:spcAft>
                <a:spcPts val="600"/>
              </a:spcAft>
              <a:buClr>
                <a:schemeClr val="accent1"/>
              </a:buClr>
              <a:buFont typeface="Calibri" panose="020F0502020204030204" pitchFamily="34" charset="0"/>
            </a:pPr>
            <a:r>
              <a:rPr lang="es-ES" sz="2200" dirty="0">
                <a:solidFill>
                  <a:schemeClr val="tx1">
                    <a:lumMod val="75000"/>
                    <a:lumOff val="25000"/>
                  </a:schemeClr>
                </a:solidFill>
              </a:rPr>
              <a:t>ESTUDIOS DE MICROZONIFICACION</a:t>
            </a:r>
          </a:p>
          <a:p>
            <a:pPr defTabSz="914400">
              <a:lnSpc>
                <a:spcPct val="150000"/>
              </a:lnSpc>
              <a:spcAft>
                <a:spcPts val="600"/>
              </a:spcAft>
              <a:buClr>
                <a:schemeClr val="accent1"/>
              </a:buClr>
              <a:buFont typeface="Calibri" panose="020F0502020204030204" pitchFamily="34" charset="0"/>
            </a:pPr>
            <a:r>
              <a:rPr lang="es-ES" sz="2200" dirty="0">
                <a:solidFill>
                  <a:schemeClr val="tx1">
                    <a:lumMod val="75000"/>
                    <a:lumOff val="25000"/>
                  </a:schemeClr>
                </a:solidFill>
              </a:rPr>
              <a:t>Considera todos los fenómenos potencialmente destructivos: sismos, inundaciones, fallas del suelo, </a:t>
            </a:r>
            <a:r>
              <a:rPr lang="es-ES" sz="2200" dirty="0" err="1">
                <a:solidFill>
                  <a:schemeClr val="tx1">
                    <a:lumMod val="75000"/>
                    <a:lumOff val="25000"/>
                  </a:schemeClr>
                </a:solidFill>
              </a:rPr>
              <a:t>etc</a:t>
            </a:r>
            <a:r>
              <a:rPr lang="es-ES" sz="2200" dirty="0">
                <a:solidFill>
                  <a:schemeClr val="tx1">
                    <a:lumMod val="75000"/>
                    <a:lumOff val="25000"/>
                  </a:schemeClr>
                </a:solidFill>
              </a:rPr>
              <a:t>, que pueden afectar urbanizaciones y sus zonas de expansión y se les divide en sectores de diferente peligro resultando el mapa de peligros.</a:t>
            </a:r>
          </a:p>
          <a:p>
            <a:pPr defTabSz="914400">
              <a:lnSpc>
                <a:spcPct val="150000"/>
              </a:lnSpc>
              <a:spcAft>
                <a:spcPts val="600"/>
              </a:spcAft>
              <a:buClr>
                <a:schemeClr val="accent1"/>
              </a:buClr>
              <a:buFont typeface="Calibri" panose="020F0502020204030204" pitchFamily="34" charset="0"/>
            </a:pPr>
            <a:endParaRPr lang="es-ES" sz="2200" dirty="0">
              <a:solidFill>
                <a:schemeClr val="tx1">
                  <a:lumMod val="75000"/>
                  <a:lumOff val="25000"/>
                </a:schemeClr>
              </a:solidFill>
            </a:endParaRPr>
          </a:p>
        </p:txBody>
      </p:sp>
      <p:sp>
        <p:nvSpPr>
          <p:cNvPr id="78" name="Rectangle 77">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80" name="Rectangle 79">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cSld>
  <p:clrMapOvr>
    <a:masterClrMapping/>
  </p:clrMapOvr>
  <p:transition spd="med" advClick="0"/>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5" name="Rectangle 2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27" name="Straight Connector 2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2BB002-7FA6-4B0B-A3A8-9831BB334DEA}"/>
              </a:ext>
            </a:extLst>
          </p:cNvPr>
          <p:cNvSpPr>
            <a:spLocks noGrp="1"/>
          </p:cNvSpPr>
          <p:nvPr>
            <p:ph type="title" sz="quarter"/>
          </p:nvPr>
        </p:nvSpPr>
        <p:spPr>
          <a:xfrm>
            <a:off x="5181601" y="634946"/>
            <a:ext cx="6368142" cy="645213"/>
          </a:xfrm>
        </p:spPr>
        <p:txBody>
          <a:bodyPr vert="horz" lIns="91440" tIns="45720" rIns="91440" bIns="45720" rtlCol="0" anchor="b">
            <a:normAutofit fontScale="90000"/>
          </a:bodyPr>
          <a:lstStyle/>
          <a:p>
            <a:r>
              <a:rPr lang="en-US" altLang="es-ES" b="1" kern="1200" spc="-50" baseline="0" dirty="0">
                <a:solidFill>
                  <a:schemeClr val="tx1">
                    <a:lumMod val="75000"/>
                    <a:lumOff val="25000"/>
                  </a:schemeClr>
                </a:solidFill>
                <a:latin typeface="+mj-lt"/>
                <a:ea typeface="+mj-ea"/>
                <a:cs typeface="+mj-cs"/>
              </a:rPr>
              <a:t>DESASTRES NATURALES</a:t>
            </a:r>
            <a:endParaRPr lang="en-US" kern="1200" spc="-50" baseline="0" dirty="0">
              <a:solidFill>
                <a:schemeClr val="tx1">
                  <a:lumMod val="75000"/>
                  <a:lumOff val="25000"/>
                </a:schemeClr>
              </a:solidFill>
              <a:latin typeface="+mj-lt"/>
              <a:ea typeface="+mj-ea"/>
              <a:cs typeface="+mj-cs"/>
            </a:endParaRPr>
          </a:p>
        </p:txBody>
      </p:sp>
      <p:pic>
        <p:nvPicPr>
          <p:cNvPr id="4" name="Imagen 3">
            <a:extLst>
              <a:ext uri="{FF2B5EF4-FFF2-40B4-BE49-F238E27FC236}">
                <a16:creationId xmlns:a16="http://schemas.microsoft.com/office/drawing/2014/main" id="{AAE9C540-B679-4729-A6BB-A9ABCD6ED419}"/>
              </a:ext>
            </a:extLst>
          </p:cNvPr>
          <p:cNvPicPr>
            <a:picLocks noChangeAspect="1"/>
          </p:cNvPicPr>
          <p:nvPr/>
        </p:nvPicPr>
        <p:blipFill rotWithShape="1">
          <a:blip r:embed="rId2"/>
          <a:srcRect l="28015" r="26764" b="1"/>
          <a:stretch/>
        </p:blipFill>
        <p:spPr>
          <a:xfrm>
            <a:off x="20" y="-12128"/>
            <a:ext cx="4654276" cy="6870127"/>
          </a:xfrm>
          <a:prstGeom prst="rect">
            <a:avLst/>
          </a:prstGeom>
        </p:spPr>
      </p:pic>
      <p:cxnSp>
        <p:nvCxnSpPr>
          <p:cNvPr id="33" name="Straight Connector 3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CC598CDF-00CB-4679-A6CE-6F203A90A4ED}"/>
              </a:ext>
            </a:extLst>
          </p:cNvPr>
          <p:cNvSpPr>
            <a:spLocks noGrp="1"/>
          </p:cNvSpPr>
          <p:nvPr>
            <p:ph sz="quarter" idx="1"/>
          </p:nvPr>
        </p:nvSpPr>
        <p:spPr>
          <a:xfrm>
            <a:off x="5181601" y="2198914"/>
            <a:ext cx="6368142" cy="3670180"/>
          </a:xfrm>
        </p:spPr>
        <p:txBody>
          <a:bodyPr vert="horz" lIns="0" tIns="45720" rIns="0" bIns="45720" rtlCol="0">
            <a:noAutofit/>
          </a:bodyPr>
          <a:lstStyle/>
          <a:p>
            <a:pPr marL="0" indent="0">
              <a:spcBef>
                <a:spcPts val="1500"/>
              </a:spcBef>
              <a:buFont typeface="Calibri" panose="020F0502020204030204" pitchFamily="34" charset="0"/>
              <a:buNone/>
            </a:pPr>
            <a:r>
              <a:rPr lang="en-US" altLang="es-ES" sz="2400" dirty="0"/>
              <a:t>Percepciones: </a:t>
            </a:r>
          </a:p>
          <a:p>
            <a:pPr marL="0" indent="0" algn="ctr">
              <a:spcBef>
                <a:spcPts val="1750"/>
              </a:spcBef>
              <a:buFont typeface="Calibri" panose="020F0502020204030204" pitchFamily="34" charset="0"/>
              <a:buNone/>
            </a:pPr>
            <a:r>
              <a:rPr lang="en-US" altLang="es-ES" sz="2400" i="1" dirty="0">
                <a:solidFill>
                  <a:srgbClr val="FF0000"/>
                </a:solidFill>
              </a:rPr>
              <a:t> “Eventos provocados por fuerzas extrañas, incontrolables, que golpean al hombre”</a:t>
            </a:r>
          </a:p>
          <a:p>
            <a:pPr marL="0" indent="0" algn="ctr">
              <a:spcBef>
                <a:spcPts val="1750"/>
              </a:spcBef>
              <a:buFont typeface="Calibri" panose="020F0502020204030204" pitchFamily="34" charset="0"/>
              <a:buNone/>
            </a:pPr>
            <a:r>
              <a:rPr lang="en-US" altLang="es-ES" sz="2400" i="1" dirty="0">
                <a:solidFill>
                  <a:srgbClr val="FF0000"/>
                </a:solidFill>
              </a:rPr>
              <a:t> “Castigo Divino”</a:t>
            </a:r>
          </a:p>
          <a:p>
            <a:pPr marL="0" indent="0">
              <a:spcBef>
                <a:spcPts val="1500"/>
              </a:spcBef>
              <a:buFont typeface="Calibri" panose="020F0502020204030204" pitchFamily="34" charset="0"/>
              <a:buNone/>
            </a:pPr>
            <a:r>
              <a:rPr lang="en-US" altLang="es-ES" sz="2400" dirty="0"/>
              <a:t>Esta visión fatalista inhibe la acción y conduce a la resignación y al conformismo.</a:t>
            </a:r>
          </a:p>
          <a:p>
            <a:pPr marL="0" indent="0">
              <a:spcBef>
                <a:spcPts val="1500"/>
              </a:spcBef>
              <a:buFont typeface="Calibri" panose="020F0502020204030204" pitchFamily="34" charset="0"/>
              <a:buNone/>
            </a:pPr>
            <a:r>
              <a:rPr lang="en-US" altLang="es-ES" sz="2400" dirty="0"/>
              <a:t>El fatalismo o pesimismo surge de la impotencia que siente el hombre con respecto a la naturaleza.</a:t>
            </a:r>
          </a:p>
          <a:p>
            <a:pPr marL="0" indent="0">
              <a:buFont typeface="Calibri" panose="020F0502020204030204" pitchFamily="34" charset="0"/>
              <a:buNone/>
            </a:pPr>
            <a:endParaRPr lang="en-US" sz="2400" dirty="0"/>
          </a:p>
        </p:txBody>
      </p:sp>
    </p:spTree>
    <p:extLst>
      <p:ext uri="{BB962C8B-B14F-4D97-AF65-F5344CB8AC3E}">
        <p14:creationId xmlns:p14="http://schemas.microsoft.com/office/powerpoint/2010/main" val="287977253"/>
      </p:ext>
    </p:extLst>
  </p:cSld>
  <p:clrMapOvr>
    <a:masterClrMapping/>
  </p:clrMapOvr>
  <p:transition spd="med" advClick="0"/>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39" name="Rectangle 138">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141" name="Straight Connector 140">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3" name="Rectangle 1">
            <a:extLst>
              <a:ext uri="{FF2B5EF4-FFF2-40B4-BE49-F238E27FC236}">
                <a16:creationId xmlns:a16="http://schemas.microsoft.com/office/drawing/2014/main" id="{413B9670-EAD7-4703-878B-44BAD1FF0E62}"/>
              </a:ext>
            </a:extLst>
          </p:cNvPr>
          <p:cNvSpPr>
            <a:spLocks noGrp="1" noChangeArrowheads="1"/>
          </p:cNvSpPr>
          <p:nvPr>
            <p:ph type="title"/>
          </p:nvPr>
        </p:nvSpPr>
        <p:spPr>
          <a:xfrm>
            <a:off x="6411685" y="634946"/>
            <a:ext cx="5127171" cy="1450757"/>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b="1"/>
              <a:t>Presentación de la Amenaza</a:t>
            </a:r>
          </a:p>
        </p:txBody>
      </p:sp>
      <p:pic>
        <p:nvPicPr>
          <p:cNvPr id="73732" name="Picture 3">
            <a:extLst>
              <a:ext uri="{FF2B5EF4-FFF2-40B4-BE49-F238E27FC236}">
                <a16:creationId xmlns:a16="http://schemas.microsoft.com/office/drawing/2014/main" id="{9BB33972-EC51-4D07-93A6-DD0BA2637C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92" y="1247334"/>
            <a:ext cx="5451627" cy="404329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45" name="Straight Connector 144">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DA058641-8BF8-420D-8286-1CC183328FDE}"/>
              </a:ext>
            </a:extLst>
          </p:cNvPr>
          <p:cNvSpPr txBox="1"/>
          <p:nvPr/>
        </p:nvSpPr>
        <p:spPr>
          <a:xfrm>
            <a:off x="6411684" y="2198914"/>
            <a:ext cx="5127172" cy="3670180"/>
          </a:xfrm>
          <a:prstGeom prst="rect">
            <a:avLst/>
          </a:prstGeom>
        </p:spPr>
        <p:txBody>
          <a:bodyPr vert="horz" lIns="0" tIns="45720" rIns="0" bIns="45720" rtlCol="0">
            <a:normAutofit/>
          </a:bodyPr>
          <a:lstStyle/>
          <a:p>
            <a:pPr algn="ctr" defTabSz="914400">
              <a:lnSpc>
                <a:spcPct val="90000"/>
              </a:lnSpc>
              <a:spcAft>
                <a:spcPts val="600"/>
              </a:spcAft>
              <a:buClr>
                <a:schemeClr val="accent1"/>
              </a:buClr>
              <a:buFont typeface="Calibri" panose="020F0502020204030204" pitchFamily="34" charset="0"/>
            </a:pPr>
            <a:r>
              <a:rPr lang="en-US" sz="2400" b="1" dirty="0">
                <a:solidFill>
                  <a:schemeClr val="tx1">
                    <a:lumMod val="75000"/>
                    <a:lumOff val="25000"/>
                  </a:schemeClr>
                </a:solidFill>
              </a:rPr>
              <a:t>ESTUDIOS DE TENDENCIA GENERAL</a:t>
            </a:r>
          </a:p>
          <a:p>
            <a:pPr algn="ctr" defTabSz="914400">
              <a:lnSpc>
                <a:spcPct val="90000"/>
              </a:lnSpc>
              <a:spcAft>
                <a:spcPts val="600"/>
              </a:spcAft>
              <a:buClr>
                <a:schemeClr val="accent1"/>
              </a:buClr>
              <a:buFont typeface="Calibri" panose="020F0502020204030204" pitchFamily="34" charset="0"/>
            </a:pPr>
            <a:endParaRPr lang="en-US" sz="2400" b="1" dirty="0">
              <a:solidFill>
                <a:schemeClr val="tx1">
                  <a:lumMod val="75000"/>
                  <a:lumOff val="25000"/>
                </a:schemeClr>
              </a:solidFill>
            </a:endParaRPr>
          </a:p>
        </p:txBody>
      </p:sp>
      <p:sp>
        <p:nvSpPr>
          <p:cNvPr id="147" name="Rectangle 146">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49" name="Rectangle 148">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cSld>
  <p:clrMapOvr>
    <a:masterClrMapping/>
  </p:clrMapOvr>
  <p:transition spd="med"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06363-44C9-4C18-BA5C-7B3ED0F61331}"/>
              </a:ext>
            </a:extLst>
          </p:cNvPr>
          <p:cNvSpPr>
            <a:spLocks noGrp="1"/>
          </p:cNvSpPr>
          <p:nvPr>
            <p:ph type="title"/>
          </p:nvPr>
        </p:nvSpPr>
        <p:spPr>
          <a:xfrm>
            <a:off x="7656076" y="639097"/>
            <a:ext cx="4409253" cy="3686015"/>
          </a:xfrm>
        </p:spPr>
        <p:txBody>
          <a:bodyPr vert="horz" lIns="91440" tIns="45720" rIns="91440" bIns="45720" rtlCol="0" anchor="b">
            <a:normAutofit/>
          </a:bodyPr>
          <a:lstStyle/>
          <a:p>
            <a:pPr algn="ctr"/>
            <a:r>
              <a:rPr lang="en-US" sz="3600" b="1" dirty="0">
                <a:solidFill>
                  <a:schemeClr val="tx1">
                    <a:lumMod val="85000"/>
                    <a:lumOff val="15000"/>
                  </a:schemeClr>
                </a:solidFill>
              </a:rPr>
              <a:t>DESASTRES NATURALES</a:t>
            </a:r>
            <a:br>
              <a:rPr lang="en-US" sz="3600" b="1" dirty="0">
                <a:solidFill>
                  <a:schemeClr val="tx1">
                    <a:lumMod val="85000"/>
                    <a:lumOff val="15000"/>
                  </a:schemeClr>
                </a:solidFill>
              </a:rPr>
            </a:br>
            <a:br>
              <a:rPr lang="en-US" sz="3600" b="1" dirty="0">
                <a:solidFill>
                  <a:schemeClr val="tx1">
                    <a:lumMod val="85000"/>
                    <a:lumOff val="15000"/>
                  </a:schemeClr>
                </a:solidFill>
              </a:rPr>
            </a:br>
            <a:r>
              <a:rPr lang="en-US" sz="3600" b="1" dirty="0">
                <a:solidFill>
                  <a:schemeClr val="tx1">
                    <a:lumMod val="85000"/>
                    <a:lumOff val="15000"/>
                  </a:schemeClr>
                </a:solidFill>
              </a:rPr>
              <a:t>FACTOR VULNERABILIDAD</a:t>
            </a:r>
            <a:br>
              <a:rPr lang="en-US" sz="3600" b="1" dirty="0">
                <a:solidFill>
                  <a:schemeClr val="tx1">
                    <a:lumMod val="85000"/>
                    <a:lumOff val="15000"/>
                  </a:schemeClr>
                </a:solidFill>
              </a:rPr>
            </a:br>
            <a:endParaRPr lang="en-US" sz="3600" b="1" dirty="0">
              <a:solidFill>
                <a:schemeClr val="tx1">
                  <a:lumMod val="85000"/>
                  <a:lumOff val="15000"/>
                </a:schemeClr>
              </a:solidFill>
            </a:endParaRPr>
          </a:p>
        </p:txBody>
      </p:sp>
      <p:pic>
        <p:nvPicPr>
          <p:cNvPr id="5" name="Picture 1" descr="Una multitud de gente&#10;&#10;Descripción generada automáticamente">
            <a:extLst>
              <a:ext uri="{FF2B5EF4-FFF2-40B4-BE49-F238E27FC236}">
                <a16:creationId xmlns:a16="http://schemas.microsoft.com/office/drawing/2014/main" id="{7375F037-9E92-496E-8462-F5A106C7B7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16" r="1" b="16745"/>
          <a:stretch/>
        </p:blipFill>
        <p:spPr bwMode="auto">
          <a:xfrm>
            <a:off x="3144442" y="3187890"/>
            <a:ext cx="4027002" cy="314642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descr="Un atardecer en un área abierta&#10;&#10;Descripción generada automáticamente">
            <a:extLst>
              <a:ext uri="{FF2B5EF4-FFF2-40B4-BE49-F238E27FC236}">
                <a16:creationId xmlns:a16="http://schemas.microsoft.com/office/drawing/2014/main" id="{E4BB18A9-76F1-4A23-9520-6F8A0FA4F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45" r="15173" b="-1"/>
          <a:stretch/>
        </p:blipFill>
        <p:spPr bwMode="auto">
          <a:xfrm>
            <a:off x="820995" y="10"/>
            <a:ext cx="4113440" cy="3843834"/>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Un dibujo de una montaña&#10;&#10;Descripción generada automáticamente con confianza baja">
            <a:extLst>
              <a:ext uri="{FF2B5EF4-FFF2-40B4-BE49-F238E27FC236}">
                <a16:creationId xmlns:a16="http://schemas.microsoft.com/office/drawing/2014/main" id="{0AA9E90C-84A1-423D-BD39-264C75CC1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26" r="4005" b="5"/>
          <a:stretch/>
        </p:blipFill>
        <p:spPr bwMode="auto">
          <a:xfrm>
            <a:off x="5093532" y="639097"/>
            <a:ext cx="2077912" cy="2397388"/>
          </a:xfrm>
          <a:prstGeom prst="rect">
            <a:avLst/>
          </a:prstGeom>
          <a:noFill/>
          <a:extLst>
            <a:ext uri="{909E8E84-426E-40DD-AFC4-6F175D3DCCD1}">
              <a14:hiddenFill xmlns:a14="http://schemas.microsoft.com/office/drawing/2010/main">
                <a:blipFill dpi="0" rotWithShape="0">
                  <a:blip/>
                  <a:srcRect t="8665" b="119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Una carretera con coches&#10;&#10;Descripción generada automáticamente con confianza media">
            <a:extLst>
              <a:ext uri="{FF2B5EF4-FFF2-40B4-BE49-F238E27FC236}">
                <a16:creationId xmlns:a16="http://schemas.microsoft.com/office/drawing/2014/main" id="{6F06AEAA-C7C4-4548-9DA5-D6BEC24FF3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26" r="2" b="7790"/>
          <a:stretch/>
        </p:blipFill>
        <p:spPr bwMode="auto">
          <a:xfrm>
            <a:off x="20" y="3993777"/>
            <a:ext cx="2986337" cy="2019928"/>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55658748"/>
      </p:ext>
    </p:extLst>
  </p:cSld>
  <p:clrMapOvr>
    <a:masterClrMapping/>
  </p:clrMapOvr>
  <p:transition spd="med" advClick="0"/>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1505" name="Rectangle 1">
            <a:extLst>
              <a:ext uri="{FF2B5EF4-FFF2-40B4-BE49-F238E27FC236}">
                <a16:creationId xmlns:a16="http://schemas.microsoft.com/office/drawing/2014/main" id="{2058C778-EFCD-4526-8B2B-8D54FF51AD5E}"/>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300" b="1">
                <a:solidFill>
                  <a:srgbClr val="FFFFFF"/>
                </a:solidFill>
              </a:rPr>
              <a:t>VULNERABILIDAD</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21507" name="CuadroTexto 1">
            <a:extLst>
              <a:ext uri="{FF2B5EF4-FFF2-40B4-BE49-F238E27FC236}">
                <a16:creationId xmlns:a16="http://schemas.microsoft.com/office/drawing/2014/main" id="{F25F3BE8-6205-5CF7-891F-1391A6B120E3}"/>
              </a:ext>
            </a:extLst>
          </p:cNvPr>
          <p:cNvGraphicFramePr/>
          <p:nvPr>
            <p:extLst>
              <p:ext uri="{D42A27DB-BD31-4B8C-83A1-F6EECF244321}">
                <p14:modId xmlns:p14="http://schemas.microsoft.com/office/powerpoint/2010/main" val="140562792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45057" name="Rectangle 1">
            <a:extLst>
              <a:ext uri="{FF2B5EF4-FFF2-40B4-BE49-F238E27FC236}">
                <a16:creationId xmlns:a16="http://schemas.microsoft.com/office/drawing/2014/main" id="{0C6416C5-9A27-4EE2-811D-D8D2A7E5351B}"/>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a:solidFill>
                  <a:srgbClr val="FFFFFF"/>
                </a:solidFill>
              </a:rPr>
              <a:t>Factor: Vulnerabilidad</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45059" name="CuadroTexto 1">
            <a:extLst>
              <a:ext uri="{FF2B5EF4-FFF2-40B4-BE49-F238E27FC236}">
                <a16:creationId xmlns:a16="http://schemas.microsoft.com/office/drawing/2014/main" id="{F6DEF094-6DB9-AA5F-FCA9-4E7EEC46F01D}"/>
              </a:ext>
            </a:extLst>
          </p:cNvPr>
          <p:cNvGraphicFramePr/>
          <p:nvPr>
            <p:extLst>
              <p:ext uri="{D42A27DB-BD31-4B8C-83A1-F6EECF244321}">
                <p14:modId xmlns:p14="http://schemas.microsoft.com/office/powerpoint/2010/main" val="1093246946"/>
              </p:ext>
            </p:extLst>
          </p:nvPr>
        </p:nvGraphicFramePr>
        <p:xfrm>
          <a:off x="4585748" y="379141"/>
          <a:ext cx="7111883" cy="6211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7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1" name="Rectangle 1">
            <a:extLst>
              <a:ext uri="{FF2B5EF4-FFF2-40B4-BE49-F238E27FC236}">
                <a16:creationId xmlns:a16="http://schemas.microsoft.com/office/drawing/2014/main" id="{9813AF31-2EAD-4EEE-84BD-315809686CFF}"/>
              </a:ext>
            </a:extLst>
          </p:cNvPr>
          <p:cNvSpPr>
            <a:spLocks noGrp="1" noChangeArrowheads="1"/>
          </p:cNvSpPr>
          <p:nvPr>
            <p:ph type="title"/>
          </p:nvPr>
        </p:nvSpPr>
        <p:spPr>
          <a:xfrm>
            <a:off x="5181601" y="634946"/>
            <a:ext cx="6368142" cy="1450757"/>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b="1" kern="1200" spc="-50" baseline="0" dirty="0">
                <a:solidFill>
                  <a:schemeClr val="tx1">
                    <a:lumMod val="75000"/>
                    <a:lumOff val="25000"/>
                  </a:schemeClr>
                </a:solidFill>
                <a:latin typeface="+mj-lt"/>
                <a:ea typeface="+mj-ea"/>
                <a:cs typeface="+mj-cs"/>
              </a:rPr>
              <a:t>TIPOS DE VULNERABILIDAD</a:t>
            </a:r>
          </a:p>
        </p:txBody>
      </p:sp>
      <p:pic>
        <p:nvPicPr>
          <p:cNvPr id="3" name="Imagen 2">
            <a:extLst>
              <a:ext uri="{FF2B5EF4-FFF2-40B4-BE49-F238E27FC236}">
                <a16:creationId xmlns:a16="http://schemas.microsoft.com/office/drawing/2014/main" id="{ECE4FEB8-1EDE-47B5-94A6-0D18B467D22D}"/>
              </a:ext>
            </a:extLst>
          </p:cNvPr>
          <p:cNvPicPr>
            <a:picLocks noChangeAspect="1"/>
          </p:cNvPicPr>
          <p:nvPr/>
        </p:nvPicPr>
        <p:blipFill rotWithShape="1">
          <a:blip r:embed="rId3"/>
          <a:srcRect l="8832" r="45947" b="1"/>
          <a:stretch/>
        </p:blipFill>
        <p:spPr>
          <a:xfrm>
            <a:off x="20" y="-12128"/>
            <a:ext cx="4654276" cy="6870127"/>
          </a:xfrm>
          <a:prstGeom prst="rect">
            <a:avLst/>
          </a:prstGeom>
        </p:spPr>
      </p:pic>
      <p:cxnSp>
        <p:nvCxnSpPr>
          <p:cNvPr id="74" name="Straight Connector 7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EC295CB6-0C00-4966-9FA8-33A919529FDC}"/>
              </a:ext>
            </a:extLst>
          </p:cNvPr>
          <p:cNvSpPr txBox="1"/>
          <p:nvPr/>
        </p:nvSpPr>
        <p:spPr>
          <a:xfrm>
            <a:off x="5688281" y="2567432"/>
            <a:ext cx="4762005" cy="3670180"/>
          </a:xfrm>
          <a:prstGeom prst="rect">
            <a:avLst/>
          </a:prstGeom>
        </p:spPr>
        <p:txBody>
          <a:bodyPr vert="horz" lIns="0" tIns="45720" rIns="0" bIns="45720" rtlCol="0">
            <a:normAutofit/>
          </a:bodyPr>
          <a:lstStyle/>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AMBIENTAL Y ECOLÓGICA</a:t>
            </a:r>
          </a:p>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FÍSICA</a:t>
            </a:r>
          </a:p>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ECONÓMICA</a:t>
            </a:r>
          </a:p>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SOCIAL</a:t>
            </a:r>
          </a:p>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EDUCATIVA</a:t>
            </a:r>
          </a:p>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CULTURAL E IDEOLÓGICA</a:t>
            </a:r>
          </a:p>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POLÍTICA E INSTITUCIONAL</a:t>
            </a:r>
          </a:p>
          <a:p>
            <a:pPr marL="342900" indent="-342900" defTabSz="914400">
              <a:lnSpc>
                <a:spcPct val="90000"/>
              </a:lnSpc>
              <a:spcAft>
                <a:spcPts val="600"/>
              </a:spcAft>
              <a:buClr>
                <a:schemeClr val="accent1"/>
              </a:buClr>
              <a:buFont typeface="Wingdings" panose="05000000000000000000" pitchFamily="2" charset="2"/>
              <a:buChar char="ü"/>
            </a:pPr>
            <a:r>
              <a:rPr lang="en-US" sz="2200" dirty="0">
                <a:solidFill>
                  <a:schemeClr val="tx1">
                    <a:lumMod val="75000"/>
                    <a:lumOff val="25000"/>
                  </a:schemeClr>
                </a:solidFill>
              </a:rPr>
              <a:t>CIENTÍFICA Y TECNOLÓGICA</a:t>
            </a:r>
          </a:p>
        </p:txBody>
      </p:sp>
    </p:spTree>
  </p:cSld>
  <p:clrMapOvr>
    <a:masterClrMapping/>
  </p:clrMapOvr>
  <p:transition spd="med" advClick="0"/>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 name="Rectangle 1">
            <a:extLst>
              <a:ext uri="{FF2B5EF4-FFF2-40B4-BE49-F238E27FC236}">
                <a16:creationId xmlns:a16="http://schemas.microsoft.com/office/drawing/2014/main" id="{F7391AF8-33A0-45AB-8C3A-AC94FE1D9F4A}"/>
              </a:ext>
            </a:extLst>
          </p:cNvPr>
          <p:cNvSpPr>
            <a:spLocks noGrp="1" noChangeArrowheads="1"/>
          </p:cNvSpPr>
          <p:nvPr>
            <p:ph type="title"/>
          </p:nvPr>
        </p:nvSpPr>
        <p:spPr>
          <a:xfrm>
            <a:off x="7859485" y="634946"/>
            <a:ext cx="3690257" cy="1450757"/>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4100" b="1" kern="1200" spc="-50" baseline="0" dirty="0">
                <a:solidFill>
                  <a:schemeClr val="tx1">
                    <a:lumMod val="75000"/>
                    <a:lumOff val="25000"/>
                  </a:schemeClr>
                </a:solidFill>
                <a:latin typeface="+mj-lt"/>
                <a:ea typeface="+mj-ea"/>
                <a:cs typeface="+mj-cs"/>
              </a:rPr>
              <a:t>ESTRATIFICACIÓN</a:t>
            </a:r>
          </a:p>
        </p:txBody>
      </p:sp>
      <p:pic>
        <p:nvPicPr>
          <p:cNvPr id="83972" name="Picture 3">
            <a:extLst>
              <a:ext uri="{FF2B5EF4-FFF2-40B4-BE49-F238E27FC236}">
                <a16:creationId xmlns:a16="http://schemas.microsoft.com/office/drawing/2014/main" id="{E1F6AD78-1978-464B-9958-AD36478D7E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7" r="3904" b="3"/>
          <a:stretch/>
        </p:blipFill>
        <p:spPr bwMode="auto">
          <a:xfrm>
            <a:off x="633999" y="640081"/>
            <a:ext cx="6909801" cy="531440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39" name="Straight Connector 13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EE74774-B1FD-411E-9A3C-6A15602C01FF}"/>
              </a:ext>
            </a:extLst>
          </p:cNvPr>
          <p:cNvSpPr txBox="1"/>
          <p:nvPr/>
        </p:nvSpPr>
        <p:spPr>
          <a:xfrm>
            <a:off x="7859485" y="2198913"/>
            <a:ext cx="4087092" cy="3755565"/>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2200" dirty="0">
                <a:solidFill>
                  <a:schemeClr val="tx1">
                    <a:lumMod val="75000"/>
                    <a:lumOff val="25000"/>
                  </a:schemeClr>
                </a:solidFill>
              </a:rPr>
              <a:t>Para fines de Estimación del Riesgo, la vulnerabilidad puede estratificarse en cuatro niveles: bajo, medio, alto y muy alto, cuyas características y su valor correspondiente se detallan en el cuadro siguiente: </a:t>
            </a:r>
          </a:p>
          <a:p>
            <a:pPr defTabSz="914400">
              <a:lnSpc>
                <a:spcPct val="90000"/>
              </a:lnSpc>
              <a:spcAft>
                <a:spcPts val="600"/>
              </a:spcAft>
              <a:buClr>
                <a:schemeClr val="accent1"/>
              </a:buClr>
              <a:buFont typeface="Calibri" panose="020F0502020204030204" pitchFamily="34" charset="0"/>
            </a:pPr>
            <a:endParaRPr lang="en-US" sz="2200" dirty="0">
              <a:solidFill>
                <a:schemeClr val="tx1">
                  <a:lumMod val="75000"/>
                  <a:lumOff val="25000"/>
                </a:schemeClr>
              </a:solidFill>
            </a:endParaRPr>
          </a:p>
        </p:txBody>
      </p:sp>
      <p:sp>
        <p:nvSpPr>
          <p:cNvPr id="141" name="Rectangle 140">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83978" name="Rectangle 142">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cSld>
  <p:clrMapOvr>
    <a:masterClrMapping/>
  </p:clrMapOvr>
  <p:transition spd="med"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47DF3071-1C9C-43C9-A438-4BB843AC042A}"/>
              </a:ext>
            </a:extLst>
          </p:cNvPr>
          <p:cNvSpPr>
            <a:spLocks noGrp="1" noChangeArrowheads="1"/>
          </p:cNvSpPr>
          <p:nvPr>
            <p:ph type="title"/>
          </p:nvPr>
        </p:nvSpPr>
        <p:spPr>
          <a:xfrm>
            <a:off x="1981200" y="41276"/>
            <a:ext cx="8229600" cy="733425"/>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200" b="1"/>
              <a:t>Ambiental y Ecológica</a:t>
            </a:r>
          </a:p>
        </p:txBody>
      </p:sp>
      <p:pic>
        <p:nvPicPr>
          <p:cNvPr id="86020" name="Picture 3">
            <a:extLst>
              <a:ext uri="{FF2B5EF4-FFF2-40B4-BE49-F238E27FC236}">
                <a16:creationId xmlns:a16="http://schemas.microsoft.com/office/drawing/2014/main" id="{E3A2B1FC-4CA1-4ABB-8056-B370BFA7B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45" b="12813"/>
          <a:stretch>
            <a:fillRect/>
          </a:stretch>
        </p:blipFill>
        <p:spPr bwMode="auto">
          <a:xfrm>
            <a:off x="1536407" y="2130302"/>
            <a:ext cx="9184646" cy="4056742"/>
          </a:xfrm>
          <a:prstGeom prst="rect">
            <a:avLst/>
          </a:prstGeom>
          <a:noFill/>
          <a:ln>
            <a:noFill/>
          </a:ln>
          <a:effectLst/>
          <a:extLst>
            <a:ext uri="{909E8E84-426E-40DD-AFC4-6F175D3DCCD1}">
              <a14:hiddenFill xmlns:a14="http://schemas.microsoft.com/office/drawing/2010/main">
                <a:blipFill dpi="0" rotWithShape="0">
                  <a:blip/>
                  <a:srcRect t="5545" b="1281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uadroTexto 1">
            <a:extLst>
              <a:ext uri="{FF2B5EF4-FFF2-40B4-BE49-F238E27FC236}">
                <a16:creationId xmlns:a16="http://schemas.microsoft.com/office/drawing/2014/main" id="{B240BC42-180A-45C4-B7DD-B54B8D8B864C}"/>
              </a:ext>
            </a:extLst>
          </p:cNvPr>
          <p:cNvSpPr txBox="1"/>
          <p:nvPr/>
        </p:nvSpPr>
        <p:spPr>
          <a:xfrm>
            <a:off x="558141" y="774701"/>
            <a:ext cx="11127178" cy="1785104"/>
          </a:xfrm>
          <a:prstGeom prst="rect">
            <a:avLst/>
          </a:prstGeom>
          <a:noFill/>
        </p:spPr>
        <p:txBody>
          <a:bodyPr wrap="square" rtlCol="0">
            <a:spAutoFit/>
          </a:bodyPr>
          <a:lstStyle/>
          <a:p>
            <a:r>
              <a:rPr lang="es-419" sz="2200" dirty="0"/>
              <a:t>Todos los seres vivos tiene una vulnerabilidad intrínseca, que está determinada por los límites que el ambiente establece como compatibles, por ejemplo la temperatura, humedad, densidad, condiciones atmosféricas y niveles nutricionales, entre otros, así como por los requerimientos internos de su propio organismo como son la edad y la capacidad o discapacidad natural.</a:t>
            </a:r>
          </a:p>
          <a:p>
            <a:endParaRPr lang="es-419" sz="2200" dirty="0"/>
          </a:p>
        </p:txBody>
      </p:sp>
    </p:spTree>
  </p:cSld>
  <p:clrMapOvr>
    <a:masterClrMapping/>
  </p:clrMapOvr>
  <p:transition spd="med"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18B42AB9-3E47-4AFB-A65F-B5913BD280E5}"/>
              </a:ext>
            </a:extLst>
          </p:cNvPr>
          <p:cNvSpPr>
            <a:spLocks noGrp="1" noChangeArrowheads="1"/>
          </p:cNvSpPr>
          <p:nvPr>
            <p:ph type="title"/>
          </p:nvPr>
        </p:nvSpPr>
        <p:spPr>
          <a:xfrm>
            <a:off x="1981200" y="-79375"/>
            <a:ext cx="8229600" cy="733425"/>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200" b="1"/>
              <a:t>VULNERABILIDAD FÍSICA</a:t>
            </a:r>
          </a:p>
        </p:txBody>
      </p:sp>
      <p:sp>
        <p:nvSpPr>
          <p:cNvPr id="49154" name="Rectangle 2">
            <a:extLst>
              <a:ext uri="{FF2B5EF4-FFF2-40B4-BE49-F238E27FC236}">
                <a16:creationId xmlns:a16="http://schemas.microsoft.com/office/drawing/2014/main" id="{35336650-A04E-4D81-BB00-F6122766F32F}"/>
              </a:ext>
            </a:extLst>
          </p:cNvPr>
          <p:cNvSpPr>
            <a:spLocks noGrp="1" noChangeArrowheads="1"/>
          </p:cNvSpPr>
          <p:nvPr>
            <p:ph idx="1"/>
          </p:nvPr>
        </p:nvSpPr>
        <p:spPr>
          <a:xfrm>
            <a:off x="403761" y="620713"/>
            <a:ext cx="11162805" cy="1871662"/>
          </a:xfrm>
          <a:noFill/>
          <a:ln w="9360">
            <a:solidFill>
              <a:srgbClr val="CCFF99"/>
            </a:solidFill>
            <a:miter lim="800000"/>
            <a:headEnd/>
            <a:tailEnd/>
          </a:ln>
        </p:spPr>
        <p:txBody>
          <a:bodyPr>
            <a:normAutofit/>
          </a:bodyPr>
          <a:lstStyle/>
          <a:p>
            <a:pPr algn="just">
              <a:lnSpc>
                <a:spcPct val="110000"/>
              </a:lnSpc>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200" dirty="0">
                <a:latin typeface="Arial" panose="020B0604020202020204" pitchFamily="34" charset="0"/>
              </a:rPr>
              <a:t>Está relacionada con la calidad o tipo de material utilizado y el tipo de construcción de las viviendas, establecimientos económicos y de servicios, e infraestructura socioeconómica, para asimilar los efectos del peligro. Otro aspecto es la calidad de suelo y el lugar donde se asienta el centro poblado.</a:t>
            </a:r>
          </a:p>
        </p:txBody>
      </p:sp>
      <p:pic>
        <p:nvPicPr>
          <p:cNvPr id="88068" name="Picture 3">
            <a:extLst>
              <a:ext uri="{FF2B5EF4-FFF2-40B4-BE49-F238E27FC236}">
                <a16:creationId xmlns:a16="http://schemas.microsoft.com/office/drawing/2014/main" id="{876776AB-5730-4CBE-8FBD-C33D592B4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963" y="2161640"/>
            <a:ext cx="7632700" cy="422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9438CAAF-8A57-463B-9941-39D7686BD2CD}"/>
              </a:ext>
            </a:extLst>
          </p:cNvPr>
          <p:cNvSpPr>
            <a:spLocks noGrp="1" noChangeArrowheads="1"/>
          </p:cNvSpPr>
          <p:nvPr>
            <p:ph type="title"/>
          </p:nvPr>
        </p:nvSpPr>
        <p:spPr>
          <a:xfrm>
            <a:off x="1981200" y="-63500"/>
            <a:ext cx="8229600" cy="703263"/>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000" b="1"/>
              <a:t>VULNERABILIDAD ECONÓMICA</a:t>
            </a:r>
          </a:p>
        </p:txBody>
      </p:sp>
      <p:sp>
        <p:nvSpPr>
          <p:cNvPr id="50178" name="Rectangle 2">
            <a:extLst>
              <a:ext uri="{FF2B5EF4-FFF2-40B4-BE49-F238E27FC236}">
                <a16:creationId xmlns:a16="http://schemas.microsoft.com/office/drawing/2014/main" id="{0E83EA84-0590-44BF-8BD8-412CE6FC12B6}"/>
              </a:ext>
            </a:extLst>
          </p:cNvPr>
          <p:cNvSpPr>
            <a:spLocks noGrp="1" noChangeArrowheads="1"/>
          </p:cNvSpPr>
          <p:nvPr>
            <p:ph idx="1"/>
          </p:nvPr>
        </p:nvSpPr>
        <p:spPr>
          <a:xfrm>
            <a:off x="380010" y="692151"/>
            <a:ext cx="11495315" cy="2289175"/>
          </a:xfrm>
          <a:noFill/>
          <a:ln w="9360">
            <a:solidFill>
              <a:srgbClr val="CCFF99"/>
            </a:solidFill>
            <a:miter lim="800000"/>
            <a:headEnd/>
            <a:tailEnd/>
          </a:ln>
        </p:spPr>
        <p:txBody>
          <a:bodyPr>
            <a:normAutofit/>
          </a:bodyPr>
          <a:lstStyle/>
          <a:p>
            <a:pPr algn="just">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200" dirty="0">
                <a:latin typeface="Arial" panose="020B0604020202020204" pitchFamily="34" charset="0"/>
              </a:rPr>
              <a:t>La población pobre, de bajos niveles de ingreso que no le es posible satisfacer sus necesidades básicas, constituye el sector mas vulnerables de la sociedad, quienes por la falta de acceso a las viviendas, invaden áreas ubicadas en las riberas de los ríos, laderas, rellenos sanitarios no aptas para residencia; carecen de servicios básicos elementales y presentan escasas condiciones sanitarias; asimismo, carecen de alimentación, servicios de salud, educación entre otras.</a:t>
            </a:r>
          </a:p>
        </p:txBody>
      </p:sp>
      <p:pic>
        <p:nvPicPr>
          <p:cNvPr id="90116" name="Picture 3">
            <a:extLst>
              <a:ext uri="{FF2B5EF4-FFF2-40B4-BE49-F238E27FC236}">
                <a16:creationId xmlns:a16="http://schemas.microsoft.com/office/drawing/2014/main" id="{0243A9A8-74D0-4B81-8076-5CAC2A018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62224"/>
            <a:ext cx="7920038" cy="360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33EC8B50-3A3A-4B3D-9929-C3D7450FBC16}"/>
              </a:ext>
            </a:extLst>
          </p:cNvPr>
          <p:cNvSpPr>
            <a:spLocks noGrp="1" noChangeArrowheads="1"/>
          </p:cNvSpPr>
          <p:nvPr>
            <p:ph type="title"/>
          </p:nvPr>
        </p:nvSpPr>
        <p:spPr>
          <a:xfrm>
            <a:off x="552782" y="237583"/>
            <a:ext cx="8229600" cy="703263"/>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000" b="1" dirty="0"/>
              <a:t>VULNERABILIDAD SOCIAL</a:t>
            </a:r>
          </a:p>
        </p:txBody>
      </p:sp>
      <p:sp>
        <p:nvSpPr>
          <p:cNvPr id="51202" name="Rectangle 2">
            <a:extLst>
              <a:ext uri="{FF2B5EF4-FFF2-40B4-BE49-F238E27FC236}">
                <a16:creationId xmlns:a16="http://schemas.microsoft.com/office/drawing/2014/main" id="{33CA2C58-DB61-4E83-9692-47BEA5D65B1A}"/>
              </a:ext>
            </a:extLst>
          </p:cNvPr>
          <p:cNvSpPr>
            <a:spLocks noGrp="1" noChangeArrowheads="1"/>
          </p:cNvSpPr>
          <p:nvPr>
            <p:ph idx="1"/>
          </p:nvPr>
        </p:nvSpPr>
        <p:spPr>
          <a:xfrm>
            <a:off x="552782" y="1113573"/>
            <a:ext cx="10830296" cy="2305050"/>
          </a:xfrm>
          <a:noFill/>
          <a:ln w="9360">
            <a:solidFill>
              <a:srgbClr val="CCFF99"/>
            </a:solidFill>
            <a:miter lim="800000"/>
            <a:headEnd/>
            <a:tailEnd/>
          </a:ln>
        </p:spPr>
        <p:txBody>
          <a:bodyPr/>
          <a:lstStyle/>
          <a:p>
            <a:pPr algn="just">
              <a:spcBef>
                <a:spcPts val="5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s-AR" altLang="es-ES" sz="2000" dirty="0">
                <a:latin typeface="Arial" panose="020B0604020202020204" pitchFamily="34" charset="0"/>
              </a:rPr>
              <a:t>Se analiza a partir del nivel de organización y participación que tiene una colectividad, para prevenir y responder ante situaciones de emergencia. </a:t>
            </a:r>
            <a:r>
              <a:rPr lang="es-AR" altLang="es-ES" sz="2000" i="1" dirty="0">
                <a:solidFill>
                  <a:schemeClr val="accent2">
                    <a:lumMod val="75000"/>
                  </a:schemeClr>
                </a:solidFill>
                <a:latin typeface="Arial" panose="020B0604020202020204" pitchFamily="34" charset="0"/>
              </a:rPr>
              <a:t>La población organizada (formal e informalmente) puede superar más fácilmente las consecuencias de un desastre</a:t>
            </a:r>
            <a:r>
              <a:rPr lang="es-AR" altLang="es-ES" sz="2000" dirty="0">
                <a:solidFill>
                  <a:schemeClr val="accent2">
                    <a:lumMod val="75000"/>
                  </a:schemeClr>
                </a:solidFill>
                <a:latin typeface="Arial" panose="020B0604020202020204" pitchFamily="34" charset="0"/>
              </a:rPr>
              <a:t>, </a:t>
            </a:r>
            <a:r>
              <a:rPr lang="es-AR" altLang="es-ES" sz="2000" dirty="0">
                <a:latin typeface="Arial" panose="020B0604020202020204" pitchFamily="34" charset="0"/>
              </a:rPr>
              <a:t>que las sociedades que no están organizadas, por lo tanto, su capacidad para prevenir y dar respuesta ante una situación de emergencia es mucho más efectivo y rápido.</a:t>
            </a:r>
          </a:p>
        </p:txBody>
      </p:sp>
      <p:pic>
        <p:nvPicPr>
          <p:cNvPr id="92164" name="Picture 3">
            <a:extLst>
              <a:ext uri="{FF2B5EF4-FFF2-40B4-BE49-F238E27FC236}">
                <a16:creationId xmlns:a16="http://schemas.microsoft.com/office/drawing/2014/main" id="{DFBFCFBB-CB9A-4514-BCB9-3D68E0958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155" y="2909888"/>
            <a:ext cx="8675687" cy="3255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448DBF8-7B62-41F8-93BE-BD404D235161}"/>
              </a:ext>
            </a:extLst>
          </p:cNvPr>
          <p:cNvSpPr>
            <a:spLocks noGrp="1"/>
          </p:cNvSpPr>
          <p:nvPr>
            <p:ph type="title"/>
          </p:nvPr>
        </p:nvSpPr>
        <p:spPr>
          <a:xfrm>
            <a:off x="4857008" y="374079"/>
            <a:ext cx="6368142" cy="1450757"/>
          </a:xfrm>
        </p:spPr>
        <p:txBody>
          <a:bodyPr>
            <a:normAutofit/>
          </a:bodyPr>
          <a:lstStyle/>
          <a:p>
            <a:r>
              <a:rPr lang="es-AR" altLang="es-ES" b="1" dirty="0"/>
              <a:t>¿Qué es un Fenómeno Natural?</a:t>
            </a:r>
            <a:endParaRPr lang="es-419" dirty="0"/>
          </a:p>
        </p:txBody>
      </p:sp>
      <p:pic>
        <p:nvPicPr>
          <p:cNvPr id="4" name="Imagen 3">
            <a:extLst>
              <a:ext uri="{FF2B5EF4-FFF2-40B4-BE49-F238E27FC236}">
                <a16:creationId xmlns:a16="http://schemas.microsoft.com/office/drawing/2014/main" id="{B6311B03-669E-4448-95DC-4CAA2A2DEC35}"/>
              </a:ext>
            </a:extLst>
          </p:cNvPr>
          <p:cNvPicPr>
            <a:picLocks noChangeAspect="1"/>
          </p:cNvPicPr>
          <p:nvPr/>
        </p:nvPicPr>
        <p:blipFill rotWithShape="1">
          <a:blip r:embed="rId2"/>
          <a:srcRect l="37996" r="23897"/>
          <a:stretch/>
        </p:blipFill>
        <p:spPr>
          <a:xfrm>
            <a:off x="20" y="-12128"/>
            <a:ext cx="4654276" cy="6870127"/>
          </a:xfrm>
          <a:prstGeom prst="rect">
            <a:avLst/>
          </a:prstGeom>
        </p:spPr>
      </p:pic>
      <p:cxnSp>
        <p:nvCxnSpPr>
          <p:cNvPr id="21" name="Straight Connector 2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2CEF5C96-E508-4319-A863-92E22F7053DD}"/>
              </a:ext>
            </a:extLst>
          </p:cNvPr>
          <p:cNvSpPr>
            <a:spLocks noGrp="1"/>
          </p:cNvSpPr>
          <p:nvPr>
            <p:ph idx="1"/>
          </p:nvPr>
        </p:nvSpPr>
        <p:spPr>
          <a:xfrm>
            <a:off x="4857008" y="2198914"/>
            <a:ext cx="7160821" cy="3670180"/>
          </a:xfrm>
        </p:spPr>
        <p:txBody>
          <a:bodyPr>
            <a:noAutofit/>
          </a:bodyPr>
          <a:lstStyle/>
          <a:p>
            <a:pPr>
              <a:spcBef>
                <a:spcPts val="1500"/>
              </a:spcBef>
            </a:pPr>
            <a:r>
              <a:rPr lang="es-AR" altLang="es-ES" sz="2200" dirty="0">
                <a:latin typeface="Arial" panose="020B0604020202020204" pitchFamily="34" charset="0"/>
              </a:rPr>
              <a:t>Es toda manifestación de la naturaleza. </a:t>
            </a:r>
          </a:p>
          <a:p>
            <a:pPr>
              <a:spcBef>
                <a:spcPts val="1500"/>
              </a:spcBef>
            </a:pPr>
            <a:r>
              <a:rPr lang="es-AR" altLang="es-ES" sz="2200" dirty="0">
                <a:latin typeface="Arial" panose="020B0604020202020204" pitchFamily="34" charset="0"/>
              </a:rPr>
              <a:t>Se refiere a cualquier </a:t>
            </a:r>
            <a:r>
              <a:rPr lang="es-AR" altLang="es-ES" sz="2200" i="1" dirty="0">
                <a:solidFill>
                  <a:srgbClr val="FF0000"/>
                </a:solidFill>
                <a:latin typeface="Arial" panose="020B0604020202020204" pitchFamily="34" charset="0"/>
              </a:rPr>
              <a:t>expresión que adopta la naturaleza como resultado de su funcionamiento interno</a:t>
            </a:r>
            <a:r>
              <a:rPr lang="es-AR" altLang="es-ES" sz="2200" dirty="0">
                <a:latin typeface="Arial" panose="020B0604020202020204" pitchFamily="34" charset="0"/>
              </a:rPr>
              <a:t>. </a:t>
            </a:r>
          </a:p>
          <a:p>
            <a:pPr>
              <a:spcBef>
                <a:spcPts val="1500"/>
              </a:spcBef>
            </a:pPr>
            <a:r>
              <a:rPr lang="es-AR" altLang="es-ES" sz="2200" dirty="0">
                <a:latin typeface="Arial" panose="020B0604020202020204" pitchFamily="34" charset="0"/>
              </a:rPr>
              <a:t>Los hay de cierta regularidad o de aparición extraordinaria y sorprendente.</a:t>
            </a:r>
          </a:p>
          <a:p>
            <a:pPr>
              <a:spcBef>
                <a:spcPts val="1500"/>
              </a:spcBef>
            </a:pPr>
            <a:r>
              <a:rPr lang="es-AR" altLang="es-ES" sz="2200" dirty="0">
                <a:latin typeface="Arial" panose="020B0604020202020204" pitchFamily="34" charset="0"/>
              </a:rPr>
              <a:t>Los fenómenos naturales de extraordinaria ocurrencia pueden ser previsibles o imprevisibles dependiendo del grado de conocimiento que los hombres tengan acerca del funcionamiento de la naturaleza.</a:t>
            </a:r>
          </a:p>
          <a:p>
            <a:pPr>
              <a:spcBef>
                <a:spcPts val="1500"/>
              </a:spcBef>
            </a:pPr>
            <a:r>
              <a:rPr lang="es-AR" altLang="es-ES" sz="2200" dirty="0">
                <a:latin typeface="Arial" panose="020B0604020202020204" pitchFamily="34" charset="0"/>
              </a:rPr>
              <a:t>La ocurrencia de un </a:t>
            </a:r>
            <a:r>
              <a:rPr lang="es-AR" altLang="es-ES" sz="2200" i="1" dirty="0">
                <a:solidFill>
                  <a:srgbClr val="FF0000"/>
                </a:solidFill>
                <a:latin typeface="Arial" panose="020B0604020202020204" pitchFamily="34" charset="0"/>
              </a:rPr>
              <a:t>"fenómeno natural" </a:t>
            </a:r>
            <a:r>
              <a:rPr lang="es-AR" altLang="es-ES" sz="2200" dirty="0">
                <a:latin typeface="Arial" panose="020B0604020202020204" pitchFamily="34" charset="0"/>
              </a:rPr>
              <a:t>sea ordinario o incluso extraordinario </a:t>
            </a:r>
            <a:r>
              <a:rPr lang="es-AR" altLang="es-ES" sz="2200" dirty="0">
                <a:solidFill>
                  <a:srgbClr val="FF0000"/>
                </a:solidFill>
                <a:latin typeface="Arial" panose="020B0604020202020204" pitchFamily="34" charset="0"/>
              </a:rPr>
              <a:t>no necesariamente provoca un "desastre natural".</a:t>
            </a:r>
          </a:p>
          <a:p>
            <a:endParaRPr lang="es-419" sz="2200" dirty="0"/>
          </a:p>
        </p:txBody>
      </p:sp>
    </p:spTree>
    <p:extLst>
      <p:ext uri="{BB962C8B-B14F-4D97-AF65-F5344CB8AC3E}">
        <p14:creationId xmlns:p14="http://schemas.microsoft.com/office/powerpoint/2010/main" val="3667382718"/>
      </p:ext>
    </p:extLst>
  </p:cSld>
  <p:clrMapOvr>
    <a:masterClrMapping/>
  </p:clrMapOvr>
  <p:transition spd="med"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EB9C04AE-5726-4B79-A420-C5F7B35D9F6C}"/>
              </a:ext>
            </a:extLst>
          </p:cNvPr>
          <p:cNvSpPr>
            <a:spLocks noGrp="1" noChangeArrowheads="1"/>
          </p:cNvSpPr>
          <p:nvPr>
            <p:ph type="title"/>
          </p:nvPr>
        </p:nvSpPr>
        <p:spPr>
          <a:xfrm>
            <a:off x="1981200" y="-63500"/>
            <a:ext cx="8229600" cy="703263"/>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000" b="1"/>
              <a:t>VULNERABILIDAD EDUCATIVA</a:t>
            </a:r>
          </a:p>
        </p:txBody>
      </p:sp>
      <p:sp>
        <p:nvSpPr>
          <p:cNvPr id="52226" name="Rectangle 2">
            <a:extLst>
              <a:ext uri="{FF2B5EF4-FFF2-40B4-BE49-F238E27FC236}">
                <a16:creationId xmlns:a16="http://schemas.microsoft.com/office/drawing/2014/main" id="{32F8DE0B-8764-4C3E-B1EC-E421849A4CB2}"/>
              </a:ext>
            </a:extLst>
          </p:cNvPr>
          <p:cNvSpPr>
            <a:spLocks noGrp="1" noChangeArrowheads="1"/>
          </p:cNvSpPr>
          <p:nvPr>
            <p:ph idx="1"/>
          </p:nvPr>
        </p:nvSpPr>
        <p:spPr>
          <a:xfrm>
            <a:off x="457200" y="692150"/>
            <a:ext cx="11050859" cy="1944688"/>
          </a:xfrm>
          <a:noFill/>
          <a:ln w="9360">
            <a:solidFill>
              <a:srgbClr val="CCFF99"/>
            </a:solidFill>
            <a:miter lim="800000"/>
            <a:headEnd/>
            <a:tailEnd/>
          </a:ln>
        </p:spPr>
        <p:txBody>
          <a:bodyPr>
            <a:normAutofit/>
          </a:bodyPr>
          <a:lstStyle/>
          <a:p>
            <a:pPr algn="just">
              <a:spcBef>
                <a:spcPts val="5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s-AR" altLang="es-ES" sz="2200" dirty="0">
                <a:latin typeface="Arial" panose="020B0604020202020204" pitchFamily="34" charset="0"/>
              </a:rPr>
              <a:t>Se refiere a una adecuada implementación de las estructuras curriculares, en los diferentes niveles de la educación formal, con la inclusión de temas relacionados a la prevención y atención de desastres, orientado a preparar (para las emergencias) y educar (crear una cultura de prevención) a los estudiantes con un efecto multiplicador en la sociedad.</a:t>
            </a:r>
          </a:p>
        </p:txBody>
      </p:sp>
      <p:pic>
        <p:nvPicPr>
          <p:cNvPr id="94212" name="Picture 3">
            <a:extLst>
              <a:ext uri="{FF2B5EF4-FFF2-40B4-BE49-F238E27FC236}">
                <a16:creationId xmlns:a16="http://schemas.microsoft.com/office/drawing/2014/main" id="{C83C4F40-9521-4738-B30C-A69D27D56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50" y="2268538"/>
            <a:ext cx="8470900" cy="390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967924C7-D5A6-44D8-A913-2CF8271888FB}"/>
              </a:ext>
            </a:extLst>
          </p:cNvPr>
          <p:cNvSpPr>
            <a:spLocks noGrp="1" noChangeArrowheads="1"/>
          </p:cNvSpPr>
          <p:nvPr>
            <p:ph type="title"/>
          </p:nvPr>
        </p:nvSpPr>
        <p:spPr>
          <a:xfrm>
            <a:off x="1524000" y="0"/>
            <a:ext cx="9144000" cy="692267"/>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dirty="0"/>
              <a:t>VULNERABILIDAD CULTURAL E IDEOLÓGICA</a:t>
            </a:r>
          </a:p>
        </p:txBody>
      </p:sp>
      <p:sp>
        <p:nvSpPr>
          <p:cNvPr id="53250" name="Rectangle 2">
            <a:extLst>
              <a:ext uri="{FF2B5EF4-FFF2-40B4-BE49-F238E27FC236}">
                <a16:creationId xmlns:a16="http://schemas.microsoft.com/office/drawing/2014/main" id="{72454DD6-AE7D-4177-8049-4A3123E18FAD}"/>
              </a:ext>
            </a:extLst>
          </p:cNvPr>
          <p:cNvSpPr>
            <a:spLocks noGrp="1" noChangeArrowheads="1"/>
          </p:cNvSpPr>
          <p:nvPr>
            <p:ph idx="1"/>
          </p:nvPr>
        </p:nvSpPr>
        <p:spPr>
          <a:xfrm>
            <a:off x="510904" y="791001"/>
            <a:ext cx="11128918" cy="1655762"/>
          </a:xfrm>
          <a:noFill/>
          <a:ln w="9360">
            <a:solidFill>
              <a:srgbClr val="CCFF99"/>
            </a:solidFill>
            <a:miter lim="800000"/>
            <a:headEnd/>
            <a:tailEnd/>
          </a:ln>
        </p:spPr>
        <p:txBody>
          <a:bodyPr>
            <a:normAutofit/>
          </a:bodyPr>
          <a:lstStyle/>
          <a:p>
            <a:pPr algn="just">
              <a:spcBef>
                <a:spcPts val="5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es-AR" altLang="es-ES" sz="2200" dirty="0">
                <a:latin typeface="Arial" panose="020B0604020202020204" pitchFamily="34" charset="0"/>
              </a:rPr>
              <a:t>Está referida a la percepción que tiene el individuo o grupo humano sobre sí mismo, como sociedad o colectividad, el cual determina sus reacciones ante la ocurrencia de un peligro de origen natural o tecnológico y estará influenciado según su nivel de conocimiento, creencia, costumbre, actitud, temor, mitos, etc.</a:t>
            </a:r>
          </a:p>
        </p:txBody>
      </p:sp>
      <p:pic>
        <p:nvPicPr>
          <p:cNvPr id="96260" name="Picture 3">
            <a:extLst>
              <a:ext uri="{FF2B5EF4-FFF2-40B4-BE49-F238E27FC236}">
                <a16:creationId xmlns:a16="http://schemas.microsoft.com/office/drawing/2014/main" id="{EF9282CE-9C51-47A5-AB4A-4B8F011E7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507" y="2253824"/>
            <a:ext cx="8312150" cy="381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03379687-7BF9-4363-B0DA-6B06BFF98A96}"/>
              </a:ext>
            </a:extLst>
          </p:cNvPr>
          <p:cNvSpPr>
            <a:spLocks noGrp="1" noChangeArrowheads="1"/>
          </p:cNvSpPr>
          <p:nvPr>
            <p:ph type="title"/>
          </p:nvPr>
        </p:nvSpPr>
        <p:spPr>
          <a:xfrm>
            <a:off x="1524000" y="184423"/>
            <a:ext cx="9144000" cy="711201"/>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dirty="0"/>
              <a:t>VULNERABILIDAD POLÍTICA E INSTITUCIONAL</a:t>
            </a:r>
          </a:p>
        </p:txBody>
      </p:sp>
      <p:sp>
        <p:nvSpPr>
          <p:cNvPr id="54274" name="Rectangle 2">
            <a:extLst>
              <a:ext uri="{FF2B5EF4-FFF2-40B4-BE49-F238E27FC236}">
                <a16:creationId xmlns:a16="http://schemas.microsoft.com/office/drawing/2014/main" id="{B4841854-9425-4BE1-BD61-7428C5FC1EA5}"/>
              </a:ext>
            </a:extLst>
          </p:cNvPr>
          <p:cNvSpPr>
            <a:spLocks noGrp="1" noChangeArrowheads="1"/>
          </p:cNvSpPr>
          <p:nvPr>
            <p:ph idx="1"/>
          </p:nvPr>
        </p:nvSpPr>
        <p:spPr>
          <a:xfrm>
            <a:off x="457200" y="1125539"/>
            <a:ext cx="10917044" cy="2232025"/>
          </a:xfrm>
          <a:noFill/>
          <a:ln w="9360">
            <a:solidFill>
              <a:srgbClr val="CCFF99"/>
            </a:solidFill>
            <a:miter lim="800000"/>
            <a:headEnd/>
            <a:tailEnd/>
          </a:ln>
        </p:spPr>
        <p:txBody>
          <a:bodyPr/>
          <a:lstStyle/>
          <a:p>
            <a:pPr algn="just">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000" dirty="0">
                <a:latin typeface="Arial" panose="020B0604020202020204" pitchFamily="34" charset="0"/>
              </a:rPr>
              <a:t>Define el grado de </a:t>
            </a:r>
            <a:r>
              <a:rPr lang="es-ES" altLang="es-ES" sz="2000" i="1" dirty="0">
                <a:solidFill>
                  <a:schemeClr val="accent2">
                    <a:lumMod val="75000"/>
                  </a:schemeClr>
                </a:solidFill>
                <a:latin typeface="Arial" panose="020B0604020202020204" pitchFamily="34" charset="0"/>
              </a:rPr>
              <a:t>autonomía y el nivel de decisión política</a:t>
            </a:r>
            <a:r>
              <a:rPr lang="es-ES" altLang="es-ES" sz="2000" dirty="0">
                <a:solidFill>
                  <a:schemeClr val="accent2">
                    <a:lumMod val="75000"/>
                  </a:schemeClr>
                </a:solidFill>
                <a:latin typeface="Arial" panose="020B0604020202020204" pitchFamily="34" charset="0"/>
              </a:rPr>
              <a:t> </a:t>
            </a:r>
            <a:r>
              <a:rPr lang="es-ES" altLang="es-ES" sz="2000" dirty="0">
                <a:latin typeface="Arial" panose="020B0604020202020204" pitchFamily="34" charset="0"/>
              </a:rPr>
              <a:t>que puede tener las instituciones públicas existentes en un centro poblado o una comunidad, para una mejor gestión de los desastres. Está ligada con el fortalecimiento y </a:t>
            </a:r>
            <a:r>
              <a:rPr lang="es-ES" altLang="es-ES" sz="2000" dirty="0">
                <a:solidFill>
                  <a:schemeClr val="accent2">
                    <a:lumMod val="75000"/>
                  </a:schemeClr>
                </a:solidFill>
                <a:latin typeface="Arial" panose="020B0604020202020204" pitchFamily="34" charset="0"/>
              </a:rPr>
              <a:t>la </a:t>
            </a:r>
            <a:r>
              <a:rPr lang="es-ES" altLang="es-ES" sz="2000" i="1" dirty="0">
                <a:solidFill>
                  <a:schemeClr val="accent2">
                    <a:lumMod val="75000"/>
                  </a:schemeClr>
                </a:solidFill>
                <a:latin typeface="Arial" panose="020B0604020202020204" pitchFamily="34" charset="0"/>
              </a:rPr>
              <a:t>capacidad institucional</a:t>
            </a:r>
            <a:r>
              <a:rPr lang="es-ES" altLang="es-ES" sz="2000" dirty="0">
                <a:solidFill>
                  <a:schemeClr val="accent2">
                    <a:lumMod val="75000"/>
                  </a:schemeClr>
                </a:solidFill>
                <a:latin typeface="Arial" panose="020B0604020202020204" pitchFamily="34" charset="0"/>
              </a:rPr>
              <a:t> </a:t>
            </a:r>
            <a:r>
              <a:rPr lang="es-ES" altLang="es-ES" sz="2000" dirty="0">
                <a:latin typeface="Arial" panose="020B0604020202020204" pitchFamily="34" charset="0"/>
              </a:rPr>
              <a:t>para cumplir en forma </a:t>
            </a:r>
            <a:r>
              <a:rPr lang="es-ES" altLang="es-ES" sz="2000" i="1" dirty="0">
                <a:solidFill>
                  <a:schemeClr val="accent2">
                    <a:lumMod val="75000"/>
                  </a:schemeClr>
                </a:solidFill>
                <a:latin typeface="Arial" panose="020B0604020202020204" pitchFamily="34" charset="0"/>
              </a:rPr>
              <a:t>eficiente con sus funciones</a:t>
            </a:r>
            <a:r>
              <a:rPr lang="es-ES" altLang="es-ES" sz="2000" dirty="0">
                <a:solidFill>
                  <a:schemeClr val="accent2">
                    <a:lumMod val="75000"/>
                  </a:schemeClr>
                </a:solidFill>
                <a:latin typeface="Arial" panose="020B0604020202020204" pitchFamily="34" charset="0"/>
              </a:rPr>
              <a:t>, </a:t>
            </a:r>
            <a:r>
              <a:rPr lang="es-ES" altLang="es-ES" sz="2000" dirty="0">
                <a:latin typeface="Arial" panose="020B0604020202020204" pitchFamily="34" charset="0"/>
              </a:rPr>
              <a:t>entre los cuales está el de prevención y atención de desastres o defensa civil, a través de los Comités de Defensa Civil (CDC), en los niveles Regional, Provincial y Distrital.</a:t>
            </a:r>
          </a:p>
        </p:txBody>
      </p:sp>
      <p:pic>
        <p:nvPicPr>
          <p:cNvPr id="98308" name="Picture 3">
            <a:extLst>
              <a:ext uri="{FF2B5EF4-FFF2-40B4-BE49-F238E27FC236}">
                <a16:creationId xmlns:a16="http://schemas.microsoft.com/office/drawing/2014/main" id="{69B614DC-9BE0-4D5C-905A-BC7B97FFB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25" y="3100194"/>
            <a:ext cx="8388350"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06363-44C9-4C18-BA5C-7B3ED0F61331}"/>
              </a:ext>
            </a:extLst>
          </p:cNvPr>
          <p:cNvSpPr>
            <a:spLocks noGrp="1"/>
          </p:cNvSpPr>
          <p:nvPr>
            <p:ph type="title"/>
          </p:nvPr>
        </p:nvSpPr>
        <p:spPr>
          <a:xfrm>
            <a:off x="7656076" y="639097"/>
            <a:ext cx="4409253" cy="3686015"/>
          </a:xfrm>
        </p:spPr>
        <p:txBody>
          <a:bodyPr vert="horz" lIns="91440" tIns="45720" rIns="91440" bIns="45720" rtlCol="0" anchor="b">
            <a:normAutofit/>
          </a:bodyPr>
          <a:lstStyle/>
          <a:p>
            <a:pPr algn="ctr"/>
            <a:r>
              <a:rPr lang="en-US" sz="3600" b="1" dirty="0">
                <a:solidFill>
                  <a:schemeClr val="tx1">
                    <a:lumMod val="85000"/>
                    <a:lumOff val="15000"/>
                  </a:schemeClr>
                </a:solidFill>
              </a:rPr>
              <a:t>DESASTRES NATURALES</a:t>
            </a:r>
            <a:br>
              <a:rPr lang="en-US" sz="3600" b="1" dirty="0">
                <a:solidFill>
                  <a:schemeClr val="tx1">
                    <a:lumMod val="85000"/>
                    <a:lumOff val="15000"/>
                  </a:schemeClr>
                </a:solidFill>
              </a:rPr>
            </a:br>
            <a:br>
              <a:rPr lang="en-US" sz="3600" b="1" dirty="0">
                <a:solidFill>
                  <a:schemeClr val="tx1">
                    <a:lumMod val="85000"/>
                    <a:lumOff val="15000"/>
                  </a:schemeClr>
                </a:solidFill>
              </a:rPr>
            </a:br>
            <a:r>
              <a:rPr lang="en-US" sz="3600" b="1" dirty="0">
                <a:solidFill>
                  <a:schemeClr val="tx1">
                    <a:lumMod val="85000"/>
                    <a:lumOff val="15000"/>
                  </a:schemeClr>
                </a:solidFill>
              </a:rPr>
              <a:t>DETERMINACIÓN DEL RIESGO</a:t>
            </a:r>
            <a:br>
              <a:rPr lang="en-US" sz="3600" b="1" dirty="0">
                <a:solidFill>
                  <a:schemeClr val="tx1">
                    <a:lumMod val="85000"/>
                    <a:lumOff val="15000"/>
                  </a:schemeClr>
                </a:solidFill>
              </a:rPr>
            </a:br>
            <a:endParaRPr lang="en-US" sz="3600" b="1" dirty="0">
              <a:solidFill>
                <a:schemeClr val="tx1">
                  <a:lumMod val="85000"/>
                  <a:lumOff val="15000"/>
                </a:schemeClr>
              </a:solidFill>
            </a:endParaRPr>
          </a:p>
        </p:txBody>
      </p:sp>
      <p:pic>
        <p:nvPicPr>
          <p:cNvPr id="5" name="Picture 1" descr="Una multitud de gente&#10;&#10;Descripción generada automáticamente">
            <a:extLst>
              <a:ext uri="{FF2B5EF4-FFF2-40B4-BE49-F238E27FC236}">
                <a16:creationId xmlns:a16="http://schemas.microsoft.com/office/drawing/2014/main" id="{7375F037-9E92-496E-8462-F5A106C7B7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16" r="1" b="16745"/>
          <a:stretch/>
        </p:blipFill>
        <p:spPr bwMode="auto">
          <a:xfrm>
            <a:off x="3144442" y="3187890"/>
            <a:ext cx="4027002" cy="314642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descr="Un atardecer en un área abierta&#10;&#10;Descripción generada automáticamente">
            <a:extLst>
              <a:ext uri="{FF2B5EF4-FFF2-40B4-BE49-F238E27FC236}">
                <a16:creationId xmlns:a16="http://schemas.microsoft.com/office/drawing/2014/main" id="{E4BB18A9-76F1-4A23-9520-6F8A0FA4F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45" r="15173" b="-1"/>
          <a:stretch/>
        </p:blipFill>
        <p:spPr bwMode="auto">
          <a:xfrm>
            <a:off x="820995" y="10"/>
            <a:ext cx="4113440" cy="3843834"/>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Un dibujo de una montaña&#10;&#10;Descripción generada automáticamente con confianza baja">
            <a:extLst>
              <a:ext uri="{FF2B5EF4-FFF2-40B4-BE49-F238E27FC236}">
                <a16:creationId xmlns:a16="http://schemas.microsoft.com/office/drawing/2014/main" id="{0AA9E90C-84A1-423D-BD39-264C75CC1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26" r="4005" b="5"/>
          <a:stretch/>
        </p:blipFill>
        <p:spPr bwMode="auto">
          <a:xfrm>
            <a:off x="5093532" y="639097"/>
            <a:ext cx="2077912" cy="2397388"/>
          </a:xfrm>
          <a:prstGeom prst="rect">
            <a:avLst/>
          </a:prstGeom>
          <a:noFill/>
          <a:extLst>
            <a:ext uri="{909E8E84-426E-40DD-AFC4-6F175D3DCCD1}">
              <a14:hiddenFill xmlns:a14="http://schemas.microsoft.com/office/drawing/2010/main">
                <a:blipFill dpi="0" rotWithShape="0">
                  <a:blip/>
                  <a:srcRect t="8665" b="119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Una carretera con coches&#10;&#10;Descripción generada automáticamente con confianza media">
            <a:extLst>
              <a:ext uri="{FF2B5EF4-FFF2-40B4-BE49-F238E27FC236}">
                <a16:creationId xmlns:a16="http://schemas.microsoft.com/office/drawing/2014/main" id="{6F06AEAA-C7C4-4548-9DA5-D6BEC24FF3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26" r="2" b="7790"/>
          <a:stretch/>
        </p:blipFill>
        <p:spPr bwMode="auto">
          <a:xfrm>
            <a:off x="20" y="3993777"/>
            <a:ext cx="2986337" cy="2019928"/>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5316228"/>
      </p:ext>
    </p:extLst>
  </p:cSld>
  <p:clrMapOvr>
    <a:masterClrMapping/>
  </p:clrMapOvr>
  <p:transition spd="med"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6BDB22CA-7015-495E-B60B-405FF7E9D49E}"/>
              </a:ext>
            </a:extLst>
          </p:cNvPr>
          <p:cNvSpPr>
            <a:spLocks noGrp="1" noChangeArrowheads="1"/>
          </p:cNvSpPr>
          <p:nvPr>
            <p:ph type="title"/>
          </p:nvPr>
        </p:nvSpPr>
        <p:spPr>
          <a:xfrm>
            <a:off x="1524000" y="200025"/>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El MANEJO DEL RIESGO</a:t>
            </a:r>
          </a:p>
        </p:txBody>
      </p:sp>
      <p:sp>
        <p:nvSpPr>
          <p:cNvPr id="57346" name="Rectangle 2">
            <a:extLst>
              <a:ext uri="{FF2B5EF4-FFF2-40B4-BE49-F238E27FC236}">
                <a16:creationId xmlns:a16="http://schemas.microsoft.com/office/drawing/2014/main" id="{45B8561F-503A-4B27-8523-D9CBF02C123F}"/>
              </a:ext>
            </a:extLst>
          </p:cNvPr>
          <p:cNvSpPr>
            <a:spLocks noGrp="1" noChangeArrowheads="1"/>
          </p:cNvSpPr>
          <p:nvPr>
            <p:ph idx="1"/>
          </p:nvPr>
        </p:nvSpPr>
        <p:spPr>
          <a:xfrm>
            <a:off x="726688" y="2055814"/>
            <a:ext cx="10738624" cy="3515963"/>
          </a:xfrm>
          <a:noFill/>
          <a:ln w="9360">
            <a:solidFill>
              <a:srgbClr val="CCFF99"/>
            </a:solidFill>
            <a:miter lim="800000"/>
            <a:headEnd/>
            <a:tailEnd/>
          </a:ln>
        </p:spPr>
        <p:txBody>
          <a:bodyPr/>
          <a:lstStyle/>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El proceso de manejo de riesgo tiene dos partes:</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AR" altLang="es-ES" sz="2400" dirty="0">
              <a:latin typeface="Arial" panose="020B0604020202020204" pitchFamily="34" charset="0"/>
            </a:endParaRP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a) </a:t>
            </a:r>
            <a:r>
              <a:rPr lang="es-AR" altLang="es-ES" sz="2400" i="1" dirty="0">
                <a:solidFill>
                  <a:srgbClr val="FF0000"/>
                </a:solidFill>
                <a:latin typeface="Arial" panose="020B0604020202020204" pitchFamily="34" charset="0"/>
              </a:rPr>
              <a:t>Evaluación de riesgo</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La cuantificación científica del riesgo proveniente de datos y entendimiento de los procesos implicados.</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b) </a:t>
            </a:r>
            <a:r>
              <a:rPr lang="es-AR" altLang="es-ES" sz="2400" i="1" dirty="0">
                <a:solidFill>
                  <a:srgbClr val="FF0000"/>
                </a:solidFill>
                <a:latin typeface="Arial" panose="020B0604020202020204" pitchFamily="34" charset="0"/>
              </a:rPr>
              <a:t>Valoración de riesgo</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El juicio social y político de la importancia de diversos riesgos según son enfrentados por individuos y comunidades. Este punto considera la compensación recíproca de los riesgos percibidos contra los beneficios potenciales, incluyendo también el balance de juicios científicos contra otros factores y creencias.</a:t>
            </a:r>
          </a:p>
        </p:txBody>
      </p:sp>
    </p:spTree>
  </p:cSld>
  <p:clrMapOvr>
    <a:masterClrMapping/>
  </p:clrMapOvr>
  <p:transition spd="med"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B157C175-5043-4078-AAFB-1330F748F229}"/>
              </a:ext>
            </a:extLst>
          </p:cNvPr>
          <p:cNvSpPr>
            <a:spLocks noGrp="1" noChangeArrowheads="1"/>
          </p:cNvSpPr>
          <p:nvPr>
            <p:ph type="title"/>
          </p:nvPr>
        </p:nvSpPr>
        <p:spPr>
          <a:xfrm>
            <a:off x="1524000" y="200025"/>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Evaluación del riesgo</a:t>
            </a:r>
          </a:p>
        </p:txBody>
      </p:sp>
      <p:sp>
        <p:nvSpPr>
          <p:cNvPr id="58370" name="Rectangle 2">
            <a:extLst>
              <a:ext uri="{FF2B5EF4-FFF2-40B4-BE49-F238E27FC236}">
                <a16:creationId xmlns:a16="http://schemas.microsoft.com/office/drawing/2014/main" id="{826DA2F2-0A9D-4E20-8900-AFC2CA3B3363}"/>
              </a:ext>
            </a:extLst>
          </p:cNvPr>
          <p:cNvSpPr>
            <a:spLocks noGrp="1" noChangeArrowheads="1"/>
          </p:cNvSpPr>
          <p:nvPr>
            <p:ph idx="1"/>
          </p:nvPr>
        </p:nvSpPr>
        <p:spPr>
          <a:xfrm>
            <a:off x="564995" y="1881228"/>
            <a:ext cx="11062010" cy="3895104"/>
          </a:xfrm>
          <a:noFill/>
          <a:ln w="9360">
            <a:solidFill>
              <a:srgbClr val="CCFF99"/>
            </a:solidFill>
            <a:miter lim="800000"/>
            <a:headEnd/>
            <a:tailEnd/>
          </a:ln>
        </p:spPr>
        <p:txBody>
          <a:bodyPr/>
          <a:lstStyle/>
          <a:p>
            <a:pPr marL="341313" indent="-341313"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Cuantificación del riesgo depende entre otras cosas de: </a:t>
            </a:r>
          </a:p>
          <a:p>
            <a:pPr marL="341313" indent="-341313"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AR" altLang="es-ES" sz="2400" dirty="0">
              <a:latin typeface="Arial" panose="020B0604020202020204" pitchFamily="34" charset="0"/>
            </a:endParaRPr>
          </a:p>
          <a:p>
            <a:pPr marL="341313" indent="-341313" algn="just">
              <a:spcBef>
                <a:spcPts val="600"/>
              </a:spcBef>
              <a:buClr>
                <a:srgbClr val="FFFFFF"/>
              </a:buClr>
              <a:buSzPct val="65000"/>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i="1" dirty="0">
                <a:solidFill>
                  <a:srgbClr val="FF0000"/>
                </a:solidFill>
                <a:latin typeface="Arial" panose="020B0604020202020204" pitchFamily="34" charset="0"/>
              </a:rPr>
              <a:t>Cantidad de información disponible</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el número de sucesos de los cuales se tiene información debe ser suficientemente grande para que tenga importancia estadística. </a:t>
            </a:r>
          </a:p>
          <a:p>
            <a:pPr marL="341313" indent="-341313" algn="just">
              <a:spcBef>
                <a:spcPts val="600"/>
              </a:spcBef>
              <a:buClr>
                <a:srgbClr val="FFFFFF"/>
              </a:buClr>
              <a:buSzPct val="65000"/>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i="1" dirty="0">
                <a:solidFill>
                  <a:srgbClr val="FF0000"/>
                </a:solidFill>
                <a:latin typeface="Arial" panose="020B0604020202020204" pitchFamily="34" charset="0"/>
              </a:rPr>
              <a:t>La calidad o certeza de la información</a:t>
            </a:r>
            <a:r>
              <a:rPr lang="es-AR" altLang="es-ES" sz="2400" dirty="0">
                <a:solidFill>
                  <a:srgbClr val="FF0000"/>
                </a:solidFill>
                <a:latin typeface="Arial" panose="020B0604020202020204" pitchFamily="34" charset="0"/>
              </a:rPr>
              <a:t>. </a:t>
            </a:r>
          </a:p>
          <a:p>
            <a:pPr marL="341313" indent="-341313" algn="just">
              <a:spcBef>
                <a:spcPts val="6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AR" altLang="es-ES" sz="2400" dirty="0">
              <a:latin typeface="Arial" panose="020B0604020202020204" pitchFamily="34" charset="0"/>
            </a:endParaRPr>
          </a:p>
          <a:p>
            <a:pPr marL="341313" indent="-341313" algn="just">
              <a:spcBef>
                <a:spcPts val="6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Todos estos factores presentan problemas al evaluador del riesgo, quien tiene que identificar ’los límites de confianza’ o margen de duda respecto a cualquier estimación ofrecida de riesgo futuro.</a:t>
            </a:r>
          </a:p>
        </p:txBody>
      </p:sp>
    </p:spTree>
  </p:cSld>
  <p:clrMapOvr>
    <a:masterClrMapping/>
  </p:clrMapOvr>
  <p:transition spd="med"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28D08607-DCEA-4C0A-B58A-E8D92F91D4C9}"/>
              </a:ext>
            </a:extLst>
          </p:cNvPr>
          <p:cNvSpPr>
            <a:spLocks noGrp="1" noChangeArrowheads="1"/>
          </p:cNvSpPr>
          <p:nvPr>
            <p:ph type="title"/>
          </p:nvPr>
        </p:nvSpPr>
        <p:spPr>
          <a:xfrm>
            <a:off x="553844" y="371822"/>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dirty="0"/>
              <a:t>Evaluación del riesgo</a:t>
            </a:r>
          </a:p>
        </p:txBody>
      </p:sp>
      <p:sp>
        <p:nvSpPr>
          <p:cNvPr id="59394" name="Rectangle 2">
            <a:extLst>
              <a:ext uri="{FF2B5EF4-FFF2-40B4-BE49-F238E27FC236}">
                <a16:creationId xmlns:a16="http://schemas.microsoft.com/office/drawing/2014/main" id="{863032A7-42BC-4201-96E1-31901E2326F1}"/>
              </a:ext>
            </a:extLst>
          </p:cNvPr>
          <p:cNvSpPr>
            <a:spLocks noGrp="1" noChangeArrowheads="1"/>
          </p:cNvSpPr>
          <p:nvPr>
            <p:ph idx="1"/>
          </p:nvPr>
        </p:nvSpPr>
        <p:spPr>
          <a:xfrm>
            <a:off x="420029" y="1888856"/>
            <a:ext cx="11351942" cy="3954384"/>
          </a:xfrm>
          <a:noFill/>
          <a:ln w="9360">
            <a:solidFill>
              <a:srgbClr val="CCFF99"/>
            </a:solidFill>
            <a:miter lim="800000"/>
            <a:headEnd/>
            <a:tailEnd/>
          </a:ln>
        </p:spPr>
        <p:txBody>
          <a:bodyPr/>
          <a:lstStyle/>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b="1" i="1" dirty="0">
                <a:solidFill>
                  <a:srgbClr val="FF0000"/>
                </a:solidFill>
                <a:latin typeface="Arial" panose="020B0604020202020204" pitchFamily="34" charset="0"/>
              </a:rPr>
              <a:t>Recopilación de datos</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No es un proceso directo y el estudio sistemático de los desastres es una ciencia relativamente nueva, de modo que la calidad de los datos disponibles para la estimación del riesgo es considerablemente inferior a aquella disponible para evaluar otros tipos de riesgos como riesgos médicos o fallas de ingeniería. </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En desastres como guerras, la información es la primera víctima.</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Uso de la herramienta informática </a:t>
            </a:r>
            <a:r>
              <a:rPr lang="es-ES" altLang="es-ES" sz="2400" dirty="0" err="1">
                <a:latin typeface="Arial" panose="020B0604020202020204" pitchFamily="34" charset="0"/>
              </a:rPr>
              <a:t>DesInventar</a:t>
            </a:r>
            <a:r>
              <a:rPr lang="es-ES" altLang="es-ES" sz="2400" dirty="0">
                <a:latin typeface="Arial" panose="020B0604020202020204" pitchFamily="34" charset="0"/>
              </a:rPr>
              <a:t>: producir inventarios de desastres y pérdidas a nivel nacional, regional y local, con la finalidad de producir, complementar y validar los análisis de riesgo.</a:t>
            </a:r>
          </a:p>
        </p:txBody>
      </p:sp>
    </p:spTree>
  </p:cSld>
  <p:clrMapOvr>
    <a:masterClrMapping/>
  </p:clrMapOvr>
  <p:transition spd="med"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D220C240-F3A0-4825-856E-EC98B767DFA7}"/>
              </a:ext>
            </a:extLst>
          </p:cNvPr>
          <p:cNvSpPr>
            <a:spLocks noGrp="1" noChangeArrowheads="1"/>
          </p:cNvSpPr>
          <p:nvPr>
            <p:ph type="title"/>
          </p:nvPr>
        </p:nvSpPr>
        <p:spPr>
          <a:xfrm>
            <a:off x="1111405" y="336453"/>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dirty="0"/>
              <a:t>Evaluación del riesgo</a:t>
            </a:r>
          </a:p>
        </p:txBody>
      </p:sp>
      <p:sp>
        <p:nvSpPr>
          <p:cNvPr id="60418" name="Rectangle 2">
            <a:extLst>
              <a:ext uri="{FF2B5EF4-FFF2-40B4-BE49-F238E27FC236}">
                <a16:creationId xmlns:a16="http://schemas.microsoft.com/office/drawing/2014/main" id="{C6FD2BC6-EB3A-4B54-B4D4-2234FBD8766A}"/>
              </a:ext>
            </a:extLst>
          </p:cNvPr>
          <p:cNvSpPr>
            <a:spLocks noGrp="1" noChangeArrowheads="1"/>
          </p:cNvSpPr>
          <p:nvPr>
            <p:ph idx="1"/>
          </p:nvPr>
        </p:nvSpPr>
        <p:spPr>
          <a:xfrm>
            <a:off x="423747" y="1821948"/>
            <a:ext cx="11240429" cy="4378130"/>
          </a:xfrm>
          <a:noFill/>
          <a:ln w="9360">
            <a:solidFill>
              <a:srgbClr val="CCFF99"/>
            </a:solidFill>
            <a:miter lim="800000"/>
            <a:headEnd/>
            <a:tailEnd/>
          </a:ln>
        </p:spPr>
        <p:txBody>
          <a:bodyPr/>
          <a:lstStyle/>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Componentes esenciales</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a) </a:t>
            </a:r>
            <a:r>
              <a:rPr lang="es-AR" altLang="es-ES" sz="2400" i="1" dirty="0">
                <a:solidFill>
                  <a:srgbClr val="FF0000"/>
                </a:solidFill>
                <a:latin typeface="Arial" panose="020B0604020202020204" pitchFamily="34" charset="0"/>
              </a:rPr>
              <a:t>la probabilidad de acontecer la amenaza</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la posibilidad de experimentar una amenaza natural o tecnológica en un lugar o región</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b) </a:t>
            </a:r>
            <a:r>
              <a:rPr lang="es-AR" altLang="es-ES" sz="2400" i="1" dirty="0">
                <a:solidFill>
                  <a:srgbClr val="FF0000"/>
                </a:solidFill>
                <a:latin typeface="Arial" panose="020B0604020202020204" pitchFamily="34" charset="0"/>
              </a:rPr>
              <a:t>los elementos en riesgo</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identificación y preparación de un inventario de la gente o edificaciones u otros elementos que podrían verse afectados en caso de ocurrir la amenaza y, donde sea necesario, la estimación de su valor económico</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c) </a:t>
            </a:r>
            <a:r>
              <a:rPr lang="es-AR" altLang="es-ES" sz="2400" i="1" dirty="0">
                <a:solidFill>
                  <a:srgbClr val="FF0000"/>
                </a:solidFill>
                <a:latin typeface="Arial" panose="020B0604020202020204" pitchFamily="34" charset="0"/>
              </a:rPr>
              <a:t>la vulnerabilidad de los elementos en riesgo</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qué daño sufrirán la gente y las construcciones u otros elementos si experimentan algún nivel de peligro</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Cada uno de estos componentes no representa uno sino varios parámetros a ser evaluados. </a:t>
            </a:r>
          </a:p>
        </p:txBody>
      </p:sp>
    </p:spTree>
  </p:cSld>
  <p:clrMapOvr>
    <a:masterClrMapping/>
  </p:clrMapOvr>
  <p:transition spd="med"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48F289A8-D781-4DFB-B009-50C9A7DA4797}"/>
              </a:ext>
            </a:extLst>
          </p:cNvPr>
          <p:cNvSpPr>
            <a:spLocks noGrp="1" noChangeArrowheads="1"/>
          </p:cNvSpPr>
          <p:nvPr>
            <p:ph type="title"/>
          </p:nvPr>
        </p:nvSpPr>
        <p:spPr>
          <a:xfrm>
            <a:off x="866078" y="434510"/>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dirty="0"/>
              <a:t>Percepción del riesgo</a:t>
            </a:r>
          </a:p>
        </p:txBody>
      </p:sp>
      <p:sp>
        <p:nvSpPr>
          <p:cNvPr id="61442" name="Rectangle 2">
            <a:extLst>
              <a:ext uri="{FF2B5EF4-FFF2-40B4-BE49-F238E27FC236}">
                <a16:creationId xmlns:a16="http://schemas.microsoft.com/office/drawing/2014/main" id="{EAD5B2B5-C835-42F6-9F2D-DDAC741B8742}"/>
              </a:ext>
            </a:extLst>
          </p:cNvPr>
          <p:cNvSpPr>
            <a:spLocks noGrp="1" noChangeArrowheads="1"/>
          </p:cNvSpPr>
          <p:nvPr>
            <p:ph idx="1"/>
          </p:nvPr>
        </p:nvSpPr>
        <p:spPr>
          <a:xfrm>
            <a:off x="637478" y="1833604"/>
            <a:ext cx="10917044" cy="4444534"/>
          </a:xfrm>
          <a:noFill/>
          <a:ln w="9360">
            <a:solidFill>
              <a:srgbClr val="CCFF99"/>
            </a:solidFill>
            <a:miter lim="800000"/>
            <a:headEnd/>
            <a:tailEnd/>
          </a:ln>
        </p:spPr>
        <p:txBody>
          <a:bodyPr>
            <a:normAutofit lnSpcReduction="10000"/>
          </a:bodyPr>
          <a:lstStyle/>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b="1" dirty="0">
                <a:solidFill>
                  <a:srgbClr val="FF0000"/>
                </a:solidFill>
                <a:latin typeface="Arial" panose="020B0604020202020204" pitchFamily="34" charset="0"/>
              </a:rPr>
              <a:t>Los científicos y técnicos</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recopilan la evidencia científica o socioeconómica y ofrecen asesoría técnica a los</a:t>
            </a:r>
            <a:r>
              <a:rPr lang="es-AR" altLang="es-ES" sz="2400" b="1" dirty="0">
                <a:latin typeface="Arial" panose="020B0604020202020204" pitchFamily="34" charset="0"/>
              </a:rPr>
              <a:t> </a:t>
            </a:r>
            <a:r>
              <a:rPr lang="es-AR" altLang="es-ES" sz="2400" b="1" dirty="0">
                <a:solidFill>
                  <a:srgbClr val="FF0000"/>
                </a:solidFill>
                <a:latin typeface="Arial" panose="020B0604020202020204" pitchFamily="34" charset="0"/>
              </a:rPr>
              <a:t>políticos</a:t>
            </a:r>
            <a:r>
              <a:rPr lang="es-AR" altLang="es-ES" sz="2400" dirty="0">
                <a:latin typeface="Arial" panose="020B0604020202020204" pitchFamily="34" charset="0"/>
              </a:rPr>
              <a:t>, </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b="1" dirty="0">
                <a:solidFill>
                  <a:srgbClr val="FF0000"/>
                </a:solidFill>
                <a:latin typeface="Arial" panose="020B0604020202020204" pitchFamily="34" charset="0"/>
              </a:rPr>
              <a:t>Políticos</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crean y regulan leyes para el beneficio del público general. </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b="1" dirty="0">
                <a:solidFill>
                  <a:srgbClr val="FF0000"/>
                </a:solidFill>
                <a:latin typeface="Arial" panose="020B0604020202020204" pitchFamily="34" charset="0"/>
              </a:rPr>
              <a:t>Público en general</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dan el acuerdo implícito o expreso.</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AR" altLang="es-ES" sz="2400" dirty="0">
              <a:latin typeface="Arial" panose="020B0604020202020204" pitchFamily="34" charset="0"/>
            </a:endParaRP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La evaluación del riesgo con la información disponible no es siempre tan útil. </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Los políticos tienen a veces intereses u objetivos en adoptar decisiones diferentes a la simple consideración de mitigar el riesgo y, el público en general, tal vez no ve las cosas del mismo modo que la ven los expertos o los políticos.</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AR" altLang="es-ES" sz="2400" dirty="0">
              <a:latin typeface="Arial" panose="020B0604020202020204" pitchFamily="34" charset="0"/>
            </a:endParaRP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Las decisiones se toman y las medidas se ejecutan según la forma en que se </a:t>
            </a:r>
            <a:r>
              <a:rPr lang="es-AR" altLang="es-ES" sz="2400" b="1" i="1" dirty="0">
                <a:solidFill>
                  <a:srgbClr val="FF0000"/>
                </a:solidFill>
                <a:latin typeface="Arial" panose="020B0604020202020204" pitchFamily="34" charset="0"/>
              </a:rPr>
              <a:t>PERCIBE EL RIESGO</a:t>
            </a:r>
            <a:r>
              <a:rPr lang="es-AR" altLang="es-ES" sz="2400" dirty="0">
                <a:solidFill>
                  <a:srgbClr val="FF0000"/>
                </a:solidFill>
                <a:latin typeface="Arial" panose="020B0604020202020204" pitchFamily="34" charset="0"/>
              </a:rPr>
              <a:t>.</a:t>
            </a:r>
          </a:p>
        </p:txBody>
      </p:sp>
    </p:spTree>
  </p:cSld>
  <p:clrMapOvr>
    <a:masterClrMapping/>
  </p:clrMapOvr>
  <p:transition spd="med"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4DBA6132-9675-4367-A840-ED0E925CF464}"/>
              </a:ext>
            </a:extLst>
          </p:cNvPr>
          <p:cNvSpPr>
            <a:spLocks noGrp="1" noChangeArrowheads="1"/>
          </p:cNvSpPr>
          <p:nvPr>
            <p:ph type="title"/>
          </p:nvPr>
        </p:nvSpPr>
        <p:spPr>
          <a:xfrm>
            <a:off x="1524000" y="200025"/>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Percepción del riesgo</a:t>
            </a:r>
          </a:p>
        </p:txBody>
      </p:sp>
      <p:sp>
        <p:nvSpPr>
          <p:cNvPr id="65538" name="Rectangle 2">
            <a:extLst>
              <a:ext uri="{FF2B5EF4-FFF2-40B4-BE49-F238E27FC236}">
                <a16:creationId xmlns:a16="http://schemas.microsoft.com/office/drawing/2014/main" id="{484A38F2-A878-4DF5-BDFC-64AAD17D31D6}"/>
              </a:ext>
            </a:extLst>
          </p:cNvPr>
          <p:cNvSpPr>
            <a:spLocks noGrp="1" noChangeArrowheads="1"/>
          </p:cNvSpPr>
          <p:nvPr>
            <p:ph idx="1"/>
          </p:nvPr>
        </p:nvSpPr>
        <p:spPr>
          <a:xfrm>
            <a:off x="289932" y="1814824"/>
            <a:ext cx="11329639" cy="4240288"/>
          </a:xfrm>
          <a:noFill/>
          <a:ln w="9360">
            <a:solidFill>
              <a:srgbClr val="CCFF99"/>
            </a:solidFill>
            <a:miter lim="800000"/>
            <a:headEnd/>
            <a:tailEnd/>
          </a:ln>
        </p:spPr>
        <p:txBody>
          <a:bodyPr>
            <a:normAutofit/>
          </a:bodyPr>
          <a:lstStyle/>
          <a:p>
            <a:pPr marL="341313" indent="-341313"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Que un riesgo particular sea o no “aceptable” es en gran parte un asunto de percepción. Los factores que afectan la percepción del riesgo de amenaza son:</a:t>
            </a:r>
          </a:p>
          <a:p>
            <a:pPr marL="341313" indent="-341313"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AR" altLang="es-ES" sz="2400" dirty="0">
              <a:latin typeface="Arial" panose="020B0604020202020204" pitchFamily="34" charset="0"/>
            </a:endParaRPr>
          </a:p>
          <a:p>
            <a:pPr marL="341313" indent="-341313" algn="just">
              <a:spcBef>
                <a:spcPts val="600"/>
              </a:spcBef>
              <a:buClr>
                <a:srgbClr val="FFCC00"/>
              </a:buClr>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Información: nivel de conocimiento de la amenaza </a:t>
            </a:r>
          </a:p>
          <a:p>
            <a:pPr marL="341313" indent="-341313" algn="just">
              <a:spcBef>
                <a:spcPts val="600"/>
              </a:spcBef>
              <a:buClr>
                <a:srgbClr val="FFCC00"/>
              </a:buClr>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Exposición: Nivel de riesgo cuantitativo real.</a:t>
            </a:r>
          </a:p>
          <a:p>
            <a:pPr marL="341313" indent="-341313" algn="just">
              <a:spcBef>
                <a:spcPts val="600"/>
              </a:spcBef>
              <a:buClr>
                <a:srgbClr val="FFCC00"/>
              </a:buClr>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Familiaridad: Experiencia personal de eventos amenazantes.</a:t>
            </a:r>
          </a:p>
          <a:p>
            <a:pPr marL="341313" indent="-341313" algn="just">
              <a:spcBef>
                <a:spcPts val="600"/>
              </a:spcBef>
              <a:buClr>
                <a:srgbClr val="FFCC00"/>
              </a:buClr>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Condición de evitar: El grado al cual se percibe la amenaza como controlable o con sus efectos evitables</a:t>
            </a:r>
          </a:p>
          <a:p>
            <a:pPr marL="341313" indent="-341313" algn="just">
              <a:spcBef>
                <a:spcPts val="600"/>
              </a:spcBef>
              <a:buClr>
                <a:srgbClr val="FFCC00"/>
              </a:buClr>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Pavor – El concepto de la amenaza que los investigadores determinan ’pavor’ es el horror de la amenaza, su grado y consecuencias.</a:t>
            </a:r>
          </a:p>
        </p:txBody>
      </p:sp>
    </p:spTree>
  </p:cSld>
  <p:clrMapOvr>
    <a:masterClrMapping/>
  </p:clrMapOvr>
  <p:transition spd="med" advClick="0"/>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197738C8-D886-4A54-BD0B-F6F8057559EE}"/>
              </a:ext>
            </a:extLst>
          </p:cNvPr>
          <p:cNvSpPr>
            <a:spLocks noGrp="1" noChangeArrowheads="1"/>
          </p:cNvSpPr>
          <p:nvPr>
            <p:ph type="title"/>
          </p:nvPr>
        </p:nvSpPr>
        <p:spPr>
          <a:xfrm>
            <a:off x="5239077" y="95032"/>
            <a:ext cx="6368142" cy="1450757"/>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4400" b="1" dirty="0"/>
              <a:t>¿Qué es y Cómo se Produce un Desastre Natural?</a:t>
            </a:r>
          </a:p>
        </p:txBody>
      </p:sp>
      <p:pic>
        <p:nvPicPr>
          <p:cNvPr id="7" name="Imagen 6">
            <a:extLst>
              <a:ext uri="{FF2B5EF4-FFF2-40B4-BE49-F238E27FC236}">
                <a16:creationId xmlns:a16="http://schemas.microsoft.com/office/drawing/2014/main" id="{5B6AA163-29FD-4328-A80F-ED887E8B15BE}"/>
              </a:ext>
            </a:extLst>
          </p:cNvPr>
          <p:cNvPicPr>
            <a:picLocks noChangeAspect="1"/>
          </p:cNvPicPr>
          <p:nvPr/>
        </p:nvPicPr>
        <p:blipFill rotWithShape="1">
          <a:blip r:embed="rId2"/>
          <a:srcRect l="27806" r="26973" b="1"/>
          <a:stretch/>
        </p:blipFill>
        <p:spPr>
          <a:xfrm>
            <a:off x="20" y="-12128"/>
            <a:ext cx="4654276" cy="6870127"/>
          </a:xfrm>
          <a:prstGeom prst="rect">
            <a:avLst/>
          </a:prstGeom>
        </p:spPr>
      </p:pic>
      <p:cxnSp>
        <p:nvCxnSpPr>
          <p:cNvPr id="16" name="Straight Connector 1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4AC3AD8-C422-40F4-B075-60560E66E16C}"/>
              </a:ext>
            </a:extLst>
          </p:cNvPr>
          <p:cNvSpPr>
            <a:spLocks noGrp="1"/>
          </p:cNvSpPr>
          <p:nvPr>
            <p:ph idx="1"/>
          </p:nvPr>
        </p:nvSpPr>
        <p:spPr>
          <a:xfrm>
            <a:off x="5181601" y="2198914"/>
            <a:ext cx="6681848" cy="4424910"/>
          </a:xfrm>
        </p:spPr>
        <p:txBody>
          <a:bodyPr>
            <a:noAutofit/>
          </a:bodyPr>
          <a:lstStyle/>
          <a:p>
            <a:pPr marL="0" marR="0" lvl="0" indent="0" defTabSz="457200" rtl="0" eaLnBrk="1" fontAlgn="auto" latinLnBrk="0" hangingPunct="1">
              <a:spcBef>
                <a:spcPts val="1500"/>
              </a:spcBef>
              <a:spcAft>
                <a:spcPts val="0"/>
              </a:spcAft>
              <a:buClrTx/>
              <a:buSzTx/>
              <a:buFontTx/>
              <a:buNone/>
              <a:tabLst/>
              <a:defRPr/>
            </a:pPr>
            <a:r>
              <a:rPr kumimoji="0" lang="es-AR" altLang="es-ES" sz="2400" b="0" i="0" u="none" strike="noStrike" kern="1200" cap="none" spc="0" normalizeH="0" baseline="0" noProof="0" dirty="0">
                <a:ln>
                  <a:noFill/>
                </a:ln>
                <a:effectLst/>
                <a:uLnTx/>
                <a:uFillTx/>
                <a:latin typeface="Arial" panose="020B0604020202020204" pitchFamily="34" charset="0"/>
                <a:ea typeface="+mn-ea"/>
                <a:cs typeface="+mn-cs"/>
              </a:rPr>
              <a:t>Es la </a:t>
            </a:r>
            <a:r>
              <a:rPr kumimoji="0" lang="es-AR" altLang="es-E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CORRELACIÓN</a:t>
            </a:r>
            <a:r>
              <a:rPr kumimoji="0" lang="es-AR" altLang="es-ES" sz="2400" b="0" i="1" u="none" strike="noStrike" kern="1200" cap="none" spc="0" normalizeH="0" baseline="0" noProof="0" dirty="0">
                <a:ln>
                  <a:noFill/>
                </a:ln>
                <a:effectLst/>
                <a:uLnTx/>
                <a:uFillTx/>
                <a:latin typeface="Arial" panose="020B0604020202020204" pitchFamily="34" charset="0"/>
                <a:ea typeface="+mn-ea"/>
                <a:cs typeface="+mn-cs"/>
              </a:rPr>
              <a:t> entre </a:t>
            </a:r>
            <a:r>
              <a:rPr kumimoji="0" lang="es-AR" altLang="es-E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fenómenos naturales peligrosos</a:t>
            </a:r>
            <a:r>
              <a:rPr kumimoji="0" lang="es-AR" altLang="es-E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s-AR" altLang="es-ES" sz="2400" b="0" i="0" u="none" strike="noStrike" kern="1200" cap="none" spc="0" normalizeH="0" baseline="0" noProof="0" dirty="0">
                <a:ln>
                  <a:noFill/>
                </a:ln>
                <a:effectLst/>
                <a:uLnTx/>
                <a:uFillTx/>
                <a:latin typeface="Arial" panose="020B0604020202020204" pitchFamily="34" charset="0"/>
                <a:ea typeface="+mn-ea"/>
                <a:cs typeface="+mn-cs"/>
              </a:rPr>
              <a:t>(como un terremoto, un huracán, un maremoto, etc.) </a:t>
            </a:r>
            <a:r>
              <a:rPr kumimoji="0" lang="es-AR" altLang="es-ES" sz="2400" b="0" i="1" u="none" strike="noStrike" kern="1200" cap="none" spc="0" normalizeH="0" baseline="0" noProof="0" dirty="0">
                <a:ln>
                  <a:noFill/>
                </a:ln>
                <a:effectLst/>
                <a:uLnTx/>
                <a:uFillTx/>
                <a:latin typeface="Arial" panose="020B0604020202020204" pitchFamily="34" charset="0"/>
                <a:ea typeface="+mn-ea"/>
                <a:cs typeface="+mn-cs"/>
              </a:rPr>
              <a:t>y </a:t>
            </a:r>
            <a:r>
              <a:rPr kumimoji="0" lang="es-AR" altLang="es-E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determinadas condiciones</a:t>
            </a:r>
            <a:r>
              <a:rPr kumimoji="0" lang="es-AR" altLang="es-E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socioeconómicas y físicas </a:t>
            </a:r>
            <a:r>
              <a:rPr kumimoji="0" lang="es-AR" altLang="es-E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vulnerables</a:t>
            </a:r>
            <a:r>
              <a:rPr kumimoji="0" lang="es-AR" altLang="es-E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s-AR" altLang="es-ES" sz="2400" b="0" i="0" u="none" strike="noStrike" kern="1200" cap="none" spc="0" normalizeH="0" baseline="0" noProof="0" dirty="0">
                <a:ln>
                  <a:noFill/>
                </a:ln>
                <a:effectLst/>
                <a:uLnTx/>
                <a:uFillTx/>
                <a:latin typeface="Arial" panose="020B0604020202020204" pitchFamily="34" charset="0"/>
                <a:ea typeface="+mn-ea"/>
                <a:cs typeface="+mn-cs"/>
              </a:rPr>
              <a:t>(como situación económica precaria, viviendas mal construidas, tipo de suelo inestable, mala ubicación de la vivienda, etc.) </a:t>
            </a:r>
          </a:p>
          <a:p>
            <a:pPr marL="0" marR="0" lvl="0" indent="0" defTabSz="457200" rtl="0" eaLnBrk="1" fontAlgn="auto" latinLnBrk="0" hangingPunct="1">
              <a:spcBef>
                <a:spcPts val="1500"/>
              </a:spcBef>
              <a:spcAft>
                <a:spcPts val="0"/>
              </a:spcAft>
              <a:buClrTx/>
              <a:buSzTx/>
              <a:buFontTx/>
              <a:buNone/>
              <a:tabLst/>
              <a:defRPr/>
            </a:pPr>
            <a:endParaRPr kumimoji="0" lang="es-AR" altLang="es-ES" sz="24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defTabSz="457200" rtl="0" eaLnBrk="1" fontAlgn="auto" latinLnBrk="0" hangingPunct="1">
              <a:spcBef>
                <a:spcPts val="1500"/>
              </a:spcBef>
              <a:spcAft>
                <a:spcPts val="0"/>
              </a:spcAft>
              <a:buClrTx/>
              <a:buSzTx/>
              <a:buFontTx/>
              <a:buNone/>
              <a:tabLst/>
              <a:defRPr/>
            </a:pPr>
            <a:r>
              <a:rPr kumimoji="0" lang="es-AR" altLang="es-ES" sz="2400" b="0" i="0" u="none" strike="noStrike" kern="1200" cap="none" spc="0" normalizeH="0" baseline="0" noProof="0" dirty="0">
                <a:ln>
                  <a:noFill/>
                </a:ln>
                <a:effectLst/>
                <a:uLnTx/>
                <a:uFillTx/>
                <a:latin typeface="Arial" panose="020B0604020202020204" pitchFamily="34" charset="0"/>
                <a:ea typeface="+mn-ea"/>
                <a:cs typeface="+mn-cs"/>
              </a:rPr>
              <a:t>En otras palabras, se puede decir que hay un </a:t>
            </a:r>
            <a:r>
              <a:rPr kumimoji="0" lang="es-AR" altLang="es-E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alto riesgo de desastre</a:t>
            </a:r>
            <a:r>
              <a:rPr kumimoji="0" lang="es-AR" altLang="es-E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si uno o más </a:t>
            </a:r>
            <a:r>
              <a:rPr kumimoji="0" lang="es-AR" altLang="es-E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fenómenos naturales peligrosos</a:t>
            </a:r>
            <a:r>
              <a:rPr kumimoji="0" lang="es-AR" altLang="es-E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ocurrieran en </a:t>
            </a:r>
            <a:r>
              <a:rPr kumimoji="0" lang="es-AR" altLang="es-E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situaciones vulnerables</a:t>
            </a:r>
          </a:p>
          <a:p>
            <a:endParaRPr lang="es-419" sz="2400" dirty="0"/>
          </a:p>
        </p:txBody>
      </p:sp>
    </p:spTree>
    <p:extLst>
      <p:ext uri="{BB962C8B-B14F-4D97-AF65-F5344CB8AC3E}">
        <p14:creationId xmlns:p14="http://schemas.microsoft.com/office/powerpoint/2010/main" val="2048216447"/>
      </p:ext>
    </p:extLst>
  </p:cSld>
  <p:clrMapOvr>
    <a:masterClrMapping/>
  </p:clrMapOvr>
  <p:transition spd="med" advClick="0"/>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657" name="Rectangle 1">
            <a:extLst>
              <a:ext uri="{FF2B5EF4-FFF2-40B4-BE49-F238E27FC236}">
                <a16:creationId xmlns:a16="http://schemas.microsoft.com/office/drawing/2014/main" id="{67219327-D95E-4657-B097-773BDE8F262B}"/>
              </a:ext>
            </a:extLst>
          </p:cNvPr>
          <p:cNvSpPr>
            <a:spLocks noGrp="1" noChangeArrowheads="1"/>
          </p:cNvSpPr>
          <p:nvPr>
            <p:ph type="title"/>
          </p:nvPr>
        </p:nvSpPr>
        <p:spPr>
          <a:xfrm>
            <a:off x="8177212" y="634946"/>
            <a:ext cx="3372529" cy="5055904"/>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b="1"/>
              <a:t>Presentación del riesgo</a:t>
            </a:r>
          </a:p>
        </p:txBody>
      </p:sp>
      <p:cxnSp>
        <p:nvCxnSpPr>
          <p:cNvPr id="73" name="Straight Connector 72">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77" name="Rectangle 76">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70659" name="CuadroTexto 1">
            <a:extLst>
              <a:ext uri="{FF2B5EF4-FFF2-40B4-BE49-F238E27FC236}">
                <a16:creationId xmlns:a16="http://schemas.microsoft.com/office/drawing/2014/main" id="{37CC5652-E99C-5E9D-2E5A-E12995C8280A}"/>
              </a:ext>
            </a:extLst>
          </p:cNvPr>
          <p:cNvGraphicFramePr/>
          <p:nvPr>
            <p:extLst>
              <p:ext uri="{D42A27DB-BD31-4B8C-83A1-F6EECF244321}">
                <p14:modId xmlns:p14="http://schemas.microsoft.com/office/powerpoint/2010/main" val="840899601"/>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 name="Título 1">
            <a:extLst>
              <a:ext uri="{FF2B5EF4-FFF2-40B4-BE49-F238E27FC236}">
                <a16:creationId xmlns:a16="http://schemas.microsoft.com/office/drawing/2014/main" id="{DBCB7493-05F6-4171-814D-F15247163FF3}"/>
              </a:ext>
            </a:extLst>
          </p:cNvPr>
          <p:cNvSpPr>
            <a:spLocks noGrp="1"/>
          </p:cNvSpPr>
          <p:nvPr>
            <p:ph type="title"/>
          </p:nvPr>
        </p:nvSpPr>
        <p:spPr>
          <a:xfrm>
            <a:off x="492370" y="605896"/>
            <a:ext cx="3084844" cy="5646208"/>
          </a:xfrm>
        </p:spPr>
        <p:txBody>
          <a:bodyPr anchor="ctr">
            <a:normAutofit/>
          </a:bodyPr>
          <a:lstStyle/>
          <a:p>
            <a:r>
              <a:rPr lang="es-419" sz="3600" b="1" i="0" u="none" strike="noStrike" kern="1200" baseline="0">
                <a:solidFill>
                  <a:srgbClr val="FFFFFF"/>
                </a:solidFill>
                <a:latin typeface="Calibri Light" panose="020F0302020204030204" pitchFamily="34" charset="0"/>
              </a:rPr>
              <a:t>Presentación del riesgo: </a:t>
            </a:r>
            <a:r>
              <a:rPr lang="es-419" sz="3600" b="0" i="0" u="none" strike="noStrike" kern="1200" baseline="0">
                <a:solidFill>
                  <a:srgbClr val="FFFFFF"/>
                </a:solidFill>
                <a:latin typeface="Calibri Light" panose="020F0302020204030204" pitchFamily="34" charset="0"/>
              </a:rPr>
              <a:t>Curvas f:N</a:t>
            </a:r>
            <a:endParaRPr lang="es-419"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3" name="Marcador de contenido 2">
            <a:extLst>
              <a:ext uri="{FF2B5EF4-FFF2-40B4-BE49-F238E27FC236}">
                <a16:creationId xmlns:a16="http://schemas.microsoft.com/office/drawing/2014/main" id="{01C18A74-AAFB-41E3-9FAB-40361E65C2EC}"/>
              </a:ext>
            </a:extLst>
          </p:cNvPr>
          <p:cNvSpPr>
            <a:spLocks noGrp="1"/>
          </p:cNvSpPr>
          <p:nvPr>
            <p:ph idx="1"/>
          </p:nvPr>
        </p:nvSpPr>
        <p:spPr>
          <a:xfrm>
            <a:off x="4492066" y="251189"/>
            <a:ext cx="7414184" cy="2348672"/>
          </a:xfrm>
        </p:spPr>
        <p:txBody>
          <a:bodyPr anchor="ctr">
            <a:noAutofit/>
          </a:bodyPr>
          <a:lstStyle/>
          <a:p>
            <a:r>
              <a:rPr lang="es-419" sz="2400" dirty="0"/>
              <a:t>Frecuencia de los eventos con diferentes números de víctimas (o magnitud de pérdidas expresadas de alguna otra forma). </a:t>
            </a:r>
          </a:p>
          <a:p>
            <a:r>
              <a:rPr lang="es-419" sz="2400" dirty="0"/>
              <a:t>Hay una relación estrecha en la forma en que la gente lo percibe. </a:t>
            </a:r>
            <a:r>
              <a:rPr lang="es-419" sz="2400" dirty="0">
                <a:solidFill>
                  <a:srgbClr val="FF0000"/>
                </a:solidFill>
              </a:rPr>
              <a:t>No sirven para identificar la distribución geográfica del daño, para lo cual es necesario realizar una cartografía del riesgo</a:t>
            </a:r>
            <a:r>
              <a:rPr lang="es-419" sz="2400" dirty="0"/>
              <a:t>.</a:t>
            </a:r>
          </a:p>
        </p:txBody>
      </p:sp>
      <p:graphicFrame>
        <p:nvGraphicFramePr>
          <p:cNvPr id="9" name="Object 3">
            <a:extLst>
              <a:ext uri="{FF2B5EF4-FFF2-40B4-BE49-F238E27FC236}">
                <a16:creationId xmlns:a16="http://schemas.microsoft.com/office/drawing/2014/main" id="{A07926BB-F316-4B84-A272-F41E98A235E3}"/>
              </a:ext>
            </a:extLst>
          </p:cNvPr>
          <p:cNvGraphicFramePr>
            <a:graphicFrameLocks noChangeAspect="1"/>
          </p:cNvGraphicFramePr>
          <p:nvPr>
            <p:extLst>
              <p:ext uri="{D42A27DB-BD31-4B8C-83A1-F6EECF244321}">
                <p14:modId xmlns:p14="http://schemas.microsoft.com/office/powerpoint/2010/main" val="133414895"/>
              </p:ext>
            </p:extLst>
          </p:nvPr>
        </p:nvGraphicFramePr>
        <p:xfrm>
          <a:off x="4470121" y="2725455"/>
          <a:ext cx="7207874" cy="4006950"/>
        </p:xfrm>
        <a:graphic>
          <a:graphicData uri="http://schemas.openxmlformats.org/presentationml/2006/ole">
            <mc:AlternateContent xmlns:mc="http://schemas.openxmlformats.org/markup-compatibility/2006">
              <mc:Choice xmlns:v="urn:schemas-microsoft-com:vml" Requires="v">
                <p:oleObj r:id="rId2" imgW="171715481" imgH="108150628" progId="">
                  <p:embed/>
                </p:oleObj>
              </mc:Choice>
              <mc:Fallback>
                <p:oleObj r:id="rId2" imgW="171715481" imgH="108150628" progId="">
                  <p:embed/>
                  <p:pic>
                    <p:nvPicPr>
                      <p:cNvPr id="118788" name="Object 3">
                        <a:extLst>
                          <a:ext uri="{FF2B5EF4-FFF2-40B4-BE49-F238E27FC236}">
                            <a16:creationId xmlns:a16="http://schemas.microsoft.com/office/drawing/2014/main" id="{9F6B877C-A192-441B-A65F-564F54402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121" y="2725455"/>
                        <a:ext cx="7207874" cy="4006950"/>
                      </a:xfrm>
                      <a:prstGeom prst="rect">
                        <a:avLst/>
                      </a:prstGeom>
                      <a:solidFill>
                        <a:schemeClr val="bg1"/>
                      </a:solidFill>
                      <a:ln>
                        <a:noFill/>
                      </a:ln>
                      <a:effectLst/>
                    </p:spPr>
                  </p:pic>
                </p:oleObj>
              </mc:Fallback>
            </mc:AlternateContent>
          </a:graphicData>
        </a:graphic>
      </p:graphicFrame>
    </p:spTree>
    <p:extLst>
      <p:ext uri="{BB962C8B-B14F-4D97-AF65-F5344CB8AC3E}">
        <p14:creationId xmlns:p14="http://schemas.microsoft.com/office/powerpoint/2010/main" val="1812147728"/>
      </p:ext>
    </p:extLst>
  </p:cSld>
  <p:clrMapOvr>
    <a:masterClrMapping/>
  </p:clrMapOvr>
  <p:transition spd="med"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a:extLst>
              <a:ext uri="{FF2B5EF4-FFF2-40B4-BE49-F238E27FC236}">
                <a16:creationId xmlns:a16="http://schemas.microsoft.com/office/drawing/2014/main" id="{78DB3551-568D-4B88-BA54-58D1ECB34720}"/>
              </a:ext>
            </a:extLst>
          </p:cNvPr>
          <p:cNvSpPr>
            <a:spLocks noGrp="1" noChangeArrowheads="1"/>
          </p:cNvSpPr>
          <p:nvPr>
            <p:ph type="title"/>
          </p:nvPr>
        </p:nvSpPr>
        <p:spPr>
          <a:xfrm>
            <a:off x="597724" y="399833"/>
            <a:ext cx="9144000" cy="703262"/>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AR" altLang="es-ES" sz="4000" dirty="0"/>
              <a:t>Cartografía del escenario</a:t>
            </a:r>
          </a:p>
        </p:txBody>
      </p:sp>
      <p:sp>
        <p:nvSpPr>
          <p:cNvPr id="74754" name="Rectangle 2">
            <a:extLst>
              <a:ext uri="{FF2B5EF4-FFF2-40B4-BE49-F238E27FC236}">
                <a16:creationId xmlns:a16="http://schemas.microsoft.com/office/drawing/2014/main" id="{D11EA4DE-D1E0-43FB-9C69-99A5A1E11A6C}"/>
              </a:ext>
            </a:extLst>
          </p:cNvPr>
          <p:cNvSpPr>
            <a:spLocks noGrp="1" noChangeArrowheads="1"/>
          </p:cNvSpPr>
          <p:nvPr>
            <p:ph idx="1"/>
          </p:nvPr>
        </p:nvSpPr>
        <p:spPr>
          <a:xfrm>
            <a:off x="597724" y="2044702"/>
            <a:ext cx="10996551" cy="4061834"/>
          </a:xfrm>
          <a:noFill/>
          <a:ln w="9360">
            <a:solidFill>
              <a:srgbClr val="CCFF99"/>
            </a:solidFill>
            <a:miter lim="800000"/>
            <a:headEnd/>
            <a:tailEnd/>
          </a:ln>
        </p:spPr>
        <p:txBody>
          <a:bodyPr/>
          <a:lstStyle/>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La presentación del impacto de </a:t>
            </a:r>
            <a:r>
              <a:rPr lang="es-AR" altLang="es-ES" sz="2400" b="1" i="1" dirty="0">
                <a:solidFill>
                  <a:srgbClr val="FF0000"/>
                </a:solidFill>
                <a:latin typeface="Arial" panose="020B0604020202020204" pitchFamily="34" charset="0"/>
              </a:rPr>
              <a:t>UN SUCESO DE AMENAZA ÚNICA</a:t>
            </a:r>
            <a:r>
              <a:rPr lang="es-AR" altLang="es-ES" sz="2400" dirty="0">
                <a:solidFill>
                  <a:srgbClr val="FF0000"/>
                </a:solidFill>
                <a:latin typeface="Arial" panose="020B0604020202020204" pitchFamily="34" charset="0"/>
              </a:rPr>
              <a:t>.</a:t>
            </a:r>
          </a:p>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solidFill>
                  <a:srgbClr val="FF0000"/>
                </a:solidFill>
                <a:latin typeface="Arial" panose="020B0604020202020204" pitchFamily="34" charset="0"/>
              </a:rPr>
              <a:t>Se usa para estimar los recursos que probablemente se necesitarán para manejar una emergencia</a:t>
            </a:r>
            <a:r>
              <a:rPr lang="es-AR" altLang="es-ES" sz="2400" dirty="0">
                <a:latin typeface="Arial" panose="020B0604020202020204" pitchFamily="34" charset="0"/>
              </a:rPr>
              <a:t>. </a:t>
            </a:r>
          </a:p>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Se estima el número de personas muertas o heridas y las pérdidas que emergen de otros elementos. </a:t>
            </a:r>
          </a:p>
          <a:p>
            <a:pPr algn="just">
              <a:lnSpc>
                <a:spcPct val="11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Así se pueden estimar los recursos necesarios para atención médica, para reducir los trastornos, para acomodar a los sin casa y para reducir al mínimo el período de recuperación.</a:t>
            </a:r>
          </a:p>
        </p:txBody>
      </p:sp>
    </p:spTree>
  </p:cSld>
  <p:clrMapOvr>
    <a:masterClrMapping/>
  </p:clrMapOvr>
  <p:transition spd="med" advClick="0"/>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74" name="Rectangle 7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76" name="Straight Connector 7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22883" name="Picture 2">
            <a:extLst>
              <a:ext uri="{FF2B5EF4-FFF2-40B4-BE49-F238E27FC236}">
                <a16:creationId xmlns:a16="http://schemas.microsoft.com/office/drawing/2014/main" id="{59FF390A-ED2B-4E9D-96B4-E0A3EF4DBE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6112" y="640080"/>
            <a:ext cx="4671440" cy="557784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 name="Rectangle 79">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22882" name="Rectangle 1">
            <a:extLst>
              <a:ext uri="{FF2B5EF4-FFF2-40B4-BE49-F238E27FC236}">
                <a16:creationId xmlns:a16="http://schemas.microsoft.com/office/drawing/2014/main" id="{92A9D096-059A-4D02-A178-730C7E63B8AD}"/>
              </a:ext>
            </a:extLst>
          </p:cNvPr>
          <p:cNvSpPr>
            <a:spLocks noGrp="1" noChangeArrowheads="1"/>
          </p:cNvSpPr>
          <p:nvPr>
            <p:ph type="title"/>
          </p:nvPr>
        </p:nvSpPr>
        <p:spPr>
          <a:xfrm>
            <a:off x="8096885" y="640080"/>
            <a:ext cx="3659246" cy="2926080"/>
          </a:xfr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4400">
                <a:solidFill>
                  <a:srgbClr val="FFFFFF"/>
                </a:solidFill>
              </a:rPr>
              <a:t>Cartografía del escenario</a:t>
            </a:r>
          </a:p>
        </p:txBody>
      </p:sp>
      <p:sp>
        <p:nvSpPr>
          <p:cNvPr id="82" name="Rectangle 81">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cSld>
  <p:clrMapOvr>
    <a:masterClrMapping/>
  </p:clrMapOvr>
  <p:transition spd="med" advClick="0"/>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24930" name="Rectangle 1">
            <a:extLst>
              <a:ext uri="{FF2B5EF4-FFF2-40B4-BE49-F238E27FC236}">
                <a16:creationId xmlns:a16="http://schemas.microsoft.com/office/drawing/2014/main" id="{A3B79792-90EF-4FF2-A1EC-AB1092C3725D}"/>
              </a:ext>
            </a:extLst>
          </p:cNvPr>
          <p:cNvSpPr>
            <a:spLocks noGrp="1" noChangeArrowheads="1"/>
          </p:cNvSpPr>
          <p:nvPr>
            <p:ph type="title"/>
          </p:nvPr>
        </p:nvSpPr>
        <p:spPr>
          <a:xfrm>
            <a:off x="492370" y="516835"/>
            <a:ext cx="3084844" cy="5772840"/>
          </a:xfr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3600">
                <a:solidFill>
                  <a:srgbClr val="FFFFFF"/>
                </a:solidFill>
              </a:rPr>
              <a:t>Cartografía de Pérdida Potencial</a:t>
            </a:r>
          </a:p>
        </p:txBody>
      </p:sp>
      <p:sp>
        <p:nvSpPr>
          <p:cNvPr id="76" name="Rectangle 75">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124932" name="CuadroTexto 1">
            <a:extLst>
              <a:ext uri="{FF2B5EF4-FFF2-40B4-BE49-F238E27FC236}">
                <a16:creationId xmlns:a16="http://schemas.microsoft.com/office/drawing/2014/main" id="{24A3A2D4-7F88-E9F1-140E-2D5C6A2C45F0}"/>
              </a:ext>
            </a:extLst>
          </p:cNvPr>
          <p:cNvGraphicFramePr/>
          <p:nvPr>
            <p:extLst>
              <p:ext uri="{D42A27DB-BD31-4B8C-83A1-F6EECF244321}">
                <p14:modId xmlns:p14="http://schemas.microsoft.com/office/powerpoint/2010/main" val="211865898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26978" name="Rectangle 1">
            <a:extLst>
              <a:ext uri="{FF2B5EF4-FFF2-40B4-BE49-F238E27FC236}">
                <a16:creationId xmlns:a16="http://schemas.microsoft.com/office/drawing/2014/main" id="{6B661C07-EEA5-44F5-999B-88E95D773330}"/>
              </a:ext>
            </a:extLst>
          </p:cNvPr>
          <p:cNvSpPr>
            <a:spLocks noGrp="1" noChangeArrowheads="1"/>
          </p:cNvSpPr>
          <p:nvPr>
            <p:ph type="title"/>
          </p:nvPr>
        </p:nvSpPr>
        <p:spPr>
          <a:xfrm>
            <a:off x="492370" y="516835"/>
            <a:ext cx="3084844" cy="2103875"/>
          </a:xfr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3600">
                <a:solidFill>
                  <a:srgbClr val="FFFFFF"/>
                </a:solidFill>
              </a:rPr>
              <a:t>Cartografía de Pérdida Potencial</a:t>
            </a:r>
          </a:p>
        </p:txBody>
      </p:sp>
      <p:sp>
        <p:nvSpPr>
          <p:cNvPr id="126979" name="Text Box 2">
            <a:extLst>
              <a:ext uri="{FF2B5EF4-FFF2-40B4-BE49-F238E27FC236}">
                <a16:creationId xmlns:a16="http://schemas.microsoft.com/office/drawing/2014/main" id="{613DCD08-663E-4A62-9999-F9B39B07CF1E}"/>
              </a:ext>
            </a:extLst>
          </p:cNvPr>
          <p:cNvSpPr txBox="1">
            <a:spLocks noChangeArrowheads="1"/>
          </p:cNvSpPr>
          <p:nvPr/>
        </p:nvSpPr>
        <p:spPr bwMode="auto">
          <a:xfrm>
            <a:off x="308758" y="2653800"/>
            <a:ext cx="3503221"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45720" rIns="0" bIns="45720" rtlCol="0">
            <a:norm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9pPr>
          </a:lstStyle>
          <a:p>
            <a:pPr defTabSz="914400">
              <a:lnSpc>
                <a:spcPct val="90000"/>
              </a:lnSpc>
              <a:spcBef>
                <a:spcPts val="1750"/>
              </a:spcBef>
              <a:buClr>
                <a:schemeClr val="accent1"/>
              </a:buClr>
              <a:buFont typeface="Calibri" panose="020F0502020204030204" pitchFamily="34" charset="0"/>
            </a:pPr>
            <a:r>
              <a:rPr lang="en-US" altLang="es-ES" sz="2400" b="1" i="1" dirty="0" err="1">
                <a:latin typeface="+mn-lt"/>
                <a:ea typeface="+mn-ea"/>
              </a:rPr>
              <a:t>Amenaza</a:t>
            </a:r>
            <a:r>
              <a:rPr lang="en-US" altLang="es-ES" sz="2400" b="1" dirty="0">
                <a:latin typeface="+mn-lt"/>
                <a:ea typeface="+mn-ea"/>
              </a:rPr>
              <a:t> de </a:t>
            </a:r>
            <a:r>
              <a:rPr lang="en-US" altLang="es-ES" sz="2400" dirty="0" err="1">
                <a:latin typeface="+mn-lt"/>
                <a:ea typeface="+mn-ea"/>
              </a:rPr>
              <a:t>terremoto</a:t>
            </a:r>
            <a:r>
              <a:rPr lang="en-US" altLang="es-ES" sz="2400" dirty="0">
                <a:latin typeface="+mn-lt"/>
                <a:ea typeface="+mn-ea"/>
              </a:rPr>
              <a:t> </a:t>
            </a:r>
            <a:r>
              <a:rPr lang="en-US" altLang="es-ES" sz="2400" dirty="0" err="1">
                <a:latin typeface="+mn-lt"/>
                <a:ea typeface="+mn-ea"/>
              </a:rPr>
              <a:t>desde</a:t>
            </a:r>
            <a:r>
              <a:rPr lang="en-US" altLang="es-ES" sz="2400" dirty="0">
                <a:latin typeface="+mn-lt"/>
                <a:ea typeface="+mn-ea"/>
              </a:rPr>
              <a:t> </a:t>
            </a:r>
            <a:r>
              <a:rPr lang="en-US" altLang="es-ES" sz="2400" dirty="0" err="1">
                <a:latin typeface="+mn-lt"/>
                <a:ea typeface="+mn-ea"/>
              </a:rPr>
              <a:t>el</a:t>
            </a:r>
            <a:r>
              <a:rPr lang="en-US" altLang="es-ES" sz="2400" dirty="0">
                <a:latin typeface="+mn-lt"/>
                <a:ea typeface="+mn-ea"/>
              </a:rPr>
              <a:t> punto de vista de la </a:t>
            </a:r>
            <a:r>
              <a:rPr lang="en-US" altLang="es-ES" sz="2400" dirty="0" err="1">
                <a:latin typeface="+mn-lt"/>
                <a:ea typeface="+mn-ea"/>
              </a:rPr>
              <a:t>intensidad</a:t>
            </a:r>
            <a:r>
              <a:rPr lang="en-US" altLang="es-ES" sz="2400" dirty="0">
                <a:latin typeface="+mn-lt"/>
                <a:ea typeface="+mn-ea"/>
              </a:rPr>
              <a:t> </a:t>
            </a:r>
            <a:r>
              <a:rPr lang="en-US" altLang="es-ES" sz="2400" dirty="0" err="1">
                <a:latin typeface="+mn-lt"/>
                <a:ea typeface="+mn-ea"/>
              </a:rPr>
              <a:t>máxima</a:t>
            </a:r>
            <a:r>
              <a:rPr lang="en-US" altLang="es-ES" sz="2400" dirty="0">
                <a:latin typeface="+mn-lt"/>
                <a:ea typeface="+mn-ea"/>
              </a:rPr>
              <a:t> del </a:t>
            </a:r>
            <a:r>
              <a:rPr lang="en-US" altLang="es-ES" sz="2400" dirty="0" err="1">
                <a:latin typeface="+mn-lt"/>
                <a:ea typeface="+mn-ea"/>
              </a:rPr>
              <a:t>terremoto</a:t>
            </a:r>
            <a:r>
              <a:rPr lang="en-US" altLang="es-ES" sz="2400" dirty="0">
                <a:latin typeface="+mn-lt"/>
                <a:ea typeface="+mn-ea"/>
              </a:rPr>
              <a:t> que </a:t>
            </a:r>
            <a:r>
              <a:rPr lang="en-US" altLang="es-ES" sz="2400" dirty="0" err="1">
                <a:latin typeface="+mn-lt"/>
                <a:ea typeface="+mn-ea"/>
              </a:rPr>
              <a:t>podría</a:t>
            </a:r>
            <a:r>
              <a:rPr lang="en-US" altLang="es-ES" sz="2400" dirty="0">
                <a:latin typeface="+mn-lt"/>
                <a:ea typeface="+mn-ea"/>
              </a:rPr>
              <a:t> </a:t>
            </a:r>
            <a:r>
              <a:rPr lang="en-US" altLang="es-ES" sz="2400" dirty="0" err="1">
                <a:latin typeface="+mn-lt"/>
                <a:ea typeface="+mn-ea"/>
              </a:rPr>
              <a:t>ocurrir</a:t>
            </a:r>
            <a:r>
              <a:rPr lang="en-US" altLang="es-ES" sz="2400" dirty="0">
                <a:latin typeface="+mn-lt"/>
                <a:ea typeface="+mn-ea"/>
              </a:rPr>
              <a:t> </a:t>
            </a:r>
            <a:r>
              <a:rPr lang="en-US" altLang="es-ES" sz="2400" dirty="0" err="1">
                <a:latin typeface="+mn-lt"/>
                <a:ea typeface="+mn-ea"/>
              </a:rPr>
              <a:t>ahí</a:t>
            </a:r>
            <a:r>
              <a:rPr lang="en-US" altLang="es-ES" sz="2400" dirty="0">
                <a:latin typeface="+mn-lt"/>
                <a:ea typeface="+mn-ea"/>
              </a:rPr>
              <a:t>.</a:t>
            </a:r>
          </a:p>
        </p:txBody>
      </p:sp>
      <p:sp>
        <p:nvSpPr>
          <p:cNvPr id="77" name="Rectangle 7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pic>
        <p:nvPicPr>
          <p:cNvPr id="126980" name="Picture 3">
            <a:extLst>
              <a:ext uri="{FF2B5EF4-FFF2-40B4-BE49-F238E27FC236}">
                <a16:creationId xmlns:a16="http://schemas.microsoft.com/office/drawing/2014/main" id="{A27E40D6-0D3B-4468-99E1-306CB2272A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017" y="1551030"/>
            <a:ext cx="6798082" cy="375594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29026" name="Rectangle 1">
            <a:extLst>
              <a:ext uri="{FF2B5EF4-FFF2-40B4-BE49-F238E27FC236}">
                <a16:creationId xmlns:a16="http://schemas.microsoft.com/office/drawing/2014/main" id="{308C0202-BF24-4C67-916F-188ABCDCDD35}"/>
              </a:ext>
            </a:extLst>
          </p:cNvPr>
          <p:cNvSpPr>
            <a:spLocks noGrp="1" noChangeArrowheads="1"/>
          </p:cNvSpPr>
          <p:nvPr>
            <p:ph type="title"/>
          </p:nvPr>
        </p:nvSpPr>
        <p:spPr>
          <a:xfrm>
            <a:off x="492370" y="516835"/>
            <a:ext cx="3084844" cy="2103875"/>
          </a:xfr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3600">
                <a:solidFill>
                  <a:srgbClr val="FFFFFF"/>
                </a:solidFill>
              </a:rPr>
              <a:t>Cartografía de Pérdida Potencial</a:t>
            </a:r>
          </a:p>
        </p:txBody>
      </p:sp>
      <p:sp>
        <p:nvSpPr>
          <p:cNvPr id="129027" name="Text Box 2">
            <a:extLst>
              <a:ext uri="{FF2B5EF4-FFF2-40B4-BE49-F238E27FC236}">
                <a16:creationId xmlns:a16="http://schemas.microsoft.com/office/drawing/2014/main" id="{2667DB29-FABA-411B-9B52-A85EE35146C4}"/>
              </a:ext>
            </a:extLst>
          </p:cNvPr>
          <p:cNvSpPr txBox="1">
            <a:spLocks noChangeArrowheads="1"/>
          </p:cNvSpPr>
          <p:nvPr/>
        </p:nvSpPr>
        <p:spPr bwMode="auto">
          <a:xfrm>
            <a:off x="190005" y="2653800"/>
            <a:ext cx="3605468"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45720" rIns="0" bIns="45720" rtlCol="0">
            <a:norm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9pPr>
          </a:lstStyle>
          <a:p>
            <a:pPr defTabSz="914400">
              <a:lnSpc>
                <a:spcPct val="90000"/>
              </a:lnSpc>
              <a:spcBef>
                <a:spcPts val="1500"/>
              </a:spcBef>
              <a:buClr>
                <a:schemeClr val="accent1"/>
              </a:buClr>
              <a:buFont typeface="Calibri" panose="020F0502020204030204" pitchFamily="34" charset="0"/>
            </a:pPr>
            <a:r>
              <a:rPr lang="en-US" altLang="es-ES" sz="2400" b="1" i="1" dirty="0" err="1">
                <a:latin typeface="+mn-lt"/>
                <a:ea typeface="+mn-ea"/>
              </a:rPr>
              <a:t>Elementos</a:t>
            </a:r>
            <a:r>
              <a:rPr lang="en-US" altLang="es-ES" sz="2400" b="1" i="1" dirty="0">
                <a:latin typeface="+mn-lt"/>
                <a:ea typeface="+mn-ea"/>
              </a:rPr>
              <a:t> </a:t>
            </a:r>
            <a:r>
              <a:rPr lang="en-US" altLang="es-ES" sz="2400" b="1" i="1" dirty="0" err="1">
                <a:latin typeface="+mn-lt"/>
                <a:ea typeface="+mn-ea"/>
              </a:rPr>
              <a:t>en</a:t>
            </a:r>
            <a:r>
              <a:rPr lang="en-US" altLang="es-ES" sz="2400" b="1" i="1" dirty="0">
                <a:latin typeface="+mn-lt"/>
                <a:ea typeface="+mn-ea"/>
              </a:rPr>
              <a:t> </a:t>
            </a:r>
            <a:r>
              <a:rPr lang="en-US" altLang="es-ES" sz="2400" b="1" i="1" dirty="0" err="1">
                <a:latin typeface="+mn-lt"/>
                <a:ea typeface="+mn-ea"/>
              </a:rPr>
              <a:t>Riesgo</a:t>
            </a:r>
            <a:r>
              <a:rPr lang="en-US" altLang="es-ES" sz="2400" b="1" dirty="0">
                <a:latin typeface="+mn-lt"/>
                <a:ea typeface="+mn-ea"/>
              </a:rPr>
              <a:t>: </a:t>
            </a:r>
            <a:r>
              <a:rPr lang="en-US" altLang="es-ES" sz="2400" dirty="0" err="1">
                <a:latin typeface="+mn-lt"/>
                <a:ea typeface="+mn-ea"/>
              </a:rPr>
              <a:t>tamaño</a:t>
            </a:r>
            <a:r>
              <a:rPr lang="en-US" altLang="es-ES" sz="2400" dirty="0">
                <a:latin typeface="+mn-lt"/>
                <a:ea typeface="+mn-ea"/>
              </a:rPr>
              <a:t> total de la población </a:t>
            </a:r>
            <a:r>
              <a:rPr lang="en-US" altLang="es-ES" sz="2400" dirty="0" err="1">
                <a:latin typeface="+mn-lt"/>
                <a:ea typeface="+mn-ea"/>
              </a:rPr>
              <a:t>urbana</a:t>
            </a:r>
            <a:r>
              <a:rPr lang="en-US" altLang="es-ES" sz="2400" dirty="0">
                <a:latin typeface="+mn-lt"/>
                <a:ea typeface="+mn-ea"/>
              </a:rPr>
              <a:t>.</a:t>
            </a:r>
          </a:p>
          <a:p>
            <a:pPr defTabSz="914400">
              <a:lnSpc>
                <a:spcPct val="90000"/>
              </a:lnSpc>
              <a:spcBef>
                <a:spcPts val="1500"/>
              </a:spcBef>
              <a:buClr>
                <a:schemeClr val="accent1"/>
              </a:buClr>
              <a:buFont typeface="Calibri" panose="020F0502020204030204" pitchFamily="34" charset="0"/>
            </a:pPr>
            <a:r>
              <a:rPr lang="en-US" altLang="es-ES" sz="2400" dirty="0" err="1">
                <a:latin typeface="+mn-lt"/>
                <a:ea typeface="+mn-ea"/>
              </a:rPr>
              <a:t>Otros</a:t>
            </a:r>
            <a:r>
              <a:rPr lang="en-US" altLang="es-ES" sz="2400" dirty="0">
                <a:latin typeface="+mn-lt"/>
                <a:ea typeface="+mn-ea"/>
              </a:rPr>
              <a:t> </a:t>
            </a:r>
            <a:r>
              <a:rPr lang="en-US" altLang="es-ES" sz="2400" dirty="0" err="1">
                <a:latin typeface="+mn-lt"/>
                <a:ea typeface="+mn-ea"/>
              </a:rPr>
              <a:t>elementos</a:t>
            </a:r>
            <a:r>
              <a:rPr lang="en-US" altLang="es-ES" sz="2400" dirty="0">
                <a:latin typeface="+mn-lt"/>
                <a:ea typeface="+mn-ea"/>
              </a:rPr>
              <a:t> </a:t>
            </a:r>
            <a:r>
              <a:rPr lang="en-US" altLang="es-ES" sz="2400" dirty="0" err="1">
                <a:latin typeface="+mn-lt"/>
                <a:ea typeface="+mn-ea"/>
              </a:rPr>
              <a:t>en</a:t>
            </a:r>
            <a:r>
              <a:rPr lang="en-US" altLang="es-ES" sz="2400" dirty="0">
                <a:latin typeface="+mn-lt"/>
                <a:ea typeface="+mn-ea"/>
              </a:rPr>
              <a:t> </a:t>
            </a:r>
            <a:r>
              <a:rPr lang="en-US" altLang="es-ES" sz="2400" dirty="0" err="1">
                <a:latin typeface="+mn-lt"/>
                <a:ea typeface="+mn-ea"/>
              </a:rPr>
              <a:t>riesgo</a:t>
            </a:r>
            <a:r>
              <a:rPr lang="en-US" altLang="es-ES" sz="2400" dirty="0">
                <a:latin typeface="+mn-lt"/>
                <a:ea typeface="+mn-ea"/>
              </a:rPr>
              <a:t> – </a:t>
            </a:r>
            <a:r>
              <a:rPr lang="en-US" altLang="es-ES" sz="2400" dirty="0" err="1">
                <a:latin typeface="+mn-lt"/>
                <a:ea typeface="+mn-ea"/>
              </a:rPr>
              <a:t>puentes</a:t>
            </a:r>
            <a:r>
              <a:rPr lang="en-US" altLang="es-ES" sz="2400" dirty="0">
                <a:latin typeface="+mn-lt"/>
                <a:ea typeface="+mn-ea"/>
              </a:rPr>
              <a:t>, </a:t>
            </a:r>
            <a:r>
              <a:rPr lang="en-US" altLang="es-ES" sz="2400" dirty="0" err="1">
                <a:latin typeface="+mn-lt"/>
                <a:ea typeface="+mn-ea"/>
              </a:rPr>
              <a:t>escuelas</a:t>
            </a:r>
            <a:r>
              <a:rPr lang="en-US" altLang="es-ES" sz="2400" dirty="0">
                <a:latin typeface="+mn-lt"/>
                <a:ea typeface="+mn-ea"/>
              </a:rPr>
              <a:t> o </a:t>
            </a:r>
            <a:r>
              <a:rPr lang="en-US" altLang="es-ES" sz="2400" dirty="0" err="1">
                <a:latin typeface="+mn-lt"/>
                <a:ea typeface="+mn-ea"/>
              </a:rPr>
              <a:t>caminos</a:t>
            </a:r>
            <a:r>
              <a:rPr lang="en-US" altLang="es-ES" sz="2400" dirty="0">
                <a:latin typeface="+mn-lt"/>
                <a:ea typeface="+mn-ea"/>
              </a:rPr>
              <a:t> </a:t>
            </a:r>
            <a:r>
              <a:rPr lang="en-US" altLang="es-ES" sz="2400" dirty="0" err="1">
                <a:latin typeface="+mn-lt"/>
                <a:ea typeface="+mn-ea"/>
              </a:rPr>
              <a:t>podrían</a:t>
            </a:r>
            <a:r>
              <a:rPr lang="en-US" altLang="es-ES" sz="2400" dirty="0">
                <a:latin typeface="+mn-lt"/>
                <a:ea typeface="+mn-ea"/>
              </a:rPr>
              <a:t> </a:t>
            </a:r>
            <a:r>
              <a:rPr lang="en-US" altLang="es-ES" sz="2400" dirty="0" err="1">
                <a:latin typeface="+mn-lt"/>
                <a:ea typeface="+mn-ea"/>
              </a:rPr>
              <a:t>trazarse</a:t>
            </a:r>
            <a:r>
              <a:rPr lang="en-US" altLang="es-ES" sz="2400" dirty="0">
                <a:latin typeface="+mn-lt"/>
                <a:ea typeface="+mn-ea"/>
              </a:rPr>
              <a:t> </a:t>
            </a:r>
            <a:r>
              <a:rPr lang="en-US" altLang="es-ES" sz="2400" dirty="0" err="1">
                <a:latin typeface="+mn-lt"/>
                <a:ea typeface="+mn-ea"/>
              </a:rPr>
              <a:t>en</a:t>
            </a:r>
            <a:r>
              <a:rPr lang="en-US" altLang="es-ES" sz="2400" dirty="0">
                <a:latin typeface="+mn-lt"/>
                <a:ea typeface="+mn-ea"/>
              </a:rPr>
              <a:t> forma similar.</a:t>
            </a:r>
          </a:p>
        </p:txBody>
      </p:sp>
      <p:sp>
        <p:nvSpPr>
          <p:cNvPr id="77" name="Rectangle 7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pic>
        <p:nvPicPr>
          <p:cNvPr id="129028" name="Picture 3">
            <a:extLst>
              <a:ext uri="{FF2B5EF4-FFF2-40B4-BE49-F238E27FC236}">
                <a16:creationId xmlns:a16="http://schemas.microsoft.com/office/drawing/2014/main" id="{00C24E94-A632-4AA3-8DC9-3D94D3E1D5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017" y="1519143"/>
            <a:ext cx="6798082" cy="3819714"/>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31074" name="Rectangle 1">
            <a:extLst>
              <a:ext uri="{FF2B5EF4-FFF2-40B4-BE49-F238E27FC236}">
                <a16:creationId xmlns:a16="http://schemas.microsoft.com/office/drawing/2014/main" id="{CC073460-4211-4C0A-96D4-1FC24701C795}"/>
              </a:ext>
            </a:extLst>
          </p:cNvPr>
          <p:cNvSpPr>
            <a:spLocks noGrp="1" noChangeArrowheads="1"/>
          </p:cNvSpPr>
          <p:nvPr>
            <p:ph type="title"/>
          </p:nvPr>
        </p:nvSpPr>
        <p:spPr>
          <a:xfrm>
            <a:off x="492370" y="516835"/>
            <a:ext cx="3084844" cy="2103875"/>
          </a:xfr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3600">
                <a:solidFill>
                  <a:srgbClr val="FFFFFF"/>
                </a:solidFill>
              </a:rPr>
              <a:t>Cartografía de Pérdida Potencial</a:t>
            </a:r>
          </a:p>
        </p:txBody>
      </p:sp>
      <p:sp>
        <p:nvSpPr>
          <p:cNvPr id="131075" name="Text Box 2">
            <a:extLst>
              <a:ext uri="{FF2B5EF4-FFF2-40B4-BE49-F238E27FC236}">
                <a16:creationId xmlns:a16="http://schemas.microsoft.com/office/drawing/2014/main" id="{E01EC1B1-69C3-4933-844A-F0676EDCB3C8}"/>
              </a:ext>
            </a:extLst>
          </p:cNvPr>
          <p:cNvSpPr txBox="1">
            <a:spLocks noChangeArrowheads="1"/>
          </p:cNvSpPr>
          <p:nvPr/>
        </p:nvSpPr>
        <p:spPr bwMode="auto">
          <a:xfrm>
            <a:off x="261257" y="2653800"/>
            <a:ext cx="3546090"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45720" rIns="0" bIns="45720" rtlCol="0">
            <a:norm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9pPr>
          </a:lstStyle>
          <a:p>
            <a:pPr defTabSz="914400">
              <a:lnSpc>
                <a:spcPct val="90000"/>
              </a:lnSpc>
              <a:spcBef>
                <a:spcPts val="1500"/>
              </a:spcBef>
              <a:buClr>
                <a:schemeClr val="accent1"/>
              </a:buClr>
              <a:buFont typeface="Calibri" panose="020F0502020204030204" pitchFamily="34" charset="0"/>
            </a:pPr>
            <a:r>
              <a:rPr lang="en-US" altLang="es-ES" sz="2400" b="1" i="1" dirty="0" err="1">
                <a:latin typeface="+mn-lt"/>
                <a:ea typeface="+mn-ea"/>
              </a:rPr>
              <a:t>Vulnerabilidad</a:t>
            </a:r>
            <a:r>
              <a:rPr lang="en-US" altLang="es-ES" sz="2400" b="1" dirty="0">
                <a:latin typeface="+mn-lt"/>
                <a:ea typeface="+mn-ea"/>
              </a:rPr>
              <a:t>: </a:t>
            </a:r>
            <a:r>
              <a:rPr lang="en-US" altLang="es-ES" sz="2400" dirty="0">
                <a:latin typeface="+mn-lt"/>
                <a:ea typeface="+mn-ea"/>
              </a:rPr>
              <a:t>La </a:t>
            </a:r>
            <a:r>
              <a:rPr lang="en-US" altLang="es-ES" sz="2400" dirty="0" err="1">
                <a:latin typeface="+mn-lt"/>
                <a:ea typeface="+mn-ea"/>
              </a:rPr>
              <a:t>vulnerabilidad</a:t>
            </a:r>
            <a:r>
              <a:rPr lang="en-US" altLang="es-ES" sz="2400" dirty="0">
                <a:latin typeface="+mn-lt"/>
                <a:ea typeface="+mn-ea"/>
              </a:rPr>
              <a:t> de un </a:t>
            </a:r>
            <a:r>
              <a:rPr lang="en-US" altLang="es-ES" sz="2400" dirty="0" err="1">
                <a:latin typeface="+mn-lt"/>
                <a:ea typeface="+mn-ea"/>
              </a:rPr>
              <a:t>edificio</a:t>
            </a:r>
            <a:r>
              <a:rPr lang="en-US" altLang="es-ES" sz="2400" dirty="0">
                <a:latin typeface="+mn-lt"/>
                <a:ea typeface="+mn-ea"/>
              </a:rPr>
              <a:t> </a:t>
            </a:r>
            <a:r>
              <a:rPr lang="en-US" altLang="es-ES" sz="2400" dirty="0" err="1">
                <a:latin typeface="+mn-lt"/>
                <a:ea typeface="+mn-ea"/>
              </a:rPr>
              <a:t>depende</a:t>
            </a:r>
            <a:r>
              <a:rPr lang="en-US" altLang="es-ES" sz="2400" dirty="0">
                <a:latin typeface="+mn-lt"/>
                <a:ea typeface="+mn-ea"/>
              </a:rPr>
              <a:t> </a:t>
            </a:r>
            <a:r>
              <a:rPr lang="en-US" altLang="es-ES" sz="2400" dirty="0" err="1">
                <a:latin typeface="+mn-lt"/>
                <a:ea typeface="+mn-ea"/>
              </a:rPr>
              <a:t>principalmente</a:t>
            </a:r>
            <a:r>
              <a:rPr lang="en-US" altLang="es-ES" sz="2400" dirty="0">
                <a:latin typeface="+mn-lt"/>
                <a:ea typeface="+mn-ea"/>
              </a:rPr>
              <a:t> del </a:t>
            </a:r>
            <a:r>
              <a:rPr lang="en-US" altLang="es-ES" sz="2400" dirty="0" err="1">
                <a:latin typeface="+mn-lt"/>
                <a:ea typeface="+mn-ea"/>
              </a:rPr>
              <a:t>tipo</a:t>
            </a:r>
            <a:r>
              <a:rPr lang="en-US" altLang="es-ES" sz="2400" dirty="0">
                <a:latin typeface="+mn-lt"/>
                <a:ea typeface="+mn-ea"/>
              </a:rPr>
              <a:t> de </a:t>
            </a:r>
            <a:r>
              <a:rPr lang="en-US" altLang="es-ES" sz="2400" dirty="0" err="1">
                <a:latin typeface="+mn-lt"/>
                <a:ea typeface="+mn-ea"/>
              </a:rPr>
              <a:t>construcción</a:t>
            </a:r>
            <a:r>
              <a:rPr lang="en-US" altLang="es-ES" sz="2400" dirty="0">
                <a:latin typeface="+mn-lt"/>
                <a:ea typeface="+mn-ea"/>
              </a:rPr>
              <a:t>.</a:t>
            </a:r>
          </a:p>
          <a:p>
            <a:pPr defTabSz="914400">
              <a:lnSpc>
                <a:spcPct val="90000"/>
              </a:lnSpc>
              <a:spcBef>
                <a:spcPts val="1500"/>
              </a:spcBef>
              <a:buClr>
                <a:schemeClr val="accent1"/>
              </a:buClr>
              <a:buFont typeface="Calibri" panose="020F0502020204030204" pitchFamily="34" charset="0"/>
            </a:pPr>
            <a:r>
              <a:rPr lang="en-US" altLang="es-ES" sz="2400" dirty="0">
                <a:latin typeface="+mn-lt"/>
                <a:ea typeface="+mn-ea"/>
              </a:rPr>
              <a:t>Las </a:t>
            </a:r>
            <a:r>
              <a:rPr lang="en-US" altLang="es-ES" sz="2400" dirty="0" err="1">
                <a:latin typeface="+mn-lt"/>
                <a:ea typeface="+mn-ea"/>
              </a:rPr>
              <a:t>víctimas</a:t>
            </a:r>
            <a:r>
              <a:rPr lang="en-US" altLang="es-ES" sz="2400" dirty="0">
                <a:latin typeface="+mn-lt"/>
                <a:ea typeface="+mn-ea"/>
              </a:rPr>
              <a:t> son </a:t>
            </a:r>
            <a:r>
              <a:rPr lang="en-US" altLang="es-ES" sz="2400" dirty="0" err="1">
                <a:latin typeface="+mn-lt"/>
                <a:ea typeface="+mn-ea"/>
              </a:rPr>
              <a:t>el</a:t>
            </a:r>
            <a:r>
              <a:rPr lang="en-US" altLang="es-ES" sz="2400" dirty="0">
                <a:latin typeface="+mn-lt"/>
                <a:ea typeface="+mn-ea"/>
              </a:rPr>
              <a:t> </a:t>
            </a:r>
            <a:r>
              <a:rPr lang="en-US" altLang="es-ES" sz="2400" dirty="0" err="1">
                <a:latin typeface="+mn-lt"/>
                <a:ea typeface="+mn-ea"/>
              </a:rPr>
              <a:t>resultado</a:t>
            </a:r>
            <a:r>
              <a:rPr lang="en-US" altLang="es-ES" sz="2400" dirty="0">
                <a:latin typeface="+mn-lt"/>
                <a:ea typeface="+mn-ea"/>
              </a:rPr>
              <a:t> del </a:t>
            </a:r>
            <a:r>
              <a:rPr lang="en-US" altLang="es-ES" sz="2400" dirty="0" err="1">
                <a:latin typeface="+mn-lt"/>
                <a:ea typeface="+mn-ea"/>
              </a:rPr>
              <a:t>derrumbe</a:t>
            </a:r>
            <a:r>
              <a:rPr lang="en-US" altLang="es-ES" sz="2400" dirty="0">
                <a:latin typeface="+mn-lt"/>
                <a:ea typeface="+mn-ea"/>
              </a:rPr>
              <a:t> de </a:t>
            </a:r>
            <a:r>
              <a:rPr lang="en-US" altLang="es-ES" sz="2400" dirty="0" err="1">
                <a:latin typeface="+mn-lt"/>
                <a:ea typeface="+mn-ea"/>
              </a:rPr>
              <a:t>edificios</a:t>
            </a:r>
            <a:r>
              <a:rPr lang="en-US" altLang="es-ES" sz="2400" dirty="0">
                <a:latin typeface="+mn-lt"/>
                <a:ea typeface="+mn-ea"/>
              </a:rPr>
              <a:t>.</a:t>
            </a:r>
          </a:p>
        </p:txBody>
      </p:sp>
      <p:sp>
        <p:nvSpPr>
          <p:cNvPr id="77" name="Rectangle 7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pic>
        <p:nvPicPr>
          <p:cNvPr id="131076" name="Picture 3">
            <a:extLst>
              <a:ext uri="{FF2B5EF4-FFF2-40B4-BE49-F238E27FC236}">
                <a16:creationId xmlns:a16="http://schemas.microsoft.com/office/drawing/2014/main" id="{1C02AC47-D576-4E73-BD72-39E1E1CF19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017" y="1534034"/>
            <a:ext cx="6798082" cy="3789931"/>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33122" name="Rectangle 1">
            <a:extLst>
              <a:ext uri="{FF2B5EF4-FFF2-40B4-BE49-F238E27FC236}">
                <a16:creationId xmlns:a16="http://schemas.microsoft.com/office/drawing/2014/main" id="{603B8E34-9724-42C5-9D55-BF8630144BEA}"/>
              </a:ext>
            </a:extLst>
          </p:cNvPr>
          <p:cNvSpPr>
            <a:spLocks noGrp="1" noChangeArrowheads="1"/>
          </p:cNvSpPr>
          <p:nvPr>
            <p:ph type="title"/>
          </p:nvPr>
        </p:nvSpPr>
        <p:spPr>
          <a:xfrm>
            <a:off x="492370" y="516835"/>
            <a:ext cx="3084844" cy="2103875"/>
          </a:xfr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3600">
                <a:solidFill>
                  <a:srgbClr val="FFFFFF"/>
                </a:solidFill>
              </a:rPr>
              <a:t>Cartografía de Pérdida Potencial</a:t>
            </a:r>
          </a:p>
        </p:txBody>
      </p:sp>
      <p:sp>
        <p:nvSpPr>
          <p:cNvPr id="133123" name="Text Box 2">
            <a:extLst>
              <a:ext uri="{FF2B5EF4-FFF2-40B4-BE49-F238E27FC236}">
                <a16:creationId xmlns:a16="http://schemas.microsoft.com/office/drawing/2014/main" id="{CE2C30DD-DABA-4176-A874-8B63F3737892}"/>
              </a:ext>
            </a:extLst>
          </p:cNvPr>
          <p:cNvSpPr txBox="1">
            <a:spLocks noChangeArrowheads="1"/>
          </p:cNvSpPr>
          <p:nvPr/>
        </p:nvSpPr>
        <p:spPr bwMode="auto">
          <a:xfrm>
            <a:off x="492371" y="2653800"/>
            <a:ext cx="3283982" cy="3335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45720" rIns="0" bIns="45720" rtlCol="0">
            <a:norm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latin typeface="Tahoma" panose="020B0604030504040204" pitchFamily="34" charset="0"/>
                <a:ea typeface="MS Gothic" panose="020B0609070205080204" pitchFamily="49" charset="-128"/>
              </a:defRPr>
            </a:lvl9pPr>
          </a:lstStyle>
          <a:p>
            <a:pPr defTabSz="914400">
              <a:lnSpc>
                <a:spcPct val="90000"/>
              </a:lnSpc>
              <a:spcBef>
                <a:spcPts val="1500"/>
              </a:spcBef>
              <a:buClr>
                <a:schemeClr val="accent1"/>
              </a:buClr>
              <a:buFont typeface="Calibri" panose="020F0502020204030204" pitchFamily="34" charset="0"/>
            </a:pPr>
            <a:r>
              <a:rPr lang="en-US" altLang="es-ES" sz="2400" b="1" dirty="0" err="1">
                <a:latin typeface="+mn-lt"/>
                <a:ea typeface="+mn-ea"/>
              </a:rPr>
              <a:t>Riesgo</a:t>
            </a:r>
            <a:r>
              <a:rPr lang="en-US" altLang="es-ES" sz="2400" b="1" dirty="0">
                <a:latin typeface="+mn-lt"/>
                <a:ea typeface="+mn-ea"/>
              </a:rPr>
              <a:t> de </a:t>
            </a:r>
            <a:r>
              <a:rPr lang="en-US" altLang="es-ES" sz="2400" b="1" dirty="0" err="1">
                <a:latin typeface="+mn-lt"/>
                <a:ea typeface="+mn-ea"/>
              </a:rPr>
              <a:t>Víctimas</a:t>
            </a:r>
            <a:r>
              <a:rPr lang="en-US" altLang="es-ES" sz="2400" b="1" dirty="0">
                <a:latin typeface="+mn-lt"/>
                <a:ea typeface="+mn-ea"/>
              </a:rPr>
              <a:t>: </a:t>
            </a:r>
            <a:r>
              <a:rPr lang="en-US" altLang="es-ES" sz="2400" dirty="0" err="1">
                <a:latin typeface="+mn-lt"/>
                <a:ea typeface="+mn-ea"/>
              </a:rPr>
              <a:t>análisis</a:t>
            </a:r>
            <a:r>
              <a:rPr lang="en-US" altLang="es-ES" sz="2400" dirty="0">
                <a:latin typeface="+mn-lt"/>
                <a:ea typeface="+mn-ea"/>
              </a:rPr>
              <a:t> de </a:t>
            </a:r>
            <a:r>
              <a:rPr lang="en-US" altLang="es-ES" sz="2400" dirty="0" err="1">
                <a:latin typeface="+mn-lt"/>
                <a:ea typeface="+mn-ea"/>
              </a:rPr>
              <a:t>los</a:t>
            </a:r>
            <a:r>
              <a:rPr lang="en-US" altLang="es-ES" sz="2400" dirty="0">
                <a:latin typeface="+mn-lt"/>
                <a:ea typeface="+mn-ea"/>
              </a:rPr>
              <a:t> </a:t>
            </a:r>
            <a:r>
              <a:rPr lang="en-US" altLang="es-ES" sz="2400" dirty="0" err="1">
                <a:latin typeface="+mn-lt"/>
                <a:ea typeface="+mn-ea"/>
              </a:rPr>
              <a:t>tres</a:t>
            </a:r>
            <a:r>
              <a:rPr lang="en-US" altLang="es-ES" sz="2400" dirty="0">
                <a:latin typeface="+mn-lt"/>
                <a:ea typeface="+mn-ea"/>
              </a:rPr>
              <a:t> </a:t>
            </a:r>
            <a:r>
              <a:rPr lang="en-US" altLang="es-ES" sz="2400" dirty="0" err="1">
                <a:latin typeface="+mn-lt"/>
                <a:ea typeface="+mn-ea"/>
              </a:rPr>
              <a:t>mapas</a:t>
            </a:r>
            <a:r>
              <a:rPr lang="en-US" altLang="es-ES" sz="2400" dirty="0">
                <a:latin typeface="+mn-lt"/>
                <a:ea typeface="+mn-ea"/>
              </a:rPr>
              <a:t> </a:t>
            </a:r>
            <a:r>
              <a:rPr lang="en-US" altLang="es-ES" sz="2400" dirty="0" err="1">
                <a:latin typeface="+mn-lt"/>
                <a:ea typeface="+mn-ea"/>
              </a:rPr>
              <a:t>anteriores</a:t>
            </a:r>
            <a:r>
              <a:rPr lang="en-US" altLang="es-ES" sz="2400" dirty="0">
                <a:latin typeface="+mn-lt"/>
                <a:ea typeface="+mn-ea"/>
              </a:rPr>
              <a:t> para </a:t>
            </a:r>
            <a:r>
              <a:rPr lang="en-US" altLang="es-ES" sz="2400" dirty="0" err="1">
                <a:latin typeface="+mn-lt"/>
                <a:ea typeface="+mn-ea"/>
              </a:rPr>
              <a:t>cada</a:t>
            </a:r>
            <a:r>
              <a:rPr lang="en-US" altLang="es-ES" sz="2400" dirty="0">
                <a:latin typeface="+mn-lt"/>
                <a:ea typeface="+mn-ea"/>
              </a:rPr>
              <a:t> </a:t>
            </a:r>
            <a:r>
              <a:rPr lang="en-US" altLang="es-ES" sz="2400" dirty="0" err="1">
                <a:latin typeface="+mn-lt"/>
                <a:ea typeface="+mn-ea"/>
              </a:rPr>
              <a:t>ubicación</a:t>
            </a:r>
            <a:r>
              <a:rPr lang="en-US" altLang="es-ES" sz="2400" dirty="0">
                <a:latin typeface="+mn-lt"/>
                <a:ea typeface="+mn-ea"/>
              </a:rPr>
              <a:t>.</a:t>
            </a:r>
          </a:p>
        </p:txBody>
      </p:sp>
      <p:sp>
        <p:nvSpPr>
          <p:cNvPr id="77" name="Rectangle 7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pic>
        <p:nvPicPr>
          <p:cNvPr id="133124" name="Picture 3">
            <a:extLst>
              <a:ext uri="{FF2B5EF4-FFF2-40B4-BE49-F238E27FC236}">
                <a16:creationId xmlns:a16="http://schemas.microsoft.com/office/drawing/2014/main" id="{465FCF5B-0D13-4226-B036-A615A103BF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017" y="1569624"/>
            <a:ext cx="6798082" cy="3718752"/>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a:extLst>
              <a:ext uri="{FF2B5EF4-FFF2-40B4-BE49-F238E27FC236}">
                <a16:creationId xmlns:a16="http://schemas.microsoft.com/office/drawing/2014/main" id="{8F42116B-BF4A-4E90-9E1D-AA89D98A977B}"/>
              </a:ext>
            </a:extLst>
          </p:cNvPr>
          <p:cNvSpPr>
            <a:spLocks noGrp="1" noChangeArrowheads="1"/>
          </p:cNvSpPr>
          <p:nvPr>
            <p:ph type="title"/>
          </p:nvPr>
        </p:nvSpPr>
        <p:spPr>
          <a:xfrm>
            <a:off x="463138" y="557677"/>
            <a:ext cx="9144000" cy="64293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s-AR" altLang="es-ES" sz="3600" dirty="0"/>
              <a:t>Cartografía del riesgo anualizado</a:t>
            </a:r>
          </a:p>
        </p:txBody>
      </p:sp>
      <p:sp>
        <p:nvSpPr>
          <p:cNvPr id="82946" name="Rectangle 2">
            <a:extLst>
              <a:ext uri="{FF2B5EF4-FFF2-40B4-BE49-F238E27FC236}">
                <a16:creationId xmlns:a16="http://schemas.microsoft.com/office/drawing/2014/main" id="{392379E8-FCEF-4F94-B3A1-69EAA39CCB94}"/>
              </a:ext>
            </a:extLst>
          </p:cNvPr>
          <p:cNvSpPr>
            <a:spLocks noGrp="1" noChangeArrowheads="1"/>
          </p:cNvSpPr>
          <p:nvPr>
            <p:ph idx="1"/>
          </p:nvPr>
        </p:nvSpPr>
        <p:spPr>
          <a:xfrm>
            <a:off x="463138" y="1895661"/>
            <a:ext cx="10806546" cy="3994500"/>
          </a:xfrm>
          <a:noFill/>
          <a:ln w="9360">
            <a:solidFill>
              <a:srgbClr val="CCFF99"/>
            </a:solidFill>
            <a:miter lim="800000"/>
            <a:headEnd/>
            <a:tailEnd/>
          </a:ln>
        </p:spPr>
        <p:txBody>
          <a:bodyPr/>
          <a:lstStyle/>
          <a:p>
            <a:pPr algn="just">
              <a:lnSpc>
                <a:spcPct val="120000"/>
              </a:lnSpc>
              <a:spcBef>
                <a:spcPts val="5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1800" dirty="0">
                <a:latin typeface="Arial" panose="020B0604020202020204" pitchFamily="34" charset="0"/>
              </a:rPr>
              <a:t> </a:t>
            </a:r>
            <a:r>
              <a:rPr lang="es-AR" altLang="es-ES" sz="2200" i="1" dirty="0">
                <a:solidFill>
                  <a:srgbClr val="FF0000"/>
                </a:solidFill>
                <a:latin typeface="Arial" panose="020B0604020202020204" pitchFamily="34" charset="0"/>
              </a:rPr>
              <a:t>El riesgo específico anualizado resultante de CUALQUIER AMENAZA EN CUALQUIER lugar representa el promedio esperado de pérdidas totales de todos los sucesos durante un período extenso dividido por el número de años implicados.</a:t>
            </a:r>
            <a:r>
              <a:rPr lang="es-AR" altLang="es-ES" sz="2200" b="1" i="1" dirty="0">
                <a:solidFill>
                  <a:srgbClr val="FFCC00"/>
                </a:solidFill>
                <a:latin typeface="Arial" panose="020B0604020202020204" pitchFamily="34" charset="0"/>
              </a:rPr>
              <a:t> </a:t>
            </a:r>
            <a:r>
              <a:rPr lang="es-AR" altLang="es-ES" sz="2200" dirty="0">
                <a:latin typeface="Arial" panose="020B0604020202020204" pitchFamily="34" charset="0"/>
              </a:rPr>
              <a:t>para generar la pérdida esperada dentro de ese tiempo. </a:t>
            </a:r>
          </a:p>
          <a:p>
            <a:pPr algn="just">
              <a:lnSpc>
                <a:spcPct val="120000"/>
              </a:lnSpc>
              <a:spcBef>
                <a:spcPts val="5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200" dirty="0">
                <a:latin typeface="Arial" panose="020B0604020202020204" pitchFamily="34" charset="0"/>
              </a:rPr>
              <a:t>El mapa indica las </a:t>
            </a:r>
            <a:r>
              <a:rPr lang="es-AR" altLang="es-ES" sz="2200" i="1" dirty="0">
                <a:solidFill>
                  <a:srgbClr val="FF0000"/>
                </a:solidFill>
                <a:latin typeface="Arial" panose="020B0604020202020204" pitchFamily="34" charset="0"/>
              </a:rPr>
              <a:t>pérdidas esperadas durante el tiempo y espacio</a:t>
            </a:r>
            <a:r>
              <a:rPr lang="es-AR" altLang="es-ES" sz="2200" dirty="0">
                <a:solidFill>
                  <a:srgbClr val="FF0000"/>
                </a:solidFill>
                <a:latin typeface="Arial" panose="020B0604020202020204" pitchFamily="34" charset="0"/>
              </a:rPr>
              <a:t>. </a:t>
            </a:r>
          </a:p>
          <a:p>
            <a:pPr algn="just">
              <a:lnSpc>
                <a:spcPct val="120000"/>
              </a:lnSpc>
              <a:spcBef>
                <a:spcPts val="55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200" dirty="0">
                <a:latin typeface="Arial" panose="020B0604020202020204" pitchFamily="34" charset="0"/>
              </a:rPr>
              <a:t>Teniendo suficientes detalles para el cálculo, se puede </a:t>
            </a:r>
            <a:r>
              <a:rPr lang="es-AR" altLang="es-ES" sz="2200" i="1" dirty="0">
                <a:solidFill>
                  <a:srgbClr val="FF0000"/>
                </a:solidFill>
                <a:latin typeface="Arial" panose="020B0604020202020204" pitchFamily="34" charset="0"/>
              </a:rPr>
              <a:t>estimar y calcular el costo</a:t>
            </a:r>
            <a:r>
              <a:rPr lang="es-AR" altLang="es-ES" sz="2200" dirty="0">
                <a:solidFill>
                  <a:srgbClr val="FF0000"/>
                </a:solidFill>
                <a:latin typeface="Arial" panose="020B0604020202020204" pitchFamily="34" charset="0"/>
              </a:rPr>
              <a:t> </a:t>
            </a:r>
            <a:r>
              <a:rPr lang="es-AR" altLang="es-ES" sz="2200" dirty="0">
                <a:latin typeface="Arial" panose="020B0604020202020204" pitchFamily="34" charset="0"/>
              </a:rPr>
              <a:t>de los efectos probables de las </a:t>
            </a:r>
            <a:r>
              <a:rPr lang="es-AR" altLang="es-ES" sz="2200" i="1" dirty="0">
                <a:solidFill>
                  <a:srgbClr val="FF0000"/>
                </a:solidFill>
                <a:latin typeface="Arial" panose="020B0604020202020204" pitchFamily="34" charset="0"/>
              </a:rPr>
              <a:t>políticas de mitigación</a:t>
            </a:r>
            <a:r>
              <a:rPr lang="es-AR" altLang="es-ES" sz="2200" dirty="0">
                <a:solidFill>
                  <a:srgbClr val="FF0000"/>
                </a:solidFill>
                <a:latin typeface="Arial" panose="020B0604020202020204" pitchFamily="34" charset="0"/>
              </a:rPr>
              <a:t> </a:t>
            </a:r>
            <a:r>
              <a:rPr lang="es-AR" altLang="es-ES" sz="2200" dirty="0">
                <a:latin typeface="Arial" panose="020B0604020202020204" pitchFamily="34" charset="0"/>
              </a:rPr>
              <a:t>para reducir pérdidas durante terremotos. Se pueden comparar los efectos relativos de las políticas diferentes para reducir pérdidas o se pueden examinar los cambios de riesgo con el tiempo</a:t>
            </a:r>
          </a:p>
        </p:txBody>
      </p:sp>
    </p:spTree>
  </p:cSld>
  <p:clrMapOvr>
    <a:masterClrMapping/>
  </p:clrMapOvr>
  <p:transition spd="med" advClick="0"/>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197738C8-D886-4A54-BD0B-F6F8057559EE}"/>
              </a:ext>
            </a:extLst>
          </p:cNvPr>
          <p:cNvSpPr>
            <a:spLocks noGrp="1" noChangeArrowheads="1"/>
          </p:cNvSpPr>
          <p:nvPr>
            <p:ph type="title"/>
          </p:nvPr>
        </p:nvSpPr>
        <p:spPr>
          <a:xfrm>
            <a:off x="5181601" y="634946"/>
            <a:ext cx="6368142" cy="1450757"/>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b="1"/>
              <a:t>¿Cuándo un Fenómeno Natural es Peligroso??</a:t>
            </a:r>
          </a:p>
        </p:txBody>
      </p:sp>
      <p:pic>
        <p:nvPicPr>
          <p:cNvPr id="2" name="Imagen 1">
            <a:extLst>
              <a:ext uri="{FF2B5EF4-FFF2-40B4-BE49-F238E27FC236}">
                <a16:creationId xmlns:a16="http://schemas.microsoft.com/office/drawing/2014/main" id="{6C84A914-4A3D-4429-9861-07658BCB718F}"/>
              </a:ext>
            </a:extLst>
          </p:cNvPr>
          <p:cNvPicPr>
            <a:picLocks noChangeAspect="1"/>
          </p:cNvPicPr>
          <p:nvPr/>
        </p:nvPicPr>
        <p:blipFill rotWithShape="1">
          <a:blip r:embed="rId2"/>
          <a:srcRect l="24549" r="37343"/>
          <a:stretch/>
        </p:blipFill>
        <p:spPr>
          <a:xfrm>
            <a:off x="20" y="-12128"/>
            <a:ext cx="4654276" cy="6870127"/>
          </a:xfrm>
          <a:prstGeom prst="rect">
            <a:avLst/>
          </a:prstGeom>
        </p:spPr>
      </p:pic>
      <p:cxnSp>
        <p:nvCxnSpPr>
          <p:cNvPr id="25" name="Straight Connector 2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4AC3AD8-C422-40F4-B075-60560E66E16C}"/>
              </a:ext>
            </a:extLst>
          </p:cNvPr>
          <p:cNvSpPr>
            <a:spLocks noGrp="1"/>
          </p:cNvSpPr>
          <p:nvPr>
            <p:ph idx="1"/>
          </p:nvPr>
        </p:nvSpPr>
        <p:spPr>
          <a:xfrm>
            <a:off x="4928260" y="2374919"/>
            <a:ext cx="6887688" cy="3670180"/>
          </a:xfrm>
        </p:spPr>
        <p:txBody>
          <a:bodyPr>
            <a:noAutofit/>
          </a:bodyPr>
          <a:lstStyle/>
          <a:p>
            <a:pPr>
              <a:spcBef>
                <a:spcPts val="1500"/>
              </a:spcBef>
            </a:pPr>
            <a:r>
              <a:rPr lang="es-AR" altLang="es-ES" sz="2200" dirty="0">
                <a:latin typeface="Arial" panose="020B0604020202020204" pitchFamily="34" charset="0"/>
              </a:rPr>
              <a:t>No todo fenómeno es peligroso para el hombre. </a:t>
            </a:r>
          </a:p>
          <a:p>
            <a:pPr>
              <a:spcBef>
                <a:spcPts val="1500"/>
              </a:spcBef>
            </a:pPr>
            <a:r>
              <a:rPr lang="es-AR" altLang="es-ES" sz="2200" dirty="0">
                <a:latin typeface="Arial" panose="020B0604020202020204" pitchFamily="34" charset="0"/>
              </a:rPr>
              <a:t>Algunos fenómenos, </a:t>
            </a:r>
            <a:r>
              <a:rPr lang="es-AR" altLang="es-ES" sz="2200" i="1" dirty="0">
                <a:solidFill>
                  <a:srgbClr val="FF0000"/>
                </a:solidFill>
                <a:latin typeface="Arial" panose="020B0604020202020204" pitchFamily="34" charset="0"/>
              </a:rPr>
              <a:t>POR SU TIPO Y MAGNITUD</a:t>
            </a:r>
            <a:r>
              <a:rPr lang="es-AR" altLang="es-ES" sz="2200" dirty="0">
                <a:solidFill>
                  <a:srgbClr val="FF0000"/>
                </a:solidFill>
                <a:latin typeface="Arial" panose="020B0604020202020204" pitchFamily="34" charset="0"/>
              </a:rPr>
              <a:t> </a:t>
            </a:r>
            <a:r>
              <a:rPr lang="es-AR" altLang="es-ES" sz="2200" dirty="0">
                <a:latin typeface="Arial" panose="020B0604020202020204" pitchFamily="34" charset="0"/>
              </a:rPr>
              <a:t>así como por lo </a:t>
            </a:r>
            <a:r>
              <a:rPr lang="es-AR" altLang="es-ES" sz="2200" dirty="0">
                <a:solidFill>
                  <a:srgbClr val="FF0000"/>
                </a:solidFill>
                <a:latin typeface="Arial" panose="020B0604020202020204" pitchFamily="34" charset="0"/>
              </a:rPr>
              <a:t>SORPRESIVO DE SU OCURRENCIA</a:t>
            </a:r>
            <a:r>
              <a:rPr lang="es-AR" altLang="es-ES" sz="2200" dirty="0">
                <a:latin typeface="Arial" panose="020B0604020202020204" pitchFamily="34" charset="0"/>
              </a:rPr>
              <a:t>, </a:t>
            </a:r>
            <a:r>
              <a:rPr lang="es-AR" altLang="es-ES" sz="2200" i="1" dirty="0">
                <a:solidFill>
                  <a:srgbClr val="FF0000"/>
                </a:solidFill>
                <a:latin typeface="Arial" panose="020B0604020202020204" pitchFamily="34" charset="0"/>
              </a:rPr>
              <a:t>constituyen un peligro</a:t>
            </a:r>
            <a:r>
              <a:rPr lang="es-AR" altLang="es-ES" sz="2200" dirty="0">
                <a:latin typeface="Arial" panose="020B0604020202020204" pitchFamily="34" charset="0"/>
              </a:rPr>
              <a:t>. </a:t>
            </a:r>
          </a:p>
          <a:p>
            <a:pPr>
              <a:spcBef>
                <a:spcPts val="1500"/>
              </a:spcBef>
            </a:pPr>
            <a:r>
              <a:rPr lang="es-AR" altLang="es-ES" sz="2200" dirty="0">
                <a:latin typeface="Arial" panose="020B0604020202020204" pitchFamily="34" charset="0"/>
              </a:rPr>
              <a:t>El peligro que representa un fenómeno natural </a:t>
            </a:r>
            <a:r>
              <a:rPr lang="es-AR" altLang="es-ES" sz="2200" i="1" dirty="0">
                <a:solidFill>
                  <a:srgbClr val="FF0000"/>
                </a:solidFill>
                <a:latin typeface="Arial" panose="020B0604020202020204" pitchFamily="34" charset="0"/>
              </a:rPr>
              <a:t>puede ser permanente o pasajero. </a:t>
            </a:r>
          </a:p>
          <a:p>
            <a:pPr>
              <a:spcBef>
                <a:spcPts val="1500"/>
              </a:spcBef>
            </a:pPr>
            <a:r>
              <a:rPr lang="es-AR" altLang="es-ES" sz="2200" dirty="0">
                <a:latin typeface="Arial" panose="020B0604020202020204" pitchFamily="34" charset="0"/>
              </a:rPr>
              <a:t>Se le denomina así porque es potencialmente dañino.</a:t>
            </a:r>
          </a:p>
          <a:p>
            <a:pPr>
              <a:spcBef>
                <a:spcPts val="1500"/>
              </a:spcBef>
            </a:pPr>
            <a:r>
              <a:rPr lang="es-AR" altLang="es-ES" sz="2200" dirty="0">
                <a:latin typeface="Arial" panose="020B0604020202020204" pitchFamily="34" charset="0"/>
              </a:rPr>
              <a:t> Este es mayor o menor según la probabilidad de ocurrencia y la extensión de su impacto.</a:t>
            </a:r>
          </a:p>
          <a:p>
            <a:endParaRPr lang="es-419" sz="2200" dirty="0"/>
          </a:p>
        </p:txBody>
      </p:sp>
    </p:spTree>
    <p:extLst>
      <p:ext uri="{BB962C8B-B14F-4D97-AF65-F5344CB8AC3E}">
        <p14:creationId xmlns:p14="http://schemas.microsoft.com/office/powerpoint/2010/main" val="3283774985"/>
      </p:ext>
    </p:extLst>
  </p:cSld>
  <p:clrMapOvr>
    <a:masterClrMapping/>
  </p:clrMapOvr>
  <p:transition spd="med" advClick="0"/>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74" name="Rectangle 7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76" name="Straight Connector 7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39266" name="Rectangle 1">
            <a:extLst>
              <a:ext uri="{FF2B5EF4-FFF2-40B4-BE49-F238E27FC236}">
                <a16:creationId xmlns:a16="http://schemas.microsoft.com/office/drawing/2014/main" id="{42762762-5C78-4F2C-BC2D-AD43F7A630FF}"/>
              </a:ext>
            </a:extLst>
          </p:cNvPr>
          <p:cNvSpPr>
            <a:spLocks noGrp="1" noChangeArrowheads="1"/>
          </p:cNvSpPr>
          <p:nvPr>
            <p:ph type="title"/>
          </p:nvPr>
        </p:nvSpPr>
        <p:spPr>
          <a:xfrm>
            <a:off x="457200" y="640080"/>
            <a:ext cx="3659246" cy="2926080"/>
          </a:xfr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s-ES" sz="4400" dirty="0" err="1">
                <a:solidFill>
                  <a:srgbClr val="FFFFFF"/>
                </a:solidFill>
              </a:rPr>
              <a:t>Cartografía</a:t>
            </a:r>
            <a:r>
              <a:rPr lang="en-US" altLang="es-ES" sz="4400" dirty="0">
                <a:solidFill>
                  <a:srgbClr val="FFFFFF"/>
                </a:solidFill>
              </a:rPr>
              <a:t> del </a:t>
            </a:r>
            <a:r>
              <a:rPr lang="en-US" altLang="es-ES" sz="4400" dirty="0" err="1">
                <a:solidFill>
                  <a:srgbClr val="FFFFFF"/>
                </a:solidFill>
              </a:rPr>
              <a:t>Riesgo</a:t>
            </a:r>
            <a:r>
              <a:rPr lang="en-US" altLang="es-ES" sz="4400" dirty="0">
                <a:solidFill>
                  <a:srgbClr val="FFFFFF"/>
                </a:solidFill>
              </a:rPr>
              <a:t> </a:t>
            </a:r>
            <a:r>
              <a:rPr lang="en-US" altLang="es-ES" sz="4400" dirty="0" err="1">
                <a:solidFill>
                  <a:srgbClr val="FFFFFF"/>
                </a:solidFill>
              </a:rPr>
              <a:t>Anualizado</a:t>
            </a:r>
            <a:endParaRPr lang="en-US" altLang="es-ES" sz="4400" dirty="0">
              <a:solidFill>
                <a:srgbClr val="FFFFFF"/>
              </a:solidFill>
            </a:endParaRPr>
          </a:p>
        </p:txBody>
      </p:sp>
      <p:pic>
        <p:nvPicPr>
          <p:cNvPr id="139267" name="Picture 2">
            <a:extLst>
              <a:ext uri="{FF2B5EF4-FFF2-40B4-BE49-F238E27FC236}">
                <a16:creationId xmlns:a16="http://schemas.microsoft.com/office/drawing/2014/main" id="{216E6D66-CF44-4E71-B0E6-DD18BFEEF5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81" r="1" b="24803"/>
          <a:stretch/>
        </p:blipFill>
        <p:spPr bwMode="auto">
          <a:xfrm>
            <a:off x="4639733" y="10"/>
            <a:ext cx="7552266" cy="6857990"/>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 name="Rectangle 79">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cSld>
  <p:clrMapOvr>
    <a:masterClrMapping/>
  </p:clrMapOvr>
  <p:transition spd="med"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AEEFD185-99DA-4764-8422-46BBF9D52896}"/>
              </a:ext>
            </a:extLst>
          </p:cNvPr>
          <p:cNvSpPr>
            <a:spLocks noGrp="1" noChangeArrowheads="1"/>
          </p:cNvSpPr>
          <p:nvPr>
            <p:ph type="title"/>
          </p:nvPr>
        </p:nvSpPr>
        <p:spPr>
          <a:xfrm>
            <a:off x="1524000" y="200025"/>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Presentación del Riesgo</a:t>
            </a:r>
          </a:p>
        </p:txBody>
      </p:sp>
      <p:sp>
        <p:nvSpPr>
          <p:cNvPr id="86018" name="Rectangle 2">
            <a:extLst>
              <a:ext uri="{FF2B5EF4-FFF2-40B4-BE49-F238E27FC236}">
                <a16:creationId xmlns:a16="http://schemas.microsoft.com/office/drawing/2014/main" id="{7F240B36-236E-4F9B-8862-9E813CCE2DF0}"/>
              </a:ext>
            </a:extLst>
          </p:cNvPr>
          <p:cNvSpPr>
            <a:spLocks noGrp="1" noChangeArrowheads="1"/>
          </p:cNvSpPr>
          <p:nvPr>
            <p:ph idx="1"/>
          </p:nvPr>
        </p:nvSpPr>
        <p:spPr>
          <a:xfrm>
            <a:off x="602166" y="2115907"/>
            <a:ext cx="10961649" cy="3673475"/>
          </a:xfrm>
          <a:noFill/>
          <a:ln w="9360">
            <a:solidFill>
              <a:srgbClr val="CCFF99"/>
            </a:solidFill>
            <a:miter lim="800000"/>
            <a:headEnd/>
            <a:tailEnd/>
          </a:ln>
        </p:spPr>
        <p:txBody>
          <a:bodyPr/>
          <a:lstStyle/>
          <a:p>
            <a:pPr algn="just">
              <a:lnSpc>
                <a:spcPct val="15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El trazado de </a:t>
            </a:r>
            <a:r>
              <a:rPr lang="es-ES" altLang="es-ES" sz="2400" dirty="0">
                <a:solidFill>
                  <a:srgbClr val="FF0000"/>
                </a:solidFill>
                <a:latin typeface="Arial" panose="020B0604020202020204" pitchFamily="34" charset="0"/>
              </a:rPr>
              <a:t>MAPAS DE RIESGO </a:t>
            </a:r>
            <a:r>
              <a:rPr lang="es-ES" altLang="es-ES" sz="2400" dirty="0">
                <a:latin typeface="Arial" panose="020B0604020202020204" pitchFamily="34" charset="0"/>
              </a:rPr>
              <a:t>presenta el </a:t>
            </a:r>
            <a:r>
              <a:rPr lang="es-ES" altLang="es-ES" sz="2400" dirty="0">
                <a:solidFill>
                  <a:srgbClr val="FF0000"/>
                </a:solidFill>
                <a:latin typeface="Arial" panose="020B0604020202020204" pitchFamily="34" charset="0"/>
              </a:rPr>
              <a:t>RIESGO EN UNA FORMA GEOGRÁFICA </a:t>
            </a:r>
            <a:r>
              <a:rPr lang="es-ES" altLang="es-ES" sz="2400" dirty="0">
                <a:latin typeface="Arial" panose="020B0604020202020204" pitchFamily="34" charset="0"/>
              </a:rPr>
              <a:t>que muestra las tendencias de riesgo sobre un área y permite comparar los niveles de riesgo en diferentes áreas geográficas. </a:t>
            </a:r>
          </a:p>
          <a:p>
            <a:pPr algn="just">
              <a:lnSpc>
                <a:spcPct val="150000"/>
              </a:lnSpc>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Las curvas f:N, por otro lado, muestran pérdidas agregadas en una región grande durante un período determinado.</a:t>
            </a:r>
          </a:p>
        </p:txBody>
      </p:sp>
    </p:spTree>
  </p:cSld>
  <p:clrMapOvr>
    <a:masterClrMapping/>
  </p:clrMapOvr>
  <p:transition spd="med"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a:extLst>
              <a:ext uri="{FF2B5EF4-FFF2-40B4-BE49-F238E27FC236}">
                <a16:creationId xmlns:a16="http://schemas.microsoft.com/office/drawing/2014/main" id="{7B43805F-65F4-4AEE-BA9C-5D527E965E33}"/>
              </a:ext>
            </a:extLst>
          </p:cNvPr>
          <p:cNvSpPr>
            <a:spLocks noGrp="1" noChangeArrowheads="1"/>
          </p:cNvSpPr>
          <p:nvPr>
            <p:ph type="title"/>
          </p:nvPr>
        </p:nvSpPr>
        <p:spPr>
          <a:xfrm>
            <a:off x="1524000" y="200025"/>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Presentación del Riesgo</a:t>
            </a:r>
          </a:p>
        </p:txBody>
      </p:sp>
      <p:sp>
        <p:nvSpPr>
          <p:cNvPr id="87042" name="Rectangle 2">
            <a:extLst>
              <a:ext uri="{FF2B5EF4-FFF2-40B4-BE49-F238E27FC236}">
                <a16:creationId xmlns:a16="http://schemas.microsoft.com/office/drawing/2014/main" id="{2388854D-AF9A-48AA-8884-9D2F85544C4F}"/>
              </a:ext>
            </a:extLst>
          </p:cNvPr>
          <p:cNvSpPr>
            <a:spLocks noGrp="1" noChangeArrowheads="1"/>
          </p:cNvSpPr>
          <p:nvPr>
            <p:ph idx="1"/>
          </p:nvPr>
        </p:nvSpPr>
        <p:spPr>
          <a:xfrm>
            <a:off x="326638" y="1238792"/>
            <a:ext cx="11173521" cy="4121150"/>
          </a:xfrm>
          <a:noFill/>
          <a:ln w="9360">
            <a:solidFill>
              <a:srgbClr val="CCFF99"/>
            </a:solidFill>
            <a:miter lim="800000"/>
            <a:headEnd/>
            <a:tailEnd/>
          </a:ln>
        </p:spPr>
        <p:txBody>
          <a:bodyPr/>
          <a:lstStyle/>
          <a:p>
            <a:pPr marL="341313" indent="-341313" algn="ctr">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b="1" dirty="0">
                <a:solidFill>
                  <a:srgbClr val="FF0000"/>
                </a:solidFill>
                <a:latin typeface="Arial" panose="020B0604020202020204" pitchFamily="34" charset="0"/>
              </a:rPr>
              <a:t>¿Qué importancia tiene un mapa de riesgos?</a:t>
            </a:r>
          </a:p>
          <a:p>
            <a:pPr marL="341313" indent="-341313" algn="ctr">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s-AR" altLang="es-ES" sz="2400" b="1" dirty="0">
              <a:solidFill>
                <a:srgbClr val="FF0000"/>
              </a:solidFill>
              <a:latin typeface="Arial" panose="020B0604020202020204" pitchFamily="34" charset="0"/>
            </a:endParaRPr>
          </a:p>
          <a:p>
            <a:pPr marL="341313" indent="-341313" algn="just">
              <a:spcBef>
                <a:spcPts val="600"/>
              </a:spcBef>
              <a:buClr>
                <a:srgbClr val="FFCC00"/>
              </a:buClr>
              <a:buSzPct val="650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 Al hacerlo conocemos e identificamos (¿cuáles son?) los peligros y amenazas que tenemos.</a:t>
            </a:r>
          </a:p>
          <a:p>
            <a:pPr marL="341313" indent="-341313" algn="just">
              <a:spcBef>
                <a:spcPts val="600"/>
              </a:spcBef>
              <a:buClr>
                <a:srgbClr val="FFCC00"/>
              </a:buClr>
              <a:buSzPct val="650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 Permite recuperar memoria y registrar eventos históricos que han afectado negativamente a la comunidad</a:t>
            </a:r>
          </a:p>
          <a:p>
            <a:pPr marL="341313" indent="-341313" algn="just">
              <a:spcBef>
                <a:spcPts val="600"/>
              </a:spcBef>
              <a:buClr>
                <a:srgbClr val="FFCC00"/>
              </a:buClr>
              <a:buSzPct val="650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 Nos permite ubicar (¿dónde están?) los riesgos y las amenazas.</a:t>
            </a:r>
          </a:p>
          <a:p>
            <a:pPr marL="341313" indent="-341313" algn="just">
              <a:spcBef>
                <a:spcPts val="600"/>
              </a:spcBef>
              <a:buClr>
                <a:srgbClr val="FFCC00"/>
              </a:buClr>
              <a:buSzPct val="650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 Hace análisis crítico de la realidad identificando las vulnerabilidades </a:t>
            </a:r>
          </a:p>
          <a:p>
            <a:pPr marL="341313" indent="-341313" algn="just">
              <a:spcBef>
                <a:spcPts val="600"/>
              </a:spcBef>
              <a:buClr>
                <a:srgbClr val="FFCC00"/>
              </a:buClr>
              <a:buSzPct val="65000"/>
              <a:buFont typeface="Wingdings" panose="05000000000000000000" pitchFamily="2" charset="2"/>
              <a:buChar char=""/>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dirty="0">
                <a:latin typeface="Arial" panose="020B0604020202020204" pitchFamily="34" charset="0"/>
              </a:rPr>
              <a:t> Nos permite identificara la población y los servicios vitales (salud, agua- desagüe, vías de comunicación, luz) en mayor riesgo</a:t>
            </a:r>
          </a:p>
        </p:txBody>
      </p:sp>
    </p:spTree>
  </p:cSld>
  <p:clrMapOvr>
    <a:masterClrMapping/>
  </p:clrMapOvr>
  <p:transition spd="med"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1561CED0-EC95-46E9-8103-60D29DCB8A95}"/>
              </a:ext>
            </a:extLst>
          </p:cNvPr>
          <p:cNvSpPr>
            <a:spLocks noGrp="1" noChangeArrowheads="1"/>
          </p:cNvSpPr>
          <p:nvPr>
            <p:ph type="title"/>
          </p:nvPr>
        </p:nvSpPr>
        <p:spPr>
          <a:xfrm>
            <a:off x="1524000" y="200025"/>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Presentación del Riesgo</a:t>
            </a:r>
          </a:p>
        </p:txBody>
      </p:sp>
      <p:sp>
        <p:nvSpPr>
          <p:cNvPr id="88066" name="Rectangle 2">
            <a:extLst>
              <a:ext uri="{FF2B5EF4-FFF2-40B4-BE49-F238E27FC236}">
                <a16:creationId xmlns:a16="http://schemas.microsoft.com/office/drawing/2014/main" id="{8A172A9F-D0B2-4949-B8C1-9B9806A84398}"/>
              </a:ext>
            </a:extLst>
          </p:cNvPr>
          <p:cNvSpPr>
            <a:spLocks noGrp="1" noChangeArrowheads="1"/>
          </p:cNvSpPr>
          <p:nvPr>
            <p:ph idx="1"/>
          </p:nvPr>
        </p:nvSpPr>
        <p:spPr>
          <a:xfrm>
            <a:off x="579863" y="1982594"/>
            <a:ext cx="10850135" cy="3180421"/>
          </a:xfrm>
          <a:noFill/>
          <a:ln w="9360">
            <a:solidFill>
              <a:srgbClr val="CCFF99"/>
            </a:solidFill>
            <a:miter lim="800000"/>
            <a:headEnd/>
            <a:tailEnd/>
          </a:ln>
        </p:spPr>
        <p:txBody>
          <a:bodyPr/>
          <a:lstStyle/>
          <a:p>
            <a:pPr marL="341313" indent="-341313" algn="just">
              <a:lnSpc>
                <a:spcPct val="120000"/>
              </a:lnSpc>
              <a:spcBef>
                <a:spcPts val="600"/>
              </a:spcBef>
              <a:buClr>
                <a:srgbClr val="FFCC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s-AR" altLang="es-ES" sz="2400" dirty="0">
                <a:latin typeface="Arial" panose="020B0604020202020204" pitchFamily="34" charset="0"/>
              </a:rPr>
              <a:t>Nos permite relacionar la base económica de la población a los riesgos.</a:t>
            </a:r>
          </a:p>
          <a:p>
            <a:pPr marL="341313" indent="-341313" algn="just">
              <a:lnSpc>
                <a:spcPct val="120000"/>
              </a:lnSpc>
              <a:spcBef>
                <a:spcPts val="600"/>
              </a:spcBef>
              <a:buClr>
                <a:srgbClr val="FFCC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s-AR" altLang="es-ES" sz="2400" dirty="0">
                <a:latin typeface="Arial" panose="020B0604020202020204" pitchFamily="34" charset="0"/>
              </a:rPr>
              <a:t>El mapa ofrece a las autoridades y a las organizaciones amenazas y riesgos identificados en forma compartida para tomar decisiones.</a:t>
            </a:r>
          </a:p>
          <a:p>
            <a:pPr marL="341313" indent="-341313" algn="just">
              <a:lnSpc>
                <a:spcPct val="120000"/>
              </a:lnSpc>
              <a:spcBef>
                <a:spcPts val="600"/>
              </a:spcBef>
              <a:buClr>
                <a:srgbClr val="FFCC00"/>
              </a:buClr>
              <a:buSzPct val="65000"/>
              <a:buFont typeface="Wingdings" panose="05000000000000000000"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s-AR" altLang="es-ES" sz="2400" dirty="0">
                <a:latin typeface="Arial" panose="020B0604020202020204" pitchFamily="34" charset="0"/>
              </a:rPr>
              <a:t>Las decisiones se refieren a mecanismos de reducir el riesgo (vulnerabilidad, ocurrencia de la amenaza), y  de preparación ante la ocurrencia del evento, para reducir los daños.</a:t>
            </a:r>
          </a:p>
        </p:txBody>
      </p:sp>
    </p:spTree>
  </p:cSld>
  <p:clrMapOvr>
    <a:masterClrMapping/>
  </p:clrMapOvr>
  <p:transition spd="med" advClick="0"/>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89089" name="Rectangle 1">
            <a:extLst>
              <a:ext uri="{FF2B5EF4-FFF2-40B4-BE49-F238E27FC236}">
                <a16:creationId xmlns:a16="http://schemas.microsoft.com/office/drawing/2014/main" id="{A542A1E9-F924-422A-B18A-86C7709B8005}"/>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3600" b="1">
                <a:solidFill>
                  <a:srgbClr val="FFFFFF"/>
                </a:solidFill>
              </a:rPr>
              <a:t>Medidas del Riesgo</a:t>
            </a:r>
          </a:p>
        </p:txBody>
      </p:sp>
      <p:sp>
        <p:nvSpPr>
          <p:cNvPr id="75" name="Rectangle 7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89091" name="CuadroTexto 1">
            <a:extLst>
              <a:ext uri="{FF2B5EF4-FFF2-40B4-BE49-F238E27FC236}">
                <a16:creationId xmlns:a16="http://schemas.microsoft.com/office/drawing/2014/main" id="{2FC682DD-7F71-7423-B84F-399A9EC601A8}"/>
              </a:ext>
            </a:extLst>
          </p:cNvPr>
          <p:cNvGraphicFramePr/>
          <p:nvPr>
            <p:extLst>
              <p:ext uri="{D42A27DB-BD31-4B8C-83A1-F6EECF244321}">
                <p14:modId xmlns:p14="http://schemas.microsoft.com/office/powerpoint/2010/main" val="318766335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advClick="0"/>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6" name="Rectangle 13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90117" name="Rectangle 13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90118" name="Straight Connector 13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0119" name="Rectangle 140">
            <a:extLst>
              <a:ext uri="{FF2B5EF4-FFF2-40B4-BE49-F238E27FC236}">
                <a16:creationId xmlns:a16="http://schemas.microsoft.com/office/drawing/2014/main" id="{C4AAA502-5435-489E-9538-3A40E6C71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13" name="Rectangle 1">
            <a:extLst>
              <a:ext uri="{FF2B5EF4-FFF2-40B4-BE49-F238E27FC236}">
                <a16:creationId xmlns:a16="http://schemas.microsoft.com/office/drawing/2014/main" id="{7400B998-1D45-403E-9E5F-C692C3A3E65A}"/>
              </a:ext>
            </a:extLst>
          </p:cNvPr>
          <p:cNvSpPr>
            <a:spLocks noGrp="1" noChangeArrowheads="1"/>
          </p:cNvSpPr>
          <p:nvPr>
            <p:ph type="title"/>
          </p:nvPr>
        </p:nvSpPr>
        <p:spPr>
          <a:xfrm>
            <a:off x="648928" y="5212653"/>
            <a:ext cx="10909073" cy="1057655"/>
          </a:xfrm>
        </p:spPr>
        <p:txBody>
          <a:bodyPr vert="horz" lIns="91440" tIns="45720" rIns="91440" bIns="45720" rtlCol="0" anchor="b">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s-ES" sz="5600" b="1">
                <a:solidFill>
                  <a:schemeClr val="tx1">
                    <a:lumMod val="85000"/>
                    <a:lumOff val="15000"/>
                  </a:schemeClr>
                </a:solidFill>
              </a:rPr>
              <a:t>Tipos de pérdidas a ser consideradas</a:t>
            </a:r>
          </a:p>
        </p:txBody>
      </p:sp>
      <p:cxnSp>
        <p:nvCxnSpPr>
          <p:cNvPr id="90120" name="Straight Connector 142">
            <a:extLst>
              <a:ext uri="{FF2B5EF4-FFF2-40B4-BE49-F238E27FC236}">
                <a16:creationId xmlns:a16="http://schemas.microsoft.com/office/drawing/2014/main" id="{C9AC0290-4702-4519-B0F4-C2A46880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0121" name="Rectangle 144">
            <a:extLst>
              <a:ext uri="{FF2B5EF4-FFF2-40B4-BE49-F238E27FC236}">
                <a16:creationId xmlns:a16="http://schemas.microsoft.com/office/drawing/2014/main" id="{DE42378B-2E28-4810-8421-7A473A40E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47" name="Rectangle 146">
            <a:extLst>
              <a:ext uri="{FF2B5EF4-FFF2-40B4-BE49-F238E27FC236}">
                <a16:creationId xmlns:a16="http://schemas.microsoft.com/office/drawing/2014/main" id="{0D91DD17-237F-4811-BC0E-128EB1BD7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90114" name="Group 2">
            <a:extLst>
              <a:ext uri="{FF2B5EF4-FFF2-40B4-BE49-F238E27FC236}">
                <a16:creationId xmlns:a16="http://schemas.microsoft.com/office/drawing/2014/main" id="{872E96C3-5509-488E-97E9-D65D537C256C}"/>
              </a:ext>
            </a:extLst>
          </p:cNvPr>
          <p:cNvGraphicFramePr>
            <a:graphicFrameLocks noGrp="1"/>
          </p:cNvGraphicFramePr>
          <p:nvPr>
            <p:extLst>
              <p:ext uri="{D42A27DB-BD31-4B8C-83A1-F6EECF244321}">
                <p14:modId xmlns:p14="http://schemas.microsoft.com/office/powerpoint/2010/main" val="2818830647"/>
              </p:ext>
            </p:extLst>
          </p:nvPr>
        </p:nvGraphicFramePr>
        <p:xfrm>
          <a:off x="418022" y="320329"/>
          <a:ext cx="11352810" cy="4689265"/>
        </p:xfrm>
        <a:graphic>
          <a:graphicData uri="http://schemas.openxmlformats.org/drawingml/2006/table">
            <a:tbl>
              <a:tblPr firstRow="1" bandRow="1">
                <a:tableStyleId>{69012ECD-51FC-41F1-AA8D-1B2483CD663E}</a:tableStyleId>
              </a:tblPr>
              <a:tblGrid>
                <a:gridCol w="1864426">
                  <a:extLst>
                    <a:ext uri="{9D8B030D-6E8A-4147-A177-3AD203B41FA5}">
                      <a16:colId xmlns:a16="http://schemas.microsoft.com/office/drawing/2014/main" val="2875697639"/>
                    </a:ext>
                  </a:extLst>
                </a:gridCol>
                <a:gridCol w="2786111">
                  <a:extLst>
                    <a:ext uri="{9D8B030D-6E8A-4147-A177-3AD203B41FA5}">
                      <a16:colId xmlns:a16="http://schemas.microsoft.com/office/drawing/2014/main" val="1254053295"/>
                    </a:ext>
                  </a:extLst>
                </a:gridCol>
                <a:gridCol w="3532719">
                  <a:extLst>
                    <a:ext uri="{9D8B030D-6E8A-4147-A177-3AD203B41FA5}">
                      <a16:colId xmlns:a16="http://schemas.microsoft.com/office/drawing/2014/main" val="2540174759"/>
                    </a:ext>
                  </a:extLst>
                </a:gridCol>
                <a:gridCol w="3169554">
                  <a:extLst>
                    <a:ext uri="{9D8B030D-6E8A-4147-A177-3AD203B41FA5}">
                      <a16:colId xmlns:a16="http://schemas.microsoft.com/office/drawing/2014/main" val="3831649478"/>
                    </a:ext>
                  </a:extLst>
                </a:gridCol>
              </a:tblGrid>
              <a:tr h="310508">
                <a:tc gridSpan="2">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1" u="none" strike="noStrike" cap="all" spc="60" normalizeH="0" baseline="0" dirty="0">
                          <a:ln>
                            <a:noFill/>
                          </a:ln>
                          <a:solidFill>
                            <a:schemeClr val="tx1"/>
                          </a:solidFill>
                          <a:effectLst/>
                          <a:highlight>
                            <a:srgbClr val="FFFF00"/>
                          </a:highlight>
                        </a:rPr>
                        <a:t> </a:t>
                      </a:r>
                      <a:endParaRPr kumimoji="0" lang="es-AR" altLang="es-ES" sz="1400" b="1" i="0" u="none" strike="noStrike" cap="all" spc="60" normalizeH="0" baseline="0" dirty="0">
                        <a:ln>
                          <a:noFill/>
                        </a:ln>
                        <a:solidFill>
                          <a:schemeClr val="tx1"/>
                        </a:solidFill>
                        <a:effectLst/>
                        <a:highlight>
                          <a:srgbClr val="FFFF00"/>
                        </a:highlight>
                        <a:latin typeface="Tahoma" panose="020B0604030504040204" pitchFamily="34" charset="0"/>
                        <a:ea typeface="MS Gothic" panose="020B0609070205080204" pitchFamily="49" charset="-128"/>
                        <a:cs typeface="Arial" panose="020B0604020202020204" pitchFamily="34" charset="0"/>
                      </a:endParaRPr>
                    </a:p>
                  </a:txBody>
                  <a:tcPr marL="34394" marR="34394" marT="34944" marB="34944" anchor="b" horzOverflow="overflow"/>
                </a:tc>
                <a:tc hMerge="1">
                  <a:txBody>
                    <a:bodyPr/>
                    <a:lstStyle/>
                    <a:p>
                      <a:endParaRPr lang="es-ES"/>
                    </a:p>
                  </a:txBody>
                  <a:tcPr/>
                </a:tc>
                <a:tc gridSpan="2">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00000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1" u="none" strike="noStrike" cap="all" spc="60" normalizeH="0" baseline="0" dirty="0">
                          <a:ln>
                            <a:noFill/>
                          </a:ln>
                          <a:solidFill>
                            <a:schemeClr val="tx1"/>
                          </a:solidFill>
                          <a:effectLst/>
                        </a:rPr>
                        <a:t>PÉRDIDAS</a:t>
                      </a:r>
                      <a:endParaRPr kumimoji="0" lang="es-AR" altLang="es-ES" sz="1400" b="1" i="0" u="none" strike="noStrike" cap="all" spc="6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34944" marB="34944" anchor="b" horzOverflow="overflow"/>
                </a:tc>
                <a:tc hMerge="1">
                  <a:txBody>
                    <a:bodyPr/>
                    <a:lstStyle/>
                    <a:p>
                      <a:endParaRPr lang="es-ES"/>
                    </a:p>
                  </a:txBody>
                  <a:tcPr/>
                </a:tc>
                <a:extLst>
                  <a:ext uri="{0D108BD9-81ED-4DB2-BD59-A6C34878D82A}">
                    <a16:rowId xmlns:a16="http://schemas.microsoft.com/office/drawing/2014/main" val="1437129355"/>
                  </a:ext>
                </a:extLst>
              </a:tr>
              <a:tr h="205144">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1" u="none" strike="noStrike" cap="none" spc="0" normalizeH="0" baseline="0" dirty="0">
                          <a:ln>
                            <a:noFill/>
                          </a:ln>
                          <a:solidFill>
                            <a:schemeClr val="tx1"/>
                          </a:solidFill>
                          <a:effectLst/>
                        </a:rPr>
                        <a:t>Consecuencias</a:t>
                      </a:r>
                      <a:endParaRPr kumimoji="0" lang="es-AR" altLang="es-ES" sz="1400" b="1"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1" u="none" strike="noStrike" cap="none" spc="0" normalizeH="0" baseline="0" dirty="0">
                          <a:ln>
                            <a:noFill/>
                          </a:ln>
                          <a:solidFill>
                            <a:schemeClr val="tx1"/>
                          </a:solidFill>
                          <a:effectLst/>
                        </a:rPr>
                        <a:t>Medida</a:t>
                      </a:r>
                      <a:endParaRPr kumimoji="0" lang="es-AR" altLang="es-ES" sz="1400" b="1"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1" u="none" strike="noStrike" cap="none" spc="0" normalizeH="0" baseline="0" dirty="0">
                          <a:ln>
                            <a:noFill/>
                          </a:ln>
                          <a:solidFill>
                            <a:schemeClr val="tx1"/>
                          </a:solidFill>
                          <a:effectLst/>
                        </a:rPr>
                        <a:t>Tangible</a:t>
                      </a:r>
                      <a:endParaRPr kumimoji="0" lang="es-AR" altLang="es-ES" sz="1400" b="1"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1" u="none" strike="noStrike" cap="none" spc="0" normalizeH="0" baseline="0" dirty="0">
                          <a:ln>
                            <a:noFill/>
                          </a:ln>
                          <a:solidFill>
                            <a:schemeClr val="tx1"/>
                          </a:solidFill>
                          <a:effectLst/>
                        </a:rPr>
                        <a:t>Intangible</a:t>
                      </a:r>
                      <a:endParaRPr kumimoji="0" lang="es-AR" altLang="es-ES" sz="1400" b="1"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4210212269"/>
                  </a:ext>
                </a:extLst>
              </a:tr>
              <a:tr h="343115">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Muertes</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Número de personas</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Pérdida de individuos activos económicamente</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Efectos sociales y psicológicos en el resto de la comunidad</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2966866965"/>
                  </a:ext>
                </a:extLst>
              </a:tr>
              <a:tr h="343115">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400" b="0" u="none" strike="noStrike" cap="none" spc="0" normalizeH="0" baseline="0">
                          <a:ln>
                            <a:noFill/>
                          </a:ln>
                          <a:solidFill>
                            <a:schemeClr val="tx1"/>
                          </a:solidFill>
                          <a:effectLst/>
                        </a:rPr>
                        <a:t>Herídos</a:t>
                      </a:r>
                      <a:endParaRPr kumimoji="0" lang="es-ES"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Cantidad y gravedad de los heridos</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400" b="0" u="none" strike="noStrike" cap="none" spc="0" normalizeH="0" baseline="0" dirty="0" err="1">
                          <a:ln>
                            <a:noFill/>
                          </a:ln>
                          <a:solidFill>
                            <a:schemeClr val="tx1"/>
                          </a:solidFill>
                          <a:effectLst/>
                        </a:rPr>
                        <a:t>Trapamiento</a:t>
                      </a:r>
                      <a:r>
                        <a:rPr kumimoji="0" lang="es-ES" altLang="es-ES" sz="1400" b="0" u="none" strike="noStrike" cap="none" spc="0" normalizeH="0" baseline="0" dirty="0">
                          <a:ln>
                            <a:noFill/>
                          </a:ln>
                          <a:solidFill>
                            <a:schemeClr val="tx1"/>
                          </a:solidFill>
                          <a:effectLst/>
                        </a:rPr>
                        <a:t> médico necesarios.                                       Pérdida temporal de actividad económica de parte de individuos productivos</a:t>
                      </a:r>
                      <a:endParaRPr kumimoji="0" lang="es-ES"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400" b="0" u="none" strike="noStrike" cap="none" spc="0" normalizeH="0" baseline="0">
                          <a:ln>
                            <a:noFill/>
                          </a:ln>
                          <a:solidFill>
                            <a:schemeClr val="tx1"/>
                          </a:solidFill>
                          <a:effectLst/>
                        </a:rPr>
                        <a:t>Sufrimiento y recuperación social y psicológicio</a:t>
                      </a:r>
                      <a:endParaRPr kumimoji="0" lang="es-ES"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230333667"/>
                  </a:ext>
                </a:extLst>
              </a:tr>
              <a:tr h="343115">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Daño físico</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Inventario de elementos dañados según cantidad y nivel del daño</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400" b="0" u="none" strike="noStrike" cap="none" spc="0" normalizeH="0" baseline="0" dirty="0">
                          <a:ln>
                            <a:noFill/>
                          </a:ln>
                          <a:solidFill>
                            <a:schemeClr val="tx1"/>
                          </a:solidFill>
                          <a:effectLst/>
                        </a:rPr>
                        <a:t>Costo de </a:t>
                      </a:r>
                      <a:r>
                        <a:rPr kumimoji="0" lang="es-ES" altLang="es-ES" sz="1400" b="0" u="none" strike="noStrike" cap="none" spc="0" normalizeH="0" baseline="0" dirty="0" err="1">
                          <a:ln>
                            <a:noFill/>
                          </a:ln>
                          <a:solidFill>
                            <a:schemeClr val="tx1"/>
                          </a:solidFill>
                          <a:effectLst/>
                        </a:rPr>
                        <a:t>reeplazo</a:t>
                      </a:r>
                      <a:r>
                        <a:rPr kumimoji="0" lang="es-ES" altLang="es-ES" sz="1400" b="0" u="none" strike="noStrike" cap="none" spc="0" normalizeH="0" baseline="0" dirty="0">
                          <a:ln>
                            <a:noFill/>
                          </a:ln>
                          <a:solidFill>
                            <a:schemeClr val="tx1"/>
                          </a:solidFill>
                          <a:effectLst/>
                        </a:rPr>
                        <a:t> y reparación</a:t>
                      </a:r>
                      <a:endParaRPr kumimoji="0" lang="es-ES"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Pérdidas culturales</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1979744359"/>
                  </a:ext>
                </a:extLst>
              </a:tr>
              <a:tr h="481086">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Operaciones                 de emergencia</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Volumen de la mano de obra, hombres-días empleados, equipo y recursos dedicados al socorro</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Costos de movilización, inversión en capacidad para estado de preparación</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Fatiga y exceso de trabajo en los participantes en el socorro</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2042628483"/>
                  </a:ext>
                </a:extLst>
              </a:tr>
              <a:tr h="343115">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Trastorno a la economía</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ES" altLang="es-ES" sz="1400" b="0" u="none" strike="noStrike" cap="none" spc="0" normalizeH="0" baseline="0" dirty="0">
                          <a:ln>
                            <a:noFill/>
                          </a:ln>
                          <a:solidFill>
                            <a:schemeClr val="tx1"/>
                          </a:solidFill>
                          <a:effectLst/>
                        </a:rPr>
                        <a:t>Número de días de trabajo perdido, </a:t>
                      </a:r>
                      <a:r>
                        <a:rPr kumimoji="0" lang="es-ES" altLang="es-ES" sz="1400" b="0" u="none" strike="noStrike" cap="none" spc="0" normalizeH="0" baseline="0" dirty="0" err="1">
                          <a:ln>
                            <a:noFill/>
                          </a:ln>
                          <a:solidFill>
                            <a:schemeClr val="tx1"/>
                          </a:solidFill>
                          <a:effectLst/>
                        </a:rPr>
                        <a:t>volíúmen</a:t>
                      </a:r>
                      <a:r>
                        <a:rPr kumimoji="0" lang="es-ES" altLang="es-ES" sz="1400" b="0" u="none" strike="noStrike" cap="none" spc="0" normalizeH="0" baseline="0" dirty="0">
                          <a:ln>
                            <a:noFill/>
                          </a:ln>
                          <a:solidFill>
                            <a:schemeClr val="tx1"/>
                          </a:solidFill>
                          <a:effectLst/>
                        </a:rPr>
                        <a:t> de la producción perdida</a:t>
                      </a:r>
                      <a:endParaRPr kumimoji="0" lang="es-ES"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Valor de la producción perdida</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Oportunidades, espíritu competitivo y reputación</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2454394707"/>
                  </a:ext>
                </a:extLst>
              </a:tr>
              <a:tr h="343115">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Trastorno  social</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Número de personas desplazadas, sin casa</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Vivienda temporal, socorro, producción económica</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Contactos sociales, psicológicos, cohesión, moral de la comunidad</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161826907"/>
                  </a:ext>
                </a:extLst>
              </a:tr>
              <a:tr h="481086">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a:ln>
                            <a:noFill/>
                          </a:ln>
                          <a:solidFill>
                            <a:schemeClr val="tx1"/>
                          </a:solidFill>
                          <a:effectLst/>
                        </a:rPr>
                        <a:t>Impacto ambiental</a:t>
                      </a:r>
                      <a:endParaRPr kumimoji="0" lang="es-AR" altLang="es-ES" sz="1400" b="0" i="0" u="none" strike="noStrike" cap="none" spc="0" normalizeH="0" baseline="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Escala de la gravedad</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Costo de limpieza, costo de reparación</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tc>
                  <a:txBody>
                    <a:bodyPr/>
                    <a:lstStyle>
                      <a:lvl1pPr>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1pPr>
                      <a:lvl2pPr>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2pPr>
                      <a:lvl3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3pPr>
                      <a:lvl4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4pPr>
                      <a:lvl5pPr>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5pPr>
                      <a:lvl6pPr marL="25146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6pPr>
                      <a:lvl7pPr marL="29718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7pPr>
                      <a:lvl8pPr marL="34290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8pPr>
                      <a:lvl9pPr marL="3886200" indent="-228600" defTabSz="449263" fontAlgn="base">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effectLst>
                            <a:outerShdw blurRad="38100" dist="38100" dir="2700000" algn="tl">
                              <a:srgbClr val="C0C0C0"/>
                            </a:outerShdw>
                          </a:effectLst>
                          <a:latin typeface="Tahoma" panose="020B0604030504040204" pitchFamily="34" charset="0"/>
                          <a:ea typeface="MS Gothic" panose="020B0609070205080204" pitchFamily="49" charset="-128"/>
                        </a:defRPr>
                      </a:lvl9pPr>
                    </a:lstStyle>
                    <a:p>
                      <a:pPr marL="0" marR="0" lvl="0" indent="0" algn="l" defTabSz="449263" rtl="0" eaLnBrk="1" fontAlgn="base" latinLnBrk="0" hangingPunct="1">
                        <a:lnSpc>
                          <a:spcPct val="101000"/>
                        </a:lnSpc>
                        <a:spcBef>
                          <a:spcPct val="0"/>
                        </a:spcBef>
                        <a:spcAft>
                          <a:spcPct val="0"/>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s-AR" altLang="es-ES" sz="1400" b="0" u="none" strike="noStrike" cap="none" spc="0" normalizeH="0" baseline="0" dirty="0">
                          <a:ln>
                            <a:noFill/>
                          </a:ln>
                          <a:solidFill>
                            <a:schemeClr val="tx1"/>
                          </a:solidFill>
                          <a:effectLst/>
                        </a:rPr>
                        <a:t>Consecuencias de los entornos más pobres, riesgos de salud, riesgo de desastre futuro</a:t>
                      </a:r>
                      <a:endParaRPr kumimoji="0" lang="es-AR" altLang="es-ES" sz="1400" b="0" i="0" u="none" strike="noStrike" cap="none" spc="0" normalizeH="0" baseline="0" dirty="0">
                        <a:ln>
                          <a:noFill/>
                        </a:ln>
                        <a:solidFill>
                          <a:schemeClr val="tx1"/>
                        </a:solidFill>
                        <a:effectLst/>
                        <a:latin typeface="Tahoma" panose="020B0604030504040204" pitchFamily="34" charset="0"/>
                        <a:ea typeface="MS Gothic" panose="020B0609070205080204" pitchFamily="49" charset="-128"/>
                        <a:cs typeface="Arial" panose="020B0604020202020204" pitchFamily="34" charset="0"/>
                      </a:endParaRPr>
                    </a:p>
                  </a:txBody>
                  <a:tcPr marL="34394" marR="34394" marT="17878" marB="34944" horzOverflow="overflow"/>
                </a:tc>
                <a:extLst>
                  <a:ext uri="{0D108BD9-81ED-4DB2-BD59-A6C34878D82A}">
                    <a16:rowId xmlns:a16="http://schemas.microsoft.com/office/drawing/2014/main" val="3020295303"/>
                  </a:ext>
                </a:extLst>
              </a:tr>
            </a:tbl>
          </a:graphicData>
        </a:graphic>
      </p:graphicFrame>
    </p:spTree>
  </p:cSld>
  <p:clrMapOvr>
    <a:masterClrMapping/>
  </p:clrMapOvr>
  <p:transition spd="med"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07CFC9FC-08F0-47F8-8FF2-CABE7BB921B0}"/>
              </a:ext>
            </a:extLst>
          </p:cNvPr>
          <p:cNvSpPr>
            <a:spLocks noGrp="1" noChangeArrowheads="1"/>
          </p:cNvSpPr>
          <p:nvPr>
            <p:ph type="title"/>
          </p:nvPr>
        </p:nvSpPr>
        <p:spPr>
          <a:xfrm>
            <a:off x="676894" y="473157"/>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dirty="0"/>
              <a:t>Opciones para Mitigación del Desastre</a:t>
            </a:r>
          </a:p>
        </p:txBody>
      </p:sp>
      <p:sp>
        <p:nvSpPr>
          <p:cNvPr id="91138" name="Rectangle 2">
            <a:extLst>
              <a:ext uri="{FF2B5EF4-FFF2-40B4-BE49-F238E27FC236}">
                <a16:creationId xmlns:a16="http://schemas.microsoft.com/office/drawing/2014/main" id="{6F71049D-A1DC-4D06-9C12-AC9BF597CD50}"/>
              </a:ext>
            </a:extLst>
          </p:cNvPr>
          <p:cNvSpPr>
            <a:spLocks noGrp="1" noChangeArrowheads="1"/>
          </p:cNvSpPr>
          <p:nvPr>
            <p:ph idx="1"/>
          </p:nvPr>
        </p:nvSpPr>
        <p:spPr>
          <a:xfrm>
            <a:off x="573974" y="1872095"/>
            <a:ext cx="11044052" cy="4065567"/>
          </a:xfrm>
          <a:noFill/>
          <a:ln w="9360">
            <a:solidFill>
              <a:srgbClr val="CCFF99"/>
            </a:solidFill>
            <a:miter lim="800000"/>
            <a:headEnd/>
            <a:tailEnd/>
          </a:ln>
        </p:spPr>
        <p:txBody>
          <a:bodyPr>
            <a:normAutofit/>
          </a:bodyPr>
          <a:lstStyle/>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Pueden ser Medidas de:</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b="1" i="1" dirty="0">
                <a:solidFill>
                  <a:srgbClr val="FF0000"/>
                </a:solidFill>
                <a:latin typeface="Arial" panose="020B0604020202020204" pitchFamily="34" charset="0"/>
              </a:rPr>
              <a:t>Ingeniería y construcción:</a:t>
            </a:r>
            <a:r>
              <a:rPr lang="es-ES" altLang="es-ES" sz="2400" dirty="0">
                <a:solidFill>
                  <a:srgbClr val="FF0000"/>
                </a:solidFill>
                <a:latin typeface="Arial" panose="020B0604020202020204" pitchFamily="34" charset="0"/>
              </a:rPr>
              <a:t> </a:t>
            </a:r>
            <a:r>
              <a:rPr lang="es-ES" altLang="es-ES" sz="2400" dirty="0">
                <a:latin typeface="Arial" panose="020B0604020202020204" pitchFamily="34" charset="0"/>
              </a:rPr>
              <a:t>Aquellas que resultan en estructuras individuales más sólidas, que son más resistentes a las amenazas y aquellas que crean estructuras cuya función es principalmente la protección contra desastres–estructuras para el control de inundaciones, diques, terraplenes, represas de captación de agua, etc.</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b="1" i="1" dirty="0">
                <a:solidFill>
                  <a:srgbClr val="FF0000"/>
                </a:solidFill>
                <a:latin typeface="Arial" panose="020B0604020202020204" pitchFamily="34" charset="0"/>
              </a:rPr>
              <a:t>Planificación física</a:t>
            </a:r>
            <a:r>
              <a:rPr lang="es-ES" altLang="es-ES" sz="2400" dirty="0">
                <a:solidFill>
                  <a:srgbClr val="FF0000"/>
                </a:solidFill>
                <a:latin typeface="Arial" panose="020B0604020202020204" pitchFamily="34" charset="0"/>
              </a:rPr>
              <a:t>: </a:t>
            </a:r>
            <a:r>
              <a:rPr lang="es-ES" altLang="es-ES" sz="2400" dirty="0">
                <a:latin typeface="Arial" panose="020B0604020202020204" pitchFamily="34" charset="0"/>
              </a:rPr>
              <a:t>Muchas amenazas son localizadas con sus posibles efectos confinados a áreas específicas ya conocidas. Los efectos se podrían reducir en gran parte si fuese posible </a:t>
            </a:r>
            <a:r>
              <a:rPr lang="es-ES" altLang="es-ES" sz="2400" i="1" dirty="0">
                <a:solidFill>
                  <a:srgbClr val="FF0000"/>
                </a:solidFill>
                <a:latin typeface="Arial" panose="020B0604020202020204" pitchFamily="34" charset="0"/>
              </a:rPr>
              <a:t>evitar el uso de las áreas peligrosas</a:t>
            </a:r>
            <a:r>
              <a:rPr lang="es-ES" altLang="es-ES" sz="2400" dirty="0">
                <a:solidFill>
                  <a:srgbClr val="FF0000"/>
                </a:solidFill>
                <a:latin typeface="Arial" panose="020B0604020202020204" pitchFamily="34" charset="0"/>
              </a:rPr>
              <a:t> </a:t>
            </a:r>
            <a:r>
              <a:rPr lang="es-ES" altLang="es-ES" sz="2400" dirty="0">
                <a:latin typeface="Arial" panose="020B0604020202020204" pitchFamily="34" charset="0"/>
              </a:rPr>
              <a:t>por los asentamientos o como sitios para instalar estructuras importantes.</a:t>
            </a:r>
          </a:p>
        </p:txBody>
      </p:sp>
    </p:spTree>
  </p:cSld>
  <p:clrMapOvr>
    <a:masterClrMapping/>
  </p:clrMapOvr>
  <p:transition spd="med"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a:extLst>
              <a:ext uri="{FF2B5EF4-FFF2-40B4-BE49-F238E27FC236}">
                <a16:creationId xmlns:a16="http://schemas.microsoft.com/office/drawing/2014/main" id="{B0E6E686-F2BF-4FC6-8C18-A16592C88EF6}"/>
              </a:ext>
            </a:extLst>
          </p:cNvPr>
          <p:cNvSpPr>
            <a:spLocks noGrp="1" noChangeArrowheads="1"/>
          </p:cNvSpPr>
          <p:nvPr>
            <p:ph type="title"/>
          </p:nvPr>
        </p:nvSpPr>
        <p:spPr>
          <a:xfrm>
            <a:off x="1524000" y="-33338"/>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Opciones para Mitigación del Desastre</a:t>
            </a:r>
          </a:p>
        </p:txBody>
      </p:sp>
      <p:sp>
        <p:nvSpPr>
          <p:cNvPr id="92162" name="Rectangle 2">
            <a:extLst>
              <a:ext uri="{FF2B5EF4-FFF2-40B4-BE49-F238E27FC236}">
                <a16:creationId xmlns:a16="http://schemas.microsoft.com/office/drawing/2014/main" id="{17DAFE5D-AF16-411B-92CE-52553F0F0B83}"/>
              </a:ext>
            </a:extLst>
          </p:cNvPr>
          <p:cNvSpPr>
            <a:spLocks noGrp="1" noChangeArrowheads="1"/>
          </p:cNvSpPr>
          <p:nvPr>
            <p:ph idx="1"/>
          </p:nvPr>
        </p:nvSpPr>
        <p:spPr>
          <a:xfrm>
            <a:off x="378031" y="1762517"/>
            <a:ext cx="11435937" cy="4614532"/>
          </a:xfrm>
          <a:noFill/>
          <a:ln w="9360">
            <a:solidFill>
              <a:srgbClr val="CCFF99"/>
            </a:solidFill>
            <a:miter lim="800000"/>
            <a:headEnd/>
            <a:tailEnd/>
          </a:ln>
        </p:spPr>
        <p:txBody>
          <a:bodyPr>
            <a:normAutofit/>
          </a:bodyPr>
          <a:lstStyle/>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b="1" i="1" dirty="0">
                <a:solidFill>
                  <a:srgbClr val="FF0000"/>
                </a:solidFill>
                <a:latin typeface="Arial" panose="020B0604020202020204" pitchFamily="34" charset="0"/>
              </a:rPr>
              <a:t>Económicas:</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La diversificación de la actividad económica. Hacer uso de subvenciones, préstamos, impuestos, privilegios fiscales y multas para influenciar en las decisiones que toman las personas con objeto de reducir los riesgos relacionados a desastres.</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AR" altLang="es-ES" sz="2400" b="1" i="1" dirty="0">
                <a:solidFill>
                  <a:srgbClr val="FF0000"/>
                </a:solidFill>
                <a:latin typeface="Arial" panose="020B0604020202020204" pitchFamily="34" charset="0"/>
              </a:rPr>
              <a:t>Administración e Institucionales</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La educación, capacitación y competencia profesional, y el deseo político, son aspectos necesarios para la institucionalización de la mitigación del desastre. </a:t>
            </a:r>
            <a:r>
              <a:rPr lang="es-AR" altLang="es-ES" sz="2400" i="1" dirty="0">
                <a:solidFill>
                  <a:srgbClr val="FF0000"/>
                </a:solidFill>
                <a:latin typeface="Arial" panose="020B0604020202020204" pitchFamily="34" charset="0"/>
              </a:rPr>
              <a:t>El entrenamiento profesional</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de los ingenieros, planificadores, economistas, científicos sociales y otros administradores que deben incluir la reducción del riesgo y amenazas dentro de sus campos normales de competencia, está siendo gradualmente cada vez más común. Aumentar la exposición de estos grupos a la especialización internacional y al </a:t>
            </a:r>
            <a:r>
              <a:rPr lang="es-AR" altLang="es-ES" sz="2400" i="1" dirty="0">
                <a:solidFill>
                  <a:srgbClr val="FF0000"/>
                </a:solidFill>
                <a:latin typeface="Arial" panose="020B0604020202020204" pitchFamily="34" charset="0"/>
              </a:rPr>
              <a:t>traspaso de tecnología en la mitigación de desastres</a:t>
            </a:r>
            <a:r>
              <a:rPr lang="es-AR" altLang="es-ES" sz="2400" dirty="0">
                <a:solidFill>
                  <a:srgbClr val="FF0000"/>
                </a:solidFill>
                <a:latin typeface="Arial" panose="020B0604020202020204" pitchFamily="34" charset="0"/>
              </a:rPr>
              <a:t> </a:t>
            </a:r>
            <a:r>
              <a:rPr lang="es-AR" altLang="es-ES" sz="2400" dirty="0">
                <a:latin typeface="Arial" panose="020B0604020202020204" pitchFamily="34" charset="0"/>
              </a:rPr>
              <a:t>es una parte importante para la creación de aptitudes en el país afectado </a:t>
            </a:r>
          </a:p>
        </p:txBody>
      </p:sp>
    </p:spTree>
  </p:cSld>
  <p:clrMapOvr>
    <a:masterClrMapping/>
  </p:clrMapOvr>
  <p:transition spd="med"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87FC1E1E-4FCF-4BDE-8ABC-8DF04FF4260F}"/>
              </a:ext>
            </a:extLst>
          </p:cNvPr>
          <p:cNvSpPr>
            <a:spLocks noGrp="1" noChangeArrowheads="1"/>
          </p:cNvSpPr>
          <p:nvPr>
            <p:ph type="title"/>
          </p:nvPr>
        </p:nvSpPr>
        <p:spPr>
          <a:xfrm>
            <a:off x="1524000" y="-33338"/>
            <a:ext cx="9144000" cy="642938"/>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sz="3600" b="1"/>
              <a:t>Opciones para Mitigación del Desastre</a:t>
            </a:r>
          </a:p>
        </p:txBody>
      </p:sp>
      <p:sp>
        <p:nvSpPr>
          <p:cNvPr id="93186" name="Rectangle 2">
            <a:extLst>
              <a:ext uri="{FF2B5EF4-FFF2-40B4-BE49-F238E27FC236}">
                <a16:creationId xmlns:a16="http://schemas.microsoft.com/office/drawing/2014/main" id="{8E6DCE09-518E-4FE8-A701-BEAC6DF09417}"/>
              </a:ext>
            </a:extLst>
          </p:cNvPr>
          <p:cNvSpPr>
            <a:spLocks noGrp="1" noChangeArrowheads="1"/>
          </p:cNvSpPr>
          <p:nvPr>
            <p:ph idx="1"/>
          </p:nvPr>
        </p:nvSpPr>
        <p:spPr>
          <a:xfrm>
            <a:off x="461158" y="1691265"/>
            <a:ext cx="11269683" cy="4662033"/>
          </a:xfrm>
          <a:noFill/>
          <a:ln w="9360">
            <a:solidFill>
              <a:srgbClr val="CCFF99"/>
            </a:solidFill>
            <a:miter lim="800000"/>
            <a:headEnd/>
            <a:tailEnd/>
          </a:ln>
        </p:spPr>
        <p:txBody>
          <a:bodyPr>
            <a:normAutofit/>
          </a:bodyPr>
          <a:lstStyle/>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b="1" i="1" dirty="0">
                <a:solidFill>
                  <a:srgbClr val="FF0000"/>
                </a:solidFill>
                <a:latin typeface="Arial" panose="020B0604020202020204" pitchFamily="34" charset="0"/>
              </a:rPr>
              <a:t>Sociales:</a:t>
            </a:r>
            <a:r>
              <a:rPr lang="es-ES" altLang="es-ES" sz="2400" dirty="0">
                <a:solidFill>
                  <a:srgbClr val="FF0000"/>
                </a:solidFill>
                <a:latin typeface="Arial" panose="020B0604020202020204" pitchFamily="34" charset="0"/>
              </a:rPr>
              <a:t> </a:t>
            </a:r>
            <a:r>
              <a:rPr lang="es-ES" altLang="es-ES" sz="2400" dirty="0">
                <a:latin typeface="Arial" panose="020B0604020202020204" pitchFamily="34" charset="0"/>
              </a:rPr>
              <a:t>La mitigación de desastres sólo acontece cuando </a:t>
            </a:r>
            <a:r>
              <a:rPr lang="es-ES" altLang="es-ES" sz="2400" i="1" dirty="0">
                <a:solidFill>
                  <a:srgbClr val="FF0000"/>
                </a:solidFill>
                <a:latin typeface="Arial" panose="020B0604020202020204" pitchFamily="34" charset="0"/>
              </a:rPr>
              <a:t>existe el consenso de que es deseable, factible y accesible</a:t>
            </a:r>
            <a:r>
              <a:rPr lang="es-ES" altLang="es-ES" sz="2400" dirty="0">
                <a:solidFill>
                  <a:srgbClr val="FF0000"/>
                </a:solidFill>
                <a:latin typeface="Arial" panose="020B0604020202020204" pitchFamily="34" charset="0"/>
              </a:rPr>
              <a:t>. </a:t>
            </a:r>
            <a:r>
              <a:rPr lang="es-ES" altLang="es-ES" sz="2400" dirty="0">
                <a:latin typeface="Arial" panose="020B0604020202020204" pitchFamily="34" charset="0"/>
              </a:rPr>
              <a:t>Campañas a corto plazo mediante el uso de radiodifusoras, material impreso y folletos; campañas a más largo plazo las cuales se llevan a cabo mediante la educación general.</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La </a:t>
            </a:r>
            <a:r>
              <a:rPr lang="es-ES" altLang="es-ES" sz="2400" i="1" dirty="0">
                <a:solidFill>
                  <a:srgbClr val="FF0000"/>
                </a:solidFill>
                <a:latin typeface="Arial" panose="020B0604020202020204" pitchFamily="34" charset="0"/>
              </a:rPr>
              <a:t>participación de la comunidad</a:t>
            </a:r>
            <a:r>
              <a:rPr lang="es-ES" altLang="es-ES" sz="2400" dirty="0">
                <a:solidFill>
                  <a:srgbClr val="FF0000"/>
                </a:solidFill>
                <a:latin typeface="Arial" panose="020B0604020202020204" pitchFamily="34" charset="0"/>
              </a:rPr>
              <a:t> </a:t>
            </a:r>
            <a:r>
              <a:rPr lang="es-ES" altLang="es-ES" sz="2400" dirty="0">
                <a:latin typeface="Arial" panose="020B0604020202020204" pitchFamily="34" charset="0"/>
              </a:rPr>
              <a:t>en los procesos de planificación de mitigación se refleja en sus reuniones y consultas públicas, indagaciones del público y discusiones cabales de las decisiones en el foro político normal.</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Desarrollar ensayos y prácticas de emergencia y conmemoraciones recordatorias de sucesos. </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Efectuar prácticas de evaluación en hospitales, escuelas y edificios grandes.</a:t>
            </a:r>
          </a:p>
          <a:p>
            <a:pPr algn="just">
              <a:spcBef>
                <a:spcPts val="6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s-ES" altLang="es-ES" sz="2400" dirty="0">
                <a:latin typeface="Arial" panose="020B0604020202020204" pitchFamily="34" charset="0"/>
              </a:rPr>
              <a:t>En las escuelas es importante que se les refuerce el conocimiento y se les desarrolla un comportamiento de respuesta ante eventos.</a:t>
            </a:r>
          </a:p>
        </p:txBody>
      </p:sp>
    </p:spTree>
  </p:cSld>
  <p:clrMapOvr>
    <a:masterClrMapping/>
  </p:clrMapOvr>
  <p:transition spd="med" advClick="0"/>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4" name="Rectangle 13">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16" name="Straight Connector 15">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1F01E79E-9DCC-478D-A614-8B0BC071D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310AC29-E067-48C8-8E3E-F364C9190BA1}"/>
              </a:ext>
            </a:extLst>
          </p:cNvPr>
          <p:cNvSpPr>
            <a:spLocks noGrp="1"/>
          </p:cNvSpPr>
          <p:nvPr>
            <p:ph type="title"/>
          </p:nvPr>
        </p:nvSpPr>
        <p:spPr>
          <a:xfrm>
            <a:off x="7656077" y="639097"/>
            <a:ext cx="3886994" cy="3686015"/>
          </a:xfrm>
        </p:spPr>
        <p:txBody>
          <a:bodyPr vert="horz" lIns="91440" tIns="45720" rIns="91440" bIns="45720" rtlCol="0" anchor="b">
            <a:normAutofit/>
          </a:bodyPr>
          <a:lstStyle/>
          <a:p>
            <a:r>
              <a:rPr lang="en-US" sz="5600" b="1">
                <a:solidFill>
                  <a:schemeClr val="tx1">
                    <a:lumMod val="85000"/>
                    <a:lumOff val="15000"/>
                  </a:schemeClr>
                </a:solidFill>
              </a:rPr>
              <a:t>GESTION INTEGRAL DE </a:t>
            </a:r>
            <a:br>
              <a:rPr lang="en-US" sz="5600" b="1">
                <a:solidFill>
                  <a:schemeClr val="tx1">
                    <a:lumMod val="85000"/>
                    <a:lumOff val="15000"/>
                  </a:schemeClr>
                </a:solidFill>
              </a:rPr>
            </a:br>
            <a:r>
              <a:rPr lang="en-US" sz="5600" b="1">
                <a:solidFill>
                  <a:schemeClr val="tx1">
                    <a:lumMod val="85000"/>
                    <a:lumOff val="15000"/>
                  </a:schemeClr>
                </a:solidFill>
              </a:rPr>
              <a:t>RIESGO de DESASTRE</a:t>
            </a:r>
            <a:endParaRPr lang="en-US" sz="5600">
              <a:solidFill>
                <a:schemeClr val="tx1">
                  <a:lumMod val="85000"/>
                  <a:lumOff val="15000"/>
                </a:schemeClr>
              </a:solidFill>
            </a:endParaRPr>
          </a:p>
        </p:txBody>
      </p:sp>
      <p:sp>
        <p:nvSpPr>
          <p:cNvPr id="20" name="Rectangle 19">
            <a:extLst>
              <a:ext uri="{FF2B5EF4-FFF2-40B4-BE49-F238E27FC236}">
                <a16:creationId xmlns:a16="http://schemas.microsoft.com/office/drawing/2014/main" id="{CCFD3915-098D-4E5B-9C68-03BD1C68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81265"/>
            <a:ext cx="1733409" cy="1693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A6703B11-6247-47EA-91FA-B37D27296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5" r="7" b="7803"/>
          <a:stretch/>
        </p:blipFill>
        <p:spPr bwMode="auto">
          <a:xfrm>
            <a:off x="2378909" y="481266"/>
            <a:ext cx="2504226" cy="16935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2">
            <a:extLst>
              <a:ext uri="{FF2B5EF4-FFF2-40B4-BE49-F238E27FC236}">
                <a16:creationId xmlns:a16="http://schemas.microsoft.com/office/drawing/2014/main" id="{EF7023D3-1A95-4E48-83B1-D416E7D4D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1" r="1244" b="-1"/>
          <a:stretch/>
        </p:blipFill>
        <p:spPr bwMode="auto">
          <a:xfrm>
            <a:off x="484632" y="2335586"/>
            <a:ext cx="4398503" cy="3541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4">
            <a:extLst>
              <a:ext uri="{FF2B5EF4-FFF2-40B4-BE49-F238E27FC236}">
                <a16:creationId xmlns:a16="http://schemas.microsoft.com/office/drawing/2014/main" id="{35086018-9D8A-40B7-90A9-31DE4F5BD3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55" r="5829"/>
          <a:stretch/>
        </p:blipFill>
        <p:spPr bwMode="auto">
          <a:xfrm>
            <a:off x="5044002" y="481265"/>
            <a:ext cx="2184699" cy="26316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a:extLst>
              <a:ext uri="{FF2B5EF4-FFF2-40B4-BE49-F238E27FC236}">
                <a16:creationId xmlns:a16="http://schemas.microsoft.com/office/drawing/2014/main" id="{2C0D28A5-4435-4980-B237-27B96420AC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886" r="22317" b="2"/>
          <a:stretch/>
        </p:blipFill>
        <p:spPr bwMode="auto">
          <a:xfrm>
            <a:off x="5054452" y="3273778"/>
            <a:ext cx="2183748" cy="2603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22" name="Straight Connector 21">
            <a:extLst>
              <a:ext uri="{FF2B5EF4-FFF2-40B4-BE49-F238E27FC236}">
                <a16:creationId xmlns:a16="http://schemas.microsoft.com/office/drawing/2014/main" id="{AD5B1957-79DE-4B15-B0D7-136DC9AB91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27E0A0A-B30D-4026-940F-76414F71D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26" name="Rectangle 25">
            <a:extLst>
              <a:ext uri="{FF2B5EF4-FFF2-40B4-BE49-F238E27FC236}">
                <a16:creationId xmlns:a16="http://schemas.microsoft.com/office/drawing/2014/main" id="{C41FF7B8-76FC-4402-B2C0-8EC7C7B79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Tree>
    <p:extLst>
      <p:ext uri="{BB962C8B-B14F-4D97-AF65-F5344CB8AC3E}">
        <p14:creationId xmlns:p14="http://schemas.microsoft.com/office/powerpoint/2010/main" val="2111440579"/>
      </p:ext>
    </p:extLst>
  </p:cSld>
  <p:clrMapOvr>
    <a:masterClrMapping/>
  </p:clrMapOvr>
  <p:transition spd="med" advClick="0"/>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BB6FF4F7-F081-4019-8F9A-D8C5B128A41A}"/>
              </a:ext>
            </a:extLst>
          </p:cNvPr>
          <p:cNvSpPr>
            <a:spLocks noGrp="1" noChangeArrowheads="1"/>
          </p:cNvSpPr>
          <p:nvPr>
            <p:ph type="title"/>
          </p:nvPr>
        </p:nvSpPr>
        <p:spPr>
          <a:xfrm>
            <a:off x="5090161" y="111262"/>
            <a:ext cx="6368142" cy="1450757"/>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s-AR" altLang="es-ES" b="1" dirty="0"/>
              <a:t>¿A qué se Denomina una Situación Vulnerable?</a:t>
            </a:r>
          </a:p>
        </p:txBody>
      </p:sp>
      <p:pic>
        <p:nvPicPr>
          <p:cNvPr id="6" name="Picture 5" descr="Signos de interrogación negros en 3D con un signo de interrogación amarillo">
            <a:extLst>
              <a:ext uri="{FF2B5EF4-FFF2-40B4-BE49-F238E27FC236}">
                <a16:creationId xmlns:a16="http://schemas.microsoft.com/office/drawing/2014/main" id="{A780D21E-F0BE-EEAA-FC0C-EF43C3BCC179}"/>
              </a:ext>
            </a:extLst>
          </p:cNvPr>
          <p:cNvPicPr>
            <a:picLocks noChangeAspect="1"/>
          </p:cNvPicPr>
          <p:nvPr/>
        </p:nvPicPr>
        <p:blipFill rotWithShape="1">
          <a:blip r:embed="rId2"/>
          <a:srcRect l="49070" r="26202" b="1"/>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500B4EF-DBB0-4594-A5E9-C88CE4FE6ADE}"/>
              </a:ext>
            </a:extLst>
          </p:cNvPr>
          <p:cNvSpPr>
            <a:spLocks noGrp="1"/>
          </p:cNvSpPr>
          <p:nvPr>
            <p:ph idx="1"/>
          </p:nvPr>
        </p:nvSpPr>
        <p:spPr>
          <a:xfrm>
            <a:off x="5090161" y="2113076"/>
            <a:ext cx="6854428" cy="4633659"/>
          </a:xfrm>
        </p:spPr>
        <p:txBody>
          <a:bodyPr>
            <a:noAutofit/>
          </a:bodyPr>
          <a:lstStyle/>
          <a:p>
            <a:r>
              <a:rPr lang="es-419" sz="2400" dirty="0"/>
              <a:t>Ser vulnerable a un fenómeno natural </a:t>
            </a:r>
            <a:r>
              <a:rPr lang="es-419" sz="2400" i="1" dirty="0">
                <a:solidFill>
                  <a:srgbClr val="FF0000"/>
                </a:solidFill>
              </a:rPr>
              <a:t>es ser susceptible de sufrir daño y tener dificultad de recuperarse de ello. </a:t>
            </a:r>
          </a:p>
          <a:p>
            <a:r>
              <a:rPr lang="es-419" sz="2400" dirty="0"/>
              <a:t>No toda situación en que se halla el ser humano es vulnerable.</a:t>
            </a:r>
          </a:p>
          <a:p>
            <a:r>
              <a:rPr lang="es-419" sz="2400" dirty="0"/>
              <a:t>Las condiciones de vulnerabilidad que una población presenta no son condiciones que se hayan dado independientemente del hombre. </a:t>
            </a:r>
          </a:p>
          <a:p>
            <a:r>
              <a:rPr lang="es-419" sz="2400" i="1" dirty="0">
                <a:solidFill>
                  <a:srgbClr val="FF0000"/>
                </a:solidFill>
              </a:rPr>
              <a:t>Es el mismo hombre quien las ha creado, y al hacerlo se pone de espaldas a la naturaleza, corriendo el riesgo de resultar dañado si ocurriese un fenómeno natural determinado.</a:t>
            </a:r>
          </a:p>
          <a:p>
            <a:endParaRPr lang="es-419" sz="2400" dirty="0"/>
          </a:p>
        </p:txBody>
      </p:sp>
    </p:spTree>
    <p:extLst>
      <p:ext uri="{BB962C8B-B14F-4D97-AF65-F5344CB8AC3E}">
        <p14:creationId xmlns:p14="http://schemas.microsoft.com/office/powerpoint/2010/main" val="2749663060"/>
      </p:ext>
    </p:extLst>
  </p:cSld>
  <p:clrMapOvr>
    <a:masterClrMapping/>
  </p:clrMapOvr>
  <p:transition spd="med" advClick="0"/>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921398-B8E1-48C5-A5E5-A51ACCEBDF80}"/>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b="1" kern="1200" spc="-50" baseline="0" dirty="0">
                <a:solidFill>
                  <a:schemeClr val="tx1">
                    <a:lumMod val="75000"/>
                    <a:lumOff val="25000"/>
                  </a:schemeClr>
                </a:solidFill>
                <a:latin typeface="+mj-lt"/>
                <a:ea typeface="+mj-ea"/>
                <a:cs typeface="+mj-cs"/>
              </a:rPr>
              <a:t>GESTION INTEGRAL DE RIESGO de DESASTRE</a:t>
            </a:r>
            <a:endParaRPr lang="en-US" kern="1200" spc="-50" baseline="0" dirty="0">
              <a:solidFill>
                <a:schemeClr val="tx1">
                  <a:lumMod val="75000"/>
                  <a:lumOff val="25000"/>
                </a:schemeClr>
              </a:solidFill>
              <a:latin typeface="+mj-lt"/>
              <a:ea typeface="+mj-ea"/>
              <a:cs typeface="+mj-cs"/>
            </a:endParaRPr>
          </a:p>
        </p:txBody>
      </p:sp>
      <p:pic>
        <p:nvPicPr>
          <p:cNvPr id="6" name="Picture 1">
            <a:extLst>
              <a:ext uri="{FF2B5EF4-FFF2-40B4-BE49-F238E27FC236}">
                <a16:creationId xmlns:a16="http://schemas.microsoft.com/office/drawing/2014/main" id="{9D57FFAC-7350-4D10-9730-7150FC1B9D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170F203-B38A-43C0-A701-6441F69248FA}"/>
              </a:ext>
            </a:extLst>
          </p:cNvPr>
          <p:cNvSpPr txBox="1"/>
          <p:nvPr/>
        </p:nvSpPr>
        <p:spPr>
          <a:xfrm>
            <a:off x="5181601" y="2460171"/>
            <a:ext cx="6368142" cy="367018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s-ES" altLang="es-ES" sz="2400" dirty="0">
                <a:solidFill>
                  <a:schemeClr val="tx1">
                    <a:lumMod val="75000"/>
                    <a:lumOff val="25000"/>
                  </a:schemeClr>
                </a:solidFill>
                <a:effectLst/>
              </a:rPr>
              <a:t>Integrada a la gestión pública en general</a:t>
            </a:r>
          </a:p>
          <a:p>
            <a:pPr defTabSz="914400">
              <a:lnSpc>
                <a:spcPct val="90000"/>
              </a:lnSpc>
              <a:spcAft>
                <a:spcPts val="600"/>
              </a:spcAft>
              <a:buClr>
                <a:schemeClr val="accent1"/>
              </a:buClr>
              <a:buFont typeface="Calibri" panose="020F0502020204030204" pitchFamily="34" charset="0"/>
            </a:pPr>
            <a:endParaRPr lang="es-ES" altLang="es-ES" sz="2400" dirty="0">
              <a:solidFill>
                <a:schemeClr val="tx1">
                  <a:lumMod val="75000"/>
                  <a:lumOff val="25000"/>
                </a:schemeClr>
              </a:solidFill>
              <a:effectLst/>
            </a:endParaRPr>
          </a:p>
          <a:p>
            <a:pPr marL="342900" indent="-342900" defTabSz="914400">
              <a:lnSpc>
                <a:spcPct val="90000"/>
              </a:lnSpc>
              <a:spcAft>
                <a:spcPts val="600"/>
              </a:spcAft>
              <a:buClr>
                <a:schemeClr val="accent1"/>
              </a:buClr>
              <a:buFont typeface="Wingdings" panose="05000000000000000000" pitchFamily="2" charset="2"/>
              <a:buChar char="ü"/>
            </a:pPr>
            <a:r>
              <a:rPr lang="es-ES" altLang="es-ES" sz="2400" dirty="0">
                <a:solidFill>
                  <a:schemeClr val="tx1">
                    <a:lumMod val="75000"/>
                    <a:lumOff val="25000"/>
                  </a:schemeClr>
                </a:solidFill>
                <a:effectLst/>
              </a:rPr>
              <a:t>Desarrollada en fases concatenadas e integradas P</a:t>
            </a:r>
            <a:r>
              <a:rPr lang="es-ES" altLang="es-ES" sz="2400" dirty="0">
                <a:solidFill>
                  <a:schemeClr val="tx1">
                    <a:lumMod val="75000"/>
                    <a:lumOff val="25000"/>
                  </a:schemeClr>
                </a:solidFill>
              </a:rPr>
              <a:t>revención, </a:t>
            </a:r>
          </a:p>
          <a:p>
            <a:pPr marL="342900" indent="-342900" defTabSz="914400">
              <a:lnSpc>
                <a:spcPct val="90000"/>
              </a:lnSpc>
              <a:spcAft>
                <a:spcPts val="600"/>
              </a:spcAft>
              <a:buClr>
                <a:schemeClr val="accent1"/>
              </a:buClr>
              <a:buFont typeface="Wingdings" panose="05000000000000000000" pitchFamily="2" charset="2"/>
              <a:buChar char="ü"/>
            </a:pPr>
            <a:r>
              <a:rPr lang="es-ES" altLang="es-ES" sz="2400" dirty="0">
                <a:solidFill>
                  <a:schemeClr val="tx1">
                    <a:lumMod val="75000"/>
                    <a:lumOff val="25000"/>
                  </a:schemeClr>
                </a:solidFill>
              </a:rPr>
              <a:t>Mitigación, </a:t>
            </a:r>
          </a:p>
          <a:p>
            <a:pPr marL="342900" indent="-342900" defTabSz="914400">
              <a:lnSpc>
                <a:spcPct val="90000"/>
              </a:lnSpc>
              <a:spcAft>
                <a:spcPts val="600"/>
              </a:spcAft>
              <a:buClr>
                <a:schemeClr val="accent1"/>
              </a:buClr>
              <a:buFont typeface="Wingdings" panose="05000000000000000000" pitchFamily="2" charset="2"/>
              <a:buChar char="ü"/>
            </a:pPr>
            <a:r>
              <a:rPr lang="es-ES" altLang="es-ES" sz="2400" dirty="0">
                <a:solidFill>
                  <a:schemeClr val="tx1">
                    <a:lumMod val="75000"/>
                    <a:lumOff val="25000"/>
                  </a:schemeClr>
                </a:solidFill>
              </a:rPr>
              <a:t>Preparación, </a:t>
            </a:r>
          </a:p>
          <a:p>
            <a:pPr marL="342900" indent="-342900" defTabSz="914400">
              <a:lnSpc>
                <a:spcPct val="90000"/>
              </a:lnSpc>
              <a:spcAft>
                <a:spcPts val="600"/>
              </a:spcAft>
              <a:buClr>
                <a:schemeClr val="accent1"/>
              </a:buClr>
              <a:buFont typeface="Wingdings" panose="05000000000000000000" pitchFamily="2" charset="2"/>
              <a:buChar char="ü"/>
            </a:pPr>
            <a:r>
              <a:rPr lang="es-ES" altLang="es-ES" sz="2400" dirty="0">
                <a:solidFill>
                  <a:schemeClr val="tx1">
                    <a:lumMod val="75000"/>
                    <a:lumOff val="25000"/>
                  </a:schemeClr>
                </a:solidFill>
              </a:rPr>
              <a:t>Respuesta, </a:t>
            </a:r>
          </a:p>
          <a:p>
            <a:pPr marL="342900" indent="-342900" defTabSz="914400">
              <a:lnSpc>
                <a:spcPct val="90000"/>
              </a:lnSpc>
              <a:spcAft>
                <a:spcPts val="600"/>
              </a:spcAft>
              <a:buClr>
                <a:schemeClr val="accent1"/>
              </a:buClr>
              <a:buFont typeface="Wingdings" panose="05000000000000000000" pitchFamily="2" charset="2"/>
              <a:buChar char="ü"/>
            </a:pPr>
            <a:r>
              <a:rPr lang="es-ES" altLang="es-ES" sz="2400" dirty="0">
                <a:solidFill>
                  <a:schemeClr val="tx1">
                    <a:lumMod val="75000"/>
                    <a:lumOff val="25000"/>
                  </a:schemeClr>
                </a:solidFill>
              </a:rPr>
              <a:t>Rehabilitación, </a:t>
            </a:r>
          </a:p>
          <a:p>
            <a:pPr marL="342900" indent="-342900" defTabSz="914400">
              <a:lnSpc>
                <a:spcPct val="90000"/>
              </a:lnSpc>
              <a:spcAft>
                <a:spcPts val="600"/>
              </a:spcAft>
              <a:buClr>
                <a:schemeClr val="accent1"/>
              </a:buClr>
              <a:buFont typeface="Wingdings" panose="05000000000000000000" pitchFamily="2" charset="2"/>
              <a:buChar char="ü"/>
            </a:pPr>
            <a:r>
              <a:rPr lang="es-ES" altLang="es-ES" sz="2400" dirty="0">
                <a:solidFill>
                  <a:schemeClr val="tx1">
                    <a:lumMod val="75000"/>
                    <a:lumOff val="25000"/>
                  </a:schemeClr>
                </a:solidFill>
              </a:rPr>
              <a:t>Reconstrucción</a:t>
            </a:r>
          </a:p>
        </p:txBody>
      </p:sp>
    </p:spTree>
    <p:extLst>
      <p:ext uri="{BB962C8B-B14F-4D97-AF65-F5344CB8AC3E}">
        <p14:creationId xmlns:p14="http://schemas.microsoft.com/office/powerpoint/2010/main" val="3289901620"/>
      </p:ext>
    </p:extLst>
  </p:cSld>
  <p:clrMapOvr>
    <a:masterClrMapping/>
  </p:clrMapOvr>
  <p:transition spd="med"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F95E27A6-41A1-4B76-8658-B9E1333E1787}"/>
              </a:ext>
            </a:extLst>
          </p:cNvPr>
          <p:cNvSpPr txBox="1">
            <a:spLocks noChangeArrowheads="1"/>
          </p:cNvSpPr>
          <p:nvPr/>
        </p:nvSpPr>
        <p:spPr bwMode="auto">
          <a:xfrm>
            <a:off x="2279651" y="180975"/>
            <a:ext cx="2663825" cy="70788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es-ES" altLang="es-ES" sz="2000" b="1"/>
              <a:t>IDENTIFICAR Y ANALIZAR AMENAZAS</a:t>
            </a:r>
          </a:p>
        </p:txBody>
      </p:sp>
      <p:sp>
        <p:nvSpPr>
          <p:cNvPr id="44035" name="Text Box 3">
            <a:extLst>
              <a:ext uri="{FF2B5EF4-FFF2-40B4-BE49-F238E27FC236}">
                <a16:creationId xmlns:a16="http://schemas.microsoft.com/office/drawing/2014/main" id="{F813CA0D-F8F3-406B-BEC2-882EA4A5D079}"/>
              </a:ext>
            </a:extLst>
          </p:cNvPr>
          <p:cNvSpPr txBox="1">
            <a:spLocks noChangeArrowheads="1"/>
          </p:cNvSpPr>
          <p:nvPr/>
        </p:nvSpPr>
        <p:spPr bwMode="auto">
          <a:xfrm>
            <a:off x="1992313" y="1476375"/>
            <a:ext cx="3167062" cy="70788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es-ES" altLang="es-ES" sz="2000" b="1"/>
              <a:t>IDENTIFICAR Y ANALIZAR VULNERABILIDADES</a:t>
            </a:r>
          </a:p>
        </p:txBody>
      </p:sp>
      <p:sp>
        <p:nvSpPr>
          <p:cNvPr id="44036" name="Text Box 4">
            <a:extLst>
              <a:ext uri="{FF2B5EF4-FFF2-40B4-BE49-F238E27FC236}">
                <a16:creationId xmlns:a16="http://schemas.microsoft.com/office/drawing/2014/main" id="{E47F1183-92BC-4EE1-BD0A-F7E9B19CD919}"/>
              </a:ext>
            </a:extLst>
          </p:cNvPr>
          <p:cNvSpPr txBox="1">
            <a:spLocks noChangeArrowheads="1"/>
          </p:cNvSpPr>
          <p:nvPr/>
        </p:nvSpPr>
        <p:spPr bwMode="auto">
          <a:xfrm>
            <a:off x="1847851" y="4005264"/>
            <a:ext cx="4608513" cy="7080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es-ES" altLang="es-ES" sz="2000" b="1"/>
              <a:t>TOMA DE DECISION – INVOLUCRAMIENTO DE ACTORES</a:t>
            </a:r>
          </a:p>
        </p:txBody>
      </p:sp>
      <p:sp>
        <p:nvSpPr>
          <p:cNvPr id="44037" name="Text Box 5">
            <a:extLst>
              <a:ext uri="{FF2B5EF4-FFF2-40B4-BE49-F238E27FC236}">
                <a16:creationId xmlns:a16="http://schemas.microsoft.com/office/drawing/2014/main" id="{E1BEE3DC-EB3A-4580-B737-079DAFB6F698}"/>
              </a:ext>
            </a:extLst>
          </p:cNvPr>
          <p:cNvSpPr txBox="1">
            <a:spLocks noChangeArrowheads="1"/>
          </p:cNvSpPr>
          <p:nvPr/>
        </p:nvSpPr>
        <p:spPr bwMode="auto">
          <a:xfrm>
            <a:off x="2351089" y="5722938"/>
            <a:ext cx="3889375" cy="40011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es-ES" altLang="es-ES" sz="2000" b="1"/>
              <a:t>GESTION</a:t>
            </a:r>
            <a:r>
              <a:rPr lang="es-ES" altLang="es-ES" sz="2000" b="1">
                <a:solidFill>
                  <a:schemeClr val="tx2"/>
                </a:solidFill>
              </a:rPr>
              <a:t> </a:t>
            </a:r>
            <a:r>
              <a:rPr lang="es-ES" altLang="es-ES" sz="2000" b="1"/>
              <a:t>INTEGRAL DEL RIESGO</a:t>
            </a:r>
          </a:p>
        </p:txBody>
      </p:sp>
      <p:sp>
        <p:nvSpPr>
          <p:cNvPr id="44038" name="Text Box 6">
            <a:extLst>
              <a:ext uri="{FF2B5EF4-FFF2-40B4-BE49-F238E27FC236}">
                <a16:creationId xmlns:a16="http://schemas.microsoft.com/office/drawing/2014/main" id="{698841FC-0CE8-45ED-BEC1-6A1820D540F8}"/>
              </a:ext>
            </a:extLst>
          </p:cNvPr>
          <p:cNvSpPr txBox="1">
            <a:spLocks noChangeArrowheads="1"/>
          </p:cNvSpPr>
          <p:nvPr/>
        </p:nvSpPr>
        <p:spPr bwMode="auto">
          <a:xfrm>
            <a:off x="6959601" y="5722938"/>
            <a:ext cx="3095625" cy="730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es-ES" altLang="es-ES" sz="2000" b="1"/>
              <a:t>TENDER</a:t>
            </a:r>
            <a:r>
              <a:rPr lang="es-ES" altLang="es-ES" b="1"/>
              <a:t> </a:t>
            </a:r>
            <a:r>
              <a:rPr lang="es-ES" altLang="es-ES" sz="2000" b="1"/>
              <a:t>A MITIGAR RIESGOS</a:t>
            </a:r>
          </a:p>
        </p:txBody>
      </p:sp>
      <p:sp>
        <p:nvSpPr>
          <p:cNvPr id="44039" name="Text Box 7">
            <a:extLst>
              <a:ext uri="{FF2B5EF4-FFF2-40B4-BE49-F238E27FC236}">
                <a16:creationId xmlns:a16="http://schemas.microsoft.com/office/drawing/2014/main" id="{B0C1EB1B-1A88-4679-991B-E97F2D65EAC8}"/>
              </a:ext>
            </a:extLst>
          </p:cNvPr>
          <p:cNvSpPr txBox="1">
            <a:spLocks noChangeArrowheads="1"/>
          </p:cNvSpPr>
          <p:nvPr/>
        </p:nvSpPr>
        <p:spPr bwMode="auto">
          <a:xfrm>
            <a:off x="6527800" y="836613"/>
            <a:ext cx="3384550" cy="730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es-ES" altLang="es-ES" sz="2000" b="1" dirty="0"/>
              <a:t>IDENTIFICAR Y ANALIZAR RIESGOS</a:t>
            </a:r>
          </a:p>
        </p:txBody>
      </p:sp>
      <p:grpSp>
        <p:nvGrpSpPr>
          <p:cNvPr id="2" name="Group 8">
            <a:extLst>
              <a:ext uri="{FF2B5EF4-FFF2-40B4-BE49-F238E27FC236}">
                <a16:creationId xmlns:a16="http://schemas.microsoft.com/office/drawing/2014/main" id="{4684F00F-9F83-4E66-A6E7-0600A3BC28C4}"/>
              </a:ext>
            </a:extLst>
          </p:cNvPr>
          <p:cNvGrpSpPr>
            <a:grpSpLocks/>
          </p:cNvGrpSpPr>
          <p:nvPr/>
        </p:nvGrpSpPr>
        <p:grpSpPr bwMode="auto">
          <a:xfrm>
            <a:off x="6743701" y="2420938"/>
            <a:ext cx="3529013" cy="1871662"/>
            <a:chOff x="3537" y="1253"/>
            <a:chExt cx="2223" cy="1179"/>
          </a:xfrm>
        </p:grpSpPr>
        <p:sp>
          <p:nvSpPr>
            <p:cNvPr id="160783" name="Text Box 9">
              <a:extLst>
                <a:ext uri="{FF2B5EF4-FFF2-40B4-BE49-F238E27FC236}">
                  <a16:creationId xmlns:a16="http://schemas.microsoft.com/office/drawing/2014/main" id="{BDBFF711-2725-4EB4-9CE0-9C87F5573F39}"/>
                </a:ext>
              </a:extLst>
            </p:cNvPr>
            <p:cNvSpPr txBox="1">
              <a:spLocks noChangeArrowheads="1"/>
            </p:cNvSpPr>
            <p:nvPr/>
          </p:nvSpPr>
          <p:spPr bwMode="auto">
            <a:xfrm>
              <a:off x="3537" y="1616"/>
              <a:ext cx="222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eaLnBrk="1" hangingPunct="1">
                <a:spcBef>
                  <a:spcPct val="50000"/>
                </a:spcBef>
                <a:buClr>
                  <a:srgbClr val="000000"/>
                </a:buClr>
                <a:buSzPct val="100000"/>
                <a:buFont typeface="Times New Roman" panose="02020603050405020304" pitchFamily="18" charset="0"/>
                <a:buNone/>
              </a:pPr>
              <a:r>
                <a:rPr lang="es-ES" altLang="es-ES" sz="2000" b="1"/>
                <a:t>RECONOCER LA INCERTIDUMBRE</a:t>
              </a:r>
            </a:p>
          </p:txBody>
        </p:sp>
        <p:sp>
          <p:nvSpPr>
            <p:cNvPr id="160784" name="Oval 10">
              <a:extLst>
                <a:ext uri="{FF2B5EF4-FFF2-40B4-BE49-F238E27FC236}">
                  <a16:creationId xmlns:a16="http://schemas.microsoft.com/office/drawing/2014/main" id="{546D093E-9B43-4A8B-A71D-9B46B3424EBD}"/>
                </a:ext>
              </a:extLst>
            </p:cNvPr>
            <p:cNvSpPr>
              <a:spLocks noChangeArrowheads="1"/>
            </p:cNvSpPr>
            <p:nvPr/>
          </p:nvSpPr>
          <p:spPr bwMode="auto">
            <a:xfrm>
              <a:off x="3764" y="1253"/>
              <a:ext cx="1746" cy="1179"/>
            </a:xfrm>
            <a:prstGeom prst="ellipse">
              <a:avLst/>
            </a:prstGeom>
            <a:noFill/>
            <a:ln w="3810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grpSp>
      <p:cxnSp>
        <p:nvCxnSpPr>
          <p:cNvPr id="44043" name="AutoShape 11">
            <a:extLst>
              <a:ext uri="{FF2B5EF4-FFF2-40B4-BE49-F238E27FC236}">
                <a16:creationId xmlns:a16="http://schemas.microsoft.com/office/drawing/2014/main" id="{1F443E87-6D0A-4D6F-929E-212D6DEEBDA2}"/>
              </a:ext>
            </a:extLst>
          </p:cNvPr>
          <p:cNvCxnSpPr>
            <a:cxnSpLocks noChangeShapeType="1"/>
            <a:stCxn id="44034" idx="3"/>
          </p:cNvCxnSpPr>
          <p:nvPr/>
        </p:nvCxnSpPr>
        <p:spPr bwMode="auto">
          <a:xfrm>
            <a:off x="4943476" y="534919"/>
            <a:ext cx="1584325" cy="662057"/>
          </a:xfrm>
          <a:prstGeom prst="bentConnector3">
            <a:avLst>
              <a:gd name="adj1" fmla="val 50000"/>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44044" name="AutoShape 12">
            <a:extLst>
              <a:ext uri="{FF2B5EF4-FFF2-40B4-BE49-F238E27FC236}">
                <a16:creationId xmlns:a16="http://schemas.microsoft.com/office/drawing/2014/main" id="{89306A77-6EDA-413C-ADF5-D97F24B40D32}"/>
              </a:ext>
            </a:extLst>
          </p:cNvPr>
          <p:cNvCxnSpPr>
            <a:cxnSpLocks noChangeShapeType="1"/>
          </p:cNvCxnSpPr>
          <p:nvPr/>
        </p:nvCxnSpPr>
        <p:spPr bwMode="auto">
          <a:xfrm flipV="1">
            <a:off x="5159375" y="1341438"/>
            <a:ext cx="1354138" cy="647700"/>
          </a:xfrm>
          <a:prstGeom prst="bentConnector3">
            <a:avLst>
              <a:gd name="adj1" fmla="val 41028"/>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4045" name="Line 13">
            <a:extLst>
              <a:ext uri="{FF2B5EF4-FFF2-40B4-BE49-F238E27FC236}">
                <a16:creationId xmlns:a16="http://schemas.microsoft.com/office/drawing/2014/main" id="{3F695501-E0B0-40B3-8C5C-944739C7D310}"/>
              </a:ext>
            </a:extLst>
          </p:cNvPr>
          <p:cNvSpPr>
            <a:spLocks noChangeShapeType="1"/>
          </p:cNvSpPr>
          <p:nvPr/>
        </p:nvSpPr>
        <p:spPr bwMode="auto">
          <a:xfrm>
            <a:off x="8328025" y="1557338"/>
            <a:ext cx="0" cy="863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s-419"/>
          </a:p>
        </p:txBody>
      </p:sp>
      <p:sp>
        <p:nvSpPr>
          <p:cNvPr id="44046" name="Line 14">
            <a:extLst>
              <a:ext uri="{FF2B5EF4-FFF2-40B4-BE49-F238E27FC236}">
                <a16:creationId xmlns:a16="http://schemas.microsoft.com/office/drawing/2014/main" id="{2B79D656-0FE9-422B-8DD4-2A5A0163F42C}"/>
              </a:ext>
            </a:extLst>
          </p:cNvPr>
          <p:cNvSpPr>
            <a:spLocks noChangeShapeType="1"/>
          </p:cNvSpPr>
          <p:nvPr/>
        </p:nvSpPr>
        <p:spPr bwMode="auto">
          <a:xfrm flipH="1">
            <a:off x="6456364" y="3933825"/>
            <a:ext cx="935037" cy="50323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44047" name="Line 15">
            <a:extLst>
              <a:ext uri="{FF2B5EF4-FFF2-40B4-BE49-F238E27FC236}">
                <a16:creationId xmlns:a16="http://schemas.microsoft.com/office/drawing/2014/main" id="{A5634DFD-E74F-40FA-B442-52A02451A098}"/>
              </a:ext>
            </a:extLst>
          </p:cNvPr>
          <p:cNvSpPr>
            <a:spLocks noChangeShapeType="1"/>
          </p:cNvSpPr>
          <p:nvPr/>
        </p:nvSpPr>
        <p:spPr bwMode="auto">
          <a:xfrm>
            <a:off x="4079875" y="5086351"/>
            <a:ext cx="0" cy="5746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44048" name="Line 16">
            <a:extLst>
              <a:ext uri="{FF2B5EF4-FFF2-40B4-BE49-F238E27FC236}">
                <a16:creationId xmlns:a16="http://schemas.microsoft.com/office/drawing/2014/main" id="{4A4AA471-FD25-4496-A9F9-7A0A654149DC}"/>
              </a:ext>
            </a:extLst>
          </p:cNvPr>
          <p:cNvSpPr>
            <a:spLocks noChangeShapeType="1"/>
          </p:cNvSpPr>
          <p:nvPr/>
        </p:nvSpPr>
        <p:spPr bwMode="auto">
          <a:xfrm>
            <a:off x="6240464" y="6094413"/>
            <a:ext cx="7191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Tree>
  </p:cSld>
  <p:clrMapOvr>
    <a:masterClrMapping/>
  </p:clrMapOvr>
  <p:transition spd="med" advClick="0"/>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48130" name="Rectangle 2">
            <a:extLst>
              <a:ext uri="{FF2B5EF4-FFF2-40B4-BE49-F238E27FC236}">
                <a16:creationId xmlns:a16="http://schemas.microsoft.com/office/drawing/2014/main" id="{D706DD8D-5162-4E3B-8381-C7E5AC230E40}"/>
              </a:ext>
            </a:extLst>
          </p:cNvPr>
          <p:cNvSpPr>
            <a:spLocks noGrp="1" noChangeArrowheads="1"/>
          </p:cNvSpPr>
          <p:nvPr>
            <p:ph type="title"/>
          </p:nvPr>
        </p:nvSpPr>
        <p:spPr>
          <a:xfrm>
            <a:off x="492370" y="516835"/>
            <a:ext cx="3084844" cy="5772840"/>
          </a:xfrm>
        </p:spPr>
        <p:txBody>
          <a:bodyPr vert="horz" lIns="91440" tIns="45720" rIns="91440" bIns="45720" rtlCol="0" anchor="ctr">
            <a:normAutofit/>
          </a:bodyPr>
          <a:lstStyle/>
          <a:p>
            <a:pPr>
              <a:defRPr/>
            </a:pPr>
            <a:r>
              <a:rPr lang="en-US" sz="3600" b="1">
                <a:solidFill>
                  <a:srgbClr val="FFFFFF"/>
                </a:solidFill>
              </a:rPr>
              <a:t>El riesgo existente y el riesgo por crearse: dos problemas para la gestión.</a:t>
            </a:r>
          </a:p>
        </p:txBody>
      </p:sp>
      <p:sp>
        <p:nvSpPr>
          <p:cNvPr id="76" name="Rectangle 75">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graphicFrame>
        <p:nvGraphicFramePr>
          <p:cNvPr id="48132" name="CuadroTexto 1">
            <a:extLst>
              <a:ext uri="{FF2B5EF4-FFF2-40B4-BE49-F238E27FC236}">
                <a16:creationId xmlns:a16="http://schemas.microsoft.com/office/drawing/2014/main" id="{7FEAC6FC-5848-9EB1-D427-E8A94F593759}"/>
              </a:ext>
            </a:extLst>
          </p:cNvPr>
          <p:cNvGraphicFramePr/>
          <p:nvPr>
            <p:extLst>
              <p:ext uri="{D42A27DB-BD31-4B8C-83A1-F6EECF244321}">
                <p14:modId xmlns:p14="http://schemas.microsoft.com/office/powerpoint/2010/main" val="1971512080"/>
              </p:ext>
            </p:extLst>
          </p:nvPr>
        </p:nvGraphicFramePr>
        <p:xfrm>
          <a:off x="4741863" y="639763"/>
          <a:ext cx="6797675" cy="5772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descr="Horizontal clara">
            <a:extLst>
              <a:ext uri="{FF2B5EF4-FFF2-40B4-BE49-F238E27FC236}">
                <a16:creationId xmlns:a16="http://schemas.microsoft.com/office/drawing/2014/main" id="{D8BA1EB2-395C-4808-8814-7FEF3CFEEEC8}"/>
              </a:ext>
            </a:extLst>
          </p:cNvPr>
          <p:cNvSpPr>
            <a:spLocks noChangeArrowheads="1"/>
          </p:cNvSpPr>
          <p:nvPr/>
        </p:nvSpPr>
        <p:spPr bwMode="auto">
          <a:xfrm>
            <a:off x="6022976" y="1412876"/>
            <a:ext cx="144463" cy="47529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2819" name="Rectangle 3">
            <a:extLst>
              <a:ext uri="{FF2B5EF4-FFF2-40B4-BE49-F238E27FC236}">
                <a16:creationId xmlns:a16="http://schemas.microsoft.com/office/drawing/2014/main" id="{4ECD7E1F-E7A8-4160-A62E-C01BB2969BF8}"/>
              </a:ext>
            </a:extLst>
          </p:cNvPr>
          <p:cNvSpPr>
            <a:spLocks noChangeArrowheads="1"/>
          </p:cNvSpPr>
          <p:nvPr/>
        </p:nvSpPr>
        <p:spPr bwMode="auto">
          <a:xfrm>
            <a:off x="7751764" y="3357563"/>
            <a:ext cx="2592387" cy="1295400"/>
          </a:xfrm>
          <a:prstGeom prst="rect">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2820" name="Rectangle 4">
            <a:extLst>
              <a:ext uri="{FF2B5EF4-FFF2-40B4-BE49-F238E27FC236}">
                <a16:creationId xmlns:a16="http://schemas.microsoft.com/office/drawing/2014/main" id="{65FD2C8E-BDBD-4731-83D3-C599E7849B75}"/>
              </a:ext>
            </a:extLst>
          </p:cNvPr>
          <p:cNvSpPr>
            <a:spLocks noChangeArrowheads="1"/>
          </p:cNvSpPr>
          <p:nvPr/>
        </p:nvSpPr>
        <p:spPr bwMode="auto">
          <a:xfrm>
            <a:off x="5232401" y="3357563"/>
            <a:ext cx="1655763" cy="1295400"/>
          </a:xfrm>
          <a:prstGeom prst="rect">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2821" name="Rectangle 5">
            <a:extLst>
              <a:ext uri="{FF2B5EF4-FFF2-40B4-BE49-F238E27FC236}">
                <a16:creationId xmlns:a16="http://schemas.microsoft.com/office/drawing/2014/main" id="{F3E99D09-8E22-4C25-8A23-B79C7D7C1F8E}"/>
              </a:ext>
            </a:extLst>
          </p:cNvPr>
          <p:cNvSpPr>
            <a:spLocks noChangeArrowheads="1"/>
          </p:cNvSpPr>
          <p:nvPr/>
        </p:nvSpPr>
        <p:spPr bwMode="auto">
          <a:xfrm>
            <a:off x="1992313" y="3357563"/>
            <a:ext cx="2881312" cy="1295400"/>
          </a:xfrm>
          <a:prstGeom prst="rect">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2822" name="Rectangle 6" descr="Horizontal clara">
            <a:extLst>
              <a:ext uri="{FF2B5EF4-FFF2-40B4-BE49-F238E27FC236}">
                <a16:creationId xmlns:a16="http://schemas.microsoft.com/office/drawing/2014/main" id="{76D89CA3-508A-4C63-A39D-9E84F1498EA5}"/>
              </a:ext>
            </a:extLst>
          </p:cNvPr>
          <p:cNvSpPr>
            <a:spLocks noChangeArrowheads="1"/>
          </p:cNvSpPr>
          <p:nvPr/>
        </p:nvSpPr>
        <p:spPr bwMode="auto">
          <a:xfrm>
            <a:off x="1774825" y="2349501"/>
            <a:ext cx="8642350" cy="1428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2823" name="AutoShape 7">
            <a:extLst>
              <a:ext uri="{FF2B5EF4-FFF2-40B4-BE49-F238E27FC236}">
                <a16:creationId xmlns:a16="http://schemas.microsoft.com/office/drawing/2014/main" id="{8DEF8CDF-574E-4B73-82A0-1C5535FBD9F8}"/>
              </a:ext>
            </a:extLst>
          </p:cNvPr>
          <p:cNvSpPr>
            <a:spLocks noChangeArrowheads="1"/>
          </p:cNvSpPr>
          <p:nvPr/>
        </p:nvSpPr>
        <p:spPr bwMode="auto">
          <a:xfrm rot="5400000">
            <a:off x="5844382" y="1377157"/>
            <a:ext cx="431800" cy="5032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s-419"/>
          </a:p>
        </p:txBody>
      </p:sp>
      <p:sp>
        <p:nvSpPr>
          <p:cNvPr id="162824" name="Text Box 8">
            <a:extLst>
              <a:ext uri="{FF2B5EF4-FFF2-40B4-BE49-F238E27FC236}">
                <a16:creationId xmlns:a16="http://schemas.microsoft.com/office/drawing/2014/main" id="{B21EF7A4-26A2-4BF5-9087-A17C262AD638}"/>
              </a:ext>
            </a:extLst>
          </p:cNvPr>
          <p:cNvSpPr txBox="1">
            <a:spLocks noChangeArrowheads="1"/>
          </p:cNvSpPr>
          <p:nvPr/>
        </p:nvSpPr>
        <p:spPr bwMode="auto">
          <a:xfrm>
            <a:off x="5087938" y="90805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s-MX" altLang="es-ES" sz="2400" b="1" dirty="0">
                <a:solidFill>
                  <a:srgbClr val="FF0000"/>
                </a:solidFill>
              </a:rPr>
              <a:t>DESASTRE</a:t>
            </a:r>
            <a:endParaRPr lang="es-ES" altLang="es-ES" sz="2400" b="1" dirty="0">
              <a:solidFill>
                <a:srgbClr val="FF0000"/>
              </a:solidFill>
            </a:endParaRPr>
          </a:p>
        </p:txBody>
      </p:sp>
      <p:sp>
        <p:nvSpPr>
          <p:cNvPr id="162825" name="Text Box 9">
            <a:extLst>
              <a:ext uri="{FF2B5EF4-FFF2-40B4-BE49-F238E27FC236}">
                <a16:creationId xmlns:a16="http://schemas.microsoft.com/office/drawing/2014/main" id="{34805B1A-DE9E-454F-A20D-215AD3FC344A}"/>
              </a:ext>
            </a:extLst>
          </p:cNvPr>
          <p:cNvSpPr txBox="1">
            <a:spLocks noChangeArrowheads="1"/>
          </p:cNvSpPr>
          <p:nvPr/>
        </p:nvSpPr>
        <p:spPr bwMode="auto">
          <a:xfrm>
            <a:off x="2343759" y="3592513"/>
            <a:ext cx="22117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b="1"/>
              <a:t>Gestión de amenazas</a:t>
            </a:r>
          </a:p>
          <a:p>
            <a:pPr algn="ctr" eaLnBrk="1" hangingPunct="1">
              <a:buClr>
                <a:srgbClr val="000000"/>
              </a:buClr>
              <a:buSzPct val="100000"/>
              <a:buFont typeface="Times New Roman" panose="02020603050405020304" pitchFamily="18" charset="0"/>
              <a:buNone/>
            </a:pPr>
            <a:r>
              <a:rPr lang="es-MX" altLang="es-ES" b="1"/>
              <a:t>y</a:t>
            </a:r>
          </a:p>
          <a:p>
            <a:pPr algn="ctr" eaLnBrk="1" hangingPunct="1">
              <a:buClr>
                <a:srgbClr val="000000"/>
              </a:buClr>
              <a:buSzPct val="100000"/>
              <a:buFont typeface="Times New Roman" panose="02020603050405020304" pitchFamily="18" charset="0"/>
              <a:buNone/>
            </a:pPr>
            <a:r>
              <a:rPr lang="es-MX" altLang="es-ES" b="1"/>
              <a:t>vulnerabilidades</a:t>
            </a:r>
            <a:endParaRPr lang="es-ES" altLang="es-ES" b="1"/>
          </a:p>
        </p:txBody>
      </p:sp>
      <p:sp>
        <p:nvSpPr>
          <p:cNvPr id="162826" name="Text Box 10">
            <a:extLst>
              <a:ext uri="{FF2B5EF4-FFF2-40B4-BE49-F238E27FC236}">
                <a16:creationId xmlns:a16="http://schemas.microsoft.com/office/drawing/2014/main" id="{D180ECFF-BC0B-4962-AA19-214F60098AB1}"/>
              </a:ext>
            </a:extLst>
          </p:cNvPr>
          <p:cNvSpPr txBox="1">
            <a:spLocks noChangeArrowheads="1"/>
          </p:cNvSpPr>
          <p:nvPr/>
        </p:nvSpPr>
        <p:spPr bwMode="auto">
          <a:xfrm>
            <a:off x="5398422" y="3521075"/>
            <a:ext cx="12935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b="1"/>
              <a:t>Gestión </a:t>
            </a:r>
          </a:p>
          <a:p>
            <a:pPr algn="ctr" eaLnBrk="1" hangingPunct="1">
              <a:buClr>
                <a:srgbClr val="000000"/>
              </a:buClr>
              <a:buSzPct val="100000"/>
              <a:buFont typeface="Times New Roman" panose="02020603050405020304" pitchFamily="18" charset="0"/>
              <a:buNone/>
            </a:pPr>
            <a:r>
              <a:rPr lang="es-MX" altLang="es-ES" b="1"/>
              <a:t>de la </a:t>
            </a:r>
          </a:p>
          <a:p>
            <a:pPr algn="ctr" eaLnBrk="1" hangingPunct="1">
              <a:buClr>
                <a:srgbClr val="000000"/>
              </a:buClr>
              <a:buSzPct val="100000"/>
              <a:buFont typeface="Times New Roman" panose="02020603050405020304" pitchFamily="18" charset="0"/>
              <a:buNone/>
            </a:pPr>
            <a:r>
              <a:rPr lang="es-MX" altLang="es-ES" b="1"/>
              <a:t>emergencia</a:t>
            </a:r>
            <a:endParaRPr lang="es-ES" altLang="es-ES" b="1"/>
          </a:p>
        </p:txBody>
      </p:sp>
      <p:sp>
        <p:nvSpPr>
          <p:cNvPr id="162827" name="Text Box 11">
            <a:extLst>
              <a:ext uri="{FF2B5EF4-FFF2-40B4-BE49-F238E27FC236}">
                <a16:creationId xmlns:a16="http://schemas.microsoft.com/office/drawing/2014/main" id="{1D3D62FC-D3FB-40F5-9BDE-CAA9F098F36F}"/>
              </a:ext>
            </a:extLst>
          </p:cNvPr>
          <p:cNvSpPr txBox="1">
            <a:spLocks noChangeArrowheads="1"/>
          </p:cNvSpPr>
          <p:nvPr/>
        </p:nvSpPr>
        <p:spPr bwMode="auto">
          <a:xfrm>
            <a:off x="8167179" y="3521075"/>
            <a:ext cx="17139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b="1"/>
              <a:t>Gestión de la </a:t>
            </a:r>
          </a:p>
          <a:p>
            <a:pPr algn="ctr" eaLnBrk="1" hangingPunct="1">
              <a:buClr>
                <a:srgbClr val="000000"/>
              </a:buClr>
              <a:buSzPct val="100000"/>
              <a:buFont typeface="Times New Roman" panose="02020603050405020304" pitchFamily="18" charset="0"/>
              <a:buNone/>
            </a:pPr>
            <a:r>
              <a:rPr lang="es-MX" altLang="es-ES" b="1"/>
              <a:t>rehabilitación y </a:t>
            </a:r>
          </a:p>
          <a:p>
            <a:pPr algn="ctr" eaLnBrk="1" hangingPunct="1">
              <a:buClr>
                <a:srgbClr val="000000"/>
              </a:buClr>
              <a:buSzPct val="100000"/>
              <a:buFont typeface="Times New Roman" panose="02020603050405020304" pitchFamily="18" charset="0"/>
              <a:buNone/>
            </a:pPr>
            <a:r>
              <a:rPr lang="es-MX" altLang="es-ES" b="1"/>
              <a:t>reconstrucción</a:t>
            </a:r>
            <a:endParaRPr lang="es-ES" altLang="es-ES" b="1"/>
          </a:p>
        </p:txBody>
      </p:sp>
      <p:sp>
        <p:nvSpPr>
          <p:cNvPr id="41996" name="Text Box 12">
            <a:extLst>
              <a:ext uri="{FF2B5EF4-FFF2-40B4-BE49-F238E27FC236}">
                <a16:creationId xmlns:a16="http://schemas.microsoft.com/office/drawing/2014/main" id="{689613A6-FC27-425F-B788-14F327558F0B}"/>
              </a:ext>
            </a:extLst>
          </p:cNvPr>
          <p:cNvSpPr txBox="1">
            <a:spLocks noChangeArrowheads="1"/>
          </p:cNvSpPr>
          <p:nvPr/>
        </p:nvSpPr>
        <p:spPr bwMode="auto">
          <a:xfrm>
            <a:off x="3000375" y="115888"/>
            <a:ext cx="7848600" cy="488950"/>
          </a:xfrm>
          <a:prstGeom prst="rect">
            <a:avLst/>
          </a:prstGeom>
          <a:noFill/>
          <a:ln w="9525">
            <a:noFill/>
            <a:miter lim="800000"/>
            <a:headEnd/>
            <a:tailEnd/>
          </a:ln>
          <a:effectLst/>
        </p:spPr>
        <p:txBody>
          <a:bodyPr>
            <a:spAutoFit/>
          </a:bodyPr>
          <a:lstStyle/>
          <a:p>
            <a:pPr eaLnBrk="1" hangingPunct="1">
              <a:buClr>
                <a:srgbClr val="000000"/>
              </a:buClr>
              <a:buSzPct val="100000"/>
              <a:buFont typeface="Times New Roman" pitchFamily="16" charset="0"/>
              <a:buNone/>
              <a:defRPr/>
            </a:pPr>
            <a:r>
              <a:rPr lang="es-MX" sz="2600" b="1" i="1" dirty="0">
                <a:effectLst>
                  <a:outerShdw blurRad="38100" dist="38100" dir="2700000" algn="tl">
                    <a:srgbClr val="FFFFFF"/>
                  </a:outerShdw>
                </a:effectLst>
                <a:latin typeface="Arial" charset="0"/>
                <a:ea typeface="MS Gothic" charset="-128"/>
              </a:rPr>
              <a:t>Gestión integral de riesgo de desastres</a:t>
            </a:r>
            <a:endParaRPr lang="es-ES" sz="2600" b="1" i="1" dirty="0">
              <a:effectLst>
                <a:outerShdw blurRad="38100" dist="38100" dir="2700000" algn="tl">
                  <a:srgbClr val="FFFFFF"/>
                </a:outerShdw>
              </a:effectLst>
              <a:latin typeface="Arial" charset="0"/>
              <a:ea typeface="MS Gothic" charset="-128"/>
            </a:endParaRPr>
          </a:p>
        </p:txBody>
      </p:sp>
      <p:sp>
        <p:nvSpPr>
          <p:cNvPr id="41997" name="Text Box 13">
            <a:hlinkClick r:id="" action="ppaction://hlinkshowjump?jump=lastslideviewed" highlightClick="1"/>
            <a:extLst>
              <a:ext uri="{FF2B5EF4-FFF2-40B4-BE49-F238E27FC236}">
                <a16:creationId xmlns:a16="http://schemas.microsoft.com/office/drawing/2014/main" id="{A0ED10F9-CA25-4F04-8B30-3EC2475869EA}"/>
              </a:ext>
            </a:extLst>
          </p:cNvPr>
          <p:cNvSpPr txBox="1">
            <a:spLocks noChangeArrowheads="1"/>
          </p:cNvSpPr>
          <p:nvPr/>
        </p:nvSpPr>
        <p:spPr bwMode="auto">
          <a:xfrm>
            <a:off x="6240464" y="4941888"/>
            <a:ext cx="3024187"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Clr>
                <a:srgbClr val="000000"/>
              </a:buClr>
              <a:buSzPct val="100000"/>
              <a:buFont typeface="Times New Roman" panose="02020603050405020304" pitchFamily="18" charset="0"/>
              <a:buNone/>
            </a:pPr>
            <a:r>
              <a:rPr lang="es-MX" altLang="es-ES" b="1" i="1"/>
              <a:t>clave a la hora de </a:t>
            </a:r>
          </a:p>
          <a:p>
            <a:pPr eaLnBrk="1" hangingPunct="1">
              <a:spcBef>
                <a:spcPct val="50000"/>
              </a:spcBef>
              <a:buClr>
                <a:srgbClr val="000000"/>
              </a:buClr>
              <a:buSzPct val="100000"/>
              <a:buFont typeface="Times New Roman" panose="02020603050405020304" pitchFamily="18" charset="0"/>
              <a:buNone/>
            </a:pPr>
            <a:r>
              <a:rPr lang="es-MX" altLang="es-ES" b="1" i="1"/>
              <a:t>configurar escenarios</a:t>
            </a:r>
          </a:p>
          <a:p>
            <a:pPr eaLnBrk="1" hangingPunct="1">
              <a:spcBef>
                <a:spcPct val="50000"/>
              </a:spcBef>
              <a:buClr>
                <a:srgbClr val="000000"/>
              </a:buClr>
              <a:buSzPct val="100000"/>
              <a:buFont typeface="Times New Roman" panose="02020603050405020304" pitchFamily="18" charset="0"/>
              <a:buNone/>
            </a:pPr>
            <a:r>
              <a:rPr lang="es-MX" altLang="es-ES" b="1" i="1"/>
              <a:t>de riesgo</a:t>
            </a:r>
            <a:r>
              <a:rPr lang="es-ES" altLang="es-ES" b="1" i="1"/>
              <a:t> </a:t>
            </a:r>
          </a:p>
        </p:txBody>
      </p:sp>
      <p:sp>
        <p:nvSpPr>
          <p:cNvPr id="162830" name="Line 14">
            <a:extLst>
              <a:ext uri="{FF2B5EF4-FFF2-40B4-BE49-F238E27FC236}">
                <a16:creationId xmlns:a16="http://schemas.microsoft.com/office/drawing/2014/main" id="{C3D76597-F4E0-4738-9AD8-D293BE7EC25D}"/>
              </a:ext>
            </a:extLst>
          </p:cNvPr>
          <p:cNvSpPr>
            <a:spLocks noChangeShapeType="1"/>
          </p:cNvSpPr>
          <p:nvPr/>
        </p:nvSpPr>
        <p:spPr bwMode="auto">
          <a:xfrm>
            <a:off x="10417175" y="1773238"/>
            <a:ext cx="71438" cy="46799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31" name="Line 15">
            <a:extLst>
              <a:ext uri="{FF2B5EF4-FFF2-40B4-BE49-F238E27FC236}">
                <a16:creationId xmlns:a16="http://schemas.microsoft.com/office/drawing/2014/main" id="{01B24A44-7A6A-4AC2-8DE1-CD2EFA33B235}"/>
              </a:ext>
            </a:extLst>
          </p:cNvPr>
          <p:cNvSpPr>
            <a:spLocks noChangeShapeType="1"/>
          </p:cNvSpPr>
          <p:nvPr/>
        </p:nvSpPr>
        <p:spPr bwMode="auto">
          <a:xfrm flipH="1">
            <a:off x="1774825" y="6453188"/>
            <a:ext cx="8713788"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32" name="Line 16">
            <a:extLst>
              <a:ext uri="{FF2B5EF4-FFF2-40B4-BE49-F238E27FC236}">
                <a16:creationId xmlns:a16="http://schemas.microsoft.com/office/drawing/2014/main" id="{11BCE010-9447-4900-96EA-364AA10C566B}"/>
              </a:ext>
            </a:extLst>
          </p:cNvPr>
          <p:cNvSpPr>
            <a:spLocks noChangeShapeType="1"/>
          </p:cNvSpPr>
          <p:nvPr/>
        </p:nvSpPr>
        <p:spPr bwMode="auto">
          <a:xfrm flipV="1">
            <a:off x="1774825" y="476250"/>
            <a:ext cx="0" cy="59769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33" name="Line 17">
            <a:extLst>
              <a:ext uri="{FF2B5EF4-FFF2-40B4-BE49-F238E27FC236}">
                <a16:creationId xmlns:a16="http://schemas.microsoft.com/office/drawing/2014/main" id="{66AA1723-255D-4622-A8D9-4EAC586C0181}"/>
              </a:ext>
            </a:extLst>
          </p:cNvPr>
          <p:cNvSpPr>
            <a:spLocks noChangeShapeType="1"/>
          </p:cNvSpPr>
          <p:nvPr/>
        </p:nvSpPr>
        <p:spPr bwMode="auto">
          <a:xfrm>
            <a:off x="1774825" y="476250"/>
            <a:ext cx="10795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34" name="Line 18">
            <a:extLst>
              <a:ext uri="{FF2B5EF4-FFF2-40B4-BE49-F238E27FC236}">
                <a16:creationId xmlns:a16="http://schemas.microsoft.com/office/drawing/2014/main" id="{3C23265F-FB47-4E9B-A55C-B2EADD752546}"/>
              </a:ext>
            </a:extLst>
          </p:cNvPr>
          <p:cNvSpPr>
            <a:spLocks noChangeShapeType="1"/>
          </p:cNvSpPr>
          <p:nvPr/>
        </p:nvSpPr>
        <p:spPr bwMode="auto">
          <a:xfrm>
            <a:off x="9337675" y="1773238"/>
            <a:ext cx="10795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42003" name="Text Box 19">
            <a:extLst>
              <a:ext uri="{FF2B5EF4-FFF2-40B4-BE49-F238E27FC236}">
                <a16:creationId xmlns:a16="http://schemas.microsoft.com/office/drawing/2014/main" id="{04A3F92D-91A8-4FDA-AFE3-4337642F7E9E}"/>
              </a:ext>
            </a:extLst>
          </p:cNvPr>
          <p:cNvSpPr txBox="1">
            <a:spLocks noChangeArrowheads="1"/>
          </p:cNvSpPr>
          <p:nvPr/>
        </p:nvSpPr>
        <p:spPr bwMode="auto">
          <a:xfrm>
            <a:off x="1919288" y="4718050"/>
            <a:ext cx="1663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MX" altLang="es-ES" b="1" dirty="0"/>
              <a:t>Gestión Pública</a:t>
            </a:r>
            <a:endParaRPr lang="es-ES" altLang="es-ES" b="1" dirty="0"/>
          </a:p>
        </p:txBody>
      </p:sp>
      <p:sp>
        <p:nvSpPr>
          <p:cNvPr id="42004" name="Text Box 20">
            <a:extLst>
              <a:ext uri="{FF2B5EF4-FFF2-40B4-BE49-F238E27FC236}">
                <a16:creationId xmlns:a16="http://schemas.microsoft.com/office/drawing/2014/main" id="{F3B5E002-D307-442F-9C6C-4882E152A73A}"/>
              </a:ext>
            </a:extLst>
          </p:cNvPr>
          <p:cNvSpPr txBox="1">
            <a:spLocks noChangeArrowheads="1"/>
          </p:cNvSpPr>
          <p:nvPr/>
        </p:nvSpPr>
        <p:spPr bwMode="auto">
          <a:xfrm>
            <a:off x="1919289" y="5726113"/>
            <a:ext cx="3671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s-MX" altLang="es-ES" b="1" dirty="0"/>
              <a:t>Planificación del Territorio</a:t>
            </a:r>
            <a:endParaRPr lang="es-ES" altLang="es-ES" b="1" dirty="0"/>
          </a:p>
        </p:txBody>
      </p:sp>
      <p:sp>
        <p:nvSpPr>
          <p:cNvPr id="162837" name="Line 21">
            <a:extLst>
              <a:ext uri="{FF2B5EF4-FFF2-40B4-BE49-F238E27FC236}">
                <a16:creationId xmlns:a16="http://schemas.microsoft.com/office/drawing/2014/main" id="{033F3B25-464D-4A46-971D-E69640E2A2B4}"/>
              </a:ext>
            </a:extLst>
          </p:cNvPr>
          <p:cNvSpPr>
            <a:spLocks noChangeShapeType="1"/>
          </p:cNvSpPr>
          <p:nvPr/>
        </p:nvSpPr>
        <p:spPr bwMode="auto">
          <a:xfrm>
            <a:off x="1992313" y="6092825"/>
            <a:ext cx="32385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38" name="Line 22">
            <a:extLst>
              <a:ext uri="{FF2B5EF4-FFF2-40B4-BE49-F238E27FC236}">
                <a16:creationId xmlns:a16="http://schemas.microsoft.com/office/drawing/2014/main" id="{425516C2-F146-4FE1-B9F7-BACF35457D80}"/>
              </a:ext>
            </a:extLst>
          </p:cNvPr>
          <p:cNvSpPr>
            <a:spLocks noChangeShapeType="1"/>
          </p:cNvSpPr>
          <p:nvPr/>
        </p:nvSpPr>
        <p:spPr bwMode="auto">
          <a:xfrm>
            <a:off x="1992314" y="5589588"/>
            <a:ext cx="28797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39" name="Line 23">
            <a:extLst>
              <a:ext uri="{FF2B5EF4-FFF2-40B4-BE49-F238E27FC236}">
                <a16:creationId xmlns:a16="http://schemas.microsoft.com/office/drawing/2014/main" id="{00ECBAF8-0524-4226-A960-C421B95E9013}"/>
              </a:ext>
            </a:extLst>
          </p:cNvPr>
          <p:cNvSpPr>
            <a:spLocks noChangeShapeType="1"/>
          </p:cNvSpPr>
          <p:nvPr/>
        </p:nvSpPr>
        <p:spPr bwMode="auto">
          <a:xfrm>
            <a:off x="1992313" y="5373688"/>
            <a:ext cx="2159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40" name="Line 24">
            <a:extLst>
              <a:ext uri="{FF2B5EF4-FFF2-40B4-BE49-F238E27FC236}">
                <a16:creationId xmlns:a16="http://schemas.microsoft.com/office/drawing/2014/main" id="{14688171-A8EB-405F-BBF2-415451AD9EE7}"/>
              </a:ext>
            </a:extLst>
          </p:cNvPr>
          <p:cNvSpPr>
            <a:spLocks noChangeShapeType="1"/>
          </p:cNvSpPr>
          <p:nvPr/>
        </p:nvSpPr>
        <p:spPr bwMode="auto">
          <a:xfrm>
            <a:off x="1992314" y="5084763"/>
            <a:ext cx="18002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41" name="Line 25">
            <a:extLst>
              <a:ext uri="{FF2B5EF4-FFF2-40B4-BE49-F238E27FC236}">
                <a16:creationId xmlns:a16="http://schemas.microsoft.com/office/drawing/2014/main" id="{C4509158-2311-4EA9-BC51-5D0CE9205541}"/>
              </a:ext>
            </a:extLst>
          </p:cNvPr>
          <p:cNvSpPr>
            <a:spLocks noChangeShapeType="1"/>
          </p:cNvSpPr>
          <p:nvPr/>
        </p:nvSpPr>
        <p:spPr bwMode="auto">
          <a:xfrm>
            <a:off x="1992314" y="6237288"/>
            <a:ext cx="7127875" cy="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62842" name="AutoShape 26">
            <a:hlinkClick r:id="rId4" action="ppaction://hlinksldjump"/>
            <a:extLst>
              <a:ext uri="{FF2B5EF4-FFF2-40B4-BE49-F238E27FC236}">
                <a16:creationId xmlns:a16="http://schemas.microsoft.com/office/drawing/2014/main" id="{116FEA95-01C5-4677-B060-870C130D0AEA}"/>
              </a:ext>
            </a:extLst>
          </p:cNvPr>
          <p:cNvSpPr>
            <a:spLocks noChangeArrowheads="1"/>
          </p:cNvSpPr>
          <p:nvPr/>
        </p:nvSpPr>
        <p:spPr bwMode="auto">
          <a:xfrm>
            <a:off x="9264650" y="5516563"/>
            <a:ext cx="935038" cy="576262"/>
          </a:xfrm>
          <a:prstGeom prst="notchedRightArrow">
            <a:avLst>
              <a:gd name="adj1" fmla="val 50000"/>
              <a:gd name="adj2" fmla="val 40565"/>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2843" name="Text Box 27">
            <a:extLst>
              <a:ext uri="{FF2B5EF4-FFF2-40B4-BE49-F238E27FC236}">
                <a16:creationId xmlns:a16="http://schemas.microsoft.com/office/drawing/2014/main" id="{33BCA1B4-3D33-473D-87D6-A154CC1DF75B}"/>
              </a:ext>
            </a:extLst>
          </p:cNvPr>
          <p:cNvSpPr txBox="1">
            <a:spLocks noChangeArrowheads="1"/>
          </p:cNvSpPr>
          <p:nvPr/>
        </p:nvSpPr>
        <p:spPr bwMode="auto">
          <a:xfrm>
            <a:off x="1966066" y="1360488"/>
            <a:ext cx="13701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b="1">
                <a:solidFill>
                  <a:srgbClr val="000000"/>
                </a:solidFill>
              </a:rPr>
              <a:t>Fase de</a:t>
            </a:r>
          </a:p>
          <a:p>
            <a:pPr algn="ctr" eaLnBrk="1" hangingPunct="1">
              <a:buClr>
                <a:srgbClr val="000000"/>
              </a:buClr>
              <a:buSzPct val="100000"/>
              <a:buFont typeface="Times New Roman" panose="02020603050405020304" pitchFamily="18" charset="0"/>
              <a:buNone/>
            </a:pPr>
            <a:r>
              <a:rPr lang="es-MX" altLang="es-ES" b="1">
                <a:solidFill>
                  <a:srgbClr val="000000"/>
                </a:solidFill>
              </a:rPr>
              <a:t>Prevención </a:t>
            </a:r>
          </a:p>
          <a:p>
            <a:pPr algn="ctr" eaLnBrk="1" hangingPunct="1">
              <a:buClr>
                <a:srgbClr val="000000"/>
              </a:buClr>
              <a:buSzPct val="100000"/>
              <a:buFont typeface="Times New Roman" panose="02020603050405020304" pitchFamily="18" charset="0"/>
              <a:buNone/>
            </a:pPr>
            <a:r>
              <a:rPr lang="es-MX" altLang="es-ES" b="1">
                <a:solidFill>
                  <a:srgbClr val="000000"/>
                </a:solidFill>
              </a:rPr>
              <a:t>Y Mitigación</a:t>
            </a:r>
            <a:endParaRPr lang="es-ES" altLang="es-ES" b="1">
              <a:solidFill>
                <a:srgbClr val="000000"/>
              </a:solidFill>
            </a:endParaRPr>
          </a:p>
        </p:txBody>
      </p:sp>
      <p:sp>
        <p:nvSpPr>
          <p:cNvPr id="162844" name="Text Box 28">
            <a:extLst>
              <a:ext uri="{FF2B5EF4-FFF2-40B4-BE49-F238E27FC236}">
                <a16:creationId xmlns:a16="http://schemas.microsoft.com/office/drawing/2014/main" id="{85CD1352-FF36-4A7F-B00B-9A2BC50371DF}"/>
              </a:ext>
            </a:extLst>
          </p:cNvPr>
          <p:cNvSpPr txBox="1">
            <a:spLocks noChangeArrowheads="1"/>
          </p:cNvSpPr>
          <p:nvPr/>
        </p:nvSpPr>
        <p:spPr bwMode="auto">
          <a:xfrm>
            <a:off x="4854576" y="1989138"/>
            <a:ext cx="2536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s-MX" altLang="es-ES" b="1">
                <a:solidFill>
                  <a:srgbClr val="000000"/>
                </a:solidFill>
              </a:rPr>
              <a:t>Respuesta</a:t>
            </a:r>
            <a:endParaRPr lang="es-ES" altLang="es-ES" b="1">
              <a:solidFill>
                <a:srgbClr val="000000"/>
              </a:solidFill>
            </a:endParaRPr>
          </a:p>
        </p:txBody>
      </p:sp>
      <p:sp>
        <p:nvSpPr>
          <p:cNvPr id="162845" name="Text Box 29">
            <a:extLst>
              <a:ext uri="{FF2B5EF4-FFF2-40B4-BE49-F238E27FC236}">
                <a16:creationId xmlns:a16="http://schemas.microsoft.com/office/drawing/2014/main" id="{C9A83075-1D14-4FAD-A4B8-A919CFE25403}"/>
              </a:ext>
            </a:extLst>
          </p:cNvPr>
          <p:cNvSpPr txBox="1">
            <a:spLocks noChangeArrowheads="1"/>
          </p:cNvSpPr>
          <p:nvPr/>
        </p:nvSpPr>
        <p:spPr bwMode="auto">
          <a:xfrm>
            <a:off x="7371487" y="1341438"/>
            <a:ext cx="17082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b="1">
                <a:solidFill>
                  <a:srgbClr val="000000"/>
                </a:solidFill>
              </a:rPr>
              <a:t>Fase de</a:t>
            </a:r>
          </a:p>
          <a:p>
            <a:pPr algn="ctr" eaLnBrk="1" hangingPunct="1">
              <a:buClr>
                <a:srgbClr val="000000"/>
              </a:buClr>
              <a:buSzPct val="100000"/>
              <a:buFont typeface="Times New Roman" panose="02020603050405020304" pitchFamily="18" charset="0"/>
              <a:buNone/>
            </a:pPr>
            <a:r>
              <a:rPr lang="es-MX" altLang="es-ES" b="1">
                <a:solidFill>
                  <a:srgbClr val="000000"/>
                </a:solidFill>
              </a:rPr>
              <a:t>Rehabilitación y</a:t>
            </a:r>
          </a:p>
          <a:p>
            <a:pPr algn="ctr" eaLnBrk="1" hangingPunct="1">
              <a:buClr>
                <a:srgbClr val="000000"/>
              </a:buClr>
              <a:buSzPct val="100000"/>
              <a:buFont typeface="Times New Roman" panose="02020603050405020304" pitchFamily="18" charset="0"/>
              <a:buNone/>
            </a:pPr>
            <a:r>
              <a:rPr lang="es-MX" altLang="es-ES" b="1">
                <a:solidFill>
                  <a:srgbClr val="000000"/>
                </a:solidFill>
              </a:rPr>
              <a:t>Reconstrucción</a:t>
            </a:r>
            <a:endParaRPr lang="es-ES" altLang="es-ES" b="1">
              <a:solidFill>
                <a:srgbClr val="000000"/>
              </a:solidFill>
            </a:endParaRPr>
          </a:p>
        </p:txBody>
      </p:sp>
      <p:sp>
        <p:nvSpPr>
          <p:cNvPr id="162846" name="Rectangle 30">
            <a:extLst>
              <a:ext uri="{FF2B5EF4-FFF2-40B4-BE49-F238E27FC236}">
                <a16:creationId xmlns:a16="http://schemas.microsoft.com/office/drawing/2014/main" id="{B3E5CFBE-E4F3-4A7D-8B52-4F1D6AC71537}"/>
              </a:ext>
            </a:extLst>
          </p:cNvPr>
          <p:cNvSpPr>
            <a:spLocks noChangeArrowheads="1"/>
          </p:cNvSpPr>
          <p:nvPr/>
        </p:nvSpPr>
        <p:spPr bwMode="auto">
          <a:xfrm>
            <a:off x="3667126" y="1341438"/>
            <a:ext cx="1781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s-MX" altLang="es-ES" b="1">
                <a:solidFill>
                  <a:srgbClr val="000000"/>
                </a:solidFill>
              </a:rPr>
              <a:t>Fase de</a:t>
            </a:r>
          </a:p>
          <a:p>
            <a:pPr algn="ctr" eaLnBrk="1" hangingPunct="1">
              <a:buClr>
                <a:srgbClr val="000000"/>
              </a:buClr>
              <a:buSzPct val="100000"/>
              <a:buFont typeface="Times New Roman" panose="02020603050405020304" pitchFamily="18" charset="0"/>
              <a:buNone/>
            </a:pPr>
            <a:r>
              <a:rPr lang="es-MX" altLang="es-ES" b="1">
                <a:solidFill>
                  <a:srgbClr val="000000"/>
                </a:solidFill>
              </a:rPr>
              <a:t>Preparación </a:t>
            </a:r>
            <a:endParaRPr lang="es-ES" altLang="es-ES" b="1">
              <a:solidFill>
                <a:srgbClr val="000000"/>
              </a:solidFill>
            </a:endParaRPr>
          </a:p>
        </p:txBody>
      </p:sp>
      <p:sp>
        <p:nvSpPr>
          <p:cNvPr id="162847" name="Text Box 31">
            <a:extLst>
              <a:ext uri="{FF2B5EF4-FFF2-40B4-BE49-F238E27FC236}">
                <a16:creationId xmlns:a16="http://schemas.microsoft.com/office/drawing/2014/main" id="{D664617F-42CC-4D85-8D7E-F926C1188D43}"/>
              </a:ext>
            </a:extLst>
          </p:cNvPr>
          <p:cNvSpPr txBox="1">
            <a:spLocks noChangeArrowheads="1"/>
          </p:cNvSpPr>
          <p:nvPr/>
        </p:nvSpPr>
        <p:spPr bwMode="auto">
          <a:xfrm>
            <a:off x="10128250" y="2420938"/>
            <a:ext cx="287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Clr>
                <a:srgbClr val="000000"/>
              </a:buClr>
              <a:buSzPct val="100000"/>
              <a:buFont typeface="Times New Roman" panose="02020603050405020304" pitchFamily="18" charset="0"/>
              <a:buNone/>
            </a:pPr>
            <a:r>
              <a:rPr lang="es-ES" altLang="es-ES" i="1"/>
              <a:t>t</a:t>
            </a:r>
          </a:p>
        </p:txBody>
      </p:sp>
      <p:sp>
        <p:nvSpPr>
          <p:cNvPr id="162848" name="Rectangle 32">
            <a:extLst>
              <a:ext uri="{FF2B5EF4-FFF2-40B4-BE49-F238E27FC236}">
                <a16:creationId xmlns:a16="http://schemas.microsoft.com/office/drawing/2014/main" id="{6C7E31D4-AA39-45E8-A7FF-D56B80CFB8B5}"/>
              </a:ext>
            </a:extLst>
          </p:cNvPr>
          <p:cNvSpPr>
            <a:spLocks noChangeArrowheads="1"/>
          </p:cNvSpPr>
          <p:nvPr/>
        </p:nvSpPr>
        <p:spPr bwMode="auto">
          <a:xfrm>
            <a:off x="1752600" y="6477000"/>
            <a:ext cx="59923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MX" altLang="es-ES" sz="1000"/>
              <a:t>Fuente: </a:t>
            </a:r>
            <a:r>
              <a:rPr lang="es-ES" altLang="es-ES" sz="1000"/>
              <a:t>Programa Nacional de Prevención, Reducción de Riesgos de Desastres y Desarrollo Territorial</a:t>
            </a:r>
            <a:r>
              <a:rPr lang="es-MX" altLang="es-ES" sz="1000"/>
              <a:t> 2007</a:t>
            </a:r>
            <a:br>
              <a:rPr lang="es-MX" altLang="es-ES" sz="800"/>
            </a:br>
            <a:r>
              <a:rPr lang="es-AR" altLang="es-ES" sz="800">
                <a:latin typeface="Tahoma" panose="020B0604030504040204" pitchFamily="34" charset="0"/>
              </a:rPr>
              <a:t>Ministerio de Planificación Federal, Inversión Pública y Servicios Subsecretaría de Planificación Territorial de la Inversión Pública</a:t>
            </a:r>
          </a:p>
          <a:p>
            <a:pPr eaLnBrk="1" hangingPunct="1">
              <a:spcBef>
                <a:spcPct val="50000"/>
              </a:spcBef>
              <a:buClr>
                <a:srgbClr val="000000"/>
              </a:buClr>
              <a:buSzPct val="100000"/>
              <a:buFont typeface="Times New Roman" panose="02020603050405020304" pitchFamily="18" charset="0"/>
              <a:buNone/>
            </a:pPr>
            <a:endParaRPr lang="es-ES" altLang="es-ES" sz="800"/>
          </a:p>
        </p:txBody>
      </p:sp>
    </p:spTree>
  </p:cSld>
  <p:clrMapOvr>
    <a:masterClrMapping/>
  </p:clrMapOvr>
  <p:transition spd="med"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252D8DC-B5FA-4F05-AA76-1EC885D3C65C}"/>
              </a:ext>
            </a:extLst>
          </p:cNvPr>
          <p:cNvSpPr>
            <a:spLocks noGrp="1" noChangeArrowheads="1"/>
          </p:cNvSpPr>
          <p:nvPr>
            <p:ph type="title"/>
          </p:nvPr>
        </p:nvSpPr>
        <p:spPr>
          <a:xfrm>
            <a:off x="3206750" y="711200"/>
            <a:ext cx="5265738" cy="630238"/>
          </a:xfrm>
        </p:spPr>
        <p:txBody>
          <a:bodyPr/>
          <a:lstStyle/>
          <a:p>
            <a:pPr>
              <a:buFont typeface="Times New Roman" pitchFamily="16" charset="0"/>
              <a:buNone/>
              <a:defRPr/>
            </a:pPr>
            <a:r>
              <a:rPr lang="es-MX" sz="3200" b="1">
                <a:solidFill>
                  <a:srgbClr val="FF9900"/>
                </a:solidFill>
                <a:latin typeface="Verdana" pitchFamily="32" charset="0"/>
              </a:rPr>
              <a:t>Gestión de amenazas</a:t>
            </a:r>
            <a:endParaRPr lang="es-ES" sz="3200" b="1">
              <a:solidFill>
                <a:srgbClr val="FF9900"/>
              </a:solidFill>
              <a:latin typeface="Verdana" pitchFamily="32" charset="0"/>
            </a:endParaRPr>
          </a:p>
        </p:txBody>
      </p:sp>
      <p:sp>
        <p:nvSpPr>
          <p:cNvPr id="164867" name="Rectangle 3">
            <a:extLst>
              <a:ext uri="{FF2B5EF4-FFF2-40B4-BE49-F238E27FC236}">
                <a16:creationId xmlns:a16="http://schemas.microsoft.com/office/drawing/2014/main" id="{4746CF1F-C6AD-4A32-B99B-E007C2413E08}"/>
              </a:ext>
            </a:extLst>
          </p:cNvPr>
          <p:cNvSpPr>
            <a:spLocks noGrp="1" noChangeArrowheads="1"/>
          </p:cNvSpPr>
          <p:nvPr>
            <p:ph idx="1"/>
          </p:nvPr>
        </p:nvSpPr>
        <p:spPr>
          <a:xfrm>
            <a:off x="1124898" y="1497059"/>
            <a:ext cx="10193590" cy="520669"/>
          </a:xfrm>
          <a:solidFill>
            <a:schemeClr val="accent1"/>
          </a:solidFill>
        </p:spPr>
        <p:txBody>
          <a:bodyPr>
            <a:normAutofit/>
          </a:bodyPr>
          <a:lstStyle/>
          <a:p>
            <a:pPr>
              <a:lnSpc>
                <a:spcPct val="90000"/>
              </a:lnSpc>
              <a:buFont typeface="Wingdings" panose="05000000000000000000" pitchFamily="2" charset="2"/>
              <a:buNone/>
            </a:pPr>
            <a:r>
              <a:rPr lang="es-MX" altLang="es-ES" sz="2200" i="1" dirty="0">
                <a:solidFill>
                  <a:srgbClr val="000000"/>
                </a:solidFill>
              </a:rPr>
              <a:t>Reducir Riesgo</a:t>
            </a:r>
            <a:endParaRPr lang="es-ES" altLang="es-ES" sz="2200" i="1" dirty="0">
              <a:solidFill>
                <a:srgbClr val="000000"/>
              </a:solidFill>
            </a:endParaRPr>
          </a:p>
        </p:txBody>
      </p:sp>
      <p:sp>
        <p:nvSpPr>
          <p:cNvPr id="164868" name="Rectangle 4">
            <a:extLst>
              <a:ext uri="{FF2B5EF4-FFF2-40B4-BE49-F238E27FC236}">
                <a16:creationId xmlns:a16="http://schemas.microsoft.com/office/drawing/2014/main" id="{DA0B5E12-3FF7-46D5-9114-A4F85A29202A}"/>
              </a:ext>
            </a:extLst>
          </p:cNvPr>
          <p:cNvSpPr>
            <a:spLocks noChangeArrowheads="1"/>
          </p:cNvSpPr>
          <p:nvPr/>
        </p:nvSpPr>
        <p:spPr bwMode="auto">
          <a:xfrm>
            <a:off x="1666875" y="2347914"/>
            <a:ext cx="24130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s-MX" altLang="es-ES" sz="2200" b="1"/>
              <a:t>PREDICCION</a:t>
            </a:r>
            <a:endParaRPr lang="es-ES" altLang="es-ES" sz="2200" b="1"/>
          </a:p>
        </p:txBody>
      </p:sp>
      <p:sp>
        <p:nvSpPr>
          <p:cNvPr id="32773" name="Rectangle 5">
            <a:extLst>
              <a:ext uri="{FF2B5EF4-FFF2-40B4-BE49-F238E27FC236}">
                <a16:creationId xmlns:a16="http://schemas.microsoft.com/office/drawing/2014/main" id="{920F40FC-5C32-4557-A5C2-113140F8A644}"/>
              </a:ext>
            </a:extLst>
          </p:cNvPr>
          <p:cNvSpPr>
            <a:spLocks noChangeArrowheads="1"/>
          </p:cNvSpPr>
          <p:nvPr/>
        </p:nvSpPr>
        <p:spPr bwMode="auto">
          <a:xfrm>
            <a:off x="1124898" y="3875059"/>
            <a:ext cx="95119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s-MX" altLang="es-ES" sz="2000" b="1" dirty="0"/>
              <a:t>Las condiciones ambientales van a ser favorables para su potencial desencadenamiento</a:t>
            </a:r>
            <a:endParaRPr lang="es-ES" altLang="es-ES" sz="2000" b="1" dirty="0"/>
          </a:p>
        </p:txBody>
      </p:sp>
      <p:sp>
        <p:nvSpPr>
          <p:cNvPr id="32774" name="Rectangle 6">
            <a:extLst>
              <a:ext uri="{FF2B5EF4-FFF2-40B4-BE49-F238E27FC236}">
                <a16:creationId xmlns:a16="http://schemas.microsoft.com/office/drawing/2014/main" id="{20242C65-9BA1-4DF9-B042-3303DEDF165C}"/>
              </a:ext>
            </a:extLst>
          </p:cNvPr>
          <p:cNvSpPr>
            <a:spLocks noChangeArrowheads="1"/>
          </p:cNvSpPr>
          <p:nvPr/>
        </p:nvSpPr>
        <p:spPr bwMode="auto">
          <a:xfrm>
            <a:off x="5737225" y="2362994"/>
            <a:ext cx="453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s-MX" altLang="es-ES" sz="2000" b="1" dirty="0"/>
              <a:t>corto, mediano, largo plazo</a:t>
            </a:r>
            <a:endParaRPr lang="es-ES" altLang="es-ES" sz="2000" b="1" dirty="0"/>
          </a:p>
        </p:txBody>
      </p:sp>
      <p:sp>
        <p:nvSpPr>
          <p:cNvPr id="164871" name="AutoShape 7">
            <a:extLst>
              <a:ext uri="{FF2B5EF4-FFF2-40B4-BE49-F238E27FC236}">
                <a16:creationId xmlns:a16="http://schemas.microsoft.com/office/drawing/2014/main" id="{F39A5EF0-A11F-4468-B8C2-92A7702736FD}"/>
              </a:ext>
            </a:extLst>
          </p:cNvPr>
          <p:cNvSpPr>
            <a:spLocks noChangeArrowheads="1"/>
          </p:cNvSpPr>
          <p:nvPr/>
        </p:nvSpPr>
        <p:spPr bwMode="auto">
          <a:xfrm>
            <a:off x="2711450" y="2924175"/>
            <a:ext cx="431800" cy="95088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4872" name="Rectangle 8">
            <a:extLst>
              <a:ext uri="{FF2B5EF4-FFF2-40B4-BE49-F238E27FC236}">
                <a16:creationId xmlns:a16="http://schemas.microsoft.com/office/drawing/2014/main" id="{F4568AF7-FF3A-4CAF-B25E-4C8A0AB99F0D}"/>
              </a:ext>
            </a:extLst>
          </p:cNvPr>
          <p:cNvSpPr>
            <a:spLocks noChangeArrowheads="1"/>
          </p:cNvSpPr>
          <p:nvPr/>
        </p:nvSpPr>
        <p:spPr bwMode="auto">
          <a:xfrm>
            <a:off x="1919287" y="4941752"/>
            <a:ext cx="2663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s-MX" altLang="es-ES" sz="2000" b="1" dirty="0"/>
              <a:t>Sistemas de pronóstico</a:t>
            </a:r>
            <a:endParaRPr lang="es-ES" altLang="es-ES" sz="2000" b="1" dirty="0"/>
          </a:p>
        </p:txBody>
      </p:sp>
      <p:sp>
        <p:nvSpPr>
          <p:cNvPr id="164873" name="Rectangle 9">
            <a:extLst>
              <a:ext uri="{FF2B5EF4-FFF2-40B4-BE49-F238E27FC236}">
                <a16:creationId xmlns:a16="http://schemas.microsoft.com/office/drawing/2014/main" id="{7E838D38-3DC9-4434-8375-8D9B3E4671EB}"/>
              </a:ext>
            </a:extLst>
          </p:cNvPr>
          <p:cNvSpPr>
            <a:spLocks noChangeArrowheads="1"/>
          </p:cNvSpPr>
          <p:nvPr/>
        </p:nvSpPr>
        <p:spPr bwMode="auto">
          <a:xfrm>
            <a:off x="4943475" y="4943370"/>
            <a:ext cx="172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s-MX" altLang="es-ES" sz="2000" b="1" dirty="0"/>
              <a:t>Monitoreo</a:t>
            </a:r>
            <a:endParaRPr lang="es-ES" altLang="es-ES" sz="2000" b="1" dirty="0"/>
          </a:p>
        </p:txBody>
      </p:sp>
      <p:sp>
        <p:nvSpPr>
          <p:cNvPr id="164874" name="Rectangle 10">
            <a:extLst>
              <a:ext uri="{FF2B5EF4-FFF2-40B4-BE49-F238E27FC236}">
                <a16:creationId xmlns:a16="http://schemas.microsoft.com/office/drawing/2014/main" id="{656BBEA5-365D-4CDF-814B-3B004F3E4AAA}"/>
              </a:ext>
            </a:extLst>
          </p:cNvPr>
          <p:cNvSpPr>
            <a:spLocks noChangeArrowheads="1"/>
          </p:cNvSpPr>
          <p:nvPr/>
        </p:nvSpPr>
        <p:spPr bwMode="auto">
          <a:xfrm>
            <a:off x="7032625" y="4797426"/>
            <a:ext cx="3240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s-MX" altLang="es-ES" sz="2000" b="1"/>
              <a:t>Registro de eventos </a:t>
            </a:r>
          </a:p>
          <a:p>
            <a:pPr algn="ctr" eaLnBrk="1" hangingPunct="1">
              <a:buClr>
                <a:srgbClr val="000000"/>
              </a:buClr>
              <a:buSzPct val="100000"/>
              <a:buFont typeface="Times New Roman" panose="02020603050405020304" pitchFamily="18" charset="0"/>
              <a:buNone/>
            </a:pPr>
            <a:r>
              <a:rPr lang="es-MX" altLang="es-ES" sz="2000" b="1"/>
              <a:t>en el tiempo</a:t>
            </a:r>
            <a:endParaRPr lang="es-ES" altLang="es-ES" sz="2000" b="1"/>
          </a:p>
        </p:txBody>
      </p:sp>
      <p:sp>
        <p:nvSpPr>
          <p:cNvPr id="164875" name="AutoShape 11">
            <a:extLst>
              <a:ext uri="{FF2B5EF4-FFF2-40B4-BE49-F238E27FC236}">
                <a16:creationId xmlns:a16="http://schemas.microsoft.com/office/drawing/2014/main" id="{2802DE59-C54A-44D9-8E5C-FF24AC6A3630}"/>
              </a:ext>
            </a:extLst>
          </p:cNvPr>
          <p:cNvSpPr>
            <a:spLocks noChangeArrowheads="1"/>
          </p:cNvSpPr>
          <p:nvPr/>
        </p:nvSpPr>
        <p:spPr bwMode="auto">
          <a:xfrm>
            <a:off x="3863975" y="2436784"/>
            <a:ext cx="1488610" cy="200055"/>
          </a:xfrm>
          <a:prstGeom prst="homePlate">
            <a:avLst>
              <a:gd name="adj" fmla="val 87088"/>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4876" name="Rectangle 12">
            <a:extLst>
              <a:ext uri="{FF2B5EF4-FFF2-40B4-BE49-F238E27FC236}">
                <a16:creationId xmlns:a16="http://schemas.microsoft.com/office/drawing/2014/main" id="{62079A09-7547-473A-890B-BE269E2C68AC}"/>
              </a:ext>
            </a:extLst>
          </p:cNvPr>
          <p:cNvSpPr>
            <a:spLocks noChangeArrowheads="1"/>
          </p:cNvSpPr>
          <p:nvPr/>
        </p:nvSpPr>
        <p:spPr bwMode="auto">
          <a:xfrm>
            <a:off x="7608889" y="255588"/>
            <a:ext cx="2258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MX" altLang="es-ES" b="1" dirty="0">
                <a:solidFill>
                  <a:srgbClr val="FF0000"/>
                </a:solidFill>
              </a:rPr>
              <a:t>FASE DE PREVENCION</a:t>
            </a:r>
            <a:endParaRPr lang="es-ES" altLang="es-ES" b="1" dirty="0">
              <a:solidFill>
                <a:srgbClr val="FF0000"/>
              </a:solidFill>
            </a:endParaRPr>
          </a:p>
        </p:txBody>
      </p:sp>
      <p:sp>
        <p:nvSpPr>
          <p:cNvPr id="164877" name="Rectangle 13">
            <a:extLst>
              <a:ext uri="{FF2B5EF4-FFF2-40B4-BE49-F238E27FC236}">
                <a16:creationId xmlns:a16="http://schemas.microsoft.com/office/drawing/2014/main" id="{E953C789-A0AF-45E4-B2EE-65B3E393D45D}"/>
              </a:ext>
            </a:extLst>
          </p:cNvPr>
          <p:cNvSpPr>
            <a:spLocks noChangeArrowheads="1"/>
          </p:cNvSpPr>
          <p:nvPr/>
        </p:nvSpPr>
        <p:spPr bwMode="auto">
          <a:xfrm>
            <a:off x="1992314" y="4795839"/>
            <a:ext cx="2592387" cy="72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4878" name="Rectangle 14">
            <a:extLst>
              <a:ext uri="{FF2B5EF4-FFF2-40B4-BE49-F238E27FC236}">
                <a16:creationId xmlns:a16="http://schemas.microsoft.com/office/drawing/2014/main" id="{DEDED1F8-8205-4D17-9E9C-E491AF3B4352}"/>
              </a:ext>
            </a:extLst>
          </p:cNvPr>
          <p:cNvSpPr>
            <a:spLocks noChangeArrowheads="1"/>
          </p:cNvSpPr>
          <p:nvPr/>
        </p:nvSpPr>
        <p:spPr bwMode="auto">
          <a:xfrm>
            <a:off x="4872039" y="4795839"/>
            <a:ext cx="1800225" cy="72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4879" name="Rectangle 15">
            <a:extLst>
              <a:ext uri="{FF2B5EF4-FFF2-40B4-BE49-F238E27FC236}">
                <a16:creationId xmlns:a16="http://schemas.microsoft.com/office/drawing/2014/main" id="{7CC465AB-4D77-4DF1-AAEA-EC1F2F74EB18}"/>
              </a:ext>
            </a:extLst>
          </p:cNvPr>
          <p:cNvSpPr>
            <a:spLocks noChangeArrowheads="1"/>
          </p:cNvSpPr>
          <p:nvPr/>
        </p:nvSpPr>
        <p:spPr bwMode="auto">
          <a:xfrm>
            <a:off x="7032625" y="4795839"/>
            <a:ext cx="3240088" cy="72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Tree>
  </p:cSld>
  <p:clrMapOvr>
    <a:masterClrMapping/>
  </p:clrMapOvr>
  <p:transition spd="med"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4211A35-03B9-4585-B470-E89EACE95A7A}"/>
              </a:ext>
            </a:extLst>
          </p:cNvPr>
          <p:cNvSpPr>
            <a:spLocks noChangeArrowheads="1"/>
          </p:cNvSpPr>
          <p:nvPr/>
        </p:nvSpPr>
        <p:spPr bwMode="auto">
          <a:xfrm>
            <a:off x="2424113" y="1052513"/>
            <a:ext cx="7632700" cy="501650"/>
          </a:xfrm>
          <a:prstGeom prst="rect">
            <a:avLst/>
          </a:prstGeom>
          <a:noFill/>
          <a:ln w="9525">
            <a:noFill/>
            <a:miter lim="800000"/>
            <a:headEnd/>
            <a:tailEnd/>
          </a:ln>
          <a:effectLst/>
        </p:spPr>
        <p:txBody>
          <a:bodyPr anchor="ctr" anchorCtr="1"/>
          <a:lstStyle/>
          <a:p>
            <a:pPr algn="ctr" eaLnBrk="1" hangingPunct="1">
              <a:buClr>
                <a:srgbClr val="000000"/>
              </a:buClr>
              <a:buSzPct val="100000"/>
              <a:buFont typeface="Times New Roman" pitchFamily="16" charset="0"/>
              <a:buNone/>
              <a:defRPr/>
            </a:pPr>
            <a:r>
              <a:rPr lang="es-MX" sz="3200" b="1" dirty="0">
                <a:solidFill>
                  <a:srgbClr val="FF9900"/>
                </a:solidFill>
                <a:effectLst>
                  <a:outerShdw blurRad="38100" dist="38100" dir="2700000" algn="tl">
                    <a:srgbClr val="000000"/>
                  </a:outerShdw>
                </a:effectLst>
                <a:latin typeface="Arial" charset="0"/>
                <a:ea typeface="MS Gothic" charset="-128"/>
              </a:rPr>
              <a:t>Gestión de la vulnerabilidad</a:t>
            </a:r>
            <a:endParaRPr lang="es-ES" sz="3200" b="1" dirty="0">
              <a:solidFill>
                <a:srgbClr val="FF9900"/>
              </a:solidFill>
              <a:effectLst>
                <a:outerShdw blurRad="38100" dist="38100" dir="2700000" algn="tl">
                  <a:srgbClr val="000000"/>
                </a:outerShdw>
              </a:effectLst>
              <a:latin typeface="Arial" charset="0"/>
              <a:ea typeface="MS Gothic" charset="-128"/>
            </a:endParaRPr>
          </a:p>
        </p:txBody>
      </p:sp>
      <p:sp>
        <p:nvSpPr>
          <p:cNvPr id="165891" name="Rectangle 3">
            <a:extLst>
              <a:ext uri="{FF2B5EF4-FFF2-40B4-BE49-F238E27FC236}">
                <a16:creationId xmlns:a16="http://schemas.microsoft.com/office/drawing/2014/main" id="{B1C1DEDC-CEAA-4063-AECC-694A03DBB7EB}"/>
              </a:ext>
            </a:extLst>
          </p:cNvPr>
          <p:cNvSpPr>
            <a:spLocks noChangeArrowheads="1"/>
          </p:cNvSpPr>
          <p:nvPr/>
        </p:nvSpPr>
        <p:spPr bwMode="auto">
          <a:xfrm>
            <a:off x="1774825" y="2276475"/>
            <a:ext cx="259238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800"/>
              </a:spcBef>
              <a:buClr>
                <a:srgbClr val="000000"/>
              </a:buClr>
              <a:buSzPct val="100000"/>
              <a:buFont typeface="Times New Roman" panose="02020603050405020304" pitchFamily="18" charset="0"/>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9pPr>
          </a:lstStyle>
          <a:p>
            <a:pPr algn="ctr" eaLnBrk="1" hangingPunct="1">
              <a:lnSpc>
                <a:spcPct val="90000"/>
              </a:lnSpc>
              <a:spcBef>
                <a:spcPct val="20000"/>
              </a:spcBef>
              <a:buClr>
                <a:schemeClr val="hlink"/>
              </a:buClr>
              <a:buSzPct val="70000"/>
              <a:buFont typeface="Wingdings" panose="05000000000000000000" pitchFamily="2" charset="2"/>
              <a:buNone/>
            </a:pPr>
            <a:r>
              <a:rPr lang="es-MX" altLang="es-ES" sz="2200" b="1" dirty="0">
                <a:solidFill>
                  <a:schemeClr val="tx1"/>
                </a:solidFill>
                <a:latin typeface="Arial" panose="020B0604020202020204" pitchFamily="34" charset="0"/>
              </a:rPr>
              <a:t>Medidas no</a:t>
            </a:r>
          </a:p>
          <a:p>
            <a:pPr algn="ctr" eaLnBrk="1" hangingPunct="1">
              <a:lnSpc>
                <a:spcPct val="90000"/>
              </a:lnSpc>
              <a:spcBef>
                <a:spcPct val="20000"/>
              </a:spcBef>
              <a:buClr>
                <a:schemeClr val="hlink"/>
              </a:buClr>
              <a:buSzPct val="70000"/>
              <a:buFont typeface="Wingdings" panose="05000000000000000000" pitchFamily="2" charset="2"/>
              <a:buNone/>
            </a:pPr>
            <a:r>
              <a:rPr lang="es-MX" altLang="es-ES" sz="2200" b="1" dirty="0">
                <a:solidFill>
                  <a:schemeClr val="tx1"/>
                </a:solidFill>
                <a:latin typeface="Arial" panose="020B0604020202020204" pitchFamily="34" charset="0"/>
              </a:rPr>
              <a:t>estructurales</a:t>
            </a:r>
            <a:endParaRPr lang="es-ES" altLang="es-ES" sz="2200" b="1" dirty="0">
              <a:solidFill>
                <a:schemeClr val="tx1"/>
              </a:solidFill>
              <a:latin typeface="Arial" panose="020B0604020202020204" pitchFamily="34" charset="0"/>
            </a:endParaRPr>
          </a:p>
        </p:txBody>
      </p:sp>
      <p:sp>
        <p:nvSpPr>
          <p:cNvPr id="165892" name="Rectangle 4">
            <a:extLst>
              <a:ext uri="{FF2B5EF4-FFF2-40B4-BE49-F238E27FC236}">
                <a16:creationId xmlns:a16="http://schemas.microsoft.com/office/drawing/2014/main" id="{F6787B0A-3ABB-4A56-AB21-BE8594816735}"/>
              </a:ext>
            </a:extLst>
          </p:cNvPr>
          <p:cNvSpPr>
            <a:spLocks noChangeArrowheads="1"/>
          </p:cNvSpPr>
          <p:nvPr/>
        </p:nvSpPr>
        <p:spPr bwMode="auto">
          <a:xfrm>
            <a:off x="4943475" y="2205038"/>
            <a:ext cx="5437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800"/>
              </a:spcBef>
              <a:buClr>
                <a:srgbClr val="000000"/>
              </a:buClr>
              <a:buSzPct val="100000"/>
              <a:buFont typeface="Times New Roman" panose="02020603050405020304" pitchFamily="18" charset="0"/>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9pPr>
          </a:lstStyle>
          <a:p>
            <a:pPr eaLnBrk="1" hangingPunct="1">
              <a:spcBef>
                <a:spcPct val="20000"/>
              </a:spcBef>
              <a:buClr>
                <a:schemeClr val="hlink"/>
              </a:buClr>
              <a:buSzPct val="70000"/>
              <a:buFont typeface="Wingdings" panose="05000000000000000000" pitchFamily="2" charset="2"/>
              <a:buNone/>
            </a:pPr>
            <a:r>
              <a:rPr lang="es-MX" altLang="es-ES" sz="2000" b="1" dirty="0">
                <a:solidFill>
                  <a:schemeClr val="tx1"/>
                </a:solidFill>
                <a:latin typeface="Arial" panose="020B0604020202020204" pitchFamily="34" charset="0"/>
              </a:rPr>
              <a:t>Normativas: usos del suelo en zonas de riesgo</a:t>
            </a:r>
            <a:endParaRPr lang="es-ES" altLang="es-ES" sz="2000" b="1" dirty="0">
              <a:solidFill>
                <a:schemeClr val="tx1"/>
              </a:solidFill>
              <a:latin typeface="Arial" panose="020B0604020202020204" pitchFamily="34" charset="0"/>
            </a:endParaRPr>
          </a:p>
        </p:txBody>
      </p:sp>
      <p:sp>
        <p:nvSpPr>
          <p:cNvPr id="165893" name="Rectangle 5">
            <a:extLst>
              <a:ext uri="{FF2B5EF4-FFF2-40B4-BE49-F238E27FC236}">
                <a16:creationId xmlns:a16="http://schemas.microsoft.com/office/drawing/2014/main" id="{B1F0D672-C4F7-4E47-A3A7-B62DC31BBD2C}"/>
              </a:ext>
            </a:extLst>
          </p:cNvPr>
          <p:cNvSpPr>
            <a:spLocks noChangeArrowheads="1"/>
          </p:cNvSpPr>
          <p:nvPr/>
        </p:nvSpPr>
        <p:spPr bwMode="auto">
          <a:xfrm>
            <a:off x="5159375" y="3429001"/>
            <a:ext cx="5329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800"/>
              </a:spcBef>
              <a:buClr>
                <a:srgbClr val="000000"/>
              </a:buClr>
              <a:buSzPct val="100000"/>
              <a:buFont typeface="Times New Roman" panose="02020603050405020304" pitchFamily="18" charset="0"/>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9pPr>
          </a:lstStyle>
          <a:p>
            <a:pPr eaLnBrk="1" hangingPunct="1">
              <a:spcBef>
                <a:spcPct val="20000"/>
              </a:spcBef>
              <a:buClr>
                <a:schemeClr val="hlink"/>
              </a:buClr>
              <a:buSzPct val="70000"/>
              <a:buFont typeface="Wingdings" panose="05000000000000000000" pitchFamily="2" charset="2"/>
              <a:buNone/>
            </a:pPr>
            <a:r>
              <a:rPr lang="es-MX" altLang="es-ES" sz="2000" b="1">
                <a:solidFill>
                  <a:schemeClr val="tx1"/>
                </a:solidFill>
                <a:latin typeface="Arial" panose="020B0604020202020204" pitchFamily="34" charset="0"/>
              </a:rPr>
              <a:t>Educación y capacitación de la población</a:t>
            </a:r>
            <a:endParaRPr lang="es-ES" altLang="es-ES" sz="2000" b="1">
              <a:solidFill>
                <a:schemeClr val="tx1"/>
              </a:solidFill>
              <a:latin typeface="Arial" panose="020B0604020202020204" pitchFamily="34" charset="0"/>
            </a:endParaRPr>
          </a:p>
        </p:txBody>
      </p:sp>
      <p:sp>
        <p:nvSpPr>
          <p:cNvPr id="165894" name="Rectangle 6">
            <a:extLst>
              <a:ext uri="{FF2B5EF4-FFF2-40B4-BE49-F238E27FC236}">
                <a16:creationId xmlns:a16="http://schemas.microsoft.com/office/drawing/2014/main" id="{6F4B4AB5-2D46-4D8B-A2A5-DE69FE2C9AFB}"/>
              </a:ext>
            </a:extLst>
          </p:cNvPr>
          <p:cNvSpPr>
            <a:spLocks noChangeArrowheads="1"/>
          </p:cNvSpPr>
          <p:nvPr/>
        </p:nvSpPr>
        <p:spPr bwMode="auto">
          <a:xfrm>
            <a:off x="5159376" y="4797425"/>
            <a:ext cx="475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800"/>
              </a:spcBef>
              <a:buClr>
                <a:srgbClr val="000000"/>
              </a:buClr>
              <a:buSzPct val="100000"/>
              <a:buFont typeface="Times New Roman" panose="02020603050405020304" pitchFamily="18" charset="0"/>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ahoma" panose="020B0604030504040204" pitchFamily="34" charset="0"/>
                <a:ea typeface="MS Gothic" panose="020B0609070205080204" pitchFamily="49" charset="-128"/>
              </a:defRPr>
            </a:lvl9pPr>
          </a:lstStyle>
          <a:p>
            <a:pPr eaLnBrk="1" hangingPunct="1">
              <a:spcBef>
                <a:spcPct val="20000"/>
              </a:spcBef>
              <a:buClr>
                <a:schemeClr val="hlink"/>
              </a:buClr>
              <a:buSzPct val="70000"/>
              <a:buFont typeface="Wingdings" panose="05000000000000000000" pitchFamily="2" charset="2"/>
              <a:buNone/>
            </a:pPr>
            <a:r>
              <a:rPr lang="es-MX" altLang="es-ES" sz="2000" b="1" dirty="0">
                <a:solidFill>
                  <a:schemeClr val="tx1"/>
                </a:solidFill>
                <a:latin typeface="Arial" panose="020B0604020202020204" pitchFamily="34" charset="0"/>
              </a:rPr>
              <a:t>Evaluación de peligrosidad, vulnerabilidad</a:t>
            </a:r>
            <a:endParaRPr lang="es-ES" altLang="es-ES" sz="2000" b="1" dirty="0">
              <a:solidFill>
                <a:schemeClr val="tx1"/>
              </a:solidFill>
              <a:latin typeface="Arial" panose="020B0604020202020204" pitchFamily="34" charset="0"/>
            </a:endParaRPr>
          </a:p>
        </p:txBody>
      </p:sp>
      <p:sp>
        <p:nvSpPr>
          <p:cNvPr id="165895" name="Rectangle 7">
            <a:extLst>
              <a:ext uri="{FF2B5EF4-FFF2-40B4-BE49-F238E27FC236}">
                <a16:creationId xmlns:a16="http://schemas.microsoft.com/office/drawing/2014/main" id="{D705F15C-7652-4ADF-BE2B-E47F00B4AEF6}"/>
              </a:ext>
            </a:extLst>
          </p:cNvPr>
          <p:cNvSpPr>
            <a:spLocks noChangeArrowheads="1"/>
          </p:cNvSpPr>
          <p:nvPr/>
        </p:nvSpPr>
        <p:spPr bwMode="auto">
          <a:xfrm>
            <a:off x="1846263" y="2205039"/>
            <a:ext cx="2520950" cy="936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cxnSp>
        <p:nvCxnSpPr>
          <p:cNvPr id="165896" name="AutoShape 8">
            <a:extLst>
              <a:ext uri="{FF2B5EF4-FFF2-40B4-BE49-F238E27FC236}">
                <a16:creationId xmlns:a16="http://schemas.microsoft.com/office/drawing/2014/main" id="{A85E2AF2-9548-434A-8C78-A0E37B30D1F9}"/>
              </a:ext>
            </a:extLst>
          </p:cNvPr>
          <p:cNvCxnSpPr>
            <a:cxnSpLocks noChangeShapeType="1"/>
            <a:stCxn id="165895" idx="3"/>
            <a:endCxn id="165892" idx="1"/>
          </p:cNvCxnSpPr>
          <p:nvPr/>
        </p:nvCxnSpPr>
        <p:spPr bwMode="auto">
          <a:xfrm flipV="1">
            <a:off x="4367213" y="2528888"/>
            <a:ext cx="576262" cy="144462"/>
          </a:xfrm>
          <a:prstGeom prst="bentConnector3">
            <a:avLst>
              <a:gd name="adj1" fmla="val 4986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5897" name="AutoShape 9">
            <a:extLst>
              <a:ext uri="{FF2B5EF4-FFF2-40B4-BE49-F238E27FC236}">
                <a16:creationId xmlns:a16="http://schemas.microsoft.com/office/drawing/2014/main" id="{D07786EA-7D1A-48CE-9D22-2029AD4F6C85}"/>
              </a:ext>
            </a:extLst>
          </p:cNvPr>
          <p:cNvCxnSpPr>
            <a:cxnSpLocks noChangeShapeType="1"/>
            <a:stCxn id="165891" idx="3"/>
            <a:endCxn id="165894" idx="1"/>
          </p:cNvCxnSpPr>
          <p:nvPr/>
        </p:nvCxnSpPr>
        <p:spPr bwMode="auto">
          <a:xfrm>
            <a:off x="4367213" y="2651125"/>
            <a:ext cx="792162" cy="2470150"/>
          </a:xfrm>
          <a:prstGeom prst="bentConnector3">
            <a:avLst>
              <a:gd name="adj1" fmla="val 4989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5898" name="AutoShape 10">
            <a:extLst>
              <a:ext uri="{FF2B5EF4-FFF2-40B4-BE49-F238E27FC236}">
                <a16:creationId xmlns:a16="http://schemas.microsoft.com/office/drawing/2014/main" id="{79080243-C70E-4DB1-8669-5F1E019F8511}"/>
              </a:ext>
            </a:extLst>
          </p:cNvPr>
          <p:cNvCxnSpPr>
            <a:cxnSpLocks noChangeShapeType="1"/>
            <a:stCxn id="165891" idx="3"/>
            <a:endCxn id="165893" idx="1"/>
          </p:cNvCxnSpPr>
          <p:nvPr/>
        </p:nvCxnSpPr>
        <p:spPr bwMode="auto">
          <a:xfrm>
            <a:off x="4367213" y="2651125"/>
            <a:ext cx="792162" cy="958850"/>
          </a:xfrm>
          <a:prstGeom prst="bentConnector3">
            <a:avLst>
              <a:gd name="adj1" fmla="val 4989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65899" name="Rectangle 11">
            <a:extLst>
              <a:ext uri="{FF2B5EF4-FFF2-40B4-BE49-F238E27FC236}">
                <a16:creationId xmlns:a16="http://schemas.microsoft.com/office/drawing/2014/main" id="{9CF43CC9-F76A-48C6-8A07-5B6C24F9A300}"/>
              </a:ext>
            </a:extLst>
          </p:cNvPr>
          <p:cNvSpPr>
            <a:spLocks noChangeArrowheads="1"/>
          </p:cNvSpPr>
          <p:nvPr/>
        </p:nvSpPr>
        <p:spPr bwMode="auto">
          <a:xfrm>
            <a:off x="7608889" y="255588"/>
            <a:ext cx="2258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MX" altLang="es-ES" b="1">
                <a:solidFill>
                  <a:srgbClr val="FFCC00"/>
                </a:solidFill>
              </a:rPr>
              <a:t>FASE DE PREVENCION</a:t>
            </a:r>
            <a:endParaRPr lang="es-ES" altLang="es-ES" b="1">
              <a:solidFill>
                <a:srgbClr val="FFCC00"/>
              </a:solidFill>
            </a:endParaRPr>
          </a:p>
        </p:txBody>
      </p:sp>
    </p:spTree>
  </p:cSld>
  <p:clrMapOvr>
    <a:masterClrMapping/>
  </p:clrMapOvr>
  <p:transition spd="med"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8B3CA8DD-0C8F-47B8-9C19-D804C42E3818}"/>
              </a:ext>
            </a:extLst>
          </p:cNvPr>
          <p:cNvSpPr>
            <a:spLocks noGrp="1" noChangeArrowheads="1"/>
          </p:cNvSpPr>
          <p:nvPr>
            <p:ph type="title"/>
          </p:nvPr>
        </p:nvSpPr>
        <p:spPr>
          <a:xfrm>
            <a:off x="3359151" y="479426"/>
            <a:ext cx="4752975" cy="631825"/>
          </a:xfrm>
        </p:spPr>
        <p:txBody>
          <a:bodyPr/>
          <a:lstStyle/>
          <a:p>
            <a:pPr>
              <a:buFont typeface="Times New Roman" pitchFamily="16" charset="0"/>
              <a:buNone/>
              <a:defRPr/>
            </a:pPr>
            <a:r>
              <a:rPr lang="es-MX" sz="2400" b="1">
                <a:solidFill>
                  <a:srgbClr val="FF9900"/>
                </a:solidFill>
                <a:latin typeface="Verdana" pitchFamily="32" charset="0"/>
              </a:rPr>
              <a:t>Gestión de la emergencia</a:t>
            </a:r>
            <a:endParaRPr lang="es-ES" sz="2400" b="1">
              <a:solidFill>
                <a:srgbClr val="FF9900"/>
              </a:solidFill>
              <a:latin typeface="Verdana" pitchFamily="32" charset="0"/>
            </a:endParaRPr>
          </a:p>
        </p:txBody>
      </p:sp>
      <p:sp>
        <p:nvSpPr>
          <p:cNvPr id="35842" name="Rectangle 2">
            <a:extLst>
              <a:ext uri="{FF2B5EF4-FFF2-40B4-BE49-F238E27FC236}">
                <a16:creationId xmlns:a16="http://schemas.microsoft.com/office/drawing/2014/main" id="{F1D81F75-EFD7-4058-9FDD-C2A96D567FEC}"/>
              </a:ext>
            </a:extLst>
          </p:cNvPr>
          <p:cNvSpPr>
            <a:spLocks noGrp="1" noChangeArrowheads="1"/>
          </p:cNvSpPr>
          <p:nvPr>
            <p:ph idx="1"/>
          </p:nvPr>
        </p:nvSpPr>
        <p:spPr>
          <a:xfrm>
            <a:off x="1007252" y="1931193"/>
            <a:ext cx="2975401" cy="604838"/>
          </a:xfrm>
        </p:spPr>
        <p:txBody>
          <a:bodyPr>
            <a:noAutofit/>
          </a:bodyPr>
          <a:lstStyle/>
          <a:p>
            <a:pPr algn="ctr">
              <a:lnSpc>
                <a:spcPct val="90000"/>
              </a:lnSpc>
              <a:buFont typeface="Wingdings" charset="2"/>
              <a:buNone/>
              <a:defRPr/>
            </a:pPr>
            <a:r>
              <a:rPr lang="es-MX" b="1" dirty="0"/>
              <a:t>ACTUACIÓN INMEDIATA</a:t>
            </a:r>
            <a:endParaRPr lang="es-ES" b="1" dirty="0"/>
          </a:p>
        </p:txBody>
      </p:sp>
      <p:sp>
        <p:nvSpPr>
          <p:cNvPr id="166916" name="Rectangle 4">
            <a:extLst>
              <a:ext uri="{FF2B5EF4-FFF2-40B4-BE49-F238E27FC236}">
                <a16:creationId xmlns:a16="http://schemas.microsoft.com/office/drawing/2014/main" id="{502390E0-D051-4CBD-81BA-8C365AB1BFFC}"/>
              </a:ext>
            </a:extLst>
          </p:cNvPr>
          <p:cNvSpPr>
            <a:spLocks noChangeArrowheads="1"/>
          </p:cNvSpPr>
          <p:nvPr/>
        </p:nvSpPr>
        <p:spPr bwMode="auto">
          <a:xfrm>
            <a:off x="8975725" y="184150"/>
            <a:ext cx="13651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MX" altLang="es-ES" sz="2200" b="1" dirty="0">
                <a:solidFill>
                  <a:srgbClr val="FF0000"/>
                </a:solidFill>
              </a:rPr>
              <a:t>DESASTRE</a:t>
            </a:r>
            <a:endParaRPr lang="es-ES" altLang="es-ES" sz="2200" b="1" dirty="0">
              <a:solidFill>
                <a:srgbClr val="FF0000"/>
              </a:solidFill>
            </a:endParaRPr>
          </a:p>
        </p:txBody>
      </p:sp>
      <p:sp>
        <p:nvSpPr>
          <p:cNvPr id="35845" name="Rectangle 5">
            <a:extLst>
              <a:ext uri="{FF2B5EF4-FFF2-40B4-BE49-F238E27FC236}">
                <a16:creationId xmlns:a16="http://schemas.microsoft.com/office/drawing/2014/main" id="{F6C263A0-C468-4BEA-A4BD-7215BD9B1B36}"/>
              </a:ext>
            </a:extLst>
          </p:cNvPr>
          <p:cNvSpPr>
            <a:spLocks noChangeArrowheads="1"/>
          </p:cNvSpPr>
          <p:nvPr/>
        </p:nvSpPr>
        <p:spPr bwMode="auto">
          <a:xfrm>
            <a:off x="5087939" y="1628775"/>
            <a:ext cx="4103687" cy="388938"/>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r>
              <a:rPr lang="es-MX" b="1" dirty="0">
                <a:latin typeface="Arial" charset="0"/>
                <a:ea typeface="MS Gothic" charset="-128"/>
              </a:rPr>
              <a:t>Seguimiento del fenómeno</a:t>
            </a:r>
            <a:endParaRPr lang="es-ES" b="1" dirty="0">
              <a:latin typeface="Arial" charset="0"/>
              <a:ea typeface="MS Gothic" charset="-128"/>
            </a:endParaRPr>
          </a:p>
        </p:txBody>
      </p:sp>
      <p:sp>
        <p:nvSpPr>
          <p:cNvPr id="35846" name="Rectangle 6">
            <a:extLst>
              <a:ext uri="{FF2B5EF4-FFF2-40B4-BE49-F238E27FC236}">
                <a16:creationId xmlns:a16="http://schemas.microsoft.com/office/drawing/2014/main" id="{73403C70-448C-4D3A-912E-3FAC4A07A77C}"/>
              </a:ext>
            </a:extLst>
          </p:cNvPr>
          <p:cNvSpPr>
            <a:spLocks noChangeArrowheads="1"/>
          </p:cNvSpPr>
          <p:nvPr/>
        </p:nvSpPr>
        <p:spPr bwMode="auto">
          <a:xfrm>
            <a:off x="5029836" y="2168803"/>
            <a:ext cx="5111750" cy="720725"/>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r>
              <a:rPr lang="es-MX" b="1" dirty="0">
                <a:latin typeface="Arial" charset="0"/>
                <a:ea typeface="MS Gothic" charset="-128"/>
              </a:rPr>
              <a:t>Salvamento, evacuación, coordinación de cuerpos de defensa</a:t>
            </a:r>
            <a:endParaRPr lang="es-ES" b="1" dirty="0">
              <a:latin typeface="Arial" charset="0"/>
              <a:ea typeface="MS Gothic" charset="-128"/>
            </a:endParaRPr>
          </a:p>
        </p:txBody>
      </p:sp>
      <p:sp>
        <p:nvSpPr>
          <p:cNvPr id="35847" name="Rectangle 7">
            <a:extLst>
              <a:ext uri="{FF2B5EF4-FFF2-40B4-BE49-F238E27FC236}">
                <a16:creationId xmlns:a16="http://schemas.microsoft.com/office/drawing/2014/main" id="{964A5945-0302-4AD4-9A9D-C38A7EEBE911}"/>
              </a:ext>
            </a:extLst>
          </p:cNvPr>
          <p:cNvSpPr>
            <a:spLocks noChangeArrowheads="1"/>
          </p:cNvSpPr>
          <p:nvPr/>
        </p:nvSpPr>
        <p:spPr bwMode="auto">
          <a:xfrm>
            <a:off x="2063751" y="3213101"/>
            <a:ext cx="8353425" cy="633413"/>
          </a:xfrm>
          <a:prstGeom prst="rect">
            <a:avLst/>
          </a:prstGeom>
          <a:noFill/>
          <a:ln w="9525">
            <a:noFill/>
            <a:miter lim="800000"/>
            <a:headEnd/>
            <a:tailEnd/>
          </a:ln>
          <a:effectLst/>
        </p:spPr>
        <p:txBody>
          <a:bodyPr anchor="ctr"/>
          <a:lstStyle/>
          <a:p>
            <a:pPr algn="ctr" eaLnBrk="1" hangingPunct="1">
              <a:buClr>
                <a:srgbClr val="000000"/>
              </a:buClr>
              <a:buSzPct val="100000"/>
              <a:buFont typeface="Times New Roman" pitchFamily="16" charset="0"/>
              <a:buNone/>
              <a:defRPr/>
            </a:pPr>
            <a:r>
              <a:rPr lang="es-MX" sz="2400" b="1" dirty="0">
                <a:solidFill>
                  <a:srgbClr val="FF9900"/>
                </a:solidFill>
                <a:latin typeface="Arial" charset="0"/>
                <a:ea typeface="MS Gothic" charset="-128"/>
              </a:rPr>
              <a:t>Gestión de la reconstrucción y la rehabilitación</a:t>
            </a:r>
            <a:endParaRPr lang="es-ES" sz="2400" b="1" dirty="0">
              <a:solidFill>
                <a:srgbClr val="FF9900"/>
              </a:solidFill>
              <a:latin typeface="Arial" charset="0"/>
              <a:ea typeface="MS Gothic" charset="-128"/>
            </a:endParaRPr>
          </a:p>
        </p:txBody>
      </p:sp>
      <p:sp>
        <p:nvSpPr>
          <p:cNvPr id="35848" name="Rectangle 8">
            <a:extLst>
              <a:ext uri="{FF2B5EF4-FFF2-40B4-BE49-F238E27FC236}">
                <a16:creationId xmlns:a16="http://schemas.microsoft.com/office/drawing/2014/main" id="{813DF54F-CC26-4748-B633-0A12CC16D7C0}"/>
              </a:ext>
            </a:extLst>
          </p:cNvPr>
          <p:cNvSpPr>
            <a:spLocks noChangeArrowheads="1"/>
          </p:cNvSpPr>
          <p:nvPr/>
        </p:nvSpPr>
        <p:spPr bwMode="auto">
          <a:xfrm>
            <a:off x="1104473" y="4162319"/>
            <a:ext cx="2975401" cy="936625"/>
          </a:xfrm>
          <a:prstGeom prst="rect">
            <a:avLst/>
          </a:prstGeom>
          <a:noFill/>
          <a:ln w="9525">
            <a:noFill/>
            <a:miter lim="800000"/>
            <a:headEnd/>
            <a:tailEnd/>
          </a:ln>
          <a:effectLst/>
        </p:spPr>
        <p:txBody>
          <a:bodyPr/>
          <a:lstStyle/>
          <a:p>
            <a:pPr marL="342900" indent="-342900" algn="ctr">
              <a:spcBef>
                <a:spcPct val="20000"/>
              </a:spcBef>
              <a:buClr>
                <a:schemeClr val="hlink"/>
              </a:buClr>
              <a:buSzPct val="70000"/>
              <a:defRPr/>
            </a:pPr>
            <a:r>
              <a:rPr lang="es-MX" sz="2000" b="1" dirty="0">
                <a:latin typeface="Arial" charset="0"/>
                <a:ea typeface="MS Gothic" charset="-128"/>
              </a:rPr>
              <a:t>Restaurar las</a:t>
            </a:r>
          </a:p>
          <a:p>
            <a:pPr marL="342900" indent="-342900" algn="ctr">
              <a:spcBef>
                <a:spcPct val="20000"/>
              </a:spcBef>
              <a:buClr>
                <a:schemeClr val="hlink"/>
              </a:buClr>
              <a:buSzPct val="70000"/>
              <a:defRPr/>
            </a:pPr>
            <a:r>
              <a:rPr lang="es-MX" sz="2000" b="1" dirty="0">
                <a:latin typeface="Arial" charset="0"/>
                <a:ea typeface="MS Gothic" charset="-128"/>
              </a:rPr>
              <a:t>Condiciones</a:t>
            </a:r>
          </a:p>
          <a:p>
            <a:pPr marL="342900" indent="-342900" algn="ctr">
              <a:spcBef>
                <a:spcPct val="20000"/>
              </a:spcBef>
              <a:buClr>
                <a:schemeClr val="hlink"/>
              </a:buClr>
              <a:buSzPct val="70000"/>
              <a:defRPr/>
            </a:pPr>
            <a:r>
              <a:rPr lang="es-MX" sz="2000" b="1" dirty="0">
                <a:latin typeface="Arial" charset="0"/>
                <a:ea typeface="MS Gothic" charset="-128"/>
              </a:rPr>
              <a:t>“normales”</a:t>
            </a:r>
            <a:endParaRPr lang="es-ES" sz="2000" b="1" dirty="0">
              <a:latin typeface="Arial" charset="0"/>
              <a:ea typeface="MS Gothic" charset="-128"/>
            </a:endParaRPr>
          </a:p>
        </p:txBody>
      </p:sp>
      <p:sp>
        <p:nvSpPr>
          <p:cNvPr id="35849" name="Rectangle 9">
            <a:extLst>
              <a:ext uri="{FF2B5EF4-FFF2-40B4-BE49-F238E27FC236}">
                <a16:creationId xmlns:a16="http://schemas.microsoft.com/office/drawing/2014/main" id="{0F17111E-D9D1-4292-BB0E-5775C5225D07}"/>
              </a:ext>
            </a:extLst>
          </p:cNvPr>
          <p:cNvSpPr>
            <a:spLocks noChangeArrowheads="1"/>
          </p:cNvSpPr>
          <p:nvPr/>
        </p:nvSpPr>
        <p:spPr bwMode="auto">
          <a:xfrm>
            <a:off x="5448300" y="4144963"/>
            <a:ext cx="3352200" cy="369332"/>
          </a:xfrm>
          <a:prstGeom prst="rect">
            <a:avLst/>
          </a:prstGeom>
          <a:noFill/>
          <a:ln w="9525">
            <a:noFill/>
            <a:miter lim="800000"/>
            <a:headEnd/>
            <a:tailEnd/>
          </a:ln>
          <a:effectLst/>
        </p:spPr>
        <p:txBody>
          <a:bodyPr wrap="none">
            <a:spAutoFit/>
          </a:bodyPr>
          <a:lstStyle/>
          <a:p>
            <a:pPr eaLnBrk="1" hangingPunct="1">
              <a:buClr>
                <a:srgbClr val="000000"/>
              </a:buClr>
              <a:buSzPct val="100000"/>
              <a:buFont typeface="Times New Roman" pitchFamily="16" charset="0"/>
              <a:buNone/>
              <a:defRPr/>
            </a:pPr>
            <a:r>
              <a:rPr lang="es-MX" b="1" dirty="0">
                <a:latin typeface="Arial" charset="0"/>
                <a:ea typeface="MS Gothic" charset="-128"/>
              </a:rPr>
              <a:t>MEDIDAS ESTRUCTURALES</a:t>
            </a:r>
            <a:endParaRPr lang="es-ES" b="1" dirty="0">
              <a:latin typeface="Arial" charset="0"/>
              <a:ea typeface="MS Gothic" charset="-128"/>
            </a:endParaRPr>
          </a:p>
        </p:txBody>
      </p:sp>
      <p:sp>
        <p:nvSpPr>
          <p:cNvPr id="35850" name="Rectangle 10">
            <a:extLst>
              <a:ext uri="{FF2B5EF4-FFF2-40B4-BE49-F238E27FC236}">
                <a16:creationId xmlns:a16="http://schemas.microsoft.com/office/drawing/2014/main" id="{1BA434B5-CEDF-471F-B5D7-A339A866D34E}"/>
              </a:ext>
            </a:extLst>
          </p:cNvPr>
          <p:cNvSpPr>
            <a:spLocks noChangeArrowheads="1"/>
          </p:cNvSpPr>
          <p:nvPr/>
        </p:nvSpPr>
        <p:spPr bwMode="auto">
          <a:xfrm>
            <a:off x="5448300" y="4864100"/>
            <a:ext cx="3762568" cy="369332"/>
          </a:xfrm>
          <a:prstGeom prst="rect">
            <a:avLst/>
          </a:prstGeom>
          <a:noFill/>
          <a:ln w="9525">
            <a:noFill/>
            <a:miter lim="800000"/>
            <a:headEnd/>
            <a:tailEnd/>
          </a:ln>
          <a:effectLst/>
        </p:spPr>
        <p:txBody>
          <a:bodyPr wrap="none">
            <a:spAutoFit/>
          </a:bodyPr>
          <a:lstStyle/>
          <a:p>
            <a:pPr eaLnBrk="1" hangingPunct="1">
              <a:buClr>
                <a:srgbClr val="000000"/>
              </a:buClr>
              <a:buSzPct val="100000"/>
              <a:buFont typeface="Times New Roman" pitchFamily="16" charset="0"/>
              <a:buNone/>
              <a:defRPr/>
            </a:pPr>
            <a:r>
              <a:rPr lang="es-MX" b="1">
                <a:latin typeface="Arial" charset="0"/>
                <a:ea typeface="MS Gothic" charset="-128"/>
              </a:rPr>
              <a:t>MEDIDAS NO ESTRUCTURALES</a:t>
            </a:r>
            <a:endParaRPr lang="es-ES" b="1">
              <a:latin typeface="Arial" charset="0"/>
              <a:ea typeface="MS Gothic" charset="-128"/>
            </a:endParaRPr>
          </a:p>
        </p:txBody>
      </p:sp>
      <p:sp>
        <p:nvSpPr>
          <p:cNvPr id="166923" name="AutoShape 11">
            <a:extLst>
              <a:ext uri="{FF2B5EF4-FFF2-40B4-BE49-F238E27FC236}">
                <a16:creationId xmlns:a16="http://schemas.microsoft.com/office/drawing/2014/main" id="{A663CF83-201A-457A-9A1B-2F66DAFFBB82}"/>
              </a:ext>
            </a:extLst>
          </p:cNvPr>
          <p:cNvSpPr>
            <a:spLocks noChangeArrowheads="1"/>
          </p:cNvSpPr>
          <p:nvPr/>
        </p:nvSpPr>
        <p:spPr bwMode="auto">
          <a:xfrm>
            <a:off x="9655176" y="4495800"/>
            <a:ext cx="936625" cy="2057400"/>
          </a:xfrm>
          <a:prstGeom prst="curvedLeftArrow">
            <a:avLst>
              <a:gd name="adj1" fmla="val 43932"/>
              <a:gd name="adj2" fmla="val 87864"/>
              <a:gd name="adj3" fmla="val 12880"/>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6924" name="Rectangle 12">
            <a:hlinkClick r:id="rId2" action="ppaction://hlinksldjump" highlightClick="1"/>
            <a:extLst>
              <a:ext uri="{FF2B5EF4-FFF2-40B4-BE49-F238E27FC236}">
                <a16:creationId xmlns:a16="http://schemas.microsoft.com/office/drawing/2014/main" id="{1D1854C4-5DA1-429E-B9B5-978BE11FB3F5}"/>
              </a:ext>
            </a:extLst>
          </p:cNvPr>
          <p:cNvSpPr>
            <a:spLocks noChangeArrowheads="1"/>
          </p:cNvSpPr>
          <p:nvPr/>
        </p:nvSpPr>
        <p:spPr bwMode="auto">
          <a:xfrm>
            <a:off x="6403975" y="5639872"/>
            <a:ext cx="2258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MX" altLang="es-ES" b="1" dirty="0">
                <a:solidFill>
                  <a:srgbClr val="FF0000"/>
                </a:solidFill>
              </a:rPr>
              <a:t>FASE DE PREVENCION</a:t>
            </a:r>
            <a:endParaRPr lang="es-ES" altLang="es-ES" b="1" dirty="0">
              <a:solidFill>
                <a:srgbClr val="FF0000"/>
              </a:solidFill>
            </a:endParaRPr>
          </a:p>
        </p:txBody>
      </p:sp>
      <p:sp>
        <p:nvSpPr>
          <p:cNvPr id="166925" name="Text Box 13">
            <a:extLst>
              <a:ext uri="{FF2B5EF4-FFF2-40B4-BE49-F238E27FC236}">
                <a16:creationId xmlns:a16="http://schemas.microsoft.com/office/drawing/2014/main" id="{50D3D333-A47A-4FEF-B6A7-C3D446395705}"/>
              </a:ext>
            </a:extLst>
          </p:cNvPr>
          <p:cNvSpPr txBox="1">
            <a:spLocks noChangeArrowheads="1"/>
          </p:cNvSpPr>
          <p:nvPr/>
        </p:nvSpPr>
        <p:spPr bwMode="auto">
          <a:xfrm>
            <a:off x="6219825" y="582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endParaRPr lang="es-AR" altLang="es-ES"/>
          </a:p>
        </p:txBody>
      </p:sp>
      <p:cxnSp>
        <p:nvCxnSpPr>
          <p:cNvPr id="166926" name="AutoShape 14">
            <a:extLst>
              <a:ext uri="{FF2B5EF4-FFF2-40B4-BE49-F238E27FC236}">
                <a16:creationId xmlns:a16="http://schemas.microsoft.com/office/drawing/2014/main" id="{AB84DDA3-D813-4B0A-BEBA-DD2498795AA7}"/>
              </a:ext>
            </a:extLst>
          </p:cNvPr>
          <p:cNvCxnSpPr>
            <a:cxnSpLocks noChangeShapeType="1"/>
            <a:stCxn id="35848" idx="3"/>
          </p:cNvCxnSpPr>
          <p:nvPr/>
        </p:nvCxnSpPr>
        <p:spPr bwMode="auto">
          <a:xfrm flipV="1">
            <a:off x="4079874" y="4378218"/>
            <a:ext cx="1368426" cy="25241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6927" name="AutoShape 15">
            <a:extLst>
              <a:ext uri="{FF2B5EF4-FFF2-40B4-BE49-F238E27FC236}">
                <a16:creationId xmlns:a16="http://schemas.microsoft.com/office/drawing/2014/main" id="{2C89AA49-2BBD-4CB6-9047-606A726DD5B6}"/>
              </a:ext>
            </a:extLst>
          </p:cNvPr>
          <p:cNvCxnSpPr>
            <a:cxnSpLocks noChangeShapeType="1"/>
            <a:stCxn id="35848" idx="3"/>
            <a:endCxn id="35850" idx="1"/>
          </p:cNvCxnSpPr>
          <p:nvPr/>
        </p:nvCxnSpPr>
        <p:spPr bwMode="auto">
          <a:xfrm>
            <a:off x="4079874" y="4630632"/>
            <a:ext cx="1368426" cy="418134"/>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6928" name="AutoShape 16">
            <a:extLst>
              <a:ext uri="{FF2B5EF4-FFF2-40B4-BE49-F238E27FC236}">
                <a16:creationId xmlns:a16="http://schemas.microsoft.com/office/drawing/2014/main" id="{6C8FFCCC-5DF5-4DB2-AA1D-5876EF1A9C1B}"/>
              </a:ext>
            </a:extLst>
          </p:cNvPr>
          <p:cNvCxnSpPr>
            <a:cxnSpLocks noChangeShapeType="1"/>
            <a:stCxn id="35842" idx="3"/>
          </p:cNvCxnSpPr>
          <p:nvPr/>
        </p:nvCxnSpPr>
        <p:spPr bwMode="auto">
          <a:xfrm>
            <a:off x="3982653" y="2233612"/>
            <a:ext cx="1105286" cy="48863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6929" name="AutoShape 17">
            <a:extLst>
              <a:ext uri="{FF2B5EF4-FFF2-40B4-BE49-F238E27FC236}">
                <a16:creationId xmlns:a16="http://schemas.microsoft.com/office/drawing/2014/main" id="{54BD7374-C774-4AAE-B98D-CFE02BF32B84}"/>
              </a:ext>
            </a:extLst>
          </p:cNvPr>
          <p:cNvCxnSpPr>
            <a:cxnSpLocks noChangeShapeType="1"/>
            <a:stCxn id="35842" idx="3"/>
            <a:endCxn id="35845" idx="1"/>
          </p:cNvCxnSpPr>
          <p:nvPr/>
        </p:nvCxnSpPr>
        <p:spPr bwMode="auto">
          <a:xfrm flipV="1">
            <a:off x="3982653" y="1823244"/>
            <a:ext cx="1105286" cy="410368"/>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med"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084DB10-F822-4B6B-80ED-7676A01051CB}"/>
              </a:ext>
            </a:extLst>
          </p:cNvPr>
          <p:cNvSpPr>
            <a:spLocks noChangeArrowheads="1"/>
          </p:cNvSpPr>
          <p:nvPr/>
        </p:nvSpPr>
        <p:spPr bwMode="auto">
          <a:xfrm>
            <a:off x="6713970" y="5209805"/>
            <a:ext cx="4176713" cy="79216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7939" name="Rectangle 3">
            <a:extLst>
              <a:ext uri="{FF2B5EF4-FFF2-40B4-BE49-F238E27FC236}">
                <a16:creationId xmlns:a16="http://schemas.microsoft.com/office/drawing/2014/main" id="{B74FC1A8-C326-4128-A34E-3997AE27A04A}"/>
              </a:ext>
            </a:extLst>
          </p:cNvPr>
          <p:cNvSpPr>
            <a:spLocks noChangeArrowheads="1"/>
          </p:cNvSpPr>
          <p:nvPr/>
        </p:nvSpPr>
        <p:spPr bwMode="auto">
          <a:xfrm>
            <a:off x="443706" y="3387150"/>
            <a:ext cx="2376488" cy="865188"/>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7940" name="Rectangle 4">
            <a:extLst>
              <a:ext uri="{FF2B5EF4-FFF2-40B4-BE49-F238E27FC236}">
                <a16:creationId xmlns:a16="http://schemas.microsoft.com/office/drawing/2014/main" id="{0EDFAD4A-24E6-4BEA-AC0D-012696BDF5A6}"/>
              </a:ext>
            </a:extLst>
          </p:cNvPr>
          <p:cNvSpPr>
            <a:spLocks noChangeArrowheads="1"/>
          </p:cNvSpPr>
          <p:nvPr/>
        </p:nvSpPr>
        <p:spPr bwMode="auto">
          <a:xfrm>
            <a:off x="999760" y="4817759"/>
            <a:ext cx="3138092" cy="1217872"/>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34821" name="AutoShape 5">
            <a:extLst>
              <a:ext uri="{FF2B5EF4-FFF2-40B4-BE49-F238E27FC236}">
                <a16:creationId xmlns:a16="http://schemas.microsoft.com/office/drawing/2014/main" id="{5EF749D4-5594-4763-9877-6B2AD34A9140}"/>
              </a:ext>
            </a:extLst>
          </p:cNvPr>
          <p:cNvSpPr>
            <a:spLocks noChangeArrowheads="1"/>
          </p:cNvSpPr>
          <p:nvPr/>
        </p:nvSpPr>
        <p:spPr bwMode="auto">
          <a:xfrm>
            <a:off x="4079875" y="3140075"/>
            <a:ext cx="3276600" cy="863600"/>
          </a:xfrm>
          <a:prstGeom prst="upDownArrowCallout">
            <a:avLst>
              <a:gd name="adj1" fmla="val 94853"/>
              <a:gd name="adj2" fmla="val 94853"/>
              <a:gd name="adj3" fmla="val 12500"/>
              <a:gd name="adj4" fmla="val 50000"/>
            </a:avLst>
          </a:prstGeom>
          <a:solidFill>
            <a:schemeClr val="accent1"/>
          </a:solidFill>
          <a:ln w="9525">
            <a:solidFill>
              <a:schemeClr val="tx1"/>
            </a:solidFill>
            <a:miter lim="800000"/>
            <a:headEnd/>
            <a:tailEnd/>
          </a:ln>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34822" name="Rectangle 6">
            <a:extLst>
              <a:ext uri="{FF2B5EF4-FFF2-40B4-BE49-F238E27FC236}">
                <a16:creationId xmlns:a16="http://schemas.microsoft.com/office/drawing/2014/main" id="{F9478AC0-659D-4005-B697-54291622C1A0}"/>
              </a:ext>
            </a:extLst>
          </p:cNvPr>
          <p:cNvSpPr>
            <a:spLocks noChangeArrowheads="1"/>
          </p:cNvSpPr>
          <p:nvPr/>
        </p:nvSpPr>
        <p:spPr bwMode="auto">
          <a:xfrm>
            <a:off x="4295775" y="2565401"/>
            <a:ext cx="3384550" cy="396875"/>
          </a:xfrm>
          <a:prstGeom prst="rect">
            <a:avLst/>
          </a:prstGeom>
          <a:noFill/>
          <a:ln w="9525">
            <a:solidFill>
              <a:srgbClr val="FF0000"/>
            </a:solidFill>
            <a:miter lim="800000"/>
            <a:headEnd/>
            <a:tailEnd/>
          </a:ln>
          <a:effectLst/>
        </p:spPr>
        <p:txBody>
          <a:bodyPr>
            <a:spAutoFit/>
          </a:bodyPr>
          <a:lstStyle/>
          <a:p>
            <a:pPr algn="ctr" eaLnBrk="1" hangingPunct="1">
              <a:buClr>
                <a:srgbClr val="000000"/>
              </a:buClr>
              <a:buSzPct val="100000"/>
              <a:buFont typeface="Times New Roman" pitchFamily="16" charset="0"/>
              <a:buNone/>
              <a:defRPr/>
            </a:pPr>
            <a:r>
              <a:rPr lang="es-MX" sz="2000" b="1" dirty="0">
                <a:solidFill>
                  <a:srgbClr val="FF9900"/>
                </a:solidFill>
                <a:latin typeface="Arial" charset="0"/>
                <a:ea typeface="MS Gothic" charset="-128"/>
              </a:rPr>
              <a:t>MAPA DE AMENAZAS</a:t>
            </a:r>
            <a:endParaRPr lang="es-ES" sz="2000" b="1" dirty="0">
              <a:solidFill>
                <a:srgbClr val="FF9900"/>
              </a:solidFill>
              <a:latin typeface="Arial" charset="0"/>
              <a:ea typeface="MS Gothic" charset="-128"/>
            </a:endParaRPr>
          </a:p>
        </p:txBody>
      </p:sp>
      <p:sp>
        <p:nvSpPr>
          <p:cNvPr id="34823" name="Rectangle 7">
            <a:extLst>
              <a:ext uri="{FF2B5EF4-FFF2-40B4-BE49-F238E27FC236}">
                <a16:creationId xmlns:a16="http://schemas.microsoft.com/office/drawing/2014/main" id="{56F388F2-582D-410A-A6A4-469694690183}"/>
              </a:ext>
            </a:extLst>
          </p:cNvPr>
          <p:cNvSpPr>
            <a:spLocks noChangeArrowheads="1"/>
          </p:cNvSpPr>
          <p:nvPr/>
        </p:nvSpPr>
        <p:spPr bwMode="auto">
          <a:xfrm>
            <a:off x="4440238" y="3390901"/>
            <a:ext cx="2952750" cy="396875"/>
          </a:xfrm>
          <a:prstGeom prst="rect">
            <a:avLst/>
          </a:prstGeom>
          <a:noFill/>
          <a:ln w="9525">
            <a:noFill/>
            <a:miter lim="800000"/>
            <a:headEnd/>
            <a:tailEnd/>
          </a:ln>
          <a:effectLst/>
        </p:spPr>
        <p:txBody>
          <a:bodyPr>
            <a:spAutoFit/>
          </a:bodyPr>
          <a:lstStyle/>
          <a:p>
            <a:pPr eaLnBrk="1" hangingPunct="1">
              <a:buClr>
                <a:srgbClr val="000000"/>
              </a:buClr>
              <a:buSzPct val="100000"/>
              <a:buFont typeface="Times New Roman" pitchFamily="16" charset="0"/>
              <a:buNone/>
              <a:defRPr/>
            </a:pPr>
            <a:r>
              <a:rPr lang="es-MX" sz="2000" b="1" dirty="0">
                <a:solidFill>
                  <a:srgbClr val="FF0000"/>
                </a:solidFill>
                <a:latin typeface="Arial" charset="0"/>
                <a:ea typeface="MS Gothic" charset="-128"/>
              </a:rPr>
              <a:t>MAPA DE RIESGO</a:t>
            </a:r>
            <a:endParaRPr lang="es-ES" sz="2000" b="1" dirty="0">
              <a:solidFill>
                <a:srgbClr val="FF0000"/>
              </a:solidFill>
              <a:latin typeface="Arial" charset="0"/>
              <a:ea typeface="MS Gothic" charset="-128"/>
            </a:endParaRPr>
          </a:p>
        </p:txBody>
      </p:sp>
      <p:sp>
        <p:nvSpPr>
          <p:cNvPr id="34824" name="Rectangle 8">
            <a:extLst>
              <a:ext uri="{FF2B5EF4-FFF2-40B4-BE49-F238E27FC236}">
                <a16:creationId xmlns:a16="http://schemas.microsoft.com/office/drawing/2014/main" id="{69353FA4-0C54-47D9-BA23-9FFB9927A6F7}"/>
              </a:ext>
            </a:extLst>
          </p:cNvPr>
          <p:cNvSpPr>
            <a:spLocks noChangeArrowheads="1"/>
          </p:cNvSpPr>
          <p:nvPr/>
        </p:nvSpPr>
        <p:spPr bwMode="auto">
          <a:xfrm>
            <a:off x="4079875" y="4138173"/>
            <a:ext cx="4325052" cy="396875"/>
          </a:xfrm>
          <a:prstGeom prst="rect">
            <a:avLst/>
          </a:prstGeom>
          <a:noFill/>
          <a:ln w="9525">
            <a:solidFill>
              <a:srgbClr val="FF0000"/>
            </a:solidFill>
            <a:miter lim="800000"/>
            <a:headEnd/>
            <a:tailEnd/>
          </a:ln>
          <a:effectLst/>
        </p:spPr>
        <p:txBody>
          <a:bodyPr wrap="square">
            <a:spAutoFit/>
          </a:bodyPr>
          <a:lstStyle/>
          <a:p>
            <a:pPr algn="ctr" eaLnBrk="1" hangingPunct="1">
              <a:buClr>
                <a:srgbClr val="000000"/>
              </a:buClr>
              <a:buSzPct val="100000"/>
              <a:buFont typeface="Times New Roman" pitchFamily="16" charset="0"/>
              <a:buNone/>
              <a:defRPr/>
            </a:pPr>
            <a:r>
              <a:rPr lang="es-MX" sz="2000" b="1" dirty="0">
                <a:solidFill>
                  <a:srgbClr val="FF9900"/>
                </a:solidFill>
                <a:latin typeface="Arial" charset="0"/>
                <a:ea typeface="MS Gothic" charset="-128"/>
              </a:rPr>
              <a:t>MAPA DE VULNERABILIDADES</a:t>
            </a:r>
            <a:endParaRPr lang="es-ES" sz="2000" b="1" dirty="0">
              <a:solidFill>
                <a:srgbClr val="FF9900"/>
              </a:solidFill>
              <a:latin typeface="Arial" charset="0"/>
              <a:ea typeface="MS Gothic" charset="-128"/>
            </a:endParaRPr>
          </a:p>
        </p:txBody>
      </p:sp>
      <p:sp>
        <p:nvSpPr>
          <p:cNvPr id="167945" name="Rectangle 9">
            <a:hlinkClick r:id="" action="ppaction://hlinkshowjump?jump=nextslide" highlightClick="1"/>
            <a:extLst>
              <a:ext uri="{FF2B5EF4-FFF2-40B4-BE49-F238E27FC236}">
                <a16:creationId xmlns:a16="http://schemas.microsoft.com/office/drawing/2014/main" id="{425CF3BB-CC56-4E7F-8CCB-883F2B80490D}"/>
              </a:ext>
            </a:extLst>
          </p:cNvPr>
          <p:cNvSpPr>
            <a:spLocks noChangeArrowheads="1"/>
          </p:cNvSpPr>
          <p:nvPr/>
        </p:nvSpPr>
        <p:spPr bwMode="auto">
          <a:xfrm>
            <a:off x="6779406" y="5272986"/>
            <a:ext cx="4103687" cy="76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80000"/>
              </a:lnSpc>
              <a:spcBef>
                <a:spcPct val="20000"/>
              </a:spcBef>
              <a:buClr>
                <a:schemeClr val="hlink"/>
              </a:buClr>
              <a:buSzPct val="70000"/>
              <a:buFont typeface="Wingdings" panose="05000000000000000000" pitchFamily="2" charset="2"/>
              <a:buNone/>
            </a:pPr>
            <a:r>
              <a:rPr lang="es-MX" altLang="es-ES" b="1" dirty="0"/>
              <a:t>INSTALACIONES CRÍTICAS (factor determinante en la ubicación y financiamiento de nuevos desarrollos)</a:t>
            </a:r>
          </a:p>
        </p:txBody>
      </p:sp>
      <p:sp>
        <p:nvSpPr>
          <p:cNvPr id="167946" name="Rectangle 10">
            <a:extLst>
              <a:ext uri="{FF2B5EF4-FFF2-40B4-BE49-F238E27FC236}">
                <a16:creationId xmlns:a16="http://schemas.microsoft.com/office/drawing/2014/main" id="{3129F578-5348-4C68-ABA6-5BF4E285C361}"/>
              </a:ext>
            </a:extLst>
          </p:cNvPr>
          <p:cNvSpPr>
            <a:spLocks noChangeArrowheads="1"/>
          </p:cNvSpPr>
          <p:nvPr/>
        </p:nvSpPr>
        <p:spPr bwMode="auto">
          <a:xfrm>
            <a:off x="413294" y="3506167"/>
            <a:ext cx="2447925" cy="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lnSpc>
                <a:spcPct val="80000"/>
              </a:lnSpc>
              <a:spcBef>
                <a:spcPct val="20000"/>
              </a:spcBef>
              <a:buClr>
                <a:schemeClr val="hlink"/>
              </a:buClr>
              <a:buSzPct val="70000"/>
              <a:buFont typeface="Wingdings" panose="05000000000000000000" pitchFamily="2" charset="2"/>
              <a:buNone/>
            </a:pPr>
            <a:r>
              <a:rPr lang="es-MX" altLang="es-ES" sz="1600" b="1" dirty="0"/>
              <a:t>LOCALIZACION DE LA POBLACION Y CONDICIONES DE VIDA</a:t>
            </a:r>
          </a:p>
        </p:txBody>
      </p:sp>
      <p:sp>
        <p:nvSpPr>
          <p:cNvPr id="167947" name="Rectangle 11">
            <a:extLst>
              <a:ext uri="{FF2B5EF4-FFF2-40B4-BE49-F238E27FC236}">
                <a16:creationId xmlns:a16="http://schemas.microsoft.com/office/drawing/2014/main" id="{8C0E9DEE-C450-4C53-BD46-D0E7F6B0F1B1}"/>
              </a:ext>
            </a:extLst>
          </p:cNvPr>
          <p:cNvSpPr>
            <a:spLocks noChangeArrowheads="1"/>
          </p:cNvSpPr>
          <p:nvPr/>
        </p:nvSpPr>
        <p:spPr bwMode="auto">
          <a:xfrm>
            <a:off x="942865" y="5156172"/>
            <a:ext cx="3251881" cy="54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lnSpc>
                <a:spcPct val="80000"/>
              </a:lnSpc>
              <a:spcBef>
                <a:spcPct val="20000"/>
              </a:spcBef>
              <a:buClr>
                <a:schemeClr val="hlink"/>
              </a:buClr>
              <a:buSzPct val="70000"/>
              <a:buFont typeface="Wingdings" panose="05000000000000000000" pitchFamily="2" charset="2"/>
              <a:buNone/>
            </a:pPr>
            <a:r>
              <a:rPr lang="es-MX" altLang="es-ES" b="1" dirty="0"/>
              <a:t>LOCALIZACION DE ACTIVIDADES ECONOMICAS/ PRODUCTIVAS</a:t>
            </a:r>
          </a:p>
        </p:txBody>
      </p:sp>
      <p:sp>
        <p:nvSpPr>
          <p:cNvPr id="167948" name="Rectangle 12">
            <a:extLst>
              <a:ext uri="{FF2B5EF4-FFF2-40B4-BE49-F238E27FC236}">
                <a16:creationId xmlns:a16="http://schemas.microsoft.com/office/drawing/2014/main" id="{8F25D45E-429C-493A-8709-09123F2B6AB5}"/>
              </a:ext>
            </a:extLst>
          </p:cNvPr>
          <p:cNvSpPr>
            <a:spLocks noChangeArrowheads="1"/>
          </p:cNvSpPr>
          <p:nvPr/>
        </p:nvSpPr>
        <p:spPr bwMode="auto">
          <a:xfrm>
            <a:off x="9706167" y="42335"/>
            <a:ext cx="2258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s-MX" altLang="es-ES" b="1" dirty="0">
                <a:solidFill>
                  <a:srgbClr val="FF0000"/>
                </a:solidFill>
              </a:rPr>
              <a:t>FASE DE PREVENCION</a:t>
            </a:r>
            <a:endParaRPr lang="es-ES" altLang="es-ES" b="1" dirty="0">
              <a:solidFill>
                <a:srgbClr val="FF0000"/>
              </a:solidFill>
            </a:endParaRPr>
          </a:p>
        </p:txBody>
      </p:sp>
      <p:sp>
        <p:nvSpPr>
          <p:cNvPr id="34829" name="Rectangle 13">
            <a:extLst>
              <a:ext uri="{FF2B5EF4-FFF2-40B4-BE49-F238E27FC236}">
                <a16:creationId xmlns:a16="http://schemas.microsoft.com/office/drawing/2014/main" id="{1C85521D-304E-449E-8F8F-0AF9519B7095}"/>
              </a:ext>
            </a:extLst>
          </p:cNvPr>
          <p:cNvSpPr>
            <a:spLocks noChangeArrowheads="1"/>
          </p:cNvSpPr>
          <p:nvPr/>
        </p:nvSpPr>
        <p:spPr bwMode="auto">
          <a:xfrm>
            <a:off x="8040688" y="3133725"/>
            <a:ext cx="3816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Clr>
                <a:srgbClr val="000000"/>
              </a:buClr>
              <a:buSzPct val="100000"/>
              <a:buFont typeface="Times New Roman" panose="02020603050405020304" pitchFamily="18" charset="0"/>
              <a:buNone/>
            </a:pPr>
            <a:r>
              <a:rPr lang="es-MX" altLang="es-ES" b="1" dirty="0"/>
              <a:t>EQUILIBRIO ENTRE MEDIDAS ESTRUCTURALES Y NO ESTRUCTURALES</a:t>
            </a:r>
            <a:endParaRPr lang="es-ES" altLang="es-ES" b="1" dirty="0"/>
          </a:p>
        </p:txBody>
      </p:sp>
      <p:sp>
        <p:nvSpPr>
          <p:cNvPr id="34830" name="AutoShape 14">
            <a:extLst>
              <a:ext uri="{FF2B5EF4-FFF2-40B4-BE49-F238E27FC236}">
                <a16:creationId xmlns:a16="http://schemas.microsoft.com/office/drawing/2014/main" id="{559A9526-5189-46A7-81D9-5370E390CB92}"/>
              </a:ext>
            </a:extLst>
          </p:cNvPr>
          <p:cNvSpPr>
            <a:spLocks noChangeArrowheads="1"/>
          </p:cNvSpPr>
          <p:nvPr/>
        </p:nvSpPr>
        <p:spPr bwMode="auto">
          <a:xfrm>
            <a:off x="7535863" y="3284538"/>
            <a:ext cx="869064" cy="431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s-419"/>
          </a:p>
        </p:txBody>
      </p:sp>
      <p:sp>
        <p:nvSpPr>
          <p:cNvPr id="167951" name="Rectangle 15">
            <a:extLst>
              <a:ext uri="{FF2B5EF4-FFF2-40B4-BE49-F238E27FC236}">
                <a16:creationId xmlns:a16="http://schemas.microsoft.com/office/drawing/2014/main" id="{94236827-777C-432F-BC67-DDB8DC7E2B6B}"/>
              </a:ext>
            </a:extLst>
          </p:cNvPr>
          <p:cNvSpPr>
            <a:spLocks noChangeArrowheads="1"/>
          </p:cNvSpPr>
          <p:nvPr/>
        </p:nvSpPr>
        <p:spPr bwMode="auto">
          <a:xfrm>
            <a:off x="999760" y="289708"/>
            <a:ext cx="2981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sz="1600" b="1" dirty="0"/>
              <a:t>¿Cuándo y con qué frecuencia?</a:t>
            </a:r>
          </a:p>
          <a:p>
            <a:pPr algn="ctr" eaLnBrk="1" hangingPunct="1">
              <a:buClr>
                <a:srgbClr val="000000"/>
              </a:buClr>
              <a:buSzPct val="100000"/>
              <a:buFont typeface="Times New Roman" panose="02020603050405020304" pitchFamily="18" charset="0"/>
              <a:buNone/>
            </a:pPr>
            <a:r>
              <a:rPr lang="es-MX" altLang="es-ES" sz="1600" b="1" dirty="0"/>
              <a:t>PROBABILIDAD DE OCURRENCIA </a:t>
            </a:r>
            <a:endParaRPr lang="es-ES" altLang="es-ES" sz="1600" b="1" dirty="0"/>
          </a:p>
        </p:txBody>
      </p:sp>
      <p:cxnSp>
        <p:nvCxnSpPr>
          <p:cNvPr id="167952" name="AutoShape 16">
            <a:extLst>
              <a:ext uri="{FF2B5EF4-FFF2-40B4-BE49-F238E27FC236}">
                <a16:creationId xmlns:a16="http://schemas.microsoft.com/office/drawing/2014/main" id="{C8030D2D-FDE1-4D00-9795-DB7CDD23ECAF}"/>
              </a:ext>
            </a:extLst>
          </p:cNvPr>
          <p:cNvCxnSpPr>
            <a:cxnSpLocks noChangeShapeType="1"/>
            <a:stCxn id="34824" idx="2"/>
            <a:endCxn id="167938" idx="1"/>
          </p:cNvCxnSpPr>
          <p:nvPr/>
        </p:nvCxnSpPr>
        <p:spPr bwMode="auto">
          <a:xfrm rot="16200000" flipH="1">
            <a:off x="5942766" y="4834682"/>
            <a:ext cx="1070838" cy="471569"/>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7953" name="AutoShape 17">
            <a:extLst>
              <a:ext uri="{FF2B5EF4-FFF2-40B4-BE49-F238E27FC236}">
                <a16:creationId xmlns:a16="http://schemas.microsoft.com/office/drawing/2014/main" id="{1580561A-1A7D-413B-B658-92EA5CEBF8BF}"/>
              </a:ext>
            </a:extLst>
          </p:cNvPr>
          <p:cNvCxnSpPr>
            <a:cxnSpLocks noChangeShapeType="1"/>
            <a:stCxn id="34824" idx="1"/>
            <a:endCxn id="167939" idx="3"/>
          </p:cNvCxnSpPr>
          <p:nvPr/>
        </p:nvCxnSpPr>
        <p:spPr bwMode="auto">
          <a:xfrm rot="10800000">
            <a:off x="2820195" y="3819745"/>
            <a:ext cx="1259681" cy="51686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67955" name="Rectangle 19">
            <a:extLst>
              <a:ext uri="{FF2B5EF4-FFF2-40B4-BE49-F238E27FC236}">
                <a16:creationId xmlns:a16="http://schemas.microsoft.com/office/drawing/2014/main" id="{E26BF92F-DEE1-4A30-ACA1-100555B70EE0}"/>
              </a:ext>
            </a:extLst>
          </p:cNvPr>
          <p:cNvSpPr>
            <a:spLocks noChangeArrowheads="1"/>
          </p:cNvSpPr>
          <p:nvPr/>
        </p:nvSpPr>
        <p:spPr bwMode="auto">
          <a:xfrm>
            <a:off x="8328026" y="530564"/>
            <a:ext cx="2953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sz="1600" b="1" dirty="0"/>
              <a:t>¿Con qué intensidad y duración?</a:t>
            </a:r>
          </a:p>
          <a:p>
            <a:pPr algn="ctr" eaLnBrk="1" hangingPunct="1">
              <a:buClr>
                <a:srgbClr val="000000"/>
              </a:buClr>
              <a:buSzPct val="100000"/>
              <a:buFont typeface="Times New Roman" panose="02020603050405020304" pitchFamily="18" charset="0"/>
              <a:buNone/>
            </a:pPr>
            <a:r>
              <a:rPr lang="es-MX" altLang="es-ES" sz="1600" b="1" dirty="0"/>
              <a:t> SEVERIDAD</a:t>
            </a:r>
            <a:endParaRPr lang="es-ES" altLang="es-ES" sz="1600" b="1" dirty="0"/>
          </a:p>
        </p:txBody>
      </p:sp>
      <p:sp>
        <p:nvSpPr>
          <p:cNvPr id="167956" name="Rectangle 20">
            <a:extLst>
              <a:ext uri="{FF2B5EF4-FFF2-40B4-BE49-F238E27FC236}">
                <a16:creationId xmlns:a16="http://schemas.microsoft.com/office/drawing/2014/main" id="{7FF23218-3659-4FA3-8B65-FF3602DF7BAB}"/>
              </a:ext>
            </a:extLst>
          </p:cNvPr>
          <p:cNvSpPr>
            <a:spLocks noChangeArrowheads="1"/>
          </p:cNvSpPr>
          <p:nvPr/>
        </p:nvSpPr>
        <p:spPr bwMode="auto">
          <a:xfrm>
            <a:off x="4632846" y="1120587"/>
            <a:ext cx="3094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anose="02020603050405020304" pitchFamily="18" charset="0"/>
              <a:buNone/>
            </a:pPr>
            <a:r>
              <a:rPr lang="es-MX" altLang="es-ES" sz="1600" b="1" dirty="0"/>
              <a:t>¿Cuáles son los lugares afectados?</a:t>
            </a:r>
          </a:p>
          <a:p>
            <a:pPr algn="ctr" eaLnBrk="1" hangingPunct="1">
              <a:buClr>
                <a:srgbClr val="000000"/>
              </a:buClr>
              <a:buSzPct val="100000"/>
              <a:buFont typeface="Times New Roman" panose="02020603050405020304" pitchFamily="18" charset="0"/>
              <a:buNone/>
            </a:pPr>
            <a:r>
              <a:rPr lang="es-MX" altLang="es-ES" sz="1600" b="1" dirty="0"/>
              <a:t>UBICACIÓN</a:t>
            </a:r>
            <a:endParaRPr lang="es-ES" altLang="es-ES" sz="1600" b="1" dirty="0"/>
          </a:p>
        </p:txBody>
      </p:sp>
      <p:sp>
        <p:nvSpPr>
          <p:cNvPr id="167957" name="Rectangle 21">
            <a:extLst>
              <a:ext uri="{FF2B5EF4-FFF2-40B4-BE49-F238E27FC236}">
                <a16:creationId xmlns:a16="http://schemas.microsoft.com/office/drawing/2014/main" id="{33CF5743-54DD-4A36-A708-9205CB2CEA87}"/>
              </a:ext>
            </a:extLst>
          </p:cNvPr>
          <p:cNvSpPr>
            <a:spLocks noChangeArrowheads="1"/>
          </p:cNvSpPr>
          <p:nvPr/>
        </p:nvSpPr>
        <p:spPr bwMode="auto">
          <a:xfrm>
            <a:off x="684881" y="184755"/>
            <a:ext cx="4032250" cy="719138"/>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7958" name="Rectangle 22">
            <a:extLst>
              <a:ext uri="{FF2B5EF4-FFF2-40B4-BE49-F238E27FC236}">
                <a16:creationId xmlns:a16="http://schemas.microsoft.com/office/drawing/2014/main" id="{E52E9371-322C-4231-B5E3-9A99F4563D0E}"/>
              </a:ext>
            </a:extLst>
          </p:cNvPr>
          <p:cNvSpPr>
            <a:spLocks noChangeArrowheads="1"/>
          </p:cNvSpPr>
          <p:nvPr/>
        </p:nvSpPr>
        <p:spPr bwMode="auto">
          <a:xfrm>
            <a:off x="4699514" y="1025944"/>
            <a:ext cx="2921977" cy="6477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sp>
        <p:nvSpPr>
          <p:cNvPr id="167959" name="Rectangle 23">
            <a:extLst>
              <a:ext uri="{FF2B5EF4-FFF2-40B4-BE49-F238E27FC236}">
                <a16:creationId xmlns:a16="http://schemas.microsoft.com/office/drawing/2014/main" id="{1A966C6B-9C85-4595-8FEE-4E0F2C12832D}"/>
              </a:ext>
            </a:extLst>
          </p:cNvPr>
          <p:cNvSpPr>
            <a:spLocks noChangeArrowheads="1"/>
          </p:cNvSpPr>
          <p:nvPr/>
        </p:nvSpPr>
        <p:spPr bwMode="auto">
          <a:xfrm>
            <a:off x="7797992" y="503645"/>
            <a:ext cx="3816350" cy="719138"/>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buClr>
                <a:srgbClr val="000000"/>
              </a:buClr>
              <a:buSzPct val="100000"/>
              <a:buFont typeface="Times New Roman" panose="02020603050405020304" pitchFamily="18" charset="0"/>
              <a:buNone/>
            </a:pPr>
            <a:endParaRPr lang="es-AR" altLang="es-ES"/>
          </a:p>
        </p:txBody>
      </p:sp>
      <p:cxnSp>
        <p:nvCxnSpPr>
          <p:cNvPr id="167960" name="AutoShape 24">
            <a:extLst>
              <a:ext uri="{FF2B5EF4-FFF2-40B4-BE49-F238E27FC236}">
                <a16:creationId xmlns:a16="http://schemas.microsoft.com/office/drawing/2014/main" id="{E3E7F45D-F1FD-4E4D-B883-18CB88115287}"/>
              </a:ext>
            </a:extLst>
          </p:cNvPr>
          <p:cNvCxnSpPr>
            <a:cxnSpLocks noChangeShapeType="1"/>
            <a:stCxn id="34822" idx="1"/>
            <a:endCxn id="167957" idx="1"/>
          </p:cNvCxnSpPr>
          <p:nvPr/>
        </p:nvCxnSpPr>
        <p:spPr bwMode="auto">
          <a:xfrm rot="10800000">
            <a:off x="684881" y="544325"/>
            <a:ext cx="3610894" cy="2219515"/>
          </a:xfrm>
          <a:prstGeom prst="bentConnector3">
            <a:avLst>
              <a:gd name="adj1" fmla="val 10633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7961" name="AutoShape 25">
            <a:extLst>
              <a:ext uri="{FF2B5EF4-FFF2-40B4-BE49-F238E27FC236}">
                <a16:creationId xmlns:a16="http://schemas.microsoft.com/office/drawing/2014/main" id="{2623A940-1025-44B7-8153-31F24C955724}"/>
              </a:ext>
            </a:extLst>
          </p:cNvPr>
          <p:cNvCxnSpPr>
            <a:cxnSpLocks noChangeShapeType="1"/>
            <a:stCxn id="34822" idx="0"/>
            <a:endCxn id="167958" idx="2"/>
          </p:cNvCxnSpPr>
          <p:nvPr/>
        </p:nvCxnSpPr>
        <p:spPr bwMode="auto">
          <a:xfrm rot="5400000" flipH="1" flipV="1">
            <a:off x="5628398" y="2033297"/>
            <a:ext cx="891757" cy="172453"/>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7962" name="AutoShape 26">
            <a:extLst>
              <a:ext uri="{FF2B5EF4-FFF2-40B4-BE49-F238E27FC236}">
                <a16:creationId xmlns:a16="http://schemas.microsoft.com/office/drawing/2014/main" id="{C1E62997-1257-431B-B51C-D80BCB28503C}"/>
              </a:ext>
            </a:extLst>
          </p:cNvPr>
          <p:cNvCxnSpPr>
            <a:cxnSpLocks noChangeShapeType="1"/>
            <a:stCxn id="34822" idx="3"/>
            <a:endCxn id="167959" idx="3"/>
          </p:cNvCxnSpPr>
          <p:nvPr/>
        </p:nvCxnSpPr>
        <p:spPr bwMode="auto">
          <a:xfrm flipV="1">
            <a:off x="7680325" y="863214"/>
            <a:ext cx="3934017" cy="1900625"/>
          </a:xfrm>
          <a:prstGeom prst="bentConnector3">
            <a:avLst>
              <a:gd name="adj1" fmla="val 10581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9" name="Conector recto de flecha 18">
            <a:extLst>
              <a:ext uri="{FF2B5EF4-FFF2-40B4-BE49-F238E27FC236}">
                <a16:creationId xmlns:a16="http://schemas.microsoft.com/office/drawing/2014/main" id="{4C272333-5051-4C4A-BC5A-085F2CCBF3E8}"/>
              </a:ext>
            </a:extLst>
          </p:cNvPr>
          <p:cNvCxnSpPr>
            <a:cxnSpLocks/>
            <a:stCxn id="34824" idx="2"/>
            <a:endCxn id="167947" idx="3"/>
          </p:cNvCxnSpPr>
          <p:nvPr/>
        </p:nvCxnSpPr>
        <p:spPr>
          <a:xfrm flipH="1">
            <a:off x="4194746" y="4535048"/>
            <a:ext cx="2047655" cy="8916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D7E3BA7-FEF0-4897-8537-F34F2DE09522}"/>
              </a:ext>
            </a:extLst>
          </p:cNvPr>
          <p:cNvSpPr>
            <a:spLocks noGrp="1" noChangeArrowheads="1"/>
          </p:cNvSpPr>
          <p:nvPr>
            <p:ph type="title"/>
          </p:nvPr>
        </p:nvSpPr>
        <p:spPr>
          <a:xfrm>
            <a:off x="1097280" y="745225"/>
            <a:ext cx="9144000" cy="487362"/>
          </a:xfrm>
        </p:spPr>
        <p:txBody>
          <a:bodyPr>
            <a:normAutofit fontScale="90000"/>
          </a:bodyPr>
          <a:lstStyle/>
          <a:p>
            <a:pPr>
              <a:buFont typeface="Times New Roman" pitchFamily="16" charset="0"/>
              <a:buNone/>
              <a:defRPr/>
            </a:pPr>
            <a:r>
              <a:rPr lang="es-MX" sz="3200" b="1" dirty="0"/>
              <a:t>Sitios en INTERNET</a:t>
            </a:r>
            <a:endParaRPr lang="es-ES" sz="3200" b="1" dirty="0"/>
          </a:p>
        </p:txBody>
      </p:sp>
      <p:sp>
        <p:nvSpPr>
          <p:cNvPr id="6" name="Rectangle 3">
            <a:extLst>
              <a:ext uri="{FF2B5EF4-FFF2-40B4-BE49-F238E27FC236}">
                <a16:creationId xmlns:a16="http://schemas.microsoft.com/office/drawing/2014/main" id="{BE1DC575-6811-4C9B-974A-33C19C0EDDF0}"/>
              </a:ext>
            </a:extLst>
          </p:cNvPr>
          <p:cNvSpPr>
            <a:spLocks noGrp="1" noChangeArrowheads="1"/>
          </p:cNvSpPr>
          <p:nvPr>
            <p:ph idx="1"/>
          </p:nvPr>
        </p:nvSpPr>
        <p:spPr>
          <a:ln>
            <a:solidFill>
              <a:srgbClr val="CCFF99"/>
            </a:solidFill>
            <a:round/>
            <a:headEnd/>
            <a:tailEnd/>
          </a:ln>
        </p:spPr>
        <p:txBody>
          <a:bodyPr>
            <a:normAutofit fontScale="92500" lnSpcReduction="10000"/>
          </a:bodyPr>
          <a:lstStyle/>
          <a:p>
            <a:pPr marL="457200" indent="-457200">
              <a:lnSpc>
                <a:spcPct val="120000"/>
              </a:lnSpc>
              <a:buClr>
                <a:schemeClr val="tx1"/>
              </a:buClr>
              <a:buSzPct val="115000"/>
              <a:buFontTx/>
              <a:buChar char="•"/>
            </a:pPr>
            <a:r>
              <a:rPr lang="es-MX" altLang="es-ES" sz="2000">
                <a:latin typeface="Arial" panose="020B0604020202020204" pitchFamily="34" charset="0"/>
              </a:rPr>
              <a:t>United Nation – International Strategy for Disaster Reduction	</a:t>
            </a:r>
            <a:br>
              <a:rPr lang="es-MX" altLang="es-ES" sz="2000">
                <a:latin typeface="Arial" panose="020B0604020202020204" pitchFamily="34" charset="0"/>
              </a:rPr>
            </a:br>
            <a:r>
              <a:rPr lang="es-MX" altLang="es-ES" sz="2000">
                <a:latin typeface="Arial" panose="020B0604020202020204" pitchFamily="34" charset="0"/>
                <a:hlinkClick r:id="rId2"/>
              </a:rPr>
              <a:t>http://www.unisdr.org/</a:t>
            </a:r>
            <a:r>
              <a:rPr lang="es-MX" altLang="es-ES" sz="2000">
                <a:latin typeface="Arial" panose="020B0604020202020204" pitchFamily="34" charset="0"/>
              </a:rPr>
              <a:t>   </a:t>
            </a:r>
            <a:r>
              <a:rPr lang="es-MX" altLang="es-ES" sz="2000">
                <a:latin typeface="Arial" panose="020B0604020202020204" pitchFamily="34" charset="0"/>
                <a:hlinkClick r:id="rId3"/>
              </a:rPr>
              <a:t>http://www.adrc.or.jp/ISDR/isdr_overview.htm</a:t>
            </a:r>
            <a:r>
              <a:rPr lang="es-MX" altLang="es-ES" sz="2000">
                <a:latin typeface="Arial" panose="020B0604020202020204" pitchFamily="34" charset="0"/>
              </a:rPr>
              <a:t> </a:t>
            </a:r>
          </a:p>
          <a:p>
            <a:pPr marL="457200" indent="-457200">
              <a:lnSpc>
                <a:spcPct val="120000"/>
              </a:lnSpc>
              <a:buClr>
                <a:schemeClr val="tx1"/>
              </a:buClr>
              <a:buSzPct val="115000"/>
              <a:buFontTx/>
              <a:buChar char="•"/>
            </a:pPr>
            <a:r>
              <a:rPr lang="es-MX" altLang="es-ES" sz="2000">
                <a:latin typeface="Arial" panose="020B0604020202020204" pitchFamily="34" charset="0"/>
              </a:rPr>
              <a:t>Red de estudios sociales en prevención de desastres en Latinoamérica -  Libros	</a:t>
            </a:r>
            <a:br>
              <a:rPr lang="es-MX" altLang="es-ES" sz="2000">
                <a:latin typeface="Arial" panose="020B0604020202020204" pitchFamily="34" charset="0"/>
              </a:rPr>
            </a:br>
            <a:r>
              <a:rPr lang="es-MX" altLang="es-ES" sz="2000">
                <a:latin typeface="Arial" panose="020B0604020202020204" pitchFamily="34" charset="0"/>
                <a:hlinkClick r:id="rId4"/>
              </a:rPr>
              <a:t>www.desenredando.org</a:t>
            </a:r>
            <a:endParaRPr lang="es-MX" altLang="es-ES" sz="2000">
              <a:latin typeface="Arial" panose="020B0604020202020204" pitchFamily="34" charset="0"/>
            </a:endParaRPr>
          </a:p>
          <a:p>
            <a:pPr marL="457200" indent="-457200">
              <a:lnSpc>
                <a:spcPct val="120000"/>
              </a:lnSpc>
              <a:buClr>
                <a:schemeClr val="tx1"/>
              </a:buClr>
              <a:buSzPct val="115000"/>
              <a:buFontTx/>
              <a:buChar char="•"/>
            </a:pPr>
            <a:r>
              <a:rPr lang="es-MX" altLang="es-ES" sz="2000">
                <a:latin typeface="Arial" panose="020B0604020202020204" pitchFamily="34" charset="0"/>
              </a:rPr>
              <a:t>Organización Panamericana de la Salud	</a:t>
            </a:r>
            <a:br>
              <a:rPr lang="es-MX" altLang="es-ES" sz="2000">
                <a:latin typeface="Arial" panose="020B0604020202020204" pitchFamily="34" charset="0"/>
              </a:rPr>
            </a:br>
            <a:r>
              <a:rPr lang="es-MX" altLang="es-ES" sz="2000" u="sng">
                <a:solidFill>
                  <a:srgbClr val="FFCC00"/>
                </a:solidFill>
                <a:latin typeface="Arial" panose="020B0604020202020204" pitchFamily="34" charset="0"/>
              </a:rPr>
              <a:t>http://new.paho.org/disasters</a:t>
            </a:r>
          </a:p>
          <a:p>
            <a:pPr marL="457200" indent="-457200">
              <a:lnSpc>
                <a:spcPct val="120000"/>
              </a:lnSpc>
              <a:buClr>
                <a:schemeClr val="tx1"/>
              </a:buClr>
              <a:buSzPct val="115000"/>
              <a:buFontTx/>
              <a:buChar char="•"/>
            </a:pPr>
            <a:r>
              <a:rPr lang="es-MX" altLang="es-ES" sz="2000">
                <a:latin typeface="Arial" panose="020B0604020202020204" pitchFamily="34" charset="0"/>
              </a:rPr>
              <a:t>Centro regional de información sobre desastres	</a:t>
            </a:r>
            <a:br>
              <a:rPr lang="es-MX" altLang="es-ES" sz="2000">
                <a:latin typeface="Arial" panose="020B0604020202020204" pitchFamily="34" charset="0"/>
              </a:rPr>
            </a:br>
            <a:r>
              <a:rPr lang="es-MX" altLang="es-ES" sz="2000">
                <a:latin typeface="Arial" panose="020B0604020202020204" pitchFamily="34" charset="0"/>
                <a:hlinkClick r:id="rId5"/>
              </a:rPr>
              <a:t>www.crid.org.cr/</a:t>
            </a:r>
            <a:endParaRPr lang="es-MX" altLang="es-ES" sz="2000">
              <a:latin typeface="Arial" panose="020B0604020202020204" pitchFamily="34" charset="0"/>
            </a:endParaRPr>
          </a:p>
          <a:p>
            <a:pPr marL="457200" indent="-457200">
              <a:lnSpc>
                <a:spcPct val="120000"/>
              </a:lnSpc>
              <a:buClr>
                <a:schemeClr val="tx1"/>
              </a:buClr>
              <a:buSzPct val="115000"/>
              <a:buFontTx/>
              <a:buChar char="•"/>
            </a:pPr>
            <a:r>
              <a:rPr lang="es-MX" altLang="es-ES" sz="2000">
                <a:latin typeface="Arial" panose="020B0604020202020204" pitchFamily="34" charset="0"/>
              </a:rPr>
              <a:t>Centro de Coordinación para la prevención de desastres naturales en Latinoamérica	</a:t>
            </a:r>
            <a:br>
              <a:rPr lang="es-MX" altLang="es-ES" sz="2000">
                <a:latin typeface="Arial" panose="020B0604020202020204" pitchFamily="34" charset="0"/>
              </a:rPr>
            </a:br>
            <a:r>
              <a:rPr lang="es-MX" altLang="es-ES" sz="2000">
                <a:solidFill>
                  <a:srgbClr val="FFCC00"/>
                </a:solidFill>
                <a:latin typeface="Arial" panose="020B0604020202020204" pitchFamily="34" charset="0"/>
              </a:rPr>
              <a:t>www.sica.int/cepredenac/</a:t>
            </a:r>
          </a:p>
        </p:txBody>
      </p:sp>
    </p:spTree>
  </p:cSld>
  <p:clrMapOvr>
    <a:masterClrMapping/>
  </p:clrMapOvr>
  <p:transition spd="med"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63B43-1B55-4525-AE9E-91F3221AE0FA}"/>
              </a:ext>
            </a:extLst>
          </p:cNvPr>
          <p:cNvSpPr>
            <a:spLocks noGrp="1"/>
          </p:cNvSpPr>
          <p:nvPr>
            <p:ph type="title"/>
          </p:nvPr>
        </p:nvSpPr>
        <p:spPr/>
        <p:txBody>
          <a:bodyPr/>
          <a:lstStyle/>
          <a:p>
            <a:r>
              <a:rPr lang="es-AR" altLang="es-ES" sz="4800" b="1" dirty="0"/>
              <a:t>¿Cómo Prevenir los Desastres?</a:t>
            </a:r>
            <a:endParaRPr lang="es-419" dirty="0"/>
          </a:p>
        </p:txBody>
      </p:sp>
      <p:sp>
        <p:nvSpPr>
          <p:cNvPr id="3" name="Marcador de contenido 2">
            <a:extLst>
              <a:ext uri="{FF2B5EF4-FFF2-40B4-BE49-F238E27FC236}">
                <a16:creationId xmlns:a16="http://schemas.microsoft.com/office/drawing/2014/main" id="{0C6E694F-04A9-4044-8069-3F20553579BD}"/>
              </a:ext>
            </a:extLst>
          </p:cNvPr>
          <p:cNvSpPr>
            <a:spLocks noGrp="1"/>
          </p:cNvSpPr>
          <p:nvPr>
            <p:ph idx="1"/>
          </p:nvPr>
        </p:nvSpPr>
        <p:spPr>
          <a:xfrm>
            <a:off x="415635" y="1845734"/>
            <a:ext cx="11352811" cy="4023360"/>
          </a:xfrm>
        </p:spPr>
        <p:txBody>
          <a:bodyPr>
            <a:noAutofit/>
          </a:bodyPr>
          <a:lstStyle/>
          <a:p>
            <a:pPr algn="just">
              <a:spcBef>
                <a:spcPts val="1500"/>
              </a:spcBef>
            </a:pPr>
            <a:r>
              <a:rPr lang="es-AR" altLang="es-ES" sz="2400" dirty="0">
                <a:solidFill>
                  <a:schemeClr val="tx1"/>
                </a:solidFill>
                <a:latin typeface="Arial" panose="020B0604020202020204" pitchFamily="34" charset="0"/>
              </a:rPr>
              <a:t>Las estadísticas muestran que la ocurrencia de desastres naturales en países en vías de desarrollo ha aumentado significativamente en los últimos cincuenta años. </a:t>
            </a:r>
          </a:p>
          <a:p>
            <a:pPr algn="just">
              <a:spcBef>
                <a:spcPts val="1500"/>
              </a:spcBef>
            </a:pPr>
            <a:r>
              <a:rPr lang="es-AR" altLang="es-ES" sz="2400" dirty="0">
                <a:solidFill>
                  <a:schemeClr val="tx1"/>
                </a:solidFill>
                <a:latin typeface="Arial" panose="020B0604020202020204" pitchFamily="34" charset="0"/>
              </a:rPr>
              <a:t>Dado que el peligro permanece más o menos constante, la explicación tiene que encontrarse en el hecho de que </a:t>
            </a:r>
            <a:r>
              <a:rPr lang="es-AR" altLang="es-ES" sz="2400" i="1" dirty="0">
                <a:solidFill>
                  <a:schemeClr val="tx1"/>
                </a:solidFill>
                <a:latin typeface="Arial" panose="020B0604020202020204" pitchFamily="34" charset="0"/>
              </a:rPr>
              <a:t>las </a:t>
            </a:r>
            <a:r>
              <a:rPr lang="es-AR" altLang="es-ES" sz="2400" i="1" dirty="0">
                <a:solidFill>
                  <a:srgbClr val="FF0000"/>
                </a:solidFill>
                <a:latin typeface="Arial" panose="020B0604020202020204" pitchFamily="34" charset="0"/>
              </a:rPr>
              <a:t>condiciones de vulnerabilidad de la población y sus asentamientos están empeorando aceleradamente.</a:t>
            </a:r>
          </a:p>
          <a:p>
            <a:pPr algn="just">
              <a:spcBef>
                <a:spcPts val="1500"/>
              </a:spcBef>
            </a:pPr>
            <a:r>
              <a:rPr lang="es-AR" altLang="es-ES" sz="2400" dirty="0">
                <a:solidFill>
                  <a:schemeClr val="tx1"/>
                </a:solidFill>
                <a:latin typeface="Arial" panose="020B0604020202020204" pitchFamily="34" charset="0"/>
              </a:rPr>
              <a:t>Las posibilidades de controlar la naturaleza son remotas (salvo en el campo de la predicción de desastres). </a:t>
            </a:r>
          </a:p>
          <a:p>
            <a:pPr algn="just">
              <a:spcBef>
                <a:spcPts val="1500"/>
              </a:spcBef>
            </a:pPr>
            <a:r>
              <a:rPr lang="es-AR" altLang="es-ES" sz="2400" dirty="0">
                <a:solidFill>
                  <a:schemeClr val="tx1"/>
                </a:solidFill>
                <a:latin typeface="Arial" panose="020B0604020202020204" pitchFamily="34" charset="0"/>
              </a:rPr>
              <a:t>Por lo tanto, </a:t>
            </a:r>
            <a:r>
              <a:rPr lang="es-AR" altLang="es-ES" sz="2400" i="1" dirty="0">
                <a:solidFill>
                  <a:srgbClr val="FF0000"/>
                </a:solidFill>
                <a:latin typeface="Arial" panose="020B0604020202020204" pitchFamily="34" charset="0"/>
              </a:rPr>
              <a:t>la única manera de poder reducir las posibilidades de ocurrencia de desastres es actuar sobre la vulnerabilidad</a:t>
            </a:r>
            <a:r>
              <a:rPr lang="es-AR" altLang="es-ES" sz="2400" dirty="0">
                <a:solidFill>
                  <a:schemeClr val="tx1"/>
                </a:solidFill>
                <a:latin typeface="Arial" panose="020B0604020202020204" pitchFamily="34" charset="0"/>
              </a:rPr>
              <a:t>. </a:t>
            </a:r>
          </a:p>
          <a:p>
            <a:endParaRPr lang="es-419" sz="2400" dirty="0"/>
          </a:p>
        </p:txBody>
      </p:sp>
    </p:spTree>
    <p:extLst>
      <p:ext uri="{BB962C8B-B14F-4D97-AF65-F5344CB8AC3E}">
        <p14:creationId xmlns:p14="http://schemas.microsoft.com/office/powerpoint/2010/main" val="498027784"/>
      </p:ext>
    </p:extLst>
  </p:cSld>
  <p:clrMapOvr>
    <a:masterClrMapping/>
  </p:clrMapOvr>
  <p:transition spd="med" advClick="0"/>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sp>
        <p:nvSpPr>
          <p:cNvPr id="136" name="Rectangle 135">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AR"/>
          </a:p>
        </p:txBody>
      </p:sp>
      <p:cxnSp>
        <p:nvCxnSpPr>
          <p:cNvPr id="138" name="Straight Connector 13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0" name="Rectangle 139">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123876E0-A806-4744-BD2E-BB5677C95061}"/>
              </a:ext>
            </a:extLst>
          </p:cNvPr>
          <p:cNvPicPr>
            <a:picLocks noChangeAspect="1"/>
          </p:cNvPicPr>
          <p:nvPr/>
        </p:nvPicPr>
        <p:blipFill rotWithShape="1">
          <a:blip r:embed="rId3"/>
          <a:srcRect l="24594" r="37387"/>
          <a:stretch/>
        </p:blipFill>
        <p:spPr>
          <a:xfrm>
            <a:off x="-1" y="10"/>
            <a:ext cx="4635315" cy="6857989"/>
          </a:xfrm>
          <a:prstGeom prst="rect">
            <a:avLst/>
          </a:prstGeom>
        </p:spPr>
      </p:pic>
      <p:cxnSp>
        <p:nvCxnSpPr>
          <p:cNvPr id="142" name="Straight Connector 141">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62846F-6FE8-43A6-97B5-1B85C987FBB4}"/>
              </a:ext>
            </a:extLst>
          </p:cNvPr>
          <p:cNvSpPr txBox="1"/>
          <p:nvPr/>
        </p:nvSpPr>
        <p:spPr>
          <a:xfrm>
            <a:off x="5648325" y="2472196"/>
            <a:ext cx="5636107" cy="1323439"/>
          </a:xfrm>
          <a:prstGeom prst="rect">
            <a:avLst/>
          </a:prstGeom>
          <a:noFill/>
        </p:spPr>
        <p:txBody>
          <a:bodyPr wrap="square" rtlCol="0">
            <a:spAutoFit/>
          </a:bodyPr>
          <a:lstStyle/>
          <a:p>
            <a:pPr algn="ctr"/>
            <a:r>
              <a:rPr lang="en-US" sz="4000" b="1" i="0" u="none" strike="noStrike" kern="1200" baseline="0" dirty="0">
                <a:solidFill>
                  <a:srgbClr val="262626"/>
                </a:solidFill>
                <a:latin typeface="Arial" panose="020B0604020202020204" pitchFamily="34" charset="0"/>
                <a:cs typeface="Arial" panose="020B0604020202020204" pitchFamily="34" charset="0"/>
              </a:rPr>
              <a:t>DESASTRES NATURALES</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advClick="0"/>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478</TotalTime>
  <Words>5528</Words>
  <Application>Microsoft Office PowerPoint</Application>
  <PresentationFormat>Panorámica</PresentationFormat>
  <Paragraphs>570</Paragraphs>
  <Slides>78</Slides>
  <Notes>58</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78</vt:i4>
      </vt:variant>
    </vt:vector>
  </HeadingPairs>
  <TitlesOfParts>
    <vt:vector size="87" baseType="lpstr">
      <vt:lpstr>Arial</vt:lpstr>
      <vt:lpstr>Calibri</vt:lpstr>
      <vt:lpstr>Calibri Light</vt:lpstr>
      <vt:lpstr>Tahoma</vt:lpstr>
      <vt:lpstr>Times New Roman</vt:lpstr>
      <vt:lpstr>Verdana</vt:lpstr>
      <vt:lpstr>Wingdings</vt:lpstr>
      <vt:lpstr>Retrospección</vt:lpstr>
      <vt:lpstr>Ecuación</vt:lpstr>
      <vt:lpstr>Los Desastres Naturales:  Riesgo y Vulnerabilidad</vt:lpstr>
      <vt:lpstr>REDUCCIÓN DEL RIESGO DE DESASTRES (RRD)</vt:lpstr>
      <vt:lpstr>DESASTRES NATURALES</vt:lpstr>
      <vt:lpstr>¿Qué es un Fenómeno Natural?</vt:lpstr>
      <vt:lpstr>¿Qué es y Cómo se Produce un Desastre Natural?</vt:lpstr>
      <vt:lpstr>¿Cuándo un Fenómeno Natural es Peligroso??</vt:lpstr>
      <vt:lpstr>¿A qué se Denomina una Situación Vulnerable?</vt:lpstr>
      <vt:lpstr>¿Cómo Prevenir los Desastres?</vt:lpstr>
      <vt:lpstr>Presentación de PowerPoint</vt:lpstr>
      <vt:lpstr>¿Qué es un Desastre?</vt:lpstr>
      <vt:lpstr>RIESGO DE DESASTRE</vt:lpstr>
      <vt:lpstr>AMENAZA O PELIGRO</vt:lpstr>
      <vt:lpstr>VULNERABILIDAD</vt:lpstr>
      <vt:lpstr>DESASTRES NATURALES  FACTOR AMENAZA </vt:lpstr>
      <vt:lpstr>AMENAZA O PELIGRO</vt:lpstr>
      <vt:lpstr>Factor: Amenaza o Peligro</vt:lpstr>
      <vt:lpstr>Factor: Amenaza o Peligro</vt:lpstr>
      <vt:lpstr>Presentación de PowerPoint</vt:lpstr>
      <vt:lpstr>Factor: Amenaza o Peligro</vt:lpstr>
      <vt:lpstr>Presentación de PowerPoint</vt:lpstr>
      <vt:lpstr>Evaluación de la Amenaza</vt:lpstr>
      <vt:lpstr>Evaluación de la Amenaza</vt:lpstr>
      <vt:lpstr>Evaluación de la Amenaza</vt:lpstr>
      <vt:lpstr>Evaluación de la Amenaza</vt:lpstr>
      <vt:lpstr>Evaluación de la Amenaza</vt:lpstr>
      <vt:lpstr>Evaluación de la Amenaza</vt:lpstr>
      <vt:lpstr>MITIGACIÓN</vt:lpstr>
      <vt:lpstr>Presentación de la Amenaza</vt:lpstr>
      <vt:lpstr>Presentación de la Amenaza</vt:lpstr>
      <vt:lpstr>Presentación de la Amenaza</vt:lpstr>
      <vt:lpstr>DESASTRES NATURALES  FACTOR VULNERABILIDAD </vt:lpstr>
      <vt:lpstr>VULNERABILIDAD</vt:lpstr>
      <vt:lpstr>Factor: Vulnerabilidad</vt:lpstr>
      <vt:lpstr>TIPOS DE VULNERABILIDAD</vt:lpstr>
      <vt:lpstr>ESTRATIFICACIÓN</vt:lpstr>
      <vt:lpstr>Ambiental y Ecológica</vt:lpstr>
      <vt:lpstr>VULNERABILIDAD FÍSICA</vt:lpstr>
      <vt:lpstr>VULNERABILIDAD ECONÓMICA</vt:lpstr>
      <vt:lpstr>VULNERABILIDAD SOCIAL</vt:lpstr>
      <vt:lpstr>VULNERABILIDAD EDUCATIVA</vt:lpstr>
      <vt:lpstr>VULNERABILIDAD CULTURAL E IDEOLÓGICA</vt:lpstr>
      <vt:lpstr>VULNERABILIDAD POLÍTICA E INSTITUCIONAL</vt:lpstr>
      <vt:lpstr>DESASTRES NATURALES  DETERMINACIÓN DEL RIESGO </vt:lpstr>
      <vt:lpstr>El MANEJO DEL RIESGO</vt:lpstr>
      <vt:lpstr>Evaluación del riesgo</vt:lpstr>
      <vt:lpstr>Evaluación del riesgo</vt:lpstr>
      <vt:lpstr>Evaluación del riesgo</vt:lpstr>
      <vt:lpstr>Percepción del riesgo</vt:lpstr>
      <vt:lpstr>Percepción del riesgo</vt:lpstr>
      <vt:lpstr>Presentación del riesgo</vt:lpstr>
      <vt:lpstr>Presentación del riesgo: Curvas f:N</vt:lpstr>
      <vt:lpstr>Cartografía del escenario</vt:lpstr>
      <vt:lpstr>Cartografía del escenario</vt:lpstr>
      <vt:lpstr>Cartografía de Pérdida Potencial</vt:lpstr>
      <vt:lpstr>Cartografía de Pérdida Potencial</vt:lpstr>
      <vt:lpstr>Cartografía de Pérdida Potencial</vt:lpstr>
      <vt:lpstr>Cartografía de Pérdida Potencial</vt:lpstr>
      <vt:lpstr>Cartografía de Pérdida Potencial</vt:lpstr>
      <vt:lpstr>Cartografía del riesgo anualizado</vt:lpstr>
      <vt:lpstr>Cartografía del Riesgo Anualizado</vt:lpstr>
      <vt:lpstr>Presentación del Riesgo</vt:lpstr>
      <vt:lpstr>Presentación del Riesgo</vt:lpstr>
      <vt:lpstr>Presentación del Riesgo</vt:lpstr>
      <vt:lpstr>Medidas del Riesgo</vt:lpstr>
      <vt:lpstr>Tipos de pérdidas a ser consideradas</vt:lpstr>
      <vt:lpstr>Opciones para Mitigación del Desastre</vt:lpstr>
      <vt:lpstr>Opciones para Mitigación del Desastre</vt:lpstr>
      <vt:lpstr>Opciones para Mitigación del Desastre</vt:lpstr>
      <vt:lpstr>GESTION INTEGRAL DE  RIESGO de DESASTRE</vt:lpstr>
      <vt:lpstr>GESTION INTEGRAL DE RIESGO de DESASTRE</vt:lpstr>
      <vt:lpstr>Presentación de PowerPoint</vt:lpstr>
      <vt:lpstr>El riesgo existente y el riesgo por crearse: dos problemas para la gestión.</vt:lpstr>
      <vt:lpstr>Presentación de PowerPoint</vt:lpstr>
      <vt:lpstr>Gestión de amenazas</vt:lpstr>
      <vt:lpstr>Presentación de PowerPoint</vt:lpstr>
      <vt:lpstr>Gestión de la emergencia</vt:lpstr>
      <vt:lpstr>Presentación de PowerPoint</vt:lpstr>
      <vt:lpstr>Sitios en INTERNET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Desastres Naturales:  Riesgo y Vulnerabilidad</dc:title>
  <dc:creator>Maria Labaque</dc:creator>
  <cp:lastModifiedBy>Maria Labaque</cp:lastModifiedBy>
  <cp:revision>27</cp:revision>
  <dcterms:created xsi:type="dcterms:W3CDTF">2022-04-05T19:56:59Z</dcterms:created>
  <dcterms:modified xsi:type="dcterms:W3CDTF">2025-05-23T14:43:48Z</dcterms:modified>
</cp:coreProperties>
</file>