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99" r:id="rId4"/>
    <p:sldId id="300" r:id="rId5"/>
    <p:sldId id="302" r:id="rId6"/>
    <p:sldId id="303" r:id="rId7"/>
    <p:sldId id="304" r:id="rId8"/>
    <p:sldId id="305" r:id="rId9"/>
    <p:sldId id="306" r:id="rId10"/>
    <p:sldId id="307" r:id="rId11"/>
    <p:sldId id="308" r:id="rId12"/>
    <p:sldId id="309" r:id="rId13"/>
    <p:sldId id="310" r:id="rId14"/>
    <p:sldId id="311" r:id="rId15"/>
    <p:sldId id="312" r:id="rId16"/>
    <p:sldId id="313" r:id="rId17"/>
    <p:sldId id="314" r:id="rId18"/>
    <p:sldId id="315" r:id="rId19"/>
    <p:sldId id="316" r:id="rId20"/>
    <p:sldId id="317" r:id="rId21"/>
    <p:sldId id="318" r:id="rId22"/>
    <p:sldId id="319" r:id="rId23"/>
    <p:sldId id="320" r:id="rId24"/>
    <p:sldId id="321" r:id="rId25"/>
    <p:sldId id="322" r:id="rId26"/>
    <p:sldId id="323" r:id="rId27"/>
    <p:sldId id="324" r:id="rId28"/>
    <p:sldId id="325" r:id="rId29"/>
    <p:sldId id="326" r:id="rId30"/>
    <p:sldId id="327" r:id="rId31"/>
    <p:sldId id="328" r:id="rId32"/>
    <p:sldId id="329" r:id="rId33"/>
    <p:sldId id="330" r:id="rId34"/>
    <p:sldId id="331" r:id="rId35"/>
    <p:sldId id="332" r:id="rId36"/>
    <p:sldId id="333" r:id="rId37"/>
    <p:sldId id="334" r:id="rId38"/>
    <p:sldId id="335" r:id="rId39"/>
    <p:sldId id="336" r:id="rId40"/>
    <p:sldId id="337" r:id="rId41"/>
    <p:sldId id="338" r:id="rId42"/>
    <p:sldId id="339" r:id="rId43"/>
    <p:sldId id="340" r:id="rId44"/>
    <p:sldId id="341" r:id="rId45"/>
    <p:sldId id="342" r:id="rId46"/>
    <p:sldId id="343" r:id="rId4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FA7BDB4A-5EBA-4071-8B20-93D839C56E73}">
          <p14:sldIdLst>
            <p14:sldId id="256"/>
            <p14:sldId id="257"/>
            <p14:sldId id="299"/>
            <p14:sldId id="300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  <p14:sldId id="313"/>
            <p14:sldId id="314"/>
            <p14:sldId id="315"/>
            <p14:sldId id="316"/>
            <p14:sldId id="317"/>
            <p14:sldId id="318"/>
            <p14:sldId id="319"/>
            <p14:sldId id="320"/>
            <p14:sldId id="321"/>
            <p14:sldId id="322"/>
            <p14:sldId id="323"/>
            <p14:sldId id="324"/>
            <p14:sldId id="325"/>
            <p14:sldId id="326"/>
            <p14:sldId id="327"/>
            <p14:sldId id="328"/>
            <p14:sldId id="329"/>
            <p14:sldId id="330"/>
            <p14:sldId id="331"/>
            <p14:sldId id="332"/>
            <p14:sldId id="333"/>
            <p14:sldId id="334"/>
            <p14:sldId id="335"/>
            <p14:sldId id="336"/>
            <p14:sldId id="337"/>
            <p14:sldId id="338"/>
            <p14:sldId id="339"/>
            <p14:sldId id="340"/>
            <p14:sldId id="341"/>
            <p14:sldId id="342"/>
            <p14:sldId id="34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06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andro Cancé" initials="LC" lastIdx="1" clrIdx="0">
    <p:extLst>
      <p:ext uri="{19B8F6BF-5375-455C-9EA6-DF929625EA0E}">
        <p15:presenceInfo xmlns:p15="http://schemas.microsoft.com/office/powerpoint/2012/main" userId="29267a2a43b6182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89" autoAdjust="0"/>
    <p:restoredTop sz="94660"/>
  </p:normalViewPr>
  <p:slideViewPr>
    <p:cSldViewPr showGuides="1">
      <p:cViewPr varScale="1">
        <p:scale>
          <a:sx n="72" d="100"/>
          <a:sy n="72" d="100"/>
        </p:scale>
        <p:origin x="1200" y="78"/>
      </p:cViewPr>
      <p:guideLst>
        <p:guide orient="horz" pos="206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E21EC0-D94B-40BB-8C57-21624F049678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41479AFA-B38A-41D0-B17F-6B2AA5DBFD46}">
      <dgm:prSet phldrT="[Texto]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r>
            <a:rPr lang="es-ES" dirty="0"/>
            <a:t>DESCARGA</a:t>
          </a:r>
        </a:p>
      </dgm:t>
    </dgm:pt>
    <dgm:pt modelId="{08C983D9-38F6-474A-A166-B6B7E06FD425}" type="parTrans" cxnId="{18F2468D-C643-4947-9369-3D2FDAC3D539}">
      <dgm:prSet/>
      <dgm:spPr/>
      <dgm:t>
        <a:bodyPr/>
        <a:lstStyle/>
        <a:p>
          <a:endParaRPr lang="es-ES"/>
        </a:p>
      </dgm:t>
    </dgm:pt>
    <dgm:pt modelId="{B2330627-2A7A-486A-8391-1728D7AA84E6}" type="sibTrans" cxnId="{18F2468D-C643-4947-9369-3D2FDAC3D539}">
      <dgm:prSet/>
      <dgm:spPr>
        <a:solidFill>
          <a:schemeClr val="tx2">
            <a:lumMod val="90000"/>
            <a:lumOff val="10000"/>
          </a:schemeClr>
        </a:solidFill>
      </dgm:spPr>
      <dgm:t>
        <a:bodyPr/>
        <a:lstStyle/>
        <a:p>
          <a:endParaRPr lang="es-ES"/>
        </a:p>
      </dgm:t>
    </dgm:pt>
    <dgm:pt modelId="{9D46DDCC-D2C6-46EA-9D66-7BA6A382082F}">
      <dgm:prSet phldrT="[Texto]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r>
            <a:rPr lang="es-ES" dirty="0"/>
            <a:t>TRANSPORTE INTERNO</a:t>
          </a:r>
        </a:p>
      </dgm:t>
    </dgm:pt>
    <dgm:pt modelId="{549B6A20-D1D5-4894-A8D0-B823AD03045D}" type="parTrans" cxnId="{96CC3BDB-7C17-4BF2-9DFD-5739EFBE0886}">
      <dgm:prSet/>
      <dgm:spPr/>
      <dgm:t>
        <a:bodyPr/>
        <a:lstStyle/>
        <a:p>
          <a:endParaRPr lang="es-ES"/>
        </a:p>
      </dgm:t>
    </dgm:pt>
    <dgm:pt modelId="{C8F5E957-1AA0-470C-A17B-3C3D00AC546A}" type="sibTrans" cxnId="{96CC3BDB-7C17-4BF2-9DFD-5739EFBE0886}">
      <dgm:prSet/>
      <dgm:spPr>
        <a:solidFill>
          <a:schemeClr val="tx2">
            <a:lumMod val="90000"/>
            <a:lumOff val="10000"/>
          </a:schemeClr>
        </a:solidFill>
      </dgm:spPr>
      <dgm:t>
        <a:bodyPr/>
        <a:lstStyle/>
        <a:p>
          <a:endParaRPr lang="es-ES"/>
        </a:p>
      </dgm:t>
    </dgm:pt>
    <dgm:pt modelId="{57088D9A-463B-4BE0-A79D-DBF40D0D7039}">
      <dgm:prSet phldrT="[Texto]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r>
            <a:rPr lang="es-ES" dirty="0"/>
            <a:t>ALMACENAMIENTO</a:t>
          </a:r>
        </a:p>
      </dgm:t>
    </dgm:pt>
    <dgm:pt modelId="{15C7CCC2-D5CF-42ED-BCAF-1EC18ED82081}" type="parTrans" cxnId="{D1163763-5425-4BFB-BEEB-725DAA08FB02}">
      <dgm:prSet/>
      <dgm:spPr/>
      <dgm:t>
        <a:bodyPr/>
        <a:lstStyle/>
        <a:p>
          <a:endParaRPr lang="es-ES"/>
        </a:p>
      </dgm:t>
    </dgm:pt>
    <dgm:pt modelId="{D39216CA-6F48-4FC8-9BD3-023156CCEC0C}" type="sibTrans" cxnId="{D1163763-5425-4BFB-BEEB-725DAA08FB02}">
      <dgm:prSet/>
      <dgm:spPr/>
      <dgm:t>
        <a:bodyPr/>
        <a:lstStyle/>
        <a:p>
          <a:endParaRPr lang="es-ES"/>
        </a:p>
      </dgm:t>
    </dgm:pt>
    <dgm:pt modelId="{5AEEDBB7-C43F-4685-9E18-FC8BE3138A21}" type="pres">
      <dgm:prSet presAssocID="{13E21EC0-D94B-40BB-8C57-21624F049678}" presName="Name0" presStyleCnt="0">
        <dgm:presLayoutVars>
          <dgm:dir/>
          <dgm:resizeHandles val="exact"/>
        </dgm:presLayoutVars>
      </dgm:prSet>
      <dgm:spPr/>
    </dgm:pt>
    <dgm:pt modelId="{E04A65B1-992A-402A-8010-736619457EE1}" type="pres">
      <dgm:prSet presAssocID="{41479AFA-B38A-41D0-B17F-6B2AA5DBFD46}" presName="node" presStyleLbl="node1" presStyleIdx="0" presStyleCnt="3">
        <dgm:presLayoutVars>
          <dgm:bulletEnabled val="1"/>
        </dgm:presLayoutVars>
      </dgm:prSet>
      <dgm:spPr/>
    </dgm:pt>
    <dgm:pt modelId="{AF9204CD-3925-4E99-B523-950F83CBC608}" type="pres">
      <dgm:prSet presAssocID="{B2330627-2A7A-486A-8391-1728D7AA84E6}" presName="sibTrans" presStyleLbl="sibTrans2D1" presStyleIdx="0" presStyleCnt="2"/>
      <dgm:spPr/>
    </dgm:pt>
    <dgm:pt modelId="{A38C2A07-EB17-4234-A3C8-4264B0853380}" type="pres">
      <dgm:prSet presAssocID="{B2330627-2A7A-486A-8391-1728D7AA84E6}" presName="connectorText" presStyleLbl="sibTrans2D1" presStyleIdx="0" presStyleCnt="2"/>
      <dgm:spPr/>
    </dgm:pt>
    <dgm:pt modelId="{F9DE9715-5745-4EA6-AED2-E68A767A7109}" type="pres">
      <dgm:prSet presAssocID="{9D46DDCC-D2C6-46EA-9D66-7BA6A382082F}" presName="node" presStyleLbl="node1" presStyleIdx="1" presStyleCnt="3" custLinFactNeighborX="-6060" custLinFactNeighborY="1347">
        <dgm:presLayoutVars>
          <dgm:bulletEnabled val="1"/>
        </dgm:presLayoutVars>
      </dgm:prSet>
      <dgm:spPr/>
    </dgm:pt>
    <dgm:pt modelId="{B338F6CF-EF63-43EB-B16B-E837B15106A0}" type="pres">
      <dgm:prSet presAssocID="{C8F5E957-1AA0-470C-A17B-3C3D00AC546A}" presName="sibTrans" presStyleLbl="sibTrans2D1" presStyleIdx="1" presStyleCnt="2"/>
      <dgm:spPr/>
    </dgm:pt>
    <dgm:pt modelId="{73D77E51-9D81-49E9-9860-0767FD9E983D}" type="pres">
      <dgm:prSet presAssocID="{C8F5E957-1AA0-470C-A17B-3C3D00AC546A}" presName="connectorText" presStyleLbl="sibTrans2D1" presStyleIdx="1" presStyleCnt="2"/>
      <dgm:spPr/>
    </dgm:pt>
    <dgm:pt modelId="{D998AA17-289F-4541-9D07-236B92D2C1A4}" type="pres">
      <dgm:prSet presAssocID="{57088D9A-463B-4BE0-A79D-DBF40D0D7039}" presName="node" presStyleLbl="node1" presStyleIdx="2" presStyleCnt="3" custLinFactNeighborX="-6060" custLinFactNeighborY="1347">
        <dgm:presLayoutVars>
          <dgm:bulletEnabled val="1"/>
        </dgm:presLayoutVars>
      </dgm:prSet>
      <dgm:spPr/>
    </dgm:pt>
  </dgm:ptLst>
  <dgm:cxnLst>
    <dgm:cxn modelId="{E3F7DD20-4EFB-41C0-B946-A76F9F4501E8}" type="presOf" srcId="{B2330627-2A7A-486A-8391-1728D7AA84E6}" destId="{A38C2A07-EB17-4234-A3C8-4264B0853380}" srcOrd="1" destOrd="0" presId="urn:microsoft.com/office/officeart/2005/8/layout/process1"/>
    <dgm:cxn modelId="{251E1A33-460A-4BEB-8CB9-571FEDDF4FB7}" type="presOf" srcId="{57088D9A-463B-4BE0-A79D-DBF40D0D7039}" destId="{D998AA17-289F-4541-9D07-236B92D2C1A4}" srcOrd="0" destOrd="0" presId="urn:microsoft.com/office/officeart/2005/8/layout/process1"/>
    <dgm:cxn modelId="{D1163763-5425-4BFB-BEEB-725DAA08FB02}" srcId="{13E21EC0-D94B-40BB-8C57-21624F049678}" destId="{57088D9A-463B-4BE0-A79D-DBF40D0D7039}" srcOrd="2" destOrd="0" parTransId="{15C7CCC2-D5CF-42ED-BCAF-1EC18ED82081}" sibTransId="{D39216CA-6F48-4FC8-9BD3-023156CCEC0C}"/>
    <dgm:cxn modelId="{18F2468D-C643-4947-9369-3D2FDAC3D539}" srcId="{13E21EC0-D94B-40BB-8C57-21624F049678}" destId="{41479AFA-B38A-41D0-B17F-6B2AA5DBFD46}" srcOrd="0" destOrd="0" parTransId="{08C983D9-38F6-474A-A166-B6B7E06FD425}" sibTransId="{B2330627-2A7A-486A-8391-1728D7AA84E6}"/>
    <dgm:cxn modelId="{5A05F69E-A641-4003-9EFC-AD652FC8744E}" type="presOf" srcId="{C8F5E957-1AA0-470C-A17B-3C3D00AC546A}" destId="{73D77E51-9D81-49E9-9860-0767FD9E983D}" srcOrd="1" destOrd="0" presId="urn:microsoft.com/office/officeart/2005/8/layout/process1"/>
    <dgm:cxn modelId="{DB1791A0-885B-46E6-9D97-91A1A8C00392}" type="presOf" srcId="{B2330627-2A7A-486A-8391-1728D7AA84E6}" destId="{AF9204CD-3925-4E99-B523-950F83CBC608}" srcOrd="0" destOrd="0" presId="urn:microsoft.com/office/officeart/2005/8/layout/process1"/>
    <dgm:cxn modelId="{284DD7B9-CED8-464D-85E7-B0E742F4ABC3}" type="presOf" srcId="{13E21EC0-D94B-40BB-8C57-21624F049678}" destId="{5AEEDBB7-C43F-4685-9E18-FC8BE3138A21}" srcOrd="0" destOrd="0" presId="urn:microsoft.com/office/officeart/2005/8/layout/process1"/>
    <dgm:cxn modelId="{D0E87ACA-8985-4827-B02F-07D8FBE40FC8}" type="presOf" srcId="{C8F5E957-1AA0-470C-A17B-3C3D00AC546A}" destId="{B338F6CF-EF63-43EB-B16B-E837B15106A0}" srcOrd="0" destOrd="0" presId="urn:microsoft.com/office/officeart/2005/8/layout/process1"/>
    <dgm:cxn modelId="{96CC3BDB-7C17-4BF2-9DFD-5739EFBE0886}" srcId="{13E21EC0-D94B-40BB-8C57-21624F049678}" destId="{9D46DDCC-D2C6-46EA-9D66-7BA6A382082F}" srcOrd="1" destOrd="0" parTransId="{549B6A20-D1D5-4894-A8D0-B823AD03045D}" sibTransId="{C8F5E957-1AA0-470C-A17B-3C3D00AC546A}"/>
    <dgm:cxn modelId="{8FA6EBDD-98A6-4E54-A5BE-45EEBB379BBE}" type="presOf" srcId="{9D46DDCC-D2C6-46EA-9D66-7BA6A382082F}" destId="{F9DE9715-5745-4EA6-AED2-E68A767A7109}" srcOrd="0" destOrd="0" presId="urn:microsoft.com/office/officeart/2005/8/layout/process1"/>
    <dgm:cxn modelId="{389E93F5-247B-49F1-A238-25E2B5E51337}" type="presOf" srcId="{41479AFA-B38A-41D0-B17F-6B2AA5DBFD46}" destId="{E04A65B1-992A-402A-8010-736619457EE1}" srcOrd="0" destOrd="0" presId="urn:microsoft.com/office/officeart/2005/8/layout/process1"/>
    <dgm:cxn modelId="{3843EEC5-AB56-4F9E-AEB0-6B76CB6137F7}" type="presParOf" srcId="{5AEEDBB7-C43F-4685-9E18-FC8BE3138A21}" destId="{E04A65B1-992A-402A-8010-736619457EE1}" srcOrd="0" destOrd="0" presId="urn:microsoft.com/office/officeart/2005/8/layout/process1"/>
    <dgm:cxn modelId="{2DC0D451-A237-4C57-9D8C-5E0B15B7D9FF}" type="presParOf" srcId="{5AEEDBB7-C43F-4685-9E18-FC8BE3138A21}" destId="{AF9204CD-3925-4E99-B523-950F83CBC608}" srcOrd="1" destOrd="0" presId="urn:microsoft.com/office/officeart/2005/8/layout/process1"/>
    <dgm:cxn modelId="{4742AD4A-C0C0-4A45-BC59-075ECCCBF40F}" type="presParOf" srcId="{AF9204CD-3925-4E99-B523-950F83CBC608}" destId="{A38C2A07-EB17-4234-A3C8-4264B0853380}" srcOrd="0" destOrd="0" presId="urn:microsoft.com/office/officeart/2005/8/layout/process1"/>
    <dgm:cxn modelId="{1CA78D25-E3DF-4218-9B64-C1731E2026F6}" type="presParOf" srcId="{5AEEDBB7-C43F-4685-9E18-FC8BE3138A21}" destId="{F9DE9715-5745-4EA6-AED2-E68A767A7109}" srcOrd="2" destOrd="0" presId="urn:microsoft.com/office/officeart/2005/8/layout/process1"/>
    <dgm:cxn modelId="{77EC1682-28A3-4E08-82B2-5C141778C6B4}" type="presParOf" srcId="{5AEEDBB7-C43F-4685-9E18-FC8BE3138A21}" destId="{B338F6CF-EF63-43EB-B16B-E837B15106A0}" srcOrd="3" destOrd="0" presId="urn:microsoft.com/office/officeart/2005/8/layout/process1"/>
    <dgm:cxn modelId="{2903E02C-858B-4297-B2C1-EB24187215C1}" type="presParOf" srcId="{B338F6CF-EF63-43EB-B16B-E837B15106A0}" destId="{73D77E51-9D81-49E9-9860-0767FD9E983D}" srcOrd="0" destOrd="0" presId="urn:microsoft.com/office/officeart/2005/8/layout/process1"/>
    <dgm:cxn modelId="{5E295065-6136-46C0-B74E-6AB80C4BA762}" type="presParOf" srcId="{5AEEDBB7-C43F-4685-9E18-FC8BE3138A21}" destId="{D998AA17-289F-4541-9D07-236B92D2C1A4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F7112E-EE74-41BE-BF2A-158017087323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s-AR"/>
        </a:p>
      </dgm:t>
    </dgm:pt>
    <dgm:pt modelId="{346AFDA7-F44D-4E83-8631-42628643A118}">
      <dgm:prSet phldrT="[Texto]"/>
      <dgm:spPr>
        <a:xfrm rot="16200000">
          <a:off x="-432028" y="1249917"/>
          <a:ext cx="2630541" cy="499802"/>
        </a:xfrm>
        <a:prstGeom prst="rect">
          <a:avLst/>
        </a:prstGeom>
      </dgm:spPr>
      <dgm:t>
        <a:bodyPr/>
        <a:lstStyle/>
        <a:p>
          <a:pPr>
            <a:buNone/>
          </a:pPr>
          <a:r>
            <a:rPr lang="es-AR">
              <a:solidFill>
                <a:schemeClr val="tx1"/>
              </a:solidFill>
              <a:latin typeface="Candara"/>
              <a:ea typeface="+mn-ea"/>
              <a:cs typeface="+mn-cs"/>
            </a:rPr>
            <a:t>FACTORES</a:t>
          </a:r>
          <a:endParaRPr lang="es-AR" dirty="0">
            <a:solidFill>
              <a:schemeClr val="tx1"/>
            </a:solidFill>
            <a:latin typeface="Candara"/>
            <a:ea typeface="+mn-ea"/>
            <a:cs typeface="+mn-cs"/>
          </a:endParaRPr>
        </a:p>
      </dgm:t>
    </dgm:pt>
    <dgm:pt modelId="{B992C8D4-03EF-44FE-B707-116C7AB62B28}" type="parTrans" cxnId="{E468705F-1E6B-4F12-8063-C560A5B50543}">
      <dgm:prSet/>
      <dgm:spPr/>
      <dgm:t>
        <a:bodyPr/>
        <a:lstStyle/>
        <a:p>
          <a:endParaRPr lang="es-AR"/>
        </a:p>
      </dgm:t>
    </dgm:pt>
    <dgm:pt modelId="{AC088EBC-9EAA-42EA-8086-F1ACF532120D}" type="sibTrans" cxnId="{E468705F-1E6B-4F12-8063-C560A5B50543}">
      <dgm:prSet/>
      <dgm:spPr/>
      <dgm:t>
        <a:bodyPr/>
        <a:lstStyle/>
        <a:p>
          <a:endParaRPr lang="es-AR"/>
        </a:p>
      </dgm:t>
    </dgm:pt>
    <dgm:pt modelId="{5ADFC1B2-1437-4786-88B4-CF7B08506432}">
      <dgm:prSet phldrT="[Texto]"/>
      <dgm:spPr>
        <a:xfrm>
          <a:off x="1461015" y="410"/>
          <a:ext cx="1639353" cy="499802"/>
        </a:xfrm>
        <a:prstGeom prst="rect">
          <a:avLst/>
        </a:prstGeom>
      </dgm:spPr>
      <dgm:t>
        <a:bodyPr/>
        <a:lstStyle/>
        <a:p>
          <a:pPr>
            <a:buNone/>
          </a:pPr>
          <a:r>
            <a:rPr lang="es-AR">
              <a:solidFill>
                <a:schemeClr val="tx1"/>
              </a:solidFill>
              <a:latin typeface="Candara"/>
              <a:ea typeface="+mn-ea"/>
              <a:cs typeface="+mn-cs"/>
            </a:rPr>
            <a:t>CARGA</a:t>
          </a:r>
          <a:endParaRPr lang="es-AR" dirty="0">
            <a:solidFill>
              <a:schemeClr val="tx1"/>
            </a:solidFill>
            <a:latin typeface="Candara"/>
            <a:ea typeface="+mn-ea"/>
            <a:cs typeface="+mn-cs"/>
          </a:endParaRPr>
        </a:p>
      </dgm:t>
    </dgm:pt>
    <dgm:pt modelId="{CF98C117-A17F-455C-9514-3883E060F77C}" type="parTrans" cxnId="{62F5F381-3838-430F-955A-FD310E3CF73C}">
      <dgm:prSet/>
      <dgm:spPr>
        <a:xfrm>
          <a:off x="1133144" y="250311"/>
          <a:ext cx="327870" cy="1249507"/>
        </a:xfrm>
        <a:custGeom>
          <a:avLst/>
          <a:gdLst/>
          <a:ahLst/>
          <a:cxnLst/>
          <a:rect l="0" t="0" r="0" b="0"/>
          <a:pathLst>
            <a:path>
              <a:moveTo>
                <a:pt x="0" y="1249507"/>
              </a:moveTo>
              <a:lnTo>
                <a:pt x="163935" y="1249507"/>
              </a:lnTo>
              <a:lnTo>
                <a:pt x="163935" y="0"/>
              </a:lnTo>
              <a:lnTo>
                <a:pt x="327870" y="0"/>
              </a:lnTo>
            </a:path>
          </a:pathLst>
        </a:custGeom>
      </dgm:spPr>
      <dgm:t>
        <a:bodyPr/>
        <a:lstStyle/>
        <a:p>
          <a:pPr>
            <a:buNone/>
          </a:pPr>
          <a:endParaRPr lang="es-AR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/>
            <a:ea typeface="+mn-ea"/>
            <a:cs typeface="+mn-cs"/>
          </a:endParaRPr>
        </a:p>
      </dgm:t>
    </dgm:pt>
    <dgm:pt modelId="{EFBDD5DF-5D2D-4406-94ED-71466C4FF01A}" type="sibTrans" cxnId="{62F5F381-3838-430F-955A-FD310E3CF73C}">
      <dgm:prSet/>
      <dgm:spPr/>
      <dgm:t>
        <a:bodyPr/>
        <a:lstStyle/>
        <a:p>
          <a:endParaRPr lang="es-AR"/>
        </a:p>
      </dgm:t>
    </dgm:pt>
    <dgm:pt modelId="{499A3629-1859-4436-9C5A-3FFC79DE7303}">
      <dgm:prSet phldrT="[Texto]"/>
      <dgm:spPr>
        <a:xfrm>
          <a:off x="1461015" y="625163"/>
          <a:ext cx="1639353" cy="499802"/>
        </a:xfrm>
        <a:prstGeom prst="rect">
          <a:avLst/>
        </a:prstGeom>
      </dgm:spPr>
      <dgm:t>
        <a:bodyPr/>
        <a:lstStyle/>
        <a:p>
          <a:pPr>
            <a:buNone/>
          </a:pPr>
          <a:r>
            <a:rPr lang="es-AR">
              <a:solidFill>
                <a:schemeClr val="tx1"/>
              </a:solidFill>
              <a:latin typeface="Candara"/>
              <a:ea typeface="+mn-ea"/>
              <a:cs typeface="+mn-cs"/>
            </a:rPr>
            <a:t>ENTORNO</a:t>
          </a:r>
          <a:endParaRPr lang="es-AR" dirty="0">
            <a:solidFill>
              <a:schemeClr val="tx1"/>
            </a:solidFill>
            <a:latin typeface="Candara"/>
            <a:ea typeface="+mn-ea"/>
            <a:cs typeface="+mn-cs"/>
          </a:endParaRPr>
        </a:p>
      </dgm:t>
    </dgm:pt>
    <dgm:pt modelId="{E96302EA-E16F-415F-AB03-2585B2B7BF26}" type="parTrans" cxnId="{3119935A-5B58-455B-A65C-6F0126E3C01C}">
      <dgm:prSet/>
      <dgm:spPr>
        <a:xfrm>
          <a:off x="1133144" y="875065"/>
          <a:ext cx="327870" cy="624753"/>
        </a:xfrm>
        <a:custGeom>
          <a:avLst/>
          <a:gdLst/>
          <a:ahLst/>
          <a:cxnLst/>
          <a:rect l="0" t="0" r="0" b="0"/>
          <a:pathLst>
            <a:path>
              <a:moveTo>
                <a:pt x="0" y="624753"/>
              </a:moveTo>
              <a:lnTo>
                <a:pt x="163935" y="624753"/>
              </a:lnTo>
              <a:lnTo>
                <a:pt x="163935" y="0"/>
              </a:lnTo>
              <a:lnTo>
                <a:pt x="327870" y="0"/>
              </a:lnTo>
            </a:path>
          </a:pathLst>
        </a:custGeom>
      </dgm:spPr>
      <dgm:t>
        <a:bodyPr/>
        <a:lstStyle/>
        <a:p>
          <a:pPr>
            <a:buNone/>
          </a:pPr>
          <a:endParaRPr lang="es-AR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/>
            <a:ea typeface="+mn-ea"/>
            <a:cs typeface="+mn-cs"/>
          </a:endParaRPr>
        </a:p>
      </dgm:t>
    </dgm:pt>
    <dgm:pt modelId="{FA4BD80E-2AF8-4AC5-B3EC-671E9B8005AA}" type="sibTrans" cxnId="{3119935A-5B58-455B-A65C-6F0126E3C01C}">
      <dgm:prSet/>
      <dgm:spPr/>
      <dgm:t>
        <a:bodyPr/>
        <a:lstStyle/>
        <a:p>
          <a:endParaRPr lang="es-AR"/>
        </a:p>
      </dgm:t>
    </dgm:pt>
    <dgm:pt modelId="{3CA28157-6E5C-4A28-98F9-034A21726C5C}">
      <dgm:prSet phldrT="[Texto]"/>
      <dgm:spPr>
        <a:xfrm>
          <a:off x="1461015" y="1249917"/>
          <a:ext cx="1639353" cy="499802"/>
        </a:xfrm>
        <a:prstGeom prst="rect">
          <a:avLst/>
        </a:prstGeom>
      </dgm:spPr>
      <dgm:t>
        <a:bodyPr/>
        <a:lstStyle/>
        <a:p>
          <a:pPr>
            <a:buNone/>
          </a:pPr>
          <a:r>
            <a:rPr lang="es-AR" dirty="0">
              <a:solidFill>
                <a:schemeClr val="tx1"/>
              </a:solidFill>
              <a:latin typeface="Candara"/>
              <a:ea typeface="+mn-ea"/>
              <a:cs typeface="+mn-cs"/>
            </a:rPr>
            <a:t>OPERARIO</a:t>
          </a:r>
        </a:p>
      </dgm:t>
    </dgm:pt>
    <dgm:pt modelId="{E2FA3C99-3203-49E2-A773-DF77F596B346}" type="parTrans" cxnId="{E92FFCA1-3E8E-4969-90F5-817896C8FF3A}">
      <dgm:prSet/>
      <dgm:spPr>
        <a:xfrm>
          <a:off x="1133144" y="1454098"/>
          <a:ext cx="32787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27870" y="45720"/>
              </a:lnTo>
            </a:path>
          </a:pathLst>
        </a:custGeom>
      </dgm:spPr>
      <dgm:t>
        <a:bodyPr/>
        <a:lstStyle/>
        <a:p>
          <a:pPr>
            <a:buNone/>
          </a:pPr>
          <a:endParaRPr lang="es-AR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/>
            <a:ea typeface="+mn-ea"/>
            <a:cs typeface="+mn-cs"/>
          </a:endParaRPr>
        </a:p>
      </dgm:t>
    </dgm:pt>
    <dgm:pt modelId="{3DAA345E-022D-4A73-B203-3012D2D3AA4F}" type="sibTrans" cxnId="{E92FFCA1-3E8E-4969-90F5-817896C8FF3A}">
      <dgm:prSet/>
      <dgm:spPr/>
      <dgm:t>
        <a:bodyPr/>
        <a:lstStyle/>
        <a:p>
          <a:endParaRPr lang="es-AR"/>
        </a:p>
      </dgm:t>
    </dgm:pt>
    <dgm:pt modelId="{BE531865-4A1B-4719-ADFA-7EDEA7D1E098}">
      <dgm:prSet phldrT="[Texto]"/>
      <dgm:spPr>
        <a:xfrm>
          <a:off x="1461015" y="1874671"/>
          <a:ext cx="1639353" cy="499802"/>
        </a:xfrm>
        <a:prstGeom prst="rect">
          <a:avLst/>
        </a:prstGeom>
      </dgm:spPr>
      <dgm:t>
        <a:bodyPr/>
        <a:lstStyle/>
        <a:p>
          <a:pPr>
            <a:buNone/>
          </a:pPr>
          <a:r>
            <a:rPr lang="es-AR">
              <a:solidFill>
                <a:schemeClr val="tx1"/>
              </a:solidFill>
              <a:latin typeface="Candara"/>
              <a:ea typeface="+mn-ea"/>
              <a:cs typeface="+mn-cs"/>
            </a:rPr>
            <a:t>TIPO DE OPERACIÓN </a:t>
          </a:r>
          <a:endParaRPr lang="es-AR" dirty="0">
            <a:solidFill>
              <a:schemeClr val="tx1"/>
            </a:solidFill>
            <a:latin typeface="Candara"/>
            <a:ea typeface="+mn-ea"/>
            <a:cs typeface="+mn-cs"/>
          </a:endParaRPr>
        </a:p>
      </dgm:t>
    </dgm:pt>
    <dgm:pt modelId="{568D3E54-F62A-4EFA-9E55-220157C1AF34}" type="parTrans" cxnId="{75E8679D-C899-4625-B1F9-E3ECC4048E7A}">
      <dgm:prSet/>
      <dgm:spPr>
        <a:xfrm>
          <a:off x="1133144" y="1499819"/>
          <a:ext cx="327870" cy="6247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3935" y="0"/>
              </a:lnTo>
              <a:lnTo>
                <a:pt x="163935" y="624753"/>
              </a:lnTo>
              <a:lnTo>
                <a:pt x="327870" y="624753"/>
              </a:lnTo>
            </a:path>
          </a:pathLst>
        </a:custGeom>
      </dgm:spPr>
      <dgm:t>
        <a:bodyPr/>
        <a:lstStyle/>
        <a:p>
          <a:pPr>
            <a:buNone/>
          </a:pPr>
          <a:endParaRPr lang="es-AR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/>
            <a:ea typeface="+mn-ea"/>
            <a:cs typeface="+mn-cs"/>
          </a:endParaRPr>
        </a:p>
      </dgm:t>
    </dgm:pt>
    <dgm:pt modelId="{145828F3-BCF2-44EB-9BF1-377F46292A21}" type="sibTrans" cxnId="{75E8679D-C899-4625-B1F9-E3ECC4048E7A}">
      <dgm:prSet/>
      <dgm:spPr/>
      <dgm:t>
        <a:bodyPr/>
        <a:lstStyle/>
        <a:p>
          <a:endParaRPr lang="es-AR"/>
        </a:p>
      </dgm:t>
    </dgm:pt>
    <dgm:pt modelId="{FFBE1E9F-16BB-4E2F-95D1-65D447E78BD1}">
      <dgm:prSet phldrT="[Texto]"/>
      <dgm:spPr>
        <a:xfrm>
          <a:off x="1461015" y="2499424"/>
          <a:ext cx="1639353" cy="499802"/>
        </a:xfrm>
        <a:prstGeom prst="rect">
          <a:avLst/>
        </a:prstGeom>
      </dgm:spPr>
      <dgm:t>
        <a:bodyPr/>
        <a:lstStyle/>
        <a:p>
          <a:pPr>
            <a:buNone/>
          </a:pPr>
          <a:r>
            <a:rPr lang="es-AR">
              <a:solidFill>
                <a:schemeClr val="tx1"/>
              </a:solidFill>
              <a:latin typeface="Candara"/>
              <a:ea typeface="+mn-ea"/>
              <a:cs typeface="+mn-cs"/>
            </a:rPr>
            <a:t>USO DE EPP</a:t>
          </a:r>
          <a:endParaRPr lang="es-AR" dirty="0">
            <a:solidFill>
              <a:schemeClr val="tx1"/>
            </a:solidFill>
            <a:latin typeface="Candara"/>
            <a:ea typeface="+mn-ea"/>
            <a:cs typeface="+mn-cs"/>
          </a:endParaRPr>
        </a:p>
      </dgm:t>
    </dgm:pt>
    <dgm:pt modelId="{6AE631B9-CC81-4AE6-8B43-78F669ADB698}" type="parTrans" cxnId="{BB89660D-71BE-4963-B154-86DFBC14DD39}">
      <dgm:prSet/>
      <dgm:spPr>
        <a:xfrm>
          <a:off x="1133144" y="1499819"/>
          <a:ext cx="327870" cy="12495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3935" y="0"/>
              </a:lnTo>
              <a:lnTo>
                <a:pt x="163935" y="1249507"/>
              </a:lnTo>
              <a:lnTo>
                <a:pt x="327870" y="1249507"/>
              </a:lnTo>
            </a:path>
          </a:pathLst>
        </a:custGeom>
      </dgm:spPr>
      <dgm:t>
        <a:bodyPr/>
        <a:lstStyle/>
        <a:p>
          <a:pPr>
            <a:buNone/>
          </a:pPr>
          <a:endParaRPr lang="es-AR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/>
            <a:ea typeface="+mn-ea"/>
            <a:cs typeface="+mn-cs"/>
          </a:endParaRPr>
        </a:p>
      </dgm:t>
    </dgm:pt>
    <dgm:pt modelId="{46715347-EE34-46FE-866E-B7F5781FF49F}" type="sibTrans" cxnId="{BB89660D-71BE-4963-B154-86DFBC14DD39}">
      <dgm:prSet/>
      <dgm:spPr/>
      <dgm:t>
        <a:bodyPr/>
        <a:lstStyle/>
        <a:p>
          <a:endParaRPr lang="es-AR"/>
        </a:p>
      </dgm:t>
    </dgm:pt>
    <dgm:pt modelId="{641B0230-7999-4C84-99DB-F620F3CE0E55}">
      <dgm:prSet/>
      <dgm:spPr>
        <a:xfrm>
          <a:off x="3428239" y="410"/>
          <a:ext cx="2140045" cy="499802"/>
        </a:xfrm>
        <a:prstGeom prst="rect">
          <a:avLst/>
        </a:prstGeom>
      </dgm:spPr>
      <dgm:t>
        <a:bodyPr/>
        <a:lstStyle/>
        <a:p>
          <a:pPr>
            <a:buNone/>
          </a:pPr>
          <a:r>
            <a:rPr lang="es-AR" dirty="0">
              <a:solidFill>
                <a:schemeClr val="tx1"/>
              </a:solidFill>
              <a:latin typeface="Candara"/>
              <a:ea typeface="+mn-ea"/>
              <a:cs typeface="+mn-cs"/>
            </a:rPr>
            <a:t>HOMBRES: 35 kg – 50 kg</a:t>
          </a:r>
          <a:br>
            <a:rPr lang="es-AR" dirty="0">
              <a:solidFill>
                <a:schemeClr val="tx1"/>
              </a:solidFill>
              <a:latin typeface="Candara"/>
              <a:ea typeface="+mn-ea"/>
              <a:cs typeface="+mn-cs"/>
            </a:rPr>
          </a:br>
          <a:r>
            <a:rPr lang="es-AR" dirty="0">
              <a:solidFill>
                <a:schemeClr val="tx1"/>
              </a:solidFill>
              <a:latin typeface="Candara"/>
              <a:ea typeface="+mn-ea"/>
              <a:cs typeface="+mn-cs"/>
            </a:rPr>
            <a:t>MUJERES: 20 kg – 30 kg</a:t>
          </a:r>
        </a:p>
      </dgm:t>
    </dgm:pt>
    <dgm:pt modelId="{07E03EC7-3958-41B7-81ED-B64720D6D133}" type="parTrans" cxnId="{2587B59A-9095-4B78-B614-7AAC3373962F}">
      <dgm:prSet/>
      <dgm:spPr>
        <a:xfrm>
          <a:off x="3100368" y="204591"/>
          <a:ext cx="32787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27870" y="45720"/>
              </a:lnTo>
            </a:path>
          </a:pathLst>
        </a:custGeom>
      </dgm:spPr>
      <dgm:t>
        <a:bodyPr/>
        <a:lstStyle/>
        <a:p>
          <a:pPr>
            <a:buNone/>
          </a:pPr>
          <a:endParaRPr lang="es-AR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/>
            <a:ea typeface="+mn-ea"/>
            <a:cs typeface="+mn-cs"/>
          </a:endParaRPr>
        </a:p>
      </dgm:t>
    </dgm:pt>
    <dgm:pt modelId="{14F4F8F5-2859-4790-930A-3D60A00475DF}" type="sibTrans" cxnId="{2587B59A-9095-4B78-B614-7AAC3373962F}">
      <dgm:prSet/>
      <dgm:spPr/>
      <dgm:t>
        <a:bodyPr/>
        <a:lstStyle/>
        <a:p>
          <a:endParaRPr lang="es-AR"/>
        </a:p>
      </dgm:t>
    </dgm:pt>
    <dgm:pt modelId="{556BE451-E5C5-4BAD-9444-EFE36BEC1987}">
      <dgm:prSet/>
      <dgm:spPr>
        <a:xfrm>
          <a:off x="3428239" y="625163"/>
          <a:ext cx="2140045" cy="499802"/>
        </a:xfrm>
        <a:prstGeom prst="rect">
          <a:avLst/>
        </a:prstGeom>
      </dgm:spPr>
      <dgm:t>
        <a:bodyPr/>
        <a:lstStyle/>
        <a:p>
          <a:pPr>
            <a:buNone/>
          </a:pPr>
          <a:r>
            <a:rPr lang="es-AR">
              <a:solidFill>
                <a:schemeClr val="tx1"/>
              </a:solidFill>
              <a:latin typeface="Candara"/>
              <a:ea typeface="+mn-ea"/>
              <a:cs typeface="+mn-cs"/>
            </a:rPr>
            <a:t>Distancias / Orden y limpieza / Desniveles </a:t>
          </a:r>
          <a:endParaRPr lang="es-AR" dirty="0">
            <a:solidFill>
              <a:schemeClr val="tx1"/>
            </a:solidFill>
            <a:latin typeface="Candara"/>
            <a:ea typeface="+mn-ea"/>
            <a:cs typeface="+mn-cs"/>
          </a:endParaRPr>
        </a:p>
      </dgm:t>
    </dgm:pt>
    <dgm:pt modelId="{807718FC-ECB7-4049-8C66-E028F7ABA636}" type="parTrans" cxnId="{CCF25A9A-3682-4D13-9B74-BC9CA2CF8BE9}">
      <dgm:prSet/>
      <dgm:spPr>
        <a:xfrm>
          <a:off x="3100368" y="829345"/>
          <a:ext cx="32787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27870" y="45720"/>
              </a:lnTo>
            </a:path>
          </a:pathLst>
        </a:custGeom>
      </dgm:spPr>
      <dgm:t>
        <a:bodyPr/>
        <a:lstStyle/>
        <a:p>
          <a:pPr>
            <a:buNone/>
          </a:pPr>
          <a:endParaRPr lang="es-AR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/>
            <a:ea typeface="+mn-ea"/>
            <a:cs typeface="+mn-cs"/>
          </a:endParaRPr>
        </a:p>
      </dgm:t>
    </dgm:pt>
    <dgm:pt modelId="{63B13C38-D444-4D31-8444-2FE78D2965D0}" type="sibTrans" cxnId="{CCF25A9A-3682-4D13-9B74-BC9CA2CF8BE9}">
      <dgm:prSet/>
      <dgm:spPr/>
      <dgm:t>
        <a:bodyPr/>
        <a:lstStyle/>
        <a:p>
          <a:endParaRPr lang="es-AR"/>
        </a:p>
      </dgm:t>
    </dgm:pt>
    <dgm:pt modelId="{B45DCDC3-7308-4403-8D60-BD3C825156C0}">
      <dgm:prSet/>
      <dgm:spPr>
        <a:xfrm>
          <a:off x="3428239" y="1249917"/>
          <a:ext cx="2140045" cy="499802"/>
        </a:xfrm>
        <a:prstGeom prst="rect">
          <a:avLst/>
        </a:prstGeom>
      </dgm:spPr>
      <dgm:t>
        <a:bodyPr/>
        <a:lstStyle/>
        <a:p>
          <a:pPr>
            <a:buNone/>
          </a:pPr>
          <a:r>
            <a:rPr lang="es-AR">
              <a:solidFill>
                <a:schemeClr val="tx1"/>
              </a:solidFill>
              <a:latin typeface="Candara"/>
              <a:ea typeface="+mn-ea"/>
              <a:cs typeface="+mn-cs"/>
            </a:rPr>
            <a:t>Aptitud física / Salud / Capacidad</a:t>
          </a:r>
          <a:endParaRPr lang="es-AR" dirty="0">
            <a:solidFill>
              <a:schemeClr val="tx1"/>
            </a:solidFill>
            <a:latin typeface="Candara"/>
            <a:ea typeface="+mn-ea"/>
            <a:cs typeface="+mn-cs"/>
          </a:endParaRPr>
        </a:p>
      </dgm:t>
    </dgm:pt>
    <dgm:pt modelId="{26667DEA-7DB4-431A-A18D-9C47352F6363}" type="parTrans" cxnId="{02F0C644-3DE8-40E5-9AC7-51C7D3909DFC}">
      <dgm:prSet/>
      <dgm:spPr>
        <a:xfrm>
          <a:off x="3100368" y="1454099"/>
          <a:ext cx="32787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27870" y="45720"/>
              </a:lnTo>
            </a:path>
          </a:pathLst>
        </a:custGeom>
      </dgm:spPr>
      <dgm:t>
        <a:bodyPr/>
        <a:lstStyle/>
        <a:p>
          <a:pPr>
            <a:buNone/>
          </a:pPr>
          <a:endParaRPr lang="es-AR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/>
            <a:ea typeface="+mn-ea"/>
            <a:cs typeface="+mn-cs"/>
          </a:endParaRPr>
        </a:p>
      </dgm:t>
    </dgm:pt>
    <dgm:pt modelId="{16BB825F-88EE-42A8-84FA-8CBDA94DA02F}" type="sibTrans" cxnId="{02F0C644-3DE8-40E5-9AC7-51C7D3909DFC}">
      <dgm:prSet/>
      <dgm:spPr/>
      <dgm:t>
        <a:bodyPr/>
        <a:lstStyle/>
        <a:p>
          <a:endParaRPr lang="es-AR"/>
        </a:p>
      </dgm:t>
    </dgm:pt>
    <dgm:pt modelId="{6D2CA122-B571-4A83-B51B-1E925CE61584}">
      <dgm:prSet/>
      <dgm:spPr>
        <a:xfrm>
          <a:off x="3428239" y="1874671"/>
          <a:ext cx="2140045" cy="499802"/>
        </a:xfrm>
        <a:prstGeom prst="rect">
          <a:avLst/>
        </a:prstGeom>
      </dgm:spPr>
      <dgm:t>
        <a:bodyPr/>
        <a:lstStyle/>
        <a:p>
          <a:pPr>
            <a:buNone/>
          </a:pPr>
          <a:r>
            <a:rPr lang="es-AR">
              <a:solidFill>
                <a:schemeClr val="tx1"/>
              </a:solidFill>
              <a:latin typeface="Candara"/>
              <a:ea typeface="+mn-ea"/>
              <a:cs typeface="+mn-cs"/>
            </a:rPr>
            <a:t>Nivel de esfuerzo / Repetitividad</a:t>
          </a:r>
          <a:endParaRPr lang="es-AR" dirty="0">
            <a:solidFill>
              <a:schemeClr val="tx1"/>
            </a:solidFill>
            <a:latin typeface="Candara"/>
            <a:ea typeface="+mn-ea"/>
            <a:cs typeface="+mn-cs"/>
          </a:endParaRPr>
        </a:p>
      </dgm:t>
    </dgm:pt>
    <dgm:pt modelId="{42DF00AB-61F1-4852-A64D-6C487C71717A}" type="parTrans" cxnId="{70E5819C-AA86-4BAC-9123-599A94F8F650}">
      <dgm:prSet/>
      <dgm:spPr>
        <a:xfrm>
          <a:off x="3100368" y="2078852"/>
          <a:ext cx="32787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27870" y="45720"/>
              </a:lnTo>
            </a:path>
          </a:pathLst>
        </a:custGeom>
      </dgm:spPr>
      <dgm:t>
        <a:bodyPr/>
        <a:lstStyle/>
        <a:p>
          <a:pPr>
            <a:buNone/>
          </a:pPr>
          <a:endParaRPr lang="es-AR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/>
            <a:ea typeface="+mn-ea"/>
            <a:cs typeface="+mn-cs"/>
          </a:endParaRPr>
        </a:p>
      </dgm:t>
    </dgm:pt>
    <dgm:pt modelId="{FD70B3A7-B000-4FB9-9190-D9E433569AC2}" type="sibTrans" cxnId="{70E5819C-AA86-4BAC-9123-599A94F8F650}">
      <dgm:prSet/>
      <dgm:spPr/>
      <dgm:t>
        <a:bodyPr/>
        <a:lstStyle/>
        <a:p>
          <a:endParaRPr lang="es-AR"/>
        </a:p>
      </dgm:t>
    </dgm:pt>
    <dgm:pt modelId="{5F575484-155B-4643-BB62-7D66932150E6}">
      <dgm:prSet/>
      <dgm:spPr>
        <a:xfrm>
          <a:off x="3428239" y="2499424"/>
          <a:ext cx="2140045" cy="499802"/>
        </a:xfrm>
        <a:prstGeom prst="rect">
          <a:avLst/>
        </a:prstGeom>
      </dgm:spPr>
      <dgm:t>
        <a:bodyPr/>
        <a:lstStyle/>
        <a:p>
          <a:pPr>
            <a:buNone/>
          </a:pPr>
          <a:r>
            <a:rPr lang="es-AR">
              <a:solidFill>
                <a:schemeClr val="tx1"/>
              </a:solidFill>
              <a:latin typeface="Candara"/>
              <a:ea typeface="+mn-ea"/>
              <a:cs typeface="+mn-cs"/>
            </a:rPr>
            <a:t>Zapatos / Guantes / Casco / Faja lumbar</a:t>
          </a:r>
          <a:endParaRPr lang="es-AR" dirty="0">
            <a:solidFill>
              <a:schemeClr val="tx1"/>
            </a:solidFill>
            <a:latin typeface="Candara"/>
            <a:ea typeface="+mn-ea"/>
            <a:cs typeface="+mn-cs"/>
          </a:endParaRPr>
        </a:p>
      </dgm:t>
    </dgm:pt>
    <dgm:pt modelId="{C9F5B255-6974-4842-8D32-80DC44EE2227}" type="parTrans" cxnId="{FA36B8F1-7D8E-4F7B-88E7-F94053AAACF8}">
      <dgm:prSet/>
      <dgm:spPr>
        <a:xfrm>
          <a:off x="3100368" y="2703606"/>
          <a:ext cx="32787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27870" y="45720"/>
              </a:lnTo>
            </a:path>
          </a:pathLst>
        </a:custGeom>
      </dgm:spPr>
      <dgm:t>
        <a:bodyPr/>
        <a:lstStyle/>
        <a:p>
          <a:pPr>
            <a:buNone/>
          </a:pPr>
          <a:endParaRPr lang="es-AR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/>
            <a:ea typeface="+mn-ea"/>
            <a:cs typeface="+mn-cs"/>
          </a:endParaRPr>
        </a:p>
      </dgm:t>
    </dgm:pt>
    <dgm:pt modelId="{2903CCAB-81B6-4579-BE3B-EDADC0E807C1}" type="sibTrans" cxnId="{FA36B8F1-7D8E-4F7B-88E7-F94053AAACF8}">
      <dgm:prSet/>
      <dgm:spPr/>
      <dgm:t>
        <a:bodyPr/>
        <a:lstStyle/>
        <a:p>
          <a:endParaRPr lang="es-AR"/>
        </a:p>
      </dgm:t>
    </dgm:pt>
    <dgm:pt modelId="{09DC0F29-ABA6-4F23-AE46-E86821E807EC}" type="pres">
      <dgm:prSet presAssocID="{43F7112E-EE74-41BE-BF2A-158017087323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05D7023-7A40-40D0-A030-861B942AD5D8}" type="pres">
      <dgm:prSet presAssocID="{346AFDA7-F44D-4E83-8631-42628643A118}" presName="root1" presStyleCnt="0"/>
      <dgm:spPr/>
    </dgm:pt>
    <dgm:pt modelId="{AE94DBE9-0F68-4CED-9528-17FE8D65A60D}" type="pres">
      <dgm:prSet presAssocID="{346AFDA7-F44D-4E83-8631-42628643A118}" presName="LevelOneTextNode" presStyleLbl="node0" presStyleIdx="0" presStyleCnt="1">
        <dgm:presLayoutVars>
          <dgm:chPref val="3"/>
        </dgm:presLayoutVars>
      </dgm:prSet>
      <dgm:spPr/>
    </dgm:pt>
    <dgm:pt modelId="{BF7E2CC1-A7C5-47DD-8FF5-D3D4AC0A3062}" type="pres">
      <dgm:prSet presAssocID="{346AFDA7-F44D-4E83-8631-42628643A118}" presName="level2hierChild" presStyleCnt="0"/>
      <dgm:spPr/>
    </dgm:pt>
    <dgm:pt modelId="{33CE0D28-394E-4D84-B0CA-7370AE8F5B98}" type="pres">
      <dgm:prSet presAssocID="{CF98C117-A17F-455C-9514-3883E060F77C}" presName="conn2-1" presStyleLbl="parChTrans1D2" presStyleIdx="0" presStyleCnt="5"/>
      <dgm:spPr/>
    </dgm:pt>
    <dgm:pt modelId="{E64E8395-BCF2-41EA-A3CF-121B7C2C905C}" type="pres">
      <dgm:prSet presAssocID="{CF98C117-A17F-455C-9514-3883E060F77C}" presName="connTx" presStyleLbl="parChTrans1D2" presStyleIdx="0" presStyleCnt="5"/>
      <dgm:spPr/>
    </dgm:pt>
    <dgm:pt modelId="{707B5EF3-390F-4B6E-B669-74B509E7DAFE}" type="pres">
      <dgm:prSet presAssocID="{5ADFC1B2-1437-4786-88B4-CF7B08506432}" presName="root2" presStyleCnt="0"/>
      <dgm:spPr/>
    </dgm:pt>
    <dgm:pt modelId="{5AB55732-D36D-48C5-B9B9-558FA47E83BB}" type="pres">
      <dgm:prSet presAssocID="{5ADFC1B2-1437-4786-88B4-CF7B08506432}" presName="LevelTwoTextNode" presStyleLbl="node2" presStyleIdx="0" presStyleCnt="5">
        <dgm:presLayoutVars>
          <dgm:chPref val="3"/>
        </dgm:presLayoutVars>
      </dgm:prSet>
      <dgm:spPr/>
    </dgm:pt>
    <dgm:pt modelId="{E3246DBA-2663-4DA1-8DA7-40A3FA3DE7B7}" type="pres">
      <dgm:prSet presAssocID="{5ADFC1B2-1437-4786-88B4-CF7B08506432}" presName="level3hierChild" presStyleCnt="0"/>
      <dgm:spPr/>
    </dgm:pt>
    <dgm:pt modelId="{6B43EF4D-7F20-45FA-923A-754CC125655D}" type="pres">
      <dgm:prSet presAssocID="{07E03EC7-3958-41B7-81ED-B64720D6D133}" presName="conn2-1" presStyleLbl="parChTrans1D3" presStyleIdx="0" presStyleCnt="5"/>
      <dgm:spPr/>
    </dgm:pt>
    <dgm:pt modelId="{FB8F3E38-DA05-4042-AD0D-6BA558260B37}" type="pres">
      <dgm:prSet presAssocID="{07E03EC7-3958-41B7-81ED-B64720D6D133}" presName="connTx" presStyleLbl="parChTrans1D3" presStyleIdx="0" presStyleCnt="5"/>
      <dgm:spPr/>
    </dgm:pt>
    <dgm:pt modelId="{91F91699-A411-436C-B8EF-2087AA20601D}" type="pres">
      <dgm:prSet presAssocID="{641B0230-7999-4C84-99DB-F620F3CE0E55}" presName="root2" presStyleCnt="0"/>
      <dgm:spPr/>
    </dgm:pt>
    <dgm:pt modelId="{F6CBB63D-AF59-41BC-96DF-435E332A1F71}" type="pres">
      <dgm:prSet presAssocID="{641B0230-7999-4C84-99DB-F620F3CE0E55}" presName="LevelTwoTextNode" presStyleLbl="node3" presStyleIdx="0" presStyleCnt="5" custScaleX="130542">
        <dgm:presLayoutVars>
          <dgm:chPref val="3"/>
        </dgm:presLayoutVars>
      </dgm:prSet>
      <dgm:spPr/>
    </dgm:pt>
    <dgm:pt modelId="{FB4C5D46-16B1-4462-86A4-84CFA213260D}" type="pres">
      <dgm:prSet presAssocID="{641B0230-7999-4C84-99DB-F620F3CE0E55}" presName="level3hierChild" presStyleCnt="0"/>
      <dgm:spPr/>
    </dgm:pt>
    <dgm:pt modelId="{885B1163-368D-46DC-B666-635A4AD2DF3B}" type="pres">
      <dgm:prSet presAssocID="{E96302EA-E16F-415F-AB03-2585B2B7BF26}" presName="conn2-1" presStyleLbl="parChTrans1D2" presStyleIdx="1" presStyleCnt="5"/>
      <dgm:spPr/>
    </dgm:pt>
    <dgm:pt modelId="{E8A54B8E-8F7A-4A63-870E-EB7A60C6E5A9}" type="pres">
      <dgm:prSet presAssocID="{E96302EA-E16F-415F-AB03-2585B2B7BF26}" presName="connTx" presStyleLbl="parChTrans1D2" presStyleIdx="1" presStyleCnt="5"/>
      <dgm:spPr/>
    </dgm:pt>
    <dgm:pt modelId="{37FF1939-E96B-4AA2-85AA-A7291C7DECCC}" type="pres">
      <dgm:prSet presAssocID="{499A3629-1859-4436-9C5A-3FFC79DE7303}" presName="root2" presStyleCnt="0"/>
      <dgm:spPr/>
    </dgm:pt>
    <dgm:pt modelId="{6793A884-8E28-4B3B-A6C5-4BAA64FFC08B}" type="pres">
      <dgm:prSet presAssocID="{499A3629-1859-4436-9C5A-3FFC79DE7303}" presName="LevelTwoTextNode" presStyleLbl="node2" presStyleIdx="1" presStyleCnt="5">
        <dgm:presLayoutVars>
          <dgm:chPref val="3"/>
        </dgm:presLayoutVars>
      </dgm:prSet>
      <dgm:spPr/>
    </dgm:pt>
    <dgm:pt modelId="{45F895B6-FE46-468D-A508-7215222026E4}" type="pres">
      <dgm:prSet presAssocID="{499A3629-1859-4436-9C5A-3FFC79DE7303}" presName="level3hierChild" presStyleCnt="0"/>
      <dgm:spPr/>
    </dgm:pt>
    <dgm:pt modelId="{B590D422-1CFF-4326-97B8-4BAF60039DE6}" type="pres">
      <dgm:prSet presAssocID="{807718FC-ECB7-4049-8C66-E028F7ABA636}" presName="conn2-1" presStyleLbl="parChTrans1D3" presStyleIdx="1" presStyleCnt="5"/>
      <dgm:spPr/>
    </dgm:pt>
    <dgm:pt modelId="{86440C36-F29B-4EC0-A055-FE6FD070FB58}" type="pres">
      <dgm:prSet presAssocID="{807718FC-ECB7-4049-8C66-E028F7ABA636}" presName="connTx" presStyleLbl="parChTrans1D3" presStyleIdx="1" presStyleCnt="5"/>
      <dgm:spPr/>
    </dgm:pt>
    <dgm:pt modelId="{A63EED35-0C20-4B80-8B0B-271FAD43D3E1}" type="pres">
      <dgm:prSet presAssocID="{556BE451-E5C5-4BAD-9444-EFE36BEC1987}" presName="root2" presStyleCnt="0"/>
      <dgm:spPr/>
    </dgm:pt>
    <dgm:pt modelId="{A9BF9C97-1E19-409F-90D6-480F21310D78}" type="pres">
      <dgm:prSet presAssocID="{556BE451-E5C5-4BAD-9444-EFE36BEC1987}" presName="LevelTwoTextNode" presStyleLbl="node3" presStyleIdx="1" presStyleCnt="5" custScaleX="130542">
        <dgm:presLayoutVars>
          <dgm:chPref val="3"/>
        </dgm:presLayoutVars>
      </dgm:prSet>
      <dgm:spPr/>
    </dgm:pt>
    <dgm:pt modelId="{4B9C327A-C7CC-41FE-B99C-85FFC99F0AA4}" type="pres">
      <dgm:prSet presAssocID="{556BE451-E5C5-4BAD-9444-EFE36BEC1987}" presName="level3hierChild" presStyleCnt="0"/>
      <dgm:spPr/>
    </dgm:pt>
    <dgm:pt modelId="{80C81564-D471-4CE7-97EB-C4DA5139459F}" type="pres">
      <dgm:prSet presAssocID="{E2FA3C99-3203-49E2-A773-DF77F596B346}" presName="conn2-1" presStyleLbl="parChTrans1D2" presStyleIdx="2" presStyleCnt="5"/>
      <dgm:spPr/>
    </dgm:pt>
    <dgm:pt modelId="{AA261CB6-5BE7-4E5C-ACB5-3CB6CCF757FD}" type="pres">
      <dgm:prSet presAssocID="{E2FA3C99-3203-49E2-A773-DF77F596B346}" presName="connTx" presStyleLbl="parChTrans1D2" presStyleIdx="2" presStyleCnt="5"/>
      <dgm:spPr/>
    </dgm:pt>
    <dgm:pt modelId="{5B079557-F4A0-4ED0-9C40-BDAF8BAD2F48}" type="pres">
      <dgm:prSet presAssocID="{3CA28157-6E5C-4A28-98F9-034A21726C5C}" presName="root2" presStyleCnt="0"/>
      <dgm:spPr/>
    </dgm:pt>
    <dgm:pt modelId="{1B9CDE3C-24EC-415A-8DD6-B893937C30C0}" type="pres">
      <dgm:prSet presAssocID="{3CA28157-6E5C-4A28-98F9-034A21726C5C}" presName="LevelTwoTextNode" presStyleLbl="node2" presStyleIdx="2" presStyleCnt="5">
        <dgm:presLayoutVars>
          <dgm:chPref val="3"/>
        </dgm:presLayoutVars>
      </dgm:prSet>
      <dgm:spPr/>
    </dgm:pt>
    <dgm:pt modelId="{B1211C8F-1B56-42BD-80FA-A8FF863445C6}" type="pres">
      <dgm:prSet presAssocID="{3CA28157-6E5C-4A28-98F9-034A21726C5C}" presName="level3hierChild" presStyleCnt="0"/>
      <dgm:spPr/>
    </dgm:pt>
    <dgm:pt modelId="{2BB13F45-6856-41E1-9403-D87DCF6FC861}" type="pres">
      <dgm:prSet presAssocID="{26667DEA-7DB4-431A-A18D-9C47352F6363}" presName="conn2-1" presStyleLbl="parChTrans1D3" presStyleIdx="2" presStyleCnt="5"/>
      <dgm:spPr/>
    </dgm:pt>
    <dgm:pt modelId="{36665681-5EF1-4D6E-8C5F-226D16A67685}" type="pres">
      <dgm:prSet presAssocID="{26667DEA-7DB4-431A-A18D-9C47352F6363}" presName="connTx" presStyleLbl="parChTrans1D3" presStyleIdx="2" presStyleCnt="5"/>
      <dgm:spPr/>
    </dgm:pt>
    <dgm:pt modelId="{BBA6638D-80A8-4661-99C5-9C46628F3420}" type="pres">
      <dgm:prSet presAssocID="{B45DCDC3-7308-4403-8D60-BD3C825156C0}" presName="root2" presStyleCnt="0"/>
      <dgm:spPr/>
    </dgm:pt>
    <dgm:pt modelId="{B1C9BA46-E73B-4625-949B-7E712EF78728}" type="pres">
      <dgm:prSet presAssocID="{B45DCDC3-7308-4403-8D60-BD3C825156C0}" presName="LevelTwoTextNode" presStyleLbl="node3" presStyleIdx="2" presStyleCnt="5" custScaleX="130542">
        <dgm:presLayoutVars>
          <dgm:chPref val="3"/>
        </dgm:presLayoutVars>
      </dgm:prSet>
      <dgm:spPr/>
    </dgm:pt>
    <dgm:pt modelId="{FC57D73A-BC31-4A05-86D7-1212D89BF554}" type="pres">
      <dgm:prSet presAssocID="{B45DCDC3-7308-4403-8D60-BD3C825156C0}" presName="level3hierChild" presStyleCnt="0"/>
      <dgm:spPr/>
    </dgm:pt>
    <dgm:pt modelId="{B2B3E199-6BEE-463D-962D-E1ECC78D5F19}" type="pres">
      <dgm:prSet presAssocID="{568D3E54-F62A-4EFA-9E55-220157C1AF34}" presName="conn2-1" presStyleLbl="parChTrans1D2" presStyleIdx="3" presStyleCnt="5"/>
      <dgm:spPr/>
    </dgm:pt>
    <dgm:pt modelId="{638917FE-CA88-42BA-9E02-2604691B5F06}" type="pres">
      <dgm:prSet presAssocID="{568D3E54-F62A-4EFA-9E55-220157C1AF34}" presName="connTx" presStyleLbl="parChTrans1D2" presStyleIdx="3" presStyleCnt="5"/>
      <dgm:spPr/>
    </dgm:pt>
    <dgm:pt modelId="{93620245-DD83-465A-8E24-D74B18A49654}" type="pres">
      <dgm:prSet presAssocID="{BE531865-4A1B-4719-ADFA-7EDEA7D1E098}" presName="root2" presStyleCnt="0"/>
      <dgm:spPr/>
    </dgm:pt>
    <dgm:pt modelId="{4EAF0622-FA1A-4BBA-ABCD-36156F8FA77C}" type="pres">
      <dgm:prSet presAssocID="{BE531865-4A1B-4719-ADFA-7EDEA7D1E098}" presName="LevelTwoTextNode" presStyleLbl="node2" presStyleIdx="3" presStyleCnt="5">
        <dgm:presLayoutVars>
          <dgm:chPref val="3"/>
        </dgm:presLayoutVars>
      </dgm:prSet>
      <dgm:spPr/>
    </dgm:pt>
    <dgm:pt modelId="{5ED03CEB-68C9-4FD0-9E5F-4AEE6FC00174}" type="pres">
      <dgm:prSet presAssocID="{BE531865-4A1B-4719-ADFA-7EDEA7D1E098}" presName="level3hierChild" presStyleCnt="0"/>
      <dgm:spPr/>
    </dgm:pt>
    <dgm:pt modelId="{0CF41585-B316-461E-B103-ABD2D095F4C4}" type="pres">
      <dgm:prSet presAssocID="{42DF00AB-61F1-4852-A64D-6C487C71717A}" presName="conn2-1" presStyleLbl="parChTrans1D3" presStyleIdx="3" presStyleCnt="5"/>
      <dgm:spPr/>
    </dgm:pt>
    <dgm:pt modelId="{D9D5FA64-C3AC-4654-AFFD-03EB75FAA24E}" type="pres">
      <dgm:prSet presAssocID="{42DF00AB-61F1-4852-A64D-6C487C71717A}" presName="connTx" presStyleLbl="parChTrans1D3" presStyleIdx="3" presStyleCnt="5"/>
      <dgm:spPr/>
    </dgm:pt>
    <dgm:pt modelId="{F1EEA9BD-0C1E-41BE-9B95-98E3C62334E5}" type="pres">
      <dgm:prSet presAssocID="{6D2CA122-B571-4A83-B51B-1E925CE61584}" presName="root2" presStyleCnt="0"/>
      <dgm:spPr/>
    </dgm:pt>
    <dgm:pt modelId="{86CFE6FA-BB94-4854-9263-2129F6FA566D}" type="pres">
      <dgm:prSet presAssocID="{6D2CA122-B571-4A83-B51B-1E925CE61584}" presName="LevelTwoTextNode" presStyleLbl="node3" presStyleIdx="3" presStyleCnt="5" custScaleX="130542">
        <dgm:presLayoutVars>
          <dgm:chPref val="3"/>
        </dgm:presLayoutVars>
      </dgm:prSet>
      <dgm:spPr/>
    </dgm:pt>
    <dgm:pt modelId="{AFE56CFB-D1B4-4FEF-956C-93D32E8D6CB3}" type="pres">
      <dgm:prSet presAssocID="{6D2CA122-B571-4A83-B51B-1E925CE61584}" presName="level3hierChild" presStyleCnt="0"/>
      <dgm:spPr/>
    </dgm:pt>
    <dgm:pt modelId="{BDAFBBD2-5EDF-44FC-AD1D-74208BF207ED}" type="pres">
      <dgm:prSet presAssocID="{6AE631B9-CC81-4AE6-8B43-78F669ADB698}" presName="conn2-1" presStyleLbl="parChTrans1D2" presStyleIdx="4" presStyleCnt="5"/>
      <dgm:spPr/>
    </dgm:pt>
    <dgm:pt modelId="{3D0153E2-A963-463E-AC34-C1CEEF63C318}" type="pres">
      <dgm:prSet presAssocID="{6AE631B9-CC81-4AE6-8B43-78F669ADB698}" presName="connTx" presStyleLbl="parChTrans1D2" presStyleIdx="4" presStyleCnt="5"/>
      <dgm:spPr/>
    </dgm:pt>
    <dgm:pt modelId="{83970BBD-F5B7-465B-A3AF-91D3E5710DF3}" type="pres">
      <dgm:prSet presAssocID="{FFBE1E9F-16BB-4E2F-95D1-65D447E78BD1}" presName="root2" presStyleCnt="0"/>
      <dgm:spPr/>
    </dgm:pt>
    <dgm:pt modelId="{9BB1565E-546F-4461-932E-018F0855CE51}" type="pres">
      <dgm:prSet presAssocID="{FFBE1E9F-16BB-4E2F-95D1-65D447E78BD1}" presName="LevelTwoTextNode" presStyleLbl="node2" presStyleIdx="4" presStyleCnt="5">
        <dgm:presLayoutVars>
          <dgm:chPref val="3"/>
        </dgm:presLayoutVars>
      </dgm:prSet>
      <dgm:spPr/>
    </dgm:pt>
    <dgm:pt modelId="{5DF2E144-97AF-489C-A950-B9C997771520}" type="pres">
      <dgm:prSet presAssocID="{FFBE1E9F-16BB-4E2F-95D1-65D447E78BD1}" presName="level3hierChild" presStyleCnt="0"/>
      <dgm:spPr/>
    </dgm:pt>
    <dgm:pt modelId="{C6EA2ED2-57A0-4267-A152-146201A56FDD}" type="pres">
      <dgm:prSet presAssocID="{C9F5B255-6974-4842-8D32-80DC44EE2227}" presName="conn2-1" presStyleLbl="parChTrans1D3" presStyleIdx="4" presStyleCnt="5"/>
      <dgm:spPr/>
    </dgm:pt>
    <dgm:pt modelId="{5F0FB13B-52B4-43F1-B0EC-E8F303BAD7F2}" type="pres">
      <dgm:prSet presAssocID="{C9F5B255-6974-4842-8D32-80DC44EE2227}" presName="connTx" presStyleLbl="parChTrans1D3" presStyleIdx="4" presStyleCnt="5"/>
      <dgm:spPr/>
    </dgm:pt>
    <dgm:pt modelId="{5B36B008-0622-458B-A010-8F5BD14F96B8}" type="pres">
      <dgm:prSet presAssocID="{5F575484-155B-4643-BB62-7D66932150E6}" presName="root2" presStyleCnt="0"/>
      <dgm:spPr/>
    </dgm:pt>
    <dgm:pt modelId="{A586AECB-E910-4F37-BCD2-1B418AC48D2E}" type="pres">
      <dgm:prSet presAssocID="{5F575484-155B-4643-BB62-7D66932150E6}" presName="LevelTwoTextNode" presStyleLbl="node3" presStyleIdx="4" presStyleCnt="5" custScaleX="130542">
        <dgm:presLayoutVars>
          <dgm:chPref val="3"/>
        </dgm:presLayoutVars>
      </dgm:prSet>
      <dgm:spPr/>
    </dgm:pt>
    <dgm:pt modelId="{F85E44A0-6A95-4467-B1FF-C8A5E85B249A}" type="pres">
      <dgm:prSet presAssocID="{5F575484-155B-4643-BB62-7D66932150E6}" presName="level3hierChild" presStyleCnt="0"/>
      <dgm:spPr/>
    </dgm:pt>
  </dgm:ptLst>
  <dgm:cxnLst>
    <dgm:cxn modelId="{BB89660D-71BE-4963-B154-86DFBC14DD39}" srcId="{346AFDA7-F44D-4E83-8631-42628643A118}" destId="{FFBE1E9F-16BB-4E2F-95D1-65D447E78BD1}" srcOrd="4" destOrd="0" parTransId="{6AE631B9-CC81-4AE6-8B43-78F669ADB698}" sibTransId="{46715347-EE34-46FE-866E-B7F5781FF49F}"/>
    <dgm:cxn modelId="{DB7EE60F-04FE-455F-A26A-0C1528948DE3}" type="presOf" srcId="{641B0230-7999-4C84-99DB-F620F3CE0E55}" destId="{F6CBB63D-AF59-41BC-96DF-435E332A1F71}" srcOrd="0" destOrd="0" presId="urn:microsoft.com/office/officeart/2008/layout/HorizontalMultiLevelHierarchy"/>
    <dgm:cxn modelId="{FD1B4C12-DC86-465B-87B2-477FF0648D18}" type="presOf" srcId="{BE531865-4A1B-4719-ADFA-7EDEA7D1E098}" destId="{4EAF0622-FA1A-4BBA-ABCD-36156F8FA77C}" srcOrd="0" destOrd="0" presId="urn:microsoft.com/office/officeart/2008/layout/HorizontalMultiLevelHierarchy"/>
    <dgm:cxn modelId="{0E6E5818-E8D0-4C87-860C-2B637212018C}" type="presOf" srcId="{5ADFC1B2-1437-4786-88B4-CF7B08506432}" destId="{5AB55732-D36D-48C5-B9B9-558FA47E83BB}" srcOrd="0" destOrd="0" presId="urn:microsoft.com/office/officeart/2008/layout/HorizontalMultiLevelHierarchy"/>
    <dgm:cxn modelId="{92E27E20-BF64-4F7D-84D5-B32B91825599}" type="presOf" srcId="{568D3E54-F62A-4EFA-9E55-220157C1AF34}" destId="{638917FE-CA88-42BA-9E02-2604691B5F06}" srcOrd="1" destOrd="0" presId="urn:microsoft.com/office/officeart/2008/layout/HorizontalMultiLevelHierarchy"/>
    <dgm:cxn modelId="{062EAA24-32F2-4C8B-BB43-290987D1EB8F}" type="presOf" srcId="{3CA28157-6E5C-4A28-98F9-034A21726C5C}" destId="{1B9CDE3C-24EC-415A-8DD6-B893937C30C0}" srcOrd="0" destOrd="0" presId="urn:microsoft.com/office/officeart/2008/layout/HorizontalMultiLevelHierarchy"/>
    <dgm:cxn modelId="{F6549F25-E6AA-4992-80C6-FA91605E2033}" type="presOf" srcId="{E2FA3C99-3203-49E2-A773-DF77F596B346}" destId="{80C81564-D471-4CE7-97EB-C4DA5139459F}" srcOrd="0" destOrd="0" presId="urn:microsoft.com/office/officeart/2008/layout/HorizontalMultiLevelHierarchy"/>
    <dgm:cxn modelId="{DF50E92D-175C-4531-B597-CFDEC2DF5547}" type="presOf" srcId="{C9F5B255-6974-4842-8D32-80DC44EE2227}" destId="{5F0FB13B-52B4-43F1-B0EC-E8F303BAD7F2}" srcOrd="1" destOrd="0" presId="urn:microsoft.com/office/officeart/2008/layout/HorizontalMultiLevelHierarchy"/>
    <dgm:cxn modelId="{4B81D431-0FE0-4BCF-9181-DB036C66624A}" type="presOf" srcId="{807718FC-ECB7-4049-8C66-E028F7ABA636}" destId="{B590D422-1CFF-4326-97B8-4BAF60039DE6}" srcOrd="0" destOrd="0" presId="urn:microsoft.com/office/officeart/2008/layout/HorizontalMultiLevelHierarchy"/>
    <dgm:cxn modelId="{3897F035-3B9F-4996-8455-ED59584D386B}" type="presOf" srcId="{6D2CA122-B571-4A83-B51B-1E925CE61584}" destId="{86CFE6FA-BB94-4854-9263-2129F6FA566D}" srcOrd="0" destOrd="0" presId="urn:microsoft.com/office/officeart/2008/layout/HorizontalMultiLevelHierarchy"/>
    <dgm:cxn modelId="{359D113A-A81C-4593-91C2-47B72F5F15BF}" type="presOf" srcId="{6AE631B9-CC81-4AE6-8B43-78F669ADB698}" destId="{BDAFBBD2-5EDF-44FC-AD1D-74208BF207ED}" srcOrd="0" destOrd="0" presId="urn:microsoft.com/office/officeart/2008/layout/HorizontalMultiLevelHierarchy"/>
    <dgm:cxn modelId="{DE93D43C-E316-4541-9BD8-FEA22CA78E65}" type="presOf" srcId="{E96302EA-E16F-415F-AB03-2585B2B7BF26}" destId="{E8A54B8E-8F7A-4A63-870E-EB7A60C6E5A9}" srcOrd="1" destOrd="0" presId="urn:microsoft.com/office/officeart/2008/layout/HorizontalMultiLevelHierarchy"/>
    <dgm:cxn modelId="{7C82225E-F2C2-4C5E-96B9-8295812719C1}" type="presOf" srcId="{346AFDA7-F44D-4E83-8631-42628643A118}" destId="{AE94DBE9-0F68-4CED-9528-17FE8D65A60D}" srcOrd="0" destOrd="0" presId="urn:microsoft.com/office/officeart/2008/layout/HorizontalMultiLevelHierarchy"/>
    <dgm:cxn modelId="{E468705F-1E6B-4F12-8063-C560A5B50543}" srcId="{43F7112E-EE74-41BE-BF2A-158017087323}" destId="{346AFDA7-F44D-4E83-8631-42628643A118}" srcOrd="0" destOrd="0" parTransId="{B992C8D4-03EF-44FE-B707-116C7AB62B28}" sibTransId="{AC088EBC-9EAA-42EA-8086-F1ACF532120D}"/>
    <dgm:cxn modelId="{8FC30442-A7FD-492A-A95F-3B9B088577C2}" type="presOf" srcId="{568D3E54-F62A-4EFA-9E55-220157C1AF34}" destId="{B2B3E199-6BEE-463D-962D-E1ECC78D5F19}" srcOrd="0" destOrd="0" presId="urn:microsoft.com/office/officeart/2008/layout/HorizontalMultiLevelHierarchy"/>
    <dgm:cxn modelId="{02F0C644-3DE8-40E5-9AC7-51C7D3909DFC}" srcId="{3CA28157-6E5C-4A28-98F9-034A21726C5C}" destId="{B45DCDC3-7308-4403-8D60-BD3C825156C0}" srcOrd="0" destOrd="0" parTransId="{26667DEA-7DB4-431A-A18D-9C47352F6363}" sibTransId="{16BB825F-88EE-42A8-84FA-8CBDA94DA02F}"/>
    <dgm:cxn modelId="{1231496E-347C-4568-80AC-A36A43A3B433}" type="presOf" srcId="{FFBE1E9F-16BB-4E2F-95D1-65D447E78BD1}" destId="{9BB1565E-546F-4461-932E-018F0855CE51}" srcOrd="0" destOrd="0" presId="urn:microsoft.com/office/officeart/2008/layout/HorizontalMultiLevelHierarchy"/>
    <dgm:cxn modelId="{86560D50-F07C-428A-8640-0FA4218E8C51}" type="presOf" srcId="{E96302EA-E16F-415F-AB03-2585B2B7BF26}" destId="{885B1163-368D-46DC-B666-635A4AD2DF3B}" srcOrd="0" destOrd="0" presId="urn:microsoft.com/office/officeart/2008/layout/HorizontalMultiLevelHierarchy"/>
    <dgm:cxn modelId="{7D4ECF52-AC96-4EDC-B16B-EE0C6A678256}" type="presOf" srcId="{07E03EC7-3958-41B7-81ED-B64720D6D133}" destId="{FB8F3E38-DA05-4042-AD0D-6BA558260B37}" srcOrd="1" destOrd="0" presId="urn:microsoft.com/office/officeart/2008/layout/HorizontalMultiLevelHierarchy"/>
    <dgm:cxn modelId="{8ED5E976-52C2-4624-871B-1039E9DC23EB}" type="presOf" srcId="{07E03EC7-3958-41B7-81ED-B64720D6D133}" destId="{6B43EF4D-7F20-45FA-923A-754CC125655D}" srcOrd="0" destOrd="0" presId="urn:microsoft.com/office/officeart/2008/layout/HorizontalMultiLevelHierarchy"/>
    <dgm:cxn modelId="{3119935A-5B58-455B-A65C-6F0126E3C01C}" srcId="{346AFDA7-F44D-4E83-8631-42628643A118}" destId="{499A3629-1859-4436-9C5A-3FFC79DE7303}" srcOrd="1" destOrd="0" parTransId="{E96302EA-E16F-415F-AB03-2585B2B7BF26}" sibTransId="{FA4BD80E-2AF8-4AC5-B3EC-671E9B8005AA}"/>
    <dgm:cxn modelId="{B7D6DA5A-0F4D-4D2A-B933-C58D558107D2}" type="presOf" srcId="{42DF00AB-61F1-4852-A64D-6C487C71717A}" destId="{0CF41585-B316-461E-B103-ABD2D095F4C4}" srcOrd="0" destOrd="0" presId="urn:microsoft.com/office/officeart/2008/layout/HorizontalMultiLevelHierarchy"/>
    <dgm:cxn modelId="{83BDA57B-5D14-42D7-A3F1-4176075BA683}" type="presOf" srcId="{E2FA3C99-3203-49E2-A773-DF77F596B346}" destId="{AA261CB6-5BE7-4E5C-ACB5-3CB6CCF757FD}" srcOrd="1" destOrd="0" presId="urn:microsoft.com/office/officeart/2008/layout/HorizontalMultiLevelHierarchy"/>
    <dgm:cxn modelId="{DECA037E-A621-44CB-92E5-F1BC914ED9B2}" type="presOf" srcId="{807718FC-ECB7-4049-8C66-E028F7ABA636}" destId="{86440C36-F29B-4EC0-A055-FE6FD070FB58}" srcOrd="1" destOrd="0" presId="urn:microsoft.com/office/officeart/2008/layout/HorizontalMultiLevelHierarchy"/>
    <dgm:cxn modelId="{62F5F381-3838-430F-955A-FD310E3CF73C}" srcId="{346AFDA7-F44D-4E83-8631-42628643A118}" destId="{5ADFC1B2-1437-4786-88B4-CF7B08506432}" srcOrd="0" destOrd="0" parTransId="{CF98C117-A17F-455C-9514-3883E060F77C}" sibTransId="{EFBDD5DF-5D2D-4406-94ED-71466C4FF01A}"/>
    <dgm:cxn modelId="{A2113A8F-CE8B-4A29-B10D-765C044C1B79}" type="presOf" srcId="{556BE451-E5C5-4BAD-9444-EFE36BEC1987}" destId="{A9BF9C97-1E19-409F-90D6-480F21310D78}" srcOrd="0" destOrd="0" presId="urn:microsoft.com/office/officeart/2008/layout/HorizontalMultiLevelHierarchy"/>
    <dgm:cxn modelId="{CCF25A9A-3682-4D13-9B74-BC9CA2CF8BE9}" srcId="{499A3629-1859-4436-9C5A-3FFC79DE7303}" destId="{556BE451-E5C5-4BAD-9444-EFE36BEC1987}" srcOrd="0" destOrd="0" parTransId="{807718FC-ECB7-4049-8C66-E028F7ABA636}" sibTransId="{63B13C38-D444-4D31-8444-2FE78D2965D0}"/>
    <dgm:cxn modelId="{2587B59A-9095-4B78-B614-7AAC3373962F}" srcId="{5ADFC1B2-1437-4786-88B4-CF7B08506432}" destId="{641B0230-7999-4C84-99DB-F620F3CE0E55}" srcOrd="0" destOrd="0" parTransId="{07E03EC7-3958-41B7-81ED-B64720D6D133}" sibTransId="{14F4F8F5-2859-4790-930A-3D60A00475DF}"/>
    <dgm:cxn modelId="{7375C19B-533E-48C8-83BA-CB41B362BE56}" type="presOf" srcId="{26667DEA-7DB4-431A-A18D-9C47352F6363}" destId="{36665681-5EF1-4D6E-8C5F-226D16A67685}" srcOrd="1" destOrd="0" presId="urn:microsoft.com/office/officeart/2008/layout/HorizontalMultiLevelHierarchy"/>
    <dgm:cxn modelId="{70E5819C-AA86-4BAC-9123-599A94F8F650}" srcId="{BE531865-4A1B-4719-ADFA-7EDEA7D1E098}" destId="{6D2CA122-B571-4A83-B51B-1E925CE61584}" srcOrd="0" destOrd="0" parTransId="{42DF00AB-61F1-4852-A64D-6C487C71717A}" sibTransId="{FD70B3A7-B000-4FB9-9190-D9E433569AC2}"/>
    <dgm:cxn modelId="{75E8679D-C899-4625-B1F9-E3ECC4048E7A}" srcId="{346AFDA7-F44D-4E83-8631-42628643A118}" destId="{BE531865-4A1B-4719-ADFA-7EDEA7D1E098}" srcOrd="3" destOrd="0" parTransId="{568D3E54-F62A-4EFA-9E55-220157C1AF34}" sibTransId="{145828F3-BCF2-44EB-9BF1-377F46292A21}"/>
    <dgm:cxn modelId="{38C0F19E-E1DC-42B5-92A2-9730B1F07ACF}" type="presOf" srcId="{CF98C117-A17F-455C-9514-3883E060F77C}" destId="{E64E8395-BCF2-41EA-A3CF-121B7C2C905C}" srcOrd="1" destOrd="0" presId="urn:microsoft.com/office/officeart/2008/layout/HorizontalMultiLevelHierarchy"/>
    <dgm:cxn modelId="{E92FFCA1-3E8E-4969-90F5-817896C8FF3A}" srcId="{346AFDA7-F44D-4E83-8631-42628643A118}" destId="{3CA28157-6E5C-4A28-98F9-034A21726C5C}" srcOrd="2" destOrd="0" parTransId="{E2FA3C99-3203-49E2-A773-DF77F596B346}" sibTransId="{3DAA345E-022D-4A73-B203-3012D2D3AA4F}"/>
    <dgm:cxn modelId="{8AA9DFB9-772B-4793-A151-0470ECCE68D4}" type="presOf" srcId="{5F575484-155B-4643-BB62-7D66932150E6}" destId="{A586AECB-E910-4F37-BCD2-1B418AC48D2E}" srcOrd="0" destOrd="0" presId="urn:microsoft.com/office/officeart/2008/layout/HorizontalMultiLevelHierarchy"/>
    <dgm:cxn modelId="{F2DF54C1-4543-401B-886F-A66419BD81B6}" type="presOf" srcId="{C9F5B255-6974-4842-8D32-80DC44EE2227}" destId="{C6EA2ED2-57A0-4267-A152-146201A56FDD}" srcOrd="0" destOrd="0" presId="urn:microsoft.com/office/officeart/2008/layout/HorizontalMultiLevelHierarchy"/>
    <dgm:cxn modelId="{C0B42BD0-BCD4-45A7-8241-2F07FCBA233E}" type="presOf" srcId="{26667DEA-7DB4-431A-A18D-9C47352F6363}" destId="{2BB13F45-6856-41E1-9403-D87DCF6FC861}" srcOrd="0" destOrd="0" presId="urn:microsoft.com/office/officeart/2008/layout/HorizontalMultiLevelHierarchy"/>
    <dgm:cxn modelId="{F096E4DA-A16B-40E4-9AAD-BFBB91D01206}" type="presOf" srcId="{CF98C117-A17F-455C-9514-3883E060F77C}" destId="{33CE0D28-394E-4D84-B0CA-7370AE8F5B98}" srcOrd="0" destOrd="0" presId="urn:microsoft.com/office/officeart/2008/layout/HorizontalMultiLevelHierarchy"/>
    <dgm:cxn modelId="{9F61C2E4-6F61-4F7E-8955-57BF286418B4}" type="presOf" srcId="{B45DCDC3-7308-4403-8D60-BD3C825156C0}" destId="{B1C9BA46-E73B-4625-949B-7E712EF78728}" srcOrd="0" destOrd="0" presId="urn:microsoft.com/office/officeart/2008/layout/HorizontalMultiLevelHierarchy"/>
    <dgm:cxn modelId="{D0D608E5-BFA5-4E30-95B6-002989D678B3}" type="presOf" srcId="{43F7112E-EE74-41BE-BF2A-158017087323}" destId="{09DC0F29-ABA6-4F23-AE46-E86821E807EC}" srcOrd="0" destOrd="0" presId="urn:microsoft.com/office/officeart/2008/layout/HorizontalMultiLevelHierarchy"/>
    <dgm:cxn modelId="{230B2FED-726A-4C73-BA36-DBCCCEF0FCB3}" type="presOf" srcId="{6AE631B9-CC81-4AE6-8B43-78F669ADB698}" destId="{3D0153E2-A963-463E-AC34-C1CEEF63C318}" srcOrd="1" destOrd="0" presId="urn:microsoft.com/office/officeart/2008/layout/HorizontalMultiLevelHierarchy"/>
    <dgm:cxn modelId="{FA36B8F1-7D8E-4F7B-88E7-F94053AAACF8}" srcId="{FFBE1E9F-16BB-4E2F-95D1-65D447E78BD1}" destId="{5F575484-155B-4643-BB62-7D66932150E6}" srcOrd="0" destOrd="0" parTransId="{C9F5B255-6974-4842-8D32-80DC44EE2227}" sibTransId="{2903CCAB-81B6-4579-BE3B-EDADC0E807C1}"/>
    <dgm:cxn modelId="{A79B23F5-50CD-40B7-8331-0D43CA8B5258}" type="presOf" srcId="{499A3629-1859-4436-9C5A-3FFC79DE7303}" destId="{6793A884-8E28-4B3B-A6C5-4BAA64FFC08B}" srcOrd="0" destOrd="0" presId="urn:microsoft.com/office/officeart/2008/layout/HorizontalMultiLevelHierarchy"/>
    <dgm:cxn modelId="{37D8DDF6-1825-423B-BDC9-6A2D571148B9}" type="presOf" srcId="{42DF00AB-61F1-4852-A64D-6C487C71717A}" destId="{D9D5FA64-C3AC-4654-AFFD-03EB75FAA24E}" srcOrd="1" destOrd="0" presId="urn:microsoft.com/office/officeart/2008/layout/HorizontalMultiLevelHierarchy"/>
    <dgm:cxn modelId="{4E693395-AD66-46CD-9CF8-A9641EEAF2E3}" type="presParOf" srcId="{09DC0F29-ABA6-4F23-AE46-E86821E807EC}" destId="{C05D7023-7A40-40D0-A030-861B942AD5D8}" srcOrd="0" destOrd="0" presId="urn:microsoft.com/office/officeart/2008/layout/HorizontalMultiLevelHierarchy"/>
    <dgm:cxn modelId="{1CFE93A3-164B-42F3-829E-A95EE13AD65C}" type="presParOf" srcId="{C05D7023-7A40-40D0-A030-861B942AD5D8}" destId="{AE94DBE9-0F68-4CED-9528-17FE8D65A60D}" srcOrd="0" destOrd="0" presId="urn:microsoft.com/office/officeart/2008/layout/HorizontalMultiLevelHierarchy"/>
    <dgm:cxn modelId="{6FE7D72B-61FD-4E21-9963-5C6DBA5249AE}" type="presParOf" srcId="{C05D7023-7A40-40D0-A030-861B942AD5D8}" destId="{BF7E2CC1-A7C5-47DD-8FF5-D3D4AC0A3062}" srcOrd="1" destOrd="0" presId="urn:microsoft.com/office/officeart/2008/layout/HorizontalMultiLevelHierarchy"/>
    <dgm:cxn modelId="{9D9AAA36-7618-4E54-AF6F-411C81329157}" type="presParOf" srcId="{BF7E2CC1-A7C5-47DD-8FF5-D3D4AC0A3062}" destId="{33CE0D28-394E-4D84-B0CA-7370AE8F5B98}" srcOrd="0" destOrd="0" presId="urn:microsoft.com/office/officeart/2008/layout/HorizontalMultiLevelHierarchy"/>
    <dgm:cxn modelId="{01020816-2503-4754-AE67-C79A01DA1F3F}" type="presParOf" srcId="{33CE0D28-394E-4D84-B0CA-7370AE8F5B98}" destId="{E64E8395-BCF2-41EA-A3CF-121B7C2C905C}" srcOrd="0" destOrd="0" presId="urn:microsoft.com/office/officeart/2008/layout/HorizontalMultiLevelHierarchy"/>
    <dgm:cxn modelId="{403A01D7-D509-405F-9365-6754B70310AC}" type="presParOf" srcId="{BF7E2CC1-A7C5-47DD-8FF5-D3D4AC0A3062}" destId="{707B5EF3-390F-4B6E-B669-74B509E7DAFE}" srcOrd="1" destOrd="0" presId="urn:microsoft.com/office/officeart/2008/layout/HorizontalMultiLevelHierarchy"/>
    <dgm:cxn modelId="{40392486-382C-407B-9440-8E9CADED2B1D}" type="presParOf" srcId="{707B5EF3-390F-4B6E-B669-74B509E7DAFE}" destId="{5AB55732-D36D-48C5-B9B9-558FA47E83BB}" srcOrd="0" destOrd="0" presId="urn:microsoft.com/office/officeart/2008/layout/HorizontalMultiLevelHierarchy"/>
    <dgm:cxn modelId="{91EA121B-76C8-4E8D-99F2-3E18DA007747}" type="presParOf" srcId="{707B5EF3-390F-4B6E-B669-74B509E7DAFE}" destId="{E3246DBA-2663-4DA1-8DA7-40A3FA3DE7B7}" srcOrd="1" destOrd="0" presId="urn:microsoft.com/office/officeart/2008/layout/HorizontalMultiLevelHierarchy"/>
    <dgm:cxn modelId="{D51829C6-3A6C-48E2-9106-5647307A5C52}" type="presParOf" srcId="{E3246DBA-2663-4DA1-8DA7-40A3FA3DE7B7}" destId="{6B43EF4D-7F20-45FA-923A-754CC125655D}" srcOrd="0" destOrd="0" presId="urn:microsoft.com/office/officeart/2008/layout/HorizontalMultiLevelHierarchy"/>
    <dgm:cxn modelId="{9E85D0EF-CDC0-48C8-9731-1D834629F3BA}" type="presParOf" srcId="{6B43EF4D-7F20-45FA-923A-754CC125655D}" destId="{FB8F3E38-DA05-4042-AD0D-6BA558260B37}" srcOrd="0" destOrd="0" presId="urn:microsoft.com/office/officeart/2008/layout/HorizontalMultiLevelHierarchy"/>
    <dgm:cxn modelId="{A378432A-CAE6-4389-B726-B5329A292B01}" type="presParOf" srcId="{E3246DBA-2663-4DA1-8DA7-40A3FA3DE7B7}" destId="{91F91699-A411-436C-B8EF-2087AA20601D}" srcOrd="1" destOrd="0" presId="urn:microsoft.com/office/officeart/2008/layout/HorizontalMultiLevelHierarchy"/>
    <dgm:cxn modelId="{5307E476-0886-445F-ACD7-9B5B6449681B}" type="presParOf" srcId="{91F91699-A411-436C-B8EF-2087AA20601D}" destId="{F6CBB63D-AF59-41BC-96DF-435E332A1F71}" srcOrd="0" destOrd="0" presId="urn:microsoft.com/office/officeart/2008/layout/HorizontalMultiLevelHierarchy"/>
    <dgm:cxn modelId="{12C42EE7-B0C4-4B61-9F22-5E01CFAC67C1}" type="presParOf" srcId="{91F91699-A411-436C-B8EF-2087AA20601D}" destId="{FB4C5D46-16B1-4462-86A4-84CFA213260D}" srcOrd="1" destOrd="0" presId="urn:microsoft.com/office/officeart/2008/layout/HorizontalMultiLevelHierarchy"/>
    <dgm:cxn modelId="{1BF29554-26EE-432F-9BE0-8CBCAFAFDB87}" type="presParOf" srcId="{BF7E2CC1-A7C5-47DD-8FF5-D3D4AC0A3062}" destId="{885B1163-368D-46DC-B666-635A4AD2DF3B}" srcOrd="2" destOrd="0" presId="urn:microsoft.com/office/officeart/2008/layout/HorizontalMultiLevelHierarchy"/>
    <dgm:cxn modelId="{A35D2A38-2EA5-4C66-95A4-4A9B1177B1A9}" type="presParOf" srcId="{885B1163-368D-46DC-B666-635A4AD2DF3B}" destId="{E8A54B8E-8F7A-4A63-870E-EB7A60C6E5A9}" srcOrd="0" destOrd="0" presId="urn:microsoft.com/office/officeart/2008/layout/HorizontalMultiLevelHierarchy"/>
    <dgm:cxn modelId="{1F356187-E391-4812-A457-E2C5239B049E}" type="presParOf" srcId="{BF7E2CC1-A7C5-47DD-8FF5-D3D4AC0A3062}" destId="{37FF1939-E96B-4AA2-85AA-A7291C7DECCC}" srcOrd="3" destOrd="0" presId="urn:microsoft.com/office/officeart/2008/layout/HorizontalMultiLevelHierarchy"/>
    <dgm:cxn modelId="{AB373FCA-94ED-4713-891C-5224E1B62041}" type="presParOf" srcId="{37FF1939-E96B-4AA2-85AA-A7291C7DECCC}" destId="{6793A884-8E28-4B3B-A6C5-4BAA64FFC08B}" srcOrd="0" destOrd="0" presId="urn:microsoft.com/office/officeart/2008/layout/HorizontalMultiLevelHierarchy"/>
    <dgm:cxn modelId="{F51E0D95-EAB6-4599-AE1B-09E5D404D736}" type="presParOf" srcId="{37FF1939-E96B-4AA2-85AA-A7291C7DECCC}" destId="{45F895B6-FE46-468D-A508-7215222026E4}" srcOrd="1" destOrd="0" presId="urn:microsoft.com/office/officeart/2008/layout/HorizontalMultiLevelHierarchy"/>
    <dgm:cxn modelId="{A8C2E9AA-C0F0-4BB4-8AC6-39B8172E75D6}" type="presParOf" srcId="{45F895B6-FE46-468D-A508-7215222026E4}" destId="{B590D422-1CFF-4326-97B8-4BAF60039DE6}" srcOrd="0" destOrd="0" presId="urn:microsoft.com/office/officeart/2008/layout/HorizontalMultiLevelHierarchy"/>
    <dgm:cxn modelId="{1B71A76E-D359-44A0-AE45-0179AA4EFF60}" type="presParOf" srcId="{B590D422-1CFF-4326-97B8-4BAF60039DE6}" destId="{86440C36-F29B-4EC0-A055-FE6FD070FB58}" srcOrd="0" destOrd="0" presId="urn:microsoft.com/office/officeart/2008/layout/HorizontalMultiLevelHierarchy"/>
    <dgm:cxn modelId="{73606055-5B9B-49F0-A7BD-918A425F06E8}" type="presParOf" srcId="{45F895B6-FE46-468D-A508-7215222026E4}" destId="{A63EED35-0C20-4B80-8B0B-271FAD43D3E1}" srcOrd="1" destOrd="0" presId="urn:microsoft.com/office/officeart/2008/layout/HorizontalMultiLevelHierarchy"/>
    <dgm:cxn modelId="{4391D82B-B08D-4CED-B362-5809E23FCC2C}" type="presParOf" srcId="{A63EED35-0C20-4B80-8B0B-271FAD43D3E1}" destId="{A9BF9C97-1E19-409F-90D6-480F21310D78}" srcOrd="0" destOrd="0" presId="urn:microsoft.com/office/officeart/2008/layout/HorizontalMultiLevelHierarchy"/>
    <dgm:cxn modelId="{08821ED3-7FF5-44E1-BFF9-36F85A9A34D4}" type="presParOf" srcId="{A63EED35-0C20-4B80-8B0B-271FAD43D3E1}" destId="{4B9C327A-C7CC-41FE-B99C-85FFC99F0AA4}" srcOrd="1" destOrd="0" presId="urn:microsoft.com/office/officeart/2008/layout/HorizontalMultiLevelHierarchy"/>
    <dgm:cxn modelId="{1D7704A6-508B-4793-8037-63DAC8EE866E}" type="presParOf" srcId="{BF7E2CC1-A7C5-47DD-8FF5-D3D4AC0A3062}" destId="{80C81564-D471-4CE7-97EB-C4DA5139459F}" srcOrd="4" destOrd="0" presId="urn:microsoft.com/office/officeart/2008/layout/HorizontalMultiLevelHierarchy"/>
    <dgm:cxn modelId="{03D529E3-411B-4518-9AD6-FABBD08FDF48}" type="presParOf" srcId="{80C81564-D471-4CE7-97EB-C4DA5139459F}" destId="{AA261CB6-5BE7-4E5C-ACB5-3CB6CCF757FD}" srcOrd="0" destOrd="0" presId="urn:microsoft.com/office/officeart/2008/layout/HorizontalMultiLevelHierarchy"/>
    <dgm:cxn modelId="{4FB7DEC3-818D-4BA4-BF04-DF5D7DB481BB}" type="presParOf" srcId="{BF7E2CC1-A7C5-47DD-8FF5-D3D4AC0A3062}" destId="{5B079557-F4A0-4ED0-9C40-BDAF8BAD2F48}" srcOrd="5" destOrd="0" presId="urn:microsoft.com/office/officeart/2008/layout/HorizontalMultiLevelHierarchy"/>
    <dgm:cxn modelId="{58D6199C-08A8-4C40-9807-5478E6769AB9}" type="presParOf" srcId="{5B079557-F4A0-4ED0-9C40-BDAF8BAD2F48}" destId="{1B9CDE3C-24EC-415A-8DD6-B893937C30C0}" srcOrd="0" destOrd="0" presId="urn:microsoft.com/office/officeart/2008/layout/HorizontalMultiLevelHierarchy"/>
    <dgm:cxn modelId="{761227D3-747A-46C5-91BA-C789EFD9B9A2}" type="presParOf" srcId="{5B079557-F4A0-4ED0-9C40-BDAF8BAD2F48}" destId="{B1211C8F-1B56-42BD-80FA-A8FF863445C6}" srcOrd="1" destOrd="0" presId="urn:microsoft.com/office/officeart/2008/layout/HorizontalMultiLevelHierarchy"/>
    <dgm:cxn modelId="{581FFCDC-7D35-42E3-975F-EE1B20465847}" type="presParOf" srcId="{B1211C8F-1B56-42BD-80FA-A8FF863445C6}" destId="{2BB13F45-6856-41E1-9403-D87DCF6FC861}" srcOrd="0" destOrd="0" presId="urn:microsoft.com/office/officeart/2008/layout/HorizontalMultiLevelHierarchy"/>
    <dgm:cxn modelId="{CC4DE134-E583-43AC-8099-7D14A05B38A6}" type="presParOf" srcId="{2BB13F45-6856-41E1-9403-D87DCF6FC861}" destId="{36665681-5EF1-4D6E-8C5F-226D16A67685}" srcOrd="0" destOrd="0" presId="urn:microsoft.com/office/officeart/2008/layout/HorizontalMultiLevelHierarchy"/>
    <dgm:cxn modelId="{03F55ABC-3F32-449C-84EF-E2358FD9BCE8}" type="presParOf" srcId="{B1211C8F-1B56-42BD-80FA-A8FF863445C6}" destId="{BBA6638D-80A8-4661-99C5-9C46628F3420}" srcOrd="1" destOrd="0" presId="urn:microsoft.com/office/officeart/2008/layout/HorizontalMultiLevelHierarchy"/>
    <dgm:cxn modelId="{F00E9028-9F0E-441F-B885-C567AFD7AEA6}" type="presParOf" srcId="{BBA6638D-80A8-4661-99C5-9C46628F3420}" destId="{B1C9BA46-E73B-4625-949B-7E712EF78728}" srcOrd="0" destOrd="0" presId="urn:microsoft.com/office/officeart/2008/layout/HorizontalMultiLevelHierarchy"/>
    <dgm:cxn modelId="{FF2316C9-E4AD-45E7-A881-D4B7F319B750}" type="presParOf" srcId="{BBA6638D-80A8-4661-99C5-9C46628F3420}" destId="{FC57D73A-BC31-4A05-86D7-1212D89BF554}" srcOrd="1" destOrd="0" presId="urn:microsoft.com/office/officeart/2008/layout/HorizontalMultiLevelHierarchy"/>
    <dgm:cxn modelId="{D81F3572-43FA-4835-AA1E-372907385406}" type="presParOf" srcId="{BF7E2CC1-A7C5-47DD-8FF5-D3D4AC0A3062}" destId="{B2B3E199-6BEE-463D-962D-E1ECC78D5F19}" srcOrd="6" destOrd="0" presId="urn:microsoft.com/office/officeart/2008/layout/HorizontalMultiLevelHierarchy"/>
    <dgm:cxn modelId="{4A47BEAE-DCDE-443C-B833-80D774D9E4B6}" type="presParOf" srcId="{B2B3E199-6BEE-463D-962D-E1ECC78D5F19}" destId="{638917FE-CA88-42BA-9E02-2604691B5F06}" srcOrd="0" destOrd="0" presId="urn:microsoft.com/office/officeart/2008/layout/HorizontalMultiLevelHierarchy"/>
    <dgm:cxn modelId="{512D7C95-F24A-4233-AD29-E84ECFB2E47D}" type="presParOf" srcId="{BF7E2CC1-A7C5-47DD-8FF5-D3D4AC0A3062}" destId="{93620245-DD83-465A-8E24-D74B18A49654}" srcOrd="7" destOrd="0" presId="urn:microsoft.com/office/officeart/2008/layout/HorizontalMultiLevelHierarchy"/>
    <dgm:cxn modelId="{A7469FF9-05A6-4811-856E-4CDC76A11778}" type="presParOf" srcId="{93620245-DD83-465A-8E24-D74B18A49654}" destId="{4EAF0622-FA1A-4BBA-ABCD-36156F8FA77C}" srcOrd="0" destOrd="0" presId="urn:microsoft.com/office/officeart/2008/layout/HorizontalMultiLevelHierarchy"/>
    <dgm:cxn modelId="{6AB67283-CA15-4189-8FF6-73B44FB4E585}" type="presParOf" srcId="{93620245-DD83-465A-8E24-D74B18A49654}" destId="{5ED03CEB-68C9-4FD0-9E5F-4AEE6FC00174}" srcOrd="1" destOrd="0" presId="urn:microsoft.com/office/officeart/2008/layout/HorizontalMultiLevelHierarchy"/>
    <dgm:cxn modelId="{04BC30D4-9E76-4E15-B80E-EE8DDD31BF2C}" type="presParOf" srcId="{5ED03CEB-68C9-4FD0-9E5F-4AEE6FC00174}" destId="{0CF41585-B316-461E-B103-ABD2D095F4C4}" srcOrd="0" destOrd="0" presId="urn:microsoft.com/office/officeart/2008/layout/HorizontalMultiLevelHierarchy"/>
    <dgm:cxn modelId="{9912AEDB-DEF3-443A-A341-9003AF134A1D}" type="presParOf" srcId="{0CF41585-B316-461E-B103-ABD2D095F4C4}" destId="{D9D5FA64-C3AC-4654-AFFD-03EB75FAA24E}" srcOrd="0" destOrd="0" presId="urn:microsoft.com/office/officeart/2008/layout/HorizontalMultiLevelHierarchy"/>
    <dgm:cxn modelId="{8C754499-C2C6-43E4-BFDF-1CE0DE8389A8}" type="presParOf" srcId="{5ED03CEB-68C9-4FD0-9E5F-4AEE6FC00174}" destId="{F1EEA9BD-0C1E-41BE-9B95-98E3C62334E5}" srcOrd="1" destOrd="0" presId="urn:microsoft.com/office/officeart/2008/layout/HorizontalMultiLevelHierarchy"/>
    <dgm:cxn modelId="{53D0EE2E-B9C4-4577-8C62-B94DC175217F}" type="presParOf" srcId="{F1EEA9BD-0C1E-41BE-9B95-98E3C62334E5}" destId="{86CFE6FA-BB94-4854-9263-2129F6FA566D}" srcOrd="0" destOrd="0" presId="urn:microsoft.com/office/officeart/2008/layout/HorizontalMultiLevelHierarchy"/>
    <dgm:cxn modelId="{A6523974-C8B8-4CAA-BA9D-3A09586BA76B}" type="presParOf" srcId="{F1EEA9BD-0C1E-41BE-9B95-98E3C62334E5}" destId="{AFE56CFB-D1B4-4FEF-956C-93D32E8D6CB3}" srcOrd="1" destOrd="0" presId="urn:microsoft.com/office/officeart/2008/layout/HorizontalMultiLevelHierarchy"/>
    <dgm:cxn modelId="{B5B01892-C761-465F-8EA8-762CE8C98BE0}" type="presParOf" srcId="{BF7E2CC1-A7C5-47DD-8FF5-D3D4AC0A3062}" destId="{BDAFBBD2-5EDF-44FC-AD1D-74208BF207ED}" srcOrd="8" destOrd="0" presId="urn:microsoft.com/office/officeart/2008/layout/HorizontalMultiLevelHierarchy"/>
    <dgm:cxn modelId="{4A8782D6-A975-4214-82E4-3453CD7558CC}" type="presParOf" srcId="{BDAFBBD2-5EDF-44FC-AD1D-74208BF207ED}" destId="{3D0153E2-A963-463E-AC34-C1CEEF63C318}" srcOrd="0" destOrd="0" presId="urn:microsoft.com/office/officeart/2008/layout/HorizontalMultiLevelHierarchy"/>
    <dgm:cxn modelId="{84A80F1F-FACF-48F1-8367-32604C3EA4E3}" type="presParOf" srcId="{BF7E2CC1-A7C5-47DD-8FF5-D3D4AC0A3062}" destId="{83970BBD-F5B7-465B-A3AF-91D3E5710DF3}" srcOrd="9" destOrd="0" presId="urn:microsoft.com/office/officeart/2008/layout/HorizontalMultiLevelHierarchy"/>
    <dgm:cxn modelId="{09F6CD8A-23FD-4EB9-8D93-07E5054FB2DB}" type="presParOf" srcId="{83970BBD-F5B7-465B-A3AF-91D3E5710DF3}" destId="{9BB1565E-546F-4461-932E-018F0855CE51}" srcOrd="0" destOrd="0" presId="urn:microsoft.com/office/officeart/2008/layout/HorizontalMultiLevelHierarchy"/>
    <dgm:cxn modelId="{CDD3677F-F66B-450D-908D-8414F3ABB7E3}" type="presParOf" srcId="{83970BBD-F5B7-465B-A3AF-91D3E5710DF3}" destId="{5DF2E144-97AF-489C-A950-B9C997771520}" srcOrd="1" destOrd="0" presId="urn:microsoft.com/office/officeart/2008/layout/HorizontalMultiLevelHierarchy"/>
    <dgm:cxn modelId="{90033EA9-6737-4CC3-AB21-A2839C3EAAA1}" type="presParOf" srcId="{5DF2E144-97AF-489C-A950-B9C997771520}" destId="{C6EA2ED2-57A0-4267-A152-146201A56FDD}" srcOrd="0" destOrd="0" presId="urn:microsoft.com/office/officeart/2008/layout/HorizontalMultiLevelHierarchy"/>
    <dgm:cxn modelId="{3E0A3175-20FA-485E-A562-FEBADEAC8DE4}" type="presParOf" srcId="{C6EA2ED2-57A0-4267-A152-146201A56FDD}" destId="{5F0FB13B-52B4-43F1-B0EC-E8F303BAD7F2}" srcOrd="0" destOrd="0" presId="urn:microsoft.com/office/officeart/2008/layout/HorizontalMultiLevelHierarchy"/>
    <dgm:cxn modelId="{29156FDF-3151-409F-AD36-DF9E995F8B2D}" type="presParOf" srcId="{5DF2E144-97AF-489C-A950-B9C997771520}" destId="{5B36B008-0622-458B-A010-8F5BD14F96B8}" srcOrd="1" destOrd="0" presId="urn:microsoft.com/office/officeart/2008/layout/HorizontalMultiLevelHierarchy"/>
    <dgm:cxn modelId="{D480BD88-1DE7-4A82-B086-F028C4FD3F6E}" type="presParOf" srcId="{5B36B008-0622-458B-A010-8F5BD14F96B8}" destId="{A586AECB-E910-4F37-BCD2-1B418AC48D2E}" srcOrd="0" destOrd="0" presId="urn:microsoft.com/office/officeart/2008/layout/HorizontalMultiLevelHierarchy"/>
    <dgm:cxn modelId="{19A887B7-D424-4CE5-9D89-27FE7286859A}" type="presParOf" srcId="{5B36B008-0622-458B-A010-8F5BD14F96B8}" destId="{F85E44A0-6A95-4467-B1FF-C8A5E85B249A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3F7112E-EE74-41BE-BF2A-158017087323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s-AR"/>
        </a:p>
      </dgm:t>
    </dgm:pt>
    <dgm:pt modelId="{346AFDA7-F44D-4E83-8631-42628643A118}">
      <dgm:prSet phldrT="[Texto]" custT="1"/>
      <dgm:spPr>
        <a:xfrm rot="16200000">
          <a:off x="-616995" y="1217567"/>
          <a:ext cx="2047117" cy="388952"/>
        </a:xfrm>
        <a:prstGeom prst="rect">
          <a:avLst/>
        </a:prstGeom>
      </dgm:spPr>
      <dgm:t>
        <a:bodyPr/>
        <a:lstStyle/>
        <a:p>
          <a:pPr>
            <a:buNone/>
          </a:pPr>
          <a:r>
            <a:rPr lang="es-AR" sz="2000" dirty="0">
              <a:solidFill>
                <a:schemeClr val="tx1"/>
              </a:solidFill>
              <a:latin typeface="Candara"/>
              <a:ea typeface="+mn-ea"/>
              <a:cs typeface="+mn-cs"/>
            </a:rPr>
            <a:t>REGLAS GENERALES</a:t>
          </a:r>
        </a:p>
      </dgm:t>
    </dgm:pt>
    <dgm:pt modelId="{B992C8D4-03EF-44FE-B707-116C7AB62B28}" type="parTrans" cxnId="{E468705F-1E6B-4F12-8063-C560A5B50543}">
      <dgm:prSet/>
      <dgm:spPr/>
      <dgm:t>
        <a:bodyPr/>
        <a:lstStyle/>
        <a:p>
          <a:endParaRPr lang="es-AR"/>
        </a:p>
      </dgm:t>
    </dgm:pt>
    <dgm:pt modelId="{AC088EBC-9EAA-42EA-8086-F1ACF532120D}" type="sibTrans" cxnId="{E468705F-1E6B-4F12-8063-C560A5B50543}">
      <dgm:prSet/>
      <dgm:spPr/>
      <dgm:t>
        <a:bodyPr/>
        <a:lstStyle/>
        <a:p>
          <a:endParaRPr lang="es-AR"/>
        </a:p>
      </dgm:t>
    </dgm:pt>
    <dgm:pt modelId="{5ADFC1B2-1437-4786-88B4-CF7B08506432}">
      <dgm:prSet phldrT="[Texto]" custT="1"/>
      <dgm:spPr>
        <a:xfrm>
          <a:off x="856191" y="2091"/>
          <a:ext cx="3779921" cy="388952"/>
        </a:xfrm>
        <a:prstGeom prst="rect">
          <a:avLst/>
        </a:prstGeom>
      </dgm:spPr>
      <dgm:t>
        <a:bodyPr/>
        <a:lstStyle/>
        <a:p>
          <a:pPr>
            <a:buNone/>
          </a:pPr>
          <a:r>
            <a:rPr lang="es-AR" sz="2000" dirty="0">
              <a:solidFill>
                <a:schemeClr val="tx1"/>
              </a:solidFill>
              <a:latin typeface="Candara"/>
              <a:ea typeface="+mn-ea"/>
              <a:cs typeface="+mn-cs"/>
            </a:rPr>
            <a:t>Complexión física similar</a:t>
          </a:r>
        </a:p>
      </dgm:t>
    </dgm:pt>
    <dgm:pt modelId="{CF98C117-A17F-455C-9514-3883E060F77C}" type="parTrans" cxnId="{62F5F381-3838-430F-955A-FD310E3CF73C}">
      <dgm:prSet/>
      <dgm:spPr>
        <a:xfrm>
          <a:off x="601038" y="196568"/>
          <a:ext cx="255152" cy="1215475"/>
        </a:xfrm>
        <a:custGeom>
          <a:avLst/>
          <a:gdLst/>
          <a:ahLst/>
          <a:cxnLst/>
          <a:rect l="0" t="0" r="0" b="0"/>
          <a:pathLst>
            <a:path>
              <a:moveTo>
                <a:pt x="0" y="1215475"/>
              </a:moveTo>
              <a:lnTo>
                <a:pt x="127576" y="1215475"/>
              </a:lnTo>
              <a:lnTo>
                <a:pt x="127576" y="0"/>
              </a:lnTo>
              <a:lnTo>
                <a:pt x="255152" y="0"/>
              </a:lnTo>
            </a:path>
          </a:pathLst>
        </a:custGeom>
      </dgm:spPr>
      <dgm:t>
        <a:bodyPr/>
        <a:lstStyle/>
        <a:p>
          <a:pPr>
            <a:buNone/>
          </a:pPr>
          <a:endParaRPr lang="es-AR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/>
            <a:ea typeface="+mn-ea"/>
            <a:cs typeface="+mn-cs"/>
          </a:endParaRPr>
        </a:p>
      </dgm:t>
    </dgm:pt>
    <dgm:pt modelId="{EFBDD5DF-5D2D-4406-94ED-71466C4FF01A}" type="sibTrans" cxnId="{62F5F381-3838-430F-955A-FD310E3CF73C}">
      <dgm:prSet/>
      <dgm:spPr/>
      <dgm:t>
        <a:bodyPr/>
        <a:lstStyle/>
        <a:p>
          <a:endParaRPr lang="es-AR"/>
        </a:p>
      </dgm:t>
    </dgm:pt>
    <dgm:pt modelId="{499A3629-1859-4436-9C5A-3FFC79DE7303}">
      <dgm:prSet phldrT="[Texto]" custT="1"/>
      <dgm:spPr>
        <a:xfrm>
          <a:off x="856191" y="488282"/>
          <a:ext cx="3767738" cy="388952"/>
        </a:xfrm>
        <a:prstGeom prst="rect">
          <a:avLst/>
        </a:prstGeom>
      </dgm:spPr>
      <dgm:t>
        <a:bodyPr/>
        <a:lstStyle/>
        <a:p>
          <a:pPr>
            <a:buNone/>
          </a:pPr>
          <a:r>
            <a:rPr lang="es-AR" sz="2000" dirty="0">
              <a:solidFill>
                <a:schemeClr val="tx1"/>
              </a:solidFill>
              <a:latin typeface="Candara"/>
              <a:ea typeface="+mn-ea"/>
              <a:cs typeface="+mn-cs"/>
            </a:rPr>
            <a:t>Conocimiento del procedimiento para levantar cargas</a:t>
          </a:r>
        </a:p>
      </dgm:t>
    </dgm:pt>
    <dgm:pt modelId="{E96302EA-E16F-415F-AB03-2585B2B7BF26}" type="parTrans" cxnId="{3119935A-5B58-455B-A65C-6F0126E3C01C}">
      <dgm:prSet/>
      <dgm:spPr>
        <a:xfrm>
          <a:off x="601038" y="682758"/>
          <a:ext cx="255152" cy="729285"/>
        </a:xfrm>
        <a:custGeom>
          <a:avLst/>
          <a:gdLst/>
          <a:ahLst/>
          <a:cxnLst/>
          <a:rect l="0" t="0" r="0" b="0"/>
          <a:pathLst>
            <a:path>
              <a:moveTo>
                <a:pt x="0" y="729285"/>
              </a:moveTo>
              <a:lnTo>
                <a:pt x="127576" y="729285"/>
              </a:lnTo>
              <a:lnTo>
                <a:pt x="127576" y="0"/>
              </a:lnTo>
              <a:lnTo>
                <a:pt x="255152" y="0"/>
              </a:lnTo>
            </a:path>
          </a:pathLst>
        </a:custGeom>
      </dgm:spPr>
      <dgm:t>
        <a:bodyPr/>
        <a:lstStyle/>
        <a:p>
          <a:pPr>
            <a:buNone/>
          </a:pPr>
          <a:endParaRPr lang="es-AR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/>
            <a:ea typeface="+mn-ea"/>
            <a:cs typeface="+mn-cs"/>
          </a:endParaRPr>
        </a:p>
      </dgm:t>
    </dgm:pt>
    <dgm:pt modelId="{FA4BD80E-2AF8-4AC5-B3EC-671E9B8005AA}" type="sibTrans" cxnId="{3119935A-5B58-455B-A65C-6F0126E3C01C}">
      <dgm:prSet/>
      <dgm:spPr/>
      <dgm:t>
        <a:bodyPr/>
        <a:lstStyle/>
        <a:p>
          <a:endParaRPr lang="es-AR"/>
        </a:p>
      </dgm:t>
    </dgm:pt>
    <dgm:pt modelId="{3CA28157-6E5C-4A28-98F9-034A21726C5C}">
      <dgm:prSet phldrT="[Texto]" custT="1"/>
      <dgm:spPr>
        <a:xfrm>
          <a:off x="856191" y="974472"/>
          <a:ext cx="3767738" cy="388952"/>
        </a:xfrm>
        <a:prstGeom prst="rect">
          <a:avLst/>
        </a:prstGeom>
      </dgm:spPr>
      <dgm:t>
        <a:bodyPr/>
        <a:lstStyle/>
        <a:p>
          <a:pPr>
            <a:buNone/>
          </a:pPr>
          <a:r>
            <a:rPr lang="es-AR" sz="2000">
              <a:solidFill>
                <a:schemeClr val="tx1"/>
              </a:solidFill>
              <a:latin typeface="Candara"/>
              <a:ea typeface="+mn-ea"/>
              <a:cs typeface="+mn-cs"/>
            </a:rPr>
            <a:t>Uso de EPP. Manos y material limpios</a:t>
          </a:r>
          <a:endParaRPr lang="es-AR" sz="2000" dirty="0">
            <a:solidFill>
              <a:schemeClr val="tx1"/>
            </a:solidFill>
            <a:latin typeface="Candara"/>
            <a:ea typeface="+mn-ea"/>
            <a:cs typeface="+mn-cs"/>
          </a:endParaRPr>
        </a:p>
      </dgm:t>
    </dgm:pt>
    <dgm:pt modelId="{E2FA3C99-3203-49E2-A773-DF77F596B346}" type="parTrans" cxnId="{E92FFCA1-3E8E-4969-90F5-817896C8FF3A}">
      <dgm:prSet/>
      <dgm:spPr>
        <a:xfrm>
          <a:off x="601038" y="1168948"/>
          <a:ext cx="255152" cy="243095"/>
        </a:xfrm>
        <a:custGeom>
          <a:avLst/>
          <a:gdLst/>
          <a:ahLst/>
          <a:cxnLst/>
          <a:rect l="0" t="0" r="0" b="0"/>
          <a:pathLst>
            <a:path>
              <a:moveTo>
                <a:pt x="0" y="243095"/>
              </a:moveTo>
              <a:lnTo>
                <a:pt x="127576" y="243095"/>
              </a:lnTo>
              <a:lnTo>
                <a:pt x="127576" y="0"/>
              </a:lnTo>
              <a:lnTo>
                <a:pt x="255152" y="0"/>
              </a:lnTo>
            </a:path>
          </a:pathLst>
        </a:custGeom>
      </dgm:spPr>
      <dgm:t>
        <a:bodyPr/>
        <a:lstStyle/>
        <a:p>
          <a:pPr>
            <a:buNone/>
          </a:pPr>
          <a:endParaRPr lang="es-AR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/>
            <a:ea typeface="+mn-ea"/>
            <a:cs typeface="+mn-cs"/>
          </a:endParaRPr>
        </a:p>
      </dgm:t>
    </dgm:pt>
    <dgm:pt modelId="{3DAA345E-022D-4A73-B203-3012D2D3AA4F}" type="sibTrans" cxnId="{E92FFCA1-3E8E-4969-90F5-817896C8FF3A}">
      <dgm:prSet/>
      <dgm:spPr/>
      <dgm:t>
        <a:bodyPr/>
        <a:lstStyle/>
        <a:p>
          <a:endParaRPr lang="es-AR"/>
        </a:p>
      </dgm:t>
    </dgm:pt>
    <dgm:pt modelId="{BE531865-4A1B-4719-ADFA-7EDEA7D1E098}">
      <dgm:prSet phldrT="[Texto]" custT="1"/>
      <dgm:spPr>
        <a:xfrm>
          <a:off x="856191" y="1460663"/>
          <a:ext cx="3767738" cy="388952"/>
        </a:xfrm>
        <a:prstGeom prst="rect">
          <a:avLst/>
        </a:prstGeom>
      </dgm:spPr>
      <dgm:t>
        <a:bodyPr/>
        <a:lstStyle/>
        <a:p>
          <a:pPr>
            <a:buNone/>
          </a:pPr>
          <a:r>
            <a:rPr lang="es-AR" sz="2000">
              <a:solidFill>
                <a:schemeClr val="tx1"/>
              </a:solidFill>
              <a:latin typeface="Candara"/>
              <a:ea typeface="+mn-ea"/>
              <a:cs typeface="+mn-cs"/>
            </a:rPr>
            <a:t>Buena distribución de cargas</a:t>
          </a:r>
          <a:endParaRPr lang="es-AR" sz="2000" dirty="0">
            <a:solidFill>
              <a:schemeClr val="tx1"/>
            </a:solidFill>
            <a:latin typeface="Candara"/>
            <a:ea typeface="+mn-ea"/>
            <a:cs typeface="+mn-cs"/>
          </a:endParaRPr>
        </a:p>
      </dgm:t>
    </dgm:pt>
    <dgm:pt modelId="{568D3E54-F62A-4EFA-9E55-220157C1AF34}" type="parTrans" cxnId="{75E8679D-C899-4625-B1F9-E3ECC4048E7A}">
      <dgm:prSet/>
      <dgm:spPr>
        <a:xfrm>
          <a:off x="601038" y="1412044"/>
          <a:ext cx="255152" cy="2430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7576" y="0"/>
              </a:lnTo>
              <a:lnTo>
                <a:pt x="127576" y="243095"/>
              </a:lnTo>
              <a:lnTo>
                <a:pt x="255152" y="243095"/>
              </a:lnTo>
            </a:path>
          </a:pathLst>
        </a:custGeom>
      </dgm:spPr>
      <dgm:t>
        <a:bodyPr/>
        <a:lstStyle/>
        <a:p>
          <a:pPr>
            <a:buNone/>
          </a:pPr>
          <a:endParaRPr lang="es-AR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/>
            <a:ea typeface="+mn-ea"/>
            <a:cs typeface="+mn-cs"/>
          </a:endParaRPr>
        </a:p>
      </dgm:t>
    </dgm:pt>
    <dgm:pt modelId="{145828F3-BCF2-44EB-9BF1-377F46292A21}" type="sibTrans" cxnId="{75E8679D-C899-4625-B1F9-E3ECC4048E7A}">
      <dgm:prSet/>
      <dgm:spPr/>
      <dgm:t>
        <a:bodyPr/>
        <a:lstStyle/>
        <a:p>
          <a:endParaRPr lang="es-AR"/>
        </a:p>
      </dgm:t>
    </dgm:pt>
    <dgm:pt modelId="{FFBE1E9F-16BB-4E2F-95D1-65D447E78BD1}">
      <dgm:prSet phldrT="[Texto]" custT="1"/>
      <dgm:spPr>
        <a:xfrm>
          <a:off x="856191" y="1946853"/>
          <a:ext cx="3755248" cy="388952"/>
        </a:xfrm>
        <a:prstGeom prst="rect">
          <a:avLst/>
        </a:prstGeom>
      </dgm:spPr>
      <dgm:t>
        <a:bodyPr/>
        <a:lstStyle/>
        <a:p>
          <a:pPr>
            <a:buNone/>
          </a:pPr>
          <a:r>
            <a:rPr lang="es-AR" sz="2000">
              <a:solidFill>
                <a:schemeClr val="tx1"/>
              </a:solidFill>
              <a:latin typeface="Candara"/>
              <a:ea typeface="+mn-ea"/>
              <a:cs typeface="+mn-cs"/>
            </a:rPr>
            <a:t>En caso necesario, usar elementos auxiliares</a:t>
          </a:r>
          <a:endParaRPr lang="es-AR" sz="2000" dirty="0">
            <a:solidFill>
              <a:schemeClr val="tx1"/>
            </a:solidFill>
            <a:latin typeface="Candara"/>
            <a:ea typeface="+mn-ea"/>
            <a:cs typeface="+mn-cs"/>
          </a:endParaRPr>
        </a:p>
      </dgm:t>
    </dgm:pt>
    <dgm:pt modelId="{6AE631B9-CC81-4AE6-8B43-78F669ADB698}" type="parTrans" cxnId="{BB89660D-71BE-4963-B154-86DFBC14DD39}">
      <dgm:prSet/>
      <dgm:spPr>
        <a:xfrm>
          <a:off x="601038" y="1412044"/>
          <a:ext cx="255152" cy="7292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7576" y="0"/>
              </a:lnTo>
              <a:lnTo>
                <a:pt x="127576" y="729285"/>
              </a:lnTo>
              <a:lnTo>
                <a:pt x="255152" y="729285"/>
              </a:lnTo>
            </a:path>
          </a:pathLst>
        </a:custGeom>
      </dgm:spPr>
      <dgm:t>
        <a:bodyPr/>
        <a:lstStyle/>
        <a:p>
          <a:pPr>
            <a:buNone/>
          </a:pPr>
          <a:endParaRPr lang="es-AR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/>
            <a:ea typeface="+mn-ea"/>
            <a:cs typeface="+mn-cs"/>
          </a:endParaRPr>
        </a:p>
      </dgm:t>
    </dgm:pt>
    <dgm:pt modelId="{46715347-EE34-46FE-866E-B7F5781FF49F}" type="sibTrans" cxnId="{BB89660D-71BE-4963-B154-86DFBC14DD39}">
      <dgm:prSet/>
      <dgm:spPr/>
      <dgm:t>
        <a:bodyPr/>
        <a:lstStyle/>
        <a:p>
          <a:endParaRPr lang="es-AR"/>
        </a:p>
      </dgm:t>
    </dgm:pt>
    <dgm:pt modelId="{77695A3B-DEFC-4F42-8CAA-5AD54CCDCE54}">
      <dgm:prSet phldrT="[Texto]" custT="1"/>
      <dgm:spPr>
        <a:xfrm>
          <a:off x="856191" y="2433043"/>
          <a:ext cx="3767738" cy="388952"/>
        </a:xfrm>
        <a:prstGeom prst="rect">
          <a:avLst/>
        </a:prstGeom>
      </dgm:spPr>
      <dgm:t>
        <a:bodyPr/>
        <a:lstStyle/>
        <a:p>
          <a:pPr>
            <a:buNone/>
          </a:pPr>
          <a:r>
            <a:rPr lang="es-AR" sz="2000">
              <a:solidFill>
                <a:schemeClr val="tx1"/>
              </a:solidFill>
              <a:latin typeface="Candara"/>
              <a:ea typeface="+mn-ea"/>
              <a:cs typeface="+mn-cs"/>
            </a:rPr>
            <a:t>Operaciones de ensayo y persona que dirija la operacion.</a:t>
          </a:r>
          <a:endParaRPr lang="es-AR" sz="2000" dirty="0">
            <a:solidFill>
              <a:schemeClr val="tx1"/>
            </a:solidFill>
            <a:latin typeface="Candara"/>
            <a:ea typeface="+mn-ea"/>
            <a:cs typeface="+mn-cs"/>
          </a:endParaRPr>
        </a:p>
      </dgm:t>
    </dgm:pt>
    <dgm:pt modelId="{376CDC16-B86C-4E21-9C35-19A0CBA33673}" type="parTrans" cxnId="{38975C4A-5FA2-4F78-8323-C343CFEF29D5}">
      <dgm:prSet/>
      <dgm:spPr>
        <a:xfrm>
          <a:off x="601038" y="1412044"/>
          <a:ext cx="255152" cy="12154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7576" y="0"/>
              </a:lnTo>
              <a:lnTo>
                <a:pt x="127576" y="1215475"/>
              </a:lnTo>
              <a:lnTo>
                <a:pt x="255152" y="1215475"/>
              </a:lnTo>
            </a:path>
          </a:pathLst>
        </a:custGeom>
      </dgm:spPr>
      <dgm:t>
        <a:bodyPr/>
        <a:lstStyle/>
        <a:p>
          <a:pPr>
            <a:buNone/>
          </a:pPr>
          <a:endParaRPr lang="es-AR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/>
            <a:ea typeface="+mn-ea"/>
            <a:cs typeface="+mn-cs"/>
          </a:endParaRPr>
        </a:p>
      </dgm:t>
    </dgm:pt>
    <dgm:pt modelId="{57ABE303-9004-4061-9F05-25F6EA6D1D6A}" type="sibTrans" cxnId="{38975C4A-5FA2-4F78-8323-C343CFEF29D5}">
      <dgm:prSet/>
      <dgm:spPr/>
      <dgm:t>
        <a:bodyPr/>
        <a:lstStyle/>
        <a:p>
          <a:endParaRPr lang="es-AR"/>
        </a:p>
      </dgm:t>
    </dgm:pt>
    <dgm:pt modelId="{09DC0F29-ABA6-4F23-AE46-E86821E807EC}" type="pres">
      <dgm:prSet presAssocID="{43F7112E-EE74-41BE-BF2A-158017087323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05D7023-7A40-40D0-A030-861B942AD5D8}" type="pres">
      <dgm:prSet presAssocID="{346AFDA7-F44D-4E83-8631-42628643A118}" presName="root1" presStyleCnt="0"/>
      <dgm:spPr/>
    </dgm:pt>
    <dgm:pt modelId="{AE94DBE9-0F68-4CED-9528-17FE8D65A60D}" type="pres">
      <dgm:prSet presAssocID="{346AFDA7-F44D-4E83-8631-42628643A118}" presName="LevelOneTextNode" presStyleLbl="node0" presStyleIdx="0" presStyleCnt="1" custScaleX="121935" custScaleY="107964">
        <dgm:presLayoutVars>
          <dgm:chPref val="3"/>
        </dgm:presLayoutVars>
      </dgm:prSet>
      <dgm:spPr/>
    </dgm:pt>
    <dgm:pt modelId="{BF7E2CC1-A7C5-47DD-8FF5-D3D4AC0A3062}" type="pres">
      <dgm:prSet presAssocID="{346AFDA7-F44D-4E83-8631-42628643A118}" presName="level2hierChild" presStyleCnt="0"/>
      <dgm:spPr/>
    </dgm:pt>
    <dgm:pt modelId="{33CE0D28-394E-4D84-B0CA-7370AE8F5B98}" type="pres">
      <dgm:prSet presAssocID="{CF98C117-A17F-455C-9514-3883E060F77C}" presName="conn2-1" presStyleLbl="parChTrans1D2" presStyleIdx="0" presStyleCnt="6"/>
      <dgm:spPr/>
    </dgm:pt>
    <dgm:pt modelId="{E64E8395-BCF2-41EA-A3CF-121B7C2C905C}" type="pres">
      <dgm:prSet presAssocID="{CF98C117-A17F-455C-9514-3883E060F77C}" presName="connTx" presStyleLbl="parChTrans1D2" presStyleIdx="0" presStyleCnt="6"/>
      <dgm:spPr/>
    </dgm:pt>
    <dgm:pt modelId="{707B5EF3-390F-4B6E-B669-74B509E7DAFE}" type="pres">
      <dgm:prSet presAssocID="{5ADFC1B2-1437-4786-88B4-CF7B08506432}" presName="root2" presStyleCnt="0"/>
      <dgm:spPr/>
    </dgm:pt>
    <dgm:pt modelId="{5AB55732-D36D-48C5-B9B9-558FA47E83BB}" type="pres">
      <dgm:prSet presAssocID="{5ADFC1B2-1437-4786-88B4-CF7B08506432}" presName="LevelTwoTextNode" presStyleLbl="node2" presStyleIdx="0" presStyleCnt="6" custScaleX="296287">
        <dgm:presLayoutVars>
          <dgm:chPref val="3"/>
        </dgm:presLayoutVars>
      </dgm:prSet>
      <dgm:spPr/>
    </dgm:pt>
    <dgm:pt modelId="{E3246DBA-2663-4DA1-8DA7-40A3FA3DE7B7}" type="pres">
      <dgm:prSet presAssocID="{5ADFC1B2-1437-4786-88B4-CF7B08506432}" presName="level3hierChild" presStyleCnt="0"/>
      <dgm:spPr/>
    </dgm:pt>
    <dgm:pt modelId="{885B1163-368D-46DC-B666-635A4AD2DF3B}" type="pres">
      <dgm:prSet presAssocID="{E96302EA-E16F-415F-AB03-2585B2B7BF26}" presName="conn2-1" presStyleLbl="parChTrans1D2" presStyleIdx="1" presStyleCnt="6"/>
      <dgm:spPr/>
    </dgm:pt>
    <dgm:pt modelId="{E8A54B8E-8F7A-4A63-870E-EB7A60C6E5A9}" type="pres">
      <dgm:prSet presAssocID="{E96302EA-E16F-415F-AB03-2585B2B7BF26}" presName="connTx" presStyleLbl="parChTrans1D2" presStyleIdx="1" presStyleCnt="6"/>
      <dgm:spPr/>
    </dgm:pt>
    <dgm:pt modelId="{37FF1939-E96B-4AA2-85AA-A7291C7DECCC}" type="pres">
      <dgm:prSet presAssocID="{499A3629-1859-4436-9C5A-3FFC79DE7303}" presName="root2" presStyleCnt="0"/>
      <dgm:spPr/>
    </dgm:pt>
    <dgm:pt modelId="{6793A884-8E28-4B3B-A6C5-4BAA64FFC08B}" type="pres">
      <dgm:prSet presAssocID="{499A3629-1859-4436-9C5A-3FFC79DE7303}" presName="LevelTwoTextNode" presStyleLbl="node2" presStyleIdx="1" presStyleCnt="6" custScaleX="295332">
        <dgm:presLayoutVars>
          <dgm:chPref val="3"/>
        </dgm:presLayoutVars>
      </dgm:prSet>
      <dgm:spPr/>
    </dgm:pt>
    <dgm:pt modelId="{45F895B6-FE46-468D-A508-7215222026E4}" type="pres">
      <dgm:prSet presAssocID="{499A3629-1859-4436-9C5A-3FFC79DE7303}" presName="level3hierChild" presStyleCnt="0"/>
      <dgm:spPr/>
    </dgm:pt>
    <dgm:pt modelId="{80C81564-D471-4CE7-97EB-C4DA5139459F}" type="pres">
      <dgm:prSet presAssocID="{E2FA3C99-3203-49E2-A773-DF77F596B346}" presName="conn2-1" presStyleLbl="parChTrans1D2" presStyleIdx="2" presStyleCnt="6"/>
      <dgm:spPr/>
    </dgm:pt>
    <dgm:pt modelId="{AA261CB6-5BE7-4E5C-ACB5-3CB6CCF757FD}" type="pres">
      <dgm:prSet presAssocID="{E2FA3C99-3203-49E2-A773-DF77F596B346}" presName="connTx" presStyleLbl="parChTrans1D2" presStyleIdx="2" presStyleCnt="6"/>
      <dgm:spPr/>
    </dgm:pt>
    <dgm:pt modelId="{5B079557-F4A0-4ED0-9C40-BDAF8BAD2F48}" type="pres">
      <dgm:prSet presAssocID="{3CA28157-6E5C-4A28-98F9-034A21726C5C}" presName="root2" presStyleCnt="0"/>
      <dgm:spPr/>
    </dgm:pt>
    <dgm:pt modelId="{1B9CDE3C-24EC-415A-8DD6-B893937C30C0}" type="pres">
      <dgm:prSet presAssocID="{3CA28157-6E5C-4A28-98F9-034A21726C5C}" presName="LevelTwoTextNode" presStyleLbl="node2" presStyleIdx="2" presStyleCnt="6" custScaleX="295332">
        <dgm:presLayoutVars>
          <dgm:chPref val="3"/>
        </dgm:presLayoutVars>
      </dgm:prSet>
      <dgm:spPr/>
    </dgm:pt>
    <dgm:pt modelId="{B1211C8F-1B56-42BD-80FA-A8FF863445C6}" type="pres">
      <dgm:prSet presAssocID="{3CA28157-6E5C-4A28-98F9-034A21726C5C}" presName="level3hierChild" presStyleCnt="0"/>
      <dgm:spPr/>
    </dgm:pt>
    <dgm:pt modelId="{B2B3E199-6BEE-463D-962D-E1ECC78D5F19}" type="pres">
      <dgm:prSet presAssocID="{568D3E54-F62A-4EFA-9E55-220157C1AF34}" presName="conn2-1" presStyleLbl="parChTrans1D2" presStyleIdx="3" presStyleCnt="6"/>
      <dgm:spPr/>
    </dgm:pt>
    <dgm:pt modelId="{638917FE-CA88-42BA-9E02-2604691B5F06}" type="pres">
      <dgm:prSet presAssocID="{568D3E54-F62A-4EFA-9E55-220157C1AF34}" presName="connTx" presStyleLbl="parChTrans1D2" presStyleIdx="3" presStyleCnt="6"/>
      <dgm:spPr/>
    </dgm:pt>
    <dgm:pt modelId="{93620245-DD83-465A-8E24-D74B18A49654}" type="pres">
      <dgm:prSet presAssocID="{BE531865-4A1B-4719-ADFA-7EDEA7D1E098}" presName="root2" presStyleCnt="0"/>
      <dgm:spPr/>
    </dgm:pt>
    <dgm:pt modelId="{4EAF0622-FA1A-4BBA-ABCD-36156F8FA77C}" type="pres">
      <dgm:prSet presAssocID="{BE531865-4A1B-4719-ADFA-7EDEA7D1E098}" presName="LevelTwoTextNode" presStyleLbl="node2" presStyleIdx="3" presStyleCnt="6" custScaleX="295332">
        <dgm:presLayoutVars>
          <dgm:chPref val="3"/>
        </dgm:presLayoutVars>
      </dgm:prSet>
      <dgm:spPr/>
    </dgm:pt>
    <dgm:pt modelId="{5ED03CEB-68C9-4FD0-9E5F-4AEE6FC00174}" type="pres">
      <dgm:prSet presAssocID="{BE531865-4A1B-4719-ADFA-7EDEA7D1E098}" presName="level3hierChild" presStyleCnt="0"/>
      <dgm:spPr/>
    </dgm:pt>
    <dgm:pt modelId="{BDAFBBD2-5EDF-44FC-AD1D-74208BF207ED}" type="pres">
      <dgm:prSet presAssocID="{6AE631B9-CC81-4AE6-8B43-78F669ADB698}" presName="conn2-1" presStyleLbl="parChTrans1D2" presStyleIdx="4" presStyleCnt="6"/>
      <dgm:spPr/>
    </dgm:pt>
    <dgm:pt modelId="{3D0153E2-A963-463E-AC34-C1CEEF63C318}" type="pres">
      <dgm:prSet presAssocID="{6AE631B9-CC81-4AE6-8B43-78F669ADB698}" presName="connTx" presStyleLbl="parChTrans1D2" presStyleIdx="4" presStyleCnt="6"/>
      <dgm:spPr/>
    </dgm:pt>
    <dgm:pt modelId="{83970BBD-F5B7-465B-A3AF-91D3E5710DF3}" type="pres">
      <dgm:prSet presAssocID="{FFBE1E9F-16BB-4E2F-95D1-65D447E78BD1}" presName="root2" presStyleCnt="0"/>
      <dgm:spPr/>
    </dgm:pt>
    <dgm:pt modelId="{9BB1565E-546F-4461-932E-018F0855CE51}" type="pres">
      <dgm:prSet presAssocID="{FFBE1E9F-16BB-4E2F-95D1-65D447E78BD1}" presName="LevelTwoTextNode" presStyleLbl="node2" presStyleIdx="4" presStyleCnt="6" custScaleX="294353">
        <dgm:presLayoutVars>
          <dgm:chPref val="3"/>
        </dgm:presLayoutVars>
      </dgm:prSet>
      <dgm:spPr/>
    </dgm:pt>
    <dgm:pt modelId="{5DF2E144-97AF-489C-A950-B9C997771520}" type="pres">
      <dgm:prSet presAssocID="{FFBE1E9F-16BB-4E2F-95D1-65D447E78BD1}" presName="level3hierChild" presStyleCnt="0"/>
      <dgm:spPr/>
    </dgm:pt>
    <dgm:pt modelId="{D6C8C828-BBA1-41A7-9F3E-B5C071C74397}" type="pres">
      <dgm:prSet presAssocID="{376CDC16-B86C-4E21-9C35-19A0CBA33673}" presName="conn2-1" presStyleLbl="parChTrans1D2" presStyleIdx="5" presStyleCnt="6"/>
      <dgm:spPr/>
    </dgm:pt>
    <dgm:pt modelId="{216C7B01-7342-42E7-BF11-A15C9948591E}" type="pres">
      <dgm:prSet presAssocID="{376CDC16-B86C-4E21-9C35-19A0CBA33673}" presName="connTx" presStyleLbl="parChTrans1D2" presStyleIdx="5" presStyleCnt="6"/>
      <dgm:spPr/>
    </dgm:pt>
    <dgm:pt modelId="{48A3EE20-CFD9-447C-8989-2ECAD3198936}" type="pres">
      <dgm:prSet presAssocID="{77695A3B-DEFC-4F42-8CAA-5AD54CCDCE54}" presName="root2" presStyleCnt="0"/>
      <dgm:spPr/>
    </dgm:pt>
    <dgm:pt modelId="{867A5E3F-7550-4A29-AE84-4FE15665E422}" type="pres">
      <dgm:prSet presAssocID="{77695A3B-DEFC-4F42-8CAA-5AD54CCDCE54}" presName="LevelTwoTextNode" presStyleLbl="node2" presStyleIdx="5" presStyleCnt="6" custScaleX="295332">
        <dgm:presLayoutVars>
          <dgm:chPref val="3"/>
        </dgm:presLayoutVars>
      </dgm:prSet>
      <dgm:spPr/>
    </dgm:pt>
    <dgm:pt modelId="{6B5289C6-1496-4AD9-83E2-2CDACB9D4D8F}" type="pres">
      <dgm:prSet presAssocID="{77695A3B-DEFC-4F42-8CAA-5AD54CCDCE54}" presName="level3hierChild" presStyleCnt="0"/>
      <dgm:spPr/>
    </dgm:pt>
  </dgm:ptLst>
  <dgm:cxnLst>
    <dgm:cxn modelId="{BB89660D-71BE-4963-B154-86DFBC14DD39}" srcId="{346AFDA7-F44D-4E83-8631-42628643A118}" destId="{FFBE1E9F-16BB-4E2F-95D1-65D447E78BD1}" srcOrd="4" destOrd="0" parTransId="{6AE631B9-CC81-4AE6-8B43-78F669ADB698}" sibTransId="{46715347-EE34-46FE-866E-B7F5781FF49F}"/>
    <dgm:cxn modelId="{6CFB1C16-32E6-43B8-84FF-FAAFC4A02C52}" type="presOf" srcId="{E2FA3C99-3203-49E2-A773-DF77F596B346}" destId="{80C81564-D471-4CE7-97EB-C4DA5139459F}" srcOrd="0" destOrd="0" presId="urn:microsoft.com/office/officeart/2008/layout/HorizontalMultiLevelHierarchy"/>
    <dgm:cxn modelId="{B45D1F27-442C-4240-9570-13BAAEAB42CF}" type="presOf" srcId="{FFBE1E9F-16BB-4E2F-95D1-65D447E78BD1}" destId="{9BB1565E-546F-4461-932E-018F0855CE51}" srcOrd="0" destOrd="0" presId="urn:microsoft.com/office/officeart/2008/layout/HorizontalMultiLevelHierarchy"/>
    <dgm:cxn modelId="{ED14CA31-9217-4A6D-8590-7FD68F620BAE}" type="presOf" srcId="{CF98C117-A17F-455C-9514-3883E060F77C}" destId="{E64E8395-BCF2-41EA-A3CF-121B7C2C905C}" srcOrd="1" destOrd="0" presId="urn:microsoft.com/office/officeart/2008/layout/HorizontalMultiLevelHierarchy"/>
    <dgm:cxn modelId="{EFA72337-F3C7-41CF-9131-89F75D3BC0FF}" type="presOf" srcId="{376CDC16-B86C-4E21-9C35-19A0CBA33673}" destId="{216C7B01-7342-42E7-BF11-A15C9948591E}" srcOrd="1" destOrd="0" presId="urn:microsoft.com/office/officeart/2008/layout/HorizontalMultiLevelHierarchy"/>
    <dgm:cxn modelId="{E468705F-1E6B-4F12-8063-C560A5B50543}" srcId="{43F7112E-EE74-41BE-BF2A-158017087323}" destId="{346AFDA7-F44D-4E83-8631-42628643A118}" srcOrd="0" destOrd="0" parTransId="{B992C8D4-03EF-44FE-B707-116C7AB62B28}" sibTransId="{AC088EBC-9EAA-42EA-8086-F1ACF532120D}"/>
    <dgm:cxn modelId="{ED8AF362-CA3D-49DD-98E9-2FB2FF12F585}" type="presOf" srcId="{E96302EA-E16F-415F-AB03-2585B2B7BF26}" destId="{E8A54B8E-8F7A-4A63-870E-EB7A60C6E5A9}" srcOrd="1" destOrd="0" presId="urn:microsoft.com/office/officeart/2008/layout/HorizontalMultiLevelHierarchy"/>
    <dgm:cxn modelId="{C7607245-110F-41AC-99CE-04882D2C4281}" type="presOf" srcId="{BE531865-4A1B-4719-ADFA-7EDEA7D1E098}" destId="{4EAF0622-FA1A-4BBA-ABCD-36156F8FA77C}" srcOrd="0" destOrd="0" presId="urn:microsoft.com/office/officeart/2008/layout/HorizontalMultiLevelHierarchy"/>
    <dgm:cxn modelId="{38975C4A-5FA2-4F78-8323-C343CFEF29D5}" srcId="{346AFDA7-F44D-4E83-8631-42628643A118}" destId="{77695A3B-DEFC-4F42-8CAA-5AD54CCDCE54}" srcOrd="5" destOrd="0" parTransId="{376CDC16-B86C-4E21-9C35-19A0CBA33673}" sibTransId="{57ABE303-9004-4061-9F05-25F6EA6D1D6A}"/>
    <dgm:cxn modelId="{3119935A-5B58-455B-A65C-6F0126E3C01C}" srcId="{346AFDA7-F44D-4E83-8631-42628643A118}" destId="{499A3629-1859-4436-9C5A-3FFC79DE7303}" srcOrd="1" destOrd="0" parTransId="{E96302EA-E16F-415F-AB03-2585B2B7BF26}" sibTransId="{FA4BD80E-2AF8-4AC5-B3EC-671E9B8005AA}"/>
    <dgm:cxn modelId="{62F5F381-3838-430F-955A-FD310E3CF73C}" srcId="{346AFDA7-F44D-4E83-8631-42628643A118}" destId="{5ADFC1B2-1437-4786-88B4-CF7B08506432}" srcOrd="0" destOrd="0" parTransId="{CF98C117-A17F-455C-9514-3883E060F77C}" sibTransId="{EFBDD5DF-5D2D-4406-94ED-71466C4FF01A}"/>
    <dgm:cxn modelId="{AB0AFD82-32B2-439F-98B8-255FB6F5E074}" type="presOf" srcId="{5ADFC1B2-1437-4786-88B4-CF7B08506432}" destId="{5AB55732-D36D-48C5-B9B9-558FA47E83BB}" srcOrd="0" destOrd="0" presId="urn:microsoft.com/office/officeart/2008/layout/HorizontalMultiLevelHierarchy"/>
    <dgm:cxn modelId="{28A3458E-5167-41A9-9458-DB69C99FE1A0}" type="presOf" srcId="{E96302EA-E16F-415F-AB03-2585B2B7BF26}" destId="{885B1163-368D-46DC-B666-635A4AD2DF3B}" srcOrd="0" destOrd="0" presId="urn:microsoft.com/office/officeart/2008/layout/HorizontalMultiLevelHierarchy"/>
    <dgm:cxn modelId="{3BE99C93-8387-4965-B747-6B1B3015A448}" type="presOf" srcId="{E2FA3C99-3203-49E2-A773-DF77F596B346}" destId="{AA261CB6-5BE7-4E5C-ACB5-3CB6CCF757FD}" srcOrd="1" destOrd="0" presId="urn:microsoft.com/office/officeart/2008/layout/HorizontalMultiLevelHierarchy"/>
    <dgm:cxn modelId="{DFD7BE93-D31D-4930-8EF9-2BB3F73B4AA8}" type="presOf" srcId="{6AE631B9-CC81-4AE6-8B43-78F669ADB698}" destId="{3D0153E2-A963-463E-AC34-C1CEEF63C318}" srcOrd="1" destOrd="0" presId="urn:microsoft.com/office/officeart/2008/layout/HorizontalMultiLevelHierarchy"/>
    <dgm:cxn modelId="{75E8679D-C899-4625-B1F9-E3ECC4048E7A}" srcId="{346AFDA7-F44D-4E83-8631-42628643A118}" destId="{BE531865-4A1B-4719-ADFA-7EDEA7D1E098}" srcOrd="3" destOrd="0" parTransId="{568D3E54-F62A-4EFA-9E55-220157C1AF34}" sibTransId="{145828F3-BCF2-44EB-9BF1-377F46292A21}"/>
    <dgm:cxn modelId="{1049699E-1155-4B1A-BA39-2FD866233A2A}" type="presOf" srcId="{568D3E54-F62A-4EFA-9E55-220157C1AF34}" destId="{B2B3E199-6BEE-463D-962D-E1ECC78D5F19}" srcOrd="0" destOrd="0" presId="urn:microsoft.com/office/officeart/2008/layout/HorizontalMultiLevelHierarchy"/>
    <dgm:cxn modelId="{E92FFCA1-3E8E-4969-90F5-817896C8FF3A}" srcId="{346AFDA7-F44D-4E83-8631-42628643A118}" destId="{3CA28157-6E5C-4A28-98F9-034A21726C5C}" srcOrd="2" destOrd="0" parTransId="{E2FA3C99-3203-49E2-A773-DF77F596B346}" sibTransId="{3DAA345E-022D-4A73-B203-3012D2D3AA4F}"/>
    <dgm:cxn modelId="{F6E7AFA4-FA76-4E3D-9C95-99F0C6F04127}" type="presOf" srcId="{43F7112E-EE74-41BE-BF2A-158017087323}" destId="{09DC0F29-ABA6-4F23-AE46-E86821E807EC}" srcOrd="0" destOrd="0" presId="urn:microsoft.com/office/officeart/2008/layout/HorizontalMultiLevelHierarchy"/>
    <dgm:cxn modelId="{019F16A5-0CE5-45A9-B71C-2AD46246A502}" type="presOf" srcId="{3CA28157-6E5C-4A28-98F9-034A21726C5C}" destId="{1B9CDE3C-24EC-415A-8DD6-B893937C30C0}" srcOrd="0" destOrd="0" presId="urn:microsoft.com/office/officeart/2008/layout/HorizontalMultiLevelHierarchy"/>
    <dgm:cxn modelId="{BC053AA9-2FE5-48C5-B944-ABF9E1A33D0B}" type="presOf" srcId="{346AFDA7-F44D-4E83-8631-42628643A118}" destId="{AE94DBE9-0F68-4CED-9528-17FE8D65A60D}" srcOrd="0" destOrd="0" presId="urn:microsoft.com/office/officeart/2008/layout/HorizontalMultiLevelHierarchy"/>
    <dgm:cxn modelId="{E73C86CF-9DFA-48BC-9358-C77050918409}" type="presOf" srcId="{CF98C117-A17F-455C-9514-3883E060F77C}" destId="{33CE0D28-394E-4D84-B0CA-7370AE8F5B98}" srcOrd="0" destOrd="0" presId="urn:microsoft.com/office/officeart/2008/layout/HorizontalMultiLevelHierarchy"/>
    <dgm:cxn modelId="{BDB04CD3-33F2-484D-9CED-C1116A74A9EF}" type="presOf" srcId="{6AE631B9-CC81-4AE6-8B43-78F669ADB698}" destId="{BDAFBBD2-5EDF-44FC-AD1D-74208BF207ED}" srcOrd="0" destOrd="0" presId="urn:microsoft.com/office/officeart/2008/layout/HorizontalMultiLevelHierarchy"/>
    <dgm:cxn modelId="{5ACB0BDA-3EE5-4BBA-826B-0F777CB9E347}" type="presOf" srcId="{499A3629-1859-4436-9C5A-3FFC79DE7303}" destId="{6793A884-8E28-4B3B-A6C5-4BAA64FFC08B}" srcOrd="0" destOrd="0" presId="urn:microsoft.com/office/officeart/2008/layout/HorizontalMultiLevelHierarchy"/>
    <dgm:cxn modelId="{EE5A7DE2-2A0D-4F36-BF84-1F398E3A0B6F}" type="presOf" srcId="{568D3E54-F62A-4EFA-9E55-220157C1AF34}" destId="{638917FE-CA88-42BA-9E02-2604691B5F06}" srcOrd="1" destOrd="0" presId="urn:microsoft.com/office/officeart/2008/layout/HorizontalMultiLevelHierarchy"/>
    <dgm:cxn modelId="{6CB3F6F9-6887-4265-9BFA-76F5BCC37273}" type="presOf" srcId="{376CDC16-B86C-4E21-9C35-19A0CBA33673}" destId="{D6C8C828-BBA1-41A7-9F3E-B5C071C74397}" srcOrd="0" destOrd="0" presId="urn:microsoft.com/office/officeart/2008/layout/HorizontalMultiLevelHierarchy"/>
    <dgm:cxn modelId="{9029F1FF-6A1F-4B29-883A-26D7CFEA25E3}" type="presOf" srcId="{77695A3B-DEFC-4F42-8CAA-5AD54CCDCE54}" destId="{867A5E3F-7550-4A29-AE84-4FE15665E422}" srcOrd="0" destOrd="0" presId="urn:microsoft.com/office/officeart/2008/layout/HorizontalMultiLevelHierarchy"/>
    <dgm:cxn modelId="{60547390-79EE-4465-B4AC-2B1E7CDAF376}" type="presParOf" srcId="{09DC0F29-ABA6-4F23-AE46-E86821E807EC}" destId="{C05D7023-7A40-40D0-A030-861B942AD5D8}" srcOrd="0" destOrd="0" presId="urn:microsoft.com/office/officeart/2008/layout/HorizontalMultiLevelHierarchy"/>
    <dgm:cxn modelId="{26D56596-4526-43D5-9C5E-AE06CCB22414}" type="presParOf" srcId="{C05D7023-7A40-40D0-A030-861B942AD5D8}" destId="{AE94DBE9-0F68-4CED-9528-17FE8D65A60D}" srcOrd="0" destOrd="0" presId="urn:microsoft.com/office/officeart/2008/layout/HorizontalMultiLevelHierarchy"/>
    <dgm:cxn modelId="{A3CAF0F0-5054-4091-B4F4-72A281B3237F}" type="presParOf" srcId="{C05D7023-7A40-40D0-A030-861B942AD5D8}" destId="{BF7E2CC1-A7C5-47DD-8FF5-D3D4AC0A3062}" srcOrd="1" destOrd="0" presId="urn:microsoft.com/office/officeart/2008/layout/HorizontalMultiLevelHierarchy"/>
    <dgm:cxn modelId="{0EEA9813-8912-46B8-8925-810CCA1A6778}" type="presParOf" srcId="{BF7E2CC1-A7C5-47DD-8FF5-D3D4AC0A3062}" destId="{33CE0D28-394E-4D84-B0CA-7370AE8F5B98}" srcOrd="0" destOrd="0" presId="urn:microsoft.com/office/officeart/2008/layout/HorizontalMultiLevelHierarchy"/>
    <dgm:cxn modelId="{6498191D-D8E7-4AB9-9B79-701F24DC1BC1}" type="presParOf" srcId="{33CE0D28-394E-4D84-B0CA-7370AE8F5B98}" destId="{E64E8395-BCF2-41EA-A3CF-121B7C2C905C}" srcOrd="0" destOrd="0" presId="urn:microsoft.com/office/officeart/2008/layout/HorizontalMultiLevelHierarchy"/>
    <dgm:cxn modelId="{416ADA29-65CF-41BF-ADB4-DA7AFF3F2213}" type="presParOf" srcId="{BF7E2CC1-A7C5-47DD-8FF5-D3D4AC0A3062}" destId="{707B5EF3-390F-4B6E-B669-74B509E7DAFE}" srcOrd="1" destOrd="0" presId="urn:microsoft.com/office/officeart/2008/layout/HorizontalMultiLevelHierarchy"/>
    <dgm:cxn modelId="{F11DDEB8-95EB-4246-98EC-093AEA138CFC}" type="presParOf" srcId="{707B5EF3-390F-4B6E-B669-74B509E7DAFE}" destId="{5AB55732-D36D-48C5-B9B9-558FA47E83BB}" srcOrd="0" destOrd="0" presId="urn:microsoft.com/office/officeart/2008/layout/HorizontalMultiLevelHierarchy"/>
    <dgm:cxn modelId="{B343EFE7-9B61-4CC6-AE9E-A3CD871D801E}" type="presParOf" srcId="{707B5EF3-390F-4B6E-B669-74B509E7DAFE}" destId="{E3246DBA-2663-4DA1-8DA7-40A3FA3DE7B7}" srcOrd="1" destOrd="0" presId="urn:microsoft.com/office/officeart/2008/layout/HorizontalMultiLevelHierarchy"/>
    <dgm:cxn modelId="{4F021272-0CBC-4959-961B-D2D3510BDBA3}" type="presParOf" srcId="{BF7E2CC1-A7C5-47DD-8FF5-D3D4AC0A3062}" destId="{885B1163-368D-46DC-B666-635A4AD2DF3B}" srcOrd="2" destOrd="0" presId="urn:microsoft.com/office/officeart/2008/layout/HorizontalMultiLevelHierarchy"/>
    <dgm:cxn modelId="{7E8480DF-AD0B-418A-91DF-D6C43F2915DA}" type="presParOf" srcId="{885B1163-368D-46DC-B666-635A4AD2DF3B}" destId="{E8A54B8E-8F7A-4A63-870E-EB7A60C6E5A9}" srcOrd="0" destOrd="0" presId="urn:microsoft.com/office/officeart/2008/layout/HorizontalMultiLevelHierarchy"/>
    <dgm:cxn modelId="{D0A88BFB-6C95-4E4D-AD48-BC9EBBA5FB1E}" type="presParOf" srcId="{BF7E2CC1-A7C5-47DD-8FF5-D3D4AC0A3062}" destId="{37FF1939-E96B-4AA2-85AA-A7291C7DECCC}" srcOrd="3" destOrd="0" presId="urn:microsoft.com/office/officeart/2008/layout/HorizontalMultiLevelHierarchy"/>
    <dgm:cxn modelId="{FE387F81-25F3-427A-AF90-2937FDFAC622}" type="presParOf" srcId="{37FF1939-E96B-4AA2-85AA-A7291C7DECCC}" destId="{6793A884-8E28-4B3B-A6C5-4BAA64FFC08B}" srcOrd="0" destOrd="0" presId="urn:microsoft.com/office/officeart/2008/layout/HorizontalMultiLevelHierarchy"/>
    <dgm:cxn modelId="{F6685546-737B-495F-87E1-E70D8FB2AF7D}" type="presParOf" srcId="{37FF1939-E96B-4AA2-85AA-A7291C7DECCC}" destId="{45F895B6-FE46-468D-A508-7215222026E4}" srcOrd="1" destOrd="0" presId="urn:microsoft.com/office/officeart/2008/layout/HorizontalMultiLevelHierarchy"/>
    <dgm:cxn modelId="{0CAD6D1E-99AB-4671-9FB7-D8D276976E13}" type="presParOf" srcId="{BF7E2CC1-A7C5-47DD-8FF5-D3D4AC0A3062}" destId="{80C81564-D471-4CE7-97EB-C4DA5139459F}" srcOrd="4" destOrd="0" presId="urn:microsoft.com/office/officeart/2008/layout/HorizontalMultiLevelHierarchy"/>
    <dgm:cxn modelId="{A67677A1-BF72-4AFB-9519-601F0DADEAEF}" type="presParOf" srcId="{80C81564-D471-4CE7-97EB-C4DA5139459F}" destId="{AA261CB6-5BE7-4E5C-ACB5-3CB6CCF757FD}" srcOrd="0" destOrd="0" presId="urn:microsoft.com/office/officeart/2008/layout/HorizontalMultiLevelHierarchy"/>
    <dgm:cxn modelId="{A69075F8-815F-4D61-A2A0-7A44DC11E9F7}" type="presParOf" srcId="{BF7E2CC1-A7C5-47DD-8FF5-D3D4AC0A3062}" destId="{5B079557-F4A0-4ED0-9C40-BDAF8BAD2F48}" srcOrd="5" destOrd="0" presId="urn:microsoft.com/office/officeart/2008/layout/HorizontalMultiLevelHierarchy"/>
    <dgm:cxn modelId="{E19C2945-6C5F-4956-95E0-A6F2F5D7B264}" type="presParOf" srcId="{5B079557-F4A0-4ED0-9C40-BDAF8BAD2F48}" destId="{1B9CDE3C-24EC-415A-8DD6-B893937C30C0}" srcOrd="0" destOrd="0" presId="urn:microsoft.com/office/officeart/2008/layout/HorizontalMultiLevelHierarchy"/>
    <dgm:cxn modelId="{AA216048-BCE1-4E53-ABDD-1A998D339351}" type="presParOf" srcId="{5B079557-F4A0-4ED0-9C40-BDAF8BAD2F48}" destId="{B1211C8F-1B56-42BD-80FA-A8FF863445C6}" srcOrd="1" destOrd="0" presId="urn:microsoft.com/office/officeart/2008/layout/HorizontalMultiLevelHierarchy"/>
    <dgm:cxn modelId="{96B74C60-47D2-4D9C-B2E4-6AA713572747}" type="presParOf" srcId="{BF7E2CC1-A7C5-47DD-8FF5-D3D4AC0A3062}" destId="{B2B3E199-6BEE-463D-962D-E1ECC78D5F19}" srcOrd="6" destOrd="0" presId="urn:microsoft.com/office/officeart/2008/layout/HorizontalMultiLevelHierarchy"/>
    <dgm:cxn modelId="{D7A13FC4-5FEC-413A-8F79-3CC01BC4F4EF}" type="presParOf" srcId="{B2B3E199-6BEE-463D-962D-E1ECC78D5F19}" destId="{638917FE-CA88-42BA-9E02-2604691B5F06}" srcOrd="0" destOrd="0" presId="urn:microsoft.com/office/officeart/2008/layout/HorizontalMultiLevelHierarchy"/>
    <dgm:cxn modelId="{991C12A6-1CB0-424A-B5FF-141569F98AB3}" type="presParOf" srcId="{BF7E2CC1-A7C5-47DD-8FF5-D3D4AC0A3062}" destId="{93620245-DD83-465A-8E24-D74B18A49654}" srcOrd="7" destOrd="0" presId="urn:microsoft.com/office/officeart/2008/layout/HorizontalMultiLevelHierarchy"/>
    <dgm:cxn modelId="{D43E8F84-5536-4C5A-ACC1-7FCE45D3D26A}" type="presParOf" srcId="{93620245-DD83-465A-8E24-D74B18A49654}" destId="{4EAF0622-FA1A-4BBA-ABCD-36156F8FA77C}" srcOrd="0" destOrd="0" presId="urn:microsoft.com/office/officeart/2008/layout/HorizontalMultiLevelHierarchy"/>
    <dgm:cxn modelId="{EE90F4C3-F0EE-40CA-B7CD-C81D0FA295AA}" type="presParOf" srcId="{93620245-DD83-465A-8E24-D74B18A49654}" destId="{5ED03CEB-68C9-4FD0-9E5F-4AEE6FC00174}" srcOrd="1" destOrd="0" presId="urn:microsoft.com/office/officeart/2008/layout/HorizontalMultiLevelHierarchy"/>
    <dgm:cxn modelId="{782975DC-4FD4-4512-B74C-B0CE44D632F3}" type="presParOf" srcId="{BF7E2CC1-A7C5-47DD-8FF5-D3D4AC0A3062}" destId="{BDAFBBD2-5EDF-44FC-AD1D-74208BF207ED}" srcOrd="8" destOrd="0" presId="urn:microsoft.com/office/officeart/2008/layout/HorizontalMultiLevelHierarchy"/>
    <dgm:cxn modelId="{5C4801B6-6E87-4C27-A900-ED1E19D87EEC}" type="presParOf" srcId="{BDAFBBD2-5EDF-44FC-AD1D-74208BF207ED}" destId="{3D0153E2-A963-463E-AC34-C1CEEF63C318}" srcOrd="0" destOrd="0" presId="urn:microsoft.com/office/officeart/2008/layout/HorizontalMultiLevelHierarchy"/>
    <dgm:cxn modelId="{F24A74AD-27DC-4B68-B7DC-F63B663E6F82}" type="presParOf" srcId="{BF7E2CC1-A7C5-47DD-8FF5-D3D4AC0A3062}" destId="{83970BBD-F5B7-465B-A3AF-91D3E5710DF3}" srcOrd="9" destOrd="0" presId="urn:microsoft.com/office/officeart/2008/layout/HorizontalMultiLevelHierarchy"/>
    <dgm:cxn modelId="{FC2EF3D3-2CE1-4388-8E7D-C897933EA80D}" type="presParOf" srcId="{83970BBD-F5B7-465B-A3AF-91D3E5710DF3}" destId="{9BB1565E-546F-4461-932E-018F0855CE51}" srcOrd="0" destOrd="0" presId="urn:microsoft.com/office/officeart/2008/layout/HorizontalMultiLevelHierarchy"/>
    <dgm:cxn modelId="{697060EA-7524-4CB6-9523-028FB0CC2157}" type="presParOf" srcId="{83970BBD-F5B7-465B-A3AF-91D3E5710DF3}" destId="{5DF2E144-97AF-489C-A950-B9C997771520}" srcOrd="1" destOrd="0" presId="urn:microsoft.com/office/officeart/2008/layout/HorizontalMultiLevelHierarchy"/>
    <dgm:cxn modelId="{AC15D041-B9BA-4452-B8E0-10AEC7427035}" type="presParOf" srcId="{BF7E2CC1-A7C5-47DD-8FF5-D3D4AC0A3062}" destId="{D6C8C828-BBA1-41A7-9F3E-B5C071C74397}" srcOrd="10" destOrd="0" presId="urn:microsoft.com/office/officeart/2008/layout/HorizontalMultiLevelHierarchy"/>
    <dgm:cxn modelId="{63AF21CB-053A-4B3D-8969-0CD062341125}" type="presParOf" srcId="{D6C8C828-BBA1-41A7-9F3E-B5C071C74397}" destId="{216C7B01-7342-42E7-BF11-A15C9948591E}" srcOrd="0" destOrd="0" presId="urn:microsoft.com/office/officeart/2008/layout/HorizontalMultiLevelHierarchy"/>
    <dgm:cxn modelId="{B6CFB887-87B7-4632-A9CF-7A5CE5F64C76}" type="presParOf" srcId="{BF7E2CC1-A7C5-47DD-8FF5-D3D4AC0A3062}" destId="{48A3EE20-CFD9-447C-8989-2ECAD3198936}" srcOrd="11" destOrd="0" presId="urn:microsoft.com/office/officeart/2008/layout/HorizontalMultiLevelHierarchy"/>
    <dgm:cxn modelId="{EA5E2014-8CD4-4F5F-9F6D-F32636B774AE}" type="presParOf" srcId="{48A3EE20-CFD9-447C-8989-2ECAD3198936}" destId="{867A5E3F-7550-4A29-AE84-4FE15665E422}" srcOrd="0" destOrd="0" presId="urn:microsoft.com/office/officeart/2008/layout/HorizontalMultiLevelHierarchy"/>
    <dgm:cxn modelId="{2F437347-F549-4EA3-AEA7-2E215EA8405F}" type="presParOf" srcId="{48A3EE20-CFD9-447C-8989-2ECAD3198936}" destId="{6B5289C6-1496-4AD9-83E2-2CDACB9D4D8F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3F7112E-EE74-41BE-BF2A-158017087323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s-AR"/>
        </a:p>
      </dgm:t>
    </dgm:pt>
    <dgm:pt modelId="{346AFDA7-F44D-4E83-8631-42628643A118}">
      <dgm:prSet phldrT="[Texto]"/>
      <dgm:spPr>
        <a:xfrm rot="16200000">
          <a:off x="-1173546" y="2064525"/>
          <a:ext cx="2902470" cy="551469"/>
        </a:xfrm>
        <a:prstGeom prst="rect">
          <a:avLst/>
        </a:prstGeom>
      </dgm:spPr>
      <dgm:t>
        <a:bodyPr/>
        <a:lstStyle/>
        <a:p>
          <a:pPr>
            <a:buNone/>
          </a:pPr>
          <a:r>
            <a:rPr lang="es-AR">
              <a:solidFill>
                <a:schemeClr val="tx1"/>
              </a:solidFill>
              <a:latin typeface="Candara"/>
              <a:ea typeface="+mn-ea"/>
              <a:cs typeface="+mn-cs"/>
            </a:rPr>
            <a:t>RIESGOS</a:t>
          </a:r>
          <a:endParaRPr lang="es-AR" dirty="0">
            <a:solidFill>
              <a:schemeClr val="tx1"/>
            </a:solidFill>
            <a:latin typeface="Candara"/>
            <a:ea typeface="+mn-ea"/>
            <a:cs typeface="+mn-cs"/>
          </a:endParaRPr>
        </a:p>
      </dgm:t>
    </dgm:pt>
    <dgm:pt modelId="{B992C8D4-03EF-44FE-B707-116C7AB62B28}" type="parTrans" cxnId="{E468705F-1E6B-4F12-8063-C560A5B50543}">
      <dgm:prSet/>
      <dgm:spPr/>
      <dgm:t>
        <a:bodyPr/>
        <a:lstStyle/>
        <a:p>
          <a:endParaRPr lang="es-AR"/>
        </a:p>
      </dgm:t>
    </dgm:pt>
    <dgm:pt modelId="{AC088EBC-9EAA-42EA-8086-F1ACF532120D}" type="sibTrans" cxnId="{E468705F-1E6B-4F12-8063-C560A5B50543}">
      <dgm:prSet/>
      <dgm:spPr/>
      <dgm:t>
        <a:bodyPr/>
        <a:lstStyle/>
        <a:p>
          <a:endParaRPr lang="es-AR"/>
        </a:p>
      </dgm:t>
    </dgm:pt>
    <dgm:pt modelId="{5ADFC1B2-1437-4786-88B4-CF7B08506432}">
      <dgm:prSet phldrT="[Texto]"/>
      <dgm:spPr>
        <a:xfrm>
          <a:off x="915187" y="1030520"/>
          <a:ext cx="1808819" cy="551469"/>
        </a:xfrm>
        <a:prstGeom prst="rect">
          <a:avLst/>
        </a:prstGeom>
      </dgm:spPr>
      <dgm:t>
        <a:bodyPr/>
        <a:lstStyle/>
        <a:p>
          <a:pPr>
            <a:buNone/>
          </a:pPr>
          <a:r>
            <a:rPr lang="es-AR" dirty="0">
              <a:solidFill>
                <a:schemeClr val="tx1"/>
              </a:solidFill>
              <a:latin typeface="Candara"/>
              <a:ea typeface="+mn-ea"/>
              <a:cs typeface="+mn-cs"/>
            </a:rPr>
            <a:t>MIEMBROS SUPERIORES</a:t>
          </a:r>
        </a:p>
      </dgm:t>
    </dgm:pt>
    <dgm:pt modelId="{CF98C117-A17F-455C-9514-3883E060F77C}" type="parTrans" cxnId="{62F5F381-3838-430F-955A-FD310E3CF73C}">
      <dgm:prSet/>
      <dgm:spPr>
        <a:xfrm>
          <a:off x="553423" y="1306254"/>
          <a:ext cx="361763" cy="1034005"/>
        </a:xfrm>
        <a:custGeom>
          <a:avLst/>
          <a:gdLst/>
          <a:ahLst/>
          <a:cxnLst/>
          <a:rect l="0" t="0" r="0" b="0"/>
          <a:pathLst>
            <a:path>
              <a:moveTo>
                <a:pt x="0" y="1034005"/>
              </a:moveTo>
              <a:lnTo>
                <a:pt x="180881" y="1034005"/>
              </a:lnTo>
              <a:lnTo>
                <a:pt x="180881" y="0"/>
              </a:lnTo>
              <a:lnTo>
                <a:pt x="361763" y="0"/>
              </a:lnTo>
            </a:path>
          </a:pathLst>
        </a:custGeom>
      </dgm:spPr>
      <dgm:t>
        <a:bodyPr/>
        <a:lstStyle/>
        <a:p>
          <a:pPr>
            <a:buNone/>
          </a:pPr>
          <a:endParaRPr lang="es-AR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/>
            <a:ea typeface="+mn-ea"/>
            <a:cs typeface="+mn-cs"/>
          </a:endParaRPr>
        </a:p>
      </dgm:t>
    </dgm:pt>
    <dgm:pt modelId="{EFBDD5DF-5D2D-4406-94ED-71466C4FF01A}" type="sibTrans" cxnId="{62F5F381-3838-430F-955A-FD310E3CF73C}">
      <dgm:prSet/>
      <dgm:spPr/>
      <dgm:t>
        <a:bodyPr/>
        <a:lstStyle/>
        <a:p>
          <a:endParaRPr lang="es-AR"/>
        </a:p>
      </dgm:t>
    </dgm:pt>
    <dgm:pt modelId="{499A3629-1859-4436-9C5A-3FFC79DE7303}">
      <dgm:prSet phldrT="[Texto]"/>
      <dgm:spPr>
        <a:xfrm>
          <a:off x="915187" y="2064525"/>
          <a:ext cx="1808819" cy="551469"/>
        </a:xfrm>
        <a:prstGeom prst="rect">
          <a:avLst/>
        </a:prstGeom>
      </dgm:spPr>
      <dgm:t>
        <a:bodyPr/>
        <a:lstStyle/>
        <a:p>
          <a:pPr>
            <a:buNone/>
          </a:pPr>
          <a:r>
            <a:rPr lang="es-AR">
              <a:solidFill>
                <a:schemeClr val="tx1"/>
              </a:solidFill>
              <a:latin typeface="Candara"/>
              <a:ea typeface="+mn-ea"/>
              <a:cs typeface="+mn-cs"/>
            </a:rPr>
            <a:t>CABEZA Y PIES</a:t>
          </a:r>
          <a:endParaRPr lang="es-AR" dirty="0">
            <a:solidFill>
              <a:schemeClr val="tx1"/>
            </a:solidFill>
            <a:latin typeface="Candara"/>
            <a:ea typeface="+mn-ea"/>
            <a:cs typeface="+mn-cs"/>
          </a:endParaRPr>
        </a:p>
      </dgm:t>
    </dgm:pt>
    <dgm:pt modelId="{E96302EA-E16F-415F-AB03-2585B2B7BF26}" type="parTrans" cxnId="{3119935A-5B58-455B-A65C-6F0126E3C01C}">
      <dgm:prSet/>
      <dgm:spPr>
        <a:xfrm>
          <a:off x="553423" y="2294540"/>
          <a:ext cx="36176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1763" y="45720"/>
              </a:lnTo>
            </a:path>
          </a:pathLst>
        </a:custGeom>
      </dgm:spPr>
      <dgm:t>
        <a:bodyPr/>
        <a:lstStyle/>
        <a:p>
          <a:pPr>
            <a:buNone/>
          </a:pPr>
          <a:endParaRPr lang="es-AR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/>
            <a:ea typeface="+mn-ea"/>
            <a:cs typeface="+mn-cs"/>
          </a:endParaRPr>
        </a:p>
      </dgm:t>
    </dgm:pt>
    <dgm:pt modelId="{FA4BD80E-2AF8-4AC5-B3EC-671E9B8005AA}" type="sibTrans" cxnId="{3119935A-5B58-455B-A65C-6F0126E3C01C}">
      <dgm:prSet/>
      <dgm:spPr/>
      <dgm:t>
        <a:bodyPr/>
        <a:lstStyle/>
        <a:p>
          <a:endParaRPr lang="es-AR"/>
        </a:p>
      </dgm:t>
    </dgm:pt>
    <dgm:pt modelId="{08575981-1770-49FF-A2F5-890E33080137}">
      <dgm:prSet/>
      <dgm:spPr>
        <a:xfrm>
          <a:off x="3085771" y="685851"/>
          <a:ext cx="1808819" cy="551469"/>
        </a:xfrm>
        <a:prstGeom prst="rect">
          <a:avLst/>
        </a:prstGeom>
      </dgm:spPr>
      <dgm:t>
        <a:bodyPr/>
        <a:lstStyle/>
        <a:p>
          <a:pPr>
            <a:buNone/>
          </a:pPr>
          <a:r>
            <a:rPr lang="es-AR">
              <a:solidFill>
                <a:schemeClr val="tx1"/>
              </a:solidFill>
              <a:latin typeface="Candara"/>
              <a:ea typeface="+mn-ea"/>
              <a:cs typeface="+mn-cs"/>
            </a:rPr>
            <a:t>TRASTORNOS MUSCULO ESQUELÉTICOS</a:t>
          </a:r>
          <a:endParaRPr lang="es-AR" dirty="0">
            <a:solidFill>
              <a:schemeClr val="tx1"/>
            </a:solidFill>
            <a:latin typeface="Candara"/>
            <a:ea typeface="+mn-ea"/>
            <a:cs typeface="+mn-cs"/>
          </a:endParaRPr>
        </a:p>
      </dgm:t>
    </dgm:pt>
    <dgm:pt modelId="{FE128427-E6A0-4F3E-9E71-CF068E8B3EFD}" type="parTrans" cxnId="{A8EEBDBE-987B-4B6E-B997-71E762D614FF}">
      <dgm:prSet/>
      <dgm:spPr>
        <a:xfrm>
          <a:off x="2724007" y="961586"/>
          <a:ext cx="361763" cy="344668"/>
        </a:xfrm>
        <a:custGeom>
          <a:avLst/>
          <a:gdLst/>
          <a:ahLst/>
          <a:cxnLst/>
          <a:rect l="0" t="0" r="0" b="0"/>
          <a:pathLst>
            <a:path>
              <a:moveTo>
                <a:pt x="0" y="344668"/>
              </a:moveTo>
              <a:lnTo>
                <a:pt x="180881" y="344668"/>
              </a:lnTo>
              <a:lnTo>
                <a:pt x="180881" y="0"/>
              </a:lnTo>
              <a:lnTo>
                <a:pt x="361763" y="0"/>
              </a:lnTo>
            </a:path>
          </a:pathLst>
        </a:custGeom>
      </dgm:spPr>
      <dgm:t>
        <a:bodyPr/>
        <a:lstStyle/>
        <a:p>
          <a:pPr>
            <a:buNone/>
          </a:pPr>
          <a:endParaRPr lang="es-AR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/>
            <a:ea typeface="+mn-ea"/>
            <a:cs typeface="+mn-cs"/>
          </a:endParaRPr>
        </a:p>
      </dgm:t>
    </dgm:pt>
    <dgm:pt modelId="{CD4E8C2C-9B27-4F29-B5B0-0113F62F1089}" type="sibTrans" cxnId="{A8EEBDBE-987B-4B6E-B997-71E762D614FF}">
      <dgm:prSet/>
      <dgm:spPr/>
      <dgm:t>
        <a:bodyPr/>
        <a:lstStyle/>
        <a:p>
          <a:endParaRPr lang="es-AR"/>
        </a:p>
      </dgm:t>
    </dgm:pt>
    <dgm:pt modelId="{78F63127-8E44-4F9E-9B21-674118244413}">
      <dgm:prSet/>
      <dgm:spPr>
        <a:xfrm>
          <a:off x="3085771" y="1375188"/>
          <a:ext cx="1808819" cy="551469"/>
        </a:xfrm>
        <a:prstGeom prst="rect">
          <a:avLst/>
        </a:prstGeom>
      </dgm:spPr>
      <dgm:t>
        <a:bodyPr/>
        <a:lstStyle/>
        <a:p>
          <a:pPr>
            <a:buNone/>
          </a:pPr>
          <a:r>
            <a:rPr lang="es-AR">
              <a:solidFill>
                <a:schemeClr val="tx1"/>
              </a:solidFill>
              <a:latin typeface="Candara"/>
              <a:ea typeface="+mn-ea"/>
              <a:cs typeface="+mn-cs"/>
            </a:rPr>
            <a:t>SÍNDROME TÚNEL CARPIANO</a:t>
          </a:r>
          <a:endParaRPr lang="es-AR" dirty="0">
            <a:solidFill>
              <a:schemeClr val="tx1"/>
            </a:solidFill>
            <a:latin typeface="Candara"/>
            <a:ea typeface="+mn-ea"/>
            <a:cs typeface="+mn-cs"/>
          </a:endParaRPr>
        </a:p>
      </dgm:t>
    </dgm:pt>
    <dgm:pt modelId="{20B448FD-FC36-471E-87B3-8DEB060E6650}" type="parTrans" cxnId="{BE6C183A-D20E-455D-A085-C1AF8685B8FC}">
      <dgm:prSet/>
      <dgm:spPr>
        <a:xfrm>
          <a:off x="2724007" y="1306254"/>
          <a:ext cx="361763" cy="3446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0881" y="0"/>
              </a:lnTo>
              <a:lnTo>
                <a:pt x="180881" y="344668"/>
              </a:lnTo>
              <a:lnTo>
                <a:pt x="361763" y="344668"/>
              </a:lnTo>
            </a:path>
          </a:pathLst>
        </a:custGeom>
      </dgm:spPr>
      <dgm:t>
        <a:bodyPr/>
        <a:lstStyle/>
        <a:p>
          <a:pPr>
            <a:buNone/>
          </a:pPr>
          <a:endParaRPr lang="es-AR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/>
            <a:ea typeface="+mn-ea"/>
            <a:cs typeface="+mn-cs"/>
          </a:endParaRPr>
        </a:p>
      </dgm:t>
    </dgm:pt>
    <dgm:pt modelId="{D86399EA-3F70-44B7-89D0-C802A20C9415}" type="sibTrans" cxnId="{BE6C183A-D20E-455D-A085-C1AF8685B8FC}">
      <dgm:prSet/>
      <dgm:spPr/>
      <dgm:t>
        <a:bodyPr/>
        <a:lstStyle/>
        <a:p>
          <a:endParaRPr lang="es-AR"/>
        </a:p>
      </dgm:t>
    </dgm:pt>
    <dgm:pt modelId="{17748F82-D44C-4222-ACE3-1322480D0BBD}">
      <dgm:prSet/>
      <dgm:spPr>
        <a:xfrm>
          <a:off x="915187" y="3098530"/>
          <a:ext cx="1808819" cy="551469"/>
        </a:xfrm>
        <a:prstGeom prst="rect">
          <a:avLst/>
        </a:prstGeom>
      </dgm:spPr>
      <dgm:t>
        <a:bodyPr/>
        <a:lstStyle/>
        <a:p>
          <a:pPr>
            <a:buNone/>
          </a:pPr>
          <a:r>
            <a:rPr lang="es-AR">
              <a:solidFill>
                <a:schemeClr val="tx1"/>
              </a:solidFill>
              <a:latin typeface="Candara"/>
              <a:ea typeface="+mn-ea"/>
              <a:cs typeface="+mn-cs"/>
            </a:rPr>
            <a:t>ESPALDA</a:t>
          </a:r>
          <a:endParaRPr lang="es-AR" dirty="0">
            <a:solidFill>
              <a:schemeClr val="tx1"/>
            </a:solidFill>
            <a:latin typeface="Candara"/>
            <a:ea typeface="+mn-ea"/>
            <a:cs typeface="+mn-cs"/>
          </a:endParaRPr>
        </a:p>
      </dgm:t>
    </dgm:pt>
    <dgm:pt modelId="{1E2C8C2E-D485-4F54-85B6-B098D6AE2771}" type="parTrans" cxnId="{9AF339AA-3088-4B3B-974D-8A2B7F556B03}">
      <dgm:prSet/>
      <dgm:spPr>
        <a:xfrm>
          <a:off x="553423" y="2340260"/>
          <a:ext cx="361763" cy="10340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0881" y="0"/>
              </a:lnTo>
              <a:lnTo>
                <a:pt x="180881" y="1034005"/>
              </a:lnTo>
              <a:lnTo>
                <a:pt x="361763" y="1034005"/>
              </a:lnTo>
            </a:path>
          </a:pathLst>
        </a:custGeom>
      </dgm:spPr>
      <dgm:t>
        <a:bodyPr/>
        <a:lstStyle/>
        <a:p>
          <a:pPr>
            <a:buNone/>
          </a:pPr>
          <a:endParaRPr lang="es-AR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/>
            <a:ea typeface="+mn-ea"/>
            <a:cs typeface="+mn-cs"/>
          </a:endParaRPr>
        </a:p>
      </dgm:t>
    </dgm:pt>
    <dgm:pt modelId="{411FD134-7E35-447C-B2C5-1894F1C11600}" type="sibTrans" cxnId="{9AF339AA-3088-4B3B-974D-8A2B7F556B03}">
      <dgm:prSet/>
      <dgm:spPr/>
      <dgm:t>
        <a:bodyPr/>
        <a:lstStyle/>
        <a:p>
          <a:endParaRPr lang="es-AR"/>
        </a:p>
      </dgm:t>
    </dgm:pt>
    <dgm:pt modelId="{452CE412-F109-4CC8-9CBA-EEC678E857B2}">
      <dgm:prSet/>
      <dgm:spPr>
        <a:xfrm>
          <a:off x="3085771" y="2753862"/>
          <a:ext cx="1808819" cy="551469"/>
        </a:xfrm>
        <a:prstGeom prst="rect">
          <a:avLst/>
        </a:prstGeom>
      </dgm:spPr>
      <dgm:t>
        <a:bodyPr/>
        <a:lstStyle/>
        <a:p>
          <a:pPr>
            <a:buNone/>
          </a:pPr>
          <a:r>
            <a:rPr lang="es-AR">
              <a:solidFill>
                <a:schemeClr val="tx1"/>
              </a:solidFill>
              <a:latin typeface="Candara"/>
              <a:ea typeface="+mn-ea"/>
              <a:cs typeface="+mn-cs"/>
            </a:rPr>
            <a:t>LUMBALGIA</a:t>
          </a:r>
          <a:endParaRPr lang="es-AR" dirty="0">
            <a:solidFill>
              <a:schemeClr val="tx1"/>
            </a:solidFill>
            <a:latin typeface="Candara"/>
            <a:ea typeface="+mn-ea"/>
            <a:cs typeface="+mn-cs"/>
          </a:endParaRPr>
        </a:p>
      </dgm:t>
    </dgm:pt>
    <dgm:pt modelId="{2D31A1C3-EF18-455E-8539-8C3790B1E412}" type="parTrans" cxnId="{721CEE16-4F41-4C0C-A736-3AB11819FB91}">
      <dgm:prSet/>
      <dgm:spPr>
        <a:xfrm>
          <a:off x="2724007" y="3029596"/>
          <a:ext cx="361763" cy="344668"/>
        </a:xfrm>
        <a:custGeom>
          <a:avLst/>
          <a:gdLst/>
          <a:ahLst/>
          <a:cxnLst/>
          <a:rect l="0" t="0" r="0" b="0"/>
          <a:pathLst>
            <a:path>
              <a:moveTo>
                <a:pt x="0" y="344668"/>
              </a:moveTo>
              <a:lnTo>
                <a:pt x="180881" y="344668"/>
              </a:lnTo>
              <a:lnTo>
                <a:pt x="180881" y="0"/>
              </a:lnTo>
              <a:lnTo>
                <a:pt x="361763" y="0"/>
              </a:lnTo>
            </a:path>
          </a:pathLst>
        </a:custGeom>
      </dgm:spPr>
      <dgm:t>
        <a:bodyPr/>
        <a:lstStyle/>
        <a:p>
          <a:pPr>
            <a:buNone/>
          </a:pPr>
          <a:endParaRPr lang="es-AR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/>
            <a:ea typeface="+mn-ea"/>
            <a:cs typeface="+mn-cs"/>
          </a:endParaRPr>
        </a:p>
      </dgm:t>
    </dgm:pt>
    <dgm:pt modelId="{01DEC59F-E24E-480B-A584-282A62A10EEA}" type="sibTrans" cxnId="{721CEE16-4F41-4C0C-A736-3AB11819FB91}">
      <dgm:prSet/>
      <dgm:spPr/>
      <dgm:t>
        <a:bodyPr/>
        <a:lstStyle/>
        <a:p>
          <a:endParaRPr lang="es-AR"/>
        </a:p>
      </dgm:t>
    </dgm:pt>
    <dgm:pt modelId="{F3757479-2328-44E2-ACAA-0B959E06043A}">
      <dgm:prSet/>
      <dgm:spPr>
        <a:xfrm>
          <a:off x="3085771" y="3443198"/>
          <a:ext cx="1808819" cy="551469"/>
        </a:xfrm>
        <a:prstGeom prst="rect">
          <a:avLst/>
        </a:prstGeom>
      </dgm:spPr>
      <dgm:t>
        <a:bodyPr/>
        <a:lstStyle/>
        <a:p>
          <a:pPr>
            <a:buNone/>
          </a:pPr>
          <a:r>
            <a:rPr lang="es-AR">
              <a:solidFill>
                <a:schemeClr val="tx1"/>
              </a:solidFill>
              <a:latin typeface="Candara"/>
              <a:ea typeface="+mn-ea"/>
              <a:cs typeface="+mn-cs"/>
            </a:rPr>
            <a:t>HERNIA DE DISCO</a:t>
          </a:r>
          <a:endParaRPr lang="es-AR" dirty="0">
            <a:solidFill>
              <a:schemeClr val="tx1"/>
            </a:solidFill>
            <a:latin typeface="Candara"/>
            <a:ea typeface="+mn-ea"/>
            <a:cs typeface="+mn-cs"/>
          </a:endParaRPr>
        </a:p>
      </dgm:t>
    </dgm:pt>
    <dgm:pt modelId="{C8CDD15B-D5D1-4C62-A4F8-D4AD93A6B6C9}" type="parTrans" cxnId="{5C86E38C-5030-4CBB-B331-A952E5596613}">
      <dgm:prSet/>
      <dgm:spPr>
        <a:xfrm>
          <a:off x="2724007" y="3374265"/>
          <a:ext cx="361763" cy="3446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0881" y="0"/>
              </a:lnTo>
              <a:lnTo>
                <a:pt x="180881" y="344668"/>
              </a:lnTo>
              <a:lnTo>
                <a:pt x="361763" y="344668"/>
              </a:lnTo>
            </a:path>
          </a:pathLst>
        </a:custGeom>
      </dgm:spPr>
      <dgm:t>
        <a:bodyPr/>
        <a:lstStyle/>
        <a:p>
          <a:pPr>
            <a:buNone/>
          </a:pPr>
          <a:endParaRPr lang="es-AR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/>
            <a:ea typeface="+mn-ea"/>
            <a:cs typeface="+mn-cs"/>
          </a:endParaRPr>
        </a:p>
      </dgm:t>
    </dgm:pt>
    <dgm:pt modelId="{F24A4E55-9EF3-4840-829B-B0A71E572ECF}" type="sibTrans" cxnId="{5C86E38C-5030-4CBB-B331-A952E5596613}">
      <dgm:prSet/>
      <dgm:spPr/>
      <dgm:t>
        <a:bodyPr/>
        <a:lstStyle/>
        <a:p>
          <a:endParaRPr lang="es-AR"/>
        </a:p>
      </dgm:t>
    </dgm:pt>
    <dgm:pt modelId="{2EC6D0E7-2CF3-45C9-8FDE-204FF57FF8E4}">
      <dgm:prSet/>
      <dgm:spPr>
        <a:xfrm>
          <a:off x="3085771" y="2064525"/>
          <a:ext cx="1808819" cy="551469"/>
        </a:xfrm>
        <a:prstGeom prst="rect">
          <a:avLst/>
        </a:prstGeom>
      </dgm:spPr>
      <dgm:t>
        <a:bodyPr/>
        <a:lstStyle/>
        <a:p>
          <a:pPr>
            <a:buNone/>
          </a:pPr>
          <a:r>
            <a:rPr lang="es-AR">
              <a:solidFill>
                <a:schemeClr val="tx1"/>
              </a:solidFill>
              <a:latin typeface="Candara"/>
              <a:ea typeface="+mn-ea"/>
              <a:cs typeface="+mn-cs"/>
            </a:rPr>
            <a:t>GOLPES, HERIDAS Y PERDIDA DE CONOCIMIENTO</a:t>
          </a:r>
          <a:endParaRPr lang="es-AR" dirty="0">
            <a:solidFill>
              <a:schemeClr val="tx1"/>
            </a:solidFill>
            <a:latin typeface="Candara"/>
            <a:ea typeface="+mn-ea"/>
            <a:cs typeface="+mn-cs"/>
          </a:endParaRPr>
        </a:p>
      </dgm:t>
    </dgm:pt>
    <dgm:pt modelId="{413A36BF-D71B-4A72-8A22-E2CDCE356218}" type="parTrans" cxnId="{09E11343-B630-49F3-B690-35A5A4E0372D}">
      <dgm:prSet/>
      <dgm:spPr>
        <a:xfrm>
          <a:off x="2724007" y="2294540"/>
          <a:ext cx="36176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1763" y="45720"/>
              </a:lnTo>
            </a:path>
          </a:pathLst>
        </a:custGeom>
      </dgm:spPr>
      <dgm:t>
        <a:bodyPr/>
        <a:lstStyle/>
        <a:p>
          <a:pPr>
            <a:buNone/>
          </a:pPr>
          <a:endParaRPr lang="es-AR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/>
            <a:ea typeface="+mn-ea"/>
            <a:cs typeface="+mn-cs"/>
          </a:endParaRPr>
        </a:p>
      </dgm:t>
    </dgm:pt>
    <dgm:pt modelId="{2BA28874-A9EA-45CC-8BD2-F016AF4CC4AB}" type="sibTrans" cxnId="{09E11343-B630-49F3-B690-35A5A4E0372D}">
      <dgm:prSet/>
      <dgm:spPr/>
      <dgm:t>
        <a:bodyPr/>
        <a:lstStyle/>
        <a:p>
          <a:endParaRPr lang="es-AR"/>
        </a:p>
      </dgm:t>
    </dgm:pt>
    <dgm:pt modelId="{09DC0F29-ABA6-4F23-AE46-E86821E807EC}" type="pres">
      <dgm:prSet presAssocID="{43F7112E-EE74-41BE-BF2A-158017087323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05D7023-7A40-40D0-A030-861B942AD5D8}" type="pres">
      <dgm:prSet presAssocID="{346AFDA7-F44D-4E83-8631-42628643A118}" presName="root1" presStyleCnt="0"/>
      <dgm:spPr/>
    </dgm:pt>
    <dgm:pt modelId="{AE94DBE9-0F68-4CED-9528-17FE8D65A60D}" type="pres">
      <dgm:prSet presAssocID="{346AFDA7-F44D-4E83-8631-42628643A118}" presName="LevelOneTextNode" presStyleLbl="node0" presStyleIdx="0" presStyleCnt="1">
        <dgm:presLayoutVars>
          <dgm:chPref val="3"/>
        </dgm:presLayoutVars>
      </dgm:prSet>
      <dgm:spPr/>
    </dgm:pt>
    <dgm:pt modelId="{BF7E2CC1-A7C5-47DD-8FF5-D3D4AC0A3062}" type="pres">
      <dgm:prSet presAssocID="{346AFDA7-F44D-4E83-8631-42628643A118}" presName="level2hierChild" presStyleCnt="0"/>
      <dgm:spPr/>
    </dgm:pt>
    <dgm:pt modelId="{33CE0D28-394E-4D84-B0CA-7370AE8F5B98}" type="pres">
      <dgm:prSet presAssocID="{CF98C117-A17F-455C-9514-3883E060F77C}" presName="conn2-1" presStyleLbl="parChTrans1D2" presStyleIdx="0" presStyleCnt="3"/>
      <dgm:spPr/>
    </dgm:pt>
    <dgm:pt modelId="{E64E8395-BCF2-41EA-A3CF-121B7C2C905C}" type="pres">
      <dgm:prSet presAssocID="{CF98C117-A17F-455C-9514-3883E060F77C}" presName="connTx" presStyleLbl="parChTrans1D2" presStyleIdx="0" presStyleCnt="3"/>
      <dgm:spPr/>
    </dgm:pt>
    <dgm:pt modelId="{707B5EF3-390F-4B6E-B669-74B509E7DAFE}" type="pres">
      <dgm:prSet presAssocID="{5ADFC1B2-1437-4786-88B4-CF7B08506432}" presName="root2" presStyleCnt="0"/>
      <dgm:spPr/>
    </dgm:pt>
    <dgm:pt modelId="{5AB55732-D36D-48C5-B9B9-558FA47E83BB}" type="pres">
      <dgm:prSet presAssocID="{5ADFC1B2-1437-4786-88B4-CF7B08506432}" presName="LevelTwoTextNode" presStyleLbl="node2" presStyleIdx="0" presStyleCnt="3">
        <dgm:presLayoutVars>
          <dgm:chPref val="3"/>
        </dgm:presLayoutVars>
      </dgm:prSet>
      <dgm:spPr/>
    </dgm:pt>
    <dgm:pt modelId="{E3246DBA-2663-4DA1-8DA7-40A3FA3DE7B7}" type="pres">
      <dgm:prSet presAssocID="{5ADFC1B2-1437-4786-88B4-CF7B08506432}" presName="level3hierChild" presStyleCnt="0"/>
      <dgm:spPr/>
    </dgm:pt>
    <dgm:pt modelId="{7205F899-AFD0-4A9C-B939-3BA960F5B382}" type="pres">
      <dgm:prSet presAssocID="{FE128427-E6A0-4F3E-9E71-CF068E8B3EFD}" presName="conn2-1" presStyleLbl="parChTrans1D3" presStyleIdx="0" presStyleCnt="5"/>
      <dgm:spPr/>
    </dgm:pt>
    <dgm:pt modelId="{36A40D82-76F6-4A0B-A0D3-89226FBE50CE}" type="pres">
      <dgm:prSet presAssocID="{FE128427-E6A0-4F3E-9E71-CF068E8B3EFD}" presName="connTx" presStyleLbl="parChTrans1D3" presStyleIdx="0" presStyleCnt="5"/>
      <dgm:spPr/>
    </dgm:pt>
    <dgm:pt modelId="{BB11FB65-1003-4E70-B2F3-544525536837}" type="pres">
      <dgm:prSet presAssocID="{08575981-1770-49FF-A2F5-890E33080137}" presName="root2" presStyleCnt="0"/>
      <dgm:spPr/>
    </dgm:pt>
    <dgm:pt modelId="{3CD12DD4-A5BD-4EB7-8F0A-BAA5FCCC212E}" type="pres">
      <dgm:prSet presAssocID="{08575981-1770-49FF-A2F5-890E33080137}" presName="LevelTwoTextNode" presStyleLbl="node3" presStyleIdx="0" presStyleCnt="5">
        <dgm:presLayoutVars>
          <dgm:chPref val="3"/>
        </dgm:presLayoutVars>
      </dgm:prSet>
      <dgm:spPr/>
    </dgm:pt>
    <dgm:pt modelId="{78217822-62F0-4B02-A4D0-A910652CE7F4}" type="pres">
      <dgm:prSet presAssocID="{08575981-1770-49FF-A2F5-890E33080137}" presName="level3hierChild" presStyleCnt="0"/>
      <dgm:spPr/>
    </dgm:pt>
    <dgm:pt modelId="{CA2A0B39-70F8-401E-ABB1-D086D9A445AF}" type="pres">
      <dgm:prSet presAssocID="{20B448FD-FC36-471E-87B3-8DEB060E6650}" presName="conn2-1" presStyleLbl="parChTrans1D3" presStyleIdx="1" presStyleCnt="5"/>
      <dgm:spPr/>
    </dgm:pt>
    <dgm:pt modelId="{66488F14-0C04-4678-84F4-FE4AAA3F95EB}" type="pres">
      <dgm:prSet presAssocID="{20B448FD-FC36-471E-87B3-8DEB060E6650}" presName="connTx" presStyleLbl="parChTrans1D3" presStyleIdx="1" presStyleCnt="5"/>
      <dgm:spPr/>
    </dgm:pt>
    <dgm:pt modelId="{81E759D9-420F-415D-BF78-BD021F38BCA4}" type="pres">
      <dgm:prSet presAssocID="{78F63127-8E44-4F9E-9B21-674118244413}" presName="root2" presStyleCnt="0"/>
      <dgm:spPr/>
    </dgm:pt>
    <dgm:pt modelId="{B541B6B5-9B93-44C4-A290-409CE15AED62}" type="pres">
      <dgm:prSet presAssocID="{78F63127-8E44-4F9E-9B21-674118244413}" presName="LevelTwoTextNode" presStyleLbl="node3" presStyleIdx="1" presStyleCnt="5">
        <dgm:presLayoutVars>
          <dgm:chPref val="3"/>
        </dgm:presLayoutVars>
      </dgm:prSet>
      <dgm:spPr/>
    </dgm:pt>
    <dgm:pt modelId="{0ECFDA85-4011-4BAB-B81A-B1855C6FC812}" type="pres">
      <dgm:prSet presAssocID="{78F63127-8E44-4F9E-9B21-674118244413}" presName="level3hierChild" presStyleCnt="0"/>
      <dgm:spPr/>
    </dgm:pt>
    <dgm:pt modelId="{885B1163-368D-46DC-B666-635A4AD2DF3B}" type="pres">
      <dgm:prSet presAssocID="{E96302EA-E16F-415F-AB03-2585B2B7BF26}" presName="conn2-1" presStyleLbl="parChTrans1D2" presStyleIdx="1" presStyleCnt="3"/>
      <dgm:spPr/>
    </dgm:pt>
    <dgm:pt modelId="{E8A54B8E-8F7A-4A63-870E-EB7A60C6E5A9}" type="pres">
      <dgm:prSet presAssocID="{E96302EA-E16F-415F-AB03-2585B2B7BF26}" presName="connTx" presStyleLbl="parChTrans1D2" presStyleIdx="1" presStyleCnt="3"/>
      <dgm:spPr/>
    </dgm:pt>
    <dgm:pt modelId="{37FF1939-E96B-4AA2-85AA-A7291C7DECCC}" type="pres">
      <dgm:prSet presAssocID="{499A3629-1859-4436-9C5A-3FFC79DE7303}" presName="root2" presStyleCnt="0"/>
      <dgm:spPr/>
    </dgm:pt>
    <dgm:pt modelId="{6793A884-8E28-4B3B-A6C5-4BAA64FFC08B}" type="pres">
      <dgm:prSet presAssocID="{499A3629-1859-4436-9C5A-3FFC79DE7303}" presName="LevelTwoTextNode" presStyleLbl="node2" presStyleIdx="1" presStyleCnt="3">
        <dgm:presLayoutVars>
          <dgm:chPref val="3"/>
        </dgm:presLayoutVars>
      </dgm:prSet>
      <dgm:spPr/>
    </dgm:pt>
    <dgm:pt modelId="{45F895B6-FE46-468D-A508-7215222026E4}" type="pres">
      <dgm:prSet presAssocID="{499A3629-1859-4436-9C5A-3FFC79DE7303}" presName="level3hierChild" presStyleCnt="0"/>
      <dgm:spPr/>
    </dgm:pt>
    <dgm:pt modelId="{1530F359-A4D8-421A-8BB8-C9FD18A422A0}" type="pres">
      <dgm:prSet presAssocID="{413A36BF-D71B-4A72-8A22-E2CDCE356218}" presName="conn2-1" presStyleLbl="parChTrans1D3" presStyleIdx="2" presStyleCnt="5"/>
      <dgm:spPr/>
    </dgm:pt>
    <dgm:pt modelId="{62C814C5-9C3D-41B7-8241-487CA5D96173}" type="pres">
      <dgm:prSet presAssocID="{413A36BF-D71B-4A72-8A22-E2CDCE356218}" presName="connTx" presStyleLbl="parChTrans1D3" presStyleIdx="2" presStyleCnt="5"/>
      <dgm:spPr/>
    </dgm:pt>
    <dgm:pt modelId="{FB5D8D9C-8BC2-4A2B-A2FB-5D450CFE3AFA}" type="pres">
      <dgm:prSet presAssocID="{2EC6D0E7-2CF3-45C9-8FDE-204FF57FF8E4}" presName="root2" presStyleCnt="0"/>
      <dgm:spPr/>
    </dgm:pt>
    <dgm:pt modelId="{CBC16DD1-C6F0-477E-AF86-58ED08B6BEEA}" type="pres">
      <dgm:prSet presAssocID="{2EC6D0E7-2CF3-45C9-8FDE-204FF57FF8E4}" presName="LevelTwoTextNode" presStyleLbl="node3" presStyleIdx="2" presStyleCnt="5">
        <dgm:presLayoutVars>
          <dgm:chPref val="3"/>
        </dgm:presLayoutVars>
      </dgm:prSet>
      <dgm:spPr/>
    </dgm:pt>
    <dgm:pt modelId="{FF71F78B-C46E-4C5B-BAC8-D5ECF6CF04F0}" type="pres">
      <dgm:prSet presAssocID="{2EC6D0E7-2CF3-45C9-8FDE-204FF57FF8E4}" presName="level3hierChild" presStyleCnt="0"/>
      <dgm:spPr/>
    </dgm:pt>
    <dgm:pt modelId="{3E257AFF-FC94-4A49-9983-BF2982A82BFF}" type="pres">
      <dgm:prSet presAssocID="{1E2C8C2E-D485-4F54-85B6-B098D6AE2771}" presName="conn2-1" presStyleLbl="parChTrans1D2" presStyleIdx="2" presStyleCnt="3"/>
      <dgm:spPr/>
    </dgm:pt>
    <dgm:pt modelId="{C014995E-7AC6-40C6-B0DC-9ACD80CCF278}" type="pres">
      <dgm:prSet presAssocID="{1E2C8C2E-D485-4F54-85B6-B098D6AE2771}" presName="connTx" presStyleLbl="parChTrans1D2" presStyleIdx="2" presStyleCnt="3"/>
      <dgm:spPr/>
    </dgm:pt>
    <dgm:pt modelId="{B2533E3A-3FC0-4F90-8B19-4B9597AD6699}" type="pres">
      <dgm:prSet presAssocID="{17748F82-D44C-4222-ACE3-1322480D0BBD}" presName="root2" presStyleCnt="0"/>
      <dgm:spPr/>
    </dgm:pt>
    <dgm:pt modelId="{CE48F13F-94FF-48F4-AA6E-323251C5F632}" type="pres">
      <dgm:prSet presAssocID="{17748F82-D44C-4222-ACE3-1322480D0BBD}" presName="LevelTwoTextNode" presStyleLbl="node2" presStyleIdx="2" presStyleCnt="3">
        <dgm:presLayoutVars>
          <dgm:chPref val="3"/>
        </dgm:presLayoutVars>
      </dgm:prSet>
      <dgm:spPr/>
    </dgm:pt>
    <dgm:pt modelId="{853DDD0C-98B1-4B06-A745-B5B69FD3B25A}" type="pres">
      <dgm:prSet presAssocID="{17748F82-D44C-4222-ACE3-1322480D0BBD}" presName="level3hierChild" presStyleCnt="0"/>
      <dgm:spPr/>
    </dgm:pt>
    <dgm:pt modelId="{27CACD66-F2DD-4914-A640-4B05A153F06F}" type="pres">
      <dgm:prSet presAssocID="{2D31A1C3-EF18-455E-8539-8C3790B1E412}" presName="conn2-1" presStyleLbl="parChTrans1D3" presStyleIdx="3" presStyleCnt="5"/>
      <dgm:spPr/>
    </dgm:pt>
    <dgm:pt modelId="{48DC9781-4EDF-4F41-AF8F-ABF418231FE4}" type="pres">
      <dgm:prSet presAssocID="{2D31A1C3-EF18-455E-8539-8C3790B1E412}" presName="connTx" presStyleLbl="parChTrans1D3" presStyleIdx="3" presStyleCnt="5"/>
      <dgm:spPr/>
    </dgm:pt>
    <dgm:pt modelId="{77861EC1-A4AC-4BF9-BBE4-9D105AAA676B}" type="pres">
      <dgm:prSet presAssocID="{452CE412-F109-4CC8-9CBA-EEC678E857B2}" presName="root2" presStyleCnt="0"/>
      <dgm:spPr/>
    </dgm:pt>
    <dgm:pt modelId="{6CB1C7B4-80A3-424B-B559-BF606864C308}" type="pres">
      <dgm:prSet presAssocID="{452CE412-F109-4CC8-9CBA-EEC678E857B2}" presName="LevelTwoTextNode" presStyleLbl="node3" presStyleIdx="3" presStyleCnt="5">
        <dgm:presLayoutVars>
          <dgm:chPref val="3"/>
        </dgm:presLayoutVars>
      </dgm:prSet>
      <dgm:spPr/>
    </dgm:pt>
    <dgm:pt modelId="{720C6849-E356-4DD4-961A-EF9264420145}" type="pres">
      <dgm:prSet presAssocID="{452CE412-F109-4CC8-9CBA-EEC678E857B2}" presName="level3hierChild" presStyleCnt="0"/>
      <dgm:spPr/>
    </dgm:pt>
    <dgm:pt modelId="{0F3449B9-64D2-4505-AB29-7150CF466999}" type="pres">
      <dgm:prSet presAssocID="{C8CDD15B-D5D1-4C62-A4F8-D4AD93A6B6C9}" presName="conn2-1" presStyleLbl="parChTrans1D3" presStyleIdx="4" presStyleCnt="5"/>
      <dgm:spPr/>
    </dgm:pt>
    <dgm:pt modelId="{45FEFD72-A8B2-411D-B99B-A4ADE806B160}" type="pres">
      <dgm:prSet presAssocID="{C8CDD15B-D5D1-4C62-A4F8-D4AD93A6B6C9}" presName="connTx" presStyleLbl="parChTrans1D3" presStyleIdx="4" presStyleCnt="5"/>
      <dgm:spPr/>
    </dgm:pt>
    <dgm:pt modelId="{C2CE465C-6436-462B-A9C3-4E1F3E972FA7}" type="pres">
      <dgm:prSet presAssocID="{F3757479-2328-44E2-ACAA-0B959E06043A}" presName="root2" presStyleCnt="0"/>
      <dgm:spPr/>
    </dgm:pt>
    <dgm:pt modelId="{E2483286-91D2-46B8-A355-F04CD82C09C0}" type="pres">
      <dgm:prSet presAssocID="{F3757479-2328-44E2-ACAA-0B959E06043A}" presName="LevelTwoTextNode" presStyleLbl="node3" presStyleIdx="4" presStyleCnt="5">
        <dgm:presLayoutVars>
          <dgm:chPref val="3"/>
        </dgm:presLayoutVars>
      </dgm:prSet>
      <dgm:spPr/>
    </dgm:pt>
    <dgm:pt modelId="{59F8A199-61FB-4254-B5DF-C782AB9FA883}" type="pres">
      <dgm:prSet presAssocID="{F3757479-2328-44E2-ACAA-0B959E06043A}" presName="level3hierChild" presStyleCnt="0"/>
      <dgm:spPr/>
    </dgm:pt>
  </dgm:ptLst>
  <dgm:cxnLst>
    <dgm:cxn modelId="{3DA0CE0B-91E4-40B8-9AEB-DD7DFDF86728}" type="presOf" srcId="{08575981-1770-49FF-A2F5-890E33080137}" destId="{3CD12DD4-A5BD-4EB7-8F0A-BAA5FCCC212E}" srcOrd="0" destOrd="0" presId="urn:microsoft.com/office/officeart/2008/layout/HorizontalMultiLevelHierarchy"/>
    <dgm:cxn modelId="{44C69710-1F52-4B73-9540-A1F6D42D003F}" type="presOf" srcId="{F3757479-2328-44E2-ACAA-0B959E06043A}" destId="{E2483286-91D2-46B8-A355-F04CD82C09C0}" srcOrd="0" destOrd="0" presId="urn:microsoft.com/office/officeart/2008/layout/HorizontalMultiLevelHierarchy"/>
    <dgm:cxn modelId="{721CEE16-4F41-4C0C-A736-3AB11819FB91}" srcId="{17748F82-D44C-4222-ACE3-1322480D0BBD}" destId="{452CE412-F109-4CC8-9CBA-EEC678E857B2}" srcOrd="0" destOrd="0" parTransId="{2D31A1C3-EF18-455E-8539-8C3790B1E412}" sibTransId="{01DEC59F-E24E-480B-A584-282A62A10EEA}"/>
    <dgm:cxn modelId="{7BD55718-C852-433A-BECA-2D71B6356090}" type="presOf" srcId="{43F7112E-EE74-41BE-BF2A-158017087323}" destId="{09DC0F29-ABA6-4F23-AE46-E86821E807EC}" srcOrd="0" destOrd="0" presId="urn:microsoft.com/office/officeart/2008/layout/HorizontalMultiLevelHierarchy"/>
    <dgm:cxn modelId="{4264BF24-3231-4C7F-A0FD-C8D08D5464FA}" type="presOf" srcId="{499A3629-1859-4436-9C5A-3FFC79DE7303}" destId="{6793A884-8E28-4B3B-A6C5-4BAA64FFC08B}" srcOrd="0" destOrd="0" presId="urn:microsoft.com/office/officeart/2008/layout/HorizontalMultiLevelHierarchy"/>
    <dgm:cxn modelId="{10850A28-C8BC-4C8E-916F-F738DA41AB63}" type="presOf" srcId="{1E2C8C2E-D485-4F54-85B6-B098D6AE2771}" destId="{C014995E-7AC6-40C6-B0DC-9ACD80CCF278}" srcOrd="1" destOrd="0" presId="urn:microsoft.com/office/officeart/2008/layout/HorizontalMultiLevelHierarchy"/>
    <dgm:cxn modelId="{49012536-8D21-4832-82A7-0FA0170FA9AD}" type="presOf" srcId="{E96302EA-E16F-415F-AB03-2585B2B7BF26}" destId="{885B1163-368D-46DC-B666-635A4AD2DF3B}" srcOrd="0" destOrd="0" presId="urn:microsoft.com/office/officeart/2008/layout/HorizontalMultiLevelHierarchy"/>
    <dgm:cxn modelId="{BE6C183A-D20E-455D-A085-C1AF8685B8FC}" srcId="{5ADFC1B2-1437-4786-88B4-CF7B08506432}" destId="{78F63127-8E44-4F9E-9B21-674118244413}" srcOrd="1" destOrd="0" parTransId="{20B448FD-FC36-471E-87B3-8DEB060E6650}" sibTransId="{D86399EA-3F70-44B7-89D0-C802A20C9415}"/>
    <dgm:cxn modelId="{9AEABA5D-A715-4158-B446-C111C862A06A}" type="presOf" srcId="{FE128427-E6A0-4F3E-9E71-CF068E8B3EFD}" destId="{7205F899-AFD0-4A9C-B939-3BA960F5B382}" srcOrd="0" destOrd="0" presId="urn:microsoft.com/office/officeart/2008/layout/HorizontalMultiLevelHierarchy"/>
    <dgm:cxn modelId="{E468705F-1E6B-4F12-8063-C560A5B50543}" srcId="{43F7112E-EE74-41BE-BF2A-158017087323}" destId="{346AFDA7-F44D-4E83-8631-42628643A118}" srcOrd="0" destOrd="0" parTransId="{B992C8D4-03EF-44FE-B707-116C7AB62B28}" sibTransId="{AC088EBC-9EAA-42EA-8086-F1ACF532120D}"/>
    <dgm:cxn modelId="{09E11343-B630-49F3-B690-35A5A4E0372D}" srcId="{499A3629-1859-4436-9C5A-3FFC79DE7303}" destId="{2EC6D0E7-2CF3-45C9-8FDE-204FF57FF8E4}" srcOrd="0" destOrd="0" parTransId="{413A36BF-D71B-4A72-8A22-E2CDCE356218}" sibTransId="{2BA28874-A9EA-45CC-8BD2-F016AF4CC4AB}"/>
    <dgm:cxn modelId="{E2667D4E-EA34-4628-A351-F6AB5A9A03EA}" type="presOf" srcId="{413A36BF-D71B-4A72-8A22-E2CDCE356218}" destId="{62C814C5-9C3D-41B7-8241-487CA5D96173}" srcOrd="1" destOrd="0" presId="urn:microsoft.com/office/officeart/2008/layout/HorizontalMultiLevelHierarchy"/>
    <dgm:cxn modelId="{3D3FF175-39A0-404C-BF46-7BD4CB75DFBC}" type="presOf" srcId="{20B448FD-FC36-471E-87B3-8DEB060E6650}" destId="{CA2A0B39-70F8-401E-ABB1-D086D9A445AF}" srcOrd="0" destOrd="0" presId="urn:microsoft.com/office/officeart/2008/layout/HorizontalMultiLevelHierarchy"/>
    <dgm:cxn modelId="{42EF3659-F7F7-4FAF-B4DA-B85B01FE13E6}" type="presOf" srcId="{413A36BF-D71B-4A72-8A22-E2CDCE356218}" destId="{1530F359-A4D8-421A-8BB8-C9FD18A422A0}" srcOrd="0" destOrd="0" presId="urn:microsoft.com/office/officeart/2008/layout/HorizontalMultiLevelHierarchy"/>
    <dgm:cxn modelId="{3119935A-5B58-455B-A65C-6F0126E3C01C}" srcId="{346AFDA7-F44D-4E83-8631-42628643A118}" destId="{499A3629-1859-4436-9C5A-3FFC79DE7303}" srcOrd="1" destOrd="0" parTransId="{E96302EA-E16F-415F-AB03-2585B2B7BF26}" sibTransId="{FA4BD80E-2AF8-4AC5-B3EC-671E9B8005AA}"/>
    <dgm:cxn modelId="{8DF9D07A-E189-4B27-9B78-02A517693A42}" type="presOf" srcId="{CF98C117-A17F-455C-9514-3883E060F77C}" destId="{E64E8395-BCF2-41EA-A3CF-121B7C2C905C}" srcOrd="1" destOrd="0" presId="urn:microsoft.com/office/officeart/2008/layout/HorizontalMultiLevelHierarchy"/>
    <dgm:cxn modelId="{7875B17F-933D-4FF7-B6DB-A1223A751258}" type="presOf" srcId="{C8CDD15B-D5D1-4C62-A4F8-D4AD93A6B6C9}" destId="{45FEFD72-A8B2-411D-B99B-A4ADE806B160}" srcOrd="1" destOrd="0" presId="urn:microsoft.com/office/officeart/2008/layout/HorizontalMultiLevelHierarchy"/>
    <dgm:cxn modelId="{7FF32780-55D9-44B3-BB00-A0A5096F73B7}" type="presOf" srcId="{1E2C8C2E-D485-4F54-85B6-B098D6AE2771}" destId="{3E257AFF-FC94-4A49-9983-BF2982A82BFF}" srcOrd="0" destOrd="0" presId="urn:microsoft.com/office/officeart/2008/layout/HorizontalMultiLevelHierarchy"/>
    <dgm:cxn modelId="{62F5F381-3838-430F-955A-FD310E3CF73C}" srcId="{346AFDA7-F44D-4E83-8631-42628643A118}" destId="{5ADFC1B2-1437-4786-88B4-CF7B08506432}" srcOrd="0" destOrd="0" parTransId="{CF98C117-A17F-455C-9514-3883E060F77C}" sibTransId="{EFBDD5DF-5D2D-4406-94ED-71466C4FF01A}"/>
    <dgm:cxn modelId="{D2B4708A-5212-4A92-9164-F6565C18F188}" type="presOf" srcId="{E96302EA-E16F-415F-AB03-2585B2B7BF26}" destId="{E8A54B8E-8F7A-4A63-870E-EB7A60C6E5A9}" srcOrd="1" destOrd="0" presId="urn:microsoft.com/office/officeart/2008/layout/HorizontalMultiLevelHierarchy"/>
    <dgm:cxn modelId="{5C86E38C-5030-4CBB-B331-A952E5596613}" srcId="{17748F82-D44C-4222-ACE3-1322480D0BBD}" destId="{F3757479-2328-44E2-ACAA-0B959E06043A}" srcOrd="1" destOrd="0" parTransId="{C8CDD15B-D5D1-4C62-A4F8-D4AD93A6B6C9}" sibTransId="{F24A4E55-9EF3-4840-829B-B0A71E572ECF}"/>
    <dgm:cxn modelId="{9A6FD18F-7E4C-4476-9D02-BE479D1BE8AB}" type="presOf" srcId="{2D31A1C3-EF18-455E-8539-8C3790B1E412}" destId="{27CACD66-F2DD-4914-A640-4B05A153F06F}" srcOrd="0" destOrd="0" presId="urn:microsoft.com/office/officeart/2008/layout/HorizontalMultiLevelHierarchy"/>
    <dgm:cxn modelId="{A380AA9E-4328-4ECE-99D6-5C1FAB47FCA6}" type="presOf" srcId="{17748F82-D44C-4222-ACE3-1322480D0BBD}" destId="{CE48F13F-94FF-48F4-AA6E-323251C5F632}" srcOrd="0" destOrd="0" presId="urn:microsoft.com/office/officeart/2008/layout/HorizontalMultiLevelHierarchy"/>
    <dgm:cxn modelId="{AF4B18A6-6EF7-478C-8093-5AA8B34F92DB}" type="presOf" srcId="{C8CDD15B-D5D1-4C62-A4F8-D4AD93A6B6C9}" destId="{0F3449B9-64D2-4505-AB29-7150CF466999}" srcOrd="0" destOrd="0" presId="urn:microsoft.com/office/officeart/2008/layout/HorizontalMultiLevelHierarchy"/>
    <dgm:cxn modelId="{32B78DA9-189F-4700-843F-44738687A3B2}" type="presOf" srcId="{2D31A1C3-EF18-455E-8539-8C3790B1E412}" destId="{48DC9781-4EDF-4F41-AF8F-ABF418231FE4}" srcOrd="1" destOrd="0" presId="urn:microsoft.com/office/officeart/2008/layout/HorizontalMultiLevelHierarchy"/>
    <dgm:cxn modelId="{9AF339AA-3088-4B3B-974D-8A2B7F556B03}" srcId="{346AFDA7-F44D-4E83-8631-42628643A118}" destId="{17748F82-D44C-4222-ACE3-1322480D0BBD}" srcOrd="2" destOrd="0" parTransId="{1E2C8C2E-D485-4F54-85B6-B098D6AE2771}" sibTransId="{411FD134-7E35-447C-B2C5-1894F1C11600}"/>
    <dgm:cxn modelId="{87002EBE-27B5-4E1B-BBD9-14C61FDEA3B5}" type="presOf" srcId="{452CE412-F109-4CC8-9CBA-EEC678E857B2}" destId="{6CB1C7B4-80A3-424B-B559-BF606864C308}" srcOrd="0" destOrd="0" presId="urn:microsoft.com/office/officeart/2008/layout/HorizontalMultiLevelHierarchy"/>
    <dgm:cxn modelId="{A8EEBDBE-987B-4B6E-B997-71E762D614FF}" srcId="{5ADFC1B2-1437-4786-88B4-CF7B08506432}" destId="{08575981-1770-49FF-A2F5-890E33080137}" srcOrd="0" destOrd="0" parTransId="{FE128427-E6A0-4F3E-9E71-CF068E8B3EFD}" sibTransId="{CD4E8C2C-9B27-4F29-B5B0-0113F62F1089}"/>
    <dgm:cxn modelId="{256A65C0-B6D1-4EAB-BC93-9E496C726647}" type="presOf" srcId="{346AFDA7-F44D-4E83-8631-42628643A118}" destId="{AE94DBE9-0F68-4CED-9528-17FE8D65A60D}" srcOrd="0" destOrd="0" presId="urn:microsoft.com/office/officeart/2008/layout/HorizontalMultiLevelHierarchy"/>
    <dgm:cxn modelId="{1CF3D9C5-70C9-4416-90B0-2872C176D22B}" type="presOf" srcId="{2EC6D0E7-2CF3-45C9-8FDE-204FF57FF8E4}" destId="{CBC16DD1-C6F0-477E-AF86-58ED08B6BEEA}" srcOrd="0" destOrd="0" presId="urn:microsoft.com/office/officeart/2008/layout/HorizontalMultiLevelHierarchy"/>
    <dgm:cxn modelId="{0474DEC5-8F3D-4C1C-BA1F-143B60505B79}" type="presOf" srcId="{FE128427-E6A0-4F3E-9E71-CF068E8B3EFD}" destId="{36A40D82-76F6-4A0B-A0D3-89226FBE50CE}" srcOrd="1" destOrd="0" presId="urn:microsoft.com/office/officeart/2008/layout/HorizontalMultiLevelHierarchy"/>
    <dgm:cxn modelId="{F689C0E4-C867-4AFE-8427-03BBEEC8461E}" type="presOf" srcId="{5ADFC1B2-1437-4786-88B4-CF7B08506432}" destId="{5AB55732-D36D-48C5-B9B9-558FA47E83BB}" srcOrd="0" destOrd="0" presId="urn:microsoft.com/office/officeart/2008/layout/HorizontalMultiLevelHierarchy"/>
    <dgm:cxn modelId="{6A84CFE7-E371-4E4D-8626-C3D7BF84CC9F}" type="presOf" srcId="{78F63127-8E44-4F9E-9B21-674118244413}" destId="{B541B6B5-9B93-44C4-A290-409CE15AED62}" srcOrd="0" destOrd="0" presId="urn:microsoft.com/office/officeart/2008/layout/HorizontalMultiLevelHierarchy"/>
    <dgm:cxn modelId="{F626EBEE-ED8F-4A1B-ACCC-F5A1C52E49CF}" type="presOf" srcId="{20B448FD-FC36-471E-87B3-8DEB060E6650}" destId="{66488F14-0C04-4678-84F4-FE4AAA3F95EB}" srcOrd="1" destOrd="0" presId="urn:microsoft.com/office/officeart/2008/layout/HorizontalMultiLevelHierarchy"/>
    <dgm:cxn modelId="{5C85FEF5-91AE-413D-AE45-551E3D68737B}" type="presOf" srcId="{CF98C117-A17F-455C-9514-3883E060F77C}" destId="{33CE0D28-394E-4D84-B0CA-7370AE8F5B98}" srcOrd="0" destOrd="0" presId="urn:microsoft.com/office/officeart/2008/layout/HorizontalMultiLevelHierarchy"/>
    <dgm:cxn modelId="{B285087F-1C42-4F5B-BDFC-91A902BA68E4}" type="presParOf" srcId="{09DC0F29-ABA6-4F23-AE46-E86821E807EC}" destId="{C05D7023-7A40-40D0-A030-861B942AD5D8}" srcOrd="0" destOrd="0" presId="urn:microsoft.com/office/officeart/2008/layout/HorizontalMultiLevelHierarchy"/>
    <dgm:cxn modelId="{13BCD169-C6A4-40E5-8CC5-D020DBD137DF}" type="presParOf" srcId="{C05D7023-7A40-40D0-A030-861B942AD5D8}" destId="{AE94DBE9-0F68-4CED-9528-17FE8D65A60D}" srcOrd="0" destOrd="0" presId="urn:microsoft.com/office/officeart/2008/layout/HorizontalMultiLevelHierarchy"/>
    <dgm:cxn modelId="{07C3E4C3-B757-4E30-B508-1AAD50CA1010}" type="presParOf" srcId="{C05D7023-7A40-40D0-A030-861B942AD5D8}" destId="{BF7E2CC1-A7C5-47DD-8FF5-D3D4AC0A3062}" srcOrd="1" destOrd="0" presId="urn:microsoft.com/office/officeart/2008/layout/HorizontalMultiLevelHierarchy"/>
    <dgm:cxn modelId="{9C395509-9E41-47A3-AB5D-D09D08F877A1}" type="presParOf" srcId="{BF7E2CC1-A7C5-47DD-8FF5-D3D4AC0A3062}" destId="{33CE0D28-394E-4D84-B0CA-7370AE8F5B98}" srcOrd="0" destOrd="0" presId="urn:microsoft.com/office/officeart/2008/layout/HorizontalMultiLevelHierarchy"/>
    <dgm:cxn modelId="{32989BA3-AD29-4EB1-B8E4-F39D6EA610D3}" type="presParOf" srcId="{33CE0D28-394E-4D84-B0CA-7370AE8F5B98}" destId="{E64E8395-BCF2-41EA-A3CF-121B7C2C905C}" srcOrd="0" destOrd="0" presId="urn:microsoft.com/office/officeart/2008/layout/HorizontalMultiLevelHierarchy"/>
    <dgm:cxn modelId="{2307947C-787B-4896-A833-6432D7804F54}" type="presParOf" srcId="{BF7E2CC1-A7C5-47DD-8FF5-D3D4AC0A3062}" destId="{707B5EF3-390F-4B6E-B669-74B509E7DAFE}" srcOrd="1" destOrd="0" presId="urn:microsoft.com/office/officeart/2008/layout/HorizontalMultiLevelHierarchy"/>
    <dgm:cxn modelId="{B2532052-1D26-4349-8EA9-7A2FF011826D}" type="presParOf" srcId="{707B5EF3-390F-4B6E-B669-74B509E7DAFE}" destId="{5AB55732-D36D-48C5-B9B9-558FA47E83BB}" srcOrd="0" destOrd="0" presId="urn:microsoft.com/office/officeart/2008/layout/HorizontalMultiLevelHierarchy"/>
    <dgm:cxn modelId="{B39FFFF4-49DE-439A-9CF1-438075C71E0A}" type="presParOf" srcId="{707B5EF3-390F-4B6E-B669-74B509E7DAFE}" destId="{E3246DBA-2663-4DA1-8DA7-40A3FA3DE7B7}" srcOrd="1" destOrd="0" presId="urn:microsoft.com/office/officeart/2008/layout/HorizontalMultiLevelHierarchy"/>
    <dgm:cxn modelId="{1FC498E0-5420-46E5-8A58-3A05D1EAE9BD}" type="presParOf" srcId="{E3246DBA-2663-4DA1-8DA7-40A3FA3DE7B7}" destId="{7205F899-AFD0-4A9C-B939-3BA960F5B382}" srcOrd="0" destOrd="0" presId="urn:microsoft.com/office/officeart/2008/layout/HorizontalMultiLevelHierarchy"/>
    <dgm:cxn modelId="{38F598BA-AD74-4C19-918F-B483A59B9D34}" type="presParOf" srcId="{7205F899-AFD0-4A9C-B939-3BA960F5B382}" destId="{36A40D82-76F6-4A0B-A0D3-89226FBE50CE}" srcOrd="0" destOrd="0" presId="urn:microsoft.com/office/officeart/2008/layout/HorizontalMultiLevelHierarchy"/>
    <dgm:cxn modelId="{7FF40668-7E0B-4FDE-9F00-FC4C5A5D0F53}" type="presParOf" srcId="{E3246DBA-2663-4DA1-8DA7-40A3FA3DE7B7}" destId="{BB11FB65-1003-4E70-B2F3-544525536837}" srcOrd="1" destOrd="0" presId="urn:microsoft.com/office/officeart/2008/layout/HorizontalMultiLevelHierarchy"/>
    <dgm:cxn modelId="{BB927DB7-9A20-46F7-85C9-E9B5FBCB9788}" type="presParOf" srcId="{BB11FB65-1003-4E70-B2F3-544525536837}" destId="{3CD12DD4-A5BD-4EB7-8F0A-BAA5FCCC212E}" srcOrd="0" destOrd="0" presId="urn:microsoft.com/office/officeart/2008/layout/HorizontalMultiLevelHierarchy"/>
    <dgm:cxn modelId="{016788F7-D245-4F70-B0ED-2110E831778D}" type="presParOf" srcId="{BB11FB65-1003-4E70-B2F3-544525536837}" destId="{78217822-62F0-4B02-A4D0-A910652CE7F4}" srcOrd="1" destOrd="0" presId="urn:microsoft.com/office/officeart/2008/layout/HorizontalMultiLevelHierarchy"/>
    <dgm:cxn modelId="{0C29A474-53E5-4915-96D4-4FBC50F35C25}" type="presParOf" srcId="{E3246DBA-2663-4DA1-8DA7-40A3FA3DE7B7}" destId="{CA2A0B39-70F8-401E-ABB1-D086D9A445AF}" srcOrd="2" destOrd="0" presId="urn:microsoft.com/office/officeart/2008/layout/HorizontalMultiLevelHierarchy"/>
    <dgm:cxn modelId="{372EF648-E7BC-46FD-B797-D51C409A4FAA}" type="presParOf" srcId="{CA2A0B39-70F8-401E-ABB1-D086D9A445AF}" destId="{66488F14-0C04-4678-84F4-FE4AAA3F95EB}" srcOrd="0" destOrd="0" presId="urn:microsoft.com/office/officeart/2008/layout/HorizontalMultiLevelHierarchy"/>
    <dgm:cxn modelId="{B5B46CF7-CEEB-45CC-93A1-7FB4C53161E6}" type="presParOf" srcId="{E3246DBA-2663-4DA1-8DA7-40A3FA3DE7B7}" destId="{81E759D9-420F-415D-BF78-BD021F38BCA4}" srcOrd="3" destOrd="0" presId="urn:microsoft.com/office/officeart/2008/layout/HorizontalMultiLevelHierarchy"/>
    <dgm:cxn modelId="{E098C87D-207A-462B-8E82-925D39679D33}" type="presParOf" srcId="{81E759D9-420F-415D-BF78-BD021F38BCA4}" destId="{B541B6B5-9B93-44C4-A290-409CE15AED62}" srcOrd="0" destOrd="0" presId="urn:microsoft.com/office/officeart/2008/layout/HorizontalMultiLevelHierarchy"/>
    <dgm:cxn modelId="{B83E3685-FC4F-4B29-AB38-DD5E506EA862}" type="presParOf" srcId="{81E759D9-420F-415D-BF78-BD021F38BCA4}" destId="{0ECFDA85-4011-4BAB-B81A-B1855C6FC812}" srcOrd="1" destOrd="0" presId="urn:microsoft.com/office/officeart/2008/layout/HorizontalMultiLevelHierarchy"/>
    <dgm:cxn modelId="{E44551D2-CFC0-43B9-80F9-91878CD0DA81}" type="presParOf" srcId="{BF7E2CC1-A7C5-47DD-8FF5-D3D4AC0A3062}" destId="{885B1163-368D-46DC-B666-635A4AD2DF3B}" srcOrd="2" destOrd="0" presId="urn:microsoft.com/office/officeart/2008/layout/HorizontalMultiLevelHierarchy"/>
    <dgm:cxn modelId="{223F7A06-FB5F-4EFB-AE4A-D93B19E3E324}" type="presParOf" srcId="{885B1163-368D-46DC-B666-635A4AD2DF3B}" destId="{E8A54B8E-8F7A-4A63-870E-EB7A60C6E5A9}" srcOrd="0" destOrd="0" presId="urn:microsoft.com/office/officeart/2008/layout/HorizontalMultiLevelHierarchy"/>
    <dgm:cxn modelId="{2D7C7BDC-4684-4D5D-B180-D320D4D45981}" type="presParOf" srcId="{BF7E2CC1-A7C5-47DD-8FF5-D3D4AC0A3062}" destId="{37FF1939-E96B-4AA2-85AA-A7291C7DECCC}" srcOrd="3" destOrd="0" presId="urn:microsoft.com/office/officeart/2008/layout/HorizontalMultiLevelHierarchy"/>
    <dgm:cxn modelId="{6F8FE493-F22E-4FDB-8599-0BBE68C222A8}" type="presParOf" srcId="{37FF1939-E96B-4AA2-85AA-A7291C7DECCC}" destId="{6793A884-8E28-4B3B-A6C5-4BAA64FFC08B}" srcOrd="0" destOrd="0" presId="urn:microsoft.com/office/officeart/2008/layout/HorizontalMultiLevelHierarchy"/>
    <dgm:cxn modelId="{1F6B4E0D-1778-46A2-A6FF-F96CA11B08F7}" type="presParOf" srcId="{37FF1939-E96B-4AA2-85AA-A7291C7DECCC}" destId="{45F895B6-FE46-468D-A508-7215222026E4}" srcOrd="1" destOrd="0" presId="urn:microsoft.com/office/officeart/2008/layout/HorizontalMultiLevelHierarchy"/>
    <dgm:cxn modelId="{768379F8-85E3-4908-8B34-6DF8EB3D20F0}" type="presParOf" srcId="{45F895B6-FE46-468D-A508-7215222026E4}" destId="{1530F359-A4D8-421A-8BB8-C9FD18A422A0}" srcOrd="0" destOrd="0" presId="urn:microsoft.com/office/officeart/2008/layout/HorizontalMultiLevelHierarchy"/>
    <dgm:cxn modelId="{AB71AC17-174B-4DE0-BB6B-E272035D1619}" type="presParOf" srcId="{1530F359-A4D8-421A-8BB8-C9FD18A422A0}" destId="{62C814C5-9C3D-41B7-8241-487CA5D96173}" srcOrd="0" destOrd="0" presId="urn:microsoft.com/office/officeart/2008/layout/HorizontalMultiLevelHierarchy"/>
    <dgm:cxn modelId="{01406FD7-F986-49AE-A6DC-7946358CD1E2}" type="presParOf" srcId="{45F895B6-FE46-468D-A508-7215222026E4}" destId="{FB5D8D9C-8BC2-4A2B-A2FB-5D450CFE3AFA}" srcOrd="1" destOrd="0" presId="urn:microsoft.com/office/officeart/2008/layout/HorizontalMultiLevelHierarchy"/>
    <dgm:cxn modelId="{E342777C-D040-46AC-BE8A-0EA6125D09C4}" type="presParOf" srcId="{FB5D8D9C-8BC2-4A2B-A2FB-5D450CFE3AFA}" destId="{CBC16DD1-C6F0-477E-AF86-58ED08B6BEEA}" srcOrd="0" destOrd="0" presId="urn:microsoft.com/office/officeart/2008/layout/HorizontalMultiLevelHierarchy"/>
    <dgm:cxn modelId="{32E697C8-2410-40C9-9C79-209158ADCA4E}" type="presParOf" srcId="{FB5D8D9C-8BC2-4A2B-A2FB-5D450CFE3AFA}" destId="{FF71F78B-C46E-4C5B-BAC8-D5ECF6CF04F0}" srcOrd="1" destOrd="0" presId="urn:microsoft.com/office/officeart/2008/layout/HorizontalMultiLevelHierarchy"/>
    <dgm:cxn modelId="{D40114DD-CE63-4F6E-940C-260DF8CC86E7}" type="presParOf" srcId="{BF7E2CC1-A7C5-47DD-8FF5-D3D4AC0A3062}" destId="{3E257AFF-FC94-4A49-9983-BF2982A82BFF}" srcOrd="4" destOrd="0" presId="urn:microsoft.com/office/officeart/2008/layout/HorizontalMultiLevelHierarchy"/>
    <dgm:cxn modelId="{893BCD15-0ECE-4034-8B57-763C7F0A7583}" type="presParOf" srcId="{3E257AFF-FC94-4A49-9983-BF2982A82BFF}" destId="{C014995E-7AC6-40C6-B0DC-9ACD80CCF278}" srcOrd="0" destOrd="0" presId="urn:microsoft.com/office/officeart/2008/layout/HorizontalMultiLevelHierarchy"/>
    <dgm:cxn modelId="{83B16679-EE04-45D4-B6ED-E6907DC29160}" type="presParOf" srcId="{BF7E2CC1-A7C5-47DD-8FF5-D3D4AC0A3062}" destId="{B2533E3A-3FC0-4F90-8B19-4B9597AD6699}" srcOrd="5" destOrd="0" presId="urn:microsoft.com/office/officeart/2008/layout/HorizontalMultiLevelHierarchy"/>
    <dgm:cxn modelId="{1EC614B0-6BD0-44BC-B5F5-2A94F7530E7E}" type="presParOf" srcId="{B2533E3A-3FC0-4F90-8B19-4B9597AD6699}" destId="{CE48F13F-94FF-48F4-AA6E-323251C5F632}" srcOrd="0" destOrd="0" presId="urn:microsoft.com/office/officeart/2008/layout/HorizontalMultiLevelHierarchy"/>
    <dgm:cxn modelId="{0355CB25-E822-4D82-810A-7645BCECDD23}" type="presParOf" srcId="{B2533E3A-3FC0-4F90-8B19-4B9597AD6699}" destId="{853DDD0C-98B1-4B06-A745-B5B69FD3B25A}" srcOrd="1" destOrd="0" presId="urn:microsoft.com/office/officeart/2008/layout/HorizontalMultiLevelHierarchy"/>
    <dgm:cxn modelId="{0526E493-C9DE-439B-B3E3-B1F50FD3016C}" type="presParOf" srcId="{853DDD0C-98B1-4B06-A745-B5B69FD3B25A}" destId="{27CACD66-F2DD-4914-A640-4B05A153F06F}" srcOrd="0" destOrd="0" presId="urn:microsoft.com/office/officeart/2008/layout/HorizontalMultiLevelHierarchy"/>
    <dgm:cxn modelId="{09C31D58-808B-4F74-A4ED-42BD41AF1B37}" type="presParOf" srcId="{27CACD66-F2DD-4914-A640-4B05A153F06F}" destId="{48DC9781-4EDF-4F41-AF8F-ABF418231FE4}" srcOrd="0" destOrd="0" presId="urn:microsoft.com/office/officeart/2008/layout/HorizontalMultiLevelHierarchy"/>
    <dgm:cxn modelId="{289DD233-1AF4-4CA0-ADD1-7021671B2E6D}" type="presParOf" srcId="{853DDD0C-98B1-4B06-A745-B5B69FD3B25A}" destId="{77861EC1-A4AC-4BF9-BBE4-9D105AAA676B}" srcOrd="1" destOrd="0" presId="urn:microsoft.com/office/officeart/2008/layout/HorizontalMultiLevelHierarchy"/>
    <dgm:cxn modelId="{13124EDB-9EAE-499A-A6DE-752B54C8E129}" type="presParOf" srcId="{77861EC1-A4AC-4BF9-BBE4-9D105AAA676B}" destId="{6CB1C7B4-80A3-424B-B559-BF606864C308}" srcOrd="0" destOrd="0" presId="urn:microsoft.com/office/officeart/2008/layout/HorizontalMultiLevelHierarchy"/>
    <dgm:cxn modelId="{5E613F06-878E-425B-98DB-30CB31A613C7}" type="presParOf" srcId="{77861EC1-A4AC-4BF9-BBE4-9D105AAA676B}" destId="{720C6849-E356-4DD4-961A-EF9264420145}" srcOrd="1" destOrd="0" presId="urn:microsoft.com/office/officeart/2008/layout/HorizontalMultiLevelHierarchy"/>
    <dgm:cxn modelId="{AECA88EB-9ACD-4106-90CD-7E621BE02BB3}" type="presParOf" srcId="{853DDD0C-98B1-4B06-A745-B5B69FD3B25A}" destId="{0F3449B9-64D2-4505-AB29-7150CF466999}" srcOrd="2" destOrd="0" presId="urn:microsoft.com/office/officeart/2008/layout/HorizontalMultiLevelHierarchy"/>
    <dgm:cxn modelId="{584A1A56-A9E4-4E5E-B3EB-091CDACC52A7}" type="presParOf" srcId="{0F3449B9-64D2-4505-AB29-7150CF466999}" destId="{45FEFD72-A8B2-411D-B99B-A4ADE806B160}" srcOrd="0" destOrd="0" presId="urn:microsoft.com/office/officeart/2008/layout/HorizontalMultiLevelHierarchy"/>
    <dgm:cxn modelId="{D445D10D-1FC1-498D-BAB1-728083D44619}" type="presParOf" srcId="{853DDD0C-98B1-4B06-A745-B5B69FD3B25A}" destId="{C2CE465C-6436-462B-A9C3-4E1F3E972FA7}" srcOrd="3" destOrd="0" presId="urn:microsoft.com/office/officeart/2008/layout/HorizontalMultiLevelHierarchy"/>
    <dgm:cxn modelId="{78D1D7AE-96F9-41BA-BD6B-DB75F30C07AF}" type="presParOf" srcId="{C2CE465C-6436-462B-A9C3-4E1F3E972FA7}" destId="{E2483286-91D2-46B8-A355-F04CD82C09C0}" srcOrd="0" destOrd="0" presId="urn:microsoft.com/office/officeart/2008/layout/HorizontalMultiLevelHierarchy"/>
    <dgm:cxn modelId="{EC4685B5-D5F7-44FD-9FA8-9F0488CDA8BD}" type="presParOf" srcId="{C2CE465C-6436-462B-A9C3-4E1F3E972FA7}" destId="{59F8A199-61FB-4254-B5DF-C782AB9FA883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3F7112E-EE74-41BE-BF2A-158017087323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s-AR"/>
        </a:p>
      </dgm:t>
    </dgm:pt>
    <dgm:pt modelId="{346AFDA7-F44D-4E83-8631-42628643A118}">
      <dgm:prSet phldrT="[Texto]"/>
      <dgm:spPr>
        <a:xfrm rot="16200000">
          <a:off x="-432028" y="1249917"/>
          <a:ext cx="2630541" cy="499802"/>
        </a:xfrm>
      </dgm:spPr>
      <dgm:t>
        <a:bodyPr/>
        <a:lstStyle/>
        <a:p>
          <a:pPr>
            <a:buNone/>
          </a:pPr>
          <a:r>
            <a:rPr lang="es-AR" dirty="0">
              <a:solidFill>
                <a:schemeClr val="tx1"/>
              </a:solidFill>
              <a:latin typeface="Candara"/>
              <a:ea typeface="+mn-ea"/>
              <a:cs typeface="+mn-cs"/>
            </a:rPr>
            <a:t>CLASIFICACION</a:t>
          </a:r>
        </a:p>
      </dgm:t>
    </dgm:pt>
    <dgm:pt modelId="{B992C8D4-03EF-44FE-B707-116C7AB62B28}" type="parTrans" cxnId="{E468705F-1E6B-4F12-8063-C560A5B50543}">
      <dgm:prSet/>
      <dgm:spPr/>
      <dgm:t>
        <a:bodyPr/>
        <a:lstStyle/>
        <a:p>
          <a:endParaRPr lang="es-AR"/>
        </a:p>
      </dgm:t>
    </dgm:pt>
    <dgm:pt modelId="{AC088EBC-9EAA-42EA-8086-F1ACF532120D}" type="sibTrans" cxnId="{E468705F-1E6B-4F12-8063-C560A5B50543}">
      <dgm:prSet/>
      <dgm:spPr/>
      <dgm:t>
        <a:bodyPr/>
        <a:lstStyle/>
        <a:p>
          <a:endParaRPr lang="es-AR"/>
        </a:p>
      </dgm:t>
    </dgm:pt>
    <dgm:pt modelId="{5ADFC1B2-1437-4786-88B4-CF7B08506432}">
      <dgm:prSet phldrT="[Texto]"/>
      <dgm:spPr>
        <a:xfrm>
          <a:off x="1461015" y="410"/>
          <a:ext cx="1639353" cy="499802"/>
        </a:xfrm>
      </dgm:spPr>
      <dgm:t>
        <a:bodyPr/>
        <a:lstStyle/>
        <a:p>
          <a:pPr>
            <a:buNone/>
          </a:pPr>
          <a:r>
            <a:rPr lang="es-AR" dirty="0">
              <a:solidFill>
                <a:schemeClr val="tx1"/>
              </a:solidFill>
              <a:latin typeface="Candara"/>
              <a:ea typeface="+mn-ea"/>
              <a:cs typeface="+mn-cs"/>
            </a:rPr>
            <a:t>EQUIPOS DE TRANSPORTE</a:t>
          </a:r>
        </a:p>
      </dgm:t>
    </dgm:pt>
    <dgm:pt modelId="{CF98C117-A17F-455C-9514-3883E060F77C}" type="parTrans" cxnId="{62F5F381-3838-430F-955A-FD310E3CF73C}">
      <dgm:prSet/>
      <dgm:spPr>
        <a:xfrm>
          <a:off x="1133144" y="250311"/>
          <a:ext cx="327870" cy="1249507"/>
        </a:xfrm>
      </dgm:spPr>
      <dgm:t>
        <a:bodyPr/>
        <a:lstStyle/>
        <a:p>
          <a:pPr>
            <a:buNone/>
          </a:pPr>
          <a:endParaRPr lang="es-AR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/>
            <a:ea typeface="+mn-ea"/>
            <a:cs typeface="+mn-cs"/>
          </a:endParaRPr>
        </a:p>
      </dgm:t>
    </dgm:pt>
    <dgm:pt modelId="{EFBDD5DF-5D2D-4406-94ED-71466C4FF01A}" type="sibTrans" cxnId="{62F5F381-3838-430F-955A-FD310E3CF73C}">
      <dgm:prSet/>
      <dgm:spPr/>
      <dgm:t>
        <a:bodyPr/>
        <a:lstStyle/>
        <a:p>
          <a:endParaRPr lang="es-AR"/>
        </a:p>
      </dgm:t>
    </dgm:pt>
    <dgm:pt modelId="{499A3629-1859-4436-9C5A-3FFC79DE7303}">
      <dgm:prSet phldrT="[Texto]"/>
      <dgm:spPr>
        <a:xfrm>
          <a:off x="1461015" y="625163"/>
          <a:ext cx="1639353" cy="499802"/>
        </a:xfrm>
      </dgm:spPr>
      <dgm:t>
        <a:bodyPr/>
        <a:lstStyle/>
        <a:p>
          <a:pPr>
            <a:buNone/>
          </a:pPr>
          <a:r>
            <a:rPr lang="es-AR" dirty="0">
              <a:solidFill>
                <a:schemeClr val="tx1"/>
              </a:solidFill>
              <a:latin typeface="Candara"/>
              <a:ea typeface="+mn-ea"/>
              <a:cs typeface="+mn-cs"/>
            </a:rPr>
            <a:t>EQUIPOS PARA IZAR</a:t>
          </a:r>
        </a:p>
      </dgm:t>
    </dgm:pt>
    <dgm:pt modelId="{E96302EA-E16F-415F-AB03-2585B2B7BF26}" type="parTrans" cxnId="{3119935A-5B58-455B-A65C-6F0126E3C01C}">
      <dgm:prSet/>
      <dgm:spPr>
        <a:xfrm>
          <a:off x="1133144" y="875065"/>
          <a:ext cx="327870" cy="624753"/>
        </a:xfrm>
      </dgm:spPr>
      <dgm:t>
        <a:bodyPr/>
        <a:lstStyle/>
        <a:p>
          <a:pPr>
            <a:buNone/>
          </a:pPr>
          <a:endParaRPr lang="es-AR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/>
            <a:ea typeface="+mn-ea"/>
            <a:cs typeface="+mn-cs"/>
          </a:endParaRPr>
        </a:p>
      </dgm:t>
    </dgm:pt>
    <dgm:pt modelId="{FA4BD80E-2AF8-4AC5-B3EC-671E9B8005AA}" type="sibTrans" cxnId="{3119935A-5B58-455B-A65C-6F0126E3C01C}">
      <dgm:prSet/>
      <dgm:spPr/>
      <dgm:t>
        <a:bodyPr/>
        <a:lstStyle/>
        <a:p>
          <a:endParaRPr lang="es-AR"/>
        </a:p>
      </dgm:t>
    </dgm:pt>
    <dgm:pt modelId="{3CA28157-6E5C-4A28-98F9-034A21726C5C}">
      <dgm:prSet phldrT="[Texto]"/>
      <dgm:spPr>
        <a:xfrm>
          <a:off x="1461015" y="1249917"/>
          <a:ext cx="1639353" cy="499802"/>
        </a:xfrm>
      </dgm:spPr>
      <dgm:t>
        <a:bodyPr/>
        <a:lstStyle/>
        <a:p>
          <a:pPr>
            <a:buNone/>
          </a:pPr>
          <a:r>
            <a:rPr lang="es-AR" dirty="0">
              <a:solidFill>
                <a:schemeClr val="tx1"/>
              </a:solidFill>
              <a:latin typeface="Candara"/>
              <a:ea typeface="+mn-ea"/>
              <a:cs typeface="+mn-cs"/>
            </a:rPr>
            <a:t>EQUIPOS MIXTOS</a:t>
          </a:r>
        </a:p>
      </dgm:t>
    </dgm:pt>
    <dgm:pt modelId="{E2FA3C99-3203-49E2-A773-DF77F596B346}" type="parTrans" cxnId="{E92FFCA1-3E8E-4969-90F5-817896C8FF3A}">
      <dgm:prSet/>
      <dgm:spPr>
        <a:xfrm>
          <a:off x="1133144" y="1454098"/>
          <a:ext cx="327870" cy="91440"/>
        </a:xfrm>
      </dgm:spPr>
      <dgm:t>
        <a:bodyPr/>
        <a:lstStyle/>
        <a:p>
          <a:pPr>
            <a:buNone/>
          </a:pPr>
          <a:endParaRPr lang="es-AR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/>
            <a:ea typeface="+mn-ea"/>
            <a:cs typeface="+mn-cs"/>
          </a:endParaRPr>
        </a:p>
      </dgm:t>
    </dgm:pt>
    <dgm:pt modelId="{3DAA345E-022D-4A73-B203-3012D2D3AA4F}" type="sibTrans" cxnId="{E92FFCA1-3E8E-4969-90F5-817896C8FF3A}">
      <dgm:prSet/>
      <dgm:spPr/>
      <dgm:t>
        <a:bodyPr/>
        <a:lstStyle/>
        <a:p>
          <a:endParaRPr lang="es-AR"/>
        </a:p>
      </dgm:t>
    </dgm:pt>
    <dgm:pt modelId="{641B0230-7999-4C84-99DB-F620F3CE0E55}">
      <dgm:prSet/>
      <dgm:spPr>
        <a:xfrm>
          <a:off x="3428239" y="410"/>
          <a:ext cx="2140045" cy="499802"/>
        </a:xfrm>
      </dgm:spPr>
      <dgm:t>
        <a:bodyPr/>
        <a:lstStyle/>
        <a:p>
          <a:pPr>
            <a:buNone/>
          </a:pPr>
          <a:r>
            <a:rPr lang="es-AR" dirty="0">
              <a:solidFill>
                <a:schemeClr val="tx1"/>
              </a:solidFill>
              <a:latin typeface="Candara"/>
              <a:ea typeface="+mn-ea"/>
              <a:cs typeface="+mn-cs"/>
            </a:rPr>
            <a:t>CINTA TRANSPORTADORA</a:t>
          </a:r>
        </a:p>
      </dgm:t>
    </dgm:pt>
    <dgm:pt modelId="{07E03EC7-3958-41B7-81ED-B64720D6D133}" type="parTrans" cxnId="{2587B59A-9095-4B78-B614-7AAC3373962F}">
      <dgm:prSet/>
      <dgm:spPr>
        <a:xfrm>
          <a:off x="3100368" y="204591"/>
          <a:ext cx="327870" cy="91440"/>
        </a:xfrm>
      </dgm:spPr>
      <dgm:t>
        <a:bodyPr/>
        <a:lstStyle/>
        <a:p>
          <a:pPr>
            <a:buNone/>
          </a:pPr>
          <a:endParaRPr lang="es-AR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/>
            <a:ea typeface="+mn-ea"/>
            <a:cs typeface="+mn-cs"/>
          </a:endParaRPr>
        </a:p>
      </dgm:t>
    </dgm:pt>
    <dgm:pt modelId="{14F4F8F5-2859-4790-930A-3D60A00475DF}" type="sibTrans" cxnId="{2587B59A-9095-4B78-B614-7AAC3373962F}">
      <dgm:prSet/>
      <dgm:spPr/>
      <dgm:t>
        <a:bodyPr/>
        <a:lstStyle/>
        <a:p>
          <a:endParaRPr lang="es-AR"/>
        </a:p>
      </dgm:t>
    </dgm:pt>
    <dgm:pt modelId="{556BE451-E5C5-4BAD-9444-EFE36BEC1987}">
      <dgm:prSet/>
      <dgm:spPr>
        <a:xfrm>
          <a:off x="3428239" y="625163"/>
          <a:ext cx="2140045" cy="499802"/>
        </a:xfrm>
      </dgm:spPr>
      <dgm:t>
        <a:bodyPr/>
        <a:lstStyle/>
        <a:p>
          <a:pPr>
            <a:buNone/>
          </a:pPr>
          <a:r>
            <a:rPr lang="es-AR" dirty="0">
              <a:solidFill>
                <a:schemeClr val="tx1"/>
              </a:solidFill>
              <a:latin typeface="Candara"/>
              <a:ea typeface="+mn-ea"/>
              <a:cs typeface="+mn-cs"/>
            </a:rPr>
            <a:t>GUINCHES</a:t>
          </a:r>
        </a:p>
      </dgm:t>
    </dgm:pt>
    <dgm:pt modelId="{807718FC-ECB7-4049-8C66-E028F7ABA636}" type="parTrans" cxnId="{CCF25A9A-3682-4D13-9B74-BC9CA2CF8BE9}">
      <dgm:prSet/>
      <dgm:spPr>
        <a:xfrm>
          <a:off x="3100368" y="829345"/>
          <a:ext cx="327870" cy="91440"/>
        </a:xfrm>
      </dgm:spPr>
      <dgm:t>
        <a:bodyPr/>
        <a:lstStyle/>
        <a:p>
          <a:pPr>
            <a:buNone/>
          </a:pPr>
          <a:endParaRPr lang="es-AR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/>
            <a:ea typeface="+mn-ea"/>
            <a:cs typeface="+mn-cs"/>
          </a:endParaRPr>
        </a:p>
      </dgm:t>
    </dgm:pt>
    <dgm:pt modelId="{63B13C38-D444-4D31-8444-2FE78D2965D0}" type="sibTrans" cxnId="{CCF25A9A-3682-4D13-9B74-BC9CA2CF8BE9}">
      <dgm:prSet/>
      <dgm:spPr/>
      <dgm:t>
        <a:bodyPr/>
        <a:lstStyle/>
        <a:p>
          <a:endParaRPr lang="es-AR"/>
        </a:p>
      </dgm:t>
    </dgm:pt>
    <dgm:pt modelId="{B45DCDC3-7308-4403-8D60-BD3C825156C0}">
      <dgm:prSet/>
      <dgm:spPr>
        <a:xfrm>
          <a:off x="3428239" y="1249917"/>
          <a:ext cx="2140045" cy="499802"/>
        </a:xfrm>
      </dgm:spPr>
      <dgm:t>
        <a:bodyPr/>
        <a:lstStyle/>
        <a:p>
          <a:pPr>
            <a:buNone/>
          </a:pPr>
          <a:r>
            <a:rPr lang="es-AR" dirty="0">
              <a:solidFill>
                <a:schemeClr val="tx1"/>
              </a:solidFill>
              <a:latin typeface="Candara"/>
              <a:ea typeface="+mn-ea"/>
              <a:cs typeface="+mn-cs"/>
            </a:rPr>
            <a:t>PUENTES GRUAS</a:t>
          </a:r>
        </a:p>
      </dgm:t>
    </dgm:pt>
    <dgm:pt modelId="{26667DEA-7DB4-431A-A18D-9C47352F6363}" type="parTrans" cxnId="{02F0C644-3DE8-40E5-9AC7-51C7D3909DFC}">
      <dgm:prSet/>
      <dgm:spPr>
        <a:xfrm>
          <a:off x="3100368" y="1454099"/>
          <a:ext cx="327870" cy="91440"/>
        </a:xfrm>
      </dgm:spPr>
      <dgm:t>
        <a:bodyPr/>
        <a:lstStyle/>
        <a:p>
          <a:pPr>
            <a:buNone/>
          </a:pPr>
          <a:endParaRPr lang="es-AR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/>
            <a:ea typeface="+mn-ea"/>
            <a:cs typeface="+mn-cs"/>
          </a:endParaRPr>
        </a:p>
      </dgm:t>
    </dgm:pt>
    <dgm:pt modelId="{16BB825F-88EE-42A8-84FA-8CBDA94DA02F}" type="sibTrans" cxnId="{02F0C644-3DE8-40E5-9AC7-51C7D3909DFC}">
      <dgm:prSet/>
      <dgm:spPr/>
      <dgm:t>
        <a:bodyPr/>
        <a:lstStyle/>
        <a:p>
          <a:endParaRPr lang="es-AR"/>
        </a:p>
      </dgm:t>
    </dgm:pt>
    <dgm:pt modelId="{E01B1407-D6D2-4887-AE8E-396670CB9720}">
      <dgm:prSet/>
      <dgm:spPr>
        <a:xfrm>
          <a:off x="3428239" y="410"/>
          <a:ext cx="2140045" cy="499802"/>
        </a:xfrm>
      </dgm:spPr>
      <dgm:t>
        <a:bodyPr/>
        <a:lstStyle/>
        <a:p>
          <a:pPr>
            <a:buNone/>
          </a:pPr>
          <a:r>
            <a:rPr lang="es-AR" dirty="0">
              <a:solidFill>
                <a:schemeClr val="tx1"/>
              </a:solidFill>
              <a:latin typeface="Candara"/>
              <a:ea typeface="+mn-ea"/>
              <a:cs typeface="+mn-cs"/>
            </a:rPr>
            <a:t>DE BANDA</a:t>
          </a:r>
        </a:p>
      </dgm:t>
    </dgm:pt>
    <dgm:pt modelId="{17266EDF-FE26-4129-BAE2-569C564D235D}" type="parTrans" cxnId="{B8348231-FECC-4F5A-9586-CF559F54102E}">
      <dgm:prSet/>
      <dgm:spPr/>
      <dgm:t>
        <a:bodyPr/>
        <a:lstStyle/>
        <a:p>
          <a:endParaRPr lang="es-AR"/>
        </a:p>
      </dgm:t>
    </dgm:pt>
    <dgm:pt modelId="{0D444D97-1018-4655-96A9-89AAC3FD2D3F}" type="sibTrans" cxnId="{B8348231-FECC-4F5A-9586-CF559F54102E}">
      <dgm:prSet/>
      <dgm:spPr/>
      <dgm:t>
        <a:bodyPr/>
        <a:lstStyle/>
        <a:p>
          <a:endParaRPr lang="es-AR"/>
        </a:p>
      </dgm:t>
    </dgm:pt>
    <dgm:pt modelId="{7F6FFA44-AADB-4306-B96E-96E144B5D081}">
      <dgm:prSet/>
      <dgm:spPr>
        <a:xfrm>
          <a:off x="3428239" y="410"/>
          <a:ext cx="2140045" cy="499802"/>
        </a:xfrm>
      </dgm:spPr>
      <dgm:t>
        <a:bodyPr/>
        <a:lstStyle/>
        <a:p>
          <a:pPr>
            <a:buNone/>
          </a:pPr>
          <a:r>
            <a:rPr lang="es-AR" dirty="0">
              <a:solidFill>
                <a:schemeClr val="tx1"/>
              </a:solidFill>
              <a:latin typeface="Candara"/>
              <a:ea typeface="+mn-ea"/>
              <a:cs typeface="+mn-cs"/>
            </a:rPr>
            <a:t>DE RODILLO</a:t>
          </a:r>
        </a:p>
      </dgm:t>
    </dgm:pt>
    <dgm:pt modelId="{8983A1C3-DF39-4CE7-9DCE-772E87C0E49C}" type="parTrans" cxnId="{D6B9A968-2813-48B9-8D53-54A313BDFAC0}">
      <dgm:prSet/>
      <dgm:spPr/>
      <dgm:t>
        <a:bodyPr/>
        <a:lstStyle/>
        <a:p>
          <a:endParaRPr lang="es-AR"/>
        </a:p>
      </dgm:t>
    </dgm:pt>
    <dgm:pt modelId="{DA787FE9-AA87-428A-B474-D720B93ACEC9}" type="sibTrans" cxnId="{D6B9A968-2813-48B9-8D53-54A313BDFAC0}">
      <dgm:prSet/>
      <dgm:spPr/>
      <dgm:t>
        <a:bodyPr/>
        <a:lstStyle/>
        <a:p>
          <a:endParaRPr lang="es-AR"/>
        </a:p>
      </dgm:t>
    </dgm:pt>
    <dgm:pt modelId="{B7DBDD7B-2B0E-448C-AC64-FE21490591BC}">
      <dgm:prSet/>
      <dgm:spPr>
        <a:xfrm>
          <a:off x="3428239" y="410"/>
          <a:ext cx="2140045" cy="499802"/>
        </a:xfrm>
      </dgm:spPr>
      <dgm:t>
        <a:bodyPr/>
        <a:lstStyle/>
        <a:p>
          <a:pPr>
            <a:buNone/>
          </a:pPr>
          <a:r>
            <a:rPr lang="es-AR" dirty="0">
              <a:solidFill>
                <a:schemeClr val="tx1"/>
              </a:solidFill>
              <a:latin typeface="Candara"/>
              <a:ea typeface="+mn-ea"/>
              <a:cs typeface="+mn-cs"/>
            </a:rPr>
            <a:t>MIXTA</a:t>
          </a:r>
        </a:p>
      </dgm:t>
    </dgm:pt>
    <dgm:pt modelId="{30B707CA-864D-4E3D-AE09-5F561B7ECD64}" type="parTrans" cxnId="{8597FF70-FA9E-438D-9604-58DF3A6439F2}">
      <dgm:prSet/>
      <dgm:spPr/>
      <dgm:t>
        <a:bodyPr/>
        <a:lstStyle/>
        <a:p>
          <a:endParaRPr lang="es-AR"/>
        </a:p>
      </dgm:t>
    </dgm:pt>
    <dgm:pt modelId="{B07EA037-E088-456C-BD42-282AC37795BE}" type="sibTrans" cxnId="{8597FF70-FA9E-438D-9604-58DF3A6439F2}">
      <dgm:prSet/>
      <dgm:spPr/>
      <dgm:t>
        <a:bodyPr/>
        <a:lstStyle/>
        <a:p>
          <a:endParaRPr lang="es-AR"/>
        </a:p>
      </dgm:t>
    </dgm:pt>
    <dgm:pt modelId="{DE4D569E-6938-4039-A16E-5991334217C8}">
      <dgm:prSet/>
      <dgm:spPr>
        <a:xfrm>
          <a:off x="3428239" y="625163"/>
          <a:ext cx="2140045" cy="499802"/>
        </a:xfrm>
      </dgm:spPr>
      <dgm:t>
        <a:bodyPr/>
        <a:lstStyle/>
        <a:p>
          <a:pPr>
            <a:buNone/>
          </a:pPr>
          <a:r>
            <a:rPr lang="es-AR" dirty="0">
              <a:solidFill>
                <a:schemeClr val="tx1"/>
              </a:solidFill>
              <a:latin typeface="Candara"/>
              <a:ea typeface="+mn-ea"/>
              <a:cs typeface="+mn-cs"/>
            </a:rPr>
            <a:t>GRUAS</a:t>
          </a:r>
        </a:p>
      </dgm:t>
    </dgm:pt>
    <dgm:pt modelId="{3AC4610B-9B5D-42DF-A07F-A698BCDA2DC2}" type="parTrans" cxnId="{F1C42E7F-B5E7-41A7-88DE-5235AE380D03}">
      <dgm:prSet/>
      <dgm:spPr/>
      <dgm:t>
        <a:bodyPr/>
        <a:lstStyle/>
        <a:p>
          <a:endParaRPr lang="es-AR"/>
        </a:p>
      </dgm:t>
    </dgm:pt>
    <dgm:pt modelId="{7B7291A9-07C4-4D3F-B0D2-213D31558339}" type="sibTrans" cxnId="{F1C42E7F-B5E7-41A7-88DE-5235AE380D03}">
      <dgm:prSet/>
      <dgm:spPr/>
      <dgm:t>
        <a:bodyPr/>
        <a:lstStyle/>
        <a:p>
          <a:endParaRPr lang="es-AR"/>
        </a:p>
      </dgm:t>
    </dgm:pt>
    <dgm:pt modelId="{A3B01999-CAB0-48B0-ADB8-34FDBE696A84}">
      <dgm:prSet/>
      <dgm:spPr>
        <a:xfrm>
          <a:off x="3428239" y="625163"/>
          <a:ext cx="2140045" cy="499802"/>
        </a:xfrm>
      </dgm:spPr>
      <dgm:t>
        <a:bodyPr/>
        <a:lstStyle/>
        <a:p>
          <a:pPr>
            <a:buNone/>
          </a:pPr>
          <a:r>
            <a:rPr lang="es-AR" dirty="0">
              <a:solidFill>
                <a:schemeClr val="tx1"/>
              </a:solidFill>
              <a:latin typeface="Candara"/>
              <a:ea typeface="+mn-ea"/>
              <a:cs typeface="+mn-cs"/>
            </a:rPr>
            <a:t>MONTACARGAS</a:t>
          </a:r>
        </a:p>
      </dgm:t>
    </dgm:pt>
    <dgm:pt modelId="{DAD43E59-BA40-438F-946F-3F59BE8078B1}" type="parTrans" cxnId="{81D415FB-D1BD-432C-96B0-924F52BC2271}">
      <dgm:prSet/>
      <dgm:spPr/>
      <dgm:t>
        <a:bodyPr/>
        <a:lstStyle/>
        <a:p>
          <a:endParaRPr lang="es-AR"/>
        </a:p>
      </dgm:t>
    </dgm:pt>
    <dgm:pt modelId="{2EA1D128-9763-4197-AC59-2FB65D045353}" type="sibTrans" cxnId="{81D415FB-D1BD-432C-96B0-924F52BC2271}">
      <dgm:prSet/>
      <dgm:spPr/>
      <dgm:t>
        <a:bodyPr/>
        <a:lstStyle/>
        <a:p>
          <a:endParaRPr lang="es-AR"/>
        </a:p>
      </dgm:t>
    </dgm:pt>
    <dgm:pt modelId="{1E6D2337-5398-4F0E-A6E2-4C2A2EA66659}">
      <dgm:prSet/>
      <dgm:spPr>
        <a:xfrm>
          <a:off x="3428239" y="1249917"/>
          <a:ext cx="2140045" cy="499802"/>
        </a:xfrm>
      </dgm:spPr>
      <dgm:t>
        <a:bodyPr/>
        <a:lstStyle/>
        <a:p>
          <a:pPr>
            <a:buNone/>
          </a:pPr>
          <a:r>
            <a:rPr lang="es-AR" dirty="0">
              <a:solidFill>
                <a:schemeClr val="tx1"/>
              </a:solidFill>
              <a:latin typeface="Candara"/>
              <a:ea typeface="+mn-ea"/>
              <a:cs typeface="+mn-cs"/>
            </a:rPr>
            <a:t>AUTOELEVADORES</a:t>
          </a:r>
        </a:p>
      </dgm:t>
    </dgm:pt>
    <dgm:pt modelId="{6AAA3358-B77B-4A34-B58E-C26D0E4CE0C3}" type="parTrans" cxnId="{8934C53E-E205-4161-8216-70E58C041259}">
      <dgm:prSet/>
      <dgm:spPr/>
      <dgm:t>
        <a:bodyPr/>
        <a:lstStyle/>
        <a:p>
          <a:endParaRPr lang="es-AR"/>
        </a:p>
      </dgm:t>
    </dgm:pt>
    <dgm:pt modelId="{BF4B4E09-AFF5-4B07-97D5-FFB6456157EA}" type="sibTrans" cxnId="{8934C53E-E205-4161-8216-70E58C041259}">
      <dgm:prSet/>
      <dgm:spPr/>
      <dgm:t>
        <a:bodyPr/>
        <a:lstStyle/>
        <a:p>
          <a:endParaRPr lang="es-AR"/>
        </a:p>
      </dgm:t>
    </dgm:pt>
    <dgm:pt modelId="{5D595C6B-6017-4E20-A460-31EA33D5CC9B}" type="pres">
      <dgm:prSet presAssocID="{43F7112E-EE74-41BE-BF2A-158017087323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523658C-4BDC-4B7D-86C0-B5A0450C5003}" type="pres">
      <dgm:prSet presAssocID="{346AFDA7-F44D-4E83-8631-42628643A118}" presName="root1" presStyleCnt="0"/>
      <dgm:spPr/>
    </dgm:pt>
    <dgm:pt modelId="{2357E17B-54D3-4B54-BDA1-4CCD0F6C5B5F}" type="pres">
      <dgm:prSet presAssocID="{346AFDA7-F44D-4E83-8631-42628643A118}" presName="LevelOneTextNode" presStyleLbl="node0" presStyleIdx="0" presStyleCnt="1">
        <dgm:presLayoutVars>
          <dgm:chPref val="3"/>
        </dgm:presLayoutVars>
      </dgm:prSet>
      <dgm:spPr/>
    </dgm:pt>
    <dgm:pt modelId="{F14B8D2A-499C-409A-A4F2-77DE98B70A64}" type="pres">
      <dgm:prSet presAssocID="{346AFDA7-F44D-4E83-8631-42628643A118}" presName="level2hierChild" presStyleCnt="0"/>
      <dgm:spPr/>
    </dgm:pt>
    <dgm:pt modelId="{A0CE872B-36A2-43E1-B5B6-CDF1DDC2A90D}" type="pres">
      <dgm:prSet presAssocID="{CF98C117-A17F-455C-9514-3883E060F77C}" presName="conn2-1" presStyleLbl="parChTrans1D2" presStyleIdx="0" presStyleCnt="3"/>
      <dgm:spPr/>
    </dgm:pt>
    <dgm:pt modelId="{3C11541F-924F-4120-90B1-75246BF3411D}" type="pres">
      <dgm:prSet presAssocID="{CF98C117-A17F-455C-9514-3883E060F77C}" presName="connTx" presStyleLbl="parChTrans1D2" presStyleIdx="0" presStyleCnt="3"/>
      <dgm:spPr/>
    </dgm:pt>
    <dgm:pt modelId="{EA210AAB-EDFD-4170-A18B-F4965D8700D0}" type="pres">
      <dgm:prSet presAssocID="{5ADFC1B2-1437-4786-88B4-CF7B08506432}" presName="root2" presStyleCnt="0"/>
      <dgm:spPr/>
    </dgm:pt>
    <dgm:pt modelId="{B0E132E0-9C1E-489F-8957-E1C6FAED5465}" type="pres">
      <dgm:prSet presAssocID="{5ADFC1B2-1437-4786-88B4-CF7B08506432}" presName="LevelTwoTextNode" presStyleLbl="node2" presStyleIdx="0" presStyleCnt="3">
        <dgm:presLayoutVars>
          <dgm:chPref val="3"/>
        </dgm:presLayoutVars>
      </dgm:prSet>
      <dgm:spPr/>
    </dgm:pt>
    <dgm:pt modelId="{11DBF4BC-F194-4706-9DE2-85A525BE662E}" type="pres">
      <dgm:prSet presAssocID="{5ADFC1B2-1437-4786-88B4-CF7B08506432}" presName="level3hierChild" presStyleCnt="0"/>
      <dgm:spPr/>
    </dgm:pt>
    <dgm:pt modelId="{BB3C25A0-647F-48B9-A891-67F0C9DAD316}" type="pres">
      <dgm:prSet presAssocID="{07E03EC7-3958-41B7-81ED-B64720D6D133}" presName="conn2-1" presStyleLbl="parChTrans1D3" presStyleIdx="0" presStyleCnt="6"/>
      <dgm:spPr/>
    </dgm:pt>
    <dgm:pt modelId="{CB1DA912-51AC-4FD5-9EB5-7CE6977E5E6C}" type="pres">
      <dgm:prSet presAssocID="{07E03EC7-3958-41B7-81ED-B64720D6D133}" presName="connTx" presStyleLbl="parChTrans1D3" presStyleIdx="0" presStyleCnt="6"/>
      <dgm:spPr/>
    </dgm:pt>
    <dgm:pt modelId="{CC0E4F06-53B1-4E38-A2AD-AD2211CAAB2F}" type="pres">
      <dgm:prSet presAssocID="{641B0230-7999-4C84-99DB-F620F3CE0E55}" presName="root2" presStyleCnt="0"/>
      <dgm:spPr/>
    </dgm:pt>
    <dgm:pt modelId="{086DAD0A-3ECC-4005-B435-6D653DD01DFA}" type="pres">
      <dgm:prSet presAssocID="{641B0230-7999-4C84-99DB-F620F3CE0E55}" presName="LevelTwoTextNode" presStyleLbl="node3" presStyleIdx="0" presStyleCnt="6">
        <dgm:presLayoutVars>
          <dgm:chPref val="3"/>
        </dgm:presLayoutVars>
      </dgm:prSet>
      <dgm:spPr/>
    </dgm:pt>
    <dgm:pt modelId="{AE988ABE-063A-4562-AECC-00A547F67174}" type="pres">
      <dgm:prSet presAssocID="{641B0230-7999-4C84-99DB-F620F3CE0E55}" presName="level3hierChild" presStyleCnt="0"/>
      <dgm:spPr/>
    </dgm:pt>
    <dgm:pt modelId="{59832C68-101D-445F-AD61-ADE20902E375}" type="pres">
      <dgm:prSet presAssocID="{17266EDF-FE26-4129-BAE2-569C564D235D}" presName="conn2-1" presStyleLbl="parChTrans1D4" presStyleIdx="0" presStyleCnt="3"/>
      <dgm:spPr/>
    </dgm:pt>
    <dgm:pt modelId="{9B544BCD-7060-4734-B5B2-18014252E717}" type="pres">
      <dgm:prSet presAssocID="{17266EDF-FE26-4129-BAE2-569C564D235D}" presName="connTx" presStyleLbl="parChTrans1D4" presStyleIdx="0" presStyleCnt="3"/>
      <dgm:spPr/>
    </dgm:pt>
    <dgm:pt modelId="{04C0398E-E510-4DF0-BE97-3AD6C780FA26}" type="pres">
      <dgm:prSet presAssocID="{E01B1407-D6D2-4887-AE8E-396670CB9720}" presName="root2" presStyleCnt="0"/>
      <dgm:spPr/>
    </dgm:pt>
    <dgm:pt modelId="{F9AB939C-22D7-44C7-98AE-D52F72E5F430}" type="pres">
      <dgm:prSet presAssocID="{E01B1407-D6D2-4887-AE8E-396670CB9720}" presName="LevelTwoTextNode" presStyleLbl="node4" presStyleIdx="0" presStyleCnt="3">
        <dgm:presLayoutVars>
          <dgm:chPref val="3"/>
        </dgm:presLayoutVars>
      </dgm:prSet>
      <dgm:spPr/>
    </dgm:pt>
    <dgm:pt modelId="{F70B6273-6B4E-4E96-97C5-2A7A724E33B2}" type="pres">
      <dgm:prSet presAssocID="{E01B1407-D6D2-4887-AE8E-396670CB9720}" presName="level3hierChild" presStyleCnt="0"/>
      <dgm:spPr/>
    </dgm:pt>
    <dgm:pt modelId="{C752702C-886C-4B94-A072-70D3C9FBB303}" type="pres">
      <dgm:prSet presAssocID="{8983A1C3-DF39-4CE7-9DCE-772E87C0E49C}" presName="conn2-1" presStyleLbl="parChTrans1D4" presStyleIdx="1" presStyleCnt="3"/>
      <dgm:spPr/>
    </dgm:pt>
    <dgm:pt modelId="{8AA18B02-9EB2-42A1-B19A-192EFD3A87A0}" type="pres">
      <dgm:prSet presAssocID="{8983A1C3-DF39-4CE7-9DCE-772E87C0E49C}" presName="connTx" presStyleLbl="parChTrans1D4" presStyleIdx="1" presStyleCnt="3"/>
      <dgm:spPr/>
    </dgm:pt>
    <dgm:pt modelId="{43F080AB-441E-429F-8E6E-A49B6B1AA037}" type="pres">
      <dgm:prSet presAssocID="{7F6FFA44-AADB-4306-B96E-96E144B5D081}" presName="root2" presStyleCnt="0"/>
      <dgm:spPr/>
    </dgm:pt>
    <dgm:pt modelId="{AADBC821-2AFD-4D1F-A0CE-EEA9035AECAC}" type="pres">
      <dgm:prSet presAssocID="{7F6FFA44-AADB-4306-B96E-96E144B5D081}" presName="LevelTwoTextNode" presStyleLbl="node4" presStyleIdx="1" presStyleCnt="3">
        <dgm:presLayoutVars>
          <dgm:chPref val="3"/>
        </dgm:presLayoutVars>
      </dgm:prSet>
      <dgm:spPr/>
    </dgm:pt>
    <dgm:pt modelId="{EF5CB9AC-C448-40AA-985C-14AB79FC9B0E}" type="pres">
      <dgm:prSet presAssocID="{7F6FFA44-AADB-4306-B96E-96E144B5D081}" presName="level3hierChild" presStyleCnt="0"/>
      <dgm:spPr/>
    </dgm:pt>
    <dgm:pt modelId="{AF0374BA-542B-4213-BD73-EA90FF29FF39}" type="pres">
      <dgm:prSet presAssocID="{30B707CA-864D-4E3D-AE09-5F561B7ECD64}" presName="conn2-1" presStyleLbl="parChTrans1D4" presStyleIdx="2" presStyleCnt="3"/>
      <dgm:spPr/>
    </dgm:pt>
    <dgm:pt modelId="{AFB37A68-EB00-47C6-81AE-96C5787A1EF6}" type="pres">
      <dgm:prSet presAssocID="{30B707CA-864D-4E3D-AE09-5F561B7ECD64}" presName="connTx" presStyleLbl="parChTrans1D4" presStyleIdx="2" presStyleCnt="3"/>
      <dgm:spPr/>
    </dgm:pt>
    <dgm:pt modelId="{95AAB871-A8FD-4805-8E27-437E21E0E2F6}" type="pres">
      <dgm:prSet presAssocID="{B7DBDD7B-2B0E-448C-AC64-FE21490591BC}" presName="root2" presStyleCnt="0"/>
      <dgm:spPr/>
    </dgm:pt>
    <dgm:pt modelId="{D6AD8D5A-7CE6-4515-A2E5-1CF45444CD3F}" type="pres">
      <dgm:prSet presAssocID="{B7DBDD7B-2B0E-448C-AC64-FE21490591BC}" presName="LevelTwoTextNode" presStyleLbl="node4" presStyleIdx="2" presStyleCnt="3">
        <dgm:presLayoutVars>
          <dgm:chPref val="3"/>
        </dgm:presLayoutVars>
      </dgm:prSet>
      <dgm:spPr/>
    </dgm:pt>
    <dgm:pt modelId="{A20D36E1-5E93-48A5-8969-9583C1351587}" type="pres">
      <dgm:prSet presAssocID="{B7DBDD7B-2B0E-448C-AC64-FE21490591BC}" presName="level3hierChild" presStyleCnt="0"/>
      <dgm:spPr/>
    </dgm:pt>
    <dgm:pt modelId="{556AEC3B-6276-407D-835C-4AD211F10B97}" type="pres">
      <dgm:prSet presAssocID="{E96302EA-E16F-415F-AB03-2585B2B7BF26}" presName="conn2-1" presStyleLbl="parChTrans1D2" presStyleIdx="1" presStyleCnt="3"/>
      <dgm:spPr/>
    </dgm:pt>
    <dgm:pt modelId="{C2E73FB5-FE7E-483B-B2B9-27C378F46705}" type="pres">
      <dgm:prSet presAssocID="{E96302EA-E16F-415F-AB03-2585B2B7BF26}" presName="connTx" presStyleLbl="parChTrans1D2" presStyleIdx="1" presStyleCnt="3"/>
      <dgm:spPr/>
    </dgm:pt>
    <dgm:pt modelId="{24AAE8B6-D907-414E-A326-E64778081357}" type="pres">
      <dgm:prSet presAssocID="{499A3629-1859-4436-9C5A-3FFC79DE7303}" presName="root2" presStyleCnt="0"/>
      <dgm:spPr/>
    </dgm:pt>
    <dgm:pt modelId="{74B043E6-220D-49AA-8127-3F1568942C24}" type="pres">
      <dgm:prSet presAssocID="{499A3629-1859-4436-9C5A-3FFC79DE7303}" presName="LevelTwoTextNode" presStyleLbl="node2" presStyleIdx="1" presStyleCnt="3">
        <dgm:presLayoutVars>
          <dgm:chPref val="3"/>
        </dgm:presLayoutVars>
      </dgm:prSet>
      <dgm:spPr/>
    </dgm:pt>
    <dgm:pt modelId="{143993AB-A2D6-4DEB-A5F4-5D1DDEB3D6ED}" type="pres">
      <dgm:prSet presAssocID="{499A3629-1859-4436-9C5A-3FFC79DE7303}" presName="level3hierChild" presStyleCnt="0"/>
      <dgm:spPr/>
    </dgm:pt>
    <dgm:pt modelId="{5E0D7E66-6FF1-4195-8EBA-040991E11323}" type="pres">
      <dgm:prSet presAssocID="{807718FC-ECB7-4049-8C66-E028F7ABA636}" presName="conn2-1" presStyleLbl="parChTrans1D3" presStyleIdx="1" presStyleCnt="6"/>
      <dgm:spPr/>
    </dgm:pt>
    <dgm:pt modelId="{0B5B21B4-1AC2-4810-962B-4674CF0A0912}" type="pres">
      <dgm:prSet presAssocID="{807718FC-ECB7-4049-8C66-E028F7ABA636}" presName="connTx" presStyleLbl="parChTrans1D3" presStyleIdx="1" presStyleCnt="6"/>
      <dgm:spPr/>
    </dgm:pt>
    <dgm:pt modelId="{BD81BEA4-96C3-462A-8A81-A70B5363219A}" type="pres">
      <dgm:prSet presAssocID="{556BE451-E5C5-4BAD-9444-EFE36BEC1987}" presName="root2" presStyleCnt="0"/>
      <dgm:spPr/>
    </dgm:pt>
    <dgm:pt modelId="{92124AFD-54CB-4F92-AAFA-A1564E19A8CF}" type="pres">
      <dgm:prSet presAssocID="{556BE451-E5C5-4BAD-9444-EFE36BEC1987}" presName="LevelTwoTextNode" presStyleLbl="node3" presStyleIdx="1" presStyleCnt="6">
        <dgm:presLayoutVars>
          <dgm:chPref val="3"/>
        </dgm:presLayoutVars>
      </dgm:prSet>
      <dgm:spPr/>
    </dgm:pt>
    <dgm:pt modelId="{69073FDF-C0F7-492B-8F57-E5B062D12528}" type="pres">
      <dgm:prSet presAssocID="{556BE451-E5C5-4BAD-9444-EFE36BEC1987}" presName="level3hierChild" presStyleCnt="0"/>
      <dgm:spPr/>
    </dgm:pt>
    <dgm:pt modelId="{D31CD1B1-A8E5-431E-B85A-409188970FAF}" type="pres">
      <dgm:prSet presAssocID="{3AC4610B-9B5D-42DF-A07F-A698BCDA2DC2}" presName="conn2-1" presStyleLbl="parChTrans1D3" presStyleIdx="2" presStyleCnt="6"/>
      <dgm:spPr/>
    </dgm:pt>
    <dgm:pt modelId="{AEEBA4D4-DACC-49A6-B500-85756ECD6716}" type="pres">
      <dgm:prSet presAssocID="{3AC4610B-9B5D-42DF-A07F-A698BCDA2DC2}" presName="connTx" presStyleLbl="parChTrans1D3" presStyleIdx="2" presStyleCnt="6"/>
      <dgm:spPr/>
    </dgm:pt>
    <dgm:pt modelId="{45552378-BE3D-4ED3-9C79-F020807CBB8C}" type="pres">
      <dgm:prSet presAssocID="{DE4D569E-6938-4039-A16E-5991334217C8}" presName="root2" presStyleCnt="0"/>
      <dgm:spPr/>
    </dgm:pt>
    <dgm:pt modelId="{66CA7B16-640E-4391-ABF3-2D2910047B27}" type="pres">
      <dgm:prSet presAssocID="{DE4D569E-6938-4039-A16E-5991334217C8}" presName="LevelTwoTextNode" presStyleLbl="node3" presStyleIdx="2" presStyleCnt="6">
        <dgm:presLayoutVars>
          <dgm:chPref val="3"/>
        </dgm:presLayoutVars>
      </dgm:prSet>
      <dgm:spPr/>
    </dgm:pt>
    <dgm:pt modelId="{568A8750-3621-4665-833E-567AD009CA9E}" type="pres">
      <dgm:prSet presAssocID="{DE4D569E-6938-4039-A16E-5991334217C8}" presName="level3hierChild" presStyleCnt="0"/>
      <dgm:spPr/>
    </dgm:pt>
    <dgm:pt modelId="{106D5333-3B93-4B58-887B-643296AFA072}" type="pres">
      <dgm:prSet presAssocID="{DAD43E59-BA40-438F-946F-3F59BE8078B1}" presName="conn2-1" presStyleLbl="parChTrans1D3" presStyleIdx="3" presStyleCnt="6"/>
      <dgm:spPr/>
    </dgm:pt>
    <dgm:pt modelId="{E20257FA-E40D-4B65-AA9D-9D158F550291}" type="pres">
      <dgm:prSet presAssocID="{DAD43E59-BA40-438F-946F-3F59BE8078B1}" presName="connTx" presStyleLbl="parChTrans1D3" presStyleIdx="3" presStyleCnt="6"/>
      <dgm:spPr/>
    </dgm:pt>
    <dgm:pt modelId="{7645D73F-3AC1-4B73-9EDF-0706BEF7E086}" type="pres">
      <dgm:prSet presAssocID="{A3B01999-CAB0-48B0-ADB8-34FDBE696A84}" presName="root2" presStyleCnt="0"/>
      <dgm:spPr/>
    </dgm:pt>
    <dgm:pt modelId="{F1BBB271-E7AE-4E73-B97B-A82EAB4F4389}" type="pres">
      <dgm:prSet presAssocID="{A3B01999-CAB0-48B0-ADB8-34FDBE696A84}" presName="LevelTwoTextNode" presStyleLbl="node3" presStyleIdx="3" presStyleCnt="6">
        <dgm:presLayoutVars>
          <dgm:chPref val="3"/>
        </dgm:presLayoutVars>
      </dgm:prSet>
      <dgm:spPr/>
    </dgm:pt>
    <dgm:pt modelId="{DACB382E-EBB7-499E-9946-CFB43B20C4DA}" type="pres">
      <dgm:prSet presAssocID="{A3B01999-CAB0-48B0-ADB8-34FDBE696A84}" presName="level3hierChild" presStyleCnt="0"/>
      <dgm:spPr/>
    </dgm:pt>
    <dgm:pt modelId="{158E3994-39F0-408D-8F9E-35E78A70C0E6}" type="pres">
      <dgm:prSet presAssocID="{E2FA3C99-3203-49E2-A773-DF77F596B346}" presName="conn2-1" presStyleLbl="parChTrans1D2" presStyleIdx="2" presStyleCnt="3"/>
      <dgm:spPr/>
    </dgm:pt>
    <dgm:pt modelId="{B7549A1B-14DF-4F15-AC4D-9D74B558CAC1}" type="pres">
      <dgm:prSet presAssocID="{E2FA3C99-3203-49E2-A773-DF77F596B346}" presName="connTx" presStyleLbl="parChTrans1D2" presStyleIdx="2" presStyleCnt="3"/>
      <dgm:spPr/>
    </dgm:pt>
    <dgm:pt modelId="{B9543DBE-B583-4F13-85DB-C988D4BB4C21}" type="pres">
      <dgm:prSet presAssocID="{3CA28157-6E5C-4A28-98F9-034A21726C5C}" presName="root2" presStyleCnt="0"/>
      <dgm:spPr/>
    </dgm:pt>
    <dgm:pt modelId="{2DFE7C06-6CFF-4FBF-A45F-83F5738D4192}" type="pres">
      <dgm:prSet presAssocID="{3CA28157-6E5C-4A28-98F9-034A21726C5C}" presName="LevelTwoTextNode" presStyleLbl="node2" presStyleIdx="2" presStyleCnt="3">
        <dgm:presLayoutVars>
          <dgm:chPref val="3"/>
        </dgm:presLayoutVars>
      </dgm:prSet>
      <dgm:spPr/>
    </dgm:pt>
    <dgm:pt modelId="{D96EDBA0-FCA8-4626-8DD3-EFEBCB553A36}" type="pres">
      <dgm:prSet presAssocID="{3CA28157-6E5C-4A28-98F9-034A21726C5C}" presName="level3hierChild" presStyleCnt="0"/>
      <dgm:spPr/>
    </dgm:pt>
    <dgm:pt modelId="{5329BD43-2B7A-440B-B86B-2821658D11A5}" type="pres">
      <dgm:prSet presAssocID="{26667DEA-7DB4-431A-A18D-9C47352F6363}" presName="conn2-1" presStyleLbl="parChTrans1D3" presStyleIdx="4" presStyleCnt="6"/>
      <dgm:spPr/>
    </dgm:pt>
    <dgm:pt modelId="{F6C80834-4FC0-4B72-9A7A-D446F140E5FA}" type="pres">
      <dgm:prSet presAssocID="{26667DEA-7DB4-431A-A18D-9C47352F6363}" presName="connTx" presStyleLbl="parChTrans1D3" presStyleIdx="4" presStyleCnt="6"/>
      <dgm:spPr/>
    </dgm:pt>
    <dgm:pt modelId="{DB3436DC-DA1E-4ADE-A927-FF3B927DB5EA}" type="pres">
      <dgm:prSet presAssocID="{B45DCDC3-7308-4403-8D60-BD3C825156C0}" presName="root2" presStyleCnt="0"/>
      <dgm:spPr/>
    </dgm:pt>
    <dgm:pt modelId="{459E3E2A-B1F2-4991-BB4E-B7C111FB3695}" type="pres">
      <dgm:prSet presAssocID="{B45DCDC3-7308-4403-8D60-BD3C825156C0}" presName="LevelTwoTextNode" presStyleLbl="node3" presStyleIdx="4" presStyleCnt="6">
        <dgm:presLayoutVars>
          <dgm:chPref val="3"/>
        </dgm:presLayoutVars>
      </dgm:prSet>
      <dgm:spPr/>
    </dgm:pt>
    <dgm:pt modelId="{DF626040-0AAE-463D-8D44-76B85D1FD0A9}" type="pres">
      <dgm:prSet presAssocID="{B45DCDC3-7308-4403-8D60-BD3C825156C0}" presName="level3hierChild" presStyleCnt="0"/>
      <dgm:spPr/>
    </dgm:pt>
    <dgm:pt modelId="{3E495509-58FB-4408-A74A-2351E81CB8A9}" type="pres">
      <dgm:prSet presAssocID="{6AAA3358-B77B-4A34-B58E-C26D0E4CE0C3}" presName="conn2-1" presStyleLbl="parChTrans1D3" presStyleIdx="5" presStyleCnt="6"/>
      <dgm:spPr/>
    </dgm:pt>
    <dgm:pt modelId="{2ADA8737-7CE9-41B2-AE9A-568F1C7F1B3F}" type="pres">
      <dgm:prSet presAssocID="{6AAA3358-B77B-4A34-B58E-C26D0E4CE0C3}" presName="connTx" presStyleLbl="parChTrans1D3" presStyleIdx="5" presStyleCnt="6"/>
      <dgm:spPr/>
    </dgm:pt>
    <dgm:pt modelId="{DD8E2FC9-5F90-4C89-8841-A5B33E6A1FBB}" type="pres">
      <dgm:prSet presAssocID="{1E6D2337-5398-4F0E-A6E2-4C2A2EA66659}" presName="root2" presStyleCnt="0"/>
      <dgm:spPr/>
    </dgm:pt>
    <dgm:pt modelId="{D1C87B65-C773-4050-B467-B269E8BE7BE1}" type="pres">
      <dgm:prSet presAssocID="{1E6D2337-5398-4F0E-A6E2-4C2A2EA66659}" presName="LevelTwoTextNode" presStyleLbl="node3" presStyleIdx="5" presStyleCnt="6">
        <dgm:presLayoutVars>
          <dgm:chPref val="3"/>
        </dgm:presLayoutVars>
      </dgm:prSet>
      <dgm:spPr/>
    </dgm:pt>
    <dgm:pt modelId="{9766BCDB-4685-4FA7-AF17-A9DC6826C54B}" type="pres">
      <dgm:prSet presAssocID="{1E6D2337-5398-4F0E-A6E2-4C2A2EA66659}" presName="level3hierChild" presStyleCnt="0"/>
      <dgm:spPr/>
    </dgm:pt>
  </dgm:ptLst>
  <dgm:cxnLst>
    <dgm:cxn modelId="{73DE3006-2800-4169-8688-C6A6BB587A07}" type="presOf" srcId="{30B707CA-864D-4E3D-AE09-5F561B7ECD64}" destId="{AFB37A68-EB00-47C6-81AE-96C5787A1EF6}" srcOrd="1" destOrd="0" presId="urn:microsoft.com/office/officeart/2008/layout/HorizontalMultiLevelHierarchy"/>
    <dgm:cxn modelId="{CFE46506-90C5-44C7-978F-4E533D29B4F0}" type="presOf" srcId="{807718FC-ECB7-4049-8C66-E028F7ABA636}" destId="{0B5B21B4-1AC2-4810-962B-4674CF0A0912}" srcOrd="1" destOrd="0" presId="urn:microsoft.com/office/officeart/2008/layout/HorizontalMultiLevelHierarchy"/>
    <dgm:cxn modelId="{9A8F0907-0372-4EFA-88F1-533DBA819769}" type="presOf" srcId="{8983A1C3-DF39-4CE7-9DCE-772E87C0E49C}" destId="{C752702C-886C-4B94-A072-70D3C9FBB303}" srcOrd="0" destOrd="0" presId="urn:microsoft.com/office/officeart/2008/layout/HorizontalMultiLevelHierarchy"/>
    <dgm:cxn modelId="{A459A50B-4AA3-4929-87A5-C0E69481CECE}" type="presOf" srcId="{30B707CA-864D-4E3D-AE09-5F561B7ECD64}" destId="{AF0374BA-542B-4213-BD73-EA90FF29FF39}" srcOrd="0" destOrd="0" presId="urn:microsoft.com/office/officeart/2008/layout/HorizontalMultiLevelHierarchy"/>
    <dgm:cxn modelId="{FE455210-25E5-46AB-A31A-571145A20F50}" type="presOf" srcId="{43F7112E-EE74-41BE-BF2A-158017087323}" destId="{5D595C6B-6017-4E20-A460-31EA33D5CC9B}" srcOrd="0" destOrd="0" presId="urn:microsoft.com/office/officeart/2008/layout/HorizontalMultiLevelHierarchy"/>
    <dgm:cxn modelId="{C0798110-393A-42B5-A4C8-B622B7A5C453}" type="presOf" srcId="{26667DEA-7DB4-431A-A18D-9C47352F6363}" destId="{F6C80834-4FC0-4B72-9A7A-D446F140E5FA}" srcOrd="1" destOrd="0" presId="urn:microsoft.com/office/officeart/2008/layout/HorizontalMultiLevelHierarchy"/>
    <dgm:cxn modelId="{03C77E1D-906D-4F66-A63D-D82E6F2206B1}" type="presOf" srcId="{17266EDF-FE26-4129-BAE2-569C564D235D}" destId="{59832C68-101D-445F-AD61-ADE20902E375}" srcOrd="0" destOrd="0" presId="urn:microsoft.com/office/officeart/2008/layout/HorizontalMultiLevelHierarchy"/>
    <dgm:cxn modelId="{CB73662A-D2A2-4525-A8DB-E123C996AA39}" type="presOf" srcId="{07E03EC7-3958-41B7-81ED-B64720D6D133}" destId="{BB3C25A0-647F-48B9-A891-67F0C9DAD316}" srcOrd="0" destOrd="0" presId="urn:microsoft.com/office/officeart/2008/layout/HorizontalMultiLevelHierarchy"/>
    <dgm:cxn modelId="{B8348231-FECC-4F5A-9586-CF559F54102E}" srcId="{641B0230-7999-4C84-99DB-F620F3CE0E55}" destId="{E01B1407-D6D2-4887-AE8E-396670CB9720}" srcOrd="0" destOrd="0" parTransId="{17266EDF-FE26-4129-BAE2-569C564D235D}" sibTransId="{0D444D97-1018-4655-96A9-89AAC3FD2D3F}"/>
    <dgm:cxn modelId="{E1901C3B-6743-4E91-A99D-36A463CE65DD}" type="presOf" srcId="{E2FA3C99-3203-49E2-A773-DF77F596B346}" destId="{B7549A1B-14DF-4F15-AC4D-9D74B558CAC1}" srcOrd="1" destOrd="0" presId="urn:microsoft.com/office/officeart/2008/layout/HorizontalMultiLevelHierarchy"/>
    <dgm:cxn modelId="{CEC7193D-30F5-4C97-8AA7-FE585517A2B6}" type="presOf" srcId="{3AC4610B-9B5D-42DF-A07F-A698BCDA2DC2}" destId="{AEEBA4D4-DACC-49A6-B500-85756ECD6716}" srcOrd="1" destOrd="0" presId="urn:microsoft.com/office/officeart/2008/layout/HorizontalMultiLevelHierarchy"/>
    <dgm:cxn modelId="{8934C53E-E205-4161-8216-70E58C041259}" srcId="{3CA28157-6E5C-4A28-98F9-034A21726C5C}" destId="{1E6D2337-5398-4F0E-A6E2-4C2A2EA66659}" srcOrd="1" destOrd="0" parTransId="{6AAA3358-B77B-4A34-B58E-C26D0E4CE0C3}" sibTransId="{BF4B4E09-AFF5-4B07-97D5-FFB6456157EA}"/>
    <dgm:cxn modelId="{E468705F-1E6B-4F12-8063-C560A5B50543}" srcId="{43F7112E-EE74-41BE-BF2A-158017087323}" destId="{346AFDA7-F44D-4E83-8631-42628643A118}" srcOrd="0" destOrd="0" parTransId="{B992C8D4-03EF-44FE-B707-116C7AB62B28}" sibTransId="{AC088EBC-9EAA-42EA-8086-F1ACF532120D}"/>
    <dgm:cxn modelId="{02F0C644-3DE8-40E5-9AC7-51C7D3909DFC}" srcId="{3CA28157-6E5C-4A28-98F9-034A21726C5C}" destId="{B45DCDC3-7308-4403-8D60-BD3C825156C0}" srcOrd="0" destOrd="0" parTransId="{26667DEA-7DB4-431A-A18D-9C47352F6363}" sibTransId="{16BB825F-88EE-42A8-84FA-8CBDA94DA02F}"/>
    <dgm:cxn modelId="{CD948A47-660E-4805-A1E4-CB2D8D09607F}" type="presOf" srcId="{CF98C117-A17F-455C-9514-3883E060F77C}" destId="{A0CE872B-36A2-43E1-B5B6-CDF1DDC2A90D}" srcOrd="0" destOrd="0" presId="urn:microsoft.com/office/officeart/2008/layout/HorizontalMultiLevelHierarchy"/>
    <dgm:cxn modelId="{D6B9A968-2813-48B9-8D53-54A313BDFAC0}" srcId="{641B0230-7999-4C84-99DB-F620F3CE0E55}" destId="{7F6FFA44-AADB-4306-B96E-96E144B5D081}" srcOrd="1" destOrd="0" parTransId="{8983A1C3-DF39-4CE7-9DCE-772E87C0E49C}" sibTransId="{DA787FE9-AA87-428A-B474-D720B93ACEC9}"/>
    <dgm:cxn modelId="{8597FF70-FA9E-438D-9604-58DF3A6439F2}" srcId="{641B0230-7999-4C84-99DB-F620F3CE0E55}" destId="{B7DBDD7B-2B0E-448C-AC64-FE21490591BC}" srcOrd="2" destOrd="0" parTransId="{30B707CA-864D-4E3D-AE09-5F561B7ECD64}" sibTransId="{B07EA037-E088-456C-BD42-282AC37795BE}"/>
    <dgm:cxn modelId="{01B6FC54-95D7-42D3-B45D-587FEF611EBB}" type="presOf" srcId="{DAD43E59-BA40-438F-946F-3F59BE8078B1}" destId="{106D5333-3B93-4B58-887B-643296AFA072}" srcOrd="0" destOrd="0" presId="urn:microsoft.com/office/officeart/2008/layout/HorizontalMultiLevelHierarchy"/>
    <dgm:cxn modelId="{B1E74456-AD4D-493D-B28B-E393198240BD}" type="presOf" srcId="{556BE451-E5C5-4BAD-9444-EFE36BEC1987}" destId="{92124AFD-54CB-4F92-AAFA-A1564E19A8CF}" srcOrd="0" destOrd="0" presId="urn:microsoft.com/office/officeart/2008/layout/HorizontalMultiLevelHierarchy"/>
    <dgm:cxn modelId="{93F33357-AE6B-410A-A216-852CD050ECFB}" type="presOf" srcId="{B7DBDD7B-2B0E-448C-AC64-FE21490591BC}" destId="{D6AD8D5A-7CE6-4515-A2E5-1CF45444CD3F}" srcOrd="0" destOrd="0" presId="urn:microsoft.com/office/officeart/2008/layout/HorizontalMultiLevelHierarchy"/>
    <dgm:cxn modelId="{585B4258-DB6A-4BCF-A0E2-AA3AEF6490E4}" type="presOf" srcId="{E96302EA-E16F-415F-AB03-2585B2B7BF26}" destId="{C2E73FB5-FE7E-483B-B2B9-27C378F46705}" srcOrd="1" destOrd="0" presId="urn:microsoft.com/office/officeart/2008/layout/HorizontalMultiLevelHierarchy"/>
    <dgm:cxn modelId="{3119935A-5B58-455B-A65C-6F0126E3C01C}" srcId="{346AFDA7-F44D-4E83-8631-42628643A118}" destId="{499A3629-1859-4436-9C5A-3FFC79DE7303}" srcOrd="1" destOrd="0" parTransId="{E96302EA-E16F-415F-AB03-2585B2B7BF26}" sibTransId="{FA4BD80E-2AF8-4AC5-B3EC-671E9B8005AA}"/>
    <dgm:cxn modelId="{6E020D7C-06AB-4AFF-9871-AE2D84A2F056}" type="presOf" srcId="{DE4D569E-6938-4039-A16E-5991334217C8}" destId="{66CA7B16-640E-4391-ABF3-2D2910047B27}" srcOrd="0" destOrd="0" presId="urn:microsoft.com/office/officeart/2008/layout/HorizontalMultiLevelHierarchy"/>
    <dgm:cxn modelId="{5FE1F17D-1F75-4266-9268-FE7DBCA8D526}" type="presOf" srcId="{DAD43E59-BA40-438F-946F-3F59BE8078B1}" destId="{E20257FA-E40D-4B65-AA9D-9D158F550291}" srcOrd="1" destOrd="0" presId="urn:microsoft.com/office/officeart/2008/layout/HorizontalMultiLevelHierarchy"/>
    <dgm:cxn modelId="{F1C42E7F-B5E7-41A7-88DE-5235AE380D03}" srcId="{499A3629-1859-4436-9C5A-3FFC79DE7303}" destId="{DE4D569E-6938-4039-A16E-5991334217C8}" srcOrd="1" destOrd="0" parTransId="{3AC4610B-9B5D-42DF-A07F-A698BCDA2DC2}" sibTransId="{7B7291A9-07C4-4D3F-B0D2-213D31558339}"/>
    <dgm:cxn modelId="{62F5F381-3838-430F-955A-FD310E3CF73C}" srcId="{346AFDA7-F44D-4E83-8631-42628643A118}" destId="{5ADFC1B2-1437-4786-88B4-CF7B08506432}" srcOrd="0" destOrd="0" parTransId="{CF98C117-A17F-455C-9514-3883E060F77C}" sibTransId="{EFBDD5DF-5D2D-4406-94ED-71466C4FF01A}"/>
    <dgm:cxn modelId="{B7771884-CEEF-4E83-BF25-9F3AFCF24710}" type="presOf" srcId="{26667DEA-7DB4-431A-A18D-9C47352F6363}" destId="{5329BD43-2B7A-440B-B86B-2821658D11A5}" srcOrd="0" destOrd="0" presId="urn:microsoft.com/office/officeart/2008/layout/HorizontalMultiLevelHierarchy"/>
    <dgm:cxn modelId="{5FE22087-8B40-47FC-87FE-4C592D5A90C8}" type="presOf" srcId="{3AC4610B-9B5D-42DF-A07F-A698BCDA2DC2}" destId="{D31CD1B1-A8E5-431E-B85A-409188970FAF}" srcOrd="0" destOrd="0" presId="urn:microsoft.com/office/officeart/2008/layout/HorizontalMultiLevelHierarchy"/>
    <dgm:cxn modelId="{D9FE4E87-2DFF-4F5D-9CAC-95F28752A23A}" type="presOf" srcId="{A3B01999-CAB0-48B0-ADB8-34FDBE696A84}" destId="{F1BBB271-E7AE-4E73-B97B-A82EAB4F4389}" srcOrd="0" destOrd="0" presId="urn:microsoft.com/office/officeart/2008/layout/HorizontalMultiLevelHierarchy"/>
    <dgm:cxn modelId="{B9A9648E-DF92-48A2-A803-DAE6F259CBB3}" type="presOf" srcId="{E01B1407-D6D2-4887-AE8E-396670CB9720}" destId="{F9AB939C-22D7-44C7-98AE-D52F72E5F430}" srcOrd="0" destOrd="0" presId="urn:microsoft.com/office/officeart/2008/layout/HorizontalMultiLevelHierarchy"/>
    <dgm:cxn modelId="{1015748F-79BF-40B2-83AC-7017D660F66F}" type="presOf" srcId="{E2FA3C99-3203-49E2-A773-DF77F596B346}" destId="{158E3994-39F0-408D-8F9E-35E78A70C0E6}" srcOrd="0" destOrd="0" presId="urn:microsoft.com/office/officeart/2008/layout/HorizontalMultiLevelHierarchy"/>
    <dgm:cxn modelId="{12504095-A6C2-4C12-81D6-E1F9C85D8D66}" type="presOf" srcId="{B45DCDC3-7308-4403-8D60-BD3C825156C0}" destId="{459E3E2A-B1F2-4991-BB4E-B7C111FB3695}" srcOrd="0" destOrd="0" presId="urn:microsoft.com/office/officeart/2008/layout/HorizontalMultiLevelHierarchy"/>
    <dgm:cxn modelId="{CCF25A9A-3682-4D13-9B74-BC9CA2CF8BE9}" srcId="{499A3629-1859-4436-9C5A-3FFC79DE7303}" destId="{556BE451-E5C5-4BAD-9444-EFE36BEC1987}" srcOrd="0" destOrd="0" parTransId="{807718FC-ECB7-4049-8C66-E028F7ABA636}" sibTransId="{63B13C38-D444-4D31-8444-2FE78D2965D0}"/>
    <dgm:cxn modelId="{2587B59A-9095-4B78-B614-7AAC3373962F}" srcId="{5ADFC1B2-1437-4786-88B4-CF7B08506432}" destId="{641B0230-7999-4C84-99DB-F620F3CE0E55}" srcOrd="0" destOrd="0" parTransId="{07E03EC7-3958-41B7-81ED-B64720D6D133}" sibTransId="{14F4F8F5-2859-4790-930A-3D60A00475DF}"/>
    <dgm:cxn modelId="{C85BC39B-EEA9-4823-AD2F-371E93F44CB2}" type="presOf" srcId="{7F6FFA44-AADB-4306-B96E-96E144B5D081}" destId="{AADBC821-2AFD-4D1F-A0CE-EEA9035AECAC}" srcOrd="0" destOrd="0" presId="urn:microsoft.com/office/officeart/2008/layout/HorizontalMultiLevelHierarchy"/>
    <dgm:cxn modelId="{7AA1399E-5AFA-4661-AF40-E3E6C31D8D7F}" type="presOf" srcId="{17266EDF-FE26-4129-BAE2-569C564D235D}" destId="{9B544BCD-7060-4734-B5B2-18014252E717}" srcOrd="1" destOrd="0" presId="urn:microsoft.com/office/officeart/2008/layout/HorizontalMultiLevelHierarchy"/>
    <dgm:cxn modelId="{AA98AA9F-E6B8-40DB-8635-3376B9BA83C8}" type="presOf" srcId="{499A3629-1859-4436-9C5A-3FFC79DE7303}" destId="{74B043E6-220D-49AA-8127-3F1568942C24}" srcOrd="0" destOrd="0" presId="urn:microsoft.com/office/officeart/2008/layout/HorizontalMultiLevelHierarchy"/>
    <dgm:cxn modelId="{E92FFCA1-3E8E-4969-90F5-817896C8FF3A}" srcId="{346AFDA7-F44D-4E83-8631-42628643A118}" destId="{3CA28157-6E5C-4A28-98F9-034A21726C5C}" srcOrd="2" destOrd="0" parTransId="{E2FA3C99-3203-49E2-A773-DF77F596B346}" sibTransId="{3DAA345E-022D-4A73-B203-3012D2D3AA4F}"/>
    <dgm:cxn modelId="{7D98AAB3-F81E-46F0-A8DA-3AC29F3ABB85}" type="presOf" srcId="{07E03EC7-3958-41B7-81ED-B64720D6D133}" destId="{CB1DA912-51AC-4FD5-9EB5-7CE6977E5E6C}" srcOrd="1" destOrd="0" presId="urn:microsoft.com/office/officeart/2008/layout/HorizontalMultiLevelHierarchy"/>
    <dgm:cxn modelId="{3437FEB9-55B7-45B3-88CE-06D71B26CC40}" type="presOf" srcId="{1E6D2337-5398-4F0E-A6E2-4C2A2EA66659}" destId="{D1C87B65-C773-4050-B467-B269E8BE7BE1}" srcOrd="0" destOrd="0" presId="urn:microsoft.com/office/officeart/2008/layout/HorizontalMultiLevelHierarchy"/>
    <dgm:cxn modelId="{2BEBB2BC-E33D-4918-B90C-7619D123A508}" type="presOf" srcId="{5ADFC1B2-1437-4786-88B4-CF7B08506432}" destId="{B0E132E0-9C1E-489F-8957-E1C6FAED5465}" srcOrd="0" destOrd="0" presId="urn:microsoft.com/office/officeart/2008/layout/HorizontalMultiLevelHierarchy"/>
    <dgm:cxn modelId="{5EFB2ACE-40D2-46E9-A83F-2C6135CE9921}" type="presOf" srcId="{3CA28157-6E5C-4A28-98F9-034A21726C5C}" destId="{2DFE7C06-6CFF-4FBF-A45F-83F5738D4192}" srcOrd="0" destOrd="0" presId="urn:microsoft.com/office/officeart/2008/layout/HorizontalMultiLevelHierarchy"/>
    <dgm:cxn modelId="{17917ED2-08FE-4815-BE41-EAFCA3652178}" type="presOf" srcId="{8983A1C3-DF39-4CE7-9DCE-772E87C0E49C}" destId="{8AA18B02-9EB2-42A1-B19A-192EFD3A87A0}" srcOrd="1" destOrd="0" presId="urn:microsoft.com/office/officeart/2008/layout/HorizontalMultiLevelHierarchy"/>
    <dgm:cxn modelId="{7F1AA0D5-E9EC-472A-AA87-3990A27313C3}" type="presOf" srcId="{807718FC-ECB7-4049-8C66-E028F7ABA636}" destId="{5E0D7E66-6FF1-4195-8EBA-040991E11323}" srcOrd="0" destOrd="0" presId="urn:microsoft.com/office/officeart/2008/layout/HorizontalMultiLevelHierarchy"/>
    <dgm:cxn modelId="{74DAC1D6-A77E-4627-887D-E23200913639}" type="presOf" srcId="{641B0230-7999-4C84-99DB-F620F3CE0E55}" destId="{086DAD0A-3ECC-4005-B435-6D653DD01DFA}" srcOrd="0" destOrd="0" presId="urn:microsoft.com/office/officeart/2008/layout/HorizontalMultiLevelHierarchy"/>
    <dgm:cxn modelId="{4986C2E5-8EE9-42AB-9713-1661009D66C4}" type="presOf" srcId="{346AFDA7-F44D-4E83-8631-42628643A118}" destId="{2357E17B-54D3-4B54-BDA1-4CCD0F6C5B5F}" srcOrd="0" destOrd="0" presId="urn:microsoft.com/office/officeart/2008/layout/HorizontalMultiLevelHierarchy"/>
    <dgm:cxn modelId="{D3A762E9-4446-41E8-B418-F25EDE5A1596}" type="presOf" srcId="{6AAA3358-B77B-4A34-B58E-C26D0E4CE0C3}" destId="{3E495509-58FB-4408-A74A-2351E81CB8A9}" srcOrd="0" destOrd="0" presId="urn:microsoft.com/office/officeart/2008/layout/HorizontalMultiLevelHierarchy"/>
    <dgm:cxn modelId="{5A5F2BED-2B93-4964-926D-8171214BF623}" type="presOf" srcId="{E96302EA-E16F-415F-AB03-2585B2B7BF26}" destId="{556AEC3B-6276-407D-835C-4AD211F10B97}" srcOrd="0" destOrd="0" presId="urn:microsoft.com/office/officeart/2008/layout/HorizontalMultiLevelHierarchy"/>
    <dgm:cxn modelId="{7EAADDF5-D0D5-49CB-9327-613236861B44}" type="presOf" srcId="{6AAA3358-B77B-4A34-B58E-C26D0E4CE0C3}" destId="{2ADA8737-7CE9-41B2-AE9A-568F1C7F1B3F}" srcOrd="1" destOrd="0" presId="urn:microsoft.com/office/officeart/2008/layout/HorizontalMultiLevelHierarchy"/>
    <dgm:cxn modelId="{1A8E7FF7-49C9-430A-BDBB-4F241C6BB6E8}" type="presOf" srcId="{CF98C117-A17F-455C-9514-3883E060F77C}" destId="{3C11541F-924F-4120-90B1-75246BF3411D}" srcOrd="1" destOrd="0" presId="urn:microsoft.com/office/officeart/2008/layout/HorizontalMultiLevelHierarchy"/>
    <dgm:cxn modelId="{81D415FB-D1BD-432C-96B0-924F52BC2271}" srcId="{499A3629-1859-4436-9C5A-3FFC79DE7303}" destId="{A3B01999-CAB0-48B0-ADB8-34FDBE696A84}" srcOrd="2" destOrd="0" parTransId="{DAD43E59-BA40-438F-946F-3F59BE8078B1}" sibTransId="{2EA1D128-9763-4197-AC59-2FB65D045353}"/>
    <dgm:cxn modelId="{DC78EEA9-9F94-461B-85AD-9BF961E28294}" type="presParOf" srcId="{5D595C6B-6017-4E20-A460-31EA33D5CC9B}" destId="{3523658C-4BDC-4B7D-86C0-B5A0450C5003}" srcOrd="0" destOrd="0" presId="urn:microsoft.com/office/officeart/2008/layout/HorizontalMultiLevelHierarchy"/>
    <dgm:cxn modelId="{4A9E0FF1-615A-43DD-A92E-15906E64F12E}" type="presParOf" srcId="{3523658C-4BDC-4B7D-86C0-B5A0450C5003}" destId="{2357E17B-54D3-4B54-BDA1-4CCD0F6C5B5F}" srcOrd="0" destOrd="0" presId="urn:microsoft.com/office/officeart/2008/layout/HorizontalMultiLevelHierarchy"/>
    <dgm:cxn modelId="{20AF99D2-1431-44BB-8728-1B9F998D8905}" type="presParOf" srcId="{3523658C-4BDC-4B7D-86C0-B5A0450C5003}" destId="{F14B8D2A-499C-409A-A4F2-77DE98B70A64}" srcOrd="1" destOrd="0" presId="urn:microsoft.com/office/officeart/2008/layout/HorizontalMultiLevelHierarchy"/>
    <dgm:cxn modelId="{6CCADCB0-6D2F-40BF-9978-91A503808E1A}" type="presParOf" srcId="{F14B8D2A-499C-409A-A4F2-77DE98B70A64}" destId="{A0CE872B-36A2-43E1-B5B6-CDF1DDC2A90D}" srcOrd="0" destOrd="0" presId="urn:microsoft.com/office/officeart/2008/layout/HorizontalMultiLevelHierarchy"/>
    <dgm:cxn modelId="{50B5E347-9D31-42DF-B26B-540BC07700B3}" type="presParOf" srcId="{A0CE872B-36A2-43E1-B5B6-CDF1DDC2A90D}" destId="{3C11541F-924F-4120-90B1-75246BF3411D}" srcOrd="0" destOrd="0" presId="urn:microsoft.com/office/officeart/2008/layout/HorizontalMultiLevelHierarchy"/>
    <dgm:cxn modelId="{1FDCA944-987D-47AD-BDD2-BA16EE10E9E1}" type="presParOf" srcId="{F14B8D2A-499C-409A-A4F2-77DE98B70A64}" destId="{EA210AAB-EDFD-4170-A18B-F4965D8700D0}" srcOrd="1" destOrd="0" presId="urn:microsoft.com/office/officeart/2008/layout/HorizontalMultiLevelHierarchy"/>
    <dgm:cxn modelId="{52DBEF97-4CF7-451E-B951-C4B3A0B410BF}" type="presParOf" srcId="{EA210AAB-EDFD-4170-A18B-F4965D8700D0}" destId="{B0E132E0-9C1E-489F-8957-E1C6FAED5465}" srcOrd="0" destOrd="0" presId="urn:microsoft.com/office/officeart/2008/layout/HorizontalMultiLevelHierarchy"/>
    <dgm:cxn modelId="{DC6E09C6-F9B7-4D63-8D04-3AF6C5263EFA}" type="presParOf" srcId="{EA210AAB-EDFD-4170-A18B-F4965D8700D0}" destId="{11DBF4BC-F194-4706-9DE2-85A525BE662E}" srcOrd="1" destOrd="0" presId="urn:microsoft.com/office/officeart/2008/layout/HorizontalMultiLevelHierarchy"/>
    <dgm:cxn modelId="{CE7A8777-EBAD-4DCC-A755-BA9D533F65E2}" type="presParOf" srcId="{11DBF4BC-F194-4706-9DE2-85A525BE662E}" destId="{BB3C25A0-647F-48B9-A891-67F0C9DAD316}" srcOrd="0" destOrd="0" presId="urn:microsoft.com/office/officeart/2008/layout/HorizontalMultiLevelHierarchy"/>
    <dgm:cxn modelId="{D2B6D96F-6463-456A-BAFE-529FD4EE9BBF}" type="presParOf" srcId="{BB3C25A0-647F-48B9-A891-67F0C9DAD316}" destId="{CB1DA912-51AC-4FD5-9EB5-7CE6977E5E6C}" srcOrd="0" destOrd="0" presId="urn:microsoft.com/office/officeart/2008/layout/HorizontalMultiLevelHierarchy"/>
    <dgm:cxn modelId="{60A98589-517E-4F9E-BDBB-D3529741B4DD}" type="presParOf" srcId="{11DBF4BC-F194-4706-9DE2-85A525BE662E}" destId="{CC0E4F06-53B1-4E38-A2AD-AD2211CAAB2F}" srcOrd="1" destOrd="0" presId="urn:microsoft.com/office/officeart/2008/layout/HorizontalMultiLevelHierarchy"/>
    <dgm:cxn modelId="{F87210AB-41BC-49A9-BCF7-557B60609692}" type="presParOf" srcId="{CC0E4F06-53B1-4E38-A2AD-AD2211CAAB2F}" destId="{086DAD0A-3ECC-4005-B435-6D653DD01DFA}" srcOrd="0" destOrd="0" presId="urn:microsoft.com/office/officeart/2008/layout/HorizontalMultiLevelHierarchy"/>
    <dgm:cxn modelId="{580B0DE3-7AE1-498D-A00B-0F3C2E1BA40C}" type="presParOf" srcId="{CC0E4F06-53B1-4E38-A2AD-AD2211CAAB2F}" destId="{AE988ABE-063A-4562-AECC-00A547F67174}" srcOrd="1" destOrd="0" presId="urn:microsoft.com/office/officeart/2008/layout/HorizontalMultiLevelHierarchy"/>
    <dgm:cxn modelId="{ADA96BBF-CC8E-411B-882C-DFD37E901302}" type="presParOf" srcId="{AE988ABE-063A-4562-AECC-00A547F67174}" destId="{59832C68-101D-445F-AD61-ADE20902E375}" srcOrd="0" destOrd="0" presId="urn:microsoft.com/office/officeart/2008/layout/HorizontalMultiLevelHierarchy"/>
    <dgm:cxn modelId="{75046F1F-475C-406E-9720-32BDCE16CA94}" type="presParOf" srcId="{59832C68-101D-445F-AD61-ADE20902E375}" destId="{9B544BCD-7060-4734-B5B2-18014252E717}" srcOrd="0" destOrd="0" presId="urn:microsoft.com/office/officeart/2008/layout/HorizontalMultiLevelHierarchy"/>
    <dgm:cxn modelId="{ABCDA9AA-15E3-4EC4-88F4-3A64E1591EC7}" type="presParOf" srcId="{AE988ABE-063A-4562-AECC-00A547F67174}" destId="{04C0398E-E510-4DF0-BE97-3AD6C780FA26}" srcOrd="1" destOrd="0" presId="urn:microsoft.com/office/officeart/2008/layout/HorizontalMultiLevelHierarchy"/>
    <dgm:cxn modelId="{E8465001-7B83-4780-AF46-EBE2072838DD}" type="presParOf" srcId="{04C0398E-E510-4DF0-BE97-3AD6C780FA26}" destId="{F9AB939C-22D7-44C7-98AE-D52F72E5F430}" srcOrd="0" destOrd="0" presId="urn:microsoft.com/office/officeart/2008/layout/HorizontalMultiLevelHierarchy"/>
    <dgm:cxn modelId="{A18296E5-7A54-418D-845A-ADD1EC8812EE}" type="presParOf" srcId="{04C0398E-E510-4DF0-BE97-3AD6C780FA26}" destId="{F70B6273-6B4E-4E96-97C5-2A7A724E33B2}" srcOrd="1" destOrd="0" presId="urn:microsoft.com/office/officeart/2008/layout/HorizontalMultiLevelHierarchy"/>
    <dgm:cxn modelId="{A9A9D5DB-C067-4E89-843C-301B79C56598}" type="presParOf" srcId="{AE988ABE-063A-4562-AECC-00A547F67174}" destId="{C752702C-886C-4B94-A072-70D3C9FBB303}" srcOrd="2" destOrd="0" presId="urn:microsoft.com/office/officeart/2008/layout/HorizontalMultiLevelHierarchy"/>
    <dgm:cxn modelId="{CF2D827A-77CB-4895-AE0D-117B80BA7308}" type="presParOf" srcId="{C752702C-886C-4B94-A072-70D3C9FBB303}" destId="{8AA18B02-9EB2-42A1-B19A-192EFD3A87A0}" srcOrd="0" destOrd="0" presId="urn:microsoft.com/office/officeart/2008/layout/HorizontalMultiLevelHierarchy"/>
    <dgm:cxn modelId="{074F67A6-DE7F-4BF6-82C6-67AB334CA14D}" type="presParOf" srcId="{AE988ABE-063A-4562-AECC-00A547F67174}" destId="{43F080AB-441E-429F-8E6E-A49B6B1AA037}" srcOrd="3" destOrd="0" presId="urn:microsoft.com/office/officeart/2008/layout/HorizontalMultiLevelHierarchy"/>
    <dgm:cxn modelId="{5D2BD39E-5976-45BD-B25C-F9DAEA9AB6F3}" type="presParOf" srcId="{43F080AB-441E-429F-8E6E-A49B6B1AA037}" destId="{AADBC821-2AFD-4D1F-A0CE-EEA9035AECAC}" srcOrd="0" destOrd="0" presId="urn:microsoft.com/office/officeart/2008/layout/HorizontalMultiLevelHierarchy"/>
    <dgm:cxn modelId="{A1B909B8-BF71-405D-9356-D789E63ECEAE}" type="presParOf" srcId="{43F080AB-441E-429F-8E6E-A49B6B1AA037}" destId="{EF5CB9AC-C448-40AA-985C-14AB79FC9B0E}" srcOrd="1" destOrd="0" presId="urn:microsoft.com/office/officeart/2008/layout/HorizontalMultiLevelHierarchy"/>
    <dgm:cxn modelId="{76E84F92-D0B3-42CD-81EF-0E2D1C0E760E}" type="presParOf" srcId="{AE988ABE-063A-4562-AECC-00A547F67174}" destId="{AF0374BA-542B-4213-BD73-EA90FF29FF39}" srcOrd="4" destOrd="0" presId="urn:microsoft.com/office/officeart/2008/layout/HorizontalMultiLevelHierarchy"/>
    <dgm:cxn modelId="{06C183EC-07A2-4D12-9663-BDFF3B953CB4}" type="presParOf" srcId="{AF0374BA-542B-4213-BD73-EA90FF29FF39}" destId="{AFB37A68-EB00-47C6-81AE-96C5787A1EF6}" srcOrd="0" destOrd="0" presId="urn:microsoft.com/office/officeart/2008/layout/HorizontalMultiLevelHierarchy"/>
    <dgm:cxn modelId="{4E3DE6A7-BEDB-4AE8-A100-EBAB57BEC330}" type="presParOf" srcId="{AE988ABE-063A-4562-AECC-00A547F67174}" destId="{95AAB871-A8FD-4805-8E27-437E21E0E2F6}" srcOrd="5" destOrd="0" presId="urn:microsoft.com/office/officeart/2008/layout/HorizontalMultiLevelHierarchy"/>
    <dgm:cxn modelId="{1DEA3132-F315-4F9C-9D51-4D555A77C965}" type="presParOf" srcId="{95AAB871-A8FD-4805-8E27-437E21E0E2F6}" destId="{D6AD8D5A-7CE6-4515-A2E5-1CF45444CD3F}" srcOrd="0" destOrd="0" presId="urn:microsoft.com/office/officeart/2008/layout/HorizontalMultiLevelHierarchy"/>
    <dgm:cxn modelId="{DA3836CF-0864-4E2F-9B36-7D138F7186E5}" type="presParOf" srcId="{95AAB871-A8FD-4805-8E27-437E21E0E2F6}" destId="{A20D36E1-5E93-48A5-8969-9583C1351587}" srcOrd="1" destOrd="0" presId="urn:microsoft.com/office/officeart/2008/layout/HorizontalMultiLevelHierarchy"/>
    <dgm:cxn modelId="{4880A164-7DB4-496F-993B-41A87CDB72E3}" type="presParOf" srcId="{F14B8D2A-499C-409A-A4F2-77DE98B70A64}" destId="{556AEC3B-6276-407D-835C-4AD211F10B97}" srcOrd="2" destOrd="0" presId="urn:microsoft.com/office/officeart/2008/layout/HorizontalMultiLevelHierarchy"/>
    <dgm:cxn modelId="{6F41A4CA-00EC-4FE4-B835-9ED51688A997}" type="presParOf" srcId="{556AEC3B-6276-407D-835C-4AD211F10B97}" destId="{C2E73FB5-FE7E-483B-B2B9-27C378F46705}" srcOrd="0" destOrd="0" presId="urn:microsoft.com/office/officeart/2008/layout/HorizontalMultiLevelHierarchy"/>
    <dgm:cxn modelId="{A1D9252A-3E21-4C80-944A-2D6A5622A232}" type="presParOf" srcId="{F14B8D2A-499C-409A-A4F2-77DE98B70A64}" destId="{24AAE8B6-D907-414E-A326-E64778081357}" srcOrd="3" destOrd="0" presId="urn:microsoft.com/office/officeart/2008/layout/HorizontalMultiLevelHierarchy"/>
    <dgm:cxn modelId="{9ABD41D0-DFE0-46FD-BF92-12AB396AE821}" type="presParOf" srcId="{24AAE8B6-D907-414E-A326-E64778081357}" destId="{74B043E6-220D-49AA-8127-3F1568942C24}" srcOrd="0" destOrd="0" presId="urn:microsoft.com/office/officeart/2008/layout/HorizontalMultiLevelHierarchy"/>
    <dgm:cxn modelId="{4B94A48A-EB49-4E07-8F02-D4E9D2F47C19}" type="presParOf" srcId="{24AAE8B6-D907-414E-A326-E64778081357}" destId="{143993AB-A2D6-4DEB-A5F4-5D1DDEB3D6ED}" srcOrd="1" destOrd="0" presId="urn:microsoft.com/office/officeart/2008/layout/HorizontalMultiLevelHierarchy"/>
    <dgm:cxn modelId="{A8DB5F1D-88D3-4B9E-9048-0744455A3EAF}" type="presParOf" srcId="{143993AB-A2D6-4DEB-A5F4-5D1DDEB3D6ED}" destId="{5E0D7E66-6FF1-4195-8EBA-040991E11323}" srcOrd="0" destOrd="0" presId="urn:microsoft.com/office/officeart/2008/layout/HorizontalMultiLevelHierarchy"/>
    <dgm:cxn modelId="{7AD8B3B0-59CE-4AA1-96D1-406640A864F9}" type="presParOf" srcId="{5E0D7E66-6FF1-4195-8EBA-040991E11323}" destId="{0B5B21B4-1AC2-4810-962B-4674CF0A0912}" srcOrd="0" destOrd="0" presId="urn:microsoft.com/office/officeart/2008/layout/HorizontalMultiLevelHierarchy"/>
    <dgm:cxn modelId="{913E22B5-FB34-466B-A1C2-AD47B0343512}" type="presParOf" srcId="{143993AB-A2D6-4DEB-A5F4-5D1DDEB3D6ED}" destId="{BD81BEA4-96C3-462A-8A81-A70B5363219A}" srcOrd="1" destOrd="0" presId="urn:microsoft.com/office/officeart/2008/layout/HorizontalMultiLevelHierarchy"/>
    <dgm:cxn modelId="{FAD5B553-E833-4CD9-8467-3F22A0511FB2}" type="presParOf" srcId="{BD81BEA4-96C3-462A-8A81-A70B5363219A}" destId="{92124AFD-54CB-4F92-AAFA-A1564E19A8CF}" srcOrd="0" destOrd="0" presId="urn:microsoft.com/office/officeart/2008/layout/HorizontalMultiLevelHierarchy"/>
    <dgm:cxn modelId="{1F2A0DDA-1B8C-4D70-AC5F-E2CB3A3BDDBB}" type="presParOf" srcId="{BD81BEA4-96C3-462A-8A81-A70B5363219A}" destId="{69073FDF-C0F7-492B-8F57-E5B062D12528}" srcOrd="1" destOrd="0" presId="urn:microsoft.com/office/officeart/2008/layout/HorizontalMultiLevelHierarchy"/>
    <dgm:cxn modelId="{C19AAF74-C587-46B2-8EAF-A633F1834C2D}" type="presParOf" srcId="{143993AB-A2D6-4DEB-A5F4-5D1DDEB3D6ED}" destId="{D31CD1B1-A8E5-431E-B85A-409188970FAF}" srcOrd="2" destOrd="0" presId="urn:microsoft.com/office/officeart/2008/layout/HorizontalMultiLevelHierarchy"/>
    <dgm:cxn modelId="{B5851F93-94BF-4515-A7FA-C6FE32771265}" type="presParOf" srcId="{D31CD1B1-A8E5-431E-B85A-409188970FAF}" destId="{AEEBA4D4-DACC-49A6-B500-85756ECD6716}" srcOrd="0" destOrd="0" presId="urn:microsoft.com/office/officeart/2008/layout/HorizontalMultiLevelHierarchy"/>
    <dgm:cxn modelId="{F6171A8D-3B3A-40A3-A40C-9AE204178333}" type="presParOf" srcId="{143993AB-A2D6-4DEB-A5F4-5D1DDEB3D6ED}" destId="{45552378-BE3D-4ED3-9C79-F020807CBB8C}" srcOrd="3" destOrd="0" presId="urn:microsoft.com/office/officeart/2008/layout/HorizontalMultiLevelHierarchy"/>
    <dgm:cxn modelId="{E84ED9B4-D76A-4614-997E-98F776FA759E}" type="presParOf" srcId="{45552378-BE3D-4ED3-9C79-F020807CBB8C}" destId="{66CA7B16-640E-4391-ABF3-2D2910047B27}" srcOrd="0" destOrd="0" presId="urn:microsoft.com/office/officeart/2008/layout/HorizontalMultiLevelHierarchy"/>
    <dgm:cxn modelId="{E1C22F8B-FD21-498D-BF27-1079E43E0D4D}" type="presParOf" srcId="{45552378-BE3D-4ED3-9C79-F020807CBB8C}" destId="{568A8750-3621-4665-833E-567AD009CA9E}" srcOrd="1" destOrd="0" presId="urn:microsoft.com/office/officeart/2008/layout/HorizontalMultiLevelHierarchy"/>
    <dgm:cxn modelId="{3E772D25-3E81-4976-8BC1-57276CE1AF40}" type="presParOf" srcId="{143993AB-A2D6-4DEB-A5F4-5D1DDEB3D6ED}" destId="{106D5333-3B93-4B58-887B-643296AFA072}" srcOrd="4" destOrd="0" presId="urn:microsoft.com/office/officeart/2008/layout/HorizontalMultiLevelHierarchy"/>
    <dgm:cxn modelId="{9845CBD6-63D1-4415-B4AF-2710EFDD9FCA}" type="presParOf" srcId="{106D5333-3B93-4B58-887B-643296AFA072}" destId="{E20257FA-E40D-4B65-AA9D-9D158F550291}" srcOrd="0" destOrd="0" presId="urn:microsoft.com/office/officeart/2008/layout/HorizontalMultiLevelHierarchy"/>
    <dgm:cxn modelId="{39288B7A-A63D-4FC6-B760-D5C08DE95E87}" type="presParOf" srcId="{143993AB-A2D6-4DEB-A5F4-5D1DDEB3D6ED}" destId="{7645D73F-3AC1-4B73-9EDF-0706BEF7E086}" srcOrd="5" destOrd="0" presId="urn:microsoft.com/office/officeart/2008/layout/HorizontalMultiLevelHierarchy"/>
    <dgm:cxn modelId="{DF0E3809-82F9-46C8-9C3B-4BAD147F797B}" type="presParOf" srcId="{7645D73F-3AC1-4B73-9EDF-0706BEF7E086}" destId="{F1BBB271-E7AE-4E73-B97B-A82EAB4F4389}" srcOrd="0" destOrd="0" presId="urn:microsoft.com/office/officeart/2008/layout/HorizontalMultiLevelHierarchy"/>
    <dgm:cxn modelId="{E211E107-15D5-4271-AF0D-BAF9352221C8}" type="presParOf" srcId="{7645D73F-3AC1-4B73-9EDF-0706BEF7E086}" destId="{DACB382E-EBB7-499E-9946-CFB43B20C4DA}" srcOrd="1" destOrd="0" presId="urn:microsoft.com/office/officeart/2008/layout/HorizontalMultiLevelHierarchy"/>
    <dgm:cxn modelId="{A6F6F266-FC9F-499C-B489-4D23792C0BC4}" type="presParOf" srcId="{F14B8D2A-499C-409A-A4F2-77DE98B70A64}" destId="{158E3994-39F0-408D-8F9E-35E78A70C0E6}" srcOrd="4" destOrd="0" presId="urn:microsoft.com/office/officeart/2008/layout/HorizontalMultiLevelHierarchy"/>
    <dgm:cxn modelId="{DA9FA92A-EE9C-42B2-AC27-987755043793}" type="presParOf" srcId="{158E3994-39F0-408D-8F9E-35E78A70C0E6}" destId="{B7549A1B-14DF-4F15-AC4D-9D74B558CAC1}" srcOrd="0" destOrd="0" presId="urn:microsoft.com/office/officeart/2008/layout/HorizontalMultiLevelHierarchy"/>
    <dgm:cxn modelId="{9EB5BE98-5910-4E7A-AB29-0384113363B0}" type="presParOf" srcId="{F14B8D2A-499C-409A-A4F2-77DE98B70A64}" destId="{B9543DBE-B583-4F13-85DB-C988D4BB4C21}" srcOrd="5" destOrd="0" presId="urn:microsoft.com/office/officeart/2008/layout/HorizontalMultiLevelHierarchy"/>
    <dgm:cxn modelId="{2930B5BE-DD55-42E9-B4A8-16B850C7AE75}" type="presParOf" srcId="{B9543DBE-B583-4F13-85DB-C988D4BB4C21}" destId="{2DFE7C06-6CFF-4FBF-A45F-83F5738D4192}" srcOrd="0" destOrd="0" presId="urn:microsoft.com/office/officeart/2008/layout/HorizontalMultiLevelHierarchy"/>
    <dgm:cxn modelId="{88B35A17-3BDF-4BC9-816F-6323619B6A28}" type="presParOf" srcId="{B9543DBE-B583-4F13-85DB-C988D4BB4C21}" destId="{D96EDBA0-FCA8-4626-8DD3-EFEBCB553A36}" srcOrd="1" destOrd="0" presId="urn:microsoft.com/office/officeart/2008/layout/HorizontalMultiLevelHierarchy"/>
    <dgm:cxn modelId="{4D8E17A0-CF24-4A9D-AE27-644E50F8B2D9}" type="presParOf" srcId="{D96EDBA0-FCA8-4626-8DD3-EFEBCB553A36}" destId="{5329BD43-2B7A-440B-B86B-2821658D11A5}" srcOrd="0" destOrd="0" presId="urn:microsoft.com/office/officeart/2008/layout/HorizontalMultiLevelHierarchy"/>
    <dgm:cxn modelId="{F73B15ED-2BC7-4AA9-821C-C18BA553254E}" type="presParOf" srcId="{5329BD43-2B7A-440B-B86B-2821658D11A5}" destId="{F6C80834-4FC0-4B72-9A7A-D446F140E5FA}" srcOrd="0" destOrd="0" presId="urn:microsoft.com/office/officeart/2008/layout/HorizontalMultiLevelHierarchy"/>
    <dgm:cxn modelId="{3186C485-CF50-438C-B88B-6E94AB934556}" type="presParOf" srcId="{D96EDBA0-FCA8-4626-8DD3-EFEBCB553A36}" destId="{DB3436DC-DA1E-4ADE-A927-FF3B927DB5EA}" srcOrd="1" destOrd="0" presId="urn:microsoft.com/office/officeart/2008/layout/HorizontalMultiLevelHierarchy"/>
    <dgm:cxn modelId="{A7BA2A18-0484-4655-9FE7-8AF64DB22FD7}" type="presParOf" srcId="{DB3436DC-DA1E-4ADE-A927-FF3B927DB5EA}" destId="{459E3E2A-B1F2-4991-BB4E-B7C111FB3695}" srcOrd="0" destOrd="0" presId="urn:microsoft.com/office/officeart/2008/layout/HorizontalMultiLevelHierarchy"/>
    <dgm:cxn modelId="{B94A14EE-DB0E-4686-A8CB-404879EC168D}" type="presParOf" srcId="{DB3436DC-DA1E-4ADE-A927-FF3B927DB5EA}" destId="{DF626040-0AAE-463D-8D44-76B85D1FD0A9}" srcOrd="1" destOrd="0" presId="urn:microsoft.com/office/officeart/2008/layout/HorizontalMultiLevelHierarchy"/>
    <dgm:cxn modelId="{0A79BB8B-7F6B-45F7-9910-DA8B8565AFF5}" type="presParOf" srcId="{D96EDBA0-FCA8-4626-8DD3-EFEBCB553A36}" destId="{3E495509-58FB-4408-A74A-2351E81CB8A9}" srcOrd="2" destOrd="0" presId="urn:microsoft.com/office/officeart/2008/layout/HorizontalMultiLevelHierarchy"/>
    <dgm:cxn modelId="{41325723-90BE-4F5D-A599-C9C4B0807103}" type="presParOf" srcId="{3E495509-58FB-4408-A74A-2351E81CB8A9}" destId="{2ADA8737-7CE9-41B2-AE9A-568F1C7F1B3F}" srcOrd="0" destOrd="0" presId="urn:microsoft.com/office/officeart/2008/layout/HorizontalMultiLevelHierarchy"/>
    <dgm:cxn modelId="{F2ECE907-F191-47C7-A6E6-5883BB6DE1A3}" type="presParOf" srcId="{D96EDBA0-FCA8-4626-8DD3-EFEBCB553A36}" destId="{DD8E2FC9-5F90-4C89-8841-A5B33E6A1FBB}" srcOrd="3" destOrd="0" presId="urn:microsoft.com/office/officeart/2008/layout/HorizontalMultiLevelHierarchy"/>
    <dgm:cxn modelId="{6B9BBD49-7E8D-4BD6-860F-BD12E6FAD2C1}" type="presParOf" srcId="{DD8E2FC9-5F90-4C89-8841-A5B33E6A1FBB}" destId="{D1C87B65-C773-4050-B467-B269E8BE7BE1}" srcOrd="0" destOrd="0" presId="urn:microsoft.com/office/officeart/2008/layout/HorizontalMultiLevelHierarchy"/>
    <dgm:cxn modelId="{A7282D16-8FB5-4841-91ED-6F9F7D26E130}" type="presParOf" srcId="{DD8E2FC9-5F90-4C89-8841-A5B33E6A1FBB}" destId="{9766BCDB-4685-4FA7-AF17-A9DC6826C54B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212CF57-1AC5-43F8-BB7C-AF6486992274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706539A4-ED11-480A-9DD0-216DF33D1632}">
      <dgm:prSet phldrT="[Texto]"/>
      <dgm:spPr>
        <a:xfrm rot="16200000">
          <a:off x="-1195171" y="2490311"/>
          <a:ext cx="2964312" cy="563219"/>
        </a:xfrm>
      </dgm:spPr>
      <dgm:t>
        <a:bodyPr/>
        <a:lstStyle/>
        <a:p>
          <a:pPr>
            <a:buNone/>
          </a:pPr>
          <a:r>
            <a:rPr lang="es-AR" dirty="0">
              <a:solidFill>
                <a:schemeClr val="tx1"/>
              </a:solidFill>
              <a:latin typeface="Candara"/>
              <a:ea typeface="+mn-ea"/>
              <a:cs typeface="+mn-cs"/>
            </a:rPr>
            <a:t>TIPOS</a:t>
          </a:r>
        </a:p>
      </dgm:t>
    </dgm:pt>
    <dgm:pt modelId="{A91C6223-20E8-42DC-B6F0-1E34E4CFF030}" type="parTrans" cxnId="{484C8617-349A-486E-B465-2DF041CCD22C}">
      <dgm:prSet/>
      <dgm:spPr/>
      <dgm:t>
        <a:bodyPr/>
        <a:lstStyle/>
        <a:p>
          <a:endParaRPr lang="es-AR"/>
        </a:p>
      </dgm:t>
    </dgm:pt>
    <dgm:pt modelId="{2836AB02-394C-404F-A3E5-BE71CDDEAB4A}" type="sibTrans" cxnId="{484C8617-349A-486E-B465-2DF041CCD22C}">
      <dgm:prSet/>
      <dgm:spPr/>
      <dgm:t>
        <a:bodyPr/>
        <a:lstStyle/>
        <a:p>
          <a:endParaRPr lang="es-AR"/>
        </a:p>
      </dgm:t>
    </dgm:pt>
    <dgm:pt modelId="{3ECE64C4-7244-4B5B-9F1F-268BCAA43A01}">
      <dgm:prSet phldrT="[Texto]"/>
      <dgm:spPr>
        <a:xfrm>
          <a:off x="938066" y="1434275"/>
          <a:ext cx="1847359" cy="563219"/>
        </a:xfrm>
      </dgm:spPr>
      <dgm:t>
        <a:bodyPr/>
        <a:lstStyle/>
        <a:p>
          <a:pPr>
            <a:buNone/>
          </a:pPr>
          <a:r>
            <a:rPr lang="es-AR" dirty="0">
              <a:solidFill>
                <a:schemeClr val="tx1"/>
              </a:solidFill>
              <a:latin typeface="Candara"/>
              <a:ea typeface="+mn-ea"/>
              <a:cs typeface="+mn-cs"/>
            </a:rPr>
            <a:t>DE BANDA</a:t>
          </a:r>
        </a:p>
      </dgm:t>
    </dgm:pt>
    <dgm:pt modelId="{4D78060B-F33E-4E3F-8539-B0425F8E06F8}" type="parTrans" cxnId="{0DC1A375-24D1-4B4F-BBAF-55BCAABF7D4B}">
      <dgm:prSet/>
      <dgm:spPr>
        <a:xfrm>
          <a:off x="568594" y="1715884"/>
          <a:ext cx="369471" cy="1056036"/>
        </a:xfrm>
      </dgm:spPr>
      <dgm:t>
        <a:bodyPr/>
        <a:lstStyle/>
        <a:p>
          <a:pPr>
            <a:buNone/>
          </a:pPr>
          <a:endParaRPr lang="es-AR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/>
            <a:ea typeface="+mn-ea"/>
            <a:cs typeface="+mn-cs"/>
          </a:endParaRPr>
        </a:p>
      </dgm:t>
    </dgm:pt>
    <dgm:pt modelId="{584DFC62-4353-4208-B516-1800EC3C20FD}" type="sibTrans" cxnId="{0DC1A375-24D1-4B4F-BBAF-55BCAABF7D4B}">
      <dgm:prSet/>
      <dgm:spPr/>
      <dgm:t>
        <a:bodyPr/>
        <a:lstStyle/>
        <a:p>
          <a:endParaRPr lang="es-AR"/>
        </a:p>
      </dgm:t>
    </dgm:pt>
    <dgm:pt modelId="{762EBABF-812A-4C57-8712-5D318DC3DC9C}">
      <dgm:prSet phldrT="[Texto]"/>
      <dgm:spPr>
        <a:xfrm>
          <a:off x="938066" y="2490311"/>
          <a:ext cx="1847359" cy="563219"/>
        </a:xfrm>
      </dgm:spPr>
      <dgm:t>
        <a:bodyPr/>
        <a:lstStyle/>
        <a:p>
          <a:pPr>
            <a:buNone/>
          </a:pPr>
          <a:r>
            <a:rPr lang="es-AR">
              <a:solidFill>
                <a:schemeClr val="tx1"/>
              </a:solidFill>
              <a:latin typeface="Candara"/>
              <a:ea typeface="+mn-ea"/>
              <a:cs typeface="+mn-cs"/>
            </a:rPr>
            <a:t>DE RODILLOS</a:t>
          </a:r>
          <a:endParaRPr lang="es-AR" dirty="0">
            <a:solidFill>
              <a:schemeClr val="tx1"/>
            </a:solidFill>
            <a:latin typeface="Candara"/>
            <a:ea typeface="+mn-ea"/>
            <a:cs typeface="+mn-cs"/>
          </a:endParaRPr>
        </a:p>
      </dgm:t>
    </dgm:pt>
    <dgm:pt modelId="{A181A2C0-BEBC-4B6B-82BA-44EC5CE9480A}" type="parTrans" cxnId="{4782D211-8AB8-4D46-AA34-DDE4C9FDE0F7}">
      <dgm:prSet/>
      <dgm:spPr>
        <a:xfrm>
          <a:off x="568594" y="2726200"/>
          <a:ext cx="369471" cy="91440"/>
        </a:xfrm>
      </dgm:spPr>
      <dgm:t>
        <a:bodyPr/>
        <a:lstStyle/>
        <a:p>
          <a:pPr>
            <a:buNone/>
          </a:pPr>
          <a:endParaRPr lang="es-AR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/>
            <a:ea typeface="+mn-ea"/>
            <a:cs typeface="+mn-cs"/>
          </a:endParaRPr>
        </a:p>
      </dgm:t>
    </dgm:pt>
    <dgm:pt modelId="{4A09FDB9-65D7-46C1-A3F1-FA3364C85F3D}" type="sibTrans" cxnId="{4782D211-8AB8-4D46-AA34-DDE4C9FDE0F7}">
      <dgm:prSet/>
      <dgm:spPr/>
      <dgm:t>
        <a:bodyPr/>
        <a:lstStyle/>
        <a:p>
          <a:endParaRPr lang="es-AR"/>
        </a:p>
      </dgm:t>
    </dgm:pt>
    <dgm:pt modelId="{96720AA6-F1DB-425A-BB94-2B931BF781AC}">
      <dgm:prSet phldrT="[Texto]"/>
      <dgm:spPr>
        <a:xfrm>
          <a:off x="938066" y="3546347"/>
          <a:ext cx="1847359" cy="563219"/>
        </a:xfrm>
      </dgm:spPr>
      <dgm:t>
        <a:bodyPr/>
        <a:lstStyle/>
        <a:p>
          <a:pPr>
            <a:buNone/>
          </a:pPr>
          <a:r>
            <a:rPr lang="es-AR">
              <a:solidFill>
                <a:schemeClr val="tx1"/>
              </a:solidFill>
              <a:latin typeface="Candara"/>
              <a:ea typeface="+mn-ea"/>
              <a:cs typeface="+mn-cs"/>
            </a:rPr>
            <a:t>MIXTOS</a:t>
          </a:r>
          <a:endParaRPr lang="es-AR" dirty="0">
            <a:solidFill>
              <a:schemeClr val="tx1"/>
            </a:solidFill>
            <a:latin typeface="Candara"/>
            <a:ea typeface="+mn-ea"/>
            <a:cs typeface="+mn-cs"/>
          </a:endParaRPr>
        </a:p>
      </dgm:t>
    </dgm:pt>
    <dgm:pt modelId="{9604DA6C-FB35-4E9B-9DE9-78144CE65B51}" type="parTrans" cxnId="{D0DC8CB1-9CAA-40A1-BDA5-FA58047DEF1C}">
      <dgm:prSet/>
      <dgm:spPr>
        <a:xfrm>
          <a:off x="568594" y="2771920"/>
          <a:ext cx="369471" cy="1056036"/>
        </a:xfrm>
      </dgm:spPr>
      <dgm:t>
        <a:bodyPr/>
        <a:lstStyle/>
        <a:p>
          <a:pPr>
            <a:buNone/>
          </a:pPr>
          <a:endParaRPr lang="es-AR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/>
            <a:ea typeface="+mn-ea"/>
            <a:cs typeface="+mn-cs"/>
          </a:endParaRPr>
        </a:p>
      </dgm:t>
    </dgm:pt>
    <dgm:pt modelId="{0C6CD451-FE50-4FA5-8BBA-B330438E4741}" type="sibTrans" cxnId="{D0DC8CB1-9CAA-40A1-BDA5-FA58047DEF1C}">
      <dgm:prSet/>
      <dgm:spPr/>
      <dgm:t>
        <a:bodyPr/>
        <a:lstStyle/>
        <a:p>
          <a:endParaRPr lang="es-AR"/>
        </a:p>
      </dgm:t>
    </dgm:pt>
    <dgm:pt modelId="{A7CF8C1D-4D99-461F-84F9-0490FA37B828}" type="pres">
      <dgm:prSet presAssocID="{6212CF57-1AC5-43F8-BB7C-AF6486992274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8FBBE6C5-650D-4219-A3DF-AC1F8C95CD32}" type="pres">
      <dgm:prSet presAssocID="{706539A4-ED11-480A-9DD0-216DF33D1632}" presName="root1" presStyleCnt="0"/>
      <dgm:spPr/>
    </dgm:pt>
    <dgm:pt modelId="{BFB3CCBB-0790-40FA-A895-3FBDC6F8D425}" type="pres">
      <dgm:prSet presAssocID="{706539A4-ED11-480A-9DD0-216DF33D1632}" presName="LevelOneTextNode" presStyleLbl="node0" presStyleIdx="0" presStyleCnt="1" custScaleY="53801">
        <dgm:presLayoutVars>
          <dgm:chPref val="3"/>
        </dgm:presLayoutVars>
      </dgm:prSet>
      <dgm:spPr/>
    </dgm:pt>
    <dgm:pt modelId="{7C8DB4A2-99B7-424A-B93F-7D7973B2BA78}" type="pres">
      <dgm:prSet presAssocID="{706539A4-ED11-480A-9DD0-216DF33D1632}" presName="level2hierChild" presStyleCnt="0"/>
      <dgm:spPr/>
    </dgm:pt>
    <dgm:pt modelId="{4140143F-2065-4708-B85D-51BA50002698}" type="pres">
      <dgm:prSet presAssocID="{4D78060B-F33E-4E3F-8539-B0425F8E06F8}" presName="conn2-1" presStyleLbl="parChTrans1D2" presStyleIdx="0" presStyleCnt="3"/>
      <dgm:spPr/>
    </dgm:pt>
    <dgm:pt modelId="{45A92F01-2EA0-40D0-A56F-2B706330198F}" type="pres">
      <dgm:prSet presAssocID="{4D78060B-F33E-4E3F-8539-B0425F8E06F8}" presName="connTx" presStyleLbl="parChTrans1D2" presStyleIdx="0" presStyleCnt="3"/>
      <dgm:spPr/>
    </dgm:pt>
    <dgm:pt modelId="{3DD174B1-6221-4D26-B174-DE391971AAD3}" type="pres">
      <dgm:prSet presAssocID="{3ECE64C4-7244-4B5B-9F1F-268BCAA43A01}" presName="root2" presStyleCnt="0"/>
      <dgm:spPr/>
    </dgm:pt>
    <dgm:pt modelId="{1DCCA94D-313A-4930-90F4-6E19BDC5BA62}" type="pres">
      <dgm:prSet presAssocID="{3ECE64C4-7244-4B5B-9F1F-268BCAA43A01}" presName="LevelTwoTextNode" presStyleLbl="node2" presStyleIdx="0" presStyleCnt="3" custLinFactNeighborX="-21" custLinFactNeighborY="-85337">
        <dgm:presLayoutVars>
          <dgm:chPref val="3"/>
        </dgm:presLayoutVars>
      </dgm:prSet>
      <dgm:spPr/>
    </dgm:pt>
    <dgm:pt modelId="{5BA987BA-FA6E-471F-B589-3AAC6FB6D69E}" type="pres">
      <dgm:prSet presAssocID="{3ECE64C4-7244-4B5B-9F1F-268BCAA43A01}" presName="level3hierChild" presStyleCnt="0"/>
      <dgm:spPr/>
    </dgm:pt>
    <dgm:pt modelId="{876E5AC2-798D-4D41-8370-C3CB7E5DE842}" type="pres">
      <dgm:prSet presAssocID="{A181A2C0-BEBC-4B6B-82BA-44EC5CE9480A}" presName="conn2-1" presStyleLbl="parChTrans1D2" presStyleIdx="1" presStyleCnt="3"/>
      <dgm:spPr/>
    </dgm:pt>
    <dgm:pt modelId="{100CDFF1-6C6A-4F81-B44D-381DF13ACF3B}" type="pres">
      <dgm:prSet presAssocID="{A181A2C0-BEBC-4B6B-82BA-44EC5CE9480A}" presName="connTx" presStyleLbl="parChTrans1D2" presStyleIdx="1" presStyleCnt="3"/>
      <dgm:spPr/>
    </dgm:pt>
    <dgm:pt modelId="{C633925B-8F62-499B-8A47-DF5526C4EE93}" type="pres">
      <dgm:prSet presAssocID="{762EBABF-812A-4C57-8712-5D318DC3DC9C}" presName="root2" presStyleCnt="0"/>
      <dgm:spPr/>
    </dgm:pt>
    <dgm:pt modelId="{1FE8467C-CA06-45A6-8DA6-D9FC63064A4E}" type="pres">
      <dgm:prSet presAssocID="{762EBABF-812A-4C57-8712-5D318DC3DC9C}" presName="LevelTwoTextNode" presStyleLbl="node2" presStyleIdx="1" presStyleCnt="3">
        <dgm:presLayoutVars>
          <dgm:chPref val="3"/>
        </dgm:presLayoutVars>
      </dgm:prSet>
      <dgm:spPr/>
    </dgm:pt>
    <dgm:pt modelId="{7785A5B0-A7FF-412E-BFF7-3504EA9F063D}" type="pres">
      <dgm:prSet presAssocID="{762EBABF-812A-4C57-8712-5D318DC3DC9C}" presName="level3hierChild" presStyleCnt="0"/>
      <dgm:spPr/>
    </dgm:pt>
    <dgm:pt modelId="{F5641C97-2937-4329-AF6A-797D56F3726C}" type="pres">
      <dgm:prSet presAssocID="{9604DA6C-FB35-4E9B-9DE9-78144CE65B51}" presName="conn2-1" presStyleLbl="parChTrans1D2" presStyleIdx="2" presStyleCnt="3"/>
      <dgm:spPr/>
    </dgm:pt>
    <dgm:pt modelId="{892972FD-D346-48C6-AC57-7AEE5936FE27}" type="pres">
      <dgm:prSet presAssocID="{9604DA6C-FB35-4E9B-9DE9-78144CE65B51}" presName="connTx" presStyleLbl="parChTrans1D2" presStyleIdx="2" presStyleCnt="3"/>
      <dgm:spPr/>
    </dgm:pt>
    <dgm:pt modelId="{01480795-6594-45F2-9D3A-7D91F084421C}" type="pres">
      <dgm:prSet presAssocID="{96720AA6-F1DB-425A-BB94-2B931BF781AC}" presName="root2" presStyleCnt="0"/>
      <dgm:spPr/>
    </dgm:pt>
    <dgm:pt modelId="{E5094EAC-C265-458C-8C93-4F23CA00A7E1}" type="pres">
      <dgm:prSet presAssocID="{96720AA6-F1DB-425A-BB94-2B931BF781AC}" presName="LevelTwoTextNode" presStyleLbl="node2" presStyleIdx="2" presStyleCnt="3" custLinFactNeighborX="-21" custLinFactNeighborY="85677">
        <dgm:presLayoutVars>
          <dgm:chPref val="3"/>
        </dgm:presLayoutVars>
      </dgm:prSet>
      <dgm:spPr/>
    </dgm:pt>
    <dgm:pt modelId="{EF48ED92-9255-49C4-A401-CE3AF5266B0B}" type="pres">
      <dgm:prSet presAssocID="{96720AA6-F1DB-425A-BB94-2B931BF781AC}" presName="level3hierChild" presStyleCnt="0"/>
      <dgm:spPr/>
    </dgm:pt>
  </dgm:ptLst>
  <dgm:cxnLst>
    <dgm:cxn modelId="{372E6503-C218-4EDF-9208-2DF8AB1936DA}" type="presOf" srcId="{A181A2C0-BEBC-4B6B-82BA-44EC5CE9480A}" destId="{100CDFF1-6C6A-4F81-B44D-381DF13ACF3B}" srcOrd="1" destOrd="0" presId="urn:microsoft.com/office/officeart/2008/layout/HorizontalMultiLevelHierarchy"/>
    <dgm:cxn modelId="{226A6804-5E56-4C59-869D-D2A97CAAE785}" type="presOf" srcId="{4D78060B-F33E-4E3F-8539-B0425F8E06F8}" destId="{4140143F-2065-4708-B85D-51BA50002698}" srcOrd="0" destOrd="0" presId="urn:microsoft.com/office/officeart/2008/layout/HorizontalMultiLevelHierarchy"/>
    <dgm:cxn modelId="{4782D211-8AB8-4D46-AA34-DDE4C9FDE0F7}" srcId="{706539A4-ED11-480A-9DD0-216DF33D1632}" destId="{762EBABF-812A-4C57-8712-5D318DC3DC9C}" srcOrd="1" destOrd="0" parTransId="{A181A2C0-BEBC-4B6B-82BA-44EC5CE9480A}" sibTransId="{4A09FDB9-65D7-46C1-A3F1-FA3364C85F3D}"/>
    <dgm:cxn modelId="{484C8617-349A-486E-B465-2DF041CCD22C}" srcId="{6212CF57-1AC5-43F8-BB7C-AF6486992274}" destId="{706539A4-ED11-480A-9DD0-216DF33D1632}" srcOrd="0" destOrd="0" parTransId="{A91C6223-20E8-42DC-B6F0-1E34E4CFF030}" sibTransId="{2836AB02-394C-404F-A3E5-BE71CDDEAB4A}"/>
    <dgm:cxn modelId="{5309BA68-86C8-4B68-81F8-F005AC37F8D1}" type="presOf" srcId="{9604DA6C-FB35-4E9B-9DE9-78144CE65B51}" destId="{F5641C97-2937-4329-AF6A-797D56F3726C}" srcOrd="0" destOrd="0" presId="urn:microsoft.com/office/officeart/2008/layout/HorizontalMultiLevelHierarchy"/>
    <dgm:cxn modelId="{7E743D4D-FE74-44F0-9C93-F440DB41C008}" type="presOf" srcId="{3ECE64C4-7244-4B5B-9F1F-268BCAA43A01}" destId="{1DCCA94D-313A-4930-90F4-6E19BDC5BA62}" srcOrd="0" destOrd="0" presId="urn:microsoft.com/office/officeart/2008/layout/HorizontalMultiLevelHierarchy"/>
    <dgm:cxn modelId="{2A512274-709E-4751-9C50-BD8FEBE9155E}" type="presOf" srcId="{96720AA6-F1DB-425A-BB94-2B931BF781AC}" destId="{E5094EAC-C265-458C-8C93-4F23CA00A7E1}" srcOrd="0" destOrd="0" presId="urn:microsoft.com/office/officeart/2008/layout/HorizontalMultiLevelHierarchy"/>
    <dgm:cxn modelId="{0DC1A375-24D1-4B4F-BBAF-55BCAABF7D4B}" srcId="{706539A4-ED11-480A-9DD0-216DF33D1632}" destId="{3ECE64C4-7244-4B5B-9F1F-268BCAA43A01}" srcOrd="0" destOrd="0" parTransId="{4D78060B-F33E-4E3F-8539-B0425F8E06F8}" sibTransId="{584DFC62-4353-4208-B516-1800EC3C20FD}"/>
    <dgm:cxn modelId="{8F75E681-2A71-4E6F-ABEB-375078BF8596}" type="presOf" srcId="{762EBABF-812A-4C57-8712-5D318DC3DC9C}" destId="{1FE8467C-CA06-45A6-8DA6-D9FC63064A4E}" srcOrd="0" destOrd="0" presId="urn:microsoft.com/office/officeart/2008/layout/HorizontalMultiLevelHierarchy"/>
    <dgm:cxn modelId="{1ED37F85-330A-4977-87D1-9AC642CF6F33}" type="presOf" srcId="{6212CF57-1AC5-43F8-BB7C-AF6486992274}" destId="{A7CF8C1D-4D99-461F-84F9-0490FA37B828}" srcOrd="0" destOrd="0" presId="urn:microsoft.com/office/officeart/2008/layout/HorizontalMultiLevelHierarchy"/>
    <dgm:cxn modelId="{A1335B95-B8E3-4301-9877-A2D9CCD4569B}" type="presOf" srcId="{9604DA6C-FB35-4E9B-9DE9-78144CE65B51}" destId="{892972FD-D346-48C6-AC57-7AEE5936FE27}" srcOrd="1" destOrd="0" presId="urn:microsoft.com/office/officeart/2008/layout/HorizontalMultiLevelHierarchy"/>
    <dgm:cxn modelId="{75A79899-2E25-468F-9E5D-4A24C7B389E4}" type="presOf" srcId="{A181A2C0-BEBC-4B6B-82BA-44EC5CE9480A}" destId="{876E5AC2-798D-4D41-8370-C3CB7E5DE842}" srcOrd="0" destOrd="0" presId="urn:microsoft.com/office/officeart/2008/layout/HorizontalMultiLevelHierarchy"/>
    <dgm:cxn modelId="{215EC1A3-4F51-497A-8712-CD6F18B781BA}" type="presOf" srcId="{706539A4-ED11-480A-9DD0-216DF33D1632}" destId="{BFB3CCBB-0790-40FA-A895-3FBDC6F8D425}" srcOrd="0" destOrd="0" presId="urn:microsoft.com/office/officeart/2008/layout/HorizontalMultiLevelHierarchy"/>
    <dgm:cxn modelId="{D0DC8CB1-9CAA-40A1-BDA5-FA58047DEF1C}" srcId="{706539A4-ED11-480A-9DD0-216DF33D1632}" destId="{96720AA6-F1DB-425A-BB94-2B931BF781AC}" srcOrd="2" destOrd="0" parTransId="{9604DA6C-FB35-4E9B-9DE9-78144CE65B51}" sibTransId="{0C6CD451-FE50-4FA5-8BBA-B330438E4741}"/>
    <dgm:cxn modelId="{2D284EF4-5B09-4480-BF12-58C2CB504547}" type="presOf" srcId="{4D78060B-F33E-4E3F-8539-B0425F8E06F8}" destId="{45A92F01-2EA0-40D0-A56F-2B706330198F}" srcOrd="1" destOrd="0" presId="urn:microsoft.com/office/officeart/2008/layout/HorizontalMultiLevelHierarchy"/>
    <dgm:cxn modelId="{6058F674-9C60-4F31-ADF2-106DA8237C72}" type="presParOf" srcId="{A7CF8C1D-4D99-461F-84F9-0490FA37B828}" destId="{8FBBE6C5-650D-4219-A3DF-AC1F8C95CD32}" srcOrd="0" destOrd="0" presId="urn:microsoft.com/office/officeart/2008/layout/HorizontalMultiLevelHierarchy"/>
    <dgm:cxn modelId="{AC39DD7E-7258-40BE-A46C-BECE800E70A6}" type="presParOf" srcId="{8FBBE6C5-650D-4219-A3DF-AC1F8C95CD32}" destId="{BFB3CCBB-0790-40FA-A895-3FBDC6F8D425}" srcOrd="0" destOrd="0" presId="urn:microsoft.com/office/officeart/2008/layout/HorizontalMultiLevelHierarchy"/>
    <dgm:cxn modelId="{73287431-9A3D-49A3-9F88-B8D71A2BE4B6}" type="presParOf" srcId="{8FBBE6C5-650D-4219-A3DF-AC1F8C95CD32}" destId="{7C8DB4A2-99B7-424A-B93F-7D7973B2BA78}" srcOrd="1" destOrd="0" presId="urn:microsoft.com/office/officeart/2008/layout/HorizontalMultiLevelHierarchy"/>
    <dgm:cxn modelId="{50DCE881-59E5-4FAB-AA46-340A4119EB94}" type="presParOf" srcId="{7C8DB4A2-99B7-424A-B93F-7D7973B2BA78}" destId="{4140143F-2065-4708-B85D-51BA50002698}" srcOrd="0" destOrd="0" presId="urn:microsoft.com/office/officeart/2008/layout/HorizontalMultiLevelHierarchy"/>
    <dgm:cxn modelId="{4ADA6F7C-8C61-4AB2-9D1E-C5553D981243}" type="presParOf" srcId="{4140143F-2065-4708-B85D-51BA50002698}" destId="{45A92F01-2EA0-40D0-A56F-2B706330198F}" srcOrd="0" destOrd="0" presId="urn:microsoft.com/office/officeart/2008/layout/HorizontalMultiLevelHierarchy"/>
    <dgm:cxn modelId="{1A7138BC-E4CD-473D-BECD-9F5C0E54FE27}" type="presParOf" srcId="{7C8DB4A2-99B7-424A-B93F-7D7973B2BA78}" destId="{3DD174B1-6221-4D26-B174-DE391971AAD3}" srcOrd="1" destOrd="0" presId="urn:microsoft.com/office/officeart/2008/layout/HorizontalMultiLevelHierarchy"/>
    <dgm:cxn modelId="{439CBB47-191E-4340-AA45-EB288D3110A7}" type="presParOf" srcId="{3DD174B1-6221-4D26-B174-DE391971AAD3}" destId="{1DCCA94D-313A-4930-90F4-6E19BDC5BA62}" srcOrd="0" destOrd="0" presId="urn:microsoft.com/office/officeart/2008/layout/HorizontalMultiLevelHierarchy"/>
    <dgm:cxn modelId="{6E9F20A5-5BD4-4D27-8203-322838514C5E}" type="presParOf" srcId="{3DD174B1-6221-4D26-B174-DE391971AAD3}" destId="{5BA987BA-FA6E-471F-B589-3AAC6FB6D69E}" srcOrd="1" destOrd="0" presId="urn:microsoft.com/office/officeart/2008/layout/HorizontalMultiLevelHierarchy"/>
    <dgm:cxn modelId="{02853AFC-E5DB-46EE-999B-C06669DF1483}" type="presParOf" srcId="{7C8DB4A2-99B7-424A-B93F-7D7973B2BA78}" destId="{876E5AC2-798D-4D41-8370-C3CB7E5DE842}" srcOrd="2" destOrd="0" presId="urn:microsoft.com/office/officeart/2008/layout/HorizontalMultiLevelHierarchy"/>
    <dgm:cxn modelId="{9F64E5D2-0163-4B3A-896D-C74C0C9B080F}" type="presParOf" srcId="{876E5AC2-798D-4D41-8370-C3CB7E5DE842}" destId="{100CDFF1-6C6A-4F81-B44D-381DF13ACF3B}" srcOrd="0" destOrd="0" presId="urn:microsoft.com/office/officeart/2008/layout/HorizontalMultiLevelHierarchy"/>
    <dgm:cxn modelId="{7EAAEB4E-AE35-45C6-A4EC-80B4324B96C7}" type="presParOf" srcId="{7C8DB4A2-99B7-424A-B93F-7D7973B2BA78}" destId="{C633925B-8F62-499B-8A47-DF5526C4EE93}" srcOrd="3" destOrd="0" presId="urn:microsoft.com/office/officeart/2008/layout/HorizontalMultiLevelHierarchy"/>
    <dgm:cxn modelId="{EB949BA1-D3DC-4FB9-B66C-45484A339351}" type="presParOf" srcId="{C633925B-8F62-499B-8A47-DF5526C4EE93}" destId="{1FE8467C-CA06-45A6-8DA6-D9FC63064A4E}" srcOrd="0" destOrd="0" presId="urn:microsoft.com/office/officeart/2008/layout/HorizontalMultiLevelHierarchy"/>
    <dgm:cxn modelId="{698F645B-885B-419A-A08C-0DF3DA31B886}" type="presParOf" srcId="{C633925B-8F62-499B-8A47-DF5526C4EE93}" destId="{7785A5B0-A7FF-412E-BFF7-3504EA9F063D}" srcOrd="1" destOrd="0" presId="urn:microsoft.com/office/officeart/2008/layout/HorizontalMultiLevelHierarchy"/>
    <dgm:cxn modelId="{7169031F-45B1-47F5-B4AF-D0077F07527C}" type="presParOf" srcId="{7C8DB4A2-99B7-424A-B93F-7D7973B2BA78}" destId="{F5641C97-2937-4329-AF6A-797D56F3726C}" srcOrd="4" destOrd="0" presId="urn:microsoft.com/office/officeart/2008/layout/HorizontalMultiLevelHierarchy"/>
    <dgm:cxn modelId="{AF5B8125-BA65-4BD8-B9BE-8A16951886CE}" type="presParOf" srcId="{F5641C97-2937-4329-AF6A-797D56F3726C}" destId="{892972FD-D346-48C6-AC57-7AEE5936FE27}" srcOrd="0" destOrd="0" presId="urn:microsoft.com/office/officeart/2008/layout/HorizontalMultiLevelHierarchy"/>
    <dgm:cxn modelId="{FFA9DECC-E7C5-4C31-8A9C-838456CC4940}" type="presParOf" srcId="{7C8DB4A2-99B7-424A-B93F-7D7973B2BA78}" destId="{01480795-6594-45F2-9D3A-7D91F084421C}" srcOrd="5" destOrd="0" presId="urn:microsoft.com/office/officeart/2008/layout/HorizontalMultiLevelHierarchy"/>
    <dgm:cxn modelId="{1EE2877E-FBE1-437D-BCD9-A54D58F20956}" type="presParOf" srcId="{01480795-6594-45F2-9D3A-7D91F084421C}" destId="{E5094EAC-C265-458C-8C93-4F23CA00A7E1}" srcOrd="0" destOrd="0" presId="urn:microsoft.com/office/officeart/2008/layout/HorizontalMultiLevelHierarchy"/>
    <dgm:cxn modelId="{ABFC1CAD-79B8-435A-A353-C70332E2A74A}" type="presParOf" srcId="{01480795-6594-45F2-9D3A-7D91F084421C}" destId="{EF48ED92-9255-49C4-A401-CE3AF5266B0B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212CF57-1AC5-43F8-BB7C-AF6486992274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706539A4-ED11-480A-9DD0-216DF33D1632}">
      <dgm:prSet phldrT="[Texto]"/>
      <dgm:spPr>
        <a:xfrm rot="16200000">
          <a:off x="-1195171" y="2490311"/>
          <a:ext cx="2964312" cy="563219"/>
        </a:xfrm>
      </dgm:spPr>
      <dgm:t>
        <a:bodyPr/>
        <a:lstStyle/>
        <a:p>
          <a:pPr>
            <a:buNone/>
          </a:pPr>
          <a:r>
            <a:rPr lang="es-AR" dirty="0">
              <a:latin typeface="Candara"/>
              <a:ea typeface="+mn-ea"/>
              <a:cs typeface="+mn-cs"/>
            </a:rPr>
            <a:t>RIESGOS</a:t>
          </a:r>
        </a:p>
      </dgm:t>
    </dgm:pt>
    <dgm:pt modelId="{A91C6223-20E8-42DC-B6F0-1E34E4CFF030}" type="parTrans" cxnId="{484C8617-349A-486E-B465-2DF041CCD22C}">
      <dgm:prSet/>
      <dgm:spPr/>
      <dgm:t>
        <a:bodyPr/>
        <a:lstStyle/>
        <a:p>
          <a:endParaRPr lang="es-AR">
            <a:solidFill>
              <a:schemeClr val="tx1"/>
            </a:solidFill>
          </a:endParaRPr>
        </a:p>
      </dgm:t>
    </dgm:pt>
    <dgm:pt modelId="{2836AB02-394C-404F-A3E5-BE71CDDEAB4A}" type="sibTrans" cxnId="{484C8617-349A-486E-B465-2DF041CCD22C}">
      <dgm:prSet/>
      <dgm:spPr/>
      <dgm:t>
        <a:bodyPr/>
        <a:lstStyle/>
        <a:p>
          <a:endParaRPr lang="es-AR">
            <a:solidFill>
              <a:schemeClr val="tx1"/>
            </a:solidFill>
          </a:endParaRPr>
        </a:p>
      </dgm:t>
    </dgm:pt>
    <dgm:pt modelId="{3ECE64C4-7244-4B5B-9F1F-268BCAA43A01}">
      <dgm:prSet phldrT="[Texto]"/>
      <dgm:spPr>
        <a:xfrm>
          <a:off x="938066" y="1434275"/>
          <a:ext cx="1847359" cy="563219"/>
        </a:xfrm>
      </dgm:spPr>
      <dgm:t>
        <a:bodyPr/>
        <a:lstStyle/>
        <a:p>
          <a:pPr>
            <a:buNone/>
          </a:pPr>
          <a:r>
            <a:rPr lang="es-AR">
              <a:latin typeface="Candara"/>
              <a:ea typeface="+mn-ea"/>
              <a:cs typeface="+mn-cs"/>
            </a:rPr>
            <a:t>EXTREMIDADES SUPERIORES</a:t>
          </a:r>
          <a:endParaRPr lang="es-AR" dirty="0">
            <a:latin typeface="Candara"/>
            <a:ea typeface="+mn-ea"/>
            <a:cs typeface="+mn-cs"/>
          </a:endParaRPr>
        </a:p>
      </dgm:t>
    </dgm:pt>
    <dgm:pt modelId="{4D78060B-F33E-4E3F-8539-B0425F8E06F8}" type="parTrans" cxnId="{0DC1A375-24D1-4B4F-BBAF-55BCAABF7D4B}">
      <dgm:prSet/>
      <dgm:spPr>
        <a:xfrm>
          <a:off x="568594" y="1715884"/>
          <a:ext cx="369471" cy="1056036"/>
        </a:xfrm>
      </dgm:spPr>
      <dgm:t>
        <a:bodyPr/>
        <a:lstStyle/>
        <a:p>
          <a:pPr>
            <a:buNone/>
          </a:pPr>
          <a:endParaRPr lang="es-AR">
            <a:solidFill>
              <a:schemeClr val="tx1"/>
            </a:solidFill>
            <a:latin typeface="Candara"/>
            <a:ea typeface="+mn-ea"/>
            <a:cs typeface="+mn-cs"/>
          </a:endParaRPr>
        </a:p>
      </dgm:t>
    </dgm:pt>
    <dgm:pt modelId="{584DFC62-4353-4208-B516-1800EC3C20FD}" type="sibTrans" cxnId="{0DC1A375-24D1-4B4F-BBAF-55BCAABF7D4B}">
      <dgm:prSet/>
      <dgm:spPr/>
      <dgm:t>
        <a:bodyPr/>
        <a:lstStyle/>
        <a:p>
          <a:endParaRPr lang="es-AR">
            <a:solidFill>
              <a:schemeClr val="tx1"/>
            </a:solidFill>
          </a:endParaRPr>
        </a:p>
      </dgm:t>
    </dgm:pt>
    <dgm:pt modelId="{762EBABF-812A-4C57-8712-5D318DC3DC9C}">
      <dgm:prSet phldrT="[Texto]"/>
      <dgm:spPr>
        <a:xfrm>
          <a:off x="938066" y="2490311"/>
          <a:ext cx="1847359" cy="563219"/>
        </a:xfrm>
      </dgm:spPr>
      <dgm:t>
        <a:bodyPr/>
        <a:lstStyle/>
        <a:p>
          <a:pPr>
            <a:buNone/>
          </a:pPr>
          <a:r>
            <a:rPr lang="es-AR">
              <a:latin typeface="Candara"/>
              <a:ea typeface="+mn-ea"/>
              <a:cs typeface="+mn-cs"/>
            </a:rPr>
            <a:t>GOLPES</a:t>
          </a:r>
          <a:endParaRPr lang="es-AR" dirty="0">
            <a:latin typeface="Candara"/>
            <a:ea typeface="+mn-ea"/>
            <a:cs typeface="+mn-cs"/>
          </a:endParaRPr>
        </a:p>
      </dgm:t>
    </dgm:pt>
    <dgm:pt modelId="{A181A2C0-BEBC-4B6B-82BA-44EC5CE9480A}" type="parTrans" cxnId="{4782D211-8AB8-4D46-AA34-DDE4C9FDE0F7}">
      <dgm:prSet/>
      <dgm:spPr>
        <a:xfrm>
          <a:off x="568594" y="2726200"/>
          <a:ext cx="369471" cy="91440"/>
        </a:xfrm>
      </dgm:spPr>
      <dgm:t>
        <a:bodyPr/>
        <a:lstStyle/>
        <a:p>
          <a:pPr>
            <a:buNone/>
          </a:pPr>
          <a:endParaRPr lang="es-AR">
            <a:solidFill>
              <a:schemeClr val="tx1"/>
            </a:solidFill>
            <a:latin typeface="Candara"/>
            <a:ea typeface="+mn-ea"/>
            <a:cs typeface="+mn-cs"/>
          </a:endParaRPr>
        </a:p>
      </dgm:t>
    </dgm:pt>
    <dgm:pt modelId="{4A09FDB9-65D7-46C1-A3F1-FA3364C85F3D}" type="sibTrans" cxnId="{4782D211-8AB8-4D46-AA34-DDE4C9FDE0F7}">
      <dgm:prSet/>
      <dgm:spPr/>
      <dgm:t>
        <a:bodyPr/>
        <a:lstStyle/>
        <a:p>
          <a:endParaRPr lang="es-AR">
            <a:solidFill>
              <a:schemeClr val="tx1"/>
            </a:solidFill>
          </a:endParaRPr>
        </a:p>
      </dgm:t>
    </dgm:pt>
    <dgm:pt modelId="{96720AA6-F1DB-425A-BB94-2B931BF781AC}">
      <dgm:prSet phldrT="[Texto]"/>
      <dgm:spPr>
        <a:xfrm>
          <a:off x="938066" y="3546347"/>
          <a:ext cx="1847359" cy="563219"/>
        </a:xfrm>
      </dgm:spPr>
      <dgm:t>
        <a:bodyPr/>
        <a:lstStyle/>
        <a:p>
          <a:pPr>
            <a:buNone/>
          </a:pPr>
          <a:r>
            <a:rPr lang="es-AR">
              <a:latin typeface="Candara"/>
              <a:ea typeface="+mn-ea"/>
              <a:cs typeface="+mn-cs"/>
            </a:rPr>
            <a:t>VÍAS RESPITATORIAS </a:t>
          </a:r>
          <a:endParaRPr lang="es-AR" dirty="0">
            <a:latin typeface="Candara"/>
            <a:ea typeface="+mn-ea"/>
            <a:cs typeface="+mn-cs"/>
          </a:endParaRPr>
        </a:p>
      </dgm:t>
    </dgm:pt>
    <dgm:pt modelId="{9604DA6C-FB35-4E9B-9DE9-78144CE65B51}" type="parTrans" cxnId="{D0DC8CB1-9CAA-40A1-BDA5-FA58047DEF1C}">
      <dgm:prSet/>
      <dgm:spPr>
        <a:xfrm>
          <a:off x="568594" y="2771920"/>
          <a:ext cx="369471" cy="1056036"/>
        </a:xfrm>
      </dgm:spPr>
      <dgm:t>
        <a:bodyPr/>
        <a:lstStyle/>
        <a:p>
          <a:pPr>
            <a:buNone/>
          </a:pPr>
          <a:endParaRPr lang="es-AR">
            <a:solidFill>
              <a:schemeClr val="tx1"/>
            </a:solidFill>
            <a:latin typeface="Candara"/>
            <a:ea typeface="+mn-ea"/>
            <a:cs typeface="+mn-cs"/>
          </a:endParaRPr>
        </a:p>
      </dgm:t>
    </dgm:pt>
    <dgm:pt modelId="{0C6CD451-FE50-4FA5-8BBA-B330438E4741}" type="sibTrans" cxnId="{D0DC8CB1-9CAA-40A1-BDA5-FA58047DEF1C}">
      <dgm:prSet/>
      <dgm:spPr/>
      <dgm:t>
        <a:bodyPr/>
        <a:lstStyle/>
        <a:p>
          <a:endParaRPr lang="es-AR">
            <a:solidFill>
              <a:schemeClr val="tx1"/>
            </a:solidFill>
          </a:endParaRPr>
        </a:p>
      </dgm:t>
    </dgm:pt>
    <dgm:pt modelId="{272CCF44-D88C-4DDA-B8BB-E5427CC0D34C}">
      <dgm:prSet/>
      <dgm:spPr>
        <a:xfrm>
          <a:off x="3154897" y="1434275"/>
          <a:ext cx="1847359" cy="563219"/>
        </a:xfrm>
      </dgm:spPr>
      <dgm:t>
        <a:bodyPr/>
        <a:lstStyle/>
        <a:p>
          <a:pPr>
            <a:buNone/>
          </a:pPr>
          <a:r>
            <a:rPr lang="es-AR">
              <a:latin typeface="Candara"/>
              <a:ea typeface="+mn-ea"/>
              <a:cs typeface="+mn-cs"/>
            </a:rPr>
            <a:t>ATRAPAMIENTOS EN LOS TAMBORES</a:t>
          </a:r>
          <a:endParaRPr lang="es-AR" dirty="0">
            <a:latin typeface="Candara"/>
            <a:ea typeface="+mn-ea"/>
            <a:cs typeface="+mn-cs"/>
          </a:endParaRPr>
        </a:p>
      </dgm:t>
    </dgm:pt>
    <dgm:pt modelId="{182E0154-3DBC-4D54-B42F-05FA37FCC1CF}" type="parTrans" cxnId="{026F2811-159A-4B4B-842E-1DE245F30A1A}">
      <dgm:prSet/>
      <dgm:spPr>
        <a:xfrm>
          <a:off x="2785426" y="1670164"/>
          <a:ext cx="369471" cy="91440"/>
        </a:xfrm>
      </dgm:spPr>
      <dgm:t>
        <a:bodyPr/>
        <a:lstStyle/>
        <a:p>
          <a:pPr>
            <a:buNone/>
          </a:pPr>
          <a:endParaRPr lang="es-AR">
            <a:solidFill>
              <a:schemeClr val="tx1"/>
            </a:solidFill>
            <a:latin typeface="Candara"/>
            <a:ea typeface="+mn-ea"/>
            <a:cs typeface="+mn-cs"/>
          </a:endParaRPr>
        </a:p>
      </dgm:t>
    </dgm:pt>
    <dgm:pt modelId="{241918F0-1487-4D01-A37D-A348287DD6D5}" type="sibTrans" cxnId="{026F2811-159A-4B4B-842E-1DE245F30A1A}">
      <dgm:prSet/>
      <dgm:spPr/>
      <dgm:t>
        <a:bodyPr/>
        <a:lstStyle/>
        <a:p>
          <a:endParaRPr lang="es-AR">
            <a:solidFill>
              <a:schemeClr val="tx1"/>
            </a:solidFill>
          </a:endParaRPr>
        </a:p>
      </dgm:t>
    </dgm:pt>
    <dgm:pt modelId="{F2F20C57-5039-4D53-A9C4-7E19673FCD1B}">
      <dgm:prSet/>
      <dgm:spPr>
        <a:xfrm>
          <a:off x="5371729" y="730250"/>
          <a:ext cx="1847359" cy="563219"/>
        </a:xfrm>
      </dgm:spPr>
      <dgm:t>
        <a:bodyPr/>
        <a:lstStyle/>
        <a:p>
          <a:pPr>
            <a:buNone/>
          </a:pPr>
          <a:r>
            <a:rPr lang="es-AR">
              <a:latin typeface="Candara"/>
              <a:ea typeface="+mn-ea"/>
              <a:cs typeface="+mn-cs"/>
            </a:rPr>
            <a:t>AMPUTACIONES</a:t>
          </a:r>
          <a:endParaRPr lang="es-AR" dirty="0">
            <a:latin typeface="Candara"/>
            <a:ea typeface="+mn-ea"/>
            <a:cs typeface="+mn-cs"/>
          </a:endParaRPr>
        </a:p>
      </dgm:t>
    </dgm:pt>
    <dgm:pt modelId="{B1D79159-A793-4958-896B-4EFA906F8257}" type="parTrans" cxnId="{6637AD8F-4E84-484D-B0D9-624643A810AF}">
      <dgm:prSet/>
      <dgm:spPr>
        <a:xfrm>
          <a:off x="5002257" y="1011860"/>
          <a:ext cx="369471" cy="704024"/>
        </a:xfrm>
      </dgm:spPr>
      <dgm:t>
        <a:bodyPr/>
        <a:lstStyle/>
        <a:p>
          <a:pPr>
            <a:buNone/>
          </a:pPr>
          <a:endParaRPr lang="es-AR">
            <a:solidFill>
              <a:schemeClr val="tx1"/>
            </a:solidFill>
            <a:latin typeface="Candara"/>
            <a:ea typeface="+mn-ea"/>
            <a:cs typeface="+mn-cs"/>
          </a:endParaRPr>
        </a:p>
      </dgm:t>
    </dgm:pt>
    <dgm:pt modelId="{CF3CE539-9AD7-42D1-A954-7F39080C25CE}" type="sibTrans" cxnId="{6637AD8F-4E84-484D-B0D9-624643A810AF}">
      <dgm:prSet/>
      <dgm:spPr/>
      <dgm:t>
        <a:bodyPr/>
        <a:lstStyle/>
        <a:p>
          <a:endParaRPr lang="es-AR">
            <a:solidFill>
              <a:schemeClr val="tx1"/>
            </a:solidFill>
          </a:endParaRPr>
        </a:p>
      </dgm:t>
    </dgm:pt>
    <dgm:pt modelId="{DA794907-199D-4E14-8E61-A58929978939}">
      <dgm:prSet/>
      <dgm:spPr>
        <a:xfrm>
          <a:off x="5371729" y="1434275"/>
          <a:ext cx="1847359" cy="563219"/>
        </a:xfrm>
      </dgm:spPr>
      <dgm:t>
        <a:bodyPr/>
        <a:lstStyle/>
        <a:p>
          <a:pPr>
            <a:buNone/>
          </a:pPr>
          <a:r>
            <a:rPr lang="es-AR">
              <a:latin typeface="Candara"/>
              <a:ea typeface="+mn-ea"/>
              <a:cs typeface="+mn-cs"/>
            </a:rPr>
            <a:t>ARRANCAMIENTOS</a:t>
          </a:r>
          <a:endParaRPr lang="es-AR" dirty="0">
            <a:latin typeface="Candara"/>
            <a:ea typeface="+mn-ea"/>
            <a:cs typeface="+mn-cs"/>
          </a:endParaRPr>
        </a:p>
      </dgm:t>
    </dgm:pt>
    <dgm:pt modelId="{0E648FFF-7E38-48CD-8CD6-A8CD4F7FC35B}" type="parTrans" cxnId="{0CF96336-D320-4872-B6BB-D7A592D87683}">
      <dgm:prSet/>
      <dgm:spPr>
        <a:xfrm>
          <a:off x="5002257" y="1670164"/>
          <a:ext cx="369471" cy="91440"/>
        </a:xfrm>
      </dgm:spPr>
      <dgm:t>
        <a:bodyPr/>
        <a:lstStyle/>
        <a:p>
          <a:pPr>
            <a:buNone/>
          </a:pPr>
          <a:endParaRPr lang="es-AR">
            <a:solidFill>
              <a:schemeClr val="tx1"/>
            </a:solidFill>
            <a:latin typeface="Candara"/>
            <a:ea typeface="+mn-ea"/>
            <a:cs typeface="+mn-cs"/>
          </a:endParaRPr>
        </a:p>
      </dgm:t>
    </dgm:pt>
    <dgm:pt modelId="{CEEFB220-0E5F-4884-B0D1-AF27E8639C85}" type="sibTrans" cxnId="{0CF96336-D320-4872-B6BB-D7A592D87683}">
      <dgm:prSet/>
      <dgm:spPr/>
      <dgm:t>
        <a:bodyPr/>
        <a:lstStyle/>
        <a:p>
          <a:endParaRPr lang="es-AR">
            <a:solidFill>
              <a:schemeClr val="tx1"/>
            </a:solidFill>
          </a:endParaRPr>
        </a:p>
      </dgm:t>
    </dgm:pt>
    <dgm:pt modelId="{B00B13C2-10B5-4EEB-96B1-C8AF69A5840B}">
      <dgm:prSet/>
      <dgm:spPr>
        <a:xfrm>
          <a:off x="5371729" y="2138299"/>
          <a:ext cx="1847359" cy="563219"/>
        </a:xfrm>
      </dgm:spPr>
      <dgm:t>
        <a:bodyPr/>
        <a:lstStyle/>
        <a:p>
          <a:pPr>
            <a:buNone/>
          </a:pPr>
          <a:r>
            <a:rPr lang="es-AR">
              <a:latin typeface="Candara"/>
              <a:ea typeface="+mn-ea"/>
              <a:cs typeface="+mn-cs"/>
            </a:rPr>
            <a:t>DESGARROS MUSCULARES</a:t>
          </a:r>
          <a:endParaRPr lang="es-AR" dirty="0">
            <a:latin typeface="Candara"/>
            <a:ea typeface="+mn-ea"/>
            <a:cs typeface="+mn-cs"/>
          </a:endParaRPr>
        </a:p>
      </dgm:t>
    </dgm:pt>
    <dgm:pt modelId="{0DDF8FA4-8136-41C7-A54D-FCC8A0426693}" type="parTrans" cxnId="{29771EC1-2A71-494A-8129-9D68773684DA}">
      <dgm:prSet/>
      <dgm:spPr>
        <a:xfrm>
          <a:off x="5002257" y="1715884"/>
          <a:ext cx="369471" cy="704024"/>
        </a:xfrm>
      </dgm:spPr>
      <dgm:t>
        <a:bodyPr/>
        <a:lstStyle/>
        <a:p>
          <a:pPr>
            <a:buNone/>
          </a:pPr>
          <a:endParaRPr lang="es-AR">
            <a:solidFill>
              <a:schemeClr val="tx1"/>
            </a:solidFill>
            <a:latin typeface="Candara"/>
            <a:ea typeface="+mn-ea"/>
            <a:cs typeface="+mn-cs"/>
          </a:endParaRPr>
        </a:p>
      </dgm:t>
    </dgm:pt>
    <dgm:pt modelId="{36753F37-A1B2-4189-9022-BAFFAF3DDC56}" type="sibTrans" cxnId="{29771EC1-2A71-494A-8129-9D68773684DA}">
      <dgm:prSet/>
      <dgm:spPr/>
      <dgm:t>
        <a:bodyPr/>
        <a:lstStyle/>
        <a:p>
          <a:endParaRPr lang="es-AR">
            <a:solidFill>
              <a:schemeClr val="tx1"/>
            </a:solidFill>
          </a:endParaRPr>
        </a:p>
      </dgm:t>
    </dgm:pt>
    <dgm:pt modelId="{0274602D-B429-4827-9BDF-959142998537}">
      <dgm:prSet/>
      <dgm:spPr>
        <a:xfrm>
          <a:off x="3154897" y="2138299"/>
          <a:ext cx="1847359" cy="563219"/>
        </a:xfrm>
      </dgm:spPr>
      <dgm:t>
        <a:bodyPr/>
        <a:lstStyle/>
        <a:p>
          <a:pPr>
            <a:buNone/>
          </a:pPr>
          <a:r>
            <a:rPr lang="es-AR">
              <a:latin typeface="Candara"/>
              <a:ea typeface="+mn-ea"/>
              <a:cs typeface="+mn-cs"/>
            </a:rPr>
            <a:t>CAÍDA DE PERSONAS</a:t>
          </a:r>
          <a:endParaRPr lang="es-AR" dirty="0">
            <a:latin typeface="Candara"/>
            <a:ea typeface="+mn-ea"/>
            <a:cs typeface="+mn-cs"/>
          </a:endParaRPr>
        </a:p>
      </dgm:t>
    </dgm:pt>
    <dgm:pt modelId="{96D92CB2-A970-471C-8794-3CF348DF5725}" type="parTrans" cxnId="{C3999960-3041-42FF-8697-45818E2A870E}">
      <dgm:prSet/>
      <dgm:spPr>
        <a:xfrm>
          <a:off x="2785426" y="2419908"/>
          <a:ext cx="369471" cy="352012"/>
        </a:xfrm>
      </dgm:spPr>
      <dgm:t>
        <a:bodyPr/>
        <a:lstStyle/>
        <a:p>
          <a:pPr>
            <a:buNone/>
          </a:pPr>
          <a:endParaRPr lang="es-AR">
            <a:solidFill>
              <a:schemeClr val="tx1"/>
            </a:solidFill>
            <a:latin typeface="Candara"/>
            <a:ea typeface="+mn-ea"/>
            <a:cs typeface="+mn-cs"/>
          </a:endParaRPr>
        </a:p>
      </dgm:t>
    </dgm:pt>
    <dgm:pt modelId="{DF827860-FB8A-4B79-B774-EC9FD27EB2DB}" type="sibTrans" cxnId="{C3999960-3041-42FF-8697-45818E2A870E}">
      <dgm:prSet/>
      <dgm:spPr/>
      <dgm:t>
        <a:bodyPr/>
        <a:lstStyle/>
        <a:p>
          <a:endParaRPr lang="es-AR">
            <a:solidFill>
              <a:schemeClr val="tx1"/>
            </a:solidFill>
          </a:endParaRPr>
        </a:p>
      </dgm:t>
    </dgm:pt>
    <dgm:pt modelId="{CC586EE0-BDA4-4BAD-881F-4F1DCD63410C}">
      <dgm:prSet/>
      <dgm:spPr>
        <a:xfrm>
          <a:off x="3154897" y="2842323"/>
          <a:ext cx="1847359" cy="563219"/>
        </a:xfrm>
      </dgm:spPr>
      <dgm:t>
        <a:bodyPr/>
        <a:lstStyle/>
        <a:p>
          <a:pPr>
            <a:buNone/>
          </a:pPr>
          <a:r>
            <a:rPr lang="es-AR">
              <a:latin typeface="Candara"/>
              <a:ea typeface="+mn-ea"/>
              <a:cs typeface="+mn-cs"/>
            </a:rPr>
            <a:t>CAÍDA DE MATERIALES</a:t>
          </a:r>
          <a:endParaRPr lang="es-AR" dirty="0">
            <a:latin typeface="Candara"/>
            <a:ea typeface="+mn-ea"/>
            <a:cs typeface="+mn-cs"/>
          </a:endParaRPr>
        </a:p>
      </dgm:t>
    </dgm:pt>
    <dgm:pt modelId="{94312561-9B8F-4A99-965E-9CB4B505B7F3}" type="parTrans" cxnId="{C36418B1-8B92-466D-A9E2-47A6172F4332}">
      <dgm:prSet/>
      <dgm:spPr>
        <a:xfrm>
          <a:off x="2785426" y="2771920"/>
          <a:ext cx="369471" cy="352012"/>
        </a:xfrm>
      </dgm:spPr>
      <dgm:t>
        <a:bodyPr/>
        <a:lstStyle/>
        <a:p>
          <a:pPr>
            <a:buNone/>
          </a:pPr>
          <a:endParaRPr lang="es-AR">
            <a:solidFill>
              <a:schemeClr val="tx1"/>
            </a:solidFill>
            <a:latin typeface="Candara"/>
            <a:ea typeface="+mn-ea"/>
            <a:cs typeface="+mn-cs"/>
          </a:endParaRPr>
        </a:p>
      </dgm:t>
    </dgm:pt>
    <dgm:pt modelId="{5124C07F-B112-4A81-AD72-8F638A8E799C}" type="sibTrans" cxnId="{C36418B1-8B92-466D-A9E2-47A6172F4332}">
      <dgm:prSet/>
      <dgm:spPr/>
      <dgm:t>
        <a:bodyPr/>
        <a:lstStyle/>
        <a:p>
          <a:endParaRPr lang="es-AR">
            <a:solidFill>
              <a:schemeClr val="tx1"/>
            </a:solidFill>
          </a:endParaRPr>
        </a:p>
      </dgm:t>
    </dgm:pt>
    <dgm:pt modelId="{BE990E97-D19A-4618-8667-35620D94AF41}">
      <dgm:prSet/>
      <dgm:spPr>
        <a:xfrm>
          <a:off x="3154897" y="3546347"/>
          <a:ext cx="1847359" cy="563219"/>
        </a:xfrm>
      </dgm:spPr>
      <dgm:t>
        <a:bodyPr/>
        <a:lstStyle/>
        <a:p>
          <a:pPr>
            <a:buNone/>
          </a:pPr>
          <a:r>
            <a:rPr lang="es-AR">
              <a:latin typeface="Candara"/>
              <a:ea typeface="+mn-ea"/>
              <a:cs typeface="+mn-cs"/>
            </a:rPr>
            <a:t>INHALACIÓN DE POLVO</a:t>
          </a:r>
          <a:endParaRPr lang="es-AR" dirty="0">
            <a:latin typeface="Candara"/>
            <a:ea typeface="+mn-ea"/>
            <a:cs typeface="+mn-cs"/>
          </a:endParaRPr>
        </a:p>
      </dgm:t>
    </dgm:pt>
    <dgm:pt modelId="{2C382399-DDF5-48BB-8CB3-38F61CA77B55}" type="parTrans" cxnId="{D16019E1-5FB3-4A09-ACDA-F4985E706E1A}">
      <dgm:prSet/>
      <dgm:spPr>
        <a:xfrm>
          <a:off x="2785426" y="3782237"/>
          <a:ext cx="369471" cy="91440"/>
        </a:xfrm>
      </dgm:spPr>
      <dgm:t>
        <a:bodyPr/>
        <a:lstStyle/>
        <a:p>
          <a:pPr>
            <a:buNone/>
          </a:pPr>
          <a:endParaRPr lang="es-AR">
            <a:solidFill>
              <a:schemeClr val="tx1"/>
            </a:solidFill>
            <a:latin typeface="Candara"/>
            <a:ea typeface="+mn-ea"/>
            <a:cs typeface="+mn-cs"/>
          </a:endParaRPr>
        </a:p>
      </dgm:t>
    </dgm:pt>
    <dgm:pt modelId="{F4B81AD5-620F-4762-BBD1-7AAEDF913D5B}" type="sibTrans" cxnId="{D16019E1-5FB3-4A09-ACDA-F4985E706E1A}">
      <dgm:prSet/>
      <dgm:spPr/>
      <dgm:t>
        <a:bodyPr/>
        <a:lstStyle/>
        <a:p>
          <a:endParaRPr lang="es-AR">
            <a:solidFill>
              <a:schemeClr val="tx1"/>
            </a:solidFill>
          </a:endParaRPr>
        </a:p>
      </dgm:t>
    </dgm:pt>
    <dgm:pt modelId="{C2CED583-8386-4AF5-95BD-AD0F4A80EC2A}" type="pres">
      <dgm:prSet presAssocID="{6212CF57-1AC5-43F8-BB7C-AF648699227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DB12E43-AA1A-4149-8517-1C5021B95DF5}" type="pres">
      <dgm:prSet presAssocID="{706539A4-ED11-480A-9DD0-216DF33D1632}" presName="hierRoot1" presStyleCnt="0">
        <dgm:presLayoutVars>
          <dgm:hierBranch val="init"/>
        </dgm:presLayoutVars>
      </dgm:prSet>
      <dgm:spPr/>
    </dgm:pt>
    <dgm:pt modelId="{4BB0BA8C-E231-406B-9DF2-B346C5906887}" type="pres">
      <dgm:prSet presAssocID="{706539A4-ED11-480A-9DD0-216DF33D1632}" presName="rootComposite1" presStyleCnt="0"/>
      <dgm:spPr/>
    </dgm:pt>
    <dgm:pt modelId="{761E1C9D-A22C-428E-B89B-7C446C0C7821}" type="pres">
      <dgm:prSet presAssocID="{706539A4-ED11-480A-9DD0-216DF33D1632}" presName="rootText1" presStyleLbl="node0" presStyleIdx="0" presStyleCnt="1">
        <dgm:presLayoutVars>
          <dgm:chPref val="3"/>
        </dgm:presLayoutVars>
      </dgm:prSet>
      <dgm:spPr/>
    </dgm:pt>
    <dgm:pt modelId="{93FB03D3-FAED-4F35-BA96-7894B30278D3}" type="pres">
      <dgm:prSet presAssocID="{706539A4-ED11-480A-9DD0-216DF33D1632}" presName="rootConnector1" presStyleLbl="node1" presStyleIdx="0" presStyleCnt="0"/>
      <dgm:spPr/>
    </dgm:pt>
    <dgm:pt modelId="{9A867C8B-56F6-4E97-9906-54FEF6F1682F}" type="pres">
      <dgm:prSet presAssocID="{706539A4-ED11-480A-9DD0-216DF33D1632}" presName="hierChild2" presStyleCnt="0"/>
      <dgm:spPr/>
    </dgm:pt>
    <dgm:pt modelId="{34C38BAA-1F52-471B-AC72-11EF08620847}" type="pres">
      <dgm:prSet presAssocID="{4D78060B-F33E-4E3F-8539-B0425F8E06F8}" presName="Name37" presStyleLbl="parChTrans1D2" presStyleIdx="0" presStyleCnt="3"/>
      <dgm:spPr/>
    </dgm:pt>
    <dgm:pt modelId="{C759DB6C-9692-40A1-8BA0-207008F311EF}" type="pres">
      <dgm:prSet presAssocID="{3ECE64C4-7244-4B5B-9F1F-268BCAA43A01}" presName="hierRoot2" presStyleCnt="0">
        <dgm:presLayoutVars>
          <dgm:hierBranch val="init"/>
        </dgm:presLayoutVars>
      </dgm:prSet>
      <dgm:spPr/>
    </dgm:pt>
    <dgm:pt modelId="{BABB58E4-D903-493E-B105-DD83D676EE5D}" type="pres">
      <dgm:prSet presAssocID="{3ECE64C4-7244-4B5B-9F1F-268BCAA43A01}" presName="rootComposite" presStyleCnt="0"/>
      <dgm:spPr/>
    </dgm:pt>
    <dgm:pt modelId="{9939B713-5A67-450B-8657-84F037CBDE9A}" type="pres">
      <dgm:prSet presAssocID="{3ECE64C4-7244-4B5B-9F1F-268BCAA43A01}" presName="rootText" presStyleLbl="node2" presStyleIdx="0" presStyleCnt="3">
        <dgm:presLayoutVars>
          <dgm:chPref val="3"/>
        </dgm:presLayoutVars>
      </dgm:prSet>
      <dgm:spPr/>
    </dgm:pt>
    <dgm:pt modelId="{8031CF30-6559-435B-8315-6F8FD410734D}" type="pres">
      <dgm:prSet presAssocID="{3ECE64C4-7244-4B5B-9F1F-268BCAA43A01}" presName="rootConnector" presStyleLbl="node2" presStyleIdx="0" presStyleCnt="3"/>
      <dgm:spPr/>
    </dgm:pt>
    <dgm:pt modelId="{FD126AB4-8759-48A5-816E-12DC57710196}" type="pres">
      <dgm:prSet presAssocID="{3ECE64C4-7244-4B5B-9F1F-268BCAA43A01}" presName="hierChild4" presStyleCnt="0"/>
      <dgm:spPr/>
    </dgm:pt>
    <dgm:pt modelId="{FE072C7A-64E8-4669-9E53-14401C6F9D6F}" type="pres">
      <dgm:prSet presAssocID="{182E0154-3DBC-4D54-B42F-05FA37FCC1CF}" presName="Name37" presStyleLbl="parChTrans1D3" presStyleIdx="0" presStyleCnt="4"/>
      <dgm:spPr/>
    </dgm:pt>
    <dgm:pt modelId="{103E1343-1D22-46D1-9513-ACEA215D2B82}" type="pres">
      <dgm:prSet presAssocID="{272CCF44-D88C-4DDA-B8BB-E5427CC0D34C}" presName="hierRoot2" presStyleCnt="0">
        <dgm:presLayoutVars>
          <dgm:hierBranch val="init"/>
        </dgm:presLayoutVars>
      </dgm:prSet>
      <dgm:spPr/>
    </dgm:pt>
    <dgm:pt modelId="{1A772C27-CCC4-41CD-B43C-D6BDB31892AF}" type="pres">
      <dgm:prSet presAssocID="{272CCF44-D88C-4DDA-B8BB-E5427CC0D34C}" presName="rootComposite" presStyleCnt="0"/>
      <dgm:spPr/>
    </dgm:pt>
    <dgm:pt modelId="{79CD325C-81D5-43D0-A052-CC73A2C282C7}" type="pres">
      <dgm:prSet presAssocID="{272CCF44-D88C-4DDA-B8BB-E5427CC0D34C}" presName="rootText" presStyleLbl="node3" presStyleIdx="0" presStyleCnt="4">
        <dgm:presLayoutVars>
          <dgm:chPref val="3"/>
        </dgm:presLayoutVars>
      </dgm:prSet>
      <dgm:spPr/>
    </dgm:pt>
    <dgm:pt modelId="{0209E93D-0C43-4A83-B115-29A63321D575}" type="pres">
      <dgm:prSet presAssocID="{272CCF44-D88C-4DDA-B8BB-E5427CC0D34C}" presName="rootConnector" presStyleLbl="node3" presStyleIdx="0" presStyleCnt="4"/>
      <dgm:spPr/>
    </dgm:pt>
    <dgm:pt modelId="{A47BB8D4-9B9C-4BC6-941B-AAD96ACC2A28}" type="pres">
      <dgm:prSet presAssocID="{272CCF44-D88C-4DDA-B8BB-E5427CC0D34C}" presName="hierChild4" presStyleCnt="0"/>
      <dgm:spPr/>
    </dgm:pt>
    <dgm:pt modelId="{A67829A0-A1FC-43B6-9567-CDD3A85C3FAB}" type="pres">
      <dgm:prSet presAssocID="{B1D79159-A793-4958-896B-4EFA906F8257}" presName="Name37" presStyleLbl="parChTrans1D4" presStyleIdx="0" presStyleCnt="3"/>
      <dgm:spPr/>
    </dgm:pt>
    <dgm:pt modelId="{71FDDB07-70E8-4E69-A972-832D362F8CDA}" type="pres">
      <dgm:prSet presAssocID="{F2F20C57-5039-4D53-A9C4-7E19673FCD1B}" presName="hierRoot2" presStyleCnt="0">
        <dgm:presLayoutVars>
          <dgm:hierBranch val="init"/>
        </dgm:presLayoutVars>
      </dgm:prSet>
      <dgm:spPr/>
    </dgm:pt>
    <dgm:pt modelId="{BEE99726-EEAF-4FEA-ACF8-C1188CA00AAA}" type="pres">
      <dgm:prSet presAssocID="{F2F20C57-5039-4D53-A9C4-7E19673FCD1B}" presName="rootComposite" presStyleCnt="0"/>
      <dgm:spPr/>
    </dgm:pt>
    <dgm:pt modelId="{9ECF4951-140D-4C2C-AC1A-79A1EA66DCBE}" type="pres">
      <dgm:prSet presAssocID="{F2F20C57-5039-4D53-A9C4-7E19673FCD1B}" presName="rootText" presStyleLbl="node4" presStyleIdx="0" presStyleCnt="3">
        <dgm:presLayoutVars>
          <dgm:chPref val="3"/>
        </dgm:presLayoutVars>
      </dgm:prSet>
      <dgm:spPr/>
    </dgm:pt>
    <dgm:pt modelId="{12348BCE-181D-4B19-A9EB-34E8D5F53421}" type="pres">
      <dgm:prSet presAssocID="{F2F20C57-5039-4D53-A9C4-7E19673FCD1B}" presName="rootConnector" presStyleLbl="node4" presStyleIdx="0" presStyleCnt="3"/>
      <dgm:spPr/>
    </dgm:pt>
    <dgm:pt modelId="{2F4BA09A-B85C-4936-85E8-A95C98A1F133}" type="pres">
      <dgm:prSet presAssocID="{F2F20C57-5039-4D53-A9C4-7E19673FCD1B}" presName="hierChild4" presStyleCnt="0"/>
      <dgm:spPr/>
    </dgm:pt>
    <dgm:pt modelId="{5494A2B5-85D2-482A-8371-5FB2ECE3BB66}" type="pres">
      <dgm:prSet presAssocID="{F2F20C57-5039-4D53-A9C4-7E19673FCD1B}" presName="hierChild5" presStyleCnt="0"/>
      <dgm:spPr/>
    </dgm:pt>
    <dgm:pt modelId="{2D19E425-4BC2-46A5-AC4E-63A5670118DE}" type="pres">
      <dgm:prSet presAssocID="{0E648FFF-7E38-48CD-8CD6-A8CD4F7FC35B}" presName="Name37" presStyleLbl="parChTrans1D4" presStyleIdx="1" presStyleCnt="3"/>
      <dgm:spPr/>
    </dgm:pt>
    <dgm:pt modelId="{0E2D277C-88B9-463B-962C-63B9D990C195}" type="pres">
      <dgm:prSet presAssocID="{DA794907-199D-4E14-8E61-A58929978939}" presName="hierRoot2" presStyleCnt="0">
        <dgm:presLayoutVars>
          <dgm:hierBranch val="init"/>
        </dgm:presLayoutVars>
      </dgm:prSet>
      <dgm:spPr/>
    </dgm:pt>
    <dgm:pt modelId="{227D055C-ED5B-4360-940C-BFAA6EC0BDC9}" type="pres">
      <dgm:prSet presAssocID="{DA794907-199D-4E14-8E61-A58929978939}" presName="rootComposite" presStyleCnt="0"/>
      <dgm:spPr/>
    </dgm:pt>
    <dgm:pt modelId="{7776B1B4-3C07-4DFF-8B96-F2CAEDBEF93E}" type="pres">
      <dgm:prSet presAssocID="{DA794907-199D-4E14-8E61-A58929978939}" presName="rootText" presStyleLbl="node4" presStyleIdx="1" presStyleCnt="3">
        <dgm:presLayoutVars>
          <dgm:chPref val="3"/>
        </dgm:presLayoutVars>
      </dgm:prSet>
      <dgm:spPr/>
    </dgm:pt>
    <dgm:pt modelId="{BAA5EEA9-7947-4FDC-ABC8-40F2F73CD5D0}" type="pres">
      <dgm:prSet presAssocID="{DA794907-199D-4E14-8E61-A58929978939}" presName="rootConnector" presStyleLbl="node4" presStyleIdx="1" presStyleCnt="3"/>
      <dgm:spPr/>
    </dgm:pt>
    <dgm:pt modelId="{381F66D0-8A9F-4298-AE32-24FBC4FEA997}" type="pres">
      <dgm:prSet presAssocID="{DA794907-199D-4E14-8E61-A58929978939}" presName="hierChild4" presStyleCnt="0"/>
      <dgm:spPr/>
    </dgm:pt>
    <dgm:pt modelId="{09857CC3-6418-4579-A42C-6D297346BE59}" type="pres">
      <dgm:prSet presAssocID="{DA794907-199D-4E14-8E61-A58929978939}" presName="hierChild5" presStyleCnt="0"/>
      <dgm:spPr/>
    </dgm:pt>
    <dgm:pt modelId="{81382A26-58FA-4EB8-B2EC-221019801F73}" type="pres">
      <dgm:prSet presAssocID="{0DDF8FA4-8136-41C7-A54D-FCC8A0426693}" presName="Name37" presStyleLbl="parChTrans1D4" presStyleIdx="2" presStyleCnt="3"/>
      <dgm:spPr/>
    </dgm:pt>
    <dgm:pt modelId="{38E11A8A-BF65-43A7-A440-BD4D181F12C0}" type="pres">
      <dgm:prSet presAssocID="{B00B13C2-10B5-4EEB-96B1-C8AF69A5840B}" presName="hierRoot2" presStyleCnt="0">
        <dgm:presLayoutVars>
          <dgm:hierBranch val="init"/>
        </dgm:presLayoutVars>
      </dgm:prSet>
      <dgm:spPr/>
    </dgm:pt>
    <dgm:pt modelId="{BBE42BA4-E8C6-4F99-BD66-844CFDC79508}" type="pres">
      <dgm:prSet presAssocID="{B00B13C2-10B5-4EEB-96B1-C8AF69A5840B}" presName="rootComposite" presStyleCnt="0"/>
      <dgm:spPr/>
    </dgm:pt>
    <dgm:pt modelId="{F50FBCFC-B283-46CC-9CD1-1FAE2824AFD5}" type="pres">
      <dgm:prSet presAssocID="{B00B13C2-10B5-4EEB-96B1-C8AF69A5840B}" presName="rootText" presStyleLbl="node4" presStyleIdx="2" presStyleCnt="3">
        <dgm:presLayoutVars>
          <dgm:chPref val="3"/>
        </dgm:presLayoutVars>
      </dgm:prSet>
      <dgm:spPr/>
    </dgm:pt>
    <dgm:pt modelId="{FD205CCB-CF94-4E9A-BFD4-4740DFDCBDF6}" type="pres">
      <dgm:prSet presAssocID="{B00B13C2-10B5-4EEB-96B1-C8AF69A5840B}" presName="rootConnector" presStyleLbl="node4" presStyleIdx="2" presStyleCnt="3"/>
      <dgm:spPr/>
    </dgm:pt>
    <dgm:pt modelId="{E9CD3D7D-36A6-4917-A999-0BD2B2C5C5A4}" type="pres">
      <dgm:prSet presAssocID="{B00B13C2-10B5-4EEB-96B1-C8AF69A5840B}" presName="hierChild4" presStyleCnt="0"/>
      <dgm:spPr/>
    </dgm:pt>
    <dgm:pt modelId="{2EC5E457-5540-482D-A629-CA9EC3EF44ED}" type="pres">
      <dgm:prSet presAssocID="{B00B13C2-10B5-4EEB-96B1-C8AF69A5840B}" presName="hierChild5" presStyleCnt="0"/>
      <dgm:spPr/>
    </dgm:pt>
    <dgm:pt modelId="{419E3E32-C103-4436-9CFE-AC34C56749F7}" type="pres">
      <dgm:prSet presAssocID="{272CCF44-D88C-4DDA-B8BB-E5427CC0D34C}" presName="hierChild5" presStyleCnt="0"/>
      <dgm:spPr/>
    </dgm:pt>
    <dgm:pt modelId="{54AA2FDC-CF08-4CEA-91E4-3F099252AEAC}" type="pres">
      <dgm:prSet presAssocID="{3ECE64C4-7244-4B5B-9F1F-268BCAA43A01}" presName="hierChild5" presStyleCnt="0"/>
      <dgm:spPr/>
    </dgm:pt>
    <dgm:pt modelId="{2D33CE05-F2B2-4AEB-AFAA-7A9996CA51CD}" type="pres">
      <dgm:prSet presAssocID="{A181A2C0-BEBC-4B6B-82BA-44EC5CE9480A}" presName="Name37" presStyleLbl="parChTrans1D2" presStyleIdx="1" presStyleCnt="3"/>
      <dgm:spPr/>
    </dgm:pt>
    <dgm:pt modelId="{F5655101-D5B0-41CC-AE23-6C4CFAE416B5}" type="pres">
      <dgm:prSet presAssocID="{762EBABF-812A-4C57-8712-5D318DC3DC9C}" presName="hierRoot2" presStyleCnt="0">
        <dgm:presLayoutVars>
          <dgm:hierBranch val="init"/>
        </dgm:presLayoutVars>
      </dgm:prSet>
      <dgm:spPr/>
    </dgm:pt>
    <dgm:pt modelId="{64805EFB-8FE9-4AA0-8DA3-6F4616168659}" type="pres">
      <dgm:prSet presAssocID="{762EBABF-812A-4C57-8712-5D318DC3DC9C}" presName="rootComposite" presStyleCnt="0"/>
      <dgm:spPr/>
    </dgm:pt>
    <dgm:pt modelId="{705756F5-DAC6-406B-9B45-709A4F2721E6}" type="pres">
      <dgm:prSet presAssocID="{762EBABF-812A-4C57-8712-5D318DC3DC9C}" presName="rootText" presStyleLbl="node2" presStyleIdx="1" presStyleCnt="3">
        <dgm:presLayoutVars>
          <dgm:chPref val="3"/>
        </dgm:presLayoutVars>
      </dgm:prSet>
      <dgm:spPr/>
    </dgm:pt>
    <dgm:pt modelId="{A726C97A-14AE-45B5-83AF-E0A0A4AA3078}" type="pres">
      <dgm:prSet presAssocID="{762EBABF-812A-4C57-8712-5D318DC3DC9C}" presName="rootConnector" presStyleLbl="node2" presStyleIdx="1" presStyleCnt="3"/>
      <dgm:spPr/>
    </dgm:pt>
    <dgm:pt modelId="{9EEBFAED-CAE7-4493-AB01-2FC35A5CFB7C}" type="pres">
      <dgm:prSet presAssocID="{762EBABF-812A-4C57-8712-5D318DC3DC9C}" presName="hierChild4" presStyleCnt="0"/>
      <dgm:spPr/>
    </dgm:pt>
    <dgm:pt modelId="{ECB49CFC-2581-4138-B919-42F95476EBF4}" type="pres">
      <dgm:prSet presAssocID="{96D92CB2-A970-471C-8794-3CF348DF5725}" presName="Name37" presStyleLbl="parChTrans1D3" presStyleIdx="1" presStyleCnt="4"/>
      <dgm:spPr/>
    </dgm:pt>
    <dgm:pt modelId="{3F476FE5-09BA-4839-A00C-1D44188FB7A1}" type="pres">
      <dgm:prSet presAssocID="{0274602D-B429-4827-9BDF-959142998537}" presName="hierRoot2" presStyleCnt="0">
        <dgm:presLayoutVars>
          <dgm:hierBranch val="init"/>
        </dgm:presLayoutVars>
      </dgm:prSet>
      <dgm:spPr/>
    </dgm:pt>
    <dgm:pt modelId="{9D0A931D-2B4F-41D0-A501-3B33CAB871B8}" type="pres">
      <dgm:prSet presAssocID="{0274602D-B429-4827-9BDF-959142998537}" presName="rootComposite" presStyleCnt="0"/>
      <dgm:spPr/>
    </dgm:pt>
    <dgm:pt modelId="{06AC9687-5FA7-488F-9284-614D6DE0C271}" type="pres">
      <dgm:prSet presAssocID="{0274602D-B429-4827-9BDF-959142998537}" presName="rootText" presStyleLbl="node3" presStyleIdx="1" presStyleCnt="4">
        <dgm:presLayoutVars>
          <dgm:chPref val="3"/>
        </dgm:presLayoutVars>
      </dgm:prSet>
      <dgm:spPr/>
    </dgm:pt>
    <dgm:pt modelId="{A49DE754-35AD-4053-B547-CA6B4041F134}" type="pres">
      <dgm:prSet presAssocID="{0274602D-B429-4827-9BDF-959142998537}" presName="rootConnector" presStyleLbl="node3" presStyleIdx="1" presStyleCnt="4"/>
      <dgm:spPr/>
    </dgm:pt>
    <dgm:pt modelId="{006C32B5-9C27-4E87-8F3C-0AD4E93E1B18}" type="pres">
      <dgm:prSet presAssocID="{0274602D-B429-4827-9BDF-959142998537}" presName="hierChild4" presStyleCnt="0"/>
      <dgm:spPr/>
    </dgm:pt>
    <dgm:pt modelId="{1165CBB9-B367-4A2B-AF14-926923FA95AF}" type="pres">
      <dgm:prSet presAssocID="{0274602D-B429-4827-9BDF-959142998537}" presName="hierChild5" presStyleCnt="0"/>
      <dgm:spPr/>
    </dgm:pt>
    <dgm:pt modelId="{23E5D43E-AB68-4C48-8154-1205B7BDCBB1}" type="pres">
      <dgm:prSet presAssocID="{94312561-9B8F-4A99-965E-9CB4B505B7F3}" presName="Name37" presStyleLbl="parChTrans1D3" presStyleIdx="2" presStyleCnt="4"/>
      <dgm:spPr/>
    </dgm:pt>
    <dgm:pt modelId="{49F5B65C-A1E3-430E-95E7-5912517D7EEC}" type="pres">
      <dgm:prSet presAssocID="{CC586EE0-BDA4-4BAD-881F-4F1DCD63410C}" presName="hierRoot2" presStyleCnt="0">
        <dgm:presLayoutVars>
          <dgm:hierBranch val="init"/>
        </dgm:presLayoutVars>
      </dgm:prSet>
      <dgm:spPr/>
    </dgm:pt>
    <dgm:pt modelId="{ABBFD1FD-CC9B-4EAA-A11A-5E992C3CD86B}" type="pres">
      <dgm:prSet presAssocID="{CC586EE0-BDA4-4BAD-881F-4F1DCD63410C}" presName="rootComposite" presStyleCnt="0"/>
      <dgm:spPr/>
    </dgm:pt>
    <dgm:pt modelId="{851D7ED3-6B59-4204-B25F-723F18DF9A38}" type="pres">
      <dgm:prSet presAssocID="{CC586EE0-BDA4-4BAD-881F-4F1DCD63410C}" presName="rootText" presStyleLbl="node3" presStyleIdx="2" presStyleCnt="4">
        <dgm:presLayoutVars>
          <dgm:chPref val="3"/>
        </dgm:presLayoutVars>
      </dgm:prSet>
      <dgm:spPr/>
    </dgm:pt>
    <dgm:pt modelId="{9AA441B2-E5EF-4E82-B13A-45B8FDB8C71A}" type="pres">
      <dgm:prSet presAssocID="{CC586EE0-BDA4-4BAD-881F-4F1DCD63410C}" presName="rootConnector" presStyleLbl="node3" presStyleIdx="2" presStyleCnt="4"/>
      <dgm:spPr/>
    </dgm:pt>
    <dgm:pt modelId="{BC4E6780-A18E-449D-ACD8-F861E3F6F1F8}" type="pres">
      <dgm:prSet presAssocID="{CC586EE0-BDA4-4BAD-881F-4F1DCD63410C}" presName="hierChild4" presStyleCnt="0"/>
      <dgm:spPr/>
    </dgm:pt>
    <dgm:pt modelId="{39B46C43-69B7-4482-8220-363A6F808BFF}" type="pres">
      <dgm:prSet presAssocID="{CC586EE0-BDA4-4BAD-881F-4F1DCD63410C}" presName="hierChild5" presStyleCnt="0"/>
      <dgm:spPr/>
    </dgm:pt>
    <dgm:pt modelId="{1477C877-3AC7-45C2-A8CA-55B66E868135}" type="pres">
      <dgm:prSet presAssocID="{762EBABF-812A-4C57-8712-5D318DC3DC9C}" presName="hierChild5" presStyleCnt="0"/>
      <dgm:spPr/>
    </dgm:pt>
    <dgm:pt modelId="{72F11AC3-BEDF-4774-B338-5B81A72A4347}" type="pres">
      <dgm:prSet presAssocID="{9604DA6C-FB35-4E9B-9DE9-78144CE65B51}" presName="Name37" presStyleLbl="parChTrans1D2" presStyleIdx="2" presStyleCnt="3"/>
      <dgm:spPr/>
    </dgm:pt>
    <dgm:pt modelId="{3C730B34-0F3C-4EF7-8F13-A4B8EBF38318}" type="pres">
      <dgm:prSet presAssocID="{96720AA6-F1DB-425A-BB94-2B931BF781AC}" presName="hierRoot2" presStyleCnt="0">
        <dgm:presLayoutVars>
          <dgm:hierBranch val="init"/>
        </dgm:presLayoutVars>
      </dgm:prSet>
      <dgm:spPr/>
    </dgm:pt>
    <dgm:pt modelId="{1E02BBBD-1C72-49BF-B3A1-451A651B911E}" type="pres">
      <dgm:prSet presAssocID="{96720AA6-F1DB-425A-BB94-2B931BF781AC}" presName="rootComposite" presStyleCnt="0"/>
      <dgm:spPr/>
    </dgm:pt>
    <dgm:pt modelId="{A940A1D5-63EF-45A9-AAD0-D880B8193F03}" type="pres">
      <dgm:prSet presAssocID="{96720AA6-F1DB-425A-BB94-2B931BF781AC}" presName="rootText" presStyleLbl="node2" presStyleIdx="2" presStyleCnt="3">
        <dgm:presLayoutVars>
          <dgm:chPref val="3"/>
        </dgm:presLayoutVars>
      </dgm:prSet>
      <dgm:spPr/>
    </dgm:pt>
    <dgm:pt modelId="{E859A875-91E8-4D45-B4DB-5982D88541B7}" type="pres">
      <dgm:prSet presAssocID="{96720AA6-F1DB-425A-BB94-2B931BF781AC}" presName="rootConnector" presStyleLbl="node2" presStyleIdx="2" presStyleCnt="3"/>
      <dgm:spPr/>
    </dgm:pt>
    <dgm:pt modelId="{028D8152-4E1F-4B64-99A3-5A1B60730890}" type="pres">
      <dgm:prSet presAssocID="{96720AA6-F1DB-425A-BB94-2B931BF781AC}" presName="hierChild4" presStyleCnt="0"/>
      <dgm:spPr/>
    </dgm:pt>
    <dgm:pt modelId="{467108BD-F6AE-4B9A-8D4E-B9D3DBCAB554}" type="pres">
      <dgm:prSet presAssocID="{2C382399-DDF5-48BB-8CB3-38F61CA77B55}" presName="Name37" presStyleLbl="parChTrans1D3" presStyleIdx="3" presStyleCnt="4"/>
      <dgm:spPr/>
    </dgm:pt>
    <dgm:pt modelId="{4190B6A8-0888-4930-85D7-3E4A20614DAE}" type="pres">
      <dgm:prSet presAssocID="{BE990E97-D19A-4618-8667-35620D94AF41}" presName="hierRoot2" presStyleCnt="0">
        <dgm:presLayoutVars>
          <dgm:hierBranch val="init"/>
        </dgm:presLayoutVars>
      </dgm:prSet>
      <dgm:spPr/>
    </dgm:pt>
    <dgm:pt modelId="{82345575-57EA-412D-901F-029F823CA795}" type="pres">
      <dgm:prSet presAssocID="{BE990E97-D19A-4618-8667-35620D94AF41}" presName="rootComposite" presStyleCnt="0"/>
      <dgm:spPr/>
    </dgm:pt>
    <dgm:pt modelId="{7600C2DB-F33E-4A54-B4B2-A7BEB8246A55}" type="pres">
      <dgm:prSet presAssocID="{BE990E97-D19A-4618-8667-35620D94AF41}" presName="rootText" presStyleLbl="node3" presStyleIdx="3" presStyleCnt="4">
        <dgm:presLayoutVars>
          <dgm:chPref val="3"/>
        </dgm:presLayoutVars>
      </dgm:prSet>
      <dgm:spPr/>
    </dgm:pt>
    <dgm:pt modelId="{883C3641-F037-48DE-A105-B8B548EA125D}" type="pres">
      <dgm:prSet presAssocID="{BE990E97-D19A-4618-8667-35620D94AF41}" presName="rootConnector" presStyleLbl="node3" presStyleIdx="3" presStyleCnt="4"/>
      <dgm:spPr/>
    </dgm:pt>
    <dgm:pt modelId="{C8087BD8-7CB3-4B3E-91A4-756B86B6F89D}" type="pres">
      <dgm:prSet presAssocID="{BE990E97-D19A-4618-8667-35620D94AF41}" presName="hierChild4" presStyleCnt="0"/>
      <dgm:spPr/>
    </dgm:pt>
    <dgm:pt modelId="{0258CA06-AE65-4098-A1B1-547E905FA264}" type="pres">
      <dgm:prSet presAssocID="{BE990E97-D19A-4618-8667-35620D94AF41}" presName="hierChild5" presStyleCnt="0"/>
      <dgm:spPr/>
    </dgm:pt>
    <dgm:pt modelId="{FF42BEF9-1270-4790-98AB-35F93CBC2E42}" type="pres">
      <dgm:prSet presAssocID="{96720AA6-F1DB-425A-BB94-2B931BF781AC}" presName="hierChild5" presStyleCnt="0"/>
      <dgm:spPr/>
    </dgm:pt>
    <dgm:pt modelId="{F4D7F258-87F2-4FB5-BA7F-CFEF11351465}" type="pres">
      <dgm:prSet presAssocID="{706539A4-ED11-480A-9DD0-216DF33D1632}" presName="hierChild3" presStyleCnt="0"/>
      <dgm:spPr/>
    </dgm:pt>
  </dgm:ptLst>
  <dgm:cxnLst>
    <dgm:cxn modelId="{F25E6209-AE94-4D9A-B86E-4929AB5C2B73}" type="presOf" srcId="{BE990E97-D19A-4618-8667-35620D94AF41}" destId="{7600C2DB-F33E-4A54-B4B2-A7BEB8246A55}" srcOrd="0" destOrd="0" presId="urn:microsoft.com/office/officeart/2005/8/layout/orgChart1"/>
    <dgm:cxn modelId="{36825709-F8E4-43AE-AB87-4AF00F263ED5}" type="presOf" srcId="{0274602D-B429-4827-9BDF-959142998537}" destId="{A49DE754-35AD-4053-B547-CA6B4041F134}" srcOrd="1" destOrd="0" presId="urn:microsoft.com/office/officeart/2005/8/layout/orgChart1"/>
    <dgm:cxn modelId="{026F2811-159A-4B4B-842E-1DE245F30A1A}" srcId="{3ECE64C4-7244-4B5B-9F1F-268BCAA43A01}" destId="{272CCF44-D88C-4DDA-B8BB-E5427CC0D34C}" srcOrd="0" destOrd="0" parTransId="{182E0154-3DBC-4D54-B42F-05FA37FCC1CF}" sibTransId="{241918F0-1487-4D01-A37D-A348287DD6D5}"/>
    <dgm:cxn modelId="{4782D211-8AB8-4D46-AA34-DDE4C9FDE0F7}" srcId="{706539A4-ED11-480A-9DD0-216DF33D1632}" destId="{762EBABF-812A-4C57-8712-5D318DC3DC9C}" srcOrd="1" destOrd="0" parTransId="{A181A2C0-BEBC-4B6B-82BA-44EC5CE9480A}" sibTransId="{4A09FDB9-65D7-46C1-A3F1-FA3364C85F3D}"/>
    <dgm:cxn modelId="{2C2CFC12-44E0-422F-8FD2-9102CCC43FAB}" type="presOf" srcId="{96720AA6-F1DB-425A-BB94-2B931BF781AC}" destId="{A940A1D5-63EF-45A9-AAD0-D880B8193F03}" srcOrd="0" destOrd="0" presId="urn:microsoft.com/office/officeart/2005/8/layout/orgChart1"/>
    <dgm:cxn modelId="{5BEAC314-25AE-4A0D-93D5-CCA5D142B37E}" type="presOf" srcId="{BE990E97-D19A-4618-8667-35620D94AF41}" destId="{883C3641-F037-48DE-A105-B8B548EA125D}" srcOrd="1" destOrd="0" presId="urn:microsoft.com/office/officeart/2005/8/layout/orgChart1"/>
    <dgm:cxn modelId="{484C8617-349A-486E-B465-2DF041CCD22C}" srcId="{6212CF57-1AC5-43F8-BB7C-AF6486992274}" destId="{706539A4-ED11-480A-9DD0-216DF33D1632}" srcOrd="0" destOrd="0" parTransId="{A91C6223-20E8-42DC-B6F0-1E34E4CFF030}" sibTransId="{2836AB02-394C-404F-A3E5-BE71CDDEAB4A}"/>
    <dgm:cxn modelId="{CA2A601D-1A19-4341-A109-45F9F3CD8F4D}" type="presOf" srcId="{0E648FFF-7E38-48CD-8CD6-A8CD4F7FC35B}" destId="{2D19E425-4BC2-46A5-AC4E-63A5670118DE}" srcOrd="0" destOrd="0" presId="urn:microsoft.com/office/officeart/2005/8/layout/orgChart1"/>
    <dgm:cxn modelId="{1A643E21-7596-4736-B1AA-E812F7335AB3}" type="presOf" srcId="{B00B13C2-10B5-4EEB-96B1-C8AF69A5840B}" destId="{F50FBCFC-B283-46CC-9CD1-1FAE2824AFD5}" srcOrd="0" destOrd="0" presId="urn:microsoft.com/office/officeart/2005/8/layout/orgChart1"/>
    <dgm:cxn modelId="{64B95631-BCA6-4B52-907C-53392154884B}" type="presOf" srcId="{94312561-9B8F-4A99-965E-9CB4B505B7F3}" destId="{23E5D43E-AB68-4C48-8154-1205B7BDCBB1}" srcOrd="0" destOrd="0" presId="urn:microsoft.com/office/officeart/2005/8/layout/orgChart1"/>
    <dgm:cxn modelId="{0CF96336-D320-4872-B6BB-D7A592D87683}" srcId="{272CCF44-D88C-4DDA-B8BB-E5427CC0D34C}" destId="{DA794907-199D-4E14-8E61-A58929978939}" srcOrd="1" destOrd="0" parTransId="{0E648FFF-7E38-48CD-8CD6-A8CD4F7FC35B}" sibTransId="{CEEFB220-0E5F-4884-B0D1-AF27E8639C85}"/>
    <dgm:cxn modelId="{97CE6939-8D6B-40A2-99B2-60A4A7A9C564}" type="presOf" srcId="{706539A4-ED11-480A-9DD0-216DF33D1632}" destId="{761E1C9D-A22C-428E-B89B-7C446C0C7821}" srcOrd="0" destOrd="0" presId="urn:microsoft.com/office/officeart/2005/8/layout/orgChart1"/>
    <dgm:cxn modelId="{079DA33B-F1F8-49B6-9129-22BD116FCC9E}" type="presOf" srcId="{DA794907-199D-4E14-8E61-A58929978939}" destId="{7776B1B4-3C07-4DFF-8B96-F2CAEDBEF93E}" srcOrd="0" destOrd="0" presId="urn:microsoft.com/office/officeart/2005/8/layout/orgChart1"/>
    <dgm:cxn modelId="{C3999960-3041-42FF-8697-45818E2A870E}" srcId="{762EBABF-812A-4C57-8712-5D318DC3DC9C}" destId="{0274602D-B429-4827-9BDF-959142998537}" srcOrd="0" destOrd="0" parTransId="{96D92CB2-A970-471C-8794-3CF348DF5725}" sibTransId="{DF827860-FB8A-4B79-B774-EC9FD27EB2DB}"/>
    <dgm:cxn modelId="{38821266-FCD9-491F-9D3A-B25F6002630A}" type="presOf" srcId="{3ECE64C4-7244-4B5B-9F1F-268BCAA43A01}" destId="{8031CF30-6559-435B-8315-6F8FD410734D}" srcOrd="1" destOrd="0" presId="urn:microsoft.com/office/officeart/2005/8/layout/orgChart1"/>
    <dgm:cxn modelId="{F8E35271-913C-4D6B-9529-D90227A7C750}" type="presOf" srcId="{DA794907-199D-4E14-8E61-A58929978939}" destId="{BAA5EEA9-7947-4FDC-ABC8-40F2F73CD5D0}" srcOrd="1" destOrd="0" presId="urn:microsoft.com/office/officeart/2005/8/layout/orgChart1"/>
    <dgm:cxn modelId="{0DC1A375-24D1-4B4F-BBAF-55BCAABF7D4B}" srcId="{706539A4-ED11-480A-9DD0-216DF33D1632}" destId="{3ECE64C4-7244-4B5B-9F1F-268BCAA43A01}" srcOrd="0" destOrd="0" parTransId="{4D78060B-F33E-4E3F-8539-B0425F8E06F8}" sibTransId="{584DFC62-4353-4208-B516-1800EC3C20FD}"/>
    <dgm:cxn modelId="{2818305A-D9A9-43B3-8C48-F4E391A061BF}" type="presOf" srcId="{96D92CB2-A970-471C-8794-3CF348DF5725}" destId="{ECB49CFC-2581-4138-B919-42F95476EBF4}" srcOrd="0" destOrd="0" presId="urn:microsoft.com/office/officeart/2005/8/layout/orgChart1"/>
    <dgm:cxn modelId="{BA0A087E-87AD-4AA3-BA87-C28B10C0D735}" type="presOf" srcId="{9604DA6C-FB35-4E9B-9DE9-78144CE65B51}" destId="{72F11AC3-BEDF-4774-B338-5B81A72A4347}" srcOrd="0" destOrd="0" presId="urn:microsoft.com/office/officeart/2005/8/layout/orgChart1"/>
    <dgm:cxn modelId="{1F77BE8C-D7CB-47A0-B541-789CC2295317}" type="presOf" srcId="{3ECE64C4-7244-4B5B-9F1F-268BCAA43A01}" destId="{9939B713-5A67-450B-8657-84F037CBDE9A}" srcOrd="0" destOrd="0" presId="urn:microsoft.com/office/officeart/2005/8/layout/orgChart1"/>
    <dgm:cxn modelId="{6637AD8F-4E84-484D-B0D9-624643A810AF}" srcId="{272CCF44-D88C-4DDA-B8BB-E5427CC0D34C}" destId="{F2F20C57-5039-4D53-A9C4-7E19673FCD1B}" srcOrd="0" destOrd="0" parTransId="{B1D79159-A793-4958-896B-4EFA906F8257}" sibTransId="{CF3CE539-9AD7-42D1-A954-7F39080C25CE}"/>
    <dgm:cxn modelId="{FE9C2294-F268-443D-8F73-4A6D5E56946E}" type="presOf" srcId="{6212CF57-1AC5-43F8-BB7C-AF6486992274}" destId="{C2CED583-8386-4AF5-95BD-AD0F4A80EC2A}" srcOrd="0" destOrd="0" presId="urn:microsoft.com/office/officeart/2005/8/layout/orgChart1"/>
    <dgm:cxn modelId="{210BDC96-27C2-4D86-83C4-A29B4BCC6589}" type="presOf" srcId="{762EBABF-812A-4C57-8712-5D318DC3DC9C}" destId="{705756F5-DAC6-406B-9B45-709A4F2721E6}" srcOrd="0" destOrd="0" presId="urn:microsoft.com/office/officeart/2005/8/layout/orgChart1"/>
    <dgm:cxn modelId="{52D82F9B-D918-4C34-912A-A6974CD72497}" type="presOf" srcId="{96720AA6-F1DB-425A-BB94-2B931BF781AC}" destId="{E859A875-91E8-4D45-B4DB-5982D88541B7}" srcOrd="1" destOrd="0" presId="urn:microsoft.com/office/officeart/2005/8/layout/orgChart1"/>
    <dgm:cxn modelId="{6243549B-B2BE-41F3-8A68-6117CDC0B668}" type="presOf" srcId="{0274602D-B429-4827-9BDF-959142998537}" destId="{06AC9687-5FA7-488F-9284-614D6DE0C271}" srcOrd="0" destOrd="0" presId="urn:microsoft.com/office/officeart/2005/8/layout/orgChart1"/>
    <dgm:cxn modelId="{19F812A0-41E0-4A97-B271-704D9448BC32}" type="presOf" srcId="{4D78060B-F33E-4E3F-8539-B0425F8E06F8}" destId="{34C38BAA-1F52-471B-AC72-11EF08620847}" srcOrd="0" destOrd="0" presId="urn:microsoft.com/office/officeart/2005/8/layout/orgChart1"/>
    <dgm:cxn modelId="{DC536EA4-FD82-4B8C-A78B-8B6B5122F7CC}" type="presOf" srcId="{272CCF44-D88C-4DDA-B8BB-E5427CC0D34C}" destId="{0209E93D-0C43-4A83-B115-29A63321D575}" srcOrd="1" destOrd="0" presId="urn:microsoft.com/office/officeart/2005/8/layout/orgChart1"/>
    <dgm:cxn modelId="{3AE9A3B0-191D-45E4-A270-B4197C19B46A}" type="presOf" srcId="{706539A4-ED11-480A-9DD0-216DF33D1632}" destId="{93FB03D3-FAED-4F35-BA96-7894B30278D3}" srcOrd="1" destOrd="0" presId="urn:microsoft.com/office/officeart/2005/8/layout/orgChart1"/>
    <dgm:cxn modelId="{C36418B1-8B92-466D-A9E2-47A6172F4332}" srcId="{762EBABF-812A-4C57-8712-5D318DC3DC9C}" destId="{CC586EE0-BDA4-4BAD-881F-4F1DCD63410C}" srcOrd="1" destOrd="0" parTransId="{94312561-9B8F-4A99-965E-9CB4B505B7F3}" sibTransId="{5124C07F-B112-4A81-AD72-8F638A8E799C}"/>
    <dgm:cxn modelId="{D0DC8CB1-9CAA-40A1-BDA5-FA58047DEF1C}" srcId="{706539A4-ED11-480A-9DD0-216DF33D1632}" destId="{96720AA6-F1DB-425A-BB94-2B931BF781AC}" srcOrd="2" destOrd="0" parTransId="{9604DA6C-FB35-4E9B-9DE9-78144CE65B51}" sibTransId="{0C6CD451-FE50-4FA5-8BBA-B330438E4741}"/>
    <dgm:cxn modelId="{305AB3B1-4E5C-4A9A-B0F1-B78C69B17E77}" type="presOf" srcId="{CC586EE0-BDA4-4BAD-881F-4F1DCD63410C}" destId="{851D7ED3-6B59-4204-B25F-723F18DF9A38}" srcOrd="0" destOrd="0" presId="urn:microsoft.com/office/officeart/2005/8/layout/orgChart1"/>
    <dgm:cxn modelId="{29771EC1-2A71-494A-8129-9D68773684DA}" srcId="{272CCF44-D88C-4DDA-B8BB-E5427CC0D34C}" destId="{B00B13C2-10B5-4EEB-96B1-C8AF69A5840B}" srcOrd="2" destOrd="0" parTransId="{0DDF8FA4-8136-41C7-A54D-FCC8A0426693}" sibTransId="{36753F37-A1B2-4189-9022-BAFFAF3DDC56}"/>
    <dgm:cxn modelId="{C3364BC4-0B2F-446F-B8C4-AED7638C8933}" type="presOf" srcId="{2C382399-DDF5-48BB-8CB3-38F61CA77B55}" destId="{467108BD-F6AE-4B9A-8D4E-B9D3DBCAB554}" srcOrd="0" destOrd="0" presId="urn:microsoft.com/office/officeart/2005/8/layout/orgChart1"/>
    <dgm:cxn modelId="{D394B8C9-5FBB-48BA-BF4E-0B99CC600D3B}" type="presOf" srcId="{272CCF44-D88C-4DDA-B8BB-E5427CC0D34C}" destId="{79CD325C-81D5-43D0-A052-CC73A2C282C7}" srcOrd="0" destOrd="0" presId="urn:microsoft.com/office/officeart/2005/8/layout/orgChart1"/>
    <dgm:cxn modelId="{9637A3CB-973C-495A-B256-935D64035E33}" type="presOf" srcId="{CC586EE0-BDA4-4BAD-881F-4F1DCD63410C}" destId="{9AA441B2-E5EF-4E82-B13A-45B8FDB8C71A}" srcOrd="1" destOrd="0" presId="urn:microsoft.com/office/officeart/2005/8/layout/orgChart1"/>
    <dgm:cxn modelId="{DEAE7FD1-DADA-4858-BF25-0168124745FF}" type="presOf" srcId="{0DDF8FA4-8136-41C7-A54D-FCC8A0426693}" destId="{81382A26-58FA-4EB8-B2EC-221019801F73}" srcOrd="0" destOrd="0" presId="urn:microsoft.com/office/officeart/2005/8/layout/orgChart1"/>
    <dgm:cxn modelId="{F92CFED7-845C-4C7B-939F-55E68DA9A484}" type="presOf" srcId="{762EBABF-812A-4C57-8712-5D318DC3DC9C}" destId="{A726C97A-14AE-45B5-83AF-E0A0A4AA3078}" srcOrd="1" destOrd="0" presId="urn:microsoft.com/office/officeart/2005/8/layout/orgChart1"/>
    <dgm:cxn modelId="{D16019E1-5FB3-4A09-ACDA-F4985E706E1A}" srcId="{96720AA6-F1DB-425A-BB94-2B931BF781AC}" destId="{BE990E97-D19A-4618-8667-35620D94AF41}" srcOrd="0" destOrd="0" parTransId="{2C382399-DDF5-48BB-8CB3-38F61CA77B55}" sibTransId="{F4B81AD5-620F-4762-BBD1-7AAEDF913D5B}"/>
    <dgm:cxn modelId="{7341EDE7-9B7F-41F1-9777-6E5D51D716D6}" type="presOf" srcId="{A181A2C0-BEBC-4B6B-82BA-44EC5CE9480A}" destId="{2D33CE05-F2B2-4AEB-AFAA-7A9996CA51CD}" srcOrd="0" destOrd="0" presId="urn:microsoft.com/office/officeart/2005/8/layout/orgChart1"/>
    <dgm:cxn modelId="{9A37C2EC-961E-4D0F-A92D-85910098BE15}" type="presOf" srcId="{F2F20C57-5039-4D53-A9C4-7E19673FCD1B}" destId="{9ECF4951-140D-4C2C-AC1A-79A1EA66DCBE}" srcOrd="0" destOrd="0" presId="urn:microsoft.com/office/officeart/2005/8/layout/orgChart1"/>
    <dgm:cxn modelId="{763673F2-3B8F-41C6-8105-AD7D0C540FB8}" type="presOf" srcId="{182E0154-3DBC-4D54-B42F-05FA37FCC1CF}" destId="{FE072C7A-64E8-4669-9E53-14401C6F9D6F}" srcOrd="0" destOrd="0" presId="urn:microsoft.com/office/officeart/2005/8/layout/orgChart1"/>
    <dgm:cxn modelId="{347CC3F7-6597-415B-9AE3-D73ACE863BFD}" type="presOf" srcId="{B1D79159-A793-4958-896B-4EFA906F8257}" destId="{A67829A0-A1FC-43B6-9567-CDD3A85C3FAB}" srcOrd="0" destOrd="0" presId="urn:microsoft.com/office/officeart/2005/8/layout/orgChart1"/>
    <dgm:cxn modelId="{018CEBFD-8769-4471-9744-781598D8A34B}" type="presOf" srcId="{F2F20C57-5039-4D53-A9C4-7E19673FCD1B}" destId="{12348BCE-181D-4B19-A9EB-34E8D5F53421}" srcOrd="1" destOrd="0" presId="urn:microsoft.com/office/officeart/2005/8/layout/orgChart1"/>
    <dgm:cxn modelId="{BEFA8AFF-DD47-4B59-971A-3B4FB724CD57}" type="presOf" srcId="{B00B13C2-10B5-4EEB-96B1-C8AF69A5840B}" destId="{FD205CCB-CF94-4E9A-BFD4-4740DFDCBDF6}" srcOrd="1" destOrd="0" presId="urn:microsoft.com/office/officeart/2005/8/layout/orgChart1"/>
    <dgm:cxn modelId="{9A709D5D-072C-4FAF-8539-B3E3D2302381}" type="presParOf" srcId="{C2CED583-8386-4AF5-95BD-AD0F4A80EC2A}" destId="{6DB12E43-AA1A-4149-8517-1C5021B95DF5}" srcOrd="0" destOrd="0" presId="urn:microsoft.com/office/officeart/2005/8/layout/orgChart1"/>
    <dgm:cxn modelId="{065C037D-AD14-4BB2-8DFD-5BDE3C2CB12D}" type="presParOf" srcId="{6DB12E43-AA1A-4149-8517-1C5021B95DF5}" destId="{4BB0BA8C-E231-406B-9DF2-B346C5906887}" srcOrd="0" destOrd="0" presId="urn:microsoft.com/office/officeart/2005/8/layout/orgChart1"/>
    <dgm:cxn modelId="{9B22F549-334B-4327-AD82-24C90922A8CE}" type="presParOf" srcId="{4BB0BA8C-E231-406B-9DF2-B346C5906887}" destId="{761E1C9D-A22C-428E-B89B-7C446C0C7821}" srcOrd="0" destOrd="0" presId="urn:microsoft.com/office/officeart/2005/8/layout/orgChart1"/>
    <dgm:cxn modelId="{BFC709B8-90DD-473D-B1DD-641D274C0285}" type="presParOf" srcId="{4BB0BA8C-E231-406B-9DF2-B346C5906887}" destId="{93FB03D3-FAED-4F35-BA96-7894B30278D3}" srcOrd="1" destOrd="0" presId="urn:microsoft.com/office/officeart/2005/8/layout/orgChart1"/>
    <dgm:cxn modelId="{6B9F1046-ABB0-46DA-AF50-D6524A617C49}" type="presParOf" srcId="{6DB12E43-AA1A-4149-8517-1C5021B95DF5}" destId="{9A867C8B-56F6-4E97-9906-54FEF6F1682F}" srcOrd="1" destOrd="0" presId="urn:microsoft.com/office/officeart/2005/8/layout/orgChart1"/>
    <dgm:cxn modelId="{72889AC7-8C3E-482E-9FC5-E388F5EEC18C}" type="presParOf" srcId="{9A867C8B-56F6-4E97-9906-54FEF6F1682F}" destId="{34C38BAA-1F52-471B-AC72-11EF08620847}" srcOrd="0" destOrd="0" presId="urn:microsoft.com/office/officeart/2005/8/layout/orgChart1"/>
    <dgm:cxn modelId="{3EDCBDE0-4AE5-48BF-8ED0-24392FE86095}" type="presParOf" srcId="{9A867C8B-56F6-4E97-9906-54FEF6F1682F}" destId="{C759DB6C-9692-40A1-8BA0-207008F311EF}" srcOrd="1" destOrd="0" presId="urn:microsoft.com/office/officeart/2005/8/layout/orgChart1"/>
    <dgm:cxn modelId="{6481B977-5E3B-4320-9005-65A46FFAC0FF}" type="presParOf" srcId="{C759DB6C-9692-40A1-8BA0-207008F311EF}" destId="{BABB58E4-D903-493E-B105-DD83D676EE5D}" srcOrd="0" destOrd="0" presId="urn:microsoft.com/office/officeart/2005/8/layout/orgChart1"/>
    <dgm:cxn modelId="{D9D7ABAC-1117-4455-A8B1-C9EB05B61AD8}" type="presParOf" srcId="{BABB58E4-D903-493E-B105-DD83D676EE5D}" destId="{9939B713-5A67-450B-8657-84F037CBDE9A}" srcOrd="0" destOrd="0" presId="urn:microsoft.com/office/officeart/2005/8/layout/orgChart1"/>
    <dgm:cxn modelId="{31FBC1F2-BEAC-47DC-8619-795554E60840}" type="presParOf" srcId="{BABB58E4-D903-493E-B105-DD83D676EE5D}" destId="{8031CF30-6559-435B-8315-6F8FD410734D}" srcOrd="1" destOrd="0" presId="urn:microsoft.com/office/officeart/2005/8/layout/orgChart1"/>
    <dgm:cxn modelId="{39EC2FAF-DBE3-44C2-AA31-F90B27127EC5}" type="presParOf" srcId="{C759DB6C-9692-40A1-8BA0-207008F311EF}" destId="{FD126AB4-8759-48A5-816E-12DC57710196}" srcOrd="1" destOrd="0" presId="urn:microsoft.com/office/officeart/2005/8/layout/orgChart1"/>
    <dgm:cxn modelId="{2220B9F0-160C-40DB-90F4-18D6EC31D865}" type="presParOf" srcId="{FD126AB4-8759-48A5-816E-12DC57710196}" destId="{FE072C7A-64E8-4669-9E53-14401C6F9D6F}" srcOrd="0" destOrd="0" presId="urn:microsoft.com/office/officeart/2005/8/layout/orgChart1"/>
    <dgm:cxn modelId="{7A2EFEC3-1929-4001-8734-D4A351546D89}" type="presParOf" srcId="{FD126AB4-8759-48A5-816E-12DC57710196}" destId="{103E1343-1D22-46D1-9513-ACEA215D2B82}" srcOrd="1" destOrd="0" presId="urn:microsoft.com/office/officeart/2005/8/layout/orgChart1"/>
    <dgm:cxn modelId="{99437423-3DF0-4F41-9229-206CEFD4E1CD}" type="presParOf" srcId="{103E1343-1D22-46D1-9513-ACEA215D2B82}" destId="{1A772C27-CCC4-41CD-B43C-D6BDB31892AF}" srcOrd="0" destOrd="0" presId="urn:microsoft.com/office/officeart/2005/8/layout/orgChart1"/>
    <dgm:cxn modelId="{E7E76749-9CD5-448E-B445-D7FC5B7BAE8C}" type="presParOf" srcId="{1A772C27-CCC4-41CD-B43C-D6BDB31892AF}" destId="{79CD325C-81D5-43D0-A052-CC73A2C282C7}" srcOrd="0" destOrd="0" presId="urn:microsoft.com/office/officeart/2005/8/layout/orgChart1"/>
    <dgm:cxn modelId="{7044952C-5991-43D4-9201-41709465B47D}" type="presParOf" srcId="{1A772C27-CCC4-41CD-B43C-D6BDB31892AF}" destId="{0209E93D-0C43-4A83-B115-29A63321D575}" srcOrd="1" destOrd="0" presId="urn:microsoft.com/office/officeart/2005/8/layout/orgChart1"/>
    <dgm:cxn modelId="{6A92F04C-1A1C-4DF8-B43A-0282F5894CA8}" type="presParOf" srcId="{103E1343-1D22-46D1-9513-ACEA215D2B82}" destId="{A47BB8D4-9B9C-4BC6-941B-AAD96ACC2A28}" srcOrd="1" destOrd="0" presId="urn:microsoft.com/office/officeart/2005/8/layout/orgChart1"/>
    <dgm:cxn modelId="{DA29633E-4CFA-45E5-8C99-9F1340631F1D}" type="presParOf" srcId="{A47BB8D4-9B9C-4BC6-941B-AAD96ACC2A28}" destId="{A67829A0-A1FC-43B6-9567-CDD3A85C3FAB}" srcOrd="0" destOrd="0" presId="urn:microsoft.com/office/officeart/2005/8/layout/orgChart1"/>
    <dgm:cxn modelId="{723E085D-E52B-41A7-9ADA-379F38E9A5BB}" type="presParOf" srcId="{A47BB8D4-9B9C-4BC6-941B-AAD96ACC2A28}" destId="{71FDDB07-70E8-4E69-A972-832D362F8CDA}" srcOrd="1" destOrd="0" presId="urn:microsoft.com/office/officeart/2005/8/layout/orgChart1"/>
    <dgm:cxn modelId="{CDBE14EE-538E-4429-A625-DF3A75747EEF}" type="presParOf" srcId="{71FDDB07-70E8-4E69-A972-832D362F8CDA}" destId="{BEE99726-EEAF-4FEA-ACF8-C1188CA00AAA}" srcOrd="0" destOrd="0" presId="urn:microsoft.com/office/officeart/2005/8/layout/orgChart1"/>
    <dgm:cxn modelId="{308DD39C-180D-4D9C-9B99-D18D130ACBDF}" type="presParOf" srcId="{BEE99726-EEAF-4FEA-ACF8-C1188CA00AAA}" destId="{9ECF4951-140D-4C2C-AC1A-79A1EA66DCBE}" srcOrd="0" destOrd="0" presId="urn:microsoft.com/office/officeart/2005/8/layout/orgChart1"/>
    <dgm:cxn modelId="{B2E93DAC-5297-4849-95F7-976F7C5852DB}" type="presParOf" srcId="{BEE99726-EEAF-4FEA-ACF8-C1188CA00AAA}" destId="{12348BCE-181D-4B19-A9EB-34E8D5F53421}" srcOrd="1" destOrd="0" presId="urn:microsoft.com/office/officeart/2005/8/layout/orgChart1"/>
    <dgm:cxn modelId="{9AF7E854-FFD1-48BE-89A2-20C20610FBFF}" type="presParOf" srcId="{71FDDB07-70E8-4E69-A972-832D362F8CDA}" destId="{2F4BA09A-B85C-4936-85E8-A95C98A1F133}" srcOrd="1" destOrd="0" presId="urn:microsoft.com/office/officeart/2005/8/layout/orgChart1"/>
    <dgm:cxn modelId="{00EF7111-2AF1-4E80-874D-87D6E868E075}" type="presParOf" srcId="{71FDDB07-70E8-4E69-A972-832D362F8CDA}" destId="{5494A2B5-85D2-482A-8371-5FB2ECE3BB66}" srcOrd="2" destOrd="0" presId="urn:microsoft.com/office/officeart/2005/8/layout/orgChart1"/>
    <dgm:cxn modelId="{B795628D-C512-41E4-94BA-4B5F52D2E3E5}" type="presParOf" srcId="{A47BB8D4-9B9C-4BC6-941B-AAD96ACC2A28}" destId="{2D19E425-4BC2-46A5-AC4E-63A5670118DE}" srcOrd="2" destOrd="0" presId="urn:microsoft.com/office/officeart/2005/8/layout/orgChart1"/>
    <dgm:cxn modelId="{EBC5CAAA-426B-4229-A5FA-DC8EAE58DDFF}" type="presParOf" srcId="{A47BB8D4-9B9C-4BC6-941B-AAD96ACC2A28}" destId="{0E2D277C-88B9-463B-962C-63B9D990C195}" srcOrd="3" destOrd="0" presId="urn:microsoft.com/office/officeart/2005/8/layout/orgChart1"/>
    <dgm:cxn modelId="{2918C779-0FC7-46E5-870D-5D5B12D02EB0}" type="presParOf" srcId="{0E2D277C-88B9-463B-962C-63B9D990C195}" destId="{227D055C-ED5B-4360-940C-BFAA6EC0BDC9}" srcOrd="0" destOrd="0" presId="urn:microsoft.com/office/officeart/2005/8/layout/orgChart1"/>
    <dgm:cxn modelId="{98634950-B2F0-414E-884B-AFB5AD6D95B7}" type="presParOf" srcId="{227D055C-ED5B-4360-940C-BFAA6EC0BDC9}" destId="{7776B1B4-3C07-4DFF-8B96-F2CAEDBEF93E}" srcOrd="0" destOrd="0" presId="urn:microsoft.com/office/officeart/2005/8/layout/orgChart1"/>
    <dgm:cxn modelId="{47722814-F058-4A90-ADE6-032F4FC29407}" type="presParOf" srcId="{227D055C-ED5B-4360-940C-BFAA6EC0BDC9}" destId="{BAA5EEA9-7947-4FDC-ABC8-40F2F73CD5D0}" srcOrd="1" destOrd="0" presId="urn:microsoft.com/office/officeart/2005/8/layout/orgChart1"/>
    <dgm:cxn modelId="{272BA9DA-617C-49D4-B917-BE9C34D01EC6}" type="presParOf" srcId="{0E2D277C-88B9-463B-962C-63B9D990C195}" destId="{381F66D0-8A9F-4298-AE32-24FBC4FEA997}" srcOrd="1" destOrd="0" presId="urn:microsoft.com/office/officeart/2005/8/layout/orgChart1"/>
    <dgm:cxn modelId="{50D42EA7-BE0F-4445-A7AC-4E0EEF376FF6}" type="presParOf" srcId="{0E2D277C-88B9-463B-962C-63B9D990C195}" destId="{09857CC3-6418-4579-A42C-6D297346BE59}" srcOrd="2" destOrd="0" presId="urn:microsoft.com/office/officeart/2005/8/layout/orgChart1"/>
    <dgm:cxn modelId="{A0133081-494A-41C2-8C68-8B707C1B9CF6}" type="presParOf" srcId="{A47BB8D4-9B9C-4BC6-941B-AAD96ACC2A28}" destId="{81382A26-58FA-4EB8-B2EC-221019801F73}" srcOrd="4" destOrd="0" presId="urn:microsoft.com/office/officeart/2005/8/layout/orgChart1"/>
    <dgm:cxn modelId="{E9F643E0-F2D5-4821-B724-54717E870CAD}" type="presParOf" srcId="{A47BB8D4-9B9C-4BC6-941B-AAD96ACC2A28}" destId="{38E11A8A-BF65-43A7-A440-BD4D181F12C0}" srcOrd="5" destOrd="0" presId="urn:microsoft.com/office/officeart/2005/8/layout/orgChart1"/>
    <dgm:cxn modelId="{6A897EE8-B28F-4B7F-8502-DC99F0C0D239}" type="presParOf" srcId="{38E11A8A-BF65-43A7-A440-BD4D181F12C0}" destId="{BBE42BA4-E8C6-4F99-BD66-844CFDC79508}" srcOrd="0" destOrd="0" presId="urn:microsoft.com/office/officeart/2005/8/layout/orgChart1"/>
    <dgm:cxn modelId="{668AF4DF-AF55-42C2-BF62-30D41706BFBE}" type="presParOf" srcId="{BBE42BA4-E8C6-4F99-BD66-844CFDC79508}" destId="{F50FBCFC-B283-46CC-9CD1-1FAE2824AFD5}" srcOrd="0" destOrd="0" presId="urn:microsoft.com/office/officeart/2005/8/layout/orgChart1"/>
    <dgm:cxn modelId="{5EE98E15-DC7B-4280-8CBA-07235404E970}" type="presParOf" srcId="{BBE42BA4-E8C6-4F99-BD66-844CFDC79508}" destId="{FD205CCB-CF94-4E9A-BFD4-4740DFDCBDF6}" srcOrd="1" destOrd="0" presId="urn:microsoft.com/office/officeart/2005/8/layout/orgChart1"/>
    <dgm:cxn modelId="{5235E58E-183F-479A-B443-B0DECD9A9F14}" type="presParOf" srcId="{38E11A8A-BF65-43A7-A440-BD4D181F12C0}" destId="{E9CD3D7D-36A6-4917-A999-0BD2B2C5C5A4}" srcOrd="1" destOrd="0" presId="urn:microsoft.com/office/officeart/2005/8/layout/orgChart1"/>
    <dgm:cxn modelId="{BE0F6A33-769B-422F-A1AE-6F07F504D335}" type="presParOf" srcId="{38E11A8A-BF65-43A7-A440-BD4D181F12C0}" destId="{2EC5E457-5540-482D-A629-CA9EC3EF44ED}" srcOrd="2" destOrd="0" presId="urn:microsoft.com/office/officeart/2005/8/layout/orgChart1"/>
    <dgm:cxn modelId="{291B61F1-F723-452D-9C0E-482D98B97BFD}" type="presParOf" srcId="{103E1343-1D22-46D1-9513-ACEA215D2B82}" destId="{419E3E32-C103-4436-9CFE-AC34C56749F7}" srcOrd="2" destOrd="0" presId="urn:microsoft.com/office/officeart/2005/8/layout/orgChart1"/>
    <dgm:cxn modelId="{10686040-396C-4B96-A0EC-E1D998D7EDAF}" type="presParOf" srcId="{C759DB6C-9692-40A1-8BA0-207008F311EF}" destId="{54AA2FDC-CF08-4CEA-91E4-3F099252AEAC}" srcOrd="2" destOrd="0" presId="urn:microsoft.com/office/officeart/2005/8/layout/orgChart1"/>
    <dgm:cxn modelId="{EBE58784-AD70-4C0C-9A96-5E2031FD3AD2}" type="presParOf" srcId="{9A867C8B-56F6-4E97-9906-54FEF6F1682F}" destId="{2D33CE05-F2B2-4AEB-AFAA-7A9996CA51CD}" srcOrd="2" destOrd="0" presId="urn:microsoft.com/office/officeart/2005/8/layout/orgChart1"/>
    <dgm:cxn modelId="{7BAFC1A6-FFB2-4670-80D9-A3122739040F}" type="presParOf" srcId="{9A867C8B-56F6-4E97-9906-54FEF6F1682F}" destId="{F5655101-D5B0-41CC-AE23-6C4CFAE416B5}" srcOrd="3" destOrd="0" presId="urn:microsoft.com/office/officeart/2005/8/layout/orgChart1"/>
    <dgm:cxn modelId="{6203702B-E898-4E91-85CF-B93D347F2F94}" type="presParOf" srcId="{F5655101-D5B0-41CC-AE23-6C4CFAE416B5}" destId="{64805EFB-8FE9-4AA0-8DA3-6F4616168659}" srcOrd="0" destOrd="0" presId="urn:microsoft.com/office/officeart/2005/8/layout/orgChart1"/>
    <dgm:cxn modelId="{E26F9D32-E144-455A-ACC8-AD9AB9CE334D}" type="presParOf" srcId="{64805EFB-8FE9-4AA0-8DA3-6F4616168659}" destId="{705756F5-DAC6-406B-9B45-709A4F2721E6}" srcOrd="0" destOrd="0" presId="urn:microsoft.com/office/officeart/2005/8/layout/orgChart1"/>
    <dgm:cxn modelId="{97D6CC7B-2221-46F4-B188-5D0A26D3EEA2}" type="presParOf" srcId="{64805EFB-8FE9-4AA0-8DA3-6F4616168659}" destId="{A726C97A-14AE-45B5-83AF-E0A0A4AA3078}" srcOrd="1" destOrd="0" presId="urn:microsoft.com/office/officeart/2005/8/layout/orgChart1"/>
    <dgm:cxn modelId="{085FBD70-4CC9-45EA-B6EE-B6652E7A991F}" type="presParOf" srcId="{F5655101-D5B0-41CC-AE23-6C4CFAE416B5}" destId="{9EEBFAED-CAE7-4493-AB01-2FC35A5CFB7C}" srcOrd="1" destOrd="0" presId="urn:microsoft.com/office/officeart/2005/8/layout/orgChart1"/>
    <dgm:cxn modelId="{1A7C6D9C-DF15-4D96-8085-2B57864A8E44}" type="presParOf" srcId="{9EEBFAED-CAE7-4493-AB01-2FC35A5CFB7C}" destId="{ECB49CFC-2581-4138-B919-42F95476EBF4}" srcOrd="0" destOrd="0" presId="urn:microsoft.com/office/officeart/2005/8/layout/orgChart1"/>
    <dgm:cxn modelId="{E91FF995-8E9A-4B90-868D-2B734B068D6A}" type="presParOf" srcId="{9EEBFAED-CAE7-4493-AB01-2FC35A5CFB7C}" destId="{3F476FE5-09BA-4839-A00C-1D44188FB7A1}" srcOrd="1" destOrd="0" presId="urn:microsoft.com/office/officeart/2005/8/layout/orgChart1"/>
    <dgm:cxn modelId="{9FE8CE54-CA36-4D07-B420-FA0115A7DFCA}" type="presParOf" srcId="{3F476FE5-09BA-4839-A00C-1D44188FB7A1}" destId="{9D0A931D-2B4F-41D0-A501-3B33CAB871B8}" srcOrd="0" destOrd="0" presId="urn:microsoft.com/office/officeart/2005/8/layout/orgChart1"/>
    <dgm:cxn modelId="{164BF7A2-5101-43E9-B29A-D9F46C54D5B0}" type="presParOf" srcId="{9D0A931D-2B4F-41D0-A501-3B33CAB871B8}" destId="{06AC9687-5FA7-488F-9284-614D6DE0C271}" srcOrd="0" destOrd="0" presId="urn:microsoft.com/office/officeart/2005/8/layout/orgChart1"/>
    <dgm:cxn modelId="{6B47C653-FCF5-413E-9AFC-46EE4D94F155}" type="presParOf" srcId="{9D0A931D-2B4F-41D0-A501-3B33CAB871B8}" destId="{A49DE754-35AD-4053-B547-CA6B4041F134}" srcOrd="1" destOrd="0" presId="urn:microsoft.com/office/officeart/2005/8/layout/orgChart1"/>
    <dgm:cxn modelId="{EAA214EA-EB98-458A-84BB-D608F39E8964}" type="presParOf" srcId="{3F476FE5-09BA-4839-A00C-1D44188FB7A1}" destId="{006C32B5-9C27-4E87-8F3C-0AD4E93E1B18}" srcOrd="1" destOrd="0" presId="urn:microsoft.com/office/officeart/2005/8/layout/orgChart1"/>
    <dgm:cxn modelId="{8936B305-0C12-4DA6-9BB1-AFDE546FDA1C}" type="presParOf" srcId="{3F476FE5-09BA-4839-A00C-1D44188FB7A1}" destId="{1165CBB9-B367-4A2B-AF14-926923FA95AF}" srcOrd="2" destOrd="0" presId="urn:microsoft.com/office/officeart/2005/8/layout/orgChart1"/>
    <dgm:cxn modelId="{991ED24D-AA56-4295-B65E-4748AE02DC4D}" type="presParOf" srcId="{9EEBFAED-CAE7-4493-AB01-2FC35A5CFB7C}" destId="{23E5D43E-AB68-4C48-8154-1205B7BDCBB1}" srcOrd="2" destOrd="0" presId="urn:microsoft.com/office/officeart/2005/8/layout/orgChart1"/>
    <dgm:cxn modelId="{18C01553-B0EF-4C03-8316-AE418C207352}" type="presParOf" srcId="{9EEBFAED-CAE7-4493-AB01-2FC35A5CFB7C}" destId="{49F5B65C-A1E3-430E-95E7-5912517D7EEC}" srcOrd="3" destOrd="0" presId="urn:microsoft.com/office/officeart/2005/8/layout/orgChart1"/>
    <dgm:cxn modelId="{C2684674-4384-4F16-975A-EFA0D87E26D8}" type="presParOf" srcId="{49F5B65C-A1E3-430E-95E7-5912517D7EEC}" destId="{ABBFD1FD-CC9B-4EAA-A11A-5E992C3CD86B}" srcOrd="0" destOrd="0" presId="urn:microsoft.com/office/officeart/2005/8/layout/orgChart1"/>
    <dgm:cxn modelId="{7CA1EE9F-7A1C-4E8F-8F23-38BD10CA4DA3}" type="presParOf" srcId="{ABBFD1FD-CC9B-4EAA-A11A-5E992C3CD86B}" destId="{851D7ED3-6B59-4204-B25F-723F18DF9A38}" srcOrd="0" destOrd="0" presId="urn:microsoft.com/office/officeart/2005/8/layout/orgChart1"/>
    <dgm:cxn modelId="{C0F07A72-1485-4581-A79F-75DFB61232D1}" type="presParOf" srcId="{ABBFD1FD-CC9B-4EAA-A11A-5E992C3CD86B}" destId="{9AA441B2-E5EF-4E82-B13A-45B8FDB8C71A}" srcOrd="1" destOrd="0" presId="urn:microsoft.com/office/officeart/2005/8/layout/orgChart1"/>
    <dgm:cxn modelId="{743EE73D-A1D9-4C6C-BA77-D041315EA58E}" type="presParOf" srcId="{49F5B65C-A1E3-430E-95E7-5912517D7EEC}" destId="{BC4E6780-A18E-449D-ACD8-F861E3F6F1F8}" srcOrd="1" destOrd="0" presId="urn:microsoft.com/office/officeart/2005/8/layout/orgChart1"/>
    <dgm:cxn modelId="{B618DE5F-F89B-4A96-A7BA-E27DD954F5D5}" type="presParOf" srcId="{49F5B65C-A1E3-430E-95E7-5912517D7EEC}" destId="{39B46C43-69B7-4482-8220-363A6F808BFF}" srcOrd="2" destOrd="0" presId="urn:microsoft.com/office/officeart/2005/8/layout/orgChart1"/>
    <dgm:cxn modelId="{B2C8C82E-F730-47BA-9D78-FBBF73463E68}" type="presParOf" srcId="{F5655101-D5B0-41CC-AE23-6C4CFAE416B5}" destId="{1477C877-3AC7-45C2-A8CA-55B66E868135}" srcOrd="2" destOrd="0" presId="urn:microsoft.com/office/officeart/2005/8/layout/orgChart1"/>
    <dgm:cxn modelId="{306AE640-405C-444D-9412-1D9BCD6DAC4B}" type="presParOf" srcId="{9A867C8B-56F6-4E97-9906-54FEF6F1682F}" destId="{72F11AC3-BEDF-4774-B338-5B81A72A4347}" srcOrd="4" destOrd="0" presId="urn:microsoft.com/office/officeart/2005/8/layout/orgChart1"/>
    <dgm:cxn modelId="{B573B339-5399-43F1-BC80-D4B99D0B4A30}" type="presParOf" srcId="{9A867C8B-56F6-4E97-9906-54FEF6F1682F}" destId="{3C730B34-0F3C-4EF7-8F13-A4B8EBF38318}" srcOrd="5" destOrd="0" presId="urn:microsoft.com/office/officeart/2005/8/layout/orgChart1"/>
    <dgm:cxn modelId="{25691FE4-06CD-40A1-9E8A-2BD2ED8CB026}" type="presParOf" srcId="{3C730B34-0F3C-4EF7-8F13-A4B8EBF38318}" destId="{1E02BBBD-1C72-49BF-B3A1-451A651B911E}" srcOrd="0" destOrd="0" presId="urn:microsoft.com/office/officeart/2005/8/layout/orgChart1"/>
    <dgm:cxn modelId="{4A7BBBC5-123C-43D5-9FF7-1FA40C7845D8}" type="presParOf" srcId="{1E02BBBD-1C72-49BF-B3A1-451A651B911E}" destId="{A940A1D5-63EF-45A9-AAD0-D880B8193F03}" srcOrd="0" destOrd="0" presId="urn:microsoft.com/office/officeart/2005/8/layout/orgChart1"/>
    <dgm:cxn modelId="{04C59960-81D6-4BF6-A1F7-15FF224C8AD4}" type="presParOf" srcId="{1E02BBBD-1C72-49BF-B3A1-451A651B911E}" destId="{E859A875-91E8-4D45-B4DB-5982D88541B7}" srcOrd="1" destOrd="0" presId="urn:microsoft.com/office/officeart/2005/8/layout/orgChart1"/>
    <dgm:cxn modelId="{2DE6B310-116D-42C2-827D-21C30D8D2396}" type="presParOf" srcId="{3C730B34-0F3C-4EF7-8F13-A4B8EBF38318}" destId="{028D8152-4E1F-4B64-99A3-5A1B60730890}" srcOrd="1" destOrd="0" presId="urn:microsoft.com/office/officeart/2005/8/layout/orgChart1"/>
    <dgm:cxn modelId="{9BDE6725-29FA-4043-ACFD-A90A75BB1F61}" type="presParOf" srcId="{028D8152-4E1F-4B64-99A3-5A1B60730890}" destId="{467108BD-F6AE-4B9A-8D4E-B9D3DBCAB554}" srcOrd="0" destOrd="0" presId="urn:microsoft.com/office/officeart/2005/8/layout/orgChart1"/>
    <dgm:cxn modelId="{E485B82D-7C5F-4488-87EC-DCC37213C5CC}" type="presParOf" srcId="{028D8152-4E1F-4B64-99A3-5A1B60730890}" destId="{4190B6A8-0888-4930-85D7-3E4A20614DAE}" srcOrd="1" destOrd="0" presId="urn:microsoft.com/office/officeart/2005/8/layout/orgChart1"/>
    <dgm:cxn modelId="{FC3BB3A6-CDBB-44FE-A192-4BE720FAF50D}" type="presParOf" srcId="{4190B6A8-0888-4930-85D7-3E4A20614DAE}" destId="{82345575-57EA-412D-901F-029F823CA795}" srcOrd="0" destOrd="0" presId="urn:microsoft.com/office/officeart/2005/8/layout/orgChart1"/>
    <dgm:cxn modelId="{C6CC7BA4-C3FE-4AC9-9A52-0F2CD7F39DE4}" type="presParOf" srcId="{82345575-57EA-412D-901F-029F823CA795}" destId="{7600C2DB-F33E-4A54-B4B2-A7BEB8246A55}" srcOrd="0" destOrd="0" presId="urn:microsoft.com/office/officeart/2005/8/layout/orgChart1"/>
    <dgm:cxn modelId="{B19CC862-0E6D-40EF-BC64-7ECED8D4586D}" type="presParOf" srcId="{82345575-57EA-412D-901F-029F823CA795}" destId="{883C3641-F037-48DE-A105-B8B548EA125D}" srcOrd="1" destOrd="0" presId="urn:microsoft.com/office/officeart/2005/8/layout/orgChart1"/>
    <dgm:cxn modelId="{6A8A4E60-96E2-4448-A8E1-A3123B269E0C}" type="presParOf" srcId="{4190B6A8-0888-4930-85D7-3E4A20614DAE}" destId="{C8087BD8-7CB3-4B3E-91A4-756B86B6F89D}" srcOrd="1" destOrd="0" presId="urn:microsoft.com/office/officeart/2005/8/layout/orgChart1"/>
    <dgm:cxn modelId="{A58EE64A-4886-4F7B-AE68-462EE257B722}" type="presParOf" srcId="{4190B6A8-0888-4930-85D7-3E4A20614DAE}" destId="{0258CA06-AE65-4098-A1B1-547E905FA264}" srcOrd="2" destOrd="0" presId="urn:microsoft.com/office/officeart/2005/8/layout/orgChart1"/>
    <dgm:cxn modelId="{6C41677C-F679-4A4A-B69A-5C577D5B613A}" type="presParOf" srcId="{3C730B34-0F3C-4EF7-8F13-A4B8EBF38318}" destId="{FF42BEF9-1270-4790-98AB-35F93CBC2E42}" srcOrd="2" destOrd="0" presId="urn:microsoft.com/office/officeart/2005/8/layout/orgChart1"/>
    <dgm:cxn modelId="{13E944DA-63B3-44FB-B79A-F1ACA35551E2}" type="presParOf" srcId="{6DB12E43-AA1A-4149-8517-1C5021B95DF5}" destId="{F4D7F258-87F2-4FB5-BA7F-CFEF1135146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581440F-78ED-4548-92AD-1055BC7B0745}" type="doc">
      <dgm:prSet loTypeId="urn:microsoft.com/office/officeart/2005/8/layout/hierarchy4" loCatId="relationship" qsTypeId="urn:microsoft.com/office/officeart/2005/8/quickstyle/simple4" qsCatId="simple" csTypeId="urn:microsoft.com/office/officeart/2005/8/colors/accent1_3" csCatId="accent1" phldr="1"/>
      <dgm:spPr/>
      <dgm:t>
        <a:bodyPr/>
        <a:lstStyle/>
        <a:p>
          <a:endParaRPr lang="es-AR"/>
        </a:p>
      </dgm:t>
    </dgm:pt>
    <dgm:pt modelId="{DC3C22D2-7579-4702-B8AF-411E4EC01AEB}">
      <dgm:prSet phldrT="[Texto]"/>
      <dgm:spPr>
        <a:xfrm>
          <a:off x="1159" y="1867"/>
          <a:ext cx="7174308" cy="760566"/>
        </a:xfrm>
        <a:prstGeom prst="roundRect">
          <a:avLst>
            <a:gd name="adj" fmla="val 10000"/>
          </a:avLst>
        </a:prstGeom>
      </dgm:spPr>
      <dgm:t>
        <a:bodyPr/>
        <a:lstStyle/>
        <a:p>
          <a:pPr>
            <a:buNone/>
          </a:pPr>
          <a:r>
            <a:rPr lang="es-AR">
              <a:solidFill>
                <a:schemeClr val="tx1"/>
              </a:solidFill>
              <a:latin typeface="Candara"/>
              <a:ea typeface="+mn-ea"/>
              <a:cs typeface="+mn-cs"/>
            </a:rPr>
            <a:t>SISTEMA DE PREVENCIÓN</a:t>
          </a:r>
          <a:endParaRPr lang="es-AR" dirty="0">
            <a:solidFill>
              <a:schemeClr val="tx1"/>
            </a:solidFill>
            <a:latin typeface="Candara"/>
            <a:ea typeface="+mn-ea"/>
            <a:cs typeface="+mn-cs"/>
          </a:endParaRPr>
        </a:p>
      </dgm:t>
    </dgm:pt>
    <dgm:pt modelId="{D6A24798-F57B-4CC1-A46C-CB0DE763A690}" type="parTrans" cxnId="{66B63E77-F676-444F-A48D-21654236A310}">
      <dgm:prSet/>
      <dgm:spPr/>
      <dgm:t>
        <a:bodyPr/>
        <a:lstStyle/>
        <a:p>
          <a:endParaRPr lang="es-AR">
            <a:solidFill>
              <a:schemeClr val="tx1"/>
            </a:solidFill>
          </a:endParaRPr>
        </a:p>
      </dgm:t>
    </dgm:pt>
    <dgm:pt modelId="{366B7E3E-3AE5-457C-9991-DAA53683E441}" type="sibTrans" cxnId="{66B63E77-F676-444F-A48D-21654236A310}">
      <dgm:prSet/>
      <dgm:spPr/>
      <dgm:t>
        <a:bodyPr/>
        <a:lstStyle/>
        <a:p>
          <a:endParaRPr lang="es-AR">
            <a:solidFill>
              <a:schemeClr val="tx1"/>
            </a:solidFill>
          </a:endParaRPr>
        </a:p>
      </dgm:t>
    </dgm:pt>
    <dgm:pt modelId="{DAEA7095-B9F5-4C49-A76E-2E7002FDAED7}">
      <dgm:prSet phldrT="[Texto]"/>
      <dgm:spPr>
        <a:xfrm>
          <a:off x="8162" y="836906"/>
          <a:ext cx="1683984" cy="760566"/>
        </a:xfrm>
        <a:prstGeom prst="roundRect">
          <a:avLst>
            <a:gd name="adj" fmla="val 10000"/>
          </a:avLst>
        </a:prstGeom>
      </dgm:spPr>
      <dgm:t>
        <a:bodyPr/>
        <a:lstStyle/>
        <a:p>
          <a:pPr>
            <a:buNone/>
          </a:pPr>
          <a:r>
            <a:rPr lang="es-AR">
              <a:solidFill>
                <a:schemeClr val="tx1"/>
              </a:solidFill>
              <a:latin typeface="Candara"/>
              <a:ea typeface="+mn-ea"/>
              <a:cs typeface="+mn-cs"/>
            </a:rPr>
            <a:t>ATRAPAMIENTO EN TAMBORES</a:t>
          </a:r>
          <a:endParaRPr lang="es-AR" dirty="0">
            <a:solidFill>
              <a:schemeClr val="tx1"/>
            </a:solidFill>
            <a:latin typeface="Candara"/>
            <a:ea typeface="+mn-ea"/>
            <a:cs typeface="+mn-cs"/>
          </a:endParaRPr>
        </a:p>
      </dgm:t>
    </dgm:pt>
    <dgm:pt modelId="{2607AEEF-D387-4093-82E6-03174D00FE60}" type="parTrans" cxnId="{4540EAA1-EECB-4930-8D34-0ABAABCA523E}">
      <dgm:prSet/>
      <dgm:spPr/>
      <dgm:t>
        <a:bodyPr/>
        <a:lstStyle/>
        <a:p>
          <a:endParaRPr lang="es-AR">
            <a:solidFill>
              <a:schemeClr val="tx1"/>
            </a:solidFill>
          </a:endParaRPr>
        </a:p>
      </dgm:t>
    </dgm:pt>
    <dgm:pt modelId="{81E00BDE-966B-4FA8-9460-EF3B8406DBF0}" type="sibTrans" cxnId="{4540EAA1-EECB-4930-8D34-0ABAABCA523E}">
      <dgm:prSet/>
      <dgm:spPr/>
      <dgm:t>
        <a:bodyPr/>
        <a:lstStyle/>
        <a:p>
          <a:endParaRPr lang="es-AR">
            <a:solidFill>
              <a:schemeClr val="tx1"/>
            </a:solidFill>
          </a:endParaRPr>
        </a:p>
      </dgm:t>
    </dgm:pt>
    <dgm:pt modelId="{AFB15598-B112-4C7E-993F-38E58CA2A398}">
      <dgm:prSet phldrT="[Texto]" custT="1"/>
      <dgm:spPr>
        <a:xfrm>
          <a:off x="8162" y="1671944"/>
          <a:ext cx="1683984" cy="760566"/>
        </a:xfrm>
        <a:prstGeom prst="roundRect">
          <a:avLst>
            <a:gd name="adj" fmla="val 10000"/>
          </a:avLst>
        </a:prstGeom>
      </dgm:spPr>
      <dgm:t>
        <a:bodyPr/>
        <a:lstStyle/>
        <a:p>
          <a:pPr>
            <a:buNone/>
          </a:pPr>
          <a:r>
            <a:rPr lang="es-AR" sz="1200">
              <a:solidFill>
                <a:schemeClr val="tx1"/>
              </a:solidFill>
              <a:latin typeface="Candara"/>
              <a:ea typeface="+mn-ea"/>
              <a:cs typeface="+mn-cs"/>
            </a:rPr>
            <a:t>No realizar mantenimiento ni reparaciones cuando la cinta este funcionando</a:t>
          </a:r>
          <a:endParaRPr lang="es-AR" sz="1200" dirty="0">
            <a:solidFill>
              <a:schemeClr val="tx1"/>
            </a:solidFill>
            <a:latin typeface="Candara"/>
            <a:ea typeface="+mn-ea"/>
            <a:cs typeface="+mn-cs"/>
          </a:endParaRPr>
        </a:p>
      </dgm:t>
    </dgm:pt>
    <dgm:pt modelId="{1EBDD46B-A179-416E-BC62-265296C6E692}" type="parTrans" cxnId="{6587906F-C62D-46F9-9B36-8426DF398221}">
      <dgm:prSet/>
      <dgm:spPr/>
      <dgm:t>
        <a:bodyPr/>
        <a:lstStyle/>
        <a:p>
          <a:endParaRPr lang="es-AR">
            <a:solidFill>
              <a:schemeClr val="tx1"/>
            </a:solidFill>
          </a:endParaRPr>
        </a:p>
      </dgm:t>
    </dgm:pt>
    <dgm:pt modelId="{A3B9AD9B-06F5-49F2-9C0A-217B75D089C5}" type="sibTrans" cxnId="{6587906F-C62D-46F9-9B36-8426DF398221}">
      <dgm:prSet/>
      <dgm:spPr/>
      <dgm:t>
        <a:bodyPr/>
        <a:lstStyle/>
        <a:p>
          <a:endParaRPr lang="es-AR">
            <a:solidFill>
              <a:schemeClr val="tx1"/>
            </a:solidFill>
          </a:endParaRPr>
        </a:p>
      </dgm:t>
    </dgm:pt>
    <dgm:pt modelId="{4C18D8B8-50B3-4990-B6F7-FBD28FC1F511}">
      <dgm:prSet custT="1"/>
      <dgm:spPr>
        <a:xfrm>
          <a:off x="8162" y="2506982"/>
          <a:ext cx="1683984" cy="760566"/>
        </a:xfrm>
        <a:prstGeom prst="roundRect">
          <a:avLst>
            <a:gd name="adj" fmla="val 10000"/>
          </a:avLst>
        </a:prstGeom>
      </dgm:spPr>
      <dgm:t>
        <a:bodyPr/>
        <a:lstStyle/>
        <a:p>
          <a:pPr>
            <a:buNone/>
          </a:pPr>
          <a:r>
            <a:rPr lang="es-AR" sz="1200">
              <a:solidFill>
                <a:schemeClr val="tx1"/>
              </a:solidFill>
              <a:latin typeface="Candara"/>
              <a:ea typeface="+mn-ea"/>
              <a:cs typeface="+mn-cs"/>
            </a:rPr>
            <a:t>Mantener una distancia adecuada y los cuidados necesarios para evitar enganches</a:t>
          </a:r>
          <a:endParaRPr lang="es-AR" sz="1200" dirty="0">
            <a:solidFill>
              <a:schemeClr val="tx1"/>
            </a:solidFill>
            <a:latin typeface="Candara"/>
            <a:ea typeface="+mn-ea"/>
            <a:cs typeface="+mn-cs"/>
          </a:endParaRPr>
        </a:p>
      </dgm:t>
    </dgm:pt>
    <dgm:pt modelId="{DFBFD043-A291-44BF-93B5-647A6A75700E}" type="parTrans" cxnId="{AEA7010B-310E-4790-A952-AFCE1533D7B5}">
      <dgm:prSet/>
      <dgm:spPr/>
      <dgm:t>
        <a:bodyPr/>
        <a:lstStyle/>
        <a:p>
          <a:endParaRPr lang="es-AR">
            <a:solidFill>
              <a:schemeClr val="tx1"/>
            </a:solidFill>
          </a:endParaRPr>
        </a:p>
      </dgm:t>
    </dgm:pt>
    <dgm:pt modelId="{65B242E7-43FB-403A-BF95-F90DC704AB6B}" type="sibTrans" cxnId="{AEA7010B-310E-4790-A952-AFCE1533D7B5}">
      <dgm:prSet/>
      <dgm:spPr/>
      <dgm:t>
        <a:bodyPr/>
        <a:lstStyle/>
        <a:p>
          <a:endParaRPr lang="es-AR">
            <a:solidFill>
              <a:schemeClr val="tx1"/>
            </a:solidFill>
          </a:endParaRPr>
        </a:p>
      </dgm:t>
    </dgm:pt>
    <dgm:pt modelId="{63739406-5BAD-43E4-A58E-1667CC05EEB8}">
      <dgm:prSet custT="1"/>
      <dgm:spPr>
        <a:xfrm>
          <a:off x="8162" y="3342021"/>
          <a:ext cx="1683984" cy="760566"/>
        </a:xfrm>
        <a:prstGeom prst="roundRect">
          <a:avLst>
            <a:gd name="adj" fmla="val 10000"/>
          </a:avLst>
        </a:prstGeom>
      </dgm:spPr>
      <dgm:t>
        <a:bodyPr/>
        <a:lstStyle/>
        <a:p>
          <a:pPr>
            <a:buNone/>
          </a:pPr>
          <a:r>
            <a:rPr lang="es-AR" sz="1400">
              <a:solidFill>
                <a:schemeClr val="tx1"/>
              </a:solidFill>
              <a:latin typeface="Candara"/>
              <a:ea typeface="+mn-ea"/>
              <a:cs typeface="+mn-cs"/>
            </a:rPr>
            <a:t>Revestimiento del conjunto con rejilla metálica </a:t>
          </a:r>
          <a:endParaRPr lang="es-AR" sz="1400" dirty="0">
            <a:solidFill>
              <a:schemeClr val="tx1"/>
            </a:solidFill>
            <a:latin typeface="Candara"/>
            <a:ea typeface="+mn-ea"/>
            <a:cs typeface="+mn-cs"/>
          </a:endParaRPr>
        </a:p>
      </dgm:t>
    </dgm:pt>
    <dgm:pt modelId="{6A94C795-176C-49C4-A4FC-498803C50EF8}" type="parTrans" cxnId="{7495A175-63D0-43A2-B0F4-0B386C9CF581}">
      <dgm:prSet/>
      <dgm:spPr/>
      <dgm:t>
        <a:bodyPr/>
        <a:lstStyle/>
        <a:p>
          <a:endParaRPr lang="es-AR">
            <a:solidFill>
              <a:schemeClr val="tx1"/>
            </a:solidFill>
          </a:endParaRPr>
        </a:p>
      </dgm:t>
    </dgm:pt>
    <dgm:pt modelId="{3BD412D9-CE4C-466F-B5FC-DC3B6D092503}" type="sibTrans" cxnId="{7495A175-63D0-43A2-B0F4-0B386C9CF581}">
      <dgm:prSet/>
      <dgm:spPr/>
      <dgm:t>
        <a:bodyPr/>
        <a:lstStyle/>
        <a:p>
          <a:endParaRPr lang="es-AR">
            <a:solidFill>
              <a:schemeClr val="tx1"/>
            </a:solidFill>
          </a:endParaRPr>
        </a:p>
      </dgm:t>
    </dgm:pt>
    <dgm:pt modelId="{DFC4C152-7979-4B01-93CD-5B923B55ABD8}">
      <dgm:prSet/>
      <dgm:spPr>
        <a:xfrm>
          <a:off x="1833601" y="836906"/>
          <a:ext cx="1683984" cy="760566"/>
        </a:xfrm>
        <a:prstGeom prst="roundRect">
          <a:avLst>
            <a:gd name="adj" fmla="val 10000"/>
          </a:avLst>
        </a:prstGeom>
      </dgm:spPr>
      <dgm:t>
        <a:bodyPr/>
        <a:lstStyle/>
        <a:p>
          <a:pPr>
            <a:buNone/>
          </a:pPr>
          <a:r>
            <a:rPr lang="es-AR">
              <a:solidFill>
                <a:schemeClr val="tx1"/>
              </a:solidFill>
              <a:latin typeface="Candara"/>
              <a:ea typeface="+mn-ea"/>
              <a:cs typeface="+mn-cs"/>
            </a:rPr>
            <a:t>CAÍDA DE PERSONAS</a:t>
          </a:r>
          <a:endParaRPr lang="es-AR" dirty="0">
            <a:solidFill>
              <a:schemeClr val="tx1"/>
            </a:solidFill>
            <a:latin typeface="Candara"/>
            <a:ea typeface="+mn-ea"/>
            <a:cs typeface="+mn-cs"/>
          </a:endParaRPr>
        </a:p>
      </dgm:t>
    </dgm:pt>
    <dgm:pt modelId="{9A38179E-8D3A-411D-A754-4F5DD68697EC}" type="parTrans" cxnId="{B76CB781-D05E-451D-8909-85191C8F809B}">
      <dgm:prSet/>
      <dgm:spPr/>
      <dgm:t>
        <a:bodyPr/>
        <a:lstStyle/>
        <a:p>
          <a:endParaRPr lang="es-AR">
            <a:solidFill>
              <a:schemeClr val="tx1"/>
            </a:solidFill>
          </a:endParaRPr>
        </a:p>
      </dgm:t>
    </dgm:pt>
    <dgm:pt modelId="{74B5CFF1-F55B-4E0A-9554-00CB1EC8C77E}" type="sibTrans" cxnId="{B76CB781-D05E-451D-8909-85191C8F809B}">
      <dgm:prSet/>
      <dgm:spPr/>
      <dgm:t>
        <a:bodyPr/>
        <a:lstStyle/>
        <a:p>
          <a:endParaRPr lang="es-AR">
            <a:solidFill>
              <a:schemeClr val="tx1"/>
            </a:solidFill>
          </a:endParaRPr>
        </a:p>
      </dgm:t>
    </dgm:pt>
    <dgm:pt modelId="{E0068647-3CC8-4004-8CE9-139276F76538}">
      <dgm:prSet/>
      <dgm:spPr>
        <a:xfrm>
          <a:off x="3659041" y="836906"/>
          <a:ext cx="1683984" cy="760566"/>
        </a:xfrm>
        <a:prstGeom prst="roundRect">
          <a:avLst>
            <a:gd name="adj" fmla="val 10000"/>
          </a:avLst>
        </a:prstGeom>
      </dgm:spPr>
      <dgm:t>
        <a:bodyPr/>
        <a:lstStyle/>
        <a:p>
          <a:pPr>
            <a:buNone/>
          </a:pPr>
          <a:r>
            <a:rPr lang="es-AR">
              <a:solidFill>
                <a:schemeClr val="tx1"/>
              </a:solidFill>
              <a:latin typeface="Candara"/>
              <a:ea typeface="+mn-ea"/>
              <a:cs typeface="+mn-cs"/>
            </a:rPr>
            <a:t>CAÍDA DE MATERIALES</a:t>
          </a:r>
          <a:endParaRPr lang="es-AR" dirty="0">
            <a:solidFill>
              <a:schemeClr val="tx1"/>
            </a:solidFill>
            <a:latin typeface="Candara"/>
            <a:ea typeface="+mn-ea"/>
            <a:cs typeface="+mn-cs"/>
          </a:endParaRPr>
        </a:p>
      </dgm:t>
    </dgm:pt>
    <dgm:pt modelId="{D20601C6-4730-42D3-B09C-2A4B373B2A38}" type="parTrans" cxnId="{55D9A5E3-E610-4B4A-8B88-1B9D19A358CE}">
      <dgm:prSet/>
      <dgm:spPr/>
      <dgm:t>
        <a:bodyPr/>
        <a:lstStyle/>
        <a:p>
          <a:endParaRPr lang="es-AR">
            <a:solidFill>
              <a:schemeClr val="tx1"/>
            </a:solidFill>
          </a:endParaRPr>
        </a:p>
      </dgm:t>
    </dgm:pt>
    <dgm:pt modelId="{EF5E1A45-D007-4958-A18C-E20CE4F46AAB}" type="sibTrans" cxnId="{55D9A5E3-E610-4B4A-8B88-1B9D19A358CE}">
      <dgm:prSet/>
      <dgm:spPr/>
      <dgm:t>
        <a:bodyPr/>
        <a:lstStyle/>
        <a:p>
          <a:endParaRPr lang="es-AR">
            <a:solidFill>
              <a:schemeClr val="tx1"/>
            </a:solidFill>
          </a:endParaRPr>
        </a:p>
      </dgm:t>
    </dgm:pt>
    <dgm:pt modelId="{EFB0D547-E820-4351-8960-74551B698936}">
      <dgm:prSet/>
      <dgm:spPr>
        <a:xfrm>
          <a:off x="5484480" y="836906"/>
          <a:ext cx="1683984" cy="760566"/>
        </a:xfrm>
        <a:prstGeom prst="roundRect">
          <a:avLst>
            <a:gd name="adj" fmla="val 10000"/>
          </a:avLst>
        </a:prstGeom>
      </dgm:spPr>
      <dgm:t>
        <a:bodyPr/>
        <a:lstStyle/>
        <a:p>
          <a:pPr>
            <a:buNone/>
          </a:pPr>
          <a:r>
            <a:rPr lang="es-AR">
              <a:solidFill>
                <a:schemeClr val="tx1"/>
              </a:solidFill>
              <a:latin typeface="Candara"/>
              <a:ea typeface="+mn-ea"/>
              <a:cs typeface="+mn-cs"/>
            </a:rPr>
            <a:t>INHALACIÓN DE POLVO</a:t>
          </a:r>
          <a:endParaRPr lang="es-AR" dirty="0">
            <a:solidFill>
              <a:schemeClr val="tx1"/>
            </a:solidFill>
            <a:latin typeface="Candara"/>
            <a:ea typeface="+mn-ea"/>
            <a:cs typeface="+mn-cs"/>
          </a:endParaRPr>
        </a:p>
      </dgm:t>
    </dgm:pt>
    <dgm:pt modelId="{DB0405B1-3756-44A1-8B76-731A028A7490}" type="parTrans" cxnId="{FD35B554-12FC-432D-9FD0-06FACB85C09D}">
      <dgm:prSet/>
      <dgm:spPr/>
      <dgm:t>
        <a:bodyPr/>
        <a:lstStyle/>
        <a:p>
          <a:endParaRPr lang="es-AR">
            <a:solidFill>
              <a:schemeClr val="tx1"/>
            </a:solidFill>
          </a:endParaRPr>
        </a:p>
      </dgm:t>
    </dgm:pt>
    <dgm:pt modelId="{AF02E7AC-B973-40D8-A3AB-99EA73F8E238}" type="sibTrans" cxnId="{FD35B554-12FC-432D-9FD0-06FACB85C09D}">
      <dgm:prSet/>
      <dgm:spPr/>
      <dgm:t>
        <a:bodyPr/>
        <a:lstStyle/>
        <a:p>
          <a:endParaRPr lang="es-AR">
            <a:solidFill>
              <a:schemeClr val="tx1"/>
            </a:solidFill>
          </a:endParaRPr>
        </a:p>
      </dgm:t>
    </dgm:pt>
    <dgm:pt modelId="{2B7BB35A-7ECB-435D-9B09-91BB4646A523}">
      <dgm:prSet custT="1"/>
      <dgm:spPr>
        <a:xfrm>
          <a:off x="1836886" y="1671944"/>
          <a:ext cx="1677416" cy="1480230"/>
        </a:xfrm>
        <a:prstGeom prst="roundRect">
          <a:avLst>
            <a:gd name="adj" fmla="val 10000"/>
          </a:avLst>
        </a:prstGeom>
      </dgm:spPr>
      <dgm:t>
        <a:bodyPr/>
        <a:lstStyle/>
        <a:p>
          <a:pPr>
            <a:buNone/>
          </a:pPr>
          <a:r>
            <a:rPr lang="es-AR" sz="1400">
              <a:solidFill>
                <a:schemeClr val="tx1"/>
              </a:solidFill>
              <a:latin typeface="Candara"/>
              <a:ea typeface="+mn-ea"/>
              <a:cs typeface="+mn-cs"/>
            </a:rPr>
            <a:t>Plataformas y pasarelas de visitas con barandas resistentes y piso antideslizante</a:t>
          </a:r>
          <a:endParaRPr lang="es-AR" sz="1400" dirty="0">
            <a:solidFill>
              <a:schemeClr val="tx1"/>
            </a:solidFill>
            <a:latin typeface="Candara"/>
            <a:ea typeface="+mn-ea"/>
            <a:cs typeface="+mn-cs"/>
          </a:endParaRPr>
        </a:p>
      </dgm:t>
    </dgm:pt>
    <dgm:pt modelId="{A1A412B6-B17A-454C-8640-FB4443B661A8}" type="parTrans" cxnId="{A9F13111-931A-4577-AB39-9B6D1BFF1750}">
      <dgm:prSet/>
      <dgm:spPr/>
      <dgm:t>
        <a:bodyPr/>
        <a:lstStyle/>
        <a:p>
          <a:endParaRPr lang="es-AR">
            <a:solidFill>
              <a:schemeClr val="tx1"/>
            </a:solidFill>
          </a:endParaRPr>
        </a:p>
      </dgm:t>
    </dgm:pt>
    <dgm:pt modelId="{118D58AE-9735-43CB-886A-C0A0B88B6317}" type="sibTrans" cxnId="{A9F13111-931A-4577-AB39-9B6D1BFF1750}">
      <dgm:prSet/>
      <dgm:spPr/>
      <dgm:t>
        <a:bodyPr/>
        <a:lstStyle/>
        <a:p>
          <a:endParaRPr lang="es-AR">
            <a:solidFill>
              <a:schemeClr val="tx1"/>
            </a:solidFill>
          </a:endParaRPr>
        </a:p>
      </dgm:t>
    </dgm:pt>
    <dgm:pt modelId="{32C944FD-18D7-41A0-A21D-0E8C4F0B41B9}">
      <dgm:prSet custT="1"/>
      <dgm:spPr>
        <a:xfrm>
          <a:off x="3662325" y="1671944"/>
          <a:ext cx="1677416" cy="1224140"/>
        </a:xfrm>
        <a:prstGeom prst="roundRect">
          <a:avLst>
            <a:gd name="adj" fmla="val 10000"/>
          </a:avLst>
        </a:prstGeom>
      </dgm:spPr>
      <dgm:t>
        <a:bodyPr/>
        <a:lstStyle/>
        <a:p>
          <a:pPr>
            <a:buNone/>
          </a:pPr>
          <a:r>
            <a:rPr lang="es-AR" sz="1400">
              <a:solidFill>
                <a:schemeClr val="tx1"/>
              </a:solidFill>
              <a:latin typeface="Candara"/>
              <a:ea typeface="+mn-ea"/>
              <a:cs typeface="+mn-cs"/>
            </a:rPr>
            <a:t>Sistemas de retención de fragmentos como ser: redes, </a:t>
          </a:r>
          <a:endParaRPr lang="es-AR" sz="1400" dirty="0">
            <a:solidFill>
              <a:schemeClr val="tx1"/>
            </a:solidFill>
            <a:latin typeface="Candara"/>
            <a:ea typeface="+mn-ea"/>
            <a:cs typeface="+mn-cs"/>
          </a:endParaRPr>
        </a:p>
      </dgm:t>
    </dgm:pt>
    <dgm:pt modelId="{2986C7A5-315E-42FE-A5D3-4D89423B2263}" type="parTrans" cxnId="{410C4D9E-F149-4EBE-A76F-74E7E299B0E7}">
      <dgm:prSet/>
      <dgm:spPr/>
      <dgm:t>
        <a:bodyPr/>
        <a:lstStyle/>
        <a:p>
          <a:endParaRPr lang="es-AR">
            <a:solidFill>
              <a:schemeClr val="tx1"/>
            </a:solidFill>
          </a:endParaRPr>
        </a:p>
      </dgm:t>
    </dgm:pt>
    <dgm:pt modelId="{113FB6FC-15B1-44B1-B74D-2F15A096E689}" type="sibTrans" cxnId="{410C4D9E-F149-4EBE-A76F-74E7E299B0E7}">
      <dgm:prSet/>
      <dgm:spPr/>
      <dgm:t>
        <a:bodyPr/>
        <a:lstStyle/>
        <a:p>
          <a:endParaRPr lang="es-AR">
            <a:solidFill>
              <a:schemeClr val="tx1"/>
            </a:solidFill>
          </a:endParaRPr>
        </a:p>
      </dgm:t>
    </dgm:pt>
    <dgm:pt modelId="{FC54F39D-EA3D-47A9-9228-68C06B2BA449}">
      <dgm:prSet custT="1"/>
      <dgm:spPr>
        <a:xfrm>
          <a:off x="5484480" y="1671944"/>
          <a:ext cx="1683984" cy="760566"/>
        </a:xfrm>
        <a:prstGeom prst="roundRect">
          <a:avLst>
            <a:gd name="adj" fmla="val 10000"/>
          </a:avLst>
        </a:prstGeom>
      </dgm:spPr>
      <dgm:t>
        <a:bodyPr/>
        <a:lstStyle/>
        <a:p>
          <a:pPr>
            <a:buNone/>
          </a:pPr>
          <a:r>
            <a:rPr lang="es-AR" sz="1400">
              <a:solidFill>
                <a:schemeClr val="tx1"/>
              </a:solidFill>
              <a:latin typeface="Candara"/>
              <a:ea typeface="+mn-ea"/>
              <a:cs typeface="+mn-cs"/>
            </a:rPr>
            <a:t>Utilizar barbijos</a:t>
          </a:r>
          <a:endParaRPr lang="es-AR" sz="1400" dirty="0">
            <a:solidFill>
              <a:schemeClr val="tx1"/>
            </a:solidFill>
            <a:latin typeface="Candara"/>
            <a:ea typeface="+mn-ea"/>
            <a:cs typeface="+mn-cs"/>
          </a:endParaRPr>
        </a:p>
      </dgm:t>
    </dgm:pt>
    <dgm:pt modelId="{404E7BE6-E203-41F3-88EC-C1EDB32A16B0}" type="parTrans" cxnId="{10FEF769-E716-4A83-99BE-568BEE671B7A}">
      <dgm:prSet/>
      <dgm:spPr/>
      <dgm:t>
        <a:bodyPr/>
        <a:lstStyle/>
        <a:p>
          <a:endParaRPr lang="es-AR">
            <a:solidFill>
              <a:schemeClr val="tx1"/>
            </a:solidFill>
          </a:endParaRPr>
        </a:p>
      </dgm:t>
    </dgm:pt>
    <dgm:pt modelId="{E26838B7-80D9-45A7-9D1E-EC4F03258E16}" type="sibTrans" cxnId="{10FEF769-E716-4A83-99BE-568BEE671B7A}">
      <dgm:prSet/>
      <dgm:spPr/>
      <dgm:t>
        <a:bodyPr/>
        <a:lstStyle/>
        <a:p>
          <a:endParaRPr lang="es-AR">
            <a:solidFill>
              <a:schemeClr val="tx1"/>
            </a:solidFill>
          </a:endParaRPr>
        </a:p>
      </dgm:t>
    </dgm:pt>
    <dgm:pt modelId="{97CE3906-8E93-4BDA-9B87-4F41A110F334}">
      <dgm:prSet custT="1"/>
      <dgm:spPr>
        <a:xfrm>
          <a:off x="1836886" y="3226646"/>
          <a:ext cx="1677416" cy="760566"/>
        </a:xfrm>
        <a:prstGeom prst="roundRect">
          <a:avLst>
            <a:gd name="adj" fmla="val 10000"/>
          </a:avLst>
        </a:prstGeom>
      </dgm:spPr>
      <dgm:t>
        <a:bodyPr/>
        <a:lstStyle/>
        <a:p>
          <a:pPr>
            <a:buNone/>
          </a:pPr>
          <a:r>
            <a:rPr lang="es-AR" sz="1400">
              <a:solidFill>
                <a:schemeClr val="tx1"/>
              </a:solidFill>
              <a:latin typeface="Candara"/>
              <a:ea typeface="+mn-ea"/>
              <a:cs typeface="+mn-cs"/>
            </a:rPr>
            <a:t>Usar arnés</a:t>
          </a:r>
          <a:endParaRPr lang="es-AR" sz="1400" dirty="0">
            <a:solidFill>
              <a:schemeClr val="tx1"/>
            </a:solidFill>
            <a:latin typeface="Candara"/>
            <a:ea typeface="+mn-ea"/>
            <a:cs typeface="+mn-cs"/>
          </a:endParaRPr>
        </a:p>
      </dgm:t>
    </dgm:pt>
    <dgm:pt modelId="{9B270F84-B3CF-45DA-883C-695F0B63FC49}" type="parTrans" cxnId="{15A6D3F4-9D21-4B76-A413-804229DE1F61}">
      <dgm:prSet/>
      <dgm:spPr/>
      <dgm:t>
        <a:bodyPr/>
        <a:lstStyle/>
        <a:p>
          <a:endParaRPr lang="es-AR">
            <a:solidFill>
              <a:schemeClr val="tx1"/>
            </a:solidFill>
          </a:endParaRPr>
        </a:p>
      </dgm:t>
    </dgm:pt>
    <dgm:pt modelId="{17839087-8D98-4962-BB3F-0931A981618C}" type="sibTrans" cxnId="{15A6D3F4-9D21-4B76-A413-804229DE1F61}">
      <dgm:prSet/>
      <dgm:spPr/>
      <dgm:t>
        <a:bodyPr/>
        <a:lstStyle/>
        <a:p>
          <a:endParaRPr lang="es-AR">
            <a:solidFill>
              <a:schemeClr val="tx1"/>
            </a:solidFill>
          </a:endParaRPr>
        </a:p>
      </dgm:t>
    </dgm:pt>
    <dgm:pt modelId="{1B106DF3-5A3E-4E69-B037-83BFF7A81B05}" type="pres">
      <dgm:prSet presAssocID="{D581440F-78ED-4548-92AD-1055BC7B074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074DBCA-CE3C-4D7E-9F9E-CCED5EE22983}" type="pres">
      <dgm:prSet presAssocID="{DC3C22D2-7579-4702-B8AF-411E4EC01AEB}" presName="vertOne" presStyleCnt="0"/>
      <dgm:spPr/>
    </dgm:pt>
    <dgm:pt modelId="{44D22D28-EF61-485B-8EEC-1D5A706A9D94}" type="pres">
      <dgm:prSet presAssocID="{DC3C22D2-7579-4702-B8AF-411E4EC01AEB}" presName="txOne" presStyleLbl="node0" presStyleIdx="0" presStyleCnt="1" custLinFactNeighborX="-16" custLinFactNeighborY="67544">
        <dgm:presLayoutVars>
          <dgm:chPref val="3"/>
        </dgm:presLayoutVars>
      </dgm:prSet>
      <dgm:spPr/>
    </dgm:pt>
    <dgm:pt modelId="{5EB7845E-2859-49C4-B982-C47DEE67C4B7}" type="pres">
      <dgm:prSet presAssocID="{DC3C22D2-7579-4702-B8AF-411E4EC01AEB}" presName="parTransOne" presStyleCnt="0"/>
      <dgm:spPr/>
    </dgm:pt>
    <dgm:pt modelId="{BCAD8968-6B2D-48AD-AC6E-F5EB2735BEF7}" type="pres">
      <dgm:prSet presAssocID="{DC3C22D2-7579-4702-B8AF-411E4EC01AEB}" presName="horzOne" presStyleCnt="0"/>
      <dgm:spPr/>
    </dgm:pt>
    <dgm:pt modelId="{6DA9F73C-CEDF-4086-8B77-AC0271CAC670}" type="pres">
      <dgm:prSet presAssocID="{DAEA7095-B9F5-4C49-A76E-2E7002FDAED7}" presName="vertTwo" presStyleCnt="0"/>
      <dgm:spPr/>
    </dgm:pt>
    <dgm:pt modelId="{D0A2B837-15F8-4BFF-8E50-37534DB2374A}" type="pres">
      <dgm:prSet presAssocID="{DAEA7095-B9F5-4C49-A76E-2E7002FDAED7}" presName="txTwo" presStyleLbl="node2" presStyleIdx="0" presStyleCnt="4">
        <dgm:presLayoutVars>
          <dgm:chPref val="3"/>
        </dgm:presLayoutVars>
      </dgm:prSet>
      <dgm:spPr/>
    </dgm:pt>
    <dgm:pt modelId="{4C276309-0CFA-41C4-AB71-97153AD94009}" type="pres">
      <dgm:prSet presAssocID="{DAEA7095-B9F5-4C49-A76E-2E7002FDAED7}" presName="parTransTwo" presStyleCnt="0"/>
      <dgm:spPr/>
    </dgm:pt>
    <dgm:pt modelId="{1633D4F1-056D-476A-ACEF-8C81B805B5E8}" type="pres">
      <dgm:prSet presAssocID="{DAEA7095-B9F5-4C49-A76E-2E7002FDAED7}" presName="horzTwo" presStyleCnt="0"/>
      <dgm:spPr/>
    </dgm:pt>
    <dgm:pt modelId="{26165136-89AF-4291-8B4A-8D1218205C98}" type="pres">
      <dgm:prSet presAssocID="{AFB15598-B112-4C7E-993F-38E58CA2A398}" presName="vertThree" presStyleCnt="0"/>
      <dgm:spPr/>
    </dgm:pt>
    <dgm:pt modelId="{308B85D2-CF9A-43CB-97BF-D040B8D550C0}" type="pres">
      <dgm:prSet presAssocID="{AFB15598-B112-4C7E-993F-38E58CA2A398}" presName="txThree" presStyleLbl="node3" presStyleIdx="0" presStyleCnt="4">
        <dgm:presLayoutVars>
          <dgm:chPref val="3"/>
        </dgm:presLayoutVars>
      </dgm:prSet>
      <dgm:spPr/>
    </dgm:pt>
    <dgm:pt modelId="{EBC291E8-0E34-402A-B11F-73233B11C949}" type="pres">
      <dgm:prSet presAssocID="{AFB15598-B112-4C7E-993F-38E58CA2A398}" presName="parTransThree" presStyleCnt="0"/>
      <dgm:spPr/>
    </dgm:pt>
    <dgm:pt modelId="{DCE78C6F-BA03-4EFF-A637-1BB9902DFD78}" type="pres">
      <dgm:prSet presAssocID="{AFB15598-B112-4C7E-993F-38E58CA2A398}" presName="horzThree" presStyleCnt="0"/>
      <dgm:spPr/>
    </dgm:pt>
    <dgm:pt modelId="{41CE00DB-DFCE-4934-B868-ADB5979C1D17}" type="pres">
      <dgm:prSet presAssocID="{4C18D8B8-50B3-4990-B6F7-FBD28FC1F511}" presName="vertFour" presStyleCnt="0">
        <dgm:presLayoutVars>
          <dgm:chPref val="3"/>
        </dgm:presLayoutVars>
      </dgm:prSet>
      <dgm:spPr/>
    </dgm:pt>
    <dgm:pt modelId="{DA3B466C-61FA-4630-A24C-54043F0F2170}" type="pres">
      <dgm:prSet presAssocID="{4C18D8B8-50B3-4990-B6F7-FBD28FC1F511}" presName="txFour" presStyleLbl="node4" presStyleIdx="0" presStyleCnt="3" custScaleY="68146">
        <dgm:presLayoutVars>
          <dgm:chPref val="3"/>
        </dgm:presLayoutVars>
      </dgm:prSet>
      <dgm:spPr/>
    </dgm:pt>
    <dgm:pt modelId="{F3591A0C-BEA1-4E1F-8A3D-41A77F89D4FA}" type="pres">
      <dgm:prSet presAssocID="{4C18D8B8-50B3-4990-B6F7-FBD28FC1F511}" presName="parTransFour" presStyleCnt="0"/>
      <dgm:spPr/>
    </dgm:pt>
    <dgm:pt modelId="{266E767B-5DE5-4777-8782-96C651F55C23}" type="pres">
      <dgm:prSet presAssocID="{4C18D8B8-50B3-4990-B6F7-FBD28FC1F511}" presName="horzFour" presStyleCnt="0"/>
      <dgm:spPr/>
    </dgm:pt>
    <dgm:pt modelId="{AF2D9E2C-B35F-4D3D-B109-536A60288029}" type="pres">
      <dgm:prSet presAssocID="{63739406-5BAD-43E4-A58E-1667CC05EEB8}" presName="vertFour" presStyleCnt="0">
        <dgm:presLayoutVars>
          <dgm:chPref val="3"/>
        </dgm:presLayoutVars>
      </dgm:prSet>
      <dgm:spPr/>
    </dgm:pt>
    <dgm:pt modelId="{44E84C7E-D773-442A-90A6-010D62E99B94}" type="pres">
      <dgm:prSet presAssocID="{63739406-5BAD-43E4-A58E-1667CC05EEB8}" presName="txFour" presStyleLbl="node4" presStyleIdx="1" presStyleCnt="3">
        <dgm:presLayoutVars>
          <dgm:chPref val="3"/>
        </dgm:presLayoutVars>
      </dgm:prSet>
      <dgm:spPr/>
    </dgm:pt>
    <dgm:pt modelId="{61607B0D-1DED-40F7-83CA-48F69A0BF521}" type="pres">
      <dgm:prSet presAssocID="{63739406-5BAD-43E4-A58E-1667CC05EEB8}" presName="horzFour" presStyleCnt="0"/>
      <dgm:spPr/>
    </dgm:pt>
    <dgm:pt modelId="{224E1196-8EA9-4FA8-A8F9-D4BC59534B80}" type="pres">
      <dgm:prSet presAssocID="{81E00BDE-966B-4FA8-9460-EF3B8406DBF0}" presName="sibSpaceTwo" presStyleCnt="0"/>
      <dgm:spPr/>
    </dgm:pt>
    <dgm:pt modelId="{320D0A80-D7F4-40CD-A246-89A495602E98}" type="pres">
      <dgm:prSet presAssocID="{DFC4C152-7979-4B01-93CD-5B923B55ABD8}" presName="vertTwo" presStyleCnt="0"/>
      <dgm:spPr/>
    </dgm:pt>
    <dgm:pt modelId="{5598A5D2-7854-47D5-81CD-2183C1EB6CEC}" type="pres">
      <dgm:prSet presAssocID="{DFC4C152-7979-4B01-93CD-5B923B55ABD8}" presName="txTwo" presStyleLbl="node2" presStyleIdx="1" presStyleCnt="4">
        <dgm:presLayoutVars>
          <dgm:chPref val="3"/>
        </dgm:presLayoutVars>
      </dgm:prSet>
      <dgm:spPr/>
    </dgm:pt>
    <dgm:pt modelId="{7AC0525C-0D23-4F74-B44A-1CA862A199FD}" type="pres">
      <dgm:prSet presAssocID="{DFC4C152-7979-4B01-93CD-5B923B55ABD8}" presName="parTransTwo" presStyleCnt="0"/>
      <dgm:spPr/>
    </dgm:pt>
    <dgm:pt modelId="{B033F6A8-4D4B-4A55-AED8-2043E15554D3}" type="pres">
      <dgm:prSet presAssocID="{DFC4C152-7979-4B01-93CD-5B923B55ABD8}" presName="horzTwo" presStyleCnt="0"/>
      <dgm:spPr/>
    </dgm:pt>
    <dgm:pt modelId="{5159DF8E-CF94-417C-9A40-CD140F132F8E}" type="pres">
      <dgm:prSet presAssocID="{2B7BB35A-7ECB-435D-9B09-91BB4646A523}" presName="vertThree" presStyleCnt="0"/>
      <dgm:spPr/>
    </dgm:pt>
    <dgm:pt modelId="{9C83B179-AE5D-4594-A427-D67DF4463F0A}" type="pres">
      <dgm:prSet presAssocID="{2B7BB35A-7ECB-435D-9B09-91BB4646A523}" presName="txThree" presStyleLbl="node3" presStyleIdx="1" presStyleCnt="4" custScaleY="194622">
        <dgm:presLayoutVars>
          <dgm:chPref val="3"/>
        </dgm:presLayoutVars>
      </dgm:prSet>
      <dgm:spPr/>
    </dgm:pt>
    <dgm:pt modelId="{8284E03E-2A93-43AE-BED2-D363507352BE}" type="pres">
      <dgm:prSet presAssocID="{2B7BB35A-7ECB-435D-9B09-91BB4646A523}" presName="parTransThree" presStyleCnt="0"/>
      <dgm:spPr/>
    </dgm:pt>
    <dgm:pt modelId="{DABA0F64-2C5A-497D-9A80-488E8B93E5BB}" type="pres">
      <dgm:prSet presAssocID="{2B7BB35A-7ECB-435D-9B09-91BB4646A523}" presName="horzThree" presStyleCnt="0"/>
      <dgm:spPr/>
    </dgm:pt>
    <dgm:pt modelId="{75A82BF0-0E1C-459C-BCD7-E26A374875A0}" type="pres">
      <dgm:prSet presAssocID="{97CE3906-8E93-4BDA-9B87-4F41A110F334}" presName="vertFour" presStyleCnt="0">
        <dgm:presLayoutVars>
          <dgm:chPref val="3"/>
        </dgm:presLayoutVars>
      </dgm:prSet>
      <dgm:spPr/>
    </dgm:pt>
    <dgm:pt modelId="{5974259E-A061-4C69-A3AE-9D83E2BB5D12}" type="pres">
      <dgm:prSet presAssocID="{97CE3906-8E93-4BDA-9B87-4F41A110F334}" presName="txFour" presStyleLbl="node4" presStyleIdx="2" presStyleCnt="3">
        <dgm:presLayoutVars>
          <dgm:chPref val="3"/>
        </dgm:presLayoutVars>
      </dgm:prSet>
      <dgm:spPr/>
    </dgm:pt>
    <dgm:pt modelId="{42E10DA3-B422-4FF6-BBDF-4CA5173FEDD2}" type="pres">
      <dgm:prSet presAssocID="{97CE3906-8E93-4BDA-9B87-4F41A110F334}" presName="horzFour" presStyleCnt="0"/>
      <dgm:spPr/>
    </dgm:pt>
    <dgm:pt modelId="{8266C1DA-3B76-4647-BD54-B0671EBABA67}" type="pres">
      <dgm:prSet presAssocID="{74B5CFF1-F55B-4E0A-9554-00CB1EC8C77E}" presName="sibSpaceTwo" presStyleCnt="0"/>
      <dgm:spPr/>
    </dgm:pt>
    <dgm:pt modelId="{A051A071-C232-4DD4-BB1C-38BE7588E6E0}" type="pres">
      <dgm:prSet presAssocID="{E0068647-3CC8-4004-8CE9-139276F76538}" presName="vertTwo" presStyleCnt="0"/>
      <dgm:spPr/>
    </dgm:pt>
    <dgm:pt modelId="{97DFC94F-DC8C-406E-B2AA-8312F894ECDC}" type="pres">
      <dgm:prSet presAssocID="{E0068647-3CC8-4004-8CE9-139276F76538}" presName="txTwo" presStyleLbl="node2" presStyleIdx="2" presStyleCnt="4">
        <dgm:presLayoutVars>
          <dgm:chPref val="3"/>
        </dgm:presLayoutVars>
      </dgm:prSet>
      <dgm:spPr/>
    </dgm:pt>
    <dgm:pt modelId="{24E708E5-E471-467B-8AD4-2BCF32894253}" type="pres">
      <dgm:prSet presAssocID="{E0068647-3CC8-4004-8CE9-139276F76538}" presName="parTransTwo" presStyleCnt="0"/>
      <dgm:spPr/>
    </dgm:pt>
    <dgm:pt modelId="{A5CEB50C-BA53-482B-A9BE-0F97706A656C}" type="pres">
      <dgm:prSet presAssocID="{E0068647-3CC8-4004-8CE9-139276F76538}" presName="horzTwo" presStyleCnt="0"/>
      <dgm:spPr/>
    </dgm:pt>
    <dgm:pt modelId="{800B0D5E-A298-44F3-B6D1-C4351355BE0C}" type="pres">
      <dgm:prSet presAssocID="{32C944FD-18D7-41A0-A21D-0E8C4F0B41B9}" presName="vertThree" presStyleCnt="0"/>
      <dgm:spPr/>
    </dgm:pt>
    <dgm:pt modelId="{37B2D994-61C6-4379-B0B2-669CA3484E2A}" type="pres">
      <dgm:prSet presAssocID="{32C944FD-18D7-41A0-A21D-0E8C4F0B41B9}" presName="txThree" presStyleLbl="node3" presStyleIdx="2" presStyleCnt="4" custScaleY="160951">
        <dgm:presLayoutVars>
          <dgm:chPref val="3"/>
        </dgm:presLayoutVars>
      </dgm:prSet>
      <dgm:spPr/>
    </dgm:pt>
    <dgm:pt modelId="{5A9873ED-E2AE-491B-B5DE-BF33AA90F4CC}" type="pres">
      <dgm:prSet presAssocID="{32C944FD-18D7-41A0-A21D-0E8C4F0B41B9}" presName="horzThree" presStyleCnt="0"/>
      <dgm:spPr/>
    </dgm:pt>
    <dgm:pt modelId="{F2176E49-5187-413F-A476-CD8B30EC918D}" type="pres">
      <dgm:prSet presAssocID="{EF5E1A45-D007-4958-A18C-E20CE4F46AAB}" presName="sibSpaceTwo" presStyleCnt="0"/>
      <dgm:spPr/>
    </dgm:pt>
    <dgm:pt modelId="{26E99DDA-765C-49EA-B1B2-42F66C7016F7}" type="pres">
      <dgm:prSet presAssocID="{EFB0D547-E820-4351-8960-74551B698936}" presName="vertTwo" presStyleCnt="0"/>
      <dgm:spPr/>
    </dgm:pt>
    <dgm:pt modelId="{42DAC6A8-A694-49FA-9115-CE94807982EE}" type="pres">
      <dgm:prSet presAssocID="{EFB0D547-E820-4351-8960-74551B698936}" presName="txTwo" presStyleLbl="node2" presStyleIdx="3" presStyleCnt="4">
        <dgm:presLayoutVars>
          <dgm:chPref val="3"/>
        </dgm:presLayoutVars>
      </dgm:prSet>
      <dgm:spPr/>
    </dgm:pt>
    <dgm:pt modelId="{F238D8EC-A815-49D7-9A96-A955627DB80D}" type="pres">
      <dgm:prSet presAssocID="{EFB0D547-E820-4351-8960-74551B698936}" presName="parTransTwo" presStyleCnt="0"/>
      <dgm:spPr/>
    </dgm:pt>
    <dgm:pt modelId="{B2A93D3D-8034-4367-9766-CB0D53613B1D}" type="pres">
      <dgm:prSet presAssocID="{EFB0D547-E820-4351-8960-74551B698936}" presName="horzTwo" presStyleCnt="0"/>
      <dgm:spPr/>
    </dgm:pt>
    <dgm:pt modelId="{DC3E8DCB-E5EF-4B1B-B3C5-7948AFD60166}" type="pres">
      <dgm:prSet presAssocID="{FC54F39D-EA3D-47A9-9228-68C06B2BA449}" presName="vertThree" presStyleCnt="0"/>
      <dgm:spPr/>
    </dgm:pt>
    <dgm:pt modelId="{DAA40896-0DD2-4D6B-A6B0-48F8BFD4199E}" type="pres">
      <dgm:prSet presAssocID="{FC54F39D-EA3D-47A9-9228-68C06B2BA449}" presName="txThree" presStyleLbl="node3" presStyleIdx="3" presStyleCnt="4">
        <dgm:presLayoutVars>
          <dgm:chPref val="3"/>
        </dgm:presLayoutVars>
      </dgm:prSet>
      <dgm:spPr/>
    </dgm:pt>
    <dgm:pt modelId="{C1869191-8ED5-4A49-9D68-8D58C8E8AFB9}" type="pres">
      <dgm:prSet presAssocID="{FC54F39D-EA3D-47A9-9228-68C06B2BA449}" presName="horzThree" presStyleCnt="0"/>
      <dgm:spPr/>
    </dgm:pt>
  </dgm:ptLst>
  <dgm:cxnLst>
    <dgm:cxn modelId="{AEA7010B-310E-4790-A952-AFCE1533D7B5}" srcId="{AFB15598-B112-4C7E-993F-38E58CA2A398}" destId="{4C18D8B8-50B3-4990-B6F7-FBD28FC1F511}" srcOrd="0" destOrd="0" parTransId="{DFBFD043-A291-44BF-93B5-647A6A75700E}" sibTransId="{65B242E7-43FB-403A-BF95-F90DC704AB6B}"/>
    <dgm:cxn modelId="{A9F13111-931A-4577-AB39-9B6D1BFF1750}" srcId="{DFC4C152-7979-4B01-93CD-5B923B55ABD8}" destId="{2B7BB35A-7ECB-435D-9B09-91BB4646A523}" srcOrd="0" destOrd="0" parTransId="{A1A412B6-B17A-454C-8640-FB4443B661A8}" sibTransId="{118D58AE-9735-43CB-886A-C0A0B88B6317}"/>
    <dgm:cxn modelId="{84C3F420-7A82-49A6-9EE7-DB5C1C02786B}" type="presOf" srcId="{4C18D8B8-50B3-4990-B6F7-FBD28FC1F511}" destId="{DA3B466C-61FA-4630-A24C-54043F0F2170}" srcOrd="0" destOrd="0" presId="urn:microsoft.com/office/officeart/2005/8/layout/hierarchy4"/>
    <dgm:cxn modelId="{AE51D436-AB30-4FD3-93DF-189A718AB746}" type="presOf" srcId="{97CE3906-8E93-4BDA-9B87-4F41A110F334}" destId="{5974259E-A061-4C69-A3AE-9D83E2BB5D12}" srcOrd="0" destOrd="0" presId="urn:microsoft.com/office/officeart/2005/8/layout/hierarchy4"/>
    <dgm:cxn modelId="{BAEBB564-EA5D-4AF3-8F68-FFA8D95194FC}" type="presOf" srcId="{63739406-5BAD-43E4-A58E-1667CC05EEB8}" destId="{44E84C7E-D773-442A-90A6-010D62E99B94}" srcOrd="0" destOrd="0" presId="urn:microsoft.com/office/officeart/2005/8/layout/hierarchy4"/>
    <dgm:cxn modelId="{6B865D48-1D32-499B-9924-808B8195D5AB}" type="presOf" srcId="{EFB0D547-E820-4351-8960-74551B698936}" destId="{42DAC6A8-A694-49FA-9115-CE94807982EE}" srcOrd="0" destOrd="0" presId="urn:microsoft.com/office/officeart/2005/8/layout/hierarchy4"/>
    <dgm:cxn modelId="{10FEF769-E716-4A83-99BE-568BEE671B7A}" srcId="{EFB0D547-E820-4351-8960-74551B698936}" destId="{FC54F39D-EA3D-47A9-9228-68C06B2BA449}" srcOrd="0" destOrd="0" parTransId="{404E7BE6-E203-41F3-88EC-C1EDB32A16B0}" sibTransId="{E26838B7-80D9-45A7-9D1E-EC4F03258E16}"/>
    <dgm:cxn modelId="{5A5EC44C-B46D-4A2B-B8DB-80FC82212B1D}" type="presOf" srcId="{E0068647-3CC8-4004-8CE9-139276F76538}" destId="{97DFC94F-DC8C-406E-B2AA-8312F894ECDC}" srcOrd="0" destOrd="0" presId="urn:microsoft.com/office/officeart/2005/8/layout/hierarchy4"/>
    <dgm:cxn modelId="{6587906F-C62D-46F9-9B36-8426DF398221}" srcId="{DAEA7095-B9F5-4C49-A76E-2E7002FDAED7}" destId="{AFB15598-B112-4C7E-993F-38E58CA2A398}" srcOrd="0" destOrd="0" parTransId="{1EBDD46B-A179-416E-BC62-265296C6E692}" sibTransId="{A3B9AD9B-06F5-49F2-9C0A-217B75D089C5}"/>
    <dgm:cxn modelId="{FD35B554-12FC-432D-9FD0-06FACB85C09D}" srcId="{DC3C22D2-7579-4702-B8AF-411E4EC01AEB}" destId="{EFB0D547-E820-4351-8960-74551B698936}" srcOrd="3" destOrd="0" parTransId="{DB0405B1-3756-44A1-8B76-731A028A7490}" sibTransId="{AF02E7AC-B973-40D8-A3AB-99EA73F8E238}"/>
    <dgm:cxn modelId="{7495A175-63D0-43A2-B0F4-0B386C9CF581}" srcId="{4C18D8B8-50B3-4990-B6F7-FBD28FC1F511}" destId="{63739406-5BAD-43E4-A58E-1667CC05EEB8}" srcOrd="0" destOrd="0" parTransId="{6A94C795-176C-49C4-A4FC-498803C50EF8}" sibTransId="{3BD412D9-CE4C-466F-B5FC-DC3B6D092503}"/>
    <dgm:cxn modelId="{66B63E77-F676-444F-A48D-21654236A310}" srcId="{D581440F-78ED-4548-92AD-1055BC7B0745}" destId="{DC3C22D2-7579-4702-B8AF-411E4EC01AEB}" srcOrd="0" destOrd="0" parTransId="{D6A24798-F57B-4CC1-A46C-CB0DE763A690}" sibTransId="{366B7E3E-3AE5-457C-9991-DAA53683E441}"/>
    <dgm:cxn modelId="{B76CB781-D05E-451D-8909-85191C8F809B}" srcId="{DC3C22D2-7579-4702-B8AF-411E4EC01AEB}" destId="{DFC4C152-7979-4B01-93CD-5B923B55ABD8}" srcOrd="1" destOrd="0" parTransId="{9A38179E-8D3A-411D-A754-4F5DD68697EC}" sibTransId="{74B5CFF1-F55B-4E0A-9554-00CB1EC8C77E}"/>
    <dgm:cxn modelId="{EA6CD396-8022-4A8F-92D9-16EBEBE8EF8D}" type="presOf" srcId="{32C944FD-18D7-41A0-A21D-0E8C4F0B41B9}" destId="{37B2D994-61C6-4379-B0B2-669CA3484E2A}" srcOrd="0" destOrd="0" presId="urn:microsoft.com/office/officeart/2005/8/layout/hierarchy4"/>
    <dgm:cxn modelId="{410C4D9E-F149-4EBE-A76F-74E7E299B0E7}" srcId="{E0068647-3CC8-4004-8CE9-139276F76538}" destId="{32C944FD-18D7-41A0-A21D-0E8C4F0B41B9}" srcOrd="0" destOrd="0" parTransId="{2986C7A5-315E-42FE-A5D3-4D89423B2263}" sibTransId="{113FB6FC-15B1-44B1-B74D-2F15A096E689}"/>
    <dgm:cxn modelId="{4540EAA1-EECB-4930-8D34-0ABAABCA523E}" srcId="{DC3C22D2-7579-4702-B8AF-411E4EC01AEB}" destId="{DAEA7095-B9F5-4C49-A76E-2E7002FDAED7}" srcOrd="0" destOrd="0" parTransId="{2607AEEF-D387-4093-82E6-03174D00FE60}" sibTransId="{81E00BDE-966B-4FA8-9460-EF3B8406DBF0}"/>
    <dgm:cxn modelId="{70532EAA-E56A-4442-9B89-4AFDC20E6417}" type="presOf" srcId="{DAEA7095-B9F5-4C49-A76E-2E7002FDAED7}" destId="{D0A2B837-15F8-4BFF-8E50-37534DB2374A}" srcOrd="0" destOrd="0" presId="urn:microsoft.com/office/officeart/2005/8/layout/hierarchy4"/>
    <dgm:cxn modelId="{19511CC6-A6CA-43C8-B670-89F6451CFB66}" type="presOf" srcId="{DC3C22D2-7579-4702-B8AF-411E4EC01AEB}" destId="{44D22D28-EF61-485B-8EEC-1D5A706A9D94}" srcOrd="0" destOrd="0" presId="urn:microsoft.com/office/officeart/2005/8/layout/hierarchy4"/>
    <dgm:cxn modelId="{10695AC9-0FA9-4634-941B-85D517828E5B}" type="presOf" srcId="{DFC4C152-7979-4B01-93CD-5B923B55ABD8}" destId="{5598A5D2-7854-47D5-81CD-2183C1EB6CEC}" srcOrd="0" destOrd="0" presId="urn:microsoft.com/office/officeart/2005/8/layout/hierarchy4"/>
    <dgm:cxn modelId="{6EE480CF-0A35-49FD-9D37-3E42FB71B478}" type="presOf" srcId="{D581440F-78ED-4548-92AD-1055BC7B0745}" destId="{1B106DF3-5A3E-4E69-B037-83BFF7A81B05}" srcOrd="0" destOrd="0" presId="urn:microsoft.com/office/officeart/2005/8/layout/hierarchy4"/>
    <dgm:cxn modelId="{880B31D3-F96E-4BC8-9AE4-40EE9E2A470B}" type="presOf" srcId="{AFB15598-B112-4C7E-993F-38E58CA2A398}" destId="{308B85D2-CF9A-43CB-97BF-D040B8D550C0}" srcOrd="0" destOrd="0" presId="urn:microsoft.com/office/officeart/2005/8/layout/hierarchy4"/>
    <dgm:cxn modelId="{55D9A5E3-E610-4B4A-8B88-1B9D19A358CE}" srcId="{DC3C22D2-7579-4702-B8AF-411E4EC01AEB}" destId="{E0068647-3CC8-4004-8CE9-139276F76538}" srcOrd="2" destOrd="0" parTransId="{D20601C6-4730-42D3-B09C-2A4B373B2A38}" sibTransId="{EF5E1A45-D007-4958-A18C-E20CE4F46AAB}"/>
    <dgm:cxn modelId="{15A6D3F4-9D21-4B76-A413-804229DE1F61}" srcId="{2B7BB35A-7ECB-435D-9B09-91BB4646A523}" destId="{97CE3906-8E93-4BDA-9B87-4F41A110F334}" srcOrd="0" destOrd="0" parTransId="{9B270F84-B3CF-45DA-883C-695F0B63FC49}" sibTransId="{17839087-8D98-4962-BB3F-0931A981618C}"/>
    <dgm:cxn modelId="{A5C233F8-47A5-463B-8413-6FF7AEE1BA45}" type="presOf" srcId="{FC54F39D-EA3D-47A9-9228-68C06B2BA449}" destId="{DAA40896-0DD2-4D6B-A6B0-48F8BFD4199E}" srcOrd="0" destOrd="0" presId="urn:microsoft.com/office/officeart/2005/8/layout/hierarchy4"/>
    <dgm:cxn modelId="{4D41E7FC-28E1-424D-8DA0-E8A14E55C578}" type="presOf" srcId="{2B7BB35A-7ECB-435D-9B09-91BB4646A523}" destId="{9C83B179-AE5D-4594-A427-D67DF4463F0A}" srcOrd="0" destOrd="0" presId="urn:microsoft.com/office/officeart/2005/8/layout/hierarchy4"/>
    <dgm:cxn modelId="{4C01E44C-77EF-4BB7-831A-E95518874527}" type="presParOf" srcId="{1B106DF3-5A3E-4E69-B037-83BFF7A81B05}" destId="{6074DBCA-CE3C-4D7E-9F9E-CCED5EE22983}" srcOrd="0" destOrd="0" presId="urn:microsoft.com/office/officeart/2005/8/layout/hierarchy4"/>
    <dgm:cxn modelId="{3D558C6C-ABD2-4115-8D5D-123F86BC2E44}" type="presParOf" srcId="{6074DBCA-CE3C-4D7E-9F9E-CCED5EE22983}" destId="{44D22D28-EF61-485B-8EEC-1D5A706A9D94}" srcOrd="0" destOrd="0" presId="urn:microsoft.com/office/officeart/2005/8/layout/hierarchy4"/>
    <dgm:cxn modelId="{F2F36A48-9F03-4230-8A8F-87E7E11BAAA3}" type="presParOf" srcId="{6074DBCA-CE3C-4D7E-9F9E-CCED5EE22983}" destId="{5EB7845E-2859-49C4-B982-C47DEE67C4B7}" srcOrd="1" destOrd="0" presId="urn:microsoft.com/office/officeart/2005/8/layout/hierarchy4"/>
    <dgm:cxn modelId="{8819264B-6686-42A4-B54A-53EEBABF0E60}" type="presParOf" srcId="{6074DBCA-CE3C-4D7E-9F9E-CCED5EE22983}" destId="{BCAD8968-6B2D-48AD-AC6E-F5EB2735BEF7}" srcOrd="2" destOrd="0" presId="urn:microsoft.com/office/officeart/2005/8/layout/hierarchy4"/>
    <dgm:cxn modelId="{29224370-EC92-4C39-8953-7490EB2A0BD1}" type="presParOf" srcId="{BCAD8968-6B2D-48AD-AC6E-F5EB2735BEF7}" destId="{6DA9F73C-CEDF-4086-8B77-AC0271CAC670}" srcOrd="0" destOrd="0" presId="urn:microsoft.com/office/officeart/2005/8/layout/hierarchy4"/>
    <dgm:cxn modelId="{3DB0AF30-3A52-473C-B7DC-B31AB92D8F8B}" type="presParOf" srcId="{6DA9F73C-CEDF-4086-8B77-AC0271CAC670}" destId="{D0A2B837-15F8-4BFF-8E50-37534DB2374A}" srcOrd="0" destOrd="0" presId="urn:microsoft.com/office/officeart/2005/8/layout/hierarchy4"/>
    <dgm:cxn modelId="{B2C6E688-D362-4F3F-9E81-195E4D888972}" type="presParOf" srcId="{6DA9F73C-CEDF-4086-8B77-AC0271CAC670}" destId="{4C276309-0CFA-41C4-AB71-97153AD94009}" srcOrd="1" destOrd="0" presId="urn:microsoft.com/office/officeart/2005/8/layout/hierarchy4"/>
    <dgm:cxn modelId="{9AEC35B4-0871-42E0-B52A-9EB0C53ECD3D}" type="presParOf" srcId="{6DA9F73C-CEDF-4086-8B77-AC0271CAC670}" destId="{1633D4F1-056D-476A-ACEF-8C81B805B5E8}" srcOrd="2" destOrd="0" presId="urn:microsoft.com/office/officeart/2005/8/layout/hierarchy4"/>
    <dgm:cxn modelId="{60CDC7ED-35DA-4F9B-AA79-024D65899A7B}" type="presParOf" srcId="{1633D4F1-056D-476A-ACEF-8C81B805B5E8}" destId="{26165136-89AF-4291-8B4A-8D1218205C98}" srcOrd="0" destOrd="0" presId="urn:microsoft.com/office/officeart/2005/8/layout/hierarchy4"/>
    <dgm:cxn modelId="{6A4E0F05-F0F6-491E-9F00-A5A7673E7AC3}" type="presParOf" srcId="{26165136-89AF-4291-8B4A-8D1218205C98}" destId="{308B85D2-CF9A-43CB-97BF-D040B8D550C0}" srcOrd="0" destOrd="0" presId="urn:microsoft.com/office/officeart/2005/8/layout/hierarchy4"/>
    <dgm:cxn modelId="{3E8C2FFC-6FA2-428F-8010-1E6CD1E724B6}" type="presParOf" srcId="{26165136-89AF-4291-8B4A-8D1218205C98}" destId="{EBC291E8-0E34-402A-B11F-73233B11C949}" srcOrd="1" destOrd="0" presId="urn:microsoft.com/office/officeart/2005/8/layout/hierarchy4"/>
    <dgm:cxn modelId="{A631B1A9-6361-4C7A-A869-DDD534F270CD}" type="presParOf" srcId="{26165136-89AF-4291-8B4A-8D1218205C98}" destId="{DCE78C6F-BA03-4EFF-A637-1BB9902DFD78}" srcOrd="2" destOrd="0" presId="urn:microsoft.com/office/officeart/2005/8/layout/hierarchy4"/>
    <dgm:cxn modelId="{D5DBFA6E-B928-4A44-A93F-214398FBB122}" type="presParOf" srcId="{DCE78C6F-BA03-4EFF-A637-1BB9902DFD78}" destId="{41CE00DB-DFCE-4934-B868-ADB5979C1D17}" srcOrd="0" destOrd="0" presId="urn:microsoft.com/office/officeart/2005/8/layout/hierarchy4"/>
    <dgm:cxn modelId="{601E2018-4CB5-4EC9-AAA7-75B6AB37CD2D}" type="presParOf" srcId="{41CE00DB-DFCE-4934-B868-ADB5979C1D17}" destId="{DA3B466C-61FA-4630-A24C-54043F0F2170}" srcOrd="0" destOrd="0" presId="urn:microsoft.com/office/officeart/2005/8/layout/hierarchy4"/>
    <dgm:cxn modelId="{309142A8-4701-4458-9DC2-A7A1B1F0C08F}" type="presParOf" srcId="{41CE00DB-DFCE-4934-B868-ADB5979C1D17}" destId="{F3591A0C-BEA1-4E1F-8A3D-41A77F89D4FA}" srcOrd="1" destOrd="0" presId="urn:microsoft.com/office/officeart/2005/8/layout/hierarchy4"/>
    <dgm:cxn modelId="{79321589-5112-4375-A5FF-FC4231911405}" type="presParOf" srcId="{41CE00DB-DFCE-4934-B868-ADB5979C1D17}" destId="{266E767B-5DE5-4777-8782-96C651F55C23}" srcOrd="2" destOrd="0" presId="urn:microsoft.com/office/officeart/2005/8/layout/hierarchy4"/>
    <dgm:cxn modelId="{ADB163A1-D1EC-4DED-A715-56A665654BFC}" type="presParOf" srcId="{266E767B-5DE5-4777-8782-96C651F55C23}" destId="{AF2D9E2C-B35F-4D3D-B109-536A60288029}" srcOrd="0" destOrd="0" presId="urn:microsoft.com/office/officeart/2005/8/layout/hierarchy4"/>
    <dgm:cxn modelId="{DA85C112-A14A-4A21-8E1D-111D2D050056}" type="presParOf" srcId="{AF2D9E2C-B35F-4D3D-B109-536A60288029}" destId="{44E84C7E-D773-442A-90A6-010D62E99B94}" srcOrd="0" destOrd="0" presId="urn:microsoft.com/office/officeart/2005/8/layout/hierarchy4"/>
    <dgm:cxn modelId="{F6E717B8-335C-40C9-AB68-89C5F1B19E54}" type="presParOf" srcId="{AF2D9E2C-B35F-4D3D-B109-536A60288029}" destId="{61607B0D-1DED-40F7-83CA-48F69A0BF521}" srcOrd="1" destOrd="0" presId="urn:microsoft.com/office/officeart/2005/8/layout/hierarchy4"/>
    <dgm:cxn modelId="{6B086FD2-5C0F-4A8D-908E-7E26EEAE601E}" type="presParOf" srcId="{BCAD8968-6B2D-48AD-AC6E-F5EB2735BEF7}" destId="{224E1196-8EA9-4FA8-A8F9-D4BC59534B80}" srcOrd="1" destOrd="0" presId="urn:microsoft.com/office/officeart/2005/8/layout/hierarchy4"/>
    <dgm:cxn modelId="{19C69CDB-1A38-4430-A8B7-630AD240D82B}" type="presParOf" srcId="{BCAD8968-6B2D-48AD-AC6E-F5EB2735BEF7}" destId="{320D0A80-D7F4-40CD-A246-89A495602E98}" srcOrd="2" destOrd="0" presId="urn:microsoft.com/office/officeart/2005/8/layout/hierarchy4"/>
    <dgm:cxn modelId="{0402AE56-E942-4621-88E0-90E9EC8FD68C}" type="presParOf" srcId="{320D0A80-D7F4-40CD-A246-89A495602E98}" destId="{5598A5D2-7854-47D5-81CD-2183C1EB6CEC}" srcOrd="0" destOrd="0" presId="urn:microsoft.com/office/officeart/2005/8/layout/hierarchy4"/>
    <dgm:cxn modelId="{DA4C23A9-D101-4A63-8D29-CA6A8339DF33}" type="presParOf" srcId="{320D0A80-D7F4-40CD-A246-89A495602E98}" destId="{7AC0525C-0D23-4F74-B44A-1CA862A199FD}" srcOrd="1" destOrd="0" presId="urn:microsoft.com/office/officeart/2005/8/layout/hierarchy4"/>
    <dgm:cxn modelId="{565FAE8A-3E55-4F20-9CC2-630BCED92E52}" type="presParOf" srcId="{320D0A80-D7F4-40CD-A246-89A495602E98}" destId="{B033F6A8-4D4B-4A55-AED8-2043E15554D3}" srcOrd="2" destOrd="0" presId="urn:microsoft.com/office/officeart/2005/8/layout/hierarchy4"/>
    <dgm:cxn modelId="{7FF57C56-78B9-4FCF-9509-914590901EBC}" type="presParOf" srcId="{B033F6A8-4D4B-4A55-AED8-2043E15554D3}" destId="{5159DF8E-CF94-417C-9A40-CD140F132F8E}" srcOrd="0" destOrd="0" presId="urn:microsoft.com/office/officeart/2005/8/layout/hierarchy4"/>
    <dgm:cxn modelId="{9F4FDF4B-E20F-4522-AE75-7CF732AE5CC4}" type="presParOf" srcId="{5159DF8E-CF94-417C-9A40-CD140F132F8E}" destId="{9C83B179-AE5D-4594-A427-D67DF4463F0A}" srcOrd="0" destOrd="0" presId="urn:microsoft.com/office/officeart/2005/8/layout/hierarchy4"/>
    <dgm:cxn modelId="{F6DC7CCB-0C6D-4A67-A0CB-D2047B1758C3}" type="presParOf" srcId="{5159DF8E-CF94-417C-9A40-CD140F132F8E}" destId="{8284E03E-2A93-43AE-BED2-D363507352BE}" srcOrd="1" destOrd="0" presId="urn:microsoft.com/office/officeart/2005/8/layout/hierarchy4"/>
    <dgm:cxn modelId="{D7F1C223-ABFF-4AF3-8369-4E205B29A6DD}" type="presParOf" srcId="{5159DF8E-CF94-417C-9A40-CD140F132F8E}" destId="{DABA0F64-2C5A-497D-9A80-488E8B93E5BB}" srcOrd="2" destOrd="0" presId="urn:microsoft.com/office/officeart/2005/8/layout/hierarchy4"/>
    <dgm:cxn modelId="{EF56991F-359B-4880-AF94-BD113FE963DB}" type="presParOf" srcId="{DABA0F64-2C5A-497D-9A80-488E8B93E5BB}" destId="{75A82BF0-0E1C-459C-BCD7-E26A374875A0}" srcOrd="0" destOrd="0" presId="urn:microsoft.com/office/officeart/2005/8/layout/hierarchy4"/>
    <dgm:cxn modelId="{A057E6E2-BF69-4B68-8011-EE7C4D982F80}" type="presParOf" srcId="{75A82BF0-0E1C-459C-BCD7-E26A374875A0}" destId="{5974259E-A061-4C69-A3AE-9D83E2BB5D12}" srcOrd="0" destOrd="0" presId="urn:microsoft.com/office/officeart/2005/8/layout/hierarchy4"/>
    <dgm:cxn modelId="{105A2280-1314-49FF-A757-A5B79A450126}" type="presParOf" srcId="{75A82BF0-0E1C-459C-BCD7-E26A374875A0}" destId="{42E10DA3-B422-4FF6-BBDF-4CA5173FEDD2}" srcOrd="1" destOrd="0" presId="urn:microsoft.com/office/officeart/2005/8/layout/hierarchy4"/>
    <dgm:cxn modelId="{556E8D7D-04E0-4E83-8E35-48369AEE6551}" type="presParOf" srcId="{BCAD8968-6B2D-48AD-AC6E-F5EB2735BEF7}" destId="{8266C1DA-3B76-4647-BD54-B0671EBABA67}" srcOrd="3" destOrd="0" presId="urn:microsoft.com/office/officeart/2005/8/layout/hierarchy4"/>
    <dgm:cxn modelId="{2DD008CD-8793-4859-A666-93CA15A6FC81}" type="presParOf" srcId="{BCAD8968-6B2D-48AD-AC6E-F5EB2735BEF7}" destId="{A051A071-C232-4DD4-BB1C-38BE7588E6E0}" srcOrd="4" destOrd="0" presId="urn:microsoft.com/office/officeart/2005/8/layout/hierarchy4"/>
    <dgm:cxn modelId="{3CEF485E-5CC7-48B4-A62D-B978F4471AE5}" type="presParOf" srcId="{A051A071-C232-4DD4-BB1C-38BE7588E6E0}" destId="{97DFC94F-DC8C-406E-B2AA-8312F894ECDC}" srcOrd="0" destOrd="0" presId="urn:microsoft.com/office/officeart/2005/8/layout/hierarchy4"/>
    <dgm:cxn modelId="{0C17F6E4-579A-4FF8-908E-56016EEBAA6D}" type="presParOf" srcId="{A051A071-C232-4DD4-BB1C-38BE7588E6E0}" destId="{24E708E5-E471-467B-8AD4-2BCF32894253}" srcOrd="1" destOrd="0" presId="urn:microsoft.com/office/officeart/2005/8/layout/hierarchy4"/>
    <dgm:cxn modelId="{50C1B42A-24BE-4B27-AF0A-1528AEBDFC81}" type="presParOf" srcId="{A051A071-C232-4DD4-BB1C-38BE7588E6E0}" destId="{A5CEB50C-BA53-482B-A9BE-0F97706A656C}" srcOrd="2" destOrd="0" presId="urn:microsoft.com/office/officeart/2005/8/layout/hierarchy4"/>
    <dgm:cxn modelId="{491E1A03-C3BB-459D-937B-FA6900ABD6C7}" type="presParOf" srcId="{A5CEB50C-BA53-482B-A9BE-0F97706A656C}" destId="{800B0D5E-A298-44F3-B6D1-C4351355BE0C}" srcOrd="0" destOrd="0" presId="urn:microsoft.com/office/officeart/2005/8/layout/hierarchy4"/>
    <dgm:cxn modelId="{79EB0743-6777-47E4-A1FE-615870BF0904}" type="presParOf" srcId="{800B0D5E-A298-44F3-B6D1-C4351355BE0C}" destId="{37B2D994-61C6-4379-B0B2-669CA3484E2A}" srcOrd="0" destOrd="0" presId="urn:microsoft.com/office/officeart/2005/8/layout/hierarchy4"/>
    <dgm:cxn modelId="{374EDB5C-66DD-4C56-BA0A-E470410B9A03}" type="presParOf" srcId="{800B0D5E-A298-44F3-B6D1-C4351355BE0C}" destId="{5A9873ED-E2AE-491B-B5DE-BF33AA90F4CC}" srcOrd="1" destOrd="0" presId="urn:microsoft.com/office/officeart/2005/8/layout/hierarchy4"/>
    <dgm:cxn modelId="{61DDB5C1-19F4-4050-BF91-32EFC7A0FB34}" type="presParOf" srcId="{BCAD8968-6B2D-48AD-AC6E-F5EB2735BEF7}" destId="{F2176E49-5187-413F-A476-CD8B30EC918D}" srcOrd="5" destOrd="0" presId="urn:microsoft.com/office/officeart/2005/8/layout/hierarchy4"/>
    <dgm:cxn modelId="{6E7EF821-7914-48BF-9974-FD28F1B232E5}" type="presParOf" srcId="{BCAD8968-6B2D-48AD-AC6E-F5EB2735BEF7}" destId="{26E99DDA-765C-49EA-B1B2-42F66C7016F7}" srcOrd="6" destOrd="0" presId="urn:microsoft.com/office/officeart/2005/8/layout/hierarchy4"/>
    <dgm:cxn modelId="{C8473BAD-FD41-4EF0-A98E-9A7092A5F78C}" type="presParOf" srcId="{26E99DDA-765C-49EA-B1B2-42F66C7016F7}" destId="{42DAC6A8-A694-49FA-9115-CE94807982EE}" srcOrd="0" destOrd="0" presId="urn:microsoft.com/office/officeart/2005/8/layout/hierarchy4"/>
    <dgm:cxn modelId="{A2F8CC8A-799E-44A1-916C-C2069F278DE8}" type="presParOf" srcId="{26E99DDA-765C-49EA-B1B2-42F66C7016F7}" destId="{F238D8EC-A815-49D7-9A96-A955627DB80D}" srcOrd="1" destOrd="0" presId="urn:microsoft.com/office/officeart/2005/8/layout/hierarchy4"/>
    <dgm:cxn modelId="{490DBAF1-AAF0-4BF2-AD89-C05731507E1C}" type="presParOf" srcId="{26E99DDA-765C-49EA-B1B2-42F66C7016F7}" destId="{B2A93D3D-8034-4367-9766-CB0D53613B1D}" srcOrd="2" destOrd="0" presId="urn:microsoft.com/office/officeart/2005/8/layout/hierarchy4"/>
    <dgm:cxn modelId="{EFBF1CB7-1DD9-4CC8-87A7-4097261AA5C3}" type="presParOf" srcId="{B2A93D3D-8034-4367-9766-CB0D53613B1D}" destId="{DC3E8DCB-E5EF-4B1B-B3C5-7948AFD60166}" srcOrd="0" destOrd="0" presId="urn:microsoft.com/office/officeart/2005/8/layout/hierarchy4"/>
    <dgm:cxn modelId="{3C3D230B-9135-4A16-B7BA-D71714E1BCB0}" type="presParOf" srcId="{DC3E8DCB-E5EF-4B1B-B3C5-7948AFD60166}" destId="{DAA40896-0DD2-4D6B-A6B0-48F8BFD4199E}" srcOrd="0" destOrd="0" presId="urn:microsoft.com/office/officeart/2005/8/layout/hierarchy4"/>
    <dgm:cxn modelId="{2D384D6D-F604-4044-9727-A8942F0EF3DD}" type="presParOf" srcId="{DC3E8DCB-E5EF-4B1B-B3C5-7948AFD60166}" destId="{C1869191-8ED5-4A49-9D68-8D58C8E8AFB9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2C13A2F-BBE7-4334-A07B-28E570DAFAB6}" type="doc">
      <dgm:prSet loTypeId="urn:microsoft.com/office/officeart/2005/8/layout/vList2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s-AR"/>
        </a:p>
      </dgm:t>
    </dgm:pt>
    <dgm:pt modelId="{1D9FF0DF-712B-4BE3-B7F4-CCFEF1310977}">
      <dgm:prSet phldrT="[Texto]"/>
      <dgm:spPr>
        <a:xfrm>
          <a:off x="0" y="70027"/>
          <a:ext cx="3888432" cy="954719"/>
        </a:xfrm>
        <a:prstGeom prst="roundRect">
          <a:avLst/>
        </a:prstGeom>
        <a:solidFill>
          <a:srgbClr val="ACE1FE">
            <a:shade val="50000"/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s-AR" dirty="0">
              <a:solidFill>
                <a:sysClr val="window" lastClr="FFFFFF"/>
              </a:solidFill>
              <a:latin typeface="Candara"/>
              <a:ea typeface="+mn-ea"/>
              <a:cs typeface="+mn-cs"/>
            </a:rPr>
            <a:t>EL GRUISTA: CONDICIONANTES</a:t>
          </a:r>
        </a:p>
      </dgm:t>
    </dgm:pt>
    <dgm:pt modelId="{E3B91015-9579-4D69-BDCF-63C1E03F0739}" type="parTrans" cxnId="{06FB8F9F-9CFB-4682-A5AA-F17A08A4F77C}">
      <dgm:prSet/>
      <dgm:spPr/>
      <dgm:t>
        <a:bodyPr/>
        <a:lstStyle/>
        <a:p>
          <a:endParaRPr lang="es-AR"/>
        </a:p>
      </dgm:t>
    </dgm:pt>
    <dgm:pt modelId="{33714C3F-152F-4FB1-AD0F-A9AA24DB6559}" type="sibTrans" cxnId="{06FB8F9F-9CFB-4682-A5AA-F17A08A4F77C}">
      <dgm:prSet/>
      <dgm:spPr/>
      <dgm:t>
        <a:bodyPr/>
        <a:lstStyle/>
        <a:p>
          <a:endParaRPr lang="es-AR"/>
        </a:p>
      </dgm:t>
    </dgm:pt>
    <dgm:pt modelId="{C94B4C3E-87B0-4936-BA1C-3E1C8A532A0F}">
      <dgm:prSet phldrT="[Texto]"/>
      <dgm:spPr>
        <a:xfrm>
          <a:off x="0" y="1024747"/>
          <a:ext cx="3888432" cy="288144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Char char="•"/>
          </a:pPr>
          <a:r>
            <a:rPr lang="es-AR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ndara"/>
              <a:ea typeface="+mn-ea"/>
              <a:cs typeface="+mn-cs"/>
            </a:rPr>
            <a:t>Rapidez de decisión</a:t>
          </a:r>
        </a:p>
      </dgm:t>
    </dgm:pt>
    <dgm:pt modelId="{16867352-0638-453C-B990-DD01F8997611}" type="parTrans" cxnId="{88463BDE-065D-4162-BE41-C539087B0718}">
      <dgm:prSet/>
      <dgm:spPr/>
      <dgm:t>
        <a:bodyPr/>
        <a:lstStyle/>
        <a:p>
          <a:endParaRPr lang="es-AR"/>
        </a:p>
      </dgm:t>
    </dgm:pt>
    <dgm:pt modelId="{D5715973-DB5F-417F-99E8-D58E7B6435C7}" type="sibTrans" cxnId="{88463BDE-065D-4162-BE41-C539087B0718}">
      <dgm:prSet/>
      <dgm:spPr/>
      <dgm:t>
        <a:bodyPr/>
        <a:lstStyle/>
        <a:p>
          <a:endParaRPr lang="es-AR"/>
        </a:p>
      </dgm:t>
    </dgm:pt>
    <dgm:pt modelId="{9E1B199A-4F8B-4A27-BD40-FD1D242B1BD4}">
      <dgm:prSet phldrT="[Texto]"/>
      <dgm:spPr>
        <a:xfrm>
          <a:off x="0" y="1024747"/>
          <a:ext cx="3888432" cy="288144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Char char="•"/>
          </a:pPr>
          <a:r>
            <a:rPr lang="es-AR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ndara"/>
              <a:ea typeface="+mn-ea"/>
              <a:cs typeface="+mn-cs"/>
            </a:rPr>
            <a:t>Coordinación muscular</a:t>
          </a:r>
        </a:p>
      </dgm:t>
    </dgm:pt>
    <dgm:pt modelId="{0F87990B-11CD-4AEE-9B08-62F59C2FE844}" type="parTrans" cxnId="{0C15701B-D776-4784-895A-7394F75D426C}">
      <dgm:prSet/>
      <dgm:spPr/>
      <dgm:t>
        <a:bodyPr/>
        <a:lstStyle/>
        <a:p>
          <a:endParaRPr lang="es-AR"/>
        </a:p>
      </dgm:t>
    </dgm:pt>
    <dgm:pt modelId="{8E12A00E-A6E1-4A5E-826B-0BC94A5049BB}" type="sibTrans" cxnId="{0C15701B-D776-4784-895A-7394F75D426C}">
      <dgm:prSet/>
      <dgm:spPr/>
      <dgm:t>
        <a:bodyPr/>
        <a:lstStyle/>
        <a:p>
          <a:endParaRPr lang="es-AR"/>
        </a:p>
      </dgm:t>
    </dgm:pt>
    <dgm:pt modelId="{E07259C3-423F-4C80-8A03-6C7B0044DA77}">
      <dgm:prSet phldrT="[Texto]"/>
      <dgm:spPr>
        <a:xfrm>
          <a:off x="0" y="1024747"/>
          <a:ext cx="3888432" cy="288144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Char char="•"/>
          </a:pPr>
          <a:r>
            <a:rPr lang="es-AR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ndara"/>
              <a:ea typeface="+mn-ea"/>
              <a:cs typeface="+mn-cs"/>
            </a:rPr>
            <a:t>Reflejos</a:t>
          </a:r>
        </a:p>
      </dgm:t>
    </dgm:pt>
    <dgm:pt modelId="{9391E916-F4B1-455E-9405-4A6CC8BCFE8E}" type="parTrans" cxnId="{A30159EF-CF61-4D25-9241-704750CA88C5}">
      <dgm:prSet/>
      <dgm:spPr/>
      <dgm:t>
        <a:bodyPr/>
        <a:lstStyle/>
        <a:p>
          <a:endParaRPr lang="es-AR"/>
        </a:p>
      </dgm:t>
    </dgm:pt>
    <dgm:pt modelId="{411C6F20-8CEA-4544-A16A-A8F53ACC0DA3}" type="sibTrans" cxnId="{A30159EF-CF61-4D25-9241-704750CA88C5}">
      <dgm:prSet/>
      <dgm:spPr/>
      <dgm:t>
        <a:bodyPr/>
        <a:lstStyle/>
        <a:p>
          <a:endParaRPr lang="es-AR"/>
        </a:p>
      </dgm:t>
    </dgm:pt>
    <dgm:pt modelId="{628BAE5A-8011-410B-B1F0-7C9972F65423}">
      <dgm:prSet phldrT="[Texto]"/>
      <dgm:spPr>
        <a:xfrm>
          <a:off x="0" y="1024747"/>
          <a:ext cx="3888432" cy="288144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Char char="•"/>
          </a:pPr>
          <a:r>
            <a:rPr lang="es-AR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ndara"/>
              <a:ea typeface="+mn-ea"/>
              <a:cs typeface="+mn-cs"/>
            </a:rPr>
            <a:t>Aptitud de equilibrio</a:t>
          </a:r>
        </a:p>
      </dgm:t>
    </dgm:pt>
    <dgm:pt modelId="{ADADFE7F-5BF4-42C7-809E-867EA3497467}" type="parTrans" cxnId="{CF4A5817-7E0B-40D2-BC80-C3F227BB3D20}">
      <dgm:prSet/>
      <dgm:spPr/>
      <dgm:t>
        <a:bodyPr/>
        <a:lstStyle/>
        <a:p>
          <a:endParaRPr lang="es-AR"/>
        </a:p>
      </dgm:t>
    </dgm:pt>
    <dgm:pt modelId="{209CA322-ED21-4687-AF60-7FC0674A5838}" type="sibTrans" cxnId="{CF4A5817-7E0B-40D2-BC80-C3F227BB3D20}">
      <dgm:prSet/>
      <dgm:spPr/>
      <dgm:t>
        <a:bodyPr/>
        <a:lstStyle/>
        <a:p>
          <a:endParaRPr lang="es-AR"/>
        </a:p>
      </dgm:t>
    </dgm:pt>
    <dgm:pt modelId="{1AD1EAC2-D6CD-43DC-8029-3868BE3D5B53}">
      <dgm:prSet phldrT="[Texto]"/>
      <dgm:spPr>
        <a:xfrm>
          <a:off x="0" y="1024747"/>
          <a:ext cx="3888432" cy="288144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Char char="•"/>
          </a:pPr>
          <a:r>
            <a:rPr lang="es-AR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ndara"/>
              <a:ea typeface="+mn-ea"/>
              <a:cs typeface="+mn-cs"/>
            </a:rPr>
            <a:t>Normalidad en el funcionamiento de sus extremidades</a:t>
          </a:r>
        </a:p>
      </dgm:t>
    </dgm:pt>
    <dgm:pt modelId="{955C0C02-ACF5-4FF8-B05F-460B6D57B64B}" type="parTrans" cxnId="{1102FDB9-7741-49DB-9480-552EA9AE723D}">
      <dgm:prSet/>
      <dgm:spPr/>
      <dgm:t>
        <a:bodyPr/>
        <a:lstStyle/>
        <a:p>
          <a:endParaRPr lang="es-AR"/>
        </a:p>
      </dgm:t>
    </dgm:pt>
    <dgm:pt modelId="{140CC4D7-5AE2-4D17-8EC2-F4FBAC482334}" type="sibTrans" cxnId="{1102FDB9-7741-49DB-9480-552EA9AE723D}">
      <dgm:prSet/>
      <dgm:spPr/>
      <dgm:t>
        <a:bodyPr/>
        <a:lstStyle/>
        <a:p>
          <a:endParaRPr lang="es-AR"/>
        </a:p>
      </dgm:t>
    </dgm:pt>
    <dgm:pt modelId="{489466E5-CD9D-4A2E-9417-96968FFDE6DC}">
      <dgm:prSet phldrT="[Texto]"/>
      <dgm:spPr>
        <a:xfrm>
          <a:off x="0" y="1024747"/>
          <a:ext cx="3888432" cy="288144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Char char="•"/>
          </a:pPr>
          <a:endParaRPr lang="es-AR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/>
            <a:ea typeface="+mn-ea"/>
            <a:cs typeface="+mn-cs"/>
          </a:endParaRPr>
        </a:p>
      </dgm:t>
    </dgm:pt>
    <dgm:pt modelId="{3FFBFBB6-2E3E-4078-9C89-769FB09E4237}" type="parTrans" cxnId="{3560D51B-3994-4FA5-AD4E-4D8CBA178EF1}">
      <dgm:prSet/>
      <dgm:spPr/>
      <dgm:t>
        <a:bodyPr/>
        <a:lstStyle/>
        <a:p>
          <a:endParaRPr lang="es-AR"/>
        </a:p>
      </dgm:t>
    </dgm:pt>
    <dgm:pt modelId="{9CCC9E70-932E-4B88-9989-66E034E017E3}" type="sibTrans" cxnId="{3560D51B-3994-4FA5-AD4E-4D8CBA178EF1}">
      <dgm:prSet/>
      <dgm:spPr/>
      <dgm:t>
        <a:bodyPr/>
        <a:lstStyle/>
        <a:p>
          <a:endParaRPr lang="es-AR"/>
        </a:p>
      </dgm:t>
    </dgm:pt>
    <dgm:pt modelId="{43395B74-04DF-4C12-AD02-B9A0DB2008B3}">
      <dgm:prSet phldrT="[Texto]"/>
      <dgm:spPr>
        <a:xfrm>
          <a:off x="0" y="1024747"/>
          <a:ext cx="3888432" cy="288144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Char char="•"/>
          </a:pPr>
          <a:r>
            <a:rPr lang="es-AR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ndara"/>
              <a:ea typeface="+mn-ea"/>
              <a:cs typeface="+mn-cs"/>
            </a:rPr>
            <a:t>Agudeza visual</a:t>
          </a:r>
        </a:p>
      </dgm:t>
    </dgm:pt>
    <dgm:pt modelId="{55C04B4D-4D04-46DA-B64B-30E11D1D980E}" type="parTrans" cxnId="{ED9B893C-037F-4D0C-BC13-E94531FCBB81}">
      <dgm:prSet/>
      <dgm:spPr/>
      <dgm:t>
        <a:bodyPr/>
        <a:lstStyle/>
        <a:p>
          <a:endParaRPr lang="es-AR"/>
        </a:p>
      </dgm:t>
    </dgm:pt>
    <dgm:pt modelId="{16024A9A-D9A2-48F0-A809-D026A26B2B52}" type="sibTrans" cxnId="{ED9B893C-037F-4D0C-BC13-E94531FCBB81}">
      <dgm:prSet/>
      <dgm:spPr/>
      <dgm:t>
        <a:bodyPr/>
        <a:lstStyle/>
        <a:p>
          <a:endParaRPr lang="es-AR"/>
        </a:p>
      </dgm:t>
    </dgm:pt>
    <dgm:pt modelId="{6AB705B3-F5CF-4CC7-B48D-CF421DCC833D}">
      <dgm:prSet phldrT="[Texto]"/>
      <dgm:spPr>
        <a:xfrm>
          <a:off x="0" y="1024747"/>
          <a:ext cx="3888432" cy="288144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Char char="•"/>
          </a:pPr>
          <a:r>
            <a:rPr lang="es-AR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ndara"/>
              <a:ea typeface="+mn-ea"/>
              <a:cs typeface="+mn-cs"/>
            </a:rPr>
            <a:t>Edad (superior a 20 años)</a:t>
          </a:r>
        </a:p>
      </dgm:t>
    </dgm:pt>
    <dgm:pt modelId="{5BB03849-4189-4963-9D9C-6B42A3EFF8E2}" type="parTrans" cxnId="{2CE2FDF5-24EE-4716-9C7A-BEB0D89A359E}">
      <dgm:prSet/>
      <dgm:spPr/>
      <dgm:t>
        <a:bodyPr/>
        <a:lstStyle/>
        <a:p>
          <a:endParaRPr lang="es-AR"/>
        </a:p>
      </dgm:t>
    </dgm:pt>
    <dgm:pt modelId="{9CF28696-5D4F-4365-B544-A0B8D3A88028}" type="sibTrans" cxnId="{2CE2FDF5-24EE-4716-9C7A-BEB0D89A359E}">
      <dgm:prSet/>
      <dgm:spPr/>
      <dgm:t>
        <a:bodyPr/>
        <a:lstStyle/>
        <a:p>
          <a:endParaRPr lang="es-AR"/>
        </a:p>
      </dgm:t>
    </dgm:pt>
    <dgm:pt modelId="{2E2B4A41-7812-4D8F-879C-8ADCC6D02939}" type="pres">
      <dgm:prSet presAssocID="{B2C13A2F-BBE7-4334-A07B-28E570DAFAB6}" presName="linear" presStyleCnt="0">
        <dgm:presLayoutVars>
          <dgm:animLvl val="lvl"/>
          <dgm:resizeHandles val="exact"/>
        </dgm:presLayoutVars>
      </dgm:prSet>
      <dgm:spPr/>
    </dgm:pt>
    <dgm:pt modelId="{E9C8525C-77B6-49BF-A620-F3F9747E55E8}" type="pres">
      <dgm:prSet presAssocID="{1D9FF0DF-712B-4BE3-B7F4-CCFEF1310977}" presName="parentText" presStyleLbl="node1" presStyleIdx="0" presStyleCnt="1" custLinFactNeighborX="-415" custLinFactNeighborY="-754">
        <dgm:presLayoutVars>
          <dgm:chMax val="0"/>
          <dgm:bulletEnabled val="1"/>
        </dgm:presLayoutVars>
      </dgm:prSet>
      <dgm:spPr/>
    </dgm:pt>
    <dgm:pt modelId="{F4C6FEB5-0479-4F7E-999E-071D9B1DEEE8}" type="pres">
      <dgm:prSet presAssocID="{1D9FF0DF-712B-4BE3-B7F4-CCFEF1310977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A324CE0D-5F61-41B9-B186-F28A1BB9DF9C}" type="presOf" srcId="{E07259C3-423F-4C80-8A03-6C7B0044DA77}" destId="{F4C6FEB5-0479-4F7E-999E-071D9B1DEEE8}" srcOrd="0" destOrd="2" presId="urn:microsoft.com/office/officeart/2005/8/layout/vList2"/>
    <dgm:cxn modelId="{CF4A5817-7E0B-40D2-BC80-C3F227BB3D20}" srcId="{1D9FF0DF-712B-4BE3-B7F4-CCFEF1310977}" destId="{628BAE5A-8011-410B-B1F0-7C9972F65423}" srcOrd="3" destOrd="0" parTransId="{ADADFE7F-5BF4-42C7-809E-867EA3497467}" sibTransId="{209CA322-ED21-4687-AF60-7FC0674A5838}"/>
    <dgm:cxn modelId="{C32E2319-06A9-4574-A673-93EA0E4F7353}" type="presOf" srcId="{43395B74-04DF-4C12-AD02-B9A0DB2008B3}" destId="{F4C6FEB5-0479-4F7E-999E-071D9B1DEEE8}" srcOrd="0" destOrd="5" presId="urn:microsoft.com/office/officeart/2005/8/layout/vList2"/>
    <dgm:cxn modelId="{0C15701B-D776-4784-895A-7394F75D426C}" srcId="{1D9FF0DF-712B-4BE3-B7F4-CCFEF1310977}" destId="{9E1B199A-4F8B-4A27-BD40-FD1D242B1BD4}" srcOrd="1" destOrd="0" parTransId="{0F87990B-11CD-4AEE-9B08-62F59C2FE844}" sibTransId="{8E12A00E-A6E1-4A5E-826B-0BC94A5049BB}"/>
    <dgm:cxn modelId="{3560D51B-3994-4FA5-AD4E-4D8CBA178EF1}" srcId="{1D9FF0DF-712B-4BE3-B7F4-CCFEF1310977}" destId="{489466E5-CD9D-4A2E-9417-96968FFDE6DC}" srcOrd="7" destOrd="0" parTransId="{3FFBFBB6-2E3E-4078-9C89-769FB09E4237}" sibTransId="{9CCC9E70-932E-4B88-9989-66E034E017E3}"/>
    <dgm:cxn modelId="{958D1128-9368-4D49-AB25-B7DBFDF4A3FD}" type="presOf" srcId="{B2C13A2F-BBE7-4334-A07B-28E570DAFAB6}" destId="{2E2B4A41-7812-4D8F-879C-8ADCC6D02939}" srcOrd="0" destOrd="0" presId="urn:microsoft.com/office/officeart/2005/8/layout/vList2"/>
    <dgm:cxn modelId="{ED9B893C-037F-4D0C-BC13-E94531FCBB81}" srcId="{1D9FF0DF-712B-4BE3-B7F4-CCFEF1310977}" destId="{43395B74-04DF-4C12-AD02-B9A0DB2008B3}" srcOrd="5" destOrd="0" parTransId="{55C04B4D-4D04-46DA-B64B-30E11D1D980E}" sibTransId="{16024A9A-D9A2-48F0-A809-D026A26B2B52}"/>
    <dgm:cxn modelId="{D5AADB77-D413-4105-80DC-8DF5E97B0909}" type="presOf" srcId="{1AD1EAC2-D6CD-43DC-8029-3868BE3D5B53}" destId="{F4C6FEB5-0479-4F7E-999E-071D9B1DEEE8}" srcOrd="0" destOrd="4" presId="urn:microsoft.com/office/officeart/2005/8/layout/vList2"/>
    <dgm:cxn modelId="{4122C48A-73F6-45C0-A7FE-2D8ACEC8B22D}" type="presOf" srcId="{6AB705B3-F5CF-4CC7-B48D-CF421DCC833D}" destId="{F4C6FEB5-0479-4F7E-999E-071D9B1DEEE8}" srcOrd="0" destOrd="6" presId="urn:microsoft.com/office/officeart/2005/8/layout/vList2"/>
    <dgm:cxn modelId="{44C38A8E-7D5C-4D0E-8321-7DF93135AAC2}" type="presOf" srcId="{C94B4C3E-87B0-4936-BA1C-3E1C8A532A0F}" destId="{F4C6FEB5-0479-4F7E-999E-071D9B1DEEE8}" srcOrd="0" destOrd="0" presId="urn:microsoft.com/office/officeart/2005/8/layout/vList2"/>
    <dgm:cxn modelId="{06FB8F9F-9CFB-4682-A5AA-F17A08A4F77C}" srcId="{B2C13A2F-BBE7-4334-A07B-28E570DAFAB6}" destId="{1D9FF0DF-712B-4BE3-B7F4-CCFEF1310977}" srcOrd="0" destOrd="0" parTransId="{E3B91015-9579-4D69-BDCF-63C1E03F0739}" sibTransId="{33714C3F-152F-4FB1-AD0F-A9AA24DB6559}"/>
    <dgm:cxn modelId="{1102FDB9-7741-49DB-9480-552EA9AE723D}" srcId="{1D9FF0DF-712B-4BE3-B7F4-CCFEF1310977}" destId="{1AD1EAC2-D6CD-43DC-8029-3868BE3D5B53}" srcOrd="4" destOrd="0" parTransId="{955C0C02-ACF5-4FF8-B05F-460B6D57B64B}" sibTransId="{140CC4D7-5AE2-4D17-8EC2-F4FBAC482334}"/>
    <dgm:cxn modelId="{F50653C5-03A3-43B9-83F0-D0D596561B87}" type="presOf" srcId="{9E1B199A-4F8B-4A27-BD40-FD1D242B1BD4}" destId="{F4C6FEB5-0479-4F7E-999E-071D9B1DEEE8}" srcOrd="0" destOrd="1" presId="urn:microsoft.com/office/officeart/2005/8/layout/vList2"/>
    <dgm:cxn modelId="{676B80C9-DDE2-463B-B752-5794871D7705}" type="presOf" srcId="{628BAE5A-8011-410B-B1F0-7C9972F65423}" destId="{F4C6FEB5-0479-4F7E-999E-071D9B1DEEE8}" srcOrd="0" destOrd="3" presId="urn:microsoft.com/office/officeart/2005/8/layout/vList2"/>
    <dgm:cxn modelId="{CF6775D5-E68F-4133-A1B4-8B7432F435FF}" type="presOf" srcId="{1D9FF0DF-712B-4BE3-B7F4-CCFEF1310977}" destId="{E9C8525C-77B6-49BF-A620-F3F9747E55E8}" srcOrd="0" destOrd="0" presId="urn:microsoft.com/office/officeart/2005/8/layout/vList2"/>
    <dgm:cxn modelId="{88463BDE-065D-4162-BE41-C539087B0718}" srcId="{1D9FF0DF-712B-4BE3-B7F4-CCFEF1310977}" destId="{C94B4C3E-87B0-4936-BA1C-3E1C8A532A0F}" srcOrd="0" destOrd="0" parTransId="{16867352-0638-453C-B990-DD01F8997611}" sibTransId="{D5715973-DB5F-417F-99E8-D58E7B6435C7}"/>
    <dgm:cxn modelId="{A30159EF-CF61-4D25-9241-704750CA88C5}" srcId="{1D9FF0DF-712B-4BE3-B7F4-CCFEF1310977}" destId="{E07259C3-423F-4C80-8A03-6C7B0044DA77}" srcOrd="2" destOrd="0" parTransId="{9391E916-F4B1-455E-9405-4A6CC8BCFE8E}" sibTransId="{411C6F20-8CEA-4544-A16A-A8F53ACC0DA3}"/>
    <dgm:cxn modelId="{61F2E9F1-69F7-4C03-8D04-4DF508AA51C9}" type="presOf" srcId="{489466E5-CD9D-4A2E-9417-96968FFDE6DC}" destId="{F4C6FEB5-0479-4F7E-999E-071D9B1DEEE8}" srcOrd="0" destOrd="7" presId="urn:microsoft.com/office/officeart/2005/8/layout/vList2"/>
    <dgm:cxn modelId="{2CE2FDF5-24EE-4716-9C7A-BEB0D89A359E}" srcId="{1D9FF0DF-712B-4BE3-B7F4-CCFEF1310977}" destId="{6AB705B3-F5CF-4CC7-B48D-CF421DCC833D}" srcOrd="6" destOrd="0" parTransId="{5BB03849-4189-4963-9D9C-6B42A3EFF8E2}" sibTransId="{9CF28696-5D4F-4365-B544-A0B8D3A88028}"/>
    <dgm:cxn modelId="{B0049BD8-1B57-4D23-B552-61437A9E3D0B}" type="presParOf" srcId="{2E2B4A41-7812-4D8F-879C-8ADCC6D02939}" destId="{E9C8525C-77B6-49BF-A620-F3F9747E55E8}" srcOrd="0" destOrd="0" presId="urn:microsoft.com/office/officeart/2005/8/layout/vList2"/>
    <dgm:cxn modelId="{D0952583-80B2-48B6-AFB4-7CBCB3CCE319}" type="presParOf" srcId="{2E2B4A41-7812-4D8F-879C-8ADCC6D02939}" destId="{F4C6FEB5-0479-4F7E-999E-071D9B1DEEE8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4A65B1-992A-402A-8010-736619457EE1}">
      <dsp:nvSpPr>
        <dsp:cNvPr id="0" name=""/>
        <dsp:cNvSpPr/>
      </dsp:nvSpPr>
      <dsp:spPr>
        <a:xfrm>
          <a:off x="7143" y="1358934"/>
          <a:ext cx="2135187" cy="1281112"/>
        </a:xfrm>
        <a:prstGeom prst="roundRect">
          <a:avLst>
            <a:gd name="adj" fmla="val 10000"/>
          </a:avLst>
        </a:prstGeom>
        <a:solidFill>
          <a:srgbClr val="0070C0"/>
        </a:solidFill>
        <a:ln w="15875" cap="rnd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DESCARGA</a:t>
          </a:r>
        </a:p>
      </dsp:txBody>
      <dsp:txXfrm>
        <a:off x="44665" y="1396456"/>
        <a:ext cx="2060143" cy="1206068"/>
      </dsp:txXfrm>
    </dsp:sp>
    <dsp:sp modelId="{AF9204CD-3925-4E99-B523-950F83CBC608}">
      <dsp:nvSpPr>
        <dsp:cNvPr id="0" name=""/>
        <dsp:cNvSpPr/>
      </dsp:nvSpPr>
      <dsp:spPr>
        <a:xfrm rot="20195">
          <a:off x="2342907" y="1743426"/>
          <a:ext cx="425235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90000"/>
            <a:lumOff val="1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400" kern="1200"/>
        </a:p>
      </dsp:txBody>
      <dsp:txXfrm>
        <a:off x="2342908" y="1848956"/>
        <a:ext cx="297665" cy="317716"/>
      </dsp:txXfrm>
    </dsp:sp>
    <dsp:sp modelId="{F9DE9715-5745-4EA6-AED2-E68A767A7109}">
      <dsp:nvSpPr>
        <dsp:cNvPr id="0" name=""/>
        <dsp:cNvSpPr/>
      </dsp:nvSpPr>
      <dsp:spPr>
        <a:xfrm>
          <a:off x="2944649" y="1376191"/>
          <a:ext cx="2135187" cy="1281112"/>
        </a:xfrm>
        <a:prstGeom prst="roundRect">
          <a:avLst>
            <a:gd name="adj" fmla="val 10000"/>
          </a:avLst>
        </a:prstGeom>
        <a:solidFill>
          <a:srgbClr val="0070C0"/>
        </a:solidFill>
        <a:ln w="15875" cap="rnd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TRANSPORTE INTERNO</a:t>
          </a:r>
        </a:p>
      </dsp:txBody>
      <dsp:txXfrm>
        <a:off x="2982171" y="1413713"/>
        <a:ext cx="2060143" cy="1206068"/>
      </dsp:txXfrm>
    </dsp:sp>
    <dsp:sp modelId="{B338F6CF-EF63-43EB-B16B-E837B15106A0}">
      <dsp:nvSpPr>
        <dsp:cNvPr id="0" name=""/>
        <dsp:cNvSpPr/>
      </dsp:nvSpPr>
      <dsp:spPr>
        <a:xfrm>
          <a:off x="5293355" y="1751984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90000"/>
            <a:lumOff val="1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400" kern="1200"/>
        </a:p>
      </dsp:txBody>
      <dsp:txXfrm>
        <a:off x="5293355" y="1857889"/>
        <a:ext cx="316861" cy="317716"/>
      </dsp:txXfrm>
    </dsp:sp>
    <dsp:sp modelId="{D998AA17-289F-4541-9D07-236B92D2C1A4}">
      <dsp:nvSpPr>
        <dsp:cNvPr id="0" name=""/>
        <dsp:cNvSpPr/>
      </dsp:nvSpPr>
      <dsp:spPr>
        <a:xfrm>
          <a:off x="5933911" y="1376191"/>
          <a:ext cx="2135187" cy="1281112"/>
        </a:xfrm>
        <a:prstGeom prst="roundRect">
          <a:avLst>
            <a:gd name="adj" fmla="val 10000"/>
          </a:avLst>
        </a:prstGeom>
        <a:solidFill>
          <a:srgbClr val="0070C0"/>
        </a:solidFill>
        <a:ln w="15875" cap="rnd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ALMACENAMIENTO</a:t>
          </a:r>
        </a:p>
      </dsp:txBody>
      <dsp:txXfrm>
        <a:off x="5971433" y="1413713"/>
        <a:ext cx="2060143" cy="12060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EA2ED2-57A0-4267-A152-146201A56FDD}">
      <dsp:nvSpPr>
        <dsp:cNvPr id="0" name=""/>
        <dsp:cNvSpPr/>
      </dsp:nvSpPr>
      <dsp:spPr>
        <a:xfrm>
          <a:off x="3278107" y="2990239"/>
          <a:ext cx="36205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27870" y="45720"/>
              </a:lnTo>
            </a:path>
          </a:pathLst>
        </a:custGeom>
        <a:noFill/>
        <a:ln w="15875" cap="rnd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AR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/>
            <a:ea typeface="+mn-ea"/>
            <a:cs typeface="+mn-cs"/>
          </a:endParaRPr>
        </a:p>
      </dsp:txBody>
      <dsp:txXfrm>
        <a:off x="3450083" y="3026908"/>
        <a:ext cx="0" cy="0"/>
      </dsp:txXfrm>
    </dsp:sp>
    <dsp:sp modelId="{BDAFBBD2-5EDF-44FC-AD1D-74208BF207ED}">
      <dsp:nvSpPr>
        <dsp:cNvPr id="0" name=""/>
        <dsp:cNvSpPr/>
      </dsp:nvSpPr>
      <dsp:spPr>
        <a:xfrm>
          <a:off x="1105788" y="1656184"/>
          <a:ext cx="362053" cy="13797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3935" y="0"/>
              </a:lnTo>
              <a:lnTo>
                <a:pt x="163935" y="1249507"/>
              </a:lnTo>
              <a:lnTo>
                <a:pt x="327870" y="1249507"/>
              </a:lnTo>
            </a:path>
          </a:pathLst>
        </a:custGeom>
        <a:noFill/>
        <a:ln w="15875" cap="rnd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AR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/>
            <a:ea typeface="+mn-ea"/>
            <a:cs typeface="+mn-cs"/>
          </a:endParaRPr>
        </a:p>
      </dsp:txBody>
      <dsp:txXfrm>
        <a:off x="1251153" y="2310409"/>
        <a:ext cx="0" cy="0"/>
      </dsp:txXfrm>
    </dsp:sp>
    <dsp:sp modelId="{0CF41585-B316-461E-B103-ABD2D095F4C4}">
      <dsp:nvSpPr>
        <dsp:cNvPr id="0" name=""/>
        <dsp:cNvSpPr/>
      </dsp:nvSpPr>
      <dsp:spPr>
        <a:xfrm>
          <a:off x="3278107" y="2300351"/>
          <a:ext cx="36205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27870" y="45720"/>
              </a:lnTo>
            </a:path>
          </a:pathLst>
        </a:custGeom>
        <a:noFill/>
        <a:ln w="15875" cap="rnd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AR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/>
            <a:ea typeface="+mn-ea"/>
            <a:cs typeface="+mn-cs"/>
          </a:endParaRPr>
        </a:p>
      </dsp:txBody>
      <dsp:txXfrm>
        <a:off x="3450083" y="2337020"/>
        <a:ext cx="0" cy="0"/>
      </dsp:txXfrm>
    </dsp:sp>
    <dsp:sp modelId="{B2B3E199-6BEE-463D-962D-E1ECC78D5F19}">
      <dsp:nvSpPr>
        <dsp:cNvPr id="0" name=""/>
        <dsp:cNvSpPr/>
      </dsp:nvSpPr>
      <dsp:spPr>
        <a:xfrm>
          <a:off x="1105788" y="1656184"/>
          <a:ext cx="362053" cy="6898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3935" y="0"/>
              </a:lnTo>
              <a:lnTo>
                <a:pt x="163935" y="624753"/>
              </a:lnTo>
              <a:lnTo>
                <a:pt x="327870" y="624753"/>
              </a:lnTo>
            </a:path>
          </a:pathLst>
        </a:custGeom>
        <a:noFill/>
        <a:ln w="15875" cap="rnd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AR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/>
            <a:ea typeface="+mn-ea"/>
            <a:cs typeface="+mn-cs"/>
          </a:endParaRPr>
        </a:p>
      </dsp:txBody>
      <dsp:txXfrm>
        <a:off x="1267337" y="1981649"/>
        <a:ext cx="0" cy="0"/>
      </dsp:txXfrm>
    </dsp:sp>
    <dsp:sp modelId="{2BB13F45-6856-41E1-9403-D87DCF6FC861}">
      <dsp:nvSpPr>
        <dsp:cNvPr id="0" name=""/>
        <dsp:cNvSpPr/>
      </dsp:nvSpPr>
      <dsp:spPr>
        <a:xfrm>
          <a:off x="3278107" y="1610464"/>
          <a:ext cx="36205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27870" y="45720"/>
              </a:lnTo>
            </a:path>
          </a:pathLst>
        </a:custGeom>
        <a:noFill/>
        <a:ln w="15875" cap="rnd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AR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/>
            <a:ea typeface="+mn-ea"/>
            <a:cs typeface="+mn-cs"/>
          </a:endParaRPr>
        </a:p>
      </dsp:txBody>
      <dsp:txXfrm>
        <a:off x="3450083" y="1647132"/>
        <a:ext cx="0" cy="0"/>
      </dsp:txXfrm>
    </dsp:sp>
    <dsp:sp modelId="{80C81564-D471-4CE7-97EB-C4DA5139459F}">
      <dsp:nvSpPr>
        <dsp:cNvPr id="0" name=""/>
        <dsp:cNvSpPr/>
      </dsp:nvSpPr>
      <dsp:spPr>
        <a:xfrm>
          <a:off x="1105788" y="1610464"/>
          <a:ext cx="36205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27870" y="45720"/>
              </a:lnTo>
            </a:path>
          </a:pathLst>
        </a:custGeom>
        <a:noFill/>
        <a:ln w="15875" cap="rnd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AR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/>
            <a:ea typeface="+mn-ea"/>
            <a:cs typeface="+mn-cs"/>
          </a:endParaRPr>
        </a:p>
      </dsp:txBody>
      <dsp:txXfrm>
        <a:off x="1277763" y="1647132"/>
        <a:ext cx="0" cy="0"/>
      </dsp:txXfrm>
    </dsp:sp>
    <dsp:sp modelId="{B590D422-1CFF-4326-97B8-4BAF60039DE6}">
      <dsp:nvSpPr>
        <dsp:cNvPr id="0" name=""/>
        <dsp:cNvSpPr/>
      </dsp:nvSpPr>
      <dsp:spPr>
        <a:xfrm>
          <a:off x="3278107" y="920576"/>
          <a:ext cx="36205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27870" y="45720"/>
              </a:lnTo>
            </a:path>
          </a:pathLst>
        </a:custGeom>
        <a:noFill/>
        <a:ln w="15875" cap="rnd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AR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/>
            <a:ea typeface="+mn-ea"/>
            <a:cs typeface="+mn-cs"/>
          </a:endParaRPr>
        </a:p>
      </dsp:txBody>
      <dsp:txXfrm>
        <a:off x="3450083" y="957244"/>
        <a:ext cx="0" cy="0"/>
      </dsp:txXfrm>
    </dsp:sp>
    <dsp:sp modelId="{885B1163-368D-46DC-B666-635A4AD2DF3B}">
      <dsp:nvSpPr>
        <dsp:cNvPr id="0" name=""/>
        <dsp:cNvSpPr/>
      </dsp:nvSpPr>
      <dsp:spPr>
        <a:xfrm>
          <a:off x="1105788" y="966296"/>
          <a:ext cx="362053" cy="689887"/>
        </a:xfrm>
        <a:custGeom>
          <a:avLst/>
          <a:gdLst/>
          <a:ahLst/>
          <a:cxnLst/>
          <a:rect l="0" t="0" r="0" b="0"/>
          <a:pathLst>
            <a:path>
              <a:moveTo>
                <a:pt x="0" y="624753"/>
              </a:moveTo>
              <a:lnTo>
                <a:pt x="163935" y="624753"/>
              </a:lnTo>
              <a:lnTo>
                <a:pt x="163935" y="0"/>
              </a:lnTo>
              <a:lnTo>
                <a:pt x="327870" y="0"/>
              </a:lnTo>
            </a:path>
          </a:pathLst>
        </a:custGeom>
        <a:noFill/>
        <a:ln w="15875" cap="rnd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AR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/>
            <a:ea typeface="+mn-ea"/>
            <a:cs typeface="+mn-cs"/>
          </a:endParaRPr>
        </a:p>
      </dsp:txBody>
      <dsp:txXfrm>
        <a:off x="1267337" y="1291762"/>
        <a:ext cx="0" cy="0"/>
      </dsp:txXfrm>
    </dsp:sp>
    <dsp:sp modelId="{6B43EF4D-7F20-45FA-923A-754CC125655D}">
      <dsp:nvSpPr>
        <dsp:cNvPr id="0" name=""/>
        <dsp:cNvSpPr/>
      </dsp:nvSpPr>
      <dsp:spPr>
        <a:xfrm>
          <a:off x="3278107" y="230688"/>
          <a:ext cx="36205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27870" y="45720"/>
              </a:lnTo>
            </a:path>
          </a:pathLst>
        </a:custGeom>
        <a:noFill/>
        <a:ln w="15875" cap="rnd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AR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/>
            <a:ea typeface="+mn-ea"/>
            <a:cs typeface="+mn-cs"/>
          </a:endParaRPr>
        </a:p>
      </dsp:txBody>
      <dsp:txXfrm>
        <a:off x="3450083" y="267356"/>
        <a:ext cx="0" cy="0"/>
      </dsp:txXfrm>
    </dsp:sp>
    <dsp:sp modelId="{33CE0D28-394E-4D84-B0CA-7370AE8F5B98}">
      <dsp:nvSpPr>
        <dsp:cNvPr id="0" name=""/>
        <dsp:cNvSpPr/>
      </dsp:nvSpPr>
      <dsp:spPr>
        <a:xfrm>
          <a:off x="1105788" y="276408"/>
          <a:ext cx="362053" cy="1379775"/>
        </a:xfrm>
        <a:custGeom>
          <a:avLst/>
          <a:gdLst/>
          <a:ahLst/>
          <a:cxnLst/>
          <a:rect l="0" t="0" r="0" b="0"/>
          <a:pathLst>
            <a:path>
              <a:moveTo>
                <a:pt x="0" y="1249507"/>
              </a:moveTo>
              <a:lnTo>
                <a:pt x="163935" y="1249507"/>
              </a:lnTo>
              <a:lnTo>
                <a:pt x="163935" y="0"/>
              </a:lnTo>
              <a:lnTo>
                <a:pt x="327870" y="0"/>
              </a:lnTo>
            </a:path>
          </a:pathLst>
        </a:custGeom>
        <a:noFill/>
        <a:ln w="15875" cap="rnd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AR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/>
            <a:ea typeface="+mn-ea"/>
            <a:cs typeface="+mn-cs"/>
          </a:endParaRPr>
        </a:p>
      </dsp:txBody>
      <dsp:txXfrm>
        <a:off x="1251153" y="930633"/>
        <a:ext cx="0" cy="0"/>
      </dsp:txXfrm>
    </dsp:sp>
    <dsp:sp modelId="{AE94DBE9-0F68-4CED-9528-17FE8D65A60D}">
      <dsp:nvSpPr>
        <dsp:cNvPr id="0" name=""/>
        <dsp:cNvSpPr/>
      </dsp:nvSpPr>
      <dsp:spPr>
        <a:xfrm rot="16200000">
          <a:off x="-622562" y="1380228"/>
          <a:ext cx="2904791" cy="55191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3600" kern="1200">
              <a:solidFill>
                <a:schemeClr val="tx1"/>
              </a:solidFill>
              <a:latin typeface="Candara"/>
              <a:ea typeface="+mn-ea"/>
              <a:cs typeface="+mn-cs"/>
            </a:rPr>
            <a:t>FACTORES</a:t>
          </a:r>
          <a:endParaRPr lang="es-AR" sz="3600" kern="1200" dirty="0">
            <a:solidFill>
              <a:schemeClr val="tx1"/>
            </a:solidFill>
            <a:latin typeface="Candara"/>
            <a:ea typeface="+mn-ea"/>
            <a:cs typeface="+mn-cs"/>
          </a:endParaRPr>
        </a:p>
      </dsp:txBody>
      <dsp:txXfrm>
        <a:off x="-622562" y="1380228"/>
        <a:ext cx="2904791" cy="551910"/>
      </dsp:txXfrm>
    </dsp:sp>
    <dsp:sp modelId="{5AB55732-D36D-48C5-B9B9-558FA47E83BB}">
      <dsp:nvSpPr>
        <dsp:cNvPr id="0" name=""/>
        <dsp:cNvSpPr/>
      </dsp:nvSpPr>
      <dsp:spPr>
        <a:xfrm>
          <a:off x="1467841" y="452"/>
          <a:ext cx="1810266" cy="551910"/>
        </a:xfrm>
        <a:prstGeom prst="rect">
          <a:avLst/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600" kern="1200">
              <a:solidFill>
                <a:schemeClr val="tx1"/>
              </a:solidFill>
              <a:latin typeface="Candara"/>
              <a:ea typeface="+mn-ea"/>
              <a:cs typeface="+mn-cs"/>
            </a:rPr>
            <a:t>CARGA</a:t>
          </a:r>
          <a:endParaRPr lang="es-AR" sz="1600" kern="1200" dirty="0">
            <a:solidFill>
              <a:schemeClr val="tx1"/>
            </a:solidFill>
            <a:latin typeface="Candara"/>
            <a:ea typeface="+mn-ea"/>
            <a:cs typeface="+mn-cs"/>
          </a:endParaRPr>
        </a:p>
      </dsp:txBody>
      <dsp:txXfrm>
        <a:off x="1467841" y="452"/>
        <a:ext cx="1810266" cy="551910"/>
      </dsp:txXfrm>
    </dsp:sp>
    <dsp:sp modelId="{F6CBB63D-AF59-41BC-96DF-435E332A1F71}">
      <dsp:nvSpPr>
        <dsp:cNvPr id="0" name=""/>
        <dsp:cNvSpPr/>
      </dsp:nvSpPr>
      <dsp:spPr>
        <a:xfrm>
          <a:off x="3640161" y="452"/>
          <a:ext cx="2363157" cy="551910"/>
        </a:xfrm>
        <a:prstGeom prst="rect">
          <a:avLst/>
        </a:prstGeom>
        <a:solidFill>
          <a:schemeClr val="accent1">
            <a:tint val="8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600" kern="1200" dirty="0">
              <a:solidFill>
                <a:schemeClr val="tx1"/>
              </a:solidFill>
              <a:latin typeface="Candara"/>
              <a:ea typeface="+mn-ea"/>
              <a:cs typeface="+mn-cs"/>
            </a:rPr>
            <a:t>HOMBRES: 35 kg – 50 kg</a:t>
          </a:r>
          <a:br>
            <a:rPr lang="es-AR" sz="1600" kern="1200" dirty="0">
              <a:solidFill>
                <a:schemeClr val="tx1"/>
              </a:solidFill>
              <a:latin typeface="Candara"/>
              <a:ea typeface="+mn-ea"/>
              <a:cs typeface="+mn-cs"/>
            </a:rPr>
          </a:br>
          <a:r>
            <a:rPr lang="es-AR" sz="1600" kern="1200" dirty="0">
              <a:solidFill>
                <a:schemeClr val="tx1"/>
              </a:solidFill>
              <a:latin typeface="Candara"/>
              <a:ea typeface="+mn-ea"/>
              <a:cs typeface="+mn-cs"/>
            </a:rPr>
            <a:t>MUJERES: 20 kg – 30 kg</a:t>
          </a:r>
        </a:p>
      </dsp:txBody>
      <dsp:txXfrm>
        <a:off x="3640161" y="452"/>
        <a:ext cx="2363157" cy="551910"/>
      </dsp:txXfrm>
    </dsp:sp>
    <dsp:sp modelId="{6793A884-8E28-4B3B-A6C5-4BAA64FFC08B}">
      <dsp:nvSpPr>
        <dsp:cNvPr id="0" name=""/>
        <dsp:cNvSpPr/>
      </dsp:nvSpPr>
      <dsp:spPr>
        <a:xfrm>
          <a:off x="1467841" y="690340"/>
          <a:ext cx="1810266" cy="551910"/>
        </a:xfrm>
        <a:prstGeom prst="rect">
          <a:avLst/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600" kern="1200">
              <a:solidFill>
                <a:schemeClr val="tx1"/>
              </a:solidFill>
              <a:latin typeface="Candara"/>
              <a:ea typeface="+mn-ea"/>
              <a:cs typeface="+mn-cs"/>
            </a:rPr>
            <a:t>ENTORNO</a:t>
          </a:r>
          <a:endParaRPr lang="es-AR" sz="1600" kern="1200" dirty="0">
            <a:solidFill>
              <a:schemeClr val="tx1"/>
            </a:solidFill>
            <a:latin typeface="Candara"/>
            <a:ea typeface="+mn-ea"/>
            <a:cs typeface="+mn-cs"/>
          </a:endParaRPr>
        </a:p>
      </dsp:txBody>
      <dsp:txXfrm>
        <a:off x="1467841" y="690340"/>
        <a:ext cx="1810266" cy="551910"/>
      </dsp:txXfrm>
    </dsp:sp>
    <dsp:sp modelId="{A9BF9C97-1E19-409F-90D6-480F21310D78}">
      <dsp:nvSpPr>
        <dsp:cNvPr id="0" name=""/>
        <dsp:cNvSpPr/>
      </dsp:nvSpPr>
      <dsp:spPr>
        <a:xfrm>
          <a:off x="3640161" y="690340"/>
          <a:ext cx="2363157" cy="551910"/>
        </a:xfrm>
        <a:prstGeom prst="rect">
          <a:avLst/>
        </a:prstGeom>
        <a:solidFill>
          <a:schemeClr val="accent1">
            <a:tint val="8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600" kern="1200">
              <a:solidFill>
                <a:schemeClr val="tx1"/>
              </a:solidFill>
              <a:latin typeface="Candara"/>
              <a:ea typeface="+mn-ea"/>
              <a:cs typeface="+mn-cs"/>
            </a:rPr>
            <a:t>Distancias / Orden y limpieza / Desniveles </a:t>
          </a:r>
          <a:endParaRPr lang="es-AR" sz="1600" kern="1200" dirty="0">
            <a:solidFill>
              <a:schemeClr val="tx1"/>
            </a:solidFill>
            <a:latin typeface="Candara"/>
            <a:ea typeface="+mn-ea"/>
            <a:cs typeface="+mn-cs"/>
          </a:endParaRPr>
        </a:p>
      </dsp:txBody>
      <dsp:txXfrm>
        <a:off x="3640161" y="690340"/>
        <a:ext cx="2363157" cy="551910"/>
      </dsp:txXfrm>
    </dsp:sp>
    <dsp:sp modelId="{1B9CDE3C-24EC-415A-8DD6-B893937C30C0}">
      <dsp:nvSpPr>
        <dsp:cNvPr id="0" name=""/>
        <dsp:cNvSpPr/>
      </dsp:nvSpPr>
      <dsp:spPr>
        <a:xfrm>
          <a:off x="1467841" y="1380228"/>
          <a:ext cx="1810266" cy="551910"/>
        </a:xfrm>
        <a:prstGeom prst="rect">
          <a:avLst/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600" kern="1200" dirty="0">
              <a:solidFill>
                <a:schemeClr val="tx1"/>
              </a:solidFill>
              <a:latin typeface="Candara"/>
              <a:ea typeface="+mn-ea"/>
              <a:cs typeface="+mn-cs"/>
            </a:rPr>
            <a:t>OPERARIO</a:t>
          </a:r>
        </a:p>
      </dsp:txBody>
      <dsp:txXfrm>
        <a:off x="1467841" y="1380228"/>
        <a:ext cx="1810266" cy="551910"/>
      </dsp:txXfrm>
    </dsp:sp>
    <dsp:sp modelId="{B1C9BA46-E73B-4625-949B-7E712EF78728}">
      <dsp:nvSpPr>
        <dsp:cNvPr id="0" name=""/>
        <dsp:cNvSpPr/>
      </dsp:nvSpPr>
      <dsp:spPr>
        <a:xfrm>
          <a:off x="3640161" y="1380228"/>
          <a:ext cx="2363157" cy="551910"/>
        </a:xfrm>
        <a:prstGeom prst="rect">
          <a:avLst/>
        </a:prstGeom>
        <a:solidFill>
          <a:schemeClr val="accent1">
            <a:tint val="8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600" kern="1200">
              <a:solidFill>
                <a:schemeClr val="tx1"/>
              </a:solidFill>
              <a:latin typeface="Candara"/>
              <a:ea typeface="+mn-ea"/>
              <a:cs typeface="+mn-cs"/>
            </a:rPr>
            <a:t>Aptitud física / Salud / Capacidad</a:t>
          </a:r>
          <a:endParaRPr lang="es-AR" sz="1600" kern="1200" dirty="0">
            <a:solidFill>
              <a:schemeClr val="tx1"/>
            </a:solidFill>
            <a:latin typeface="Candara"/>
            <a:ea typeface="+mn-ea"/>
            <a:cs typeface="+mn-cs"/>
          </a:endParaRPr>
        </a:p>
      </dsp:txBody>
      <dsp:txXfrm>
        <a:off x="3640161" y="1380228"/>
        <a:ext cx="2363157" cy="551910"/>
      </dsp:txXfrm>
    </dsp:sp>
    <dsp:sp modelId="{4EAF0622-FA1A-4BBA-ABCD-36156F8FA77C}">
      <dsp:nvSpPr>
        <dsp:cNvPr id="0" name=""/>
        <dsp:cNvSpPr/>
      </dsp:nvSpPr>
      <dsp:spPr>
        <a:xfrm>
          <a:off x="1467841" y="2070116"/>
          <a:ext cx="1810266" cy="551910"/>
        </a:xfrm>
        <a:prstGeom prst="rect">
          <a:avLst/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600" kern="1200">
              <a:solidFill>
                <a:schemeClr val="tx1"/>
              </a:solidFill>
              <a:latin typeface="Candara"/>
              <a:ea typeface="+mn-ea"/>
              <a:cs typeface="+mn-cs"/>
            </a:rPr>
            <a:t>TIPO DE OPERACIÓN </a:t>
          </a:r>
          <a:endParaRPr lang="es-AR" sz="1600" kern="1200" dirty="0">
            <a:solidFill>
              <a:schemeClr val="tx1"/>
            </a:solidFill>
            <a:latin typeface="Candara"/>
            <a:ea typeface="+mn-ea"/>
            <a:cs typeface="+mn-cs"/>
          </a:endParaRPr>
        </a:p>
      </dsp:txBody>
      <dsp:txXfrm>
        <a:off x="1467841" y="2070116"/>
        <a:ext cx="1810266" cy="551910"/>
      </dsp:txXfrm>
    </dsp:sp>
    <dsp:sp modelId="{86CFE6FA-BB94-4854-9263-2129F6FA566D}">
      <dsp:nvSpPr>
        <dsp:cNvPr id="0" name=""/>
        <dsp:cNvSpPr/>
      </dsp:nvSpPr>
      <dsp:spPr>
        <a:xfrm>
          <a:off x="3640161" y="2070116"/>
          <a:ext cx="2363157" cy="551910"/>
        </a:xfrm>
        <a:prstGeom prst="rect">
          <a:avLst/>
        </a:prstGeom>
        <a:solidFill>
          <a:schemeClr val="accent1">
            <a:tint val="8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600" kern="1200">
              <a:solidFill>
                <a:schemeClr val="tx1"/>
              </a:solidFill>
              <a:latin typeface="Candara"/>
              <a:ea typeface="+mn-ea"/>
              <a:cs typeface="+mn-cs"/>
            </a:rPr>
            <a:t>Nivel de esfuerzo / Repetitividad</a:t>
          </a:r>
          <a:endParaRPr lang="es-AR" sz="1600" kern="1200" dirty="0">
            <a:solidFill>
              <a:schemeClr val="tx1"/>
            </a:solidFill>
            <a:latin typeface="Candara"/>
            <a:ea typeface="+mn-ea"/>
            <a:cs typeface="+mn-cs"/>
          </a:endParaRPr>
        </a:p>
      </dsp:txBody>
      <dsp:txXfrm>
        <a:off x="3640161" y="2070116"/>
        <a:ext cx="2363157" cy="551910"/>
      </dsp:txXfrm>
    </dsp:sp>
    <dsp:sp modelId="{9BB1565E-546F-4461-932E-018F0855CE51}">
      <dsp:nvSpPr>
        <dsp:cNvPr id="0" name=""/>
        <dsp:cNvSpPr/>
      </dsp:nvSpPr>
      <dsp:spPr>
        <a:xfrm>
          <a:off x="1467841" y="2760004"/>
          <a:ext cx="1810266" cy="551910"/>
        </a:xfrm>
        <a:prstGeom prst="rect">
          <a:avLst/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600" kern="1200">
              <a:solidFill>
                <a:schemeClr val="tx1"/>
              </a:solidFill>
              <a:latin typeface="Candara"/>
              <a:ea typeface="+mn-ea"/>
              <a:cs typeface="+mn-cs"/>
            </a:rPr>
            <a:t>USO DE EPP</a:t>
          </a:r>
          <a:endParaRPr lang="es-AR" sz="1600" kern="1200" dirty="0">
            <a:solidFill>
              <a:schemeClr val="tx1"/>
            </a:solidFill>
            <a:latin typeface="Candara"/>
            <a:ea typeface="+mn-ea"/>
            <a:cs typeface="+mn-cs"/>
          </a:endParaRPr>
        </a:p>
      </dsp:txBody>
      <dsp:txXfrm>
        <a:off x="1467841" y="2760004"/>
        <a:ext cx="1810266" cy="551910"/>
      </dsp:txXfrm>
    </dsp:sp>
    <dsp:sp modelId="{A586AECB-E910-4F37-BCD2-1B418AC48D2E}">
      <dsp:nvSpPr>
        <dsp:cNvPr id="0" name=""/>
        <dsp:cNvSpPr/>
      </dsp:nvSpPr>
      <dsp:spPr>
        <a:xfrm>
          <a:off x="3640161" y="2760004"/>
          <a:ext cx="2363157" cy="551910"/>
        </a:xfrm>
        <a:prstGeom prst="rect">
          <a:avLst/>
        </a:prstGeom>
        <a:solidFill>
          <a:schemeClr val="accent1">
            <a:tint val="8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600" kern="1200">
              <a:solidFill>
                <a:schemeClr val="tx1"/>
              </a:solidFill>
              <a:latin typeface="Candara"/>
              <a:ea typeface="+mn-ea"/>
              <a:cs typeface="+mn-cs"/>
            </a:rPr>
            <a:t>Zapatos / Guantes / Casco / Faja lumbar</a:t>
          </a:r>
          <a:endParaRPr lang="es-AR" sz="1600" kern="1200" dirty="0">
            <a:solidFill>
              <a:schemeClr val="tx1"/>
            </a:solidFill>
            <a:latin typeface="Candara"/>
            <a:ea typeface="+mn-ea"/>
            <a:cs typeface="+mn-cs"/>
          </a:endParaRPr>
        </a:p>
      </dsp:txBody>
      <dsp:txXfrm>
        <a:off x="3640161" y="2760004"/>
        <a:ext cx="2363157" cy="5519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C8C828-BBA1-41A7-9F3E-B5C071C74397}">
      <dsp:nvSpPr>
        <dsp:cNvPr id="0" name=""/>
        <dsp:cNvSpPr/>
      </dsp:nvSpPr>
      <dsp:spPr>
        <a:xfrm>
          <a:off x="790523" y="1800200"/>
          <a:ext cx="325291" cy="15495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7576" y="0"/>
              </a:lnTo>
              <a:lnTo>
                <a:pt x="127576" y="1215475"/>
              </a:lnTo>
              <a:lnTo>
                <a:pt x="255152" y="1215475"/>
              </a:lnTo>
            </a:path>
          </a:pathLst>
        </a:custGeom>
        <a:noFill/>
        <a:ln w="15875" cap="rnd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AR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/>
            <a:ea typeface="+mn-ea"/>
            <a:cs typeface="+mn-cs"/>
          </a:endParaRPr>
        </a:p>
      </dsp:txBody>
      <dsp:txXfrm>
        <a:off x="913584" y="2535414"/>
        <a:ext cx="0" cy="0"/>
      </dsp:txXfrm>
    </dsp:sp>
    <dsp:sp modelId="{BDAFBBD2-5EDF-44FC-AD1D-74208BF207ED}">
      <dsp:nvSpPr>
        <dsp:cNvPr id="0" name=""/>
        <dsp:cNvSpPr/>
      </dsp:nvSpPr>
      <dsp:spPr>
        <a:xfrm>
          <a:off x="790523" y="1800200"/>
          <a:ext cx="325291" cy="9297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7576" y="0"/>
              </a:lnTo>
              <a:lnTo>
                <a:pt x="127576" y="729285"/>
              </a:lnTo>
              <a:lnTo>
                <a:pt x="255152" y="729285"/>
              </a:lnTo>
            </a:path>
          </a:pathLst>
        </a:custGeom>
        <a:noFill/>
        <a:ln w="15875" cap="rnd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AR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/>
            <a:ea typeface="+mn-ea"/>
            <a:cs typeface="+mn-cs"/>
          </a:endParaRPr>
        </a:p>
      </dsp:txBody>
      <dsp:txXfrm>
        <a:off x="928543" y="2240453"/>
        <a:ext cx="0" cy="0"/>
      </dsp:txXfrm>
    </dsp:sp>
    <dsp:sp modelId="{B2B3E199-6BEE-463D-962D-E1ECC78D5F19}">
      <dsp:nvSpPr>
        <dsp:cNvPr id="0" name=""/>
        <dsp:cNvSpPr/>
      </dsp:nvSpPr>
      <dsp:spPr>
        <a:xfrm>
          <a:off x="790523" y="1800200"/>
          <a:ext cx="325291" cy="3099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7576" y="0"/>
              </a:lnTo>
              <a:lnTo>
                <a:pt x="127576" y="243095"/>
              </a:lnTo>
              <a:lnTo>
                <a:pt x="255152" y="243095"/>
              </a:lnTo>
            </a:path>
          </a:pathLst>
        </a:custGeom>
        <a:noFill/>
        <a:ln w="15875" cap="rnd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AR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/>
            <a:ea typeface="+mn-ea"/>
            <a:cs typeface="+mn-cs"/>
          </a:endParaRPr>
        </a:p>
      </dsp:txBody>
      <dsp:txXfrm>
        <a:off x="941936" y="1943927"/>
        <a:ext cx="0" cy="0"/>
      </dsp:txXfrm>
    </dsp:sp>
    <dsp:sp modelId="{80C81564-D471-4CE7-97EB-C4DA5139459F}">
      <dsp:nvSpPr>
        <dsp:cNvPr id="0" name=""/>
        <dsp:cNvSpPr/>
      </dsp:nvSpPr>
      <dsp:spPr>
        <a:xfrm>
          <a:off x="790523" y="1490280"/>
          <a:ext cx="325291" cy="309919"/>
        </a:xfrm>
        <a:custGeom>
          <a:avLst/>
          <a:gdLst/>
          <a:ahLst/>
          <a:cxnLst/>
          <a:rect l="0" t="0" r="0" b="0"/>
          <a:pathLst>
            <a:path>
              <a:moveTo>
                <a:pt x="0" y="243095"/>
              </a:moveTo>
              <a:lnTo>
                <a:pt x="127576" y="243095"/>
              </a:lnTo>
              <a:lnTo>
                <a:pt x="127576" y="0"/>
              </a:lnTo>
              <a:lnTo>
                <a:pt x="255152" y="0"/>
              </a:lnTo>
            </a:path>
          </a:pathLst>
        </a:custGeom>
        <a:noFill/>
        <a:ln w="15875" cap="rnd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AR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/>
            <a:ea typeface="+mn-ea"/>
            <a:cs typeface="+mn-cs"/>
          </a:endParaRPr>
        </a:p>
      </dsp:txBody>
      <dsp:txXfrm>
        <a:off x="941936" y="1634007"/>
        <a:ext cx="0" cy="0"/>
      </dsp:txXfrm>
    </dsp:sp>
    <dsp:sp modelId="{885B1163-368D-46DC-B666-635A4AD2DF3B}">
      <dsp:nvSpPr>
        <dsp:cNvPr id="0" name=""/>
        <dsp:cNvSpPr/>
      </dsp:nvSpPr>
      <dsp:spPr>
        <a:xfrm>
          <a:off x="790523" y="870441"/>
          <a:ext cx="325291" cy="929758"/>
        </a:xfrm>
        <a:custGeom>
          <a:avLst/>
          <a:gdLst/>
          <a:ahLst/>
          <a:cxnLst/>
          <a:rect l="0" t="0" r="0" b="0"/>
          <a:pathLst>
            <a:path>
              <a:moveTo>
                <a:pt x="0" y="729285"/>
              </a:moveTo>
              <a:lnTo>
                <a:pt x="127576" y="729285"/>
              </a:lnTo>
              <a:lnTo>
                <a:pt x="127576" y="0"/>
              </a:lnTo>
              <a:lnTo>
                <a:pt x="255152" y="0"/>
              </a:lnTo>
            </a:path>
          </a:pathLst>
        </a:custGeom>
        <a:noFill/>
        <a:ln w="15875" cap="rnd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AR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/>
            <a:ea typeface="+mn-ea"/>
            <a:cs typeface="+mn-cs"/>
          </a:endParaRPr>
        </a:p>
      </dsp:txBody>
      <dsp:txXfrm>
        <a:off x="928543" y="1310695"/>
        <a:ext cx="0" cy="0"/>
      </dsp:txXfrm>
    </dsp:sp>
    <dsp:sp modelId="{33CE0D28-394E-4D84-B0CA-7370AE8F5B98}">
      <dsp:nvSpPr>
        <dsp:cNvPr id="0" name=""/>
        <dsp:cNvSpPr/>
      </dsp:nvSpPr>
      <dsp:spPr>
        <a:xfrm>
          <a:off x="790523" y="250602"/>
          <a:ext cx="325291" cy="1549597"/>
        </a:xfrm>
        <a:custGeom>
          <a:avLst/>
          <a:gdLst/>
          <a:ahLst/>
          <a:cxnLst/>
          <a:rect l="0" t="0" r="0" b="0"/>
          <a:pathLst>
            <a:path>
              <a:moveTo>
                <a:pt x="0" y="1215475"/>
              </a:moveTo>
              <a:lnTo>
                <a:pt x="127576" y="1215475"/>
              </a:lnTo>
              <a:lnTo>
                <a:pt x="127576" y="0"/>
              </a:lnTo>
              <a:lnTo>
                <a:pt x="255152" y="0"/>
              </a:lnTo>
            </a:path>
          </a:pathLst>
        </a:custGeom>
        <a:noFill/>
        <a:ln w="15875" cap="rnd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AR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/>
            <a:ea typeface="+mn-ea"/>
            <a:cs typeface="+mn-cs"/>
          </a:endParaRPr>
        </a:p>
      </dsp:txBody>
      <dsp:txXfrm>
        <a:off x="913584" y="985816"/>
        <a:ext cx="0" cy="0"/>
      </dsp:txXfrm>
    </dsp:sp>
    <dsp:sp modelId="{AE94DBE9-0F68-4CED-9528-17FE8D65A60D}">
      <dsp:nvSpPr>
        <dsp:cNvPr id="0" name=""/>
        <dsp:cNvSpPr/>
      </dsp:nvSpPr>
      <dsp:spPr>
        <a:xfrm rot="16200000">
          <a:off x="-920645" y="1497879"/>
          <a:ext cx="2817696" cy="60464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000" kern="1200" dirty="0">
              <a:solidFill>
                <a:schemeClr val="tx1"/>
              </a:solidFill>
              <a:latin typeface="Candara"/>
              <a:ea typeface="+mn-ea"/>
              <a:cs typeface="+mn-cs"/>
            </a:rPr>
            <a:t>REGLAS GENERALES</a:t>
          </a:r>
        </a:p>
      </dsp:txBody>
      <dsp:txXfrm>
        <a:off x="-920645" y="1497879"/>
        <a:ext cx="2817696" cy="604640"/>
      </dsp:txXfrm>
    </dsp:sp>
    <dsp:sp modelId="{5AB55732-D36D-48C5-B9B9-558FA47E83BB}">
      <dsp:nvSpPr>
        <dsp:cNvPr id="0" name=""/>
        <dsp:cNvSpPr/>
      </dsp:nvSpPr>
      <dsp:spPr>
        <a:xfrm>
          <a:off x="1115814" y="2666"/>
          <a:ext cx="4818982" cy="495871"/>
        </a:xfrm>
        <a:prstGeom prst="rect">
          <a:avLst/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000" kern="1200" dirty="0">
              <a:solidFill>
                <a:schemeClr val="tx1"/>
              </a:solidFill>
              <a:latin typeface="Candara"/>
              <a:ea typeface="+mn-ea"/>
              <a:cs typeface="+mn-cs"/>
            </a:rPr>
            <a:t>Complexión física similar</a:t>
          </a:r>
        </a:p>
      </dsp:txBody>
      <dsp:txXfrm>
        <a:off x="1115814" y="2666"/>
        <a:ext cx="4818982" cy="495871"/>
      </dsp:txXfrm>
    </dsp:sp>
    <dsp:sp modelId="{6793A884-8E28-4B3B-A6C5-4BAA64FFC08B}">
      <dsp:nvSpPr>
        <dsp:cNvPr id="0" name=""/>
        <dsp:cNvSpPr/>
      </dsp:nvSpPr>
      <dsp:spPr>
        <a:xfrm>
          <a:off x="1115814" y="622505"/>
          <a:ext cx="4803449" cy="495871"/>
        </a:xfrm>
        <a:prstGeom prst="rect">
          <a:avLst/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000" kern="1200" dirty="0">
              <a:solidFill>
                <a:schemeClr val="tx1"/>
              </a:solidFill>
              <a:latin typeface="Candara"/>
              <a:ea typeface="+mn-ea"/>
              <a:cs typeface="+mn-cs"/>
            </a:rPr>
            <a:t>Conocimiento del procedimiento para levantar cargas</a:t>
          </a:r>
        </a:p>
      </dsp:txBody>
      <dsp:txXfrm>
        <a:off x="1115814" y="622505"/>
        <a:ext cx="4803449" cy="495871"/>
      </dsp:txXfrm>
    </dsp:sp>
    <dsp:sp modelId="{1B9CDE3C-24EC-415A-8DD6-B893937C30C0}">
      <dsp:nvSpPr>
        <dsp:cNvPr id="0" name=""/>
        <dsp:cNvSpPr/>
      </dsp:nvSpPr>
      <dsp:spPr>
        <a:xfrm>
          <a:off x="1115814" y="1242344"/>
          <a:ext cx="4803449" cy="495871"/>
        </a:xfrm>
        <a:prstGeom prst="rect">
          <a:avLst/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000" kern="1200">
              <a:solidFill>
                <a:schemeClr val="tx1"/>
              </a:solidFill>
              <a:latin typeface="Candara"/>
              <a:ea typeface="+mn-ea"/>
              <a:cs typeface="+mn-cs"/>
            </a:rPr>
            <a:t>Uso de EPP. Manos y material limpios</a:t>
          </a:r>
          <a:endParaRPr lang="es-AR" sz="2000" kern="1200" dirty="0">
            <a:solidFill>
              <a:schemeClr val="tx1"/>
            </a:solidFill>
            <a:latin typeface="Candara"/>
            <a:ea typeface="+mn-ea"/>
            <a:cs typeface="+mn-cs"/>
          </a:endParaRPr>
        </a:p>
      </dsp:txBody>
      <dsp:txXfrm>
        <a:off x="1115814" y="1242344"/>
        <a:ext cx="4803449" cy="495871"/>
      </dsp:txXfrm>
    </dsp:sp>
    <dsp:sp modelId="{4EAF0622-FA1A-4BBA-ABCD-36156F8FA77C}">
      <dsp:nvSpPr>
        <dsp:cNvPr id="0" name=""/>
        <dsp:cNvSpPr/>
      </dsp:nvSpPr>
      <dsp:spPr>
        <a:xfrm>
          <a:off x="1115814" y="1862183"/>
          <a:ext cx="4803449" cy="495871"/>
        </a:xfrm>
        <a:prstGeom prst="rect">
          <a:avLst/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000" kern="1200">
              <a:solidFill>
                <a:schemeClr val="tx1"/>
              </a:solidFill>
              <a:latin typeface="Candara"/>
              <a:ea typeface="+mn-ea"/>
              <a:cs typeface="+mn-cs"/>
            </a:rPr>
            <a:t>Buena distribución de cargas</a:t>
          </a:r>
          <a:endParaRPr lang="es-AR" sz="2000" kern="1200" dirty="0">
            <a:solidFill>
              <a:schemeClr val="tx1"/>
            </a:solidFill>
            <a:latin typeface="Candara"/>
            <a:ea typeface="+mn-ea"/>
            <a:cs typeface="+mn-cs"/>
          </a:endParaRPr>
        </a:p>
      </dsp:txBody>
      <dsp:txXfrm>
        <a:off x="1115814" y="1862183"/>
        <a:ext cx="4803449" cy="495871"/>
      </dsp:txXfrm>
    </dsp:sp>
    <dsp:sp modelId="{9BB1565E-546F-4461-932E-018F0855CE51}">
      <dsp:nvSpPr>
        <dsp:cNvPr id="0" name=""/>
        <dsp:cNvSpPr/>
      </dsp:nvSpPr>
      <dsp:spPr>
        <a:xfrm>
          <a:off x="1115814" y="2482022"/>
          <a:ext cx="4787526" cy="495871"/>
        </a:xfrm>
        <a:prstGeom prst="rect">
          <a:avLst/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000" kern="1200">
              <a:solidFill>
                <a:schemeClr val="tx1"/>
              </a:solidFill>
              <a:latin typeface="Candara"/>
              <a:ea typeface="+mn-ea"/>
              <a:cs typeface="+mn-cs"/>
            </a:rPr>
            <a:t>En caso necesario, usar elementos auxiliares</a:t>
          </a:r>
          <a:endParaRPr lang="es-AR" sz="2000" kern="1200" dirty="0">
            <a:solidFill>
              <a:schemeClr val="tx1"/>
            </a:solidFill>
            <a:latin typeface="Candara"/>
            <a:ea typeface="+mn-ea"/>
            <a:cs typeface="+mn-cs"/>
          </a:endParaRPr>
        </a:p>
      </dsp:txBody>
      <dsp:txXfrm>
        <a:off x="1115814" y="2482022"/>
        <a:ext cx="4787526" cy="495871"/>
      </dsp:txXfrm>
    </dsp:sp>
    <dsp:sp modelId="{867A5E3F-7550-4A29-AE84-4FE15665E422}">
      <dsp:nvSpPr>
        <dsp:cNvPr id="0" name=""/>
        <dsp:cNvSpPr/>
      </dsp:nvSpPr>
      <dsp:spPr>
        <a:xfrm>
          <a:off x="1115814" y="3101861"/>
          <a:ext cx="4803449" cy="495871"/>
        </a:xfrm>
        <a:prstGeom prst="rect">
          <a:avLst/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000" kern="1200">
              <a:solidFill>
                <a:schemeClr val="tx1"/>
              </a:solidFill>
              <a:latin typeface="Candara"/>
              <a:ea typeface="+mn-ea"/>
              <a:cs typeface="+mn-cs"/>
            </a:rPr>
            <a:t>Operaciones de ensayo y persona que dirija la operacion.</a:t>
          </a:r>
          <a:endParaRPr lang="es-AR" sz="2000" kern="1200" dirty="0">
            <a:solidFill>
              <a:schemeClr val="tx1"/>
            </a:solidFill>
            <a:latin typeface="Candara"/>
            <a:ea typeface="+mn-ea"/>
            <a:cs typeface="+mn-cs"/>
          </a:endParaRPr>
        </a:p>
      </dsp:txBody>
      <dsp:txXfrm>
        <a:off x="1115814" y="3101861"/>
        <a:ext cx="4803449" cy="49587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3449B9-64D2-4505-AB29-7150CF466999}">
      <dsp:nvSpPr>
        <dsp:cNvPr id="0" name=""/>
        <dsp:cNvSpPr/>
      </dsp:nvSpPr>
      <dsp:spPr>
        <a:xfrm>
          <a:off x="3134600" y="3314062"/>
          <a:ext cx="416280" cy="3966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0881" y="0"/>
              </a:lnTo>
              <a:lnTo>
                <a:pt x="180881" y="344668"/>
              </a:lnTo>
              <a:lnTo>
                <a:pt x="361763" y="344668"/>
              </a:lnTo>
            </a:path>
          </a:pathLst>
        </a:custGeom>
        <a:noFill/>
        <a:ln w="15875" cap="rnd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AR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/>
            <a:ea typeface="+mn-ea"/>
            <a:cs typeface="+mn-cs"/>
          </a:endParaRPr>
        </a:p>
      </dsp:txBody>
      <dsp:txXfrm>
        <a:off x="3328366" y="3497992"/>
        <a:ext cx="0" cy="0"/>
      </dsp:txXfrm>
    </dsp:sp>
    <dsp:sp modelId="{27CACD66-F2DD-4914-A640-4B05A153F06F}">
      <dsp:nvSpPr>
        <dsp:cNvPr id="0" name=""/>
        <dsp:cNvSpPr/>
      </dsp:nvSpPr>
      <dsp:spPr>
        <a:xfrm>
          <a:off x="3134600" y="2917453"/>
          <a:ext cx="416280" cy="396608"/>
        </a:xfrm>
        <a:custGeom>
          <a:avLst/>
          <a:gdLst/>
          <a:ahLst/>
          <a:cxnLst/>
          <a:rect l="0" t="0" r="0" b="0"/>
          <a:pathLst>
            <a:path>
              <a:moveTo>
                <a:pt x="0" y="344668"/>
              </a:moveTo>
              <a:lnTo>
                <a:pt x="180881" y="344668"/>
              </a:lnTo>
              <a:lnTo>
                <a:pt x="180881" y="0"/>
              </a:lnTo>
              <a:lnTo>
                <a:pt x="361763" y="0"/>
              </a:lnTo>
            </a:path>
          </a:pathLst>
        </a:custGeom>
        <a:noFill/>
        <a:ln w="15875" cap="rnd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AR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/>
            <a:ea typeface="+mn-ea"/>
            <a:cs typeface="+mn-cs"/>
          </a:endParaRPr>
        </a:p>
      </dsp:txBody>
      <dsp:txXfrm>
        <a:off x="3328366" y="3101383"/>
        <a:ext cx="0" cy="0"/>
      </dsp:txXfrm>
    </dsp:sp>
    <dsp:sp modelId="{3E257AFF-FC94-4A49-9983-BF2982A82BFF}">
      <dsp:nvSpPr>
        <dsp:cNvPr id="0" name=""/>
        <dsp:cNvSpPr/>
      </dsp:nvSpPr>
      <dsp:spPr>
        <a:xfrm>
          <a:off x="636916" y="2124236"/>
          <a:ext cx="416280" cy="11898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0881" y="0"/>
              </a:lnTo>
              <a:lnTo>
                <a:pt x="180881" y="1034005"/>
              </a:lnTo>
              <a:lnTo>
                <a:pt x="361763" y="1034005"/>
              </a:lnTo>
            </a:path>
          </a:pathLst>
        </a:custGeom>
        <a:noFill/>
        <a:ln w="15875" cap="rnd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AR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/>
            <a:ea typeface="+mn-ea"/>
            <a:cs typeface="+mn-cs"/>
          </a:endParaRPr>
        </a:p>
      </dsp:txBody>
      <dsp:txXfrm>
        <a:off x="813543" y="2687635"/>
        <a:ext cx="0" cy="0"/>
      </dsp:txXfrm>
    </dsp:sp>
    <dsp:sp modelId="{1530F359-A4D8-421A-8BB8-C9FD18A422A0}">
      <dsp:nvSpPr>
        <dsp:cNvPr id="0" name=""/>
        <dsp:cNvSpPr/>
      </dsp:nvSpPr>
      <dsp:spPr>
        <a:xfrm>
          <a:off x="3134600" y="2078516"/>
          <a:ext cx="41628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1763" y="45720"/>
              </a:lnTo>
            </a:path>
          </a:pathLst>
        </a:custGeom>
        <a:noFill/>
        <a:ln w="15875" cap="rnd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AR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/>
            <a:ea typeface="+mn-ea"/>
            <a:cs typeface="+mn-cs"/>
          </a:endParaRPr>
        </a:p>
      </dsp:txBody>
      <dsp:txXfrm>
        <a:off x="3332333" y="2113828"/>
        <a:ext cx="0" cy="0"/>
      </dsp:txXfrm>
    </dsp:sp>
    <dsp:sp modelId="{885B1163-368D-46DC-B666-635A4AD2DF3B}">
      <dsp:nvSpPr>
        <dsp:cNvPr id="0" name=""/>
        <dsp:cNvSpPr/>
      </dsp:nvSpPr>
      <dsp:spPr>
        <a:xfrm>
          <a:off x="636916" y="2078516"/>
          <a:ext cx="41628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1763" y="45720"/>
              </a:lnTo>
            </a:path>
          </a:pathLst>
        </a:custGeom>
        <a:noFill/>
        <a:ln w="15875" cap="rnd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AR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/>
            <a:ea typeface="+mn-ea"/>
            <a:cs typeface="+mn-cs"/>
          </a:endParaRPr>
        </a:p>
      </dsp:txBody>
      <dsp:txXfrm>
        <a:off x="834649" y="2113828"/>
        <a:ext cx="0" cy="0"/>
      </dsp:txXfrm>
    </dsp:sp>
    <dsp:sp modelId="{CA2A0B39-70F8-401E-ABB1-D086D9A445AF}">
      <dsp:nvSpPr>
        <dsp:cNvPr id="0" name=""/>
        <dsp:cNvSpPr/>
      </dsp:nvSpPr>
      <dsp:spPr>
        <a:xfrm>
          <a:off x="3134600" y="934409"/>
          <a:ext cx="416280" cy="3966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0881" y="0"/>
              </a:lnTo>
              <a:lnTo>
                <a:pt x="180881" y="344668"/>
              </a:lnTo>
              <a:lnTo>
                <a:pt x="361763" y="344668"/>
              </a:lnTo>
            </a:path>
          </a:pathLst>
        </a:custGeom>
        <a:noFill/>
        <a:ln w="15875" cap="rnd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AR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/>
            <a:ea typeface="+mn-ea"/>
            <a:cs typeface="+mn-cs"/>
          </a:endParaRPr>
        </a:p>
      </dsp:txBody>
      <dsp:txXfrm>
        <a:off x="3328366" y="1118339"/>
        <a:ext cx="0" cy="0"/>
      </dsp:txXfrm>
    </dsp:sp>
    <dsp:sp modelId="{7205F899-AFD0-4A9C-B939-3BA960F5B382}">
      <dsp:nvSpPr>
        <dsp:cNvPr id="0" name=""/>
        <dsp:cNvSpPr/>
      </dsp:nvSpPr>
      <dsp:spPr>
        <a:xfrm>
          <a:off x="3134600" y="537800"/>
          <a:ext cx="416280" cy="396608"/>
        </a:xfrm>
        <a:custGeom>
          <a:avLst/>
          <a:gdLst/>
          <a:ahLst/>
          <a:cxnLst/>
          <a:rect l="0" t="0" r="0" b="0"/>
          <a:pathLst>
            <a:path>
              <a:moveTo>
                <a:pt x="0" y="344668"/>
              </a:moveTo>
              <a:lnTo>
                <a:pt x="180881" y="344668"/>
              </a:lnTo>
              <a:lnTo>
                <a:pt x="180881" y="0"/>
              </a:lnTo>
              <a:lnTo>
                <a:pt x="361763" y="0"/>
              </a:lnTo>
            </a:path>
          </a:pathLst>
        </a:custGeom>
        <a:noFill/>
        <a:ln w="15875" cap="rnd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AR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/>
            <a:ea typeface="+mn-ea"/>
            <a:cs typeface="+mn-cs"/>
          </a:endParaRPr>
        </a:p>
      </dsp:txBody>
      <dsp:txXfrm>
        <a:off x="3328366" y="721731"/>
        <a:ext cx="0" cy="0"/>
      </dsp:txXfrm>
    </dsp:sp>
    <dsp:sp modelId="{33CE0D28-394E-4D84-B0CA-7370AE8F5B98}">
      <dsp:nvSpPr>
        <dsp:cNvPr id="0" name=""/>
        <dsp:cNvSpPr/>
      </dsp:nvSpPr>
      <dsp:spPr>
        <a:xfrm>
          <a:off x="636916" y="934409"/>
          <a:ext cx="416280" cy="1189826"/>
        </a:xfrm>
        <a:custGeom>
          <a:avLst/>
          <a:gdLst/>
          <a:ahLst/>
          <a:cxnLst/>
          <a:rect l="0" t="0" r="0" b="0"/>
          <a:pathLst>
            <a:path>
              <a:moveTo>
                <a:pt x="0" y="1034005"/>
              </a:moveTo>
              <a:lnTo>
                <a:pt x="180881" y="1034005"/>
              </a:lnTo>
              <a:lnTo>
                <a:pt x="180881" y="0"/>
              </a:lnTo>
              <a:lnTo>
                <a:pt x="361763" y="0"/>
              </a:lnTo>
            </a:path>
          </a:pathLst>
        </a:custGeom>
        <a:noFill/>
        <a:ln w="15875" cap="rnd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AR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/>
            <a:ea typeface="+mn-ea"/>
            <a:cs typeface="+mn-cs"/>
          </a:endParaRPr>
        </a:p>
      </dsp:txBody>
      <dsp:txXfrm>
        <a:off x="813543" y="1497809"/>
        <a:ext cx="0" cy="0"/>
      </dsp:txXfrm>
    </dsp:sp>
    <dsp:sp modelId="{AE94DBE9-0F68-4CED-9528-17FE8D65A60D}">
      <dsp:nvSpPr>
        <dsp:cNvPr id="0" name=""/>
        <dsp:cNvSpPr/>
      </dsp:nvSpPr>
      <dsp:spPr>
        <a:xfrm rot="16200000">
          <a:off x="-1350301" y="1806948"/>
          <a:ext cx="3339863" cy="634574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4100" kern="1200">
              <a:solidFill>
                <a:schemeClr val="tx1"/>
              </a:solidFill>
              <a:latin typeface="Candara"/>
              <a:ea typeface="+mn-ea"/>
              <a:cs typeface="+mn-cs"/>
            </a:rPr>
            <a:t>RIESGOS</a:t>
          </a:r>
          <a:endParaRPr lang="es-AR" sz="4100" kern="1200" dirty="0">
            <a:solidFill>
              <a:schemeClr val="tx1"/>
            </a:solidFill>
            <a:latin typeface="Candara"/>
            <a:ea typeface="+mn-ea"/>
            <a:cs typeface="+mn-cs"/>
          </a:endParaRPr>
        </a:p>
      </dsp:txBody>
      <dsp:txXfrm>
        <a:off x="-1350301" y="1806948"/>
        <a:ext cx="3339863" cy="634574"/>
      </dsp:txXfrm>
    </dsp:sp>
    <dsp:sp modelId="{5AB55732-D36D-48C5-B9B9-558FA47E83BB}">
      <dsp:nvSpPr>
        <dsp:cNvPr id="0" name=""/>
        <dsp:cNvSpPr/>
      </dsp:nvSpPr>
      <dsp:spPr>
        <a:xfrm>
          <a:off x="1053197" y="617122"/>
          <a:ext cx="2081402" cy="634574"/>
        </a:xfrm>
        <a:prstGeom prst="rect">
          <a:avLst/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400" kern="1200" dirty="0">
              <a:solidFill>
                <a:schemeClr val="tx1"/>
              </a:solidFill>
              <a:latin typeface="Candara"/>
              <a:ea typeface="+mn-ea"/>
              <a:cs typeface="+mn-cs"/>
            </a:rPr>
            <a:t>MIEMBROS SUPERIORES</a:t>
          </a:r>
        </a:p>
      </dsp:txBody>
      <dsp:txXfrm>
        <a:off x="1053197" y="617122"/>
        <a:ext cx="2081402" cy="634574"/>
      </dsp:txXfrm>
    </dsp:sp>
    <dsp:sp modelId="{3CD12DD4-A5BD-4EB7-8F0A-BAA5FCCC212E}">
      <dsp:nvSpPr>
        <dsp:cNvPr id="0" name=""/>
        <dsp:cNvSpPr/>
      </dsp:nvSpPr>
      <dsp:spPr>
        <a:xfrm>
          <a:off x="3550880" y="220513"/>
          <a:ext cx="2081402" cy="634574"/>
        </a:xfrm>
        <a:prstGeom prst="rect">
          <a:avLst/>
        </a:prstGeom>
        <a:solidFill>
          <a:schemeClr val="accent1">
            <a:tint val="8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400" kern="1200">
              <a:solidFill>
                <a:schemeClr val="tx1"/>
              </a:solidFill>
              <a:latin typeface="Candara"/>
              <a:ea typeface="+mn-ea"/>
              <a:cs typeface="+mn-cs"/>
            </a:rPr>
            <a:t>TRASTORNOS MUSCULO ESQUELÉTICOS</a:t>
          </a:r>
          <a:endParaRPr lang="es-AR" sz="1400" kern="1200" dirty="0">
            <a:solidFill>
              <a:schemeClr val="tx1"/>
            </a:solidFill>
            <a:latin typeface="Candara"/>
            <a:ea typeface="+mn-ea"/>
            <a:cs typeface="+mn-cs"/>
          </a:endParaRPr>
        </a:p>
      </dsp:txBody>
      <dsp:txXfrm>
        <a:off x="3550880" y="220513"/>
        <a:ext cx="2081402" cy="634574"/>
      </dsp:txXfrm>
    </dsp:sp>
    <dsp:sp modelId="{B541B6B5-9B93-44C4-A290-409CE15AED62}">
      <dsp:nvSpPr>
        <dsp:cNvPr id="0" name=""/>
        <dsp:cNvSpPr/>
      </dsp:nvSpPr>
      <dsp:spPr>
        <a:xfrm>
          <a:off x="3550880" y="1013731"/>
          <a:ext cx="2081402" cy="634574"/>
        </a:xfrm>
        <a:prstGeom prst="rect">
          <a:avLst/>
        </a:prstGeom>
        <a:solidFill>
          <a:schemeClr val="accent1">
            <a:tint val="8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400" kern="1200">
              <a:solidFill>
                <a:schemeClr val="tx1"/>
              </a:solidFill>
              <a:latin typeface="Candara"/>
              <a:ea typeface="+mn-ea"/>
              <a:cs typeface="+mn-cs"/>
            </a:rPr>
            <a:t>SÍNDROME TÚNEL CARPIANO</a:t>
          </a:r>
          <a:endParaRPr lang="es-AR" sz="1400" kern="1200" dirty="0">
            <a:solidFill>
              <a:schemeClr val="tx1"/>
            </a:solidFill>
            <a:latin typeface="Candara"/>
            <a:ea typeface="+mn-ea"/>
            <a:cs typeface="+mn-cs"/>
          </a:endParaRPr>
        </a:p>
      </dsp:txBody>
      <dsp:txXfrm>
        <a:off x="3550880" y="1013731"/>
        <a:ext cx="2081402" cy="634574"/>
      </dsp:txXfrm>
    </dsp:sp>
    <dsp:sp modelId="{6793A884-8E28-4B3B-A6C5-4BAA64FFC08B}">
      <dsp:nvSpPr>
        <dsp:cNvPr id="0" name=""/>
        <dsp:cNvSpPr/>
      </dsp:nvSpPr>
      <dsp:spPr>
        <a:xfrm>
          <a:off x="1053197" y="1806948"/>
          <a:ext cx="2081402" cy="634574"/>
        </a:xfrm>
        <a:prstGeom prst="rect">
          <a:avLst/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400" kern="1200">
              <a:solidFill>
                <a:schemeClr val="tx1"/>
              </a:solidFill>
              <a:latin typeface="Candara"/>
              <a:ea typeface="+mn-ea"/>
              <a:cs typeface="+mn-cs"/>
            </a:rPr>
            <a:t>CABEZA Y PIES</a:t>
          </a:r>
          <a:endParaRPr lang="es-AR" sz="1400" kern="1200" dirty="0">
            <a:solidFill>
              <a:schemeClr val="tx1"/>
            </a:solidFill>
            <a:latin typeface="Candara"/>
            <a:ea typeface="+mn-ea"/>
            <a:cs typeface="+mn-cs"/>
          </a:endParaRPr>
        </a:p>
      </dsp:txBody>
      <dsp:txXfrm>
        <a:off x="1053197" y="1806948"/>
        <a:ext cx="2081402" cy="634574"/>
      </dsp:txXfrm>
    </dsp:sp>
    <dsp:sp modelId="{CBC16DD1-C6F0-477E-AF86-58ED08B6BEEA}">
      <dsp:nvSpPr>
        <dsp:cNvPr id="0" name=""/>
        <dsp:cNvSpPr/>
      </dsp:nvSpPr>
      <dsp:spPr>
        <a:xfrm>
          <a:off x="3550880" y="1806948"/>
          <a:ext cx="2081402" cy="634574"/>
        </a:xfrm>
        <a:prstGeom prst="rect">
          <a:avLst/>
        </a:prstGeom>
        <a:solidFill>
          <a:schemeClr val="accent1">
            <a:tint val="8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400" kern="1200">
              <a:solidFill>
                <a:schemeClr val="tx1"/>
              </a:solidFill>
              <a:latin typeface="Candara"/>
              <a:ea typeface="+mn-ea"/>
              <a:cs typeface="+mn-cs"/>
            </a:rPr>
            <a:t>GOLPES, HERIDAS Y PERDIDA DE CONOCIMIENTO</a:t>
          </a:r>
          <a:endParaRPr lang="es-AR" sz="1400" kern="1200" dirty="0">
            <a:solidFill>
              <a:schemeClr val="tx1"/>
            </a:solidFill>
            <a:latin typeface="Candara"/>
            <a:ea typeface="+mn-ea"/>
            <a:cs typeface="+mn-cs"/>
          </a:endParaRPr>
        </a:p>
      </dsp:txBody>
      <dsp:txXfrm>
        <a:off x="3550880" y="1806948"/>
        <a:ext cx="2081402" cy="634574"/>
      </dsp:txXfrm>
    </dsp:sp>
    <dsp:sp modelId="{CE48F13F-94FF-48F4-AA6E-323251C5F632}">
      <dsp:nvSpPr>
        <dsp:cNvPr id="0" name=""/>
        <dsp:cNvSpPr/>
      </dsp:nvSpPr>
      <dsp:spPr>
        <a:xfrm>
          <a:off x="1053197" y="2996775"/>
          <a:ext cx="2081402" cy="634574"/>
        </a:xfrm>
        <a:prstGeom prst="rect">
          <a:avLst/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400" kern="1200">
              <a:solidFill>
                <a:schemeClr val="tx1"/>
              </a:solidFill>
              <a:latin typeface="Candara"/>
              <a:ea typeface="+mn-ea"/>
              <a:cs typeface="+mn-cs"/>
            </a:rPr>
            <a:t>ESPALDA</a:t>
          </a:r>
          <a:endParaRPr lang="es-AR" sz="1400" kern="1200" dirty="0">
            <a:solidFill>
              <a:schemeClr val="tx1"/>
            </a:solidFill>
            <a:latin typeface="Candara"/>
            <a:ea typeface="+mn-ea"/>
            <a:cs typeface="+mn-cs"/>
          </a:endParaRPr>
        </a:p>
      </dsp:txBody>
      <dsp:txXfrm>
        <a:off x="1053197" y="2996775"/>
        <a:ext cx="2081402" cy="634574"/>
      </dsp:txXfrm>
    </dsp:sp>
    <dsp:sp modelId="{6CB1C7B4-80A3-424B-B559-BF606864C308}">
      <dsp:nvSpPr>
        <dsp:cNvPr id="0" name=""/>
        <dsp:cNvSpPr/>
      </dsp:nvSpPr>
      <dsp:spPr>
        <a:xfrm>
          <a:off x="3550880" y="2600166"/>
          <a:ext cx="2081402" cy="634574"/>
        </a:xfrm>
        <a:prstGeom prst="rect">
          <a:avLst/>
        </a:prstGeom>
        <a:solidFill>
          <a:schemeClr val="accent1">
            <a:tint val="8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400" kern="1200">
              <a:solidFill>
                <a:schemeClr val="tx1"/>
              </a:solidFill>
              <a:latin typeface="Candara"/>
              <a:ea typeface="+mn-ea"/>
              <a:cs typeface="+mn-cs"/>
            </a:rPr>
            <a:t>LUMBALGIA</a:t>
          </a:r>
          <a:endParaRPr lang="es-AR" sz="1400" kern="1200" dirty="0">
            <a:solidFill>
              <a:schemeClr val="tx1"/>
            </a:solidFill>
            <a:latin typeface="Candara"/>
            <a:ea typeface="+mn-ea"/>
            <a:cs typeface="+mn-cs"/>
          </a:endParaRPr>
        </a:p>
      </dsp:txBody>
      <dsp:txXfrm>
        <a:off x="3550880" y="2600166"/>
        <a:ext cx="2081402" cy="634574"/>
      </dsp:txXfrm>
    </dsp:sp>
    <dsp:sp modelId="{E2483286-91D2-46B8-A355-F04CD82C09C0}">
      <dsp:nvSpPr>
        <dsp:cNvPr id="0" name=""/>
        <dsp:cNvSpPr/>
      </dsp:nvSpPr>
      <dsp:spPr>
        <a:xfrm>
          <a:off x="3550880" y="3393384"/>
          <a:ext cx="2081402" cy="634574"/>
        </a:xfrm>
        <a:prstGeom prst="rect">
          <a:avLst/>
        </a:prstGeom>
        <a:solidFill>
          <a:schemeClr val="accent1">
            <a:tint val="8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400" kern="1200">
              <a:solidFill>
                <a:schemeClr val="tx1"/>
              </a:solidFill>
              <a:latin typeface="Candara"/>
              <a:ea typeface="+mn-ea"/>
              <a:cs typeface="+mn-cs"/>
            </a:rPr>
            <a:t>HERNIA DE DISCO</a:t>
          </a:r>
          <a:endParaRPr lang="es-AR" sz="1400" kern="1200" dirty="0">
            <a:solidFill>
              <a:schemeClr val="tx1"/>
            </a:solidFill>
            <a:latin typeface="Candara"/>
            <a:ea typeface="+mn-ea"/>
            <a:cs typeface="+mn-cs"/>
          </a:endParaRPr>
        </a:p>
      </dsp:txBody>
      <dsp:txXfrm>
        <a:off x="3550880" y="3393384"/>
        <a:ext cx="2081402" cy="63457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495509-58FB-4408-A74A-2351E81CB8A9}">
      <dsp:nvSpPr>
        <dsp:cNvPr id="0" name=""/>
        <dsp:cNvSpPr/>
      </dsp:nvSpPr>
      <dsp:spPr>
        <a:xfrm>
          <a:off x="3102417" y="4310788"/>
          <a:ext cx="383421" cy="3653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1710" y="0"/>
              </a:lnTo>
              <a:lnTo>
                <a:pt x="191710" y="365302"/>
              </a:lnTo>
              <a:lnTo>
                <a:pt x="383421" y="365302"/>
              </a:lnTo>
            </a:path>
          </a:pathLst>
        </a:custGeom>
        <a:noFill/>
        <a:ln w="15875" cap="rnd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AR" sz="500" kern="1200"/>
        </a:p>
      </dsp:txBody>
      <dsp:txXfrm>
        <a:off x="3280888" y="4480200"/>
        <a:ext cx="26479" cy="26479"/>
      </dsp:txXfrm>
    </dsp:sp>
    <dsp:sp modelId="{5329BD43-2B7A-440B-B86B-2821658D11A5}">
      <dsp:nvSpPr>
        <dsp:cNvPr id="0" name=""/>
        <dsp:cNvSpPr/>
      </dsp:nvSpPr>
      <dsp:spPr>
        <a:xfrm>
          <a:off x="3102417" y="3945486"/>
          <a:ext cx="383421" cy="365302"/>
        </a:xfrm>
        <a:custGeom>
          <a:avLst/>
          <a:gdLst/>
          <a:ahLst/>
          <a:cxnLst/>
          <a:rect l="0" t="0" r="0" b="0"/>
          <a:pathLst>
            <a:path>
              <a:moveTo>
                <a:pt x="0" y="365302"/>
              </a:moveTo>
              <a:lnTo>
                <a:pt x="191710" y="365302"/>
              </a:lnTo>
              <a:lnTo>
                <a:pt x="191710" y="0"/>
              </a:lnTo>
              <a:lnTo>
                <a:pt x="383421" y="0"/>
              </a:lnTo>
            </a:path>
          </a:pathLst>
        </a:custGeom>
        <a:noFill/>
        <a:ln w="15875" cap="rnd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AR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/>
            <a:ea typeface="+mn-ea"/>
            <a:cs typeface="+mn-cs"/>
          </a:endParaRPr>
        </a:p>
      </dsp:txBody>
      <dsp:txXfrm>
        <a:off x="3280888" y="4114898"/>
        <a:ext cx="26479" cy="26479"/>
      </dsp:txXfrm>
    </dsp:sp>
    <dsp:sp modelId="{158E3994-39F0-408D-8F9E-35E78A70C0E6}">
      <dsp:nvSpPr>
        <dsp:cNvPr id="0" name=""/>
        <dsp:cNvSpPr/>
      </dsp:nvSpPr>
      <dsp:spPr>
        <a:xfrm>
          <a:off x="801887" y="2666927"/>
          <a:ext cx="383421" cy="16438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1710" y="0"/>
              </a:lnTo>
              <a:lnTo>
                <a:pt x="191710" y="1643861"/>
              </a:lnTo>
              <a:lnTo>
                <a:pt x="383421" y="1643861"/>
              </a:lnTo>
            </a:path>
          </a:pathLst>
        </a:custGeom>
        <a:noFill/>
        <a:ln w="15875" cap="rnd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AR" sz="6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/>
            <a:ea typeface="+mn-ea"/>
            <a:cs typeface="+mn-cs"/>
          </a:endParaRPr>
        </a:p>
      </dsp:txBody>
      <dsp:txXfrm>
        <a:off x="951398" y="3446658"/>
        <a:ext cx="84399" cy="84399"/>
      </dsp:txXfrm>
    </dsp:sp>
    <dsp:sp modelId="{106D5333-3B93-4B58-887B-643296AFA072}">
      <dsp:nvSpPr>
        <dsp:cNvPr id="0" name=""/>
        <dsp:cNvSpPr/>
      </dsp:nvSpPr>
      <dsp:spPr>
        <a:xfrm>
          <a:off x="3102417" y="2484275"/>
          <a:ext cx="383421" cy="7306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1710" y="0"/>
              </a:lnTo>
              <a:lnTo>
                <a:pt x="191710" y="730605"/>
              </a:lnTo>
              <a:lnTo>
                <a:pt x="383421" y="730605"/>
              </a:lnTo>
            </a:path>
          </a:pathLst>
        </a:custGeom>
        <a:noFill/>
        <a:ln w="15875" cap="rnd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AR" sz="500" kern="1200"/>
        </a:p>
      </dsp:txBody>
      <dsp:txXfrm>
        <a:off x="3273500" y="2828951"/>
        <a:ext cx="41255" cy="41255"/>
      </dsp:txXfrm>
    </dsp:sp>
    <dsp:sp modelId="{D31CD1B1-A8E5-431E-B85A-409188970FAF}">
      <dsp:nvSpPr>
        <dsp:cNvPr id="0" name=""/>
        <dsp:cNvSpPr/>
      </dsp:nvSpPr>
      <dsp:spPr>
        <a:xfrm>
          <a:off x="3102417" y="2438555"/>
          <a:ext cx="38342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3421" y="45720"/>
              </a:lnTo>
            </a:path>
          </a:pathLst>
        </a:custGeom>
        <a:noFill/>
        <a:ln w="15875" cap="rnd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AR" sz="500" kern="1200"/>
        </a:p>
      </dsp:txBody>
      <dsp:txXfrm>
        <a:off x="3284542" y="2474690"/>
        <a:ext cx="19171" cy="19171"/>
      </dsp:txXfrm>
    </dsp:sp>
    <dsp:sp modelId="{5E0D7E66-6FF1-4195-8EBA-040991E11323}">
      <dsp:nvSpPr>
        <dsp:cNvPr id="0" name=""/>
        <dsp:cNvSpPr/>
      </dsp:nvSpPr>
      <dsp:spPr>
        <a:xfrm>
          <a:off x="3102417" y="1753670"/>
          <a:ext cx="383421" cy="730605"/>
        </a:xfrm>
        <a:custGeom>
          <a:avLst/>
          <a:gdLst/>
          <a:ahLst/>
          <a:cxnLst/>
          <a:rect l="0" t="0" r="0" b="0"/>
          <a:pathLst>
            <a:path>
              <a:moveTo>
                <a:pt x="0" y="730605"/>
              </a:moveTo>
              <a:lnTo>
                <a:pt x="191710" y="730605"/>
              </a:lnTo>
              <a:lnTo>
                <a:pt x="191710" y="0"/>
              </a:lnTo>
              <a:lnTo>
                <a:pt x="383421" y="0"/>
              </a:lnTo>
            </a:path>
          </a:pathLst>
        </a:custGeom>
        <a:noFill/>
        <a:ln w="15875" cap="rnd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AR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/>
            <a:ea typeface="+mn-ea"/>
            <a:cs typeface="+mn-cs"/>
          </a:endParaRPr>
        </a:p>
      </dsp:txBody>
      <dsp:txXfrm>
        <a:off x="3273500" y="2098345"/>
        <a:ext cx="41255" cy="41255"/>
      </dsp:txXfrm>
    </dsp:sp>
    <dsp:sp modelId="{556AEC3B-6276-407D-835C-4AD211F10B97}">
      <dsp:nvSpPr>
        <dsp:cNvPr id="0" name=""/>
        <dsp:cNvSpPr/>
      </dsp:nvSpPr>
      <dsp:spPr>
        <a:xfrm>
          <a:off x="801887" y="2484275"/>
          <a:ext cx="383421" cy="182651"/>
        </a:xfrm>
        <a:custGeom>
          <a:avLst/>
          <a:gdLst/>
          <a:ahLst/>
          <a:cxnLst/>
          <a:rect l="0" t="0" r="0" b="0"/>
          <a:pathLst>
            <a:path>
              <a:moveTo>
                <a:pt x="0" y="182651"/>
              </a:moveTo>
              <a:lnTo>
                <a:pt x="191710" y="182651"/>
              </a:lnTo>
              <a:lnTo>
                <a:pt x="191710" y="0"/>
              </a:lnTo>
              <a:lnTo>
                <a:pt x="383421" y="0"/>
              </a:lnTo>
            </a:path>
          </a:pathLst>
        </a:custGeom>
        <a:noFill/>
        <a:ln w="15875" cap="rnd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AR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/>
            <a:ea typeface="+mn-ea"/>
            <a:cs typeface="+mn-cs"/>
          </a:endParaRPr>
        </a:p>
      </dsp:txBody>
      <dsp:txXfrm>
        <a:off x="982980" y="2564984"/>
        <a:ext cx="21235" cy="21235"/>
      </dsp:txXfrm>
    </dsp:sp>
    <dsp:sp modelId="{AF0374BA-542B-4213-BD73-EA90FF29FF39}">
      <dsp:nvSpPr>
        <dsp:cNvPr id="0" name=""/>
        <dsp:cNvSpPr/>
      </dsp:nvSpPr>
      <dsp:spPr>
        <a:xfrm>
          <a:off x="5402946" y="1023065"/>
          <a:ext cx="383421" cy="7306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1710" y="0"/>
              </a:lnTo>
              <a:lnTo>
                <a:pt x="191710" y="730605"/>
              </a:lnTo>
              <a:lnTo>
                <a:pt x="383421" y="730605"/>
              </a:lnTo>
            </a:path>
          </a:pathLst>
        </a:custGeom>
        <a:noFill/>
        <a:ln w="15875" cap="rnd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AR" sz="500" kern="1200"/>
        </a:p>
      </dsp:txBody>
      <dsp:txXfrm>
        <a:off x="5574030" y="1367740"/>
        <a:ext cx="41255" cy="41255"/>
      </dsp:txXfrm>
    </dsp:sp>
    <dsp:sp modelId="{C752702C-886C-4B94-A072-70D3C9FBB303}">
      <dsp:nvSpPr>
        <dsp:cNvPr id="0" name=""/>
        <dsp:cNvSpPr/>
      </dsp:nvSpPr>
      <dsp:spPr>
        <a:xfrm>
          <a:off x="5402946" y="977345"/>
          <a:ext cx="38342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3421" y="45720"/>
              </a:lnTo>
            </a:path>
          </a:pathLst>
        </a:custGeom>
        <a:noFill/>
        <a:ln w="15875" cap="rnd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AR" sz="500" kern="1200"/>
        </a:p>
      </dsp:txBody>
      <dsp:txXfrm>
        <a:off x="5585072" y="1013480"/>
        <a:ext cx="19171" cy="19171"/>
      </dsp:txXfrm>
    </dsp:sp>
    <dsp:sp modelId="{59832C68-101D-445F-AD61-ADE20902E375}">
      <dsp:nvSpPr>
        <dsp:cNvPr id="0" name=""/>
        <dsp:cNvSpPr/>
      </dsp:nvSpPr>
      <dsp:spPr>
        <a:xfrm>
          <a:off x="5402946" y="292460"/>
          <a:ext cx="383421" cy="730605"/>
        </a:xfrm>
        <a:custGeom>
          <a:avLst/>
          <a:gdLst/>
          <a:ahLst/>
          <a:cxnLst/>
          <a:rect l="0" t="0" r="0" b="0"/>
          <a:pathLst>
            <a:path>
              <a:moveTo>
                <a:pt x="0" y="730605"/>
              </a:moveTo>
              <a:lnTo>
                <a:pt x="191710" y="730605"/>
              </a:lnTo>
              <a:lnTo>
                <a:pt x="191710" y="0"/>
              </a:lnTo>
              <a:lnTo>
                <a:pt x="383421" y="0"/>
              </a:lnTo>
            </a:path>
          </a:pathLst>
        </a:custGeom>
        <a:noFill/>
        <a:ln w="15875" cap="rnd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AR" sz="500" kern="1200"/>
        </a:p>
      </dsp:txBody>
      <dsp:txXfrm>
        <a:off x="5574030" y="637135"/>
        <a:ext cx="41255" cy="41255"/>
      </dsp:txXfrm>
    </dsp:sp>
    <dsp:sp modelId="{BB3C25A0-647F-48B9-A891-67F0C9DAD316}">
      <dsp:nvSpPr>
        <dsp:cNvPr id="0" name=""/>
        <dsp:cNvSpPr/>
      </dsp:nvSpPr>
      <dsp:spPr>
        <a:xfrm>
          <a:off x="3102417" y="977345"/>
          <a:ext cx="38342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3421" y="45720"/>
              </a:lnTo>
            </a:path>
          </a:pathLst>
        </a:custGeom>
        <a:noFill/>
        <a:ln w="15875" cap="rnd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AR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/>
            <a:ea typeface="+mn-ea"/>
            <a:cs typeface="+mn-cs"/>
          </a:endParaRPr>
        </a:p>
      </dsp:txBody>
      <dsp:txXfrm>
        <a:off x="3284542" y="1013480"/>
        <a:ext cx="19171" cy="19171"/>
      </dsp:txXfrm>
    </dsp:sp>
    <dsp:sp modelId="{A0CE872B-36A2-43E1-B5B6-CDF1DDC2A90D}">
      <dsp:nvSpPr>
        <dsp:cNvPr id="0" name=""/>
        <dsp:cNvSpPr/>
      </dsp:nvSpPr>
      <dsp:spPr>
        <a:xfrm>
          <a:off x="801887" y="1023065"/>
          <a:ext cx="383421" cy="1643861"/>
        </a:xfrm>
        <a:custGeom>
          <a:avLst/>
          <a:gdLst/>
          <a:ahLst/>
          <a:cxnLst/>
          <a:rect l="0" t="0" r="0" b="0"/>
          <a:pathLst>
            <a:path>
              <a:moveTo>
                <a:pt x="0" y="1643861"/>
              </a:moveTo>
              <a:lnTo>
                <a:pt x="191710" y="1643861"/>
              </a:lnTo>
              <a:lnTo>
                <a:pt x="191710" y="0"/>
              </a:lnTo>
              <a:lnTo>
                <a:pt x="383421" y="0"/>
              </a:lnTo>
            </a:path>
          </a:pathLst>
        </a:custGeom>
        <a:noFill/>
        <a:ln w="15875" cap="rnd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AR" sz="6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/>
            <a:ea typeface="+mn-ea"/>
            <a:cs typeface="+mn-cs"/>
          </a:endParaRPr>
        </a:p>
      </dsp:txBody>
      <dsp:txXfrm>
        <a:off x="951398" y="1802796"/>
        <a:ext cx="84399" cy="84399"/>
      </dsp:txXfrm>
    </dsp:sp>
    <dsp:sp modelId="{2357E17B-54D3-4B54-BDA1-4CCD0F6C5B5F}">
      <dsp:nvSpPr>
        <dsp:cNvPr id="0" name=""/>
        <dsp:cNvSpPr/>
      </dsp:nvSpPr>
      <dsp:spPr>
        <a:xfrm rot="16200000">
          <a:off x="-1028470" y="2374685"/>
          <a:ext cx="3076232" cy="584484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3600" kern="1200" dirty="0">
              <a:solidFill>
                <a:schemeClr val="tx1"/>
              </a:solidFill>
              <a:latin typeface="Candara"/>
              <a:ea typeface="+mn-ea"/>
              <a:cs typeface="+mn-cs"/>
            </a:rPr>
            <a:t>CLASIFICACION</a:t>
          </a:r>
        </a:p>
      </dsp:txBody>
      <dsp:txXfrm>
        <a:off x="-1028470" y="2374685"/>
        <a:ext cx="3076232" cy="584484"/>
      </dsp:txXfrm>
    </dsp:sp>
    <dsp:sp modelId="{B0E132E0-9C1E-489F-8957-E1C6FAED5465}">
      <dsp:nvSpPr>
        <dsp:cNvPr id="0" name=""/>
        <dsp:cNvSpPr/>
      </dsp:nvSpPr>
      <dsp:spPr>
        <a:xfrm>
          <a:off x="1185309" y="730823"/>
          <a:ext cx="1917108" cy="584484"/>
        </a:xfrm>
        <a:prstGeom prst="rect">
          <a:avLst/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700" kern="1200" dirty="0">
              <a:solidFill>
                <a:schemeClr val="tx1"/>
              </a:solidFill>
              <a:latin typeface="Candara"/>
              <a:ea typeface="+mn-ea"/>
              <a:cs typeface="+mn-cs"/>
            </a:rPr>
            <a:t>EQUIPOS DE TRANSPORTE</a:t>
          </a:r>
        </a:p>
      </dsp:txBody>
      <dsp:txXfrm>
        <a:off x="1185309" y="730823"/>
        <a:ext cx="1917108" cy="584484"/>
      </dsp:txXfrm>
    </dsp:sp>
    <dsp:sp modelId="{086DAD0A-3ECC-4005-B435-6D653DD01DFA}">
      <dsp:nvSpPr>
        <dsp:cNvPr id="0" name=""/>
        <dsp:cNvSpPr/>
      </dsp:nvSpPr>
      <dsp:spPr>
        <a:xfrm>
          <a:off x="3485838" y="730823"/>
          <a:ext cx="1917108" cy="584484"/>
        </a:xfrm>
        <a:prstGeom prst="rect">
          <a:avLst/>
        </a:prstGeom>
        <a:solidFill>
          <a:schemeClr val="accent1">
            <a:tint val="8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700" kern="1200" dirty="0">
              <a:solidFill>
                <a:schemeClr val="tx1"/>
              </a:solidFill>
              <a:latin typeface="Candara"/>
              <a:ea typeface="+mn-ea"/>
              <a:cs typeface="+mn-cs"/>
            </a:rPr>
            <a:t>CINTA TRANSPORTADORA</a:t>
          </a:r>
        </a:p>
      </dsp:txBody>
      <dsp:txXfrm>
        <a:off x="3485838" y="730823"/>
        <a:ext cx="1917108" cy="584484"/>
      </dsp:txXfrm>
    </dsp:sp>
    <dsp:sp modelId="{F9AB939C-22D7-44C7-98AE-D52F72E5F430}">
      <dsp:nvSpPr>
        <dsp:cNvPr id="0" name=""/>
        <dsp:cNvSpPr/>
      </dsp:nvSpPr>
      <dsp:spPr>
        <a:xfrm>
          <a:off x="5786368" y="218"/>
          <a:ext cx="1917108" cy="584484"/>
        </a:xfrm>
        <a:prstGeom prst="rect">
          <a:avLst/>
        </a:prstGeom>
        <a:solidFill>
          <a:schemeClr val="accent1">
            <a:tint val="7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700" kern="1200" dirty="0">
              <a:solidFill>
                <a:schemeClr val="tx1"/>
              </a:solidFill>
              <a:latin typeface="Candara"/>
              <a:ea typeface="+mn-ea"/>
              <a:cs typeface="+mn-cs"/>
            </a:rPr>
            <a:t>DE BANDA</a:t>
          </a:r>
        </a:p>
      </dsp:txBody>
      <dsp:txXfrm>
        <a:off x="5786368" y="218"/>
        <a:ext cx="1917108" cy="584484"/>
      </dsp:txXfrm>
    </dsp:sp>
    <dsp:sp modelId="{AADBC821-2AFD-4D1F-A0CE-EEA9035AECAC}">
      <dsp:nvSpPr>
        <dsp:cNvPr id="0" name=""/>
        <dsp:cNvSpPr/>
      </dsp:nvSpPr>
      <dsp:spPr>
        <a:xfrm>
          <a:off x="5786368" y="730823"/>
          <a:ext cx="1917108" cy="584484"/>
        </a:xfrm>
        <a:prstGeom prst="rect">
          <a:avLst/>
        </a:prstGeom>
        <a:solidFill>
          <a:schemeClr val="accent1">
            <a:tint val="7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700" kern="1200" dirty="0">
              <a:solidFill>
                <a:schemeClr val="tx1"/>
              </a:solidFill>
              <a:latin typeface="Candara"/>
              <a:ea typeface="+mn-ea"/>
              <a:cs typeface="+mn-cs"/>
            </a:rPr>
            <a:t>DE RODILLO</a:t>
          </a:r>
        </a:p>
      </dsp:txBody>
      <dsp:txXfrm>
        <a:off x="5786368" y="730823"/>
        <a:ext cx="1917108" cy="584484"/>
      </dsp:txXfrm>
    </dsp:sp>
    <dsp:sp modelId="{D6AD8D5A-7CE6-4515-A2E5-1CF45444CD3F}">
      <dsp:nvSpPr>
        <dsp:cNvPr id="0" name=""/>
        <dsp:cNvSpPr/>
      </dsp:nvSpPr>
      <dsp:spPr>
        <a:xfrm>
          <a:off x="5786368" y="1461428"/>
          <a:ext cx="1917108" cy="584484"/>
        </a:xfrm>
        <a:prstGeom prst="rect">
          <a:avLst/>
        </a:prstGeom>
        <a:solidFill>
          <a:schemeClr val="accent1">
            <a:tint val="7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700" kern="1200" dirty="0">
              <a:solidFill>
                <a:schemeClr val="tx1"/>
              </a:solidFill>
              <a:latin typeface="Candara"/>
              <a:ea typeface="+mn-ea"/>
              <a:cs typeface="+mn-cs"/>
            </a:rPr>
            <a:t>MIXTA</a:t>
          </a:r>
        </a:p>
      </dsp:txBody>
      <dsp:txXfrm>
        <a:off x="5786368" y="1461428"/>
        <a:ext cx="1917108" cy="584484"/>
      </dsp:txXfrm>
    </dsp:sp>
    <dsp:sp modelId="{74B043E6-220D-49AA-8127-3F1568942C24}">
      <dsp:nvSpPr>
        <dsp:cNvPr id="0" name=""/>
        <dsp:cNvSpPr/>
      </dsp:nvSpPr>
      <dsp:spPr>
        <a:xfrm>
          <a:off x="1185309" y="2192033"/>
          <a:ext cx="1917108" cy="584484"/>
        </a:xfrm>
        <a:prstGeom prst="rect">
          <a:avLst/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700" kern="1200" dirty="0">
              <a:solidFill>
                <a:schemeClr val="tx1"/>
              </a:solidFill>
              <a:latin typeface="Candara"/>
              <a:ea typeface="+mn-ea"/>
              <a:cs typeface="+mn-cs"/>
            </a:rPr>
            <a:t>EQUIPOS PARA IZAR</a:t>
          </a:r>
        </a:p>
      </dsp:txBody>
      <dsp:txXfrm>
        <a:off x="1185309" y="2192033"/>
        <a:ext cx="1917108" cy="584484"/>
      </dsp:txXfrm>
    </dsp:sp>
    <dsp:sp modelId="{92124AFD-54CB-4F92-AAFA-A1564E19A8CF}">
      <dsp:nvSpPr>
        <dsp:cNvPr id="0" name=""/>
        <dsp:cNvSpPr/>
      </dsp:nvSpPr>
      <dsp:spPr>
        <a:xfrm>
          <a:off x="3485838" y="1461428"/>
          <a:ext cx="1917108" cy="584484"/>
        </a:xfrm>
        <a:prstGeom prst="rect">
          <a:avLst/>
        </a:prstGeom>
        <a:solidFill>
          <a:schemeClr val="accent1">
            <a:tint val="8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700" kern="1200" dirty="0">
              <a:solidFill>
                <a:schemeClr val="tx1"/>
              </a:solidFill>
              <a:latin typeface="Candara"/>
              <a:ea typeface="+mn-ea"/>
              <a:cs typeface="+mn-cs"/>
            </a:rPr>
            <a:t>GUINCHES</a:t>
          </a:r>
        </a:p>
      </dsp:txBody>
      <dsp:txXfrm>
        <a:off x="3485838" y="1461428"/>
        <a:ext cx="1917108" cy="584484"/>
      </dsp:txXfrm>
    </dsp:sp>
    <dsp:sp modelId="{66CA7B16-640E-4391-ABF3-2D2910047B27}">
      <dsp:nvSpPr>
        <dsp:cNvPr id="0" name=""/>
        <dsp:cNvSpPr/>
      </dsp:nvSpPr>
      <dsp:spPr>
        <a:xfrm>
          <a:off x="3485838" y="2192033"/>
          <a:ext cx="1917108" cy="584484"/>
        </a:xfrm>
        <a:prstGeom prst="rect">
          <a:avLst/>
        </a:prstGeom>
        <a:solidFill>
          <a:schemeClr val="accent1">
            <a:tint val="8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700" kern="1200" dirty="0">
              <a:solidFill>
                <a:schemeClr val="tx1"/>
              </a:solidFill>
              <a:latin typeface="Candara"/>
              <a:ea typeface="+mn-ea"/>
              <a:cs typeface="+mn-cs"/>
            </a:rPr>
            <a:t>GRUAS</a:t>
          </a:r>
        </a:p>
      </dsp:txBody>
      <dsp:txXfrm>
        <a:off x="3485838" y="2192033"/>
        <a:ext cx="1917108" cy="584484"/>
      </dsp:txXfrm>
    </dsp:sp>
    <dsp:sp modelId="{F1BBB271-E7AE-4E73-B97B-A82EAB4F4389}">
      <dsp:nvSpPr>
        <dsp:cNvPr id="0" name=""/>
        <dsp:cNvSpPr/>
      </dsp:nvSpPr>
      <dsp:spPr>
        <a:xfrm>
          <a:off x="3485838" y="2922639"/>
          <a:ext cx="1917108" cy="584484"/>
        </a:xfrm>
        <a:prstGeom prst="rect">
          <a:avLst/>
        </a:prstGeom>
        <a:solidFill>
          <a:schemeClr val="accent1">
            <a:tint val="8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700" kern="1200" dirty="0">
              <a:solidFill>
                <a:schemeClr val="tx1"/>
              </a:solidFill>
              <a:latin typeface="Candara"/>
              <a:ea typeface="+mn-ea"/>
              <a:cs typeface="+mn-cs"/>
            </a:rPr>
            <a:t>MONTACARGAS</a:t>
          </a:r>
        </a:p>
      </dsp:txBody>
      <dsp:txXfrm>
        <a:off x="3485838" y="2922639"/>
        <a:ext cx="1917108" cy="584484"/>
      </dsp:txXfrm>
    </dsp:sp>
    <dsp:sp modelId="{2DFE7C06-6CFF-4FBF-A45F-83F5738D4192}">
      <dsp:nvSpPr>
        <dsp:cNvPr id="0" name=""/>
        <dsp:cNvSpPr/>
      </dsp:nvSpPr>
      <dsp:spPr>
        <a:xfrm>
          <a:off x="1185309" y="4018546"/>
          <a:ext cx="1917108" cy="584484"/>
        </a:xfrm>
        <a:prstGeom prst="rect">
          <a:avLst/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700" kern="1200" dirty="0">
              <a:solidFill>
                <a:schemeClr val="tx1"/>
              </a:solidFill>
              <a:latin typeface="Candara"/>
              <a:ea typeface="+mn-ea"/>
              <a:cs typeface="+mn-cs"/>
            </a:rPr>
            <a:t>EQUIPOS MIXTOS</a:t>
          </a:r>
        </a:p>
      </dsp:txBody>
      <dsp:txXfrm>
        <a:off x="1185309" y="4018546"/>
        <a:ext cx="1917108" cy="584484"/>
      </dsp:txXfrm>
    </dsp:sp>
    <dsp:sp modelId="{459E3E2A-B1F2-4991-BB4E-B7C111FB3695}">
      <dsp:nvSpPr>
        <dsp:cNvPr id="0" name=""/>
        <dsp:cNvSpPr/>
      </dsp:nvSpPr>
      <dsp:spPr>
        <a:xfrm>
          <a:off x="3485838" y="3653244"/>
          <a:ext cx="1917108" cy="584484"/>
        </a:xfrm>
        <a:prstGeom prst="rect">
          <a:avLst/>
        </a:prstGeom>
        <a:solidFill>
          <a:schemeClr val="accent1">
            <a:tint val="8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700" kern="1200" dirty="0">
              <a:solidFill>
                <a:schemeClr val="tx1"/>
              </a:solidFill>
              <a:latin typeface="Candara"/>
              <a:ea typeface="+mn-ea"/>
              <a:cs typeface="+mn-cs"/>
            </a:rPr>
            <a:t>PUENTES GRUAS</a:t>
          </a:r>
        </a:p>
      </dsp:txBody>
      <dsp:txXfrm>
        <a:off x="3485838" y="3653244"/>
        <a:ext cx="1917108" cy="584484"/>
      </dsp:txXfrm>
    </dsp:sp>
    <dsp:sp modelId="{D1C87B65-C773-4050-B467-B269E8BE7BE1}">
      <dsp:nvSpPr>
        <dsp:cNvPr id="0" name=""/>
        <dsp:cNvSpPr/>
      </dsp:nvSpPr>
      <dsp:spPr>
        <a:xfrm>
          <a:off x="3485838" y="4383849"/>
          <a:ext cx="1917108" cy="584484"/>
        </a:xfrm>
        <a:prstGeom prst="rect">
          <a:avLst/>
        </a:prstGeom>
        <a:solidFill>
          <a:schemeClr val="accent1">
            <a:tint val="8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700" kern="1200" dirty="0">
              <a:solidFill>
                <a:schemeClr val="tx1"/>
              </a:solidFill>
              <a:latin typeface="Candara"/>
              <a:ea typeface="+mn-ea"/>
              <a:cs typeface="+mn-cs"/>
            </a:rPr>
            <a:t>AUTOELEVADORES</a:t>
          </a:r>
        </a:p>
      </dsp:txBody>
      <dsp:txXfrm>
        <a:off x="3485838" y="4383849"/>
        <a:ext cx="1917108" cy="58448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641C97-2937-4329-AF6A-797D56F3726C}">
      <dsp:nvSpPr>
        <dsp:cNvPr id="0" name=""/>
        <dsp:cNvSpPr/>
      </dsp:nvSpPr>
      <dsp:spPr>
        <a:xfrm>
          <a:off x="1986348" y="1538017"/>
          <a:ext cx="382994" cy="12312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1497" y="0"/>
              </a:lnTo>
              <a:lnTo>
                <a:pt x="191497" y="1231294"/>
              </a:lnTo>
              <a:lnTo>
                <a:pt x="382994" y="1231294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AR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/>
            <a:ea typeface="+mn-ea"/>
            <a:cs typeface="+mn-cs"/>
          </a:endParaRPr>
        </a:p>
      </dsp:txBody>
      <dsp:txXfrm>
        <a:off x="2145608" y="2121427"/>
        <a:ext cx="64474" cy="64474"/>
      </dsp:txXfrm>
    </dsp:sp>
    <dsp:sp modelId="{876E5AC2-798D-4D41-8370-C3CB7E5DE842}">
      <dsp:nvSpPr>
        <dsp:cNvPr id="0" name=""/>
        <dsp:cNvSpPr/>
      </dsp:nvSpPr>
      <dsp:spPr>
        <a:xfrm>
          <a:off x="1986348" y="1492297"/>
          <a:ext cx="38339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3397" y="4572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AR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/>
            <a:ea typeface="+mn-ea"/>
            <a:cs typeface="+mn-cs"/>
          </a:endParaRPr>
        </a:p>
      </dsp:txBody>
      <dsp:txXfrm>
        <a:off x="2168461" y="1528432"/>
        <a:ext cx="19169" cy="19169"/>
      </dsp:txXfrm>
    </dsp:sp>
    <dsp:sp modelId="{4140143F-2065-4708-B85D-51BA50002698}">
      <dsp:nvSpPr>
        <dsp:cNvPr id="0" name=""/>
        <dsp:cNvSpPr/>
      </dsp:nvSpPr>
      <dsp:spPr>
        <a:xfrm>
          <a:off x="1986348" y="308709"/>
          <a:ext cx="382994" cy="1229307"/>
        </a:xfrm>
        <a:custGeom>
          <a:avLst/>
          <a:gdLst/>
          <a:ahLst/>
          <a:cxnLst/>
          <a:rect l="0" t="0" r="0" b="0"/>
          <a:pathLst>
            <a:path>
              <a:moveTo>
                <a:pt x="0" y="1229307"/>
              </a:moveTo>
              <a:lnTo>
                <a:pt x="191497" y="1229307"/>
              </a:lnTo>
              <a:lnTo>
                <a:pt x="191497" y="0"/>
              </a:lnTo>
              <a:lnTo>
                <a:pt x="382994" y="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AR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/>
            <a:ea typeface="+mn-ea"/>
            <a:cs typeface="+mn-cs"/>
          </a:endParaRPr>
        </a:p>
      </dsp:txBody>
      <dsp:txXfrm>
        <a:off x="2145655" y="891174"/>
        <a:ext cx="64379" cy="64379"/>
      </dsp:txXfrm>
    </dsp:sp>
    <dsp:sp modelId="{BFB3CCBB-0790-40FA-A895-3FBDC6F8D425}">
      <dsp:nvSpPr>
        <dsp:cNvPr id="0" name=""/>
        <dsp:cNvSpPr/>
      </dsp:nvSpPr>
      <dsp:spPr>
        <a:xfrm rot="16200000">
          <a:off x="866656" y="1245794"/>
          <a:ext cx="1654937" cy="5844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3800" kern="1200" dirty="0">
              <a:solidFill>
                <a:schemeClr val="tx1"/>
              </a:solidFill>
              <a:latin typeface="Candara"/>
              <a:ea typeface="+mn-ea"/>
              <a:cs typeface="+mn-cs"/>
            </a:rPr>
            <a:t>TIPOS</a:t>
          </a:r>
        </a:p>
      </dsp:txBody>
      <dsp:txXfrm>
        <a:off x="866656" y="1245794"/>
        <a:ext cx="1654937" cy="584446"/>
      </dsp:txXfrm>
    </dsp:sp>
    <dsp:sp modelId="{1DCCA94D-313A-4930-90F4-6E19BDC5BA62}">
      <dsp:nvSpPr>
        <dsp:cNvPr id="0" name=""/>
        <dsp:cNvSpPr/>
      </dsp:nvSpPr>
      <dsp:spPr>
        <a:xfrm>
          <a:off x="2369342" y="16486"/>
          <a:ext cx="1916985" cy="5844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500" kern="1200" dirty="0">
              <a:solidFill>
                <a:schemeClr val="tx1"/>
              </a:solidFill>
              <a:latin typeface="Candara"/>
              <a:ea typeface="+mn-ea"/>
              <a:cs typeface="+mn-cs"/>
            </a:rPr>
            <a:t>DE BANDA</a:t>
          </a:r>
        </a:p>
      </dsp:txBody>
      <dsp:txXfrm>
        <a:off x="2369342" y="16486"/>
        <a:ext cx="1916985" cy="584446"/>
      </dsp:txXfrm>
    </dsp:sp>
    <dsp:sp modelId="{1FE8467C-CA06-45A6-8DA6-D9FC63064A4E}">
      <dsp:nvSpPr>
        <dsp:cNvPr id="0" name=""/>
        <dsp:cNvSpPr/>
      </dsp:nvSpPr>
      <dsp:spPr>
        <a:xfrm>
          <a:off x="2369745" y="1245794"/>
          <a:ext cx="1916985" cy="5844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500" kern="1200">
              <a:solidFill>
                <a:schemeClr val="tx1"/>
              </a:solidFill>
              <a:latin typeface="Candara"/>
              <a:ea typeface="+mn-ea"/>
              <a:cs typeface="+mn-cs"/>
            </a:rPr>
            <a:t>DE RODILLOS</a:t>
          </a:r>
          <a:endParaRPr lang="es-AR" sz="2500" kern="1200" dirty="0">
            <a:solidFill>
              <a:schemeClr val="tx1"/>
            </a:solidFill>
            <a:latin typeface="Candara"/>
            <a:ea typeface="+mn-ea"/>
            <a:cs typeface="+mn-cs"/>
          </a:endParaRPr>
        </a:p>
      </dsp:txBody>
      <dsp:txXfrm>
        <a:off x="2369745" y="1245794"/>
        <a:ext cx="1916985" cy="584446"/>
      </dsp:txXfrm>
    </dsp:sp>
    <dsp:sp modelId="{E5094EAC-C265-458C-8C93-4F23CA00A7E1}">
      <dsp:nvSpPr>
        <dsp:cNvPr id="0" name=""/>
        <dsp:cNvSpPr/>
      </dsp:nvSpPr>
      <dsp:spPr>
        <a:xfrm>
          <a:off x="2369342" y="2477088"/>
          <a:ext cx="1916985" cy="5844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500" kern="1200">
              <a:solidFill>
                <a:schemeClr val="tx1"/>
              </a:solidFill>
              <a:latin typeface="Candara"/>
              <a:ea typeface="+mn-ea"/>
              <a:cs typeface="+mn-cs"/>
            </a:rPr>
            <a:t>MIXTOS</a:t>
          </a:r>
          <a:endParaRPr lang="es-AR" sz="2500" kern="1200" dirty="0">
            <a:solidFill>
              <a:schemeClr val="tx1"/>
            </a:solidFill>
            <a:latin typeface="Candara"/>
            <a:ea typeface="+mn-ea"/>
            <a:cs typeface="+mn-cs"/>
          </a:endParaRPr>
        </a:p>
      </dsp:txBody>
      <dsp:txXfrm>
        <a:off x="2369342" y="2477088"/>
        <a:ext cx="1916985" cy="58444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7108BD-F6AE-4B9A-8D4E-B9D3DBCAB554}">
      <dsp:nvSpPr>
        <dsp:cNvPr id="0" name=""/>
        <dsp:cNvSpPr/>
      </dsp:nvSpPr>
      <dsp:spPr>
        <a:xfrm>
          <a:off x="4442778" y="1873080"/>
          <a:ext cx="231766" cy="7107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0752"/>
              </a:lnTo>
              <a:lnTo>
                <a:pt x="231766" y="710752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F11AC3-BEDF-4774-B338-5B81A72A4347}">
      <dsp:nvSpPr>
        <dsp:cNvPr id="0" name=""/>
        <dsp:cNvSpPr/>
      </dsp:nvSpPr>
      <dsp:spPr>
        <a:xfrm>
          <a:off x="3191236" y="776050"/>
          <a:ext cx="1869586" cy="3244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2236"/>
              </a:lnTo>
              <a:lnTo>
                <a:pt x="1869586" y="162236"/>
              </a:lnTo>
              <a:lnTo>
                <a:pt x="1869586" y="324473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E5D43E-AB68-4C48-8154-1205B7BDCBB1}">
      <dsp:nvSpPr>
        <dsp:cNvPr id="0" name=""/>
        <dsp:cNvSpPr/>
      </dsp:nvSpPr>
      <dsp:spPr>
        <a:xfrm>
          <a:off x="2573191" y="1873080"/>
          <a:ext cx="231766" cy="18077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7782"/>
              </a:lnTo>
              <a:lnTo>
                <a:pt x="231766" y="1807782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B49CFC-2581-4138-B919-42F95476EBF4}">
      <dsp:nvSpPr>
        <dsp:cNvPr id="0" name=""/>
        <dsp:cNvSpPr/>
      </dsp:nvSpPr>
      <dsp:spPr>
        <a:xfrm>
          <a:off x="2573191" y="1873080"/>
          <a:ext cx="231766" cy="7107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0752"/>
              </a:lnTo>
              <a:lnTo>
                <a:pt x="231766" y="710752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33CE05-F2B2-4AEB-AFAA-7A9996CA51CD}">
      <dsp:nvSpPr>
        <dsp:cNvPr id="0" name=""/>
        <dsp:cNvSpPr/>
      </dsp:nvSpPr>
      <dsp:spPr>
        <a:xfrm>
          <a:off x="3145516" y="776050"/>
          <a:ext cx="91440" cy="3244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4473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382A26-58FA-4EB8-B2EC-221019801F73}">
      <dsp:nvSpPr>
        <dsp:cNvPr id="0" name=""/>
        <dsp:cNvSpPr/>
      </dsp:nvSpPr>
      <dsp:spPr>
        <a:xfrm>
          <a:off x="703604" y="2970111"/>
          <a:ext cx="231766" cy="29048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04812"/>
              </a:lnTo>
              <a:lnTo>
                <a:pt x="231766" y="2904812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19E425-4BC2-46A5-AC4E-63A5670118DE}">
      <dsp:nvSpPr>
        <dsp:cNvPr id="0" name=""/>
        <dsp:cNvSpPr/>
      </dsp:nvSpPr>
      <dsp:spPr>
        <a:xfrm>
          <a:off x="703604" y="2970111"/>
          <a:ext cx="231766" cy="18077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7782"/>
              </a:lnTo>
              <a:lnTo>
                <a:pt x="231766" y="1807782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7829A0-A1FC-43B6-9567-CDD3A85C3FAB}">
      <dsp:nvSpPr>
        <dsp:cNvPr id="0" name=""/>
        <dsp:cNvSpPr/>
      </dsp:nvSpPr>
      <dsp:spPr>
        <a:xfrm>
          <a:off x="703604" y="2970111"/>
          <a:ext cx="231766" cy="7107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0752"/>
              </a:lnTo>
              <a:lnTo>
                <a:pt x="231766" y="710752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072C7A-64E8-4669-9E53-14401C6F9D6F}">
      <dsp:nvSpPr>
        <dsp:cNvPr id="0" name=""/>
        <dsp:cNvSpPr/>
      </dsp:nvSpPr>
      <dsp:spPr>
        <a:xfrm>
          <a:off x="1275930" y="1873080"/>
          <a:ext cx="91440" cy="3244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4473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C38BAA-1F52-471B-AC72-11EF08620847}">
      <dsp:nvSpPr>
        <dsp:cNvPr id="0" name=""/>
        <dsp:cNvSpPr/>
      </dsp:nvSpPr>
      <dsp:spPr>
        <a:xfrm>
          <a:off x="1321650" y="776050"/>
          <a:ext cx="1869586" cy="324473"/>
        </a:xfrm>
        <a:custGeom>
          <a:avLst/>
          <a:gdLst/>
          <a:ahLst/>
          <a:cxnLst/>
          <a:rect l="0" t="0" r="0" b="0"/>
          <a:pathLst>
            <a:path>
              <a:moveTo>
                <a:pt x="1869586" y="0"/>
              </a:moveTo>
              <a:lnTo>
                <a:pt x="1869586" y="162236"/>
              </a:lnTo>
              <a:lnTo>
                <a:pt x="0" y="162236"/>
              </a:lnTo>
              <a:lnTo>
                <a:pt x="0" y="324473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1E1C9D-A22C-428E-B89B-7C446C0C7821}">
      <dsp:nvSpPr>
        <dsp:cNvPr id="0" name=""/>
        <dsp:cNvSpPr/>
      </dsp:nvSpPr>
      <dsp:spPr>
        <a:xfrm>
          <a:off x="2418680" y="3494"/>
          <a:ext cx="1545113" cy="77255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400" kern="1200" dirty="0">
              <a:latin typeface="Candara"/>
              <a:ea typeface="+mn-ea"/>
              <a:cs typeface="+mn-cs"/>
            </a:rPr>
            <a:t>RIESGOS</a:t>
          </a:r>
        </a:p>
      </dsp:txBody>
      <dsp:txXfrm>
        <a:off x="2418680" y="3494"/>
        <a:ext cx="1545113" cy="772556"/>
      </dsp:txXfrm>
    </dsp:sp>
    <dsp:sp modelId="{9939B713-5A67-450B-8657-84F037CBDE9A}">
      <dsp:nvSpPr>
        <dsp:cNvPr id="0" name=""/>
        <dsp:cNvSpPr/>
      </dsp:nvSpPr>
      <dsp:spPr>
        <a:xfrm>
          <a:off x="549093" y="1100524"/>
          <a:ext cx="1545113" cy="77255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400" kern="1200">
              <a:latin typeface="Candara"/>
              <a:ea typeface="+mn-ea"/>
              <a:cs typeface="+mn-cs"/>
            </a:rPr>
            <a:t>EXTREMIDADES SUPERIORES</a:t>
          </a:r>
          <a:endParaRPr lang="es-AR" sz="1400" kern="1200" dirty="0">
            <a:latin typeface="Candara"/>
            <a:ea typeface="+mn-ea"/>
            <a:cs typeface="+mn-cs"/>
          </a:endParaRPr>
        </a:p>
      </dsp:txBody>
      <dsp:txXfrm>
        <a:off x="549093" y="1100524"/>
        <a:ext cx="1545113" cy="772556"/>
      </dsp:txXfrm>
    </dsp:sp>
    <dsp:sp modelId="{79CD325C-81D5-43D0-A052-CC73A2C282C7}">
      <dsp:nvSpPr>
        <dsp:cNvPr id="0" name=""/>
        <dsp:cNvSpPr/>
      </dsp:nvSpPr>
      <dsp:spPr>
        <a:xfrm>
          <a:off x="549093" y="2197554"/>
          <a:ext cx="1545113" cy="77255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400" kern="1200">
              <a:latin typeface="Candara"/>
              <a:ea typeface="+mn-ea"/>
              <a:cs typeface="+mn-cs"/>
            </a:rPr>
            <a:t>ATRAPAMIENTOS EN LOS TAMBORES</a:t>
          </a:r>
          <a:endParaRPr lang="es-AR" sz="1400" kern="1200" dirty="0">
            <a:latin typeface="Candara"/>
            <a:ea typeface="+mn-ea"/>
            <a:cs typeface="+mn-cs"/>
          </a:endParaRPr>
        </a:p>
      </dsp:txBody>
      <dsp:txXfrm>
        <a:off x="549093" y="2197554"/>
        <a:ext cx="1545113" cy="772556"/>
      </dsp:txXfrm>
    </dsp:sp>
    <dsp:sp modelId="{9ECF4951-140D-4C2C-AC1A-79A1EA66DCBE}">
      <dsp:nvSpPr>
        <dsp:cNvPr id="0" name=""/>
        <dsp:cNvSpPr/>
      </dsp:nvSpPr>
      <dsp:spPr>
        <a:xfrm>
          <a:off x="935371" y="3294584"/>
          <a:ext cx="1545113" cy="77255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400" kern="1200">
              <a:latin typeface="Candara"/>
              <a:ea typeface="+mn-ea"/>
              <a:cs typeface="+mn-cs"/>
            </a:rPr>
            <a:t>AMPUTACIONES</a:t>
          </a:r>
          <a:endParaRPr lang="es-AR" sz="1400" kern="1200" dirty="0">
            <a:latin typeface="Candara"/>
            <a:ea typeface="+mn-ea"/>
            <a:cs typeface="+mn-cs"/>
          </a:endParaRPr>
        </a:p>
      </dsp:txBody>
      <dsp:txXfrm>
        <a:off x="935371" y="3294584"/>
        <a:ext cx="1545113" cy="772556"/>
      </dsp:txXfrm>
    </dsp:sp>
    <dsp:sp modelId="{7776B1B4-3C07-4DFF-8B96-F2CAEDBEF93E}">
      <dsp:nvSpPr>
        <dsp:cNvPr id="0" name=""/>
        <dsp:cNvSpPr/>
      </dsp:nvSpPr>
      <dsp:spPr>
        <a:xfrm>
          <a:off x="935371" y="4391615"/>
          <a:ext cx="1545113" cy="77255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400" kern="1200">
              <a:latin typeface="Candara"/>
              <a:ea typeface="+mn-ea"/>
              <a:cs typeface="+mn-cs"/>
            </a:rPr>
            <a:t>ARRANCAMIENTOS</a:t>
          </a:r>
          <a:endParaRPr lang="es-AR" sz="1400" kern="1200" dirty="0">
            <a:latin typeface="Candara"/>
            <a:ea typeface="+mn-ea"/>
            <a:cs typeface="+mn-cs"/>
          </a:endParaRPr>
        </a:p>
      </dsp:txBody>
      <dsp:txXfrm>
        <a:off x="935371" y="4391615"/>
        <a:ext cx="1545113" cy="772556"/>
      </dsp:txXfrm>
    </dsp:sp>
    <dsp:sp modelId="{F50FBCFC-B283-46CC-9CD1-1FAE2824AFD5}">
      <dsp:nvSpPr>
        <dsp:cNvPr id="0" name=""/>
        <dsp:cNvSpPr/>
      </dsp:nvSpPr>
      <dsp:spPr>
        <a:xfrm>
          <a:off x="935371" y="5488645"/>
          <a:ext cx="1545113" cy="77255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400" kern="1200">
              <a:latin typeface="Candara"/>
              <a:ea typeface="+mn-ea"/>
              <a:cs typeface="+mn-cs"/>
            </a:rPr>
            <a:t>DESGARROS MUSCULARES</a:t>
          </a:r>
          <a:endParaRPr lang="es-AR" sz="1400" kern="1200" dirty="0">
            <a:latin typeface="Candara"/>
            <a:ea typeface="+mn-ea"/>
            <a:cs typeface="+mn-cs"/>
          </a:endParaRPr>
        </a:p>
      </dsp:txBody>
      <dsp:txXfrm>
        <a:off x="935371" y="5488645"/>
        <a:ext cx="1545113" cy="772556"/>
      </dsp:txXfrm>
    </dsp:sp>
    <dsp:sp modelId="{705756F5-DAC6-406B-9B45-709A4F2721E6}">
      <dsp:nvSpPr>
        <dsp:cNvPr id="0" name=""/>
        <dsp:cNvSpPr/>
      </dsp:nvSpPr>
      <dsp:spPr>
        <a:xfrm>
          <a:off x="2418680" y="1100524"/>
          <a:ext cx="1545113" cy="77255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400" kern="1200">
              <a:latin typeface="Candara"/>
              <a:ea typeface="+mn-ea"/>
              <a:cs typeface="+mn-cs"/>
            </a:rPr>
            <a:t>GOLPES</a:t>
          </a:r>
          <a:endParaRPr lang="es-AR" sz="1400" kern="1200" dirty="0">
            <a:latin typeface="Candara"/>
            <a:ea typeface="+mn-ea"/>
            <a:cs typeface="+mn-cs"/>
          </a:endParaRPr>
        </a:p>
      </dsp:txBody>
      <dsp:txXfrm>
        <a:off x="2418680" y="1100524"/>
        <a:ext cx="1545113" cy="772556"/>
      </dsp:txXfrm>
    </dsp:sp>
    <dsp:sp modelId="{06AC9687-5FA7-488F-9284-614D6DE0C271}">
      <dsp:nvSpPr>
        <dsp:cNvPr id="0" name=""/>
        <dsp:cNvSpPr/>
      </dsp:nvSpPr>
      <dsp:spPr>
        <a:xfrm>
          <a:off x="2804958" y="2197554"/>
          <a:ext cx="1545113" cy="77255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400" kern="1200">
              <a:latin typeface="Candara"/>
              <a:ea typeface="+mn-ea"/>
              <a:cs typeface="+mn-cs"/>
            </a:rPr>
            <a:t>CAÍDA DE PERSONAS</a:t>
          </a:r>
          <a:endParaRPr lang="es-AR" sz="1400" kern="1200" dirty="0">
            <a:latin typeface="Candara"/>
            <a:ea typeface="+mn-ea"/>
            <a:cs typeface="+mn-cs"/>
          </a:endParaRPr>
        </a:p>
      </dsp:txBody>
      <dsp:txXfrm>
        <a:off x="2804958" y="2197554"/>
        <a:ext cx="1545113" cy="772556"/>
      </dsp:txXfrm>
    </dsp:sp>
    <dsp:sp modelId="{851D7ED3-6B59-4204-B25F-723F18DF9A38}">
      <dsp:nvSpPr>
        <dsp:cNvPr id="0" name=""/>
        <dsp:cNvSpPr/>
      </dsp:nvSpPr>
      <dsp:spPr>
        <a:xfrm>
          <a:off x="2804958" y="3294584"/>
          <a:ext cx="1545113" cy="77255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400" kern="1200">
              <a:latin typeface="Candara"/>
              <a:ea typeface="+mn-ea"/>
              <a:cs typeface="+mn-cs"/>
            </a:rPr>
            <a:t>CAÍDA DE MATERIALES</a:t>
          </a:r>
          <a:endParaRPr lang="es-AR" sz="1400" kern="1200" dirty="0">
            <a:latin typeface="Candara"/>
            <a:ea typeface="+mn-ea"/>
            <a:cs typeface="+mn-cs"/>
          </a:endParaRPr>
        </a:p>
      </dsp:txBody>
      <dsp:txXfrm>
        <a:off x="2804958" y="3294584"/>
        <a:ext cx="1545113" cy="772556"/>
      </dsp:txXfrm>
    </dsp:sp>
    <dsp:sp modelId="{A940A1D5-63EF-45A9-AAD0-D880B8193F03}">
      <dsp:nvSpPr>
        <dsp:cNvPr id="0" name=""/>
        <dsp:cNvSpPr/>
      </dsp:nvSpPr>
      <dsp:spPr>
        <a:xfrm>
          <a:off x="4288267" y="1100524"/>
          <a:ext cx="1545113" cy="77255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400" kern="1200">
              <a:latin typeface="Candara"/>
              <a:ea typeface="+mn-ea"/>
              <a:cs typeface="+mn-cs"/>
            </a:rPr>
            <a:t>VÍAS RESPITATORIAS </a:t>
          </a:r>
          <a:endParaRPr lang="es-AR" sz="1400" kern="1200" dirty="0">
            <a:latin typeface="Candara"/>
            <a:ea typeface="+mn-ea"/>
            <a:cs typeface="+mn-cs"/>
          </a:endParaRPr>
        </a:p>
      </dsp:txBody>
      <dsp:txXfrm>
        <a:off x="4288267" y="1100524"/>
        <a:ext cx="1545113" cy="772556"/>
      </dsp:txXfrm>
    </dsp:sp>
    <dsp:sp modelId="{7600C2DB-F33E-4A54-B4B2-A7BEB8246A55}">
      <dsp:nvSpPr>
        <dsp:cNvPr id="0" name=""/>
        <dsp:cNvSpPr/>
      </dsp:nvSpPr>
      <dsp:spPr>
        <a:xfrm>
          <a:off x="4674545" y="2197554"/>
          <a:ext cx="1545113" cy="77255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400" kern="1200">
              <a:latin typeface="Candara"/>
              <a:ea typeface="+mn-ea"/>
              <a:cs typeface="+mn-cs"/>
            </a:rPr>
            <a:t>INHALACIÓN DE POLVO</a:t>
          </a:r>
          <a:endParaRPr lang="es-AR" sz="1400" kern="1200" dirty="0">
            <a:latin typeface="Candara"/>
            <a:ea typeface="+mn-ea"/>
            <a:cs typeface="+mn-cs"/>
          </a:endParaRPr>
        </a:p>
      </dsp:txBody>
      <dsp:txXfrm>
        <a:off x="4674545" y="2197554"/>
        <a:ext cx="1545113" cy="77255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D22D28-EF61-485B-8EEC-1D5A706A9D94}">
      <dsp:nvSpPr>
        <dsp:cNvPr id="0" name=""/>
        <dsp:cNvSpPr/>
      </dsp:nvSpPr>
      <dsp:spPr>
        <a:xfrm>
          <a:off x="13" y="61212"/>
          <a:ext cx="8206258" cy="10376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4500" kern="1200">
              <a:solidFill>
                <a:schemeClr val="tx1"/>
              </a:solidFill>
              <a:latin typeface="Candara"/>
              <a:ea typeface="+mn-ea"/>
              <a:cs typeface="+mn-cs"/>
            </a:rPr>
            <a:t>SISTEMA DE PREVENCIÓN</a:t>
          </a:r>
          <a:endParaRPr lang="es-AR" sz="4500" kern="1200" dirty="0">
            <a:solidFill>
              <a:schemeClr val="tx1"/>
            </a:solidFill>
            <a:latin typeface="Candara"/>
            <a:ea typeface="+mn-ea"/>
            <a:cs typeface="+mn-cs"/>
          </a:endParaRPr>
        </a:p>
      </dsp:txBody>
      <dsp:txXfrm>
        <a:off x="30405" y="91604"/>
        <a:ext cx="8145474" cy="976880"/>
      </dsp:txXfrm>
    </dsp:sp>
    <dsp:sp modelId="{D0A2B837-15F8-4BFF-8E50-37534DB2374A}">
      <dsp:nvSpPr>
        <dsp:cNvPr id="0" name=""/>
        <dsp:cNvSpPr/>
      </dsp:nvSpPr>
      <dsp:spPr>
        <a:xfrm>
          <a:off x="9336" y="1127543"/>
          <a:ext cx="1926208" cy="10376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99000"/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1">
                <a:tint val="99000"/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800" kern="1200">
              <a:solidFill>
                <a:schemeClr val="tx1"/>
              </a:solidFill>
              <a:latin typeface="Candara"/>
              <a:ea typeface="+mn-ea"/>
              <a:cs typeface="+mn-cs"/>
            </a:rPr>
            <a:t>ATRAPAMIENTO EN TAMBORES</a:t>
          </a:r>
          <a:endParaRPr lang="es-AR" sz="1800" kern="1200" dirty="0">
            <a:solidFill>
              <a:schemeClr val="tx1"/>
            </a:solidFill>
            <a:latin typeface="Candara"/>
            <a:ea typeface="+mn-ea"/>
            <a:cs typeface="+mn-cs"/>
          </a:endParaRPr>
        </a:p>
      </dsp:txBody>
      <dsp:txXfrm>
        <a:off x="39728" y="1157935"/>
        <a:ext cx="1865424" cy="976880"/>
      </dsp:txXfrm>
    </dsp:sp>
    <dsp:sp modelId="{308B85D2-CF9A-43CB-97BF-D040B8D550C0}">
      <dsp:nvSpPr>
        <dsp:cNvPr id="0" name=""/>
        <dsp:cNvSpPr/>
      </dsp:nvSpPr>
      <dsp:spPr>
        <a:xfrm>
          <a:off x="13093" y="2253533"/>
          <a:ext cx="1918695" cy="10376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80000"/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1">
                <a:tint val="80000"/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200" kern="1200">
              <a:solidFill>
                <a:schemeClr val="tx1"/>
              </a:solidFill>
              <a:latin typeface="Candara"/>
              <a:ea typeface="+mn-ea"/>
              <a:cs typeface="+mn-cs"/>
            </a:rPr>
            <a:t>No realizar mantenimiento ni reparaciones cuando la cinta este funcionando</a:t>
          </a:r>
          <a:endParaRPr lang="es-AR" sz="1200" kern="1200" dirty="0">
            <a:solidFill>
              <a:schemeClr val="tx1"/>
            </a:solidFill>
            <a:latin typeface="Candara"/>
            <a:ea typeface="+mn-ea"/>
            <a:cs typeface="+mn-cs"/>
          </a:endParaRPr>
        </a:p>
      </dsp:txBody>
      <dsp:txXfrm>
        <a:off x="43485" y="2283925"/>
        <a:ext cx="1857911" cy="976880"/>
      </dsp:txXfrm>
    </dsp:sp>
    <dsp:sp modelId="{DA3B466C-61FA-4630-A24C-54043F0F2170}">
      <dsp:nvSpPr>
        <dsp:cNvPr id="0" name=""/>
        <dsp:cNvSpPr/>
      </dsp:nvSpPr>
      <dsp:spPr>
        <a:xfrm>
          <a:off x="20562" y="3379523"/>
          <a:ext cx="1903756" cy="7071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70000"/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1">
                <a:tint val="70000"/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200" kern="1200">
              <a:solidFill>
                <a:schemeClr val="tx1"/>
              </a:solidFill>
              <a:latin typeface="Candara"/>
              <a:ea typeface="+mn-ea"/>
              <a:cs typeface="+mn-cs"/>
            </a:rPr>
            <a:t>Mantener una distancia adecuada y los cuidados necesarios para evitar enganches</a:t>
          </a:r>
          <a:endParaRPr lang="es-AR" sz="1200" kern="1200" dirty="0">
            <a:solidFill>
              <a:schemeClr val="tx1"/>
            </a:solidFill>
            <a:latin typeface="Candara"/>
            <a:ea typeface="+mn-ea"/>
            <a:cs typeface="+mn-cs"/>
          </a:endParaRPr>
        </a:p>
      </dsp:txBody>
      <dsp:txXfrm>
        <a:off x="41273" y="3400234"/>
        <a:ext cx="1862334" cy="665704"/>
      </dsp:txXfrm>
    </dsp:sp>
    <dsp:sp modelId="{44E84C7E-D773-442A-90A6-010D62E99B94}">
      <dsp:nvSpPr>
        <dsp:cNvPr id="0" name=""/>
        <dsp:cNvSpPr/>
      </dsp:nvSpPr>
      <dsp:spPr>
        <a:xfrm>
          <a:off x="20562" y="4174976"/>
          <a:ext cx="1903756" cy="10376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70000"/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1">
                <a:tint val="70000"/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400" kern="1200">
              <a:solidFill>
                <a:schemeClr val="tx1"/>
              </a:solidFill>
              <a:latin typeface="Candara"/>
              <a:ea typeface="+mn-ea"/>
              <a:cs typeface="+mn-cs"/>
            </a:rPr>
            <a:t>Revestimiento del conjunto con rejilla metálica </a:t>
          </a:r>
          <a:endParaRPr lang="es-AR" sz="1400" kern="1200" dirty="0">
            <a:solidFill>
              <a:schemeClr val="tx1"/>
            </a:solidFill>
            <a:latin typeface="Candara"/>
            <a:ea typeface="+mn-ea"/>
            <a:cs typeface="+mn-cs"/>
          </a:endParaRPr>
        </a:p>
      </dsp:txBody>
      <dsp:txXfrm>
        <a:off x="50954" y="4205368"/>
        <a:ext cx="1842972" cy="976880"/>
      </dsp:txXfrm>
    </dsp:sp>
    <dsp:sp modelId="{5598A5D2-7854-47D5-81CD-2183C1EB6CEC}">
      <dsp:nvSpPr>
        <dsp:cNvPr id="0" name=""/>
        <dsp:cNvSpPr/>
      </dsp:nvSpPr>
      <dsp:spPr>
        <a:xfrm>
          <a:off x="2097346" y="1127543"/>
          <a:ext cx="1926208" cy="10376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99000"/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1">
                <a:tint val="99000"/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800" kern="1200">
              <a:solidFill>
                <a:schemeClr val="tx1"/>
              </a:solidFill>
              <a:latin typeface="Candara"/>
              <a:ea typeface="+mn-ea"/>
              <a:cs typeface="+mn-cs"/>
            </a:rPr>
            <a:t>CAÍDA DE PERSONAS</a:t>
          </a:r>
          <a:endParaRPr lang="es-AR" sz="1800" kern="1200" dirty="0">
            <a:solidFill>
              <a:schemeClr val="tx1"/>
            </a:solidFill>
            <a:latin typeface="Candara"/>
            <a:ea typeface="+mn-ea"/>
            <a:cs typeface="+mn-cs"/>
          </a:endParaRPr>
        </a:p>
      </dsp:txBody>
      <dsp:txXfrm>
        <a:off x="2127738" y="1157935"/>
        <a:ext cx="1865424" cy="976880"/>
      </dsp:txXfrm>
    </dsp:sp>
    <dsp:sp modelId="{9C83B179-AE5D-4594-A427-D67DF4463F0A}">
      <dsp:nvSpPr>
        <dsp:cNvPr id="0" name=""/>
        <dsp:cNvSpPr/>
      </dsp:nvSpPr>
      <dsp:spPr>
        <a:xfrm>
          <a:off x="2101103" y="2253533"/>
          <a:ext cx="1918695" cy="20195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80000"/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1">
                <a:tint val="80000"/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400" kern="1200">
              <a:solidFill>
                <a:schemeClr val="tx1"/>
              </a:solidFill>
              <a:latin typeface="Candara"/>
              <a:ea typeface="+mn-ea"/>
              <a:cs typeface="+mn-cs"/>
            </a:rPr>
            <a:t>Plataformas y pasarelas de visitas con barandas resistentes y piso antideslizante</a:t>
          </a:r>
          <a:endParaRPr lang="es-AR" sz="1400" kern="1200" dirty="0">
            <a:solidFill>
              <a:schemeClr val="tx1"/>
            </a:solidFill>
            <a:latin typeface="Candara"/>
            <a:ea typeface="+mn-ea"/>
            <a:cs typeface="+mn-cs"/>
          </a:endParaRPr>
        </a:p>
      </dsp:txBody>
      <dsp:txXfrm>
        <a:off x="2157300" y="2309730"/>
        <a:ext cx="1806301" cy="1907128"/>
      </dsp:txXfrm>
    </dsp:sp>
    <dsp:sp modelId="{5974259E-A061-4C69-A3AE-9D83E2BB5D12}">
      <dsp:nvSpPr>
        <dsp:cNvPr id="0" name=""/>
        <dsp:cNvSpPr/>
      </dsp:nvSpPr>
      <dsp:spPr>
        <a:xfrm>
          <a:off x="2101103" y="4361382"/>
          <a:ext cx="1918695" cy="10376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70000"/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1">
                <a:tint val="70000"/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400" kern="1200">
              <a:solidFill>
                <a:schemeClr val="tx1"/>
              </a:solidFill>
              <a:latin typeface="Candara"/>
              <a:ea typeface="+mn-ea"/>
              <a:cs typeface="+mn-cs"/>
            </a:rPr>
            <a:t>Usar arnés</a:t>
          </a:r>
          <a:endParaRPr lang="es-AR" sz="1400" kern="1200" dirty="0">
            <a:solidFill>
              <a:schemeClr val="tx1"/>
            </a:solidFill>
            <a:latin typeface="Candara"/>
            <a:ea typeface="+mn-ea"/>
            <a:cs typeface="+mn-cs"/>
          </a:endParaRPr>
        </a:p>
      </dsp:txBody>
      <dsp:txXfrm>
        <a:off x="2131495" y="4391774"/>
        <a:ext cx="1857911" cy="976880"/>
      </dsp:txXfrm>
    </dsp:sp>
    <dsp:sp modelId="{97DFC94F-DC8C-406E-B2AA-8312F894ECDC}">
      <dsp:nvSpPr>
        <dsp:cNvPr id="0" name=""/>
        <dsp:cNvSpPr/>
      </dsp:nvSpPr>
      <dsp:spPr>
        <a:xfrm>
          <a:off x="4185356" y="1127543"/>
          <a:ext cx="1926208" cy="10376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99000"/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1">
                <a:tint val="99000"/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800" kern="1200">
              <a:solidFill>
                <a:schemeClr val="tx1"/>
              </a:solidFill>
              <a:latin typeface="Candara"/>
              <a:ea typeface="+mn-ea"/>
              <a:cs typeface="+mn-cs"/>
            </a:rPr>
            <a:t>CAÍDA DE MATERIALES</a:t>
          </a:r>
          <a:endParaRPr lang="es-AR" sz="1800" kern="1200" dirty="0">
            <a:solidFill>
              <a:schemeClr val="tx1"/>
            </a:solidFill>
            <a:latin typeface="Candara"/>
            <a:ea typeface="+mn-ea"/>
            <a:cs typeface="+mn-cs"/>
          </a:endParaRPr>
        </a:p>
      </dsp:txBody>
      <dsp:txXfrm>
        <a:off x="4215748" y="1157935"/>
        <a:ext cx="1865424" cy="976880"/>
      </dsp:txXfrm>
    </dsp:sp>
    <dsp:sp modelId="{37B2D994-61C6-4379-B0B2-669CA3484E2A}">
      <dsp:nvSpPr>
        <dsp:cNvPr id="0" name=""/>
        <dsp:cNvSpPr/>
      </dsp:nvSpPr>
      <dsp:spPr>
        <a:xfrm>
          <a:off x="4189113" y="2253533"/>
          <a:ext cx="1918695" cy="16701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80000"/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1">
                <a:tint val="80000"/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400" kern="1200">
              <a:solidFill>
                <a:schemeClr val="tx1"/>
              </a:solidFill>
              <a:latin typeface="Candara"/>
              <a:ea typeface="+mn-ea"/>
              <a:cs typeface="+mn-cs"/>
            </a:rPr>
            <a:t>Sistemas de retención de fragmentos como ser: redes, </a:t>
          </a:r>
          <a:endParaRPr lang="es-AR" sz="1400" kern="1200" dirty="0">
            <a:solidFill>
              <a:schemeClr val="tx1"/>
            </a:solidFill>
            <a:latin typeface="Candara"/>
            <a:ea typeface="+mn-ea"/>
            <a:cs typeface="+mn-cs"/>
          </a:endParaRPr>
        </a:p>
      </dsp:txBody>
      <dsp:txXfrm>
        <a:off x="4238029" y="2302449"/>
        <a:ext cx="1820863" cy="1572298"/>
      </dsp:txXfrm>
    </dsp:sp>
    <dsp:sp modelId="{42DAC6A8-A694-49FA-9115-CE94807982EE}">
      <dsp:nvSpPr>
        <dsp:cNvPr id="0" name=""/>
        <dsp:cNvSpPr/>
      </dsp:nvSpPr>
      <dsp:spPr>
        <a:xfrm>
          <a:off x="6273366" y="1127543"/>
          <a:ext cx="1926208" cy="10376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99000"/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1">
                <a:tint val="99000"/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800" kern="1200">
              <a:solidFill>
                <a:schemeClr val="tx1"/>
              </a:solidFill>
              <a:latin typeface="Candara"/>
              <a:ea typeface="+mn-ea"/>
              <a:cs typeface="+mn-cs"/>
            </a:rPr>
            <a:t>INHALACIÓN DE POLVO</a:t>
          </a:r>
          <a:endParaRPr lang="es-AR" sz="1800" kern="1200" dirty="0">
            <a:solidFill>
              <a:schemeClr val="tx1"/>
            </a:solidFill>
            <a:latin typeface="Candara"/>
            <a:ea typeface="+mn-ea"/>
            <a:cs typeface="+mn-cs"/>
          </a:endParaRPr>
        </a:p>
      </dsp:txBody>
      <dsp:txXfrm>
        <a:off x="6303758" y="1157935"/>
        <a:ext cx="1865424" cy="976880"/>
      </dsp:txXfrm>
    </dsp:sp>
    <dsp:sp modelId="{DAA40896-0DD2-4D6B-A6B0-48F8BFD4199E}">
      <dsp:nvSpPr>
        <dsp:cNvPr id="0" name=""/>
        <dsp:cNvSpPr/>
      </dsp:nvSpPr>
      <dsp:spPr>
        <a:xfrm>
          <a:off x="6273366" y="2253533"/>
          <a:ext cx="1926208" cy="10376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80000"/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1">
                <a:tint val="80000"/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400" kern="1200">
              <a:solidFill>
                <a:schemeClr val="tx1"/>
              </a:solidFill>
              <a:latin typeface="Candara"/>
              <a:ea typeface="+mn-ea"/>
              <a:cs typeface="+mn-cs"/>
            </a:rPr>
            <a:t>Utilizar barbijos</a:t>
          </a:r>
          <a:endParaRPr lang="es-AR" sz="1400" kern="1200" dirty="0">
            <a:solidFill>
              <a:schemeClr val="tx1"/>
            </a:solidFill>
            <a:latin typeface="Candara"/>
            <a:ea typeface="+mn-ea"/>
            <a:cs typeface="+mn-cs"/>
          </a:endParaRPr>
        </a:p>
      </dsp:txBody>
      <dsp:txXfrm>
        <a:off x="6303758" y="2283925"/>
        <a:ext cx="1865424" cy="97688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C8525C-77B6-49BF-A620-F3F9747E55E8}">
      <dsp:nvSpPr>
        <dsp:cNvPr id="0" name=""/>
        <dsp:cNvSpPr/>
      </dsp:nvSpPr>
      <dsp:spPr>
        <a:xfrm>
          <a:off x="0" y="48301"/>
          <a:ext cx="3888432" cy="954719"/>
        </a:xfrm>
        <a:prstGeom prst="roundRect">
          <a:avLst/>
        </a:prstGeom>
        <a:solidFill>
          <a:srgbClr val="ACE1FE">
            <a:shade val="50000"/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400" kern="1200" dirty="0">
              <a:solidFill>
                <a:sysClr val="window" lastClr="FFFFFF"/>
              </a:solidFill>
              <a:latin typeface="Candara"/>
              <a:ea typeface="+mn-ea"/>
              <a:cs typeface="+mn-cs"/>
            </a:rPr>
            <a:t>EL GRUISTA: CONDICIONANTES</a:t>
          </a:r>
        </a:p>
      </dsp:txBody>
      <dsp:txXfrm>
        <a:off x="46606" y="94907"/>
        <a:ext cx="3795220" cy="861507"/>
      </dsp:txXfrm>
    </dsp:sp>
    <dsp:sp modelId="{F4C6FEB5-0479-4F7E-999E-071D9B1DEEE8}">
      <dsp:nvSpPr>
        <dsp:cNvPr id="0" name=""/>
        <dsp:cNvSpPr/>
      </dsp:nvSpPr>
      <dsp:spPr>
        <a:xfrm>
          <a:off x="0" y="1024747"/>
          <a:ext cx="3888432" cy="2881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458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AR" sz="19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ndara"/>
              <a:ea typeface="+mn-ea"/>
              <a:cs typeface="+mn-cs"/>
            </a:rPr>
            <a:t>Rapidez de decisión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AR" sz="19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ndara"/>
              <a:ea typeface="+mn-ea"/>
              <a:cs typeface="+mn-cs"/>
            </a:rPr>
            <a:t>Coordinación muscular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AR" sz="19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ndara"/>
              <a:ea typeface="+mn-ea"/>
              <a:cs typeface="+mn-cs"/>
            </a:rPr>
            <a:t>Reflejos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AR" sz="19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ndara"/>
              <a:ea typeface="+mn-ea"/>
              <a:cs typeface="+mn-cs"/>
            </a:rPr>
            <a:t>Aptitud de equilibrio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AR" sz="19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ndara"/>
              <a:ea typeface="+mn-ea"/>
              <a:cs typeface="+mn-cs"/>
            </a:rPr>
            <a:t>Normalidad en el funcionamiento de sus extremidades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AR" sz="19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ndara"/>
              <a:ea typeface="+mn-ea"/>
              <a:cs typeface="+mn-cs"/>
            </a:rPr>
            <a:t>Agudeza visual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AR" sz="19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ndara"/>
              <a:ea typeface="+mn-ea"/>
              <a:cs typeface="+mn-cs"/>
            </a:rPr>
            <a:t>Edad (superior a 20 años)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s-AR" sz="19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/>
            <a:ea typeface="+mn-ea"/>
            <a:cs typeface="+mn-cs"/>
          </a:endParaRPr>
        </a:p>
      </dsp:txBody>
      <dsp:txXfrm>
        <a:off x="0" y="1024747"/>
        <a:ext cx="3888432" cy="28814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FF595299-0BD0-48D6-BABA-9997C2BAEFBD}" type="datetimeFigureOut">
              <a:rPr lang="es-AR" smtClean="0"/>
              <a:t>24/9/2018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7C84E5EC-DAE6-4143-99CF-9CC2395B54CD}" type="slidenum">
              <a:rPr lang="es-AR" smtClean="0"/>
              <a:t>‹Nº›</a:t>
            </a:fld>
            <a:endParaRPr lang="es-AR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1765639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95299-0BD0-48D6-BABA-9997C2BAEFBD}" type="datetimeFigureOut">
              <a:rPr lang="es-AR" smtClean="0"/>
              <a:t>24/9/2018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4E5EC-DAE6-4143-99CF-9CC2395B54C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57490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95299-0BD0-48D6-BABA-9997C2BAEFBD}" type="datetimeFigureOut">
              <a:rPr lang="es-AR" smtClean="0"/>
              <a:t>24/9/2018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4E5EC-DAE6-4143-99CF-9CC2395B54C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683545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95299-0BD0-48D6-BABA-9997C2BAEFBD}" type="datetimeFigureOut">
              <a:rPr lang="es-AR" smtClean="0"/>
              <a:t>24/9/2018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4E5EC-DAE6-4143-99CF-9CC2395B54C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832193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95299-0BD0-48D6-BABA-9997C2BAEFBD}" type="datetimeFigureOut">
              <a:rPr lang="es-AR" smtClean="0"/>
              <a:t>24/9/2018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4E5EC-DAE6-4143-99CF-9CC2395B54C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140845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95299-0BD0-48D6-BABA-9997C2BAEFBD}" type="datetimeFigureOut">
              <a:rPr lang="es-AR" smtClean="0"/>
              <a:t>24/9/2018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4E5EC-DAE6-4143-99CF-9CC2395B54C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263995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95299-0BD0-48D6-BABA-9997C2BAEFBD}" type="datetimeFigureOut">
              <a:rPr lang="es-AR" smtClean="0"/>
              <a:t>24/9/2018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4E5EC-DAE6-4143-99CF-9CC2395B54C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867024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95299-0BD0-48D6-BABA-9997C2BAEFBD}" type="datetimeFigureOut">
              <a:rPr lang="es-AR" smtClean="0"/>
              <a:t>24/9/2018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4E5EC-DAE6-4143-99CF-9CC2395B54C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468315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95299-0BD0-48D6-BABA-9997C2BAEFBD}" type="datetimeFigureOut">
              <a:rPr lang="es-AR" smtClean="0"/>
              <a:t>24/9/2018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4E5EC-DAE6-4143-99CF-9CC2395B54C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04755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FF595299-0BD0-48D6-BABA-9997C2BAEFBD}" type="datetimeFigureOut">
              <a:rPr lang="es-AR" smtClean="0"/>
              <a:t>24/9/2018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7C84E5EC-DAE6-4143-99CF-9CC2395B54C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35831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95299-0BD0-48D6-BABA-9997C2BAEFBD}" type="datetimeFigureOut">
              <a:rPr lang="es-AR" smtClean="0"/>
              <a:t>24/9/2018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7C84E5EC-DAE6-4143-99CF-9CC2395B54C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18508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95299-0BD0-48D6-BABA-9997C2BAEFBD}" type="datetimeFigureOut">
              <a:rPr lang="es-AR" smtClean="0"/>
              <a:t>24/9/2018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4E5EC-DAE6-4143-99CF-9CC2395B54C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51116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95299-0BD0-48D6-BABA-9997C2BAEFBD}" type="datetimeFigureOut">
              <a:rPr lang="es-AR" smtClean="0"/>
              <a:t>24/9/2018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4E5EC-DAE6-4143-99CF-9CC2395B54C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31628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95299-0BD0-48D6-BABA-9997C2BAEFBD}" type="datetimeFigureOut">
              <a:rPr lang="es-AR" smtClean="0"/>
              <a:t>24/9/2018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4E5EC-DAE6-4143-99CF-9CC2395B54C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1701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95299-0BD0-48D6-BABA-9997C2BAEFBD}" type="datetimeFigureOut">
              <a:rPr lang="es-AR" smtClean="0"/>
              <a:t>24/9/2018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4E5EC-DAE6-4143-99CF-9CC2395B54C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18985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95299-0BD0-48D6-BABA-9997C2BAEFBD}" type="datetimeFigureOut">
              <a:rPr lang="es-AR" smtClean="0"/>
              <a:t>24/9/2018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4E5EC-DAE6-4143-99CF-9CC2395B54C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53959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95299-0BD0-48D6-BABA-9997C2BAEFBD}" type="datetimeFigureOut">
              <a:rPr lang="es-AR" smtClean="0"/>
              <a:t>24/9/2018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4E5EC-DAE6-4143-99CF-9CC2395B54C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84111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F595299-0BD0-48D6-BABA-9997C2BAEFBD}" type="datetimeFigureOut">
              <a:rPr lang="es-AR" smtClean="0"/>
              <a:t>24/9/2018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C84E5EC-DAE6-4143-99CF-9CC2395B54C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58386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Documents%20and%20Settings\PABLO\Mis%20documentos\FACULTAD\CURSANDO\Higiene%20y%20Seguridad\clase\Almacenamiento\Movimiento%20y%20Almacenamiento%20de%20Materiales%20Normas%20de%20Seguridad%20-%20Normas%20de%20almacenamiento%20de%20materiale\figura13.jp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diagramLayout" Target="../diagrams/layout2.xml"/><Relationship Id="rId7" Type="http://schemas.openxmlformats.org/officeDocument/2006/relationships/hyperlink" Target="http://civilgeeks.com/wp-content/uploads/2011/12/clip_image00445.jpg" TargetMode="Externa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19.jpeg"/><Relationship Id="rId4" Type="http://schemas.openxmlformats.org/officeDocument/2006/relationships/diagramQuickStyle" Target="../diagrams/quickStyle2.xml"/><Relationship Id="rId9" Type="http://schemas.openxmlformats.org/officeDocument/2006/relationships/image" Target="http://civilgeeks.com/wp-content/uploads/2011/12/clip_image0044_thumb4.jpg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20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2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diagramLayout" Target="../diagrams/layout6.xml"/><Relationship Id="rId7" Type="http://schemas.openxmlformats.org/officeDocument/2006/relationships/image" Target="../media/image26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gif"/><Relationship Id="rId13" Type="http://schemas.openxmlformats.org/officeDocument/2006/relationships/image" Target="../media/image39.gif"/><Relationship Id="rId3" Type="http://schemas.openxmlformats.org/officeDocument/2006/relationships/diagramLayout" Target="../diagrams/layout9.xml"/><Relationship Id="rId7" Type="http://schemas.openxmlformats.org/officeDocument/2006/relationships/image" Target="../media/image33.gif"/><Relationship Id="rId12" Type="http://schemas.openxmlformats.org/officeDocument/2006/relationships/image" Target="../media/image38.gif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11" Type="http://schemas.openxmlformats.org/officeDocument/2006/relationships/image" Target="../media/image37.gif"/><Relationship Id="rId5" Type="http://schemas.openxmlformats.org/officeDocument/2006/relationships/diagramColors" Target="../diagrams/colors9.xml"/><Relationship Id="rId10" Type="http://schemas.openxmlformats.org/officeDocument/2006/relationships/image" Target="../media/image36.gif"/><Relationship Id="rId4" Type="http://schemas.openxmlformats.org/officeDocument/2006/relationships/diagramQuickStyle" Target="../diagrams/quickStyle9.xml"/><Relationship Id="rId9" Type="http://schemas.openxmlformats.org/officeDocument/2006/relationships/image" Target="../media/image35.gi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065785" y="1041193"/>
            <a:ext cx="7776864" cy="1607492"/>
          </a:xfrm>
        </p:spPr>
        <p:txBody>
          <a:bodyPr>
            <a:normAutofit/>
          </a:bodyPr>
          <a:lstStyle/>
          <a:p>
            <a:r>
              <a:rPr lang="es-AR" sz="3600" b="1" dirty="0">
                <a:solidFill>
                  <a:schemeClr val="accent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ALMACENAMIENTO Y MANIPULACIÓN DE MATERIALES 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755576" y="548680"/>
            <a:ext cx="7776864" cy="720080"/>
          </a:xfrm>
        </p:spPr>
        <p:txBody>
          <a:bodyPr/>
          <a:lstStyle/>
          <a:p>
            <a:r>
              <a:rPr lang="es-AR" dirty="0">
                <a:solidFill>
                  <a:schemeClr val="accent2">
                    <a:lumMod val="10000"/>
                  </a:schemeClr>
                </a:solidFill>
              </a:rPr>
              <a:t>C Á T E D R A   D E   H I G I E N E  Y  S E G UR I D A D</a:t>
            </a:r>
          </a:p>
        </p:txBody>
      </p:sp>
      <p:sp>
        <p:nvSpPr>
          <p:cNvPr id="4" name="2 Subtítulo"/>
          <p:cNvSpPr txBox="1">
            <a:spLocks/>
          </p:cNvSpPr>
          <p:nvPr/>
        </p:nvSpPr>
        <p:spPr>
          <a:xfrm>
            <a:off x="1941578" y="3128149"/>
            <a:ext cx="4369990" cy="2096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AR" u="sng" dirty="0">
                <a:solidFill>
                  <a:schemeClr val="accent2">
                    <a:lumMod val="10000"/>
                  </a:schemeClr>
                </a:solidFill>
              </a:rPr>
              <a:t>INTEGRANTES: 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s-AR" i="1" dirty="0">
                <a:solidFill>
                  <a:schemeClr val="accent2">
                    <a:lumMod val="10000"/>
                  </a:schemeClr>
                </a:solidFill>
              </a:rPr>
              <a:t>Avellaneda, Santiago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s-AR" i="1" dirty="0">
                <a:solidFill>
                  <a:schemeClr val="accent2">
                    <a:lumMod val="10000"/>
                  </a:schemeClr>
                </a:solidFill>
              </a:rPr>
              <a:t>Cancé, Leandro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s-AR" i="1" dirty="0">
                <a:solidFill>
                  <a:schemeClr val="accent2">
                    <a:lumMod val="10000"/>
                  </a:schemeClr>
                </a:solidFill>
              </a:rPr>
              <a:t>Marcus, </a:t>
            </a:r>
            <a:r>
              <a:rPr lang="es-AR" i="1" dirty="0" err="1">
                <a:solidFill>
                  <a:schemeClr val="accent2">
                    <a:lumMod val="10000"/>
                  </a:schemeClr>
                </a:solidFill>
              </a:rPr>
              <a:t>Veronica</a:t>
            </a:r>
            <a:endParaRPr lang="es-AR" i="1" dirty="0">
              <a:solidFill>
                <a:schemeClr val="accent2">
                  <a:lumMod val="10000"/>
                </a:schemeClr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s-AR" i="1" dirty="0">
                <a:solidFill>
                  <a:schemeClr val="accent2">
                    <a:lumMod val="10000"/>
                  </a:schemeClr>
                </a:solidFill>
              </a:rPr>
              <a:t>Rubiano, Fernando</a:t>
            </a:r>
          </a:p>
          <a:p>
            <a:pPr marL="342900" indent="-342900">
              <a:buFont typeface="Arial" pitchFamily="34" charset="0"/>
              <a:buChar char="•"/>
            </a:pPr>
            <a:endParaRPr lang="es-AR" dirty="0">
              <a:solidFill>
                <a:schemeClr val="accent2">
                  <a:lumMod val="10000"/>
                </a:schemeClr>
              </a:solidFill>
            </a:endParaRPr>
          </a:p>
        </p:txBody>
      </p:sp>
      <p:sp>
        <p:nvSpPr>
          <p:cNvPr id="8" name="2 Subtítulo"/>
          <p:cNvSpPr txBox="1">
            <a:spLocks/>
          </p:cNvSpPr>
          <p:nvPr/>
        </p:nvSpPr>
        <p:spPr>
          <a:xfrm>
            <a:off x="3995936" y="6048734"/>
            <a:ext cx="1296144" cy="521171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4000" dirty="0">
                <a:solidFill>
                  <a:schemeClr val="accent2">
                    <a:lumMod val="10000"/>
                  </a:schemeClr>
                </a:solidFill>
              </a:rPr>
              <a:t>Año 2018</a:t>
            </a:r>
          </a:p>
        </p:txBody>
      </p:sp>
      <p:pic>
        <p:nvPicPr>
          <p:cNvPr id="10" name="Picture 6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31188"/>
            <a:ext cx="144016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2 Subtítulo">
            <a:extLst>
              <a:ext uri="{FF2B5EF4-FFF2-40B4-BE49-F238E27FC236}">
                <a16:creationId xmlns:a16="http://schemas.microsoft.com/office/drawing/2014/main" id="{45A0BE2A-D089-433C-9ECF-8C27D68C71B4}"/>
              </a:ext>
            </a:extLst>
          </p:cNvPr>
          <p:cNvSpPr txBox="1">
            <a:spLocks/>
          </p:cNvSpPr>
          <p:nvPr/>
        </p:nvSpPr>
        <p:spPr>
          <a:xfrm>
            <a:off x="1941578" y="5186466"/>
            <a:ext cx="1584176" cy="521171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4000" dirty="0">
                <a:solidFill>
                  <a:schemeClr val="accent2">
                    <a:lumMod val="10000"/>
                  </a:schemeClr>
                </a:solidFill>
              </a:rPr>
              <a:t>Grupo </a:t>
            </a:r>
            <a:r>
              <a:rPr lang="es-AR" sz="4000" dirty="0" err="1">
                <a:solidFill>
                  <a:schemeClr val="accent2">
                    <a:lumMod val="10000"/>
                  </a:schemeClr>
                </a:solidFill>
              </a:rPr>
              <a:t>Nº</a:t>
            </a:r>
            <a:r>
              <a:rPr lang="es-AR" sz="4000" dirty="0">
                <a:solidFill>
                  <a:schemeClr val="accent2">
                    <a:lumMod val="10000"/>
                  </a:schemeClr>
                </a:solidFill>
              </a:rPr>
              <a:t> 6</a:t>
            </a:r>
          </a:p>
        </p:txBody>
      </p:sp>
    </p:spTree>
    <p:extLst>
      <p:ext uri="{BB962C8B-B14F-4D97-AF65-F5344CB8AC3E}">
        <p14:creationId xmlns:p14="http://schemas.microsoft.com/office/powerpoint/2010/main" val="14457647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2265E192-5236-4F38-810B-7E703C9F00CF}"/>
              </a:ext>
            </a:extLst>
          </p:cNvPr>
          <p:cNvSpPr txBox="1"/>
          <p:nvPr/>
        </p:nvSpPr>
        <p:spPr>
          <a:xfrm>
            <a:off x="1187624" y="150689"/>
            <a:ext cx="7416824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800" dirty="0"/>
              <a:t>SILOS Y TANQUES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37EBD9F-A66B-4B69-B304-B33406122F97}"/>
              </a:ext>
            </a:extLst>
          </p:cNvPr>
          <p:cNvSpPr txBox="1"/>
          <p:nvPr/>
        </p:nvSpPr>
        <p:spPr>
          <a:xfrm>
            <a:off x="1187624" y="836712"/>
            <a:ext cx="2232248" cy="46166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400" dirty="0"/>
              <a:t>CEMENTO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7349EFE-8446-4E09-A508-679C67538526}"/>
              </a:ext>
            </a:extLst>
          </p:cNvPr>
          <p:cNvSpPr txBox="1"/>
          <p:nvPr/>
        </p:nvSpPr>
        <p:spPr>
          <a:xfrm>
            <a:off x="1168287" y="1536174"/>
            <a:ext cx="76328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s-ES" sz="2000" dirty="0"/>
              <a:t>Peligro de aspirar el polvo durante carga/descarga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s-ES" sz="2000" dirty="0"/>
              <a:t>Silo debe estar limpio, seco y bien ventilado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s-ES" sz="2000" dirty="0"/>
              <a:t>Debe ser capaz de proteger al material de la intemperie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s-ES" sz="2000" dirty="0"/>
              <a:t>Al inicio de la obra y con intervalos menores a 1 año se debe verificar que el silo no permita pasaje de agua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s-ES" sz="2000" dirty="0"/>
              <a:t>Si estuvo almacenado mas de 1 año o al momento de ser usado muestra signos de </a:t>
            </a:r>
            <a:r>
              <a:rPr lang="es-ES" sz="2000" dirty="0" err="1"/>
              <a:t>prehidratación</a:t>
            </a:r>
            <a:r>
              <a:rPr lang="es-ES" sz="2000" dirty="0"/>
              <a:t> debe ser ensayado para verificar calidad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s-ES" sz="2000" dirty="0"/>
              <a:t>El operario al entrar debe usar cinturón y cuerda de seguridad y </a:t>
            </a:r>
            <a:r>
              <a:rPr lang="es-ES" sz="2000"/>
              <a:t>otro operario </a:t>
            </a:r>
            <a:r>
              <a:rPr lang="es-ES" sz="2000" dirty="0"/>
              <a:t>debe estar en el exterior para cuidar la cuerda y observar al que se encuentra adentro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s-ES" sz="2000" dirty="0"/>
              <a:t>Proteger de la humedad durante transporte y almacenamiento</a:t>
            </a:r>
          </a:p>
        </p:txBody>
      </p:sp>
    </p:spTree>
    <p:extLst>
      <p:ext uri="{BB962C8B-B14F-4D97-AF65-F5344CB8AC3E}">
        <p14:creationId xmlns:p14="http://schemas.microsoft.com/office/powerpoint/2010/main" val="35581556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B7CD3D3C-AB24-4D35-9CA9-98058686AAEB}"/>
              </a:ext>
            </a:extLst>
          </p:cNvPr>
          <p:cNvSpPr txBox="1"/>
          <p:nvPr/>
        </p:nvSpPr>
        <p:spPr>
          <a:xfrm>
            <a:off x="1187624" y="150689"/>
            <a:ext cx="7416824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800" dirty="0"/>
              <a:t>ESTIBAS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0B3157F-721C-4FA5-9B77-D8F395C60C8E}"/>
              </a:ext>
            </a:extLst>
          </p:cNvPr>
          <p:cNvSpPr txBox="1"/>
          <p:nvPr/>
        </p:nvSpPr>
        <p:spPr>
          <a:xfrm>
            <a:off x="3347864" y="920522"/>
            <a:ext cx="3384376" cy="46166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es-ES" sz="2400" dirty="0"/>
              <a:t>MATERIALES FRÁGILES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C1780389-8FE8-4B7C-88B5-4895995C73C8}"/>
              </a:ext>
            </a:extLst>
          </p:cNvPr>
          <p:cNvSpPr/>
          <p:nvPr/>
        </p:nvSpPr>
        <p:spPr>
          <a:xfrm>
            <a:off x="935596" y="1628800"/>
            <a:ext cx="3852428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es-ES" sz="2400" dirty="0"/>
              <a:t>Ladrillos, revestimiento, etc.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7A40B888-4A8C-4D84-9C6A-D4254E44404F}"/>
              </a:ext>
            </a:extLst>
          </p:cNvPr>
          <p:cNvSpPr/>
          <p:nvPr/>
        </p:nvSpPr>
        <p:spPr>
          <a:xfrm>
            <a:off x="6372200" y="1628800"/>
            <a:ext cx="1152128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es-ES" sz="2400" dirty="0"/>
              <a:t>Vidrios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78DC82D-CDF6-4B17-B70C-9ABFC75708CE}"/>
              </a:ext>
            </a:extLst>
          </p:cNvPr>
          <p:cNvSpPr txBox="1"/>
          <p:nvPr/>
        </p:nvSpPr>
        <p:spPr>
          <a:xfrm>
            <a:off x="935596" y="2276872"/>
            <a:ext cx="38524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ES" sz="2000" dirty="0"/>
              <a:t>Apilar a baja altura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ES" sz="2000" dirty="0"/>
              <a:t>Pilas entrelazadas 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ES" sz="2000" dirty="0"/>
              <a:t>Conservar envoltorio de fábrica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ES" sz="2000" dirty="0"/>
              <a:t>Evitar superficie de apoyo irregular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ES" sz="2000" dirty="0"/>
              <a:t>Disposición en pallets para facilitar manipulación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ES" sz="2000" dirty="0"/>
              <a:t>El material mas comprometido es el de la parte inferior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D8739CA-41F0-48B1-B1DC-55A4F6EBFFBC}"/>
              </a:ext>
            </a:extLst>
          </p:cNvPr>
          <p:cNvSpPr txBox="1"/>
          <p:nvPr/>
        </p:nvSpPr>
        <p:spPr>
          <a:xfrm>
            <a:off x="5103439" y="2265583"/>
            <a:ext cx="38524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s-ES" sz="2000" dirty="0"/>
              <a:t>Almacenar verticalmente, separados por capas y apoyados sobre base nivelada y recubierta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s-ES" sz="2000" dirty="0"/>
              <a:t>Lejos de zona de circulación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s-ES" sz="2000" dirty="0"/>
              <a:t>Al ser colocados de deben marcar para evitar colisión 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es-ES" sz="2000" dirty="0"/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011F6AFB-A0CE-404A-9501-85A04BC92267}"/>
              </a:ext>
            </a:extLst>
          </p:cNvPr>
          <p:cNvCxnSpPr/>
          <p:nvPr/>
        </p:nvCxnSpPr>
        <p:spPr>
          <a:xfrm>
            <a:off x="-1764704" y="6741368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76CC2648-B03E-4AC7-99E4-A0755C92BDF6}"/>
              </a:ext>
            </a:extLst>
          </p:cNvPr>
          <p:cNvCxnSpPr/>
          <p:nvPr/>
        </p:nvCxnSpPr>
        <p:spPr>
          <a:xfrm>
            <a:off x="5040052" y="1628800"/>
            <a:ext cx="0" cy="51125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" name="Picture 3">
            <a:extLst>
              <a:ext uri="{FF2B5EF4-FFF2-40B4-BE49-F238E27FC236}">
                <a16:creationId xmlns:a16="http://schemas.microsoft.com/office/drawing/2014/main" id="{C5A0693A-1F39-4798-8D63-4F37C699DB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16618" t="31250" r="61127" b="30208"/>
          <a:stretch>
            <a:fillRect/>
          </a:stretch>
        </p:blipFill>
        <p:spPr bwMode="auto">
          <a:xfrm>
            <a:off x="5853930" y="4509119"/>
            <a:ext cx="2381587" cy="231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67137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164C9D82-7D77-4E21-AABA-1B422EAD293D}"/>
              </a:ext>
            </a:extLst>
          </p:cNvPr>
          <p:cNvSpPr txBox="1"/>
          <p:nvPr/>
        </p:nvSpPr>
        <p:spPr>
          <a:xfrm>
            <a:off x="1187624" y="150689"/>
            <a:ext cx="7416824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800" dirty="0"/>
              <a:t>A GRANEL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A8262D5-AC99-4F40-96F2-7E77444CDE40}"/>
              </a:ext>
            </a:extLst>
          </p:cNvPr>
          <p:cNvSpPr txBox="1"/>
          <p:nvPr/>
        </p:nvSpPr>
        <p:spPr>
          <a:xfrm>
            <a:off x="1187624" y="836712"/>
            <a:ext cx="1296144" cy="46166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es-ES" sz="2400" dirty="0"/>
              <a:t>ARIDOS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7B4CEF0-CDCA-4C2E-B891-157E1E80D29C}"/>
              </a:ext>
            </a:extLst>
          </p:cNvPr>
          <p:cNvSpPr txBox="1"/>
          <p:nvPr/>
        </p:nvSpPr>
        <p:spPr>
          <a:xfrm>
            <a:off x="1187624" y="1484784"/>
            <a:ext cx="741682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ES" sz="2000" dirty="0"/>
              <a:t>Por lo general se acopian a granel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ES" sz="2000" dirty="0"/>
              <a:t>Peligro con derrumbe y lesiones al personal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ES" sz="2000" dirty="0"/>
              <a:t>Se colocan separadores para impedir derrumbe, mezcla y obstrucción de las vías de circulación 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ES" sz="2000" dirty="0"/>
              <a:t>Los agregados se deben acopiar sobre un piso constituido por una capa del mismo material de 30cm que no se debe usar y en su defecto se puede usar para un hormigón pobre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ES" sz="2000" dirty="0"/>
              <a:t>Evitar manipulación o transporte por métodos  que produzcan rotura, desmenuzado o segregación de las partículas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ES" sz="2000" dirty="0"/>
              <a:t>Evitar el mezclado de agregados de distintas fracciones 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ES" sz="2000" dirty="0"/>
              <a:t>Precauciones en la descarga</a:t>
            </a:r>
          </a:p>
        </p:txBody>
      </p:sp>
    </p:spTree>
    <p:extLst>
      <p:ext uri="{BB962C8B-B14F-4D97-AF65-F5344CB8AC3E}">
        <p14:creationId xmlns:p14="http://schemas.microsoft.com/office/powerpoint/2010/main" val="42037110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00BDBA51-540C-4002-B408-7C70D93BB04E}"/>
              </a:ext>
            </a:extLst>
          </p:cNvPr>
          <p:cNvSpPr txBox="1"/>
          <p:nvPr/>
        </p:nvSpPr>
        <p:spPr>
          <a:xfrm>
            <a:off x="1259632" y="260648"/>
            <a:ext cx="2592288" cy="46166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es-ES" sz="2400" dirty="0"/>
              <a:t>ACEROS Y TUBOS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00C9C24-5FD4-4ED4-97C7-7BCEB8C794E5}"/>
              </a:ext>
            </a:extLst>
          </p:cNvPr>
          <p:cNvSpPr txBox="1"/>
          <p:nvPr/>
        </p:nvSpPr>
        <p:spPr>
          <a:xfrm>
            <a:off x="1259632" y="920621"/>
            <a:ext cx="669674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AR" sz="2000" dirty="0"/>
              <a:t>Las barras, alambres, cordones y mallas de acero soldadas para armaduras se deben colocar sobre tirantes o durmientes con separadores de madera u otros materiales, con el fin de impedir que se mezclen los distintos tipos, diámetros y partidas de cada uno de ellos</a:t>
            </a:r>
            <a:endParaRPr lang="es-ES" sz="2000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AR" sz="2000" dirty="0"/>
              <a:t>Los acopios se deben realizar separados del suelo o piso, como mínimo a una distancia de 15 cm</a:t>
            </a:r>
            <a:endParaRPr lang="es-ES" sz="2000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AR" sz="2000" dirty="0"/>
              <a:t>Almacenar bajo techo, o a la intemperie por un período no mayor de 60 días</a:t>
            </a:r>
            <a:r>
              <a:rPr lang="es-ES" sz="2000" dirty="0"/>
              <a:t> 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AR" sz="2000" dirty="0"/>
              <a:t>Acero para uso en hormigón pretensado: bajo techo, en locales cerrados y aireados.</a:t>
            </a:r>
            <a:endParaRPr lang="es-ES" sz="2000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AR" sz="2000" dirty="0"/>
              <a:t>Identificar partidas colocando un cartel visible en el espacio en que esté ubicada, donde conste el número del remito de envío, el tipo de acero y el diámetro del material de la partida.</a:t>
            </a:r>
            <a:endParaRPr lang="es-ES" sz="2000" dirty="0"/>
          </a:p>
          <a:p>
            <a:endParaRPr lang="es-ES" sz="2000" dirty="0"/>
          </a:p>
        </p:txBody>
      </p:sp>
      <p:pic>
        <p:nvPicPr>
          <p:cNvPr id="9" name="Imagen 2">
            <a:extLst>
              <a:ext uri="{FF2B5EF4-FFF2-40B4-BE49-F238E27FC236}">
                <a16:creationId xmlns:a16="http://schemas.microsoft.com/office/drawing/2014/main" id="{96490DA3-3FF9-4F07-8352-000A7BF91E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5353632"/>
            <a:ext cx="3960440" cy="1167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8286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9367FEAA-6284-4A1B-8644-3858A03705FF}"/>
              </a:ext>
            </a:extLst>
          </p:cNvPr>
          <p:cNvSpPr/>
          <p:nvPr/>
        </p:nvSpPr>
        <p:spPr>
          <a:xfrm>
            <a:off x="1547664" y="692696"/>
            <a:ext cx="684076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AR" dirty="0"/>
              <a:t>Deben estar almacenadas en función del tipo, calidad, diámetros.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AR" dirty="0"/>
              <a:t>Caños de sección circular deben apilarse en capas separadas por listones de madera calzados con cuñas para evitar rodamiento.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AR" dirty="0"/>
              <a:t>Metales pequeños, sobrantes  </a:t>
            </a:r>
            <a:r>
              <a:rPr lang="es-AR" sz="2000" dirty="0"/>
              <a:t>serán</a:t>
            </a:r>
            <a:r>
              <a:rPr lang="es-AR" dirty="0"/>
              <a:t>  recogidos y almacenados para evitar perdidas y daños (cortaduras).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C179F7F2-7472-45D2-988E-148B962D0F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56088" t="14563" r="17902" b="24406"/>
          <a:stretch>
            <a:fillRect/>
          </a:stretch>
        </p:blipFill>
        <p:spPr bwMode="auto">
          <a:xfrm>
            <a:off x="1587084" y="2492896"/>
            <a:ext cx="2497138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Documents and Settings\PABLO\Mis documentos\FACULTAD\CURSANDO\Higiene y Seguridad\clase\Almacenamiento\Movimiento y Almacenamiento de Materiales Normas de Seguridad - Normas de almacenamiento de materiale\figura13.jpg">
            <a:extLst>
              <a:ext uri="{FF2B5EF4-FFF2-40B4-BE49-F238E27FC236}">
                <a16:creationId xmlns:a16="http://schemas.microsoft.com/office/drawing/2014/main" id="{4FF3F7BB-FB0E-4C41-A517-A7BA37C08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4588294" y="2881833"/>
            <a:ext cx="2971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826379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5492CB69-AF72-499D-8FA9-94F3948E21B0}"/>
              </a:ext>
            </a:extLst>
          </p:cNvPr>
          <p:cNvSpPr txBox="1"/>
          <p:nvPr/>
        </p:nvSpPr>
        <p:spPr>
          <a:xfrm>
            <a:off x="1259632" y="260648"/>
            <a:ext cx="3240360" cy="46166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es-ES" sz="2400" dirty="0"/>
              <a:t>LIQUIDOS Y PINTURAS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AEDFF935-A449-4405-A4ED-735A10731A69}"/>
              </a:ext>
            </a:extLst>
          </p:cNvPr>
          <p:cNvSpPr/>
          <p:nvPr/>
        </p:nvSpPr>
        <p:spPr>
          <a:xfrm>
            <a:off x="1259632" y="980729"/>
            <a:ext cx="6912768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dirty="0"/>
              <a:t>Almacenamiento en tanques, botellas, bidones.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dirty="0"/>
              <a:t>Identificar la </a:t>
            </a:r>
            <a:r>
              <a:rPr lang="es-MX" sz="2000" dirty="0"/>
              <a:t>peligrosidad</a:t>
            </a:r>
            <a:r>
              <a:rPr lang="es-MX" dirty="0"/>
              <a:t> de los líquidos y agruparlos por tipo de riesgo.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dirty="0"/>
              <a:t>Almacenamiento en sitios secos  y ventilados.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dirty="0"/>
              <a:t>Mantener productos lejos de una fuente de ignición.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dirty="0"/>
              <a:t>Disponer  de extintores de CO2, polvo químico seco o espuma.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dirty="0"/>
              <a:t>Los recipientes deben ir etiquetados con nombre del producto y su pictograma correspondiente. 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F591AC3-4107-4DBA-B549-DD949E485E00}"/>
              </a:ext>
            </a:extLst>
          </p:cNvPr>
          <p:cNvSpPr txBox="1"/>
          <p:nvPr/>
        </p:nvSpPr>
        <p:spPr>
          <a:xfrm>
            <a:off x="1115616" y="3429000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MAL ALMACENAMIENTO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7525F79-E260-49E4-ABE8-879B1CC3DDFF}"/>
              </a:ext>
            </a:extLst>
          </p:cNvPr>
          <p:cNvSpPr txBox="1"/>
          <p:nvPr/>
        </p:nvSpPr>
        <p:spPr>
          <a:xfrm>
            <a:off x="4795529" y="3379626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ALMACENAMIENTO DE LIQUIDOS INFLAMABLES</a:t>
            </a:r>
          </a:p>
        </p:txBody>
      </p:sp>
      <p:pic>
        <p:nvPicPr>
          <p:cNvPr id="10" name="Picture 6">
            <a:extLst>
              <a:ext uri="{FF2B5EF4-FFF2-40B4-BE49-F238E27FC236}">
                <a16:creationId xmlns:a16="http://schemas.microsoft.com/office/drawing/2014/main" id="{082A4881-927B-4110-8869-A6C7BBCC2F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50951" t="36458" r="26208" b="33333"/>
          <a:stretch>
            <a:fillRect/>
          </a:stretch>
        </p:blipFill>
        <p:spPr bwMode="auto">
          <a:xfrm>
            <a:off x="4912570" y="4085752"/>
            <a:ext cx="2971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 descr="Monografias.com">
            <a:extLst>
              <a:ext uri="{FF2B5EF4-FFF2-40B4-BE49-F238E27FC236}">
                <a16:creationId xmlns:a16="http://schemas.microsoft.com/office/drawing/2014/main" id="{7A524D6D-D6B0-424D-8795-78772AC9A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9632" y="3977554"/>
            <a:ext cx="2971800" cy="224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706824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Título">
            <a:extLst>
              <a:ext uri="{FF2B5EF4-FFF2-40B4-BE49-F238E27FC236}">
                <a16:creationId xmlns:a16="http://schemas.microsoft.com/office/drawing/2014/main" id="{ADA40FBF-45E1-4D51-96B7-1293CF360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2008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s-AR" dirty="0">
                <a:solidFill>
                  <a:schemeClr val="accent2">
                    <a:lumMod val="10000"/>
                  </a:schemeClr>
                </a:solidFill>
              </a:rPr>
              <a:t>ALMACENAMIENTO DE MATERIALES</a:t>
            </a:r>
            <a:br>
              <a:rPr lang="es-AR" dirty="0">
                <a:solidFill>
                  <a:schemeClr val="accent2">
                    <a:lumMod val="10000"/>
                  </a:schemeClr>
                </a:solidFill>
              </a:rPr>
            </a:br>
            <a:r>
              <a:rPr lang="es-AR" i="1" u="sng" dirty="0">
                <a:solidFill>
                  <a:schemeClr val="accent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PELIGROSOS</a:t>
            </a:r>
            <a:endParaRPr lang="es-AR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6AAD372-6C1F-4DDE-B58D-653B447A6E0A}"/>
              </a:ext>
            </a:extLst>
          </p:cNvPr>
          <p:cNvSpPr txBox="1"/>
          <p:nvPr/>
        </p:nvSpPr>
        <p:spPr>
          <a:xfrm>
            <a:off x="1043608" y="2204864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UNA SUSTANCIA ES PELIGROSA CUANDO: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7CBEAC3-B959-4D67-9E09-C9028CD9344E}"/>
              </a:ext>
            </a:extLst>
          </p:cNvPr>
          <p:cNvSpPr txBox="1"/>
          <p:nvPr/>
        </p:nvSpPr>
        <p:spPr>
          <a:xfrm>
            <a:off x="1187624" y="2806477"/>
            <a:ext cx="27363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/>
              <a:t>REACTIVA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/>
              <a:t>CORROSIVA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/>
              <a:t>INFLAMABLE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/>
              <a:t>PATOGENA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/>
              <a:t>TOXICA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E9033F2-9688-4B38-9CF3-9AFD6C7C9F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299" y="4425087"/>
            <a:ext cx="1728192" cy="1728192"/>
          </a:xfrm>
          <a:prstGeom prst="rect">
            <a:avLst/>
          </a:prstGeom>
        </p:spPr>
      </p:pic>
      <p:pic>
        <p:nvPicPr>
          <p:cNvPr id="8" name="Imagen 8">
            <a:extLst>
              <a:ext uri="{FF2B5EF4-FFF2-40B4-BE49-F238E27FC236}">
                <a16:creationId xmlns:a16="http://schemas.microsoft.com/office/drawing/2014/main" id="{4C0902E7-2093-4275-ABCA-97E9C0DD9E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8136" y="2665195"/>
            <a:ext cx="1789908" cy="1265998"/>
          </a:xfrm>
          <a:prstGeom prst="rect">
            <a:avLst/>
          </a:prstGeom>
        </p:spPr>
      </p:pic>
      <p:pic>
        <p:nvPicPr>
          <p:cNvPr id="9" name="Imagen 1">
            <a:extLst>
              <a:ext uri="{FF2B5EF4-FFF2-40B4-BE49-F238E27FC236}">
                <a16:creationId xmlns:a16="http://schemas.microsoft.com/office/drawing/2014/main" id="{7706CBE9-EF23-4AB7-989C-658BC33066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5962" y="4767074"/>
            <a:ext cx="1397759" cy="1226216"/>
          </a:xfrm>
          <a:prstGeom prst="rect">
            <a:avLst/>
          </a:prstGeom>
        </p:spPr>
      </p:pic>
      <p:pic>
        <p:nvPicPr>
          <p:cNvPr id="10" name="Imagen 7">
            <a:extLst>
              <a:ext uri="{FF2B5EF4-FFF2-40B4-BE49-F238E27FC236}">
                <a16:creationId xmlns:a16="http://schemas.microsoft.com/office/drawing/2014/main" id="{4C81C5D8-53DB-4511-A69B-0D5BB785C8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4767074"/>
            <a:ext cx="1397759" cy="1226216"/>
          </a:xfrm>
          <a:prstGeom prst="rect">
            <a:avLst/>
          </a:prstGeom>
        </p:spPr>
      </p:pic>
      <p:pic>
        <p:nvPicPr>
          <p:cNvPr id="11" name="Imagen 9">
            <a:extLst>
              <a:ext uri="{FF2B5EF4-FFF2-40B4-BE49-F238E27FC236}">
                <a16:creationId xmlns:a16="http://schemas.microsoft.com/office/drawing/2014/main" id="{3ADD971A-D4B9-40CF-A93B-77E514D929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32725" y="2590018"/>
            <a:ext cx="1534933" cy="1362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9213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AB5C26FB-F712-4B3E-9F90-70207DC7E1D6}"/>
              </a:ext>
            </a:extLst>
          </p:cNvPr>
          <p:cNvSpPr txBox="1"/>
          <p:nvPr/>
        </p:nvSpPr>
        <p:spPr>
          <a:xfrm>
            <a:off x="1187624" y="692696"/>
            <a:ext cx="7416824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800" dirty="0"/>
              <a:t>RESIDUOS PRODUCIDOS POR INDUSTRIAS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8C7B2284-D503-46A0-85D2-A48C2398F8A9}"/>
              </a:ext>
            </a:extLst>
          </p:cNvPr>
          <p:cNvSpPr/>
          <p:nvPr/>
        </p:nvSpPr>
        <p:spPr>
          <a:xfrm>
            <a:off x="1691680" y="2059395"/>
            <a:ext cx="61744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ES" sz="2400" dirty="0"/>
              <a:t>INERTES NO PELIGROSOS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s-ES" sz="2400" dirty="0"/>
              <a:t>Embalajes, madera metal, vidrio, papel, restos de comedores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ES" sz="2400" dirty="0"/>
              <a:t>PELIGROSOS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s-ES" sz="2400" dirty="0"/>
              <a:t>Restos de procesos industriales, cenizas, pinturas, hidrocarburos, aceites, lubricantes, restos de pigmentos.</a:t>
            </a:r>
          </a:p>
        </p:txBody>
      </p:sp>
    </p:spTree>
    <p:extLst>
      <p:ext uri="{BB962C8B-B14F-4D97-AF65-F5344CB8AC3E}">
        <p14:creationId xmlns:p14="http://schemas.microsoft.com/office/powerpoint/2010/main" val="31153358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E3E0AF5B-A640-4753-B8D8-2170DDDF2443}"/>
              </a:ext>
            </a:extLst>
          </p:cNvPr>
          <p:cNvSpPr txBox="1"/>
          <p:nvPr/>
        </p:nvSpPr>
        <p:spPr>
          <a:xfrm>
            <a:off x="1187624" y="692696"/>
            <a:ext cx="7632848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800" dirty="0"/>
              <a:t>ALMACENAMIENTO DE PRODUCTOS QUIMICOS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AA2EBFD-F9A1-42CF-951B-3C0D994212C2}"/>
              </a:ext>
            </a:extLst>
          </p:cNvPr>
          <p:cNvSpPr/>
          <p:nvPr/>
        </p:nvSpPr>
        <p:spPr>
          <a:xfrm>
            <a:off x="1619672" y="2132856"/>
            <a:ext cx="67687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ES" sz="2400" dirty="0"/>
              <a:t>Proteger inflamables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ES" sz="2400" dirty="0"/>
              <a:t>Minimizar el potencial de exposición a sustancias toxicas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ES" sz="2400" dirty="0"/>
              <a:t>Almacenes y depósitos para distintos compuestos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ES" sz="2400" dirty="0"/>
              <a:t>Envases clasificados en almacenes y contenedores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ES" sz="2400" dirty="0"/>
              <a:t>Lejos del sol y calor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ES" sz="2400" dirty="0"/>
              <a:t>Puertas con sistemas de seguridad</a:t>
            </a:r>
          </a:p>
        </p:txBody>
      </p:sp>
    </p:spTree>
    <p:extLst>
      <p:ext uri="{BB962C8B-B14F-4D97-AF65-F5344CB8AC3E}">
        <p14:creationId xmlns:p14="http://schemas.microsoft.com/office/powerpoint/2010/main" val="36632962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Título">
            <a:extLst>
              <a:ext uri="{FF2B5EF4-FFF2-40B4-BE49-F238E27FC236}">
                <a16:creationId xmlns:a16="http://schemas.microsoft.com/office/drawing/2014/main" id="{C31D8DD0-841A-4220-8FFC-488D7A611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923" y="0"/>
            <a:ext cx="8229600" cy="1252728"/>
          </a:xfrm>
        </p:spPr>
        <p:txBody>
          <a:bodyPr>
            <a:normAutofit/>
          </a:bodyPr>
          <a:lstStyle/>
          <a:p>
            <a:r>
              <a:rPr lang="es-AR" dirty="0">
                <a:solidFill>
                  <a:schemeClr val="accent2">
                    <a:lumMod val="10000"/>
                  </a:schemeClr>
                </a:solidFill>
              </a:rPr>
              <a:t>MANIPULACION DE MATERIALES</a:t>
            </a:r>
            <a:endParaRPr lang="es-AR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9DE6300-35EF-4199-B2CD-0B9BCC124057}"/>
              </a:ext>
            </a:extLst>
          </p:cNvPr>
          <p:cNvSpPr txBox="1"/>
          <p:nvPr/>
        </p:nvSpPr>
        <p:spPr>
          <a:xfrm>
            <a:off x="2125655" y="928129"/>
            <a:ext cx="48926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S" sz="2400" dirty="0"/>
              <a:t>MARCO LEGAL: </a:t>
            </a:r>
          </a:p>
          <a:p>
            <a:pPr lvl="0" algn="ctr"/>
            <a:r>
              <a:rPr lang="es-ES" sz="2400" dirty="0"/>
              <a:t>Decreto 911/96 Reglamento de Higiene y Seguridad para la industria de la construcción. Art 43 y Art 44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F132731B-4217-4672-949C-71B5A1D2D2F6}"/>
              </a:ext>
            </a:extLst>
          </p:cNvPr>
          <p:cNvSpPr/>
          <p:nvPr/>
        </p:nvSpPr>
        <p:spPr>
          <a:xfrm>
            <a:off x="1005203" y="3140968"/>
            <a:ext cx="743703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AR" sz="2400" dirty="0"/>
              <a:t>Art 43. - CAPACITACION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s-AR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s-AR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AR" sz="2400" dirty="0"/>
              <a:t>Art 44. - MANIPULACION PRODUCTOS EN CALIENTE</a:t>
            </a:r>
          </a:p>
        </p:txBody>
      </p:sp>
    </p:spTree>
    <p:extLst>
      <p:ext uri="{BB962C8B-B14F-4D97-AF65-F5344CB8AC3E}">
        <p14:creationId xmlns:p14="http://schemas.microsoft.com/office/powerpoint/2010/main" val="2647584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>
                <a:solidFill>
                  <a:schemeClr val="accent2">
                    <a:lumMod val="10000"/>
                  </a:schemeClr>
                </a:solidFill>
              </a:rPr>
              <a:t>OBJETIVO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25018D1B-3964-400E-B970-DEEA579C64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84" y="1772816"/>
            <a:ext cx="7704667" cy="3096344"/>
          </a:xfrm>
        </p:spPr>
        <p:txBody>
          <a:bodyPr>
            <a:normAutofit/>
          </a:bodyPr>
          <a:lstStyle/>
          <a:p>
            <a:r>
              <a:rPr lang="es-ES" dirty="0"/>
              <a:t>Reconocer los aspectos técnicos y legales referidos al Almacenamiento y Manipulación de los materiales en el área de la construcción, </a:t>
            </a:r>
            <a:r>
              <a:rPr lang="es-AR" dirty="0"/>
              <a:t>dejando en claro como se desarrolla cada actividad, haciendo mas fácil de realizar la misma y previniendo a la vez los posibles riesgos en el trabajo, ya sean humanos, de equipos, materiales y económicos.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304529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15B32C9D-8500-4D38-9E9E-0EF313072C3A}"/>
              </a:ext>
            </a:extLst>
          </p:cNvPr>
          <p:cNvSpPr txBox="1"/>
          <p:nvPr/>
        </p:nvSpPr>
        <p:spPr>
          <a:xfrm>
            <a:off x="1331640" y="548680"/>
            <a:ext cx="69847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u="sng" dirty="0"/>
              <a:t>MANIPULACION</a:t>
            </a:r>
            <a:r>
              <a:rPr lang="es-ES" sz="2800" dirty="0"/>
              <a:t> : </a:t>
            </a:r>
            <a:r>
              <a:rPr lang="es-AR" sz="2800" dirty="0"/>
              <a:t>Es toda acción, tarea, proceso, cuyo propósito es mover y almacenar materiales hasta un lugar de interés al menor costo posible.</a:t>
            </a:r>
          </a:p>
          <a:p>
            <a:endParaRPr lang="es-ES" sz="2800" u="sng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06154FC2-48BB-43E5-A188-575BA4B627CB}"/>
              </a:ext>
            </a:extLst>
          </p:cNvPr>
          <p:cNvSpPr/>
          <p:nvPr/>
        </p:nvSpPr>
        <p:spPr>
          <a:xfrm>
            <a:off x="1331640" y="2636912"/>
            <a:ext cx="756084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 2" pitchFamily="18" charset="2"/>
              <a:buNone/>
            </a:pPr>
            <a:r>
              <a:rPr lang="es-AR" sz="2800" u="sng" dirty="0"/>
              <a:t>Por que es importante? </a:t>
            </a:r>
            <a:endParaRPr lang="es-AR" sz="2800" dirty="0"/>
          </a:p>
          <a:p>
            <a:r>
              <a:rPr lang="es-AR" sz="2800" dirty="0"/>
              <a:t>Implica un gran porcentaje de los costos y tiempos de ejecución de obra.</a:t>
            </a:r>
          </a:p>
          <a:p>
            <a:r>
              <a:rPr lang="es-AR" sz="2800" dirty="0"/>
              <a:t>Es una actividad que esta presente en todas las construcciones.</a:t>
            </a:r>
          </a:p>
          <a:p>
            <a:r>
              <a:rPr lang="es-AR" sz="2800" dirty="0"/>
              <a:t>Representa uno de los mayores factores de riesgo.</a:t>
            </a:r>
          </a:p>
          <a:p>
            <a:r>
              <a:rPr lang="es-AR" sz="2800" dirty="0"/>
              <a:t>Esta directamente relacionado con las condiciones de trabajo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26819778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CF98A66B-DB85-4C38-ADE4-5DF16680CC5B}"/>
              </a:ext>
            </a:extLst>
          </p:cNvPr>
          <p:cNvSpPr txBox="1"/>
          <p:nvPr/>
        </p:nvSpPr>
        <p:spPr>
          <a:xfrm>
            <a:off x="755576" y="3059668"/>
            <a:ext cx="2304256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400" dirty="0"/>
              <a:t>CLASIFICACION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32A8AB2-87F1-4B32-9E3B-98AEE7537F53}"/>
              </a:ext>
            </a:extLst>
          </p:cNvPr>
          <p:cNvSpPr txBox="1"/>
          <p:nvPr/>
        </p:nvSpPr>
        <p:spPr>
          <a:xfrm>
            <a:off x="3463144" y="1253951"/>
            <a:ext cx="1440160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400" dirty="0"/>
              <a:t>MANUAL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881B03D-1546-4BF3-A39D-AE39FDB02EF8}"/>
              </a:ext>
            </a:extLst>
          </p:cNvPr>
          <p:cNvSpPr txBox="1"/>
          <p:nvPr/>
        </p:nvSpPr>
        <p:spPr>
          <a:xfrm>
            <a:off x="3463144" y="4437112"/>
            <a:ext cx="1728192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400" dirty="0"/>
              <a:t>MECÁNICA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6486CB4-321D-4FFB-98DA-A463665066E7}"/>
              </a:ext>
            </a:extLst>
          </p:cNvPr>
          <p:cNvSpPr txBox="1"/>
          <p:nvPr/>
        </p:nvSpPr>
        <p:spPr>
          <a:xfrm>
            <a:off x="6144815" y="836711"/>
            <a:ext cx="1800200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400" dirty="0"/>
              <a:t>INDIVIDUAL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CE99B8F-7172-4FA0-9F33-A29A621A640D}"/>
              </a:ext>
            </a:extLst>
          </p:cNvPr>
          <p:cNvSpPr txBox="1"/>
          <p:nvPr/>
        </p:nvSpPr>
        <p:spPr>
          <a:xfrm>
            <a:off x="6144815" y="1715616"/>
            <a:ext cx="2242460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400" dirty="0"/>
              <a:t>EN CUADRILLA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C7C34BC-37D2-4CEA-AC72-4BEE7243A202}"/>
              </a:ext>
            </a:extLst>
          </p:cNvPr>
          <p:cNvSpPr txBox="1"/>
          <p:nvPr/>
        </p:nvSpPr>
        <p:spPr>
          <a:xfrm>
            <a:off x="6083019" y="3290500"/>
            <a:ext cx="2304256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400" dirty="0"/>
              <a:t>EQUIPOS DE TRANSPORTE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FFEB2F9-B92E-4FAE-A336-31F003BAF611}"/>
              </a:ext>
            </a:extLst>
          </p:cNvPr>
          <p:cNvSpPr txBox="1"/>
          <p:nvPr/>
        </p:nvSpPr>
        <p:spPr>
          <a:xfrm>
            <a:off x="6083019" y="4267138"/>
            <a:ext cx="2304256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400" dirty="0"/>
              <a:t>EQUIPOS PARA IZAR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3BB3AE5-5B47-46AE-897C-36837C4B80C2}"/>
              </a:ext>
            </a:extLst>
          </p:cNvPr>
          <p:cNvSpPr txBox="1"/>
          <p:nvPr/>
        </p:nvSpPr>
        <p:spPr>
          <a:xfrm>
            <a:off x="6083019" y="5243776"/>
            <a:ext cx="2304256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400" dirty="0"/>
              <a:t>EQUIPOS MIXTOS</a:t>
            </a:r>
          </a:p>
        </p:txBody>
      </p:sp>
      <p:cxnSp>
        <p:nvCxnSpPr>
          <p:cNvPr id="20" name="Conector: angular 19">
            <a:extLst>
              <a:ext uri="{FF2B5EF4-FFF2-40B4-BE49-F238E27FC236}">
                <a16:creationId xmlns:a16="http://schemas.microsoft.com/office/drawing/2014/main" id="{BF23FE70-A3A6-4E3A-BB3F-5199060B0FB7}"/>
              </a:ext>
            </a:extLst>
          </p:cNvPr>
          <p:cNvCxnSpPr>
            <a:cxnSpLocks/>
            <a:stCxn id="5" idx="3"/>
            <a:endCxn id="6" idx="1"/>
          </p:cNvCxnSpPr>
          <p:nvPr/>
        </p:nvCxnSpPr>
        <p:spPr>
          <a:xfrm flipV="1">
            <a:off x="3059832" y="1484784"/>
            <a:ext cx="403312" cy="1805717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: angular 22">
            <a:extLst>
              <a:ext uri="{FF2B5EF4-FFF2-40B4-BE49-F238E27FC236}">
                <a16:creationId xmlns:a16="http://schemas.microsoft.com/office/drawing/2014/main" id="{E65C3E66-7969-4C6B-9750-127BC671E4CA}"/>
              </a:ext>
            </a:extLst>
          </p:cNvPr>
          <p:cNvCxnSpPr>
            <a:cxnSpLocks/>
            <a:stCxn id="5" idx="3"/>
            <a:endCxn id="7" idx="1"/>
          </p:cNvCxnSpPr>
          <p:nvPr/>
        </p:nvCxnSpPr>
        <p:spPr>
          <a:xfrm>
            <a:off x="3059832" y="3290501"/>
            <a:ext cx="403312" cy="1377444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: angular 25">
            <a:extLst>
              <a:ext uri="{FF2B5EF4-FFF2-40B4-BE49-F238E27FC236}">
                <a16:creationId xmlns:a16="http://schemas.microsoft.com/office/drawing/2014/main" id="{363498C9-E5A7-422A-B8BC-2A1D9BADECBE}"/>
              </a:ext>
            </a:extLst>
          </p:cNvPr>
          <p:cNvCxnSpPr>
            <a:cxnSpLocks/>
            <a:stCxn id="6" idx="3"/>
            <a:endCxn id="8" idx="1"/>
          </p:cNvCxnSpPr>
          <p:nvPr/>
        </p:nvCxnSpPr>
        <p:spPr>
          <a:xfrm flipV="1">
            <a:off x="4903304" y="1067544"/>
            <a:ext cx="1241511" cy="417240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: angular 28">
            <a:extLst>
              <a:ext uri="{FF2B5EF4-FFF2-40B4-BE49-F238E27FC236}">
                <a16:creationId xmlns:a16="http://schemas.microsoft.com/office/drawing/2014/main" id="{A6431830-A151-4E41-A645-5E9CCF841F9C}"/>
              </a:ext>
            </a:extLst>
          </p:cNvPr>
          <p:cNvCxnSpPr>
            <a:cxnSpLocks/>
            <a:stCxn id="6" idx="3"/>
            <a:endCxn id="9" idx="1"/>
          </p:cNvCxnSpPr>
          <p:nvPr/>
        </p:nvCxnSpPr>
        <p:spPr>
          <a:xfrm>
            <a:off x="4903304" y="1484784"/>
            <a:ext cx="1241511" cy="461665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: angular 31">
            <a:extLst>
              <a:ext uri="{FF2B5EF4-FFF2-40B4-BE49-F238E27FC236}">
                <a16:creationId xmlns:a16="http://schemas.microsoft.com/office/drawing/2014/main" id="{DFEE8D86-EED5-49F2-92BE-D5AFFD9AC512}"/>
              </a:ext>
            </a:extLst>
          </p:cNvPr>
          <p:cNvCxnSpPr>
            <a:cxnSpLocks/>
            <a:stCxn id="7" idx="3"/>
            <a:endCxn id="12" idx="1"/>
          </p:cNvCxnSpPr>
          <p:nvPr/>
        </p:nvCxnSpPr>
        <p:spPr>
          <a:xfrm>
            <a:off x="5191336" y="4667945"/>
            <a:ext cx="891683" cy="991330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: angular 32">
            <a:extLst>
              <a:ext uri="{FF2B5EF4-FFF2-40B4-BE49-F238E27FC236}">
                <a16:creationId xmlns:a16="http://schemas.microsoft.com/office/drawing/2014/main" id="{1C3C64D3-ED71-446E-90EF-AA3AF3C62E64}"/>
              </a:ext>
            </a:extLst>
          </p:cNvPr>
          <p:cNvCxnSpPr>
            <a:cxnSpLocks/>
            <a:stCxn id="7" idx="3"/>
            <a:endCxn id="10" idx="1"/>
          </p:cNvCxnSpPr>
          <p:nvPr/>
        </p:nvCxnSpPr>
        <p:spPr>
          <a:xfrm flipV="1">
            <a:off x="5191336" y="3705999"/>
            <a:ext cx="891683" cy="961946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: angular 37">
            <a:extLst>
              <a:ext uri="{FF2B5EF4-FFF2-40B4-BE49-F238E27FC236}">
                <a16:creationId xmlns:a16="http://schemas.microsoft.com/office/drawing/2014/main" id="{CF57AF7D-2035-441F-AE3F-42FAAB02EA1D}"/>
              </a:ext>
            </a:extLst>
          </p:cNvPr>
          <p:cNvCxnSpPr>
            <a:cxnSpLocks/>
            <a:stCxn id="7" idx="3"/>
            <a:endCxn id="11" idx="1"/>
          </p:cNvCxnSpPr>
          <p:nvPr/>
        </p:nvCxnSpPr>
        <p:spPr>
          <a:xfrm>
            <a:off x="5191336" y="4667945"/>
            <a:ext cx="891683" cy="14692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uadroTexto 42">
            <a:extLst>
              <a:ext uri="{FF2B5EF4-FFF2-40B4-BE49-F238E27FC236}">
                <a16:creationId xmlns:a16="http://schemas.microsoft.com/office/drawing/2014/main" id="{1ED63D55-27E1-4DD2-967E-3DCFD4B023F1}"/>
              </a:ext>
            </a:extLst>
          </p:cNvPr>
          <p:cNvSpPr txBox="1"/>
          <p:nvPr/>
        </p:nvSpPr>
        <p:spPr>
          <a:xfrm>
            <a:off x="3463144" y="1844824"/>
            <a:ext cx="1612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Uso directo de la fuerza humana</a:t>
            </a: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AE7A7C00-3E4A-463B-AB82-B48ABAAA7B6A}"/>
              </a:ext>
            </a:extLst>
          </p:cNvPr>
          <p:cNvSpPr txBox="1"/>
          <p:nvPr/>
        </p:nvSpPr>
        <p:spPr>
          <a:xfrm>
            <a:off x="3436639" y="5122058"/>
            <a:ext cx="1612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Maquinaria que posee energía motriz propia</a:t>
            </a:r>
          </a:p>
        </p:txBody>
      </p:sp>
    </p:spTree>
    <p:extLst>
      <p:ext uri="{BB962C8B-B14F-4D97-AF65-F5344CB8AC3E}">
        <p14:creationId xmlns:p14="http://schemas.microsoft.com/office/powerpoint/2010/main" val="23806606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1015CE7-ECC5-4926-8D90-724F20760F6E}"/>
              </a:ext>
            </a:extLst>
          </p:cNvPr>
          <p:cNvSpPr txBox="1"/>
          <p:nvPr/>
        </p:nvSpPr>
        <p:spPr>
          <a:xfrm>
            <a:off x="1187624" y="150689"/>
            <a:ext cx="7416824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800" dirty="0"/>
              <a:t>MANUAL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A161DD5-FBF5-46C1-B925-88A553A91F72}"/>
              </a:ext>
            </a:extLst>
          </p:cNvPr>
          <p:cNvSpPr txBox="1"/>
          <p:nvPr/>
        </p:nvSpPr>
        <p:spPr>
          <a:xfrm>
            <a:off x="1187624" y="836712"/>
            <a:ext cx="2088232" cy="46166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es-ES" sz="2400" dirty="0"/>
              <a:t>INDIVIDUAL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459C90D-0285-4F1D-A7AC-BA6BCF2B7495}"/>
              </a:ext>
            </a:extLst>
          </p:cNvPr>
          <p:cNvSpPr txBox="1"/>
          <p:nvPr/>
        </p:nvSpPr>
        <p:spPr>
          <a:xfrm>
            <a:off x="3347864" y="882878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Cuando la operación es realizada por una sola persona.</a:t>
            </a:r>
          </a:p>
        </p:txBody>
      </p:sp>
      <p:graphicFrame>
        <p:nvGraphicFramePr>
          <p:cNvPr id="11" name="4 Diagrama">
            <a:extLst>
              <a:ext uri="{FF2B5EF4-FFF2-40B4-BE49-F238E27FC236}">
                <a16:creationId xmlns:a16="http://schemas.microsoft.com/office/drawing/2014/main" id="{E051A31F-50C7-4EE6-83B2-42B3DBEE01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48302662"/>
              </p:ext>
            </p:extLst>
          </p:nvPr>
        </p:nvGraphicFramePr>
        <p:xfrm>
          <a:off x="175042" y="2276872"/>
          <a:ext cx="6557197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3" descr="clip_image004[4]">
            <a:hlinkClick r:id="rId7"/>
            <a:extLst>
              <a:ext uri="{FF2B5EF4-FFF2-40B4-BE49-F238E27FC236}">
                <a16:creationId xmlns:a16="http://schemas.microsoft.com/office/drawing/2014/main" id="{F825956E-4EB1-4560-B030-DFCD81A86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r:link="rId9"/>
          <a:srcRect/>
          <a:stretch>
            <a:fillRect/>
          </a:stretch>
        </p:blipFill>
        <p:spPr bwMode="auto">
          <a:xfrm>
            <a:off x="6732239" y="1604193"/>
            <a:ext cx="1744663" cy="232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Resultado de imagen para obrero con carretilla ilustracion">
            <a:extLst>
              <a:ext uri="{FF2B5EF4-FFF2-40B4-BE49-F238E27FC236}">
                <a16:creationId xmlns:a16="http://schemas.microsoft.com/office/drawing/2014/main" id="{BD2D8331-500F-4006-8EFA-DD23FDBE6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147" y="4077072"/>
            <a:ext cx="2060848" cy="206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04973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258F013-3C5C-4EA3-AA55-FDB948B3B4F8}"/>
              </a:ext>
            </a:extLst>
          </p:cNvPr>
          <p:cNvSpPr txBox="1"/>
          <p:nvPr/>
        </p:nvSpPr>
        <p:spPr>
          <a:xfrm>
            <a:off x="1187624" y="150689"/>
            <a:ext cx="7416824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800" dirty="0"/>
              <a:t>MANUAL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A001987-CA02-4355-91A9-9C2CDD6D653D}"/>
              </a:ext>
            </a:extLst>
          </p:cNvPr>
          <p:cNvSpPr txBox="1"/>
          <p:nvPr/>
        </p:nvSpPr>
        <p:spPr>
          <a:xfrm>
            <a:off x="1187624" y="836712"/>
            <a:ext cx="2304256" cy="46166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es-ES" sz="2400" dirty="0"/>
              <a:t>EN CUADRILLA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6187A61-0BE1-4A22-AE6E-18A5FA9B4FD3}"/>
              </a:ext>
            </a:extLst>
          </p:cNvPr>
          <p:cNvSpPr txBox="1"/>
          <p:nvPr/>
        </p:nvSpPr>
        <p:spPr>
          <a:xfrm>
            <a:off x="3491880" y="836712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Cuando la operación es realizada por dos o más personas.</a:t>
            </a:r>
          </a:p>
        </p:txBody>
      </p:sp>
      <p:graphicFrame>
        <p:nvGraphicFramePr>
          <p:cNvPr id="11" name="7 Diagrama">
            <a:extLst>
              <a:ext uri="{FF2B5EF4-FFF2-40B4-BE49-F238E27FC236}">
                <a16:creationId xmlns:a16="http://schemas.microsoft.com/office/drawing/2014/main" id="{B1CA236B-BFE8-4945-90B3-EA61B40456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00136767"/>
              </p:ext>
            </p:extLst>
          </p:nvPr>
        </p:nvGraphicFramePr>
        <p:xfrm>
          <a:off x="431540" y="2132856"/>
          <a:ext cx="6120680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 descr="Imagen relacionada">
            <a:extLst>
              <a:ext uri="{FF2B5EF4-FFF2-40B4-BE49-F238E27FC236}">
                <a16:creationId xmlns:a16="http://schemas.microsoft.com/office/drawing/2014/main" id="{FA891D8B-30C0-4292-88A2-3A8CC875A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936" y="2103416"/>
            <a:ext cx="2348423" cy="1547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n relacionada">
            <a:extLst>
              <a:ext uri="{FF2B5EF4-FFF2-40B4-BE49-F238E27FC236}">
                <a16:creationId xmlns:a16="http://schemas.microsoft.com/office/drawing/2014/main" id="{A2711166-F74C-4338-943C-03770AAA41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619" y="4138170"/>
            <a:ext cx="2474331" cy="1622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81606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3 Diagrama">
            <a:extLst>
              <a:ext uri="{FF2B5EF4-FFF2-40B4-BE49-F238E27FC236}">
                <a16:creationId xmlns:a16="http://schemas.microsoft.com/office/drawing/2014/main" id="{A1A7C05B-B0BA-478E-9079-E37701E94F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97201323"/>
              </p:ext>
            </p:extLst>
          </p:nvPr>
        </p:nvGraphicFramePr>
        <p:xfrm>
          <a:off x="683568" y="1412776"/>
          <a:ext cx="5634626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A068E792-5BDD-4977-8293-8D9557D01260}"/>
              </a:ext>
            </a:extLst>
          </p:cNvPr>
          <p:cNvSpPr txBox="1"/>
          <p:nvPr/>
        </p:nvSpPr>
        <p:spPr>
          <a:xfrm>
            <a:off x="1187624" y="150689"/>
            <a:ext cx="7416824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800" dirty="0"/>
              <a:t>MANUAL</a:t>
            </a:r>
          </a:p>
        </p:txBody>
      </p:sp>
      <p:pic>
        <p:nvPicPr>
          <p:cNvPr id="8" name="Marcador de contenido 3">
            <a:extLst>
              <a:ext uri="{FF2B5EF4-FFF2-40B4-BE49-F238E27FC236}">
                <a16:creationId xmlns:a16="http://schemas.microsoft.com/office/drawing/2014/main" id="{C2B63CC8-AFC7-46BC-9DB6-3521BC98B9CB}"/>
              </a:ext>
            </a:extLst>
          </p:cNvPr>
          <p:cNvPicPr>
            <a:picLocks noGrp="1"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83" t="28247" r="3955" b="9678"/>
          <a:stretch/>
        </p:blipFill>
        <p:spPr>
          <a:xfrm>
            <a:off x="6804248" y="1603310"/>
            <a:ext cx="1944215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6550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47583EA8-B0CC-4CF5-8C63-587167632F69}"/>
              </a:ext>
            </a:extLst>
          </p:cNvPr>
          <p:cNvSpPr txBox="1"/>
          <p:nvPr/>
        </p:nvSpPr>
        <p:spPr>
          <a:xfrm>
            <a:off x="1187624" y="150689"/>
            <a:ext cx="7416824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800" dirty="0"/>
              <a:t>MANUAL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14109A3-37FE-4DD5-ACF6-55A2D67A775F}"/>
              </a:ext>
            </a:extLst>
          </p:cNvPr>
          <p:cNvSpPr txBox="1"/>
          <p:nvPr/>
        </p:nvSpPr>
        <p:spPr>
          <a:xfrm>
            <a:off x="1187624" y="856507"/>
            <a:ext cx="2592288" cy="917079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es-ES" sz="2400" dirty="0"/>
              <a:t>CABEZA Y PIES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07AF1E5-23BE-4F70-AE52-6E8337084702}"/>
              </a:ext>
            </a:extLst>
          </p:cNvPr>
          <p:cNvSpPr txBox="1"/>
          <p:nvPr/>
        </p:nvSpPr>
        <p:spPr>
          <a:xfrm>
            <a:off x="3779912" y="836711"/>
            <a:ext cx="3168352" cy="917079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es-ES" sz="2400" dirty="0"/>
              <a:t>GOLPES Y HERIDAS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3D324F0E-C86B-45A7-8688-382C13FC4AE2}"/>
              </a:ext>
            </a:extLst>
          </p:cNvPr>
          <p:cNvSpPr/>
          <p:nvPr/>
        </p:nvSpPr>
        <p:spPr>
          <a:xfrm>
            <a:off x="1043608" y="2723444"/>
            <a:ext cx="67687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s-AR" sz="2400" dirty="0"/>
              <a:t>Desconocimiento del método correcto para levantar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s-AR" sz="2400" dirty="0"/>
              <a:t>Falta de limpieza en el medio de trabajo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s-AR" sz="2400" dirty="0"/>
              <a:t>Levantar peso excesivo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s-AR" sz="2400" dirty="0"/>
              <a:t>Recorrer distancias largas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s-AR" sz="2400" dirty="0"/>
              <a:t>Agarre incorrecto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s-AR" sz="2400" dirty="0"/>
              <a:t>Falta de coordinación y/o malos hábitos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s-AR" sz="2400" dirty="0"/>
              <a:t>No usar EPP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s-AR" sz="2400" dirty="0"/>
              <a:t>Falta de descanso</a:t>
            </a:r>
          </a:p>
          <a:p>
            <a:pPr lvl="0"/>
            <a:endParaRPr lang="es-ES" sz="2400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A612E84-9F45-47BC-9E34-1DD50CBB1ACF}"/>
              </a:ext>
            </a:extLst>
          </p:cNvPr>
          <p:cNvSpPr txBox="1"/>
          <p:nvPr/>
        </p:nvSpPr>
        <p:spPr>
          <a:xfrm>
            <a:off x="1208246" y="1987634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u="sng" dirty="0"/>
              <a:t>CAUSAS:</a:t>
            </a:r>
          </a:p>
        </p:txBody>
      </p:sp>
    </p:spTree>
    <p:extLst>
      <p:ext uri="{BB962C8B-B14F-4D97-AF65-F5344CB8AC3E}">
        <p14:creationId xmlns:p14="http://schemas.microsoft.com/office/powerpoint/2010/main" val="27476689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E993CB4D-0FB1-4F49-865A-6BD121F198CB}"/>
              </a:ext>
            </a:extLst>
          </p:cNvPr>
          <p:cNvSpPr txBox="1"/>
          <p:nvPr/>
        </p:nvSpPr>
        <p:spPr>
          <a:xfrm>
            <a:off x="1187624" y="830039"/>
            <a:ext cx="2592288" cy="1650742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es-ES" sz="2400" dirty="0"/>
              <a:t>MIEMBROS SUPERIORES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0FA6CFB-6058-4B18-BFDF-D90C11318BCC}"/>
              </a:ext>
            </a:extLst>
          </p:cNvPr>
          <p:cNvSpPr txBox="1"/>
          <p:nvPr/>
        </p:nvSpPr>
        <p:spPr>
          <a:xfrm>
            <a:off x="3779912" y="842154"/>
            <a:ext cx="4176464" cy="1650742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es-ES" sz="2400" dirty="0"/>
              <a:t>TRASTORNOS MUSCULO - ESQUELETO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279E94E-AEB3-40CF-B48A-CE26EF742F41}"/>
              </a:ext>
            </a:extLst>
          </p:cNvPr>
          <p:cNvSpPr txBox="1"/>
          <p:nvPr/>
        </p:nvSpPr>
        <p:spPr>
          <a:xfrm>
            <a:off x="1187624" y="150689"/>
            <a:ext cx="7416824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800" dirty="0"/>
              <a:t>MANUAL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257A97D-0889-41C3-B577-1CA580DE242C}"/>
              </a:ext>
            </a:extLst>
          </p:cNvPr>
          <p:cNvSpPr txBox="1"/>
          <p:nvPr/>
        </p:nvSpPr>
        <p:spPr>
          <a:xfrm>
            <a:off x="1403648" y="2636912"/>
            <a:ext cx="6696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u="sng" dirty="0"/>
              <a:t>QUE ES?</a:t>
            </a:r>
            <a:r>
              <a:rPr lang="es-ES" dirty="0"/>
              <a:t> Conjuntos de lesiones </a:t>
            </a:r>
            <a:r>
              <a:rPr lang="es-AR" dirty="0"/>
              <a:t>inflamatorias o degenerativas de músculos, tendones, nervios y articulaciones. Abarca desde molestias hasta discapacidades en casos crónicos.</a:t>
            </a:r>
            <a:endParaRPr lang="es-ES" dirty="0"/>
          </a:p>
          <a:p>
            <a:endParaRPr lang="es-ES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A4954186-2A9F-4DF8-987D-B2603E0139BE}"/>
              </a:ext>
            </a:extLst>
          </p:cNvPr>
          <p:cNvSpPr/>
          <p:nvPr/>
        </p:nvSpPr>
        <p:spPr>
          <a:xfrm>
            <a:off x="1079380" y="3573016"/>
            <a:ext cx="412569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AR" sz="2400" b="1" u="sng" dirty="0"/>
              <a:t>CAUSAS: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s-AR" sz="2400" dirty="0"/>
              <a:t>Sobreesfuerzos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s-AR" sz="2400" dirty="0"/>
              <a:t>Posturas inadecuadas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s-AR" sz="2400" dirty="0"/>
              <a:t>Movimientos repetitivos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s-AR" sz="2400" dirty="0"/>
              <a:t>Vibraciones e iluminación deficiente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s-AR" sz="2400" dirty="0"/>
              <a:t>Ritmo elevado de trabajo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s-AR" sz="2400" dirty="0"/>
              <a:t>Trabajo estático</a:t>
            </a:r>
          </a:p>
          <a:p>
            <a:pPr lvl="0"/>
            <a:endParaRPr lang="es-ES" sz="2400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813698D0-3BCD-4E87-A9CB-99023ADA34F0}"/>
              </a:ext>
            </a:extLst>
          </p:cNvPr>
          <p:cNvSpPr/>
          <p:nvPr/>
        </p:nvSpPr>
        <p:spPr>
          <a:xfrm>
            <a:off x="4752020" y="3573016"/>
            <a:ext cx="412569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AR" sz="2400" b="1" u="sng" dirty="0"/>
              <a:t>SINTOMAS: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s-AR" sz="2400" dirty="0"/>
              <a:t>Dolor asociado a la inflamación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s-AR" sz="2400" dirty="0"/>
              <a:t>Pérdida de fuerza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s-AR" sz="2400" dirty="0"/>
              <a:t>Disminución de la capacidad funcional de la zona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s-AR" sz="2400" dirty="0"/>
              <a:t>Alteraciones en el sueño</a:t>
            </a:r>
          </a:p>
          <a:p>
            <a:pPr lvl="0"/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9946859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F9C4BA9-22F7-4C3D-9662-C6CBB5EBFCA0}"/>
              </a:ext>
            </a:extLst>
          </p:cNvPr>
          <p:cNvSpPr txBox="1"/>
          <p:nvPr/>
        </p:nvSpPr>
        <p:spPr>
          <a:xfrm>
            <a:off x="1187624" y="856507"/>
            <a:ext cx="2592288" cy="1650742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es-ES" sz="2400" dirty="0"/>
              <a:t>MIEMBROS SUPERIORES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D09CF40-60C8-4660-B990-A36A6AACD045}"/>
              </a:ext>
            </a:extLst>
          </p:cNvPr>
          <p:cNvSpPr txBox="1"/>
          <p:nvPr/>
        </p:nvSpPr>
        <p:spPr>
          <a:xfrm>
            <a:off x="3779912" y="842154"/>
            <a:ext cx="3024336" cy="1650742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es-ES" sz="2400" dirty="0"/>
              <a:t>SINDROME TUNEL CARPIANO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888D24D-67CF-49F3-A639-E0441C3F4565}"/>
              </a:ext>
            </a:extLst>
          </p:cNvPr>
          <p:cNvSpPr txBox="1"/>
          <p:nvPr/>
        </p:nvSpPr>
        <p:spPr>
          <a:xfrm>
            <a:off x="1187624" y="150689"/>
            <a:ext cx="7416824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800" dirty="0"/>
              <a:t>MANUAL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38FDD14-F8E3-4A73-A4DA-B70B067E4AD5}"/>
              </a:ext>
            </a:extLst>
          </p:cNvPr>
          <p:cNvSpPr txBox="1"/>
          <p:nvPr/>
        </p:nvSpPr>
        <p:spPr>
          <a:xfrm>
            <a:off x="673774" y="2473317"/>
            <a:ext cx="57664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u="sng" dirty="0"/>
              <a:t>QUE ES?</a:t>
            </a:r>
            <a:r>
              <a:rPr lang="es-ES" dirty="0"/>
              <a:t> </a:t>
            </a:r>
            <a:r>
              <a:rPr lang="es-AR" dirty="0"/>
              <a:t>Entumecimiento y hormigueo en la mano y el brazo ocasionados por el pinzamiento (aumento de presión) del nervio medio que pasa dentro del túnel carpiano (canal) en la muñeca.</a:t>
            </a:r>
          </a:p>
          <a:p>
            <a:endParaRPr lang="es-ES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1D5381A-881B-4280-97FD-C28896C33980}"/>
              </a:ext>
            </a:extLst>
          </p:cNvPr>
          <p:cNvSpPr/>
          <p:nvPr/>
        </p:nvSpPr>
        <p:spPr>
          <a:xfrm>
            <a:off x="692030" y="3573016"/>
            <a:ext cx="412569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AR" sz="2400" b="1" u="sng" dirty="0"/>
              <a:t>CAUSAS: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s-AR" sz="2400" dirty="0"/>
              <a:t>Movimientos repetidos de mano y muñeca 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s-AR" sz="2400" dirty="0"/>
              <a:t>Posiciones repetitivas forzadas de la muñeca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s-AR" sz="2400" dirty="0"/>
              <a:t>Uso regular y continuado de herramientas de mano vibrátiles</a:t>
            </a:r>
          </a:p>
          <a:p>
            <a:pPr lvl="0"/>
            <a:endParaRPr lang="es-ES" sz="2400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1826F2CF-F0E6-47FA-AD6C-B9EF971BFC6E}"/>
              </a:ext>
            </a:extLst>
          </p:cNvPr>
          <p:cNvSpPr/>
          <p:nvPr/>
        </p:nvSpPr>
        <p:spPr>
          <a:xfrm>
            <a:off x="4609613" y="3474731"/>
            <a:ext cx="412569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AR" sz="2400" b="1" u="sng" dirty="0"/>
              <a:t>SINTOMAS: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s-AR" sz="2400" dirty="0"/>
              <a:t>Dolor en la muñeca y antebrazo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s-AR" sz="2400" dirty="0"/>
              <a:t>Calambres y hormigueos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s-AR" sz="2400" dirty="0"/>
              <a:t>Debilidad y atrofia de algunos músculos de la mano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s-AR" sz="2400" dirty="0"/>
              <a:t>Como torpeza al manipular objetos.</a:t>
            </a:r>
          </a:p>
          <a:p>
            <a:pPr lvl="0"/>
            <a:endParaRPr lang="es-ES" sz="2400" dirty="0"/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0757B0A6-DFA3-4E2D-BC97-76557E209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92849" y="2055628"/>
            <a:ext cx="2551151" cy="18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247183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F7FF85C1-A219-4FED-8C3A-1AF1E8004F6E}"/>
              </a:ext>
            </a:extLst>
          </p:cNvPr>
          <p:cNvSpPr txBox="1"/>
          <p:nvPr/>
        </p:nvSpPr>
        <p:spPr>
          <a:xfrm>
            <a:off x="1187624" y="842153"/>
            <a:ext cx="2023848" cy="917079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es-ES" sz="2400" dirty="0"/>
              <a:t>ESPALDA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47B06C8-F7E1-4E6C-8F27-EB8F1F9F88BF}"/>
              </a:ext>
            </a:extLst>
          </p:cNvPr>
          <p:cNvSpPr txBox="1"/>
          <p:nvPr/>
        </p:nvSpPr>
        <p:spPr>
          <a:xfrm>
            <a:off x="3491879" y="842153"/>
            <a:ext cx="2160242" cy="917079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es-ES" sz="2400" dirty="0"/>
              <a:t>LUMBALGIA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326B06B-8310-44A2-892C-6DD95AF12206}"/>
              </a:ext>
            </a:extLst>
          </p:cNvPr>
          <p:cNvSpPr txBox="1"/>
          <p:nvPr/>
        </p:nvSpPr>
        <p:spPr>
          <a:xfrm>
            <a:off x="1187624" y="150689"/>
            <a:ext cx="7416824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800" dirty="0"/>
              <a:t>MANUAL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072ADCC-8A16-4DD1-A0BB-92742A1E91D6}"/>
              </a:ext>
            </a:extLst>
          </p:cNvPr>
          <p:cNvSpPr txBox="1"/>
          <p:nvPr/>
        </p:nvSpPr>
        <p:spPr>
          <a:xfrm>
            <a:off x="971600" y="1838670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u="sng" dirty="0"/>
              <a:t>QUE ES?</a:t>
            </a:r>
            <a:r>
              <a:rPr lang="es-ES" dirty="0"/>
              <a:t> </a:t>
            </a:r>
            <a:r>
              <a:rPr lang="es-AR" dirty="0"/>
              <a:t>Dolor localizado en la parte baja de la espalda.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5BFA27EC-79E6-4257-A69E-F12D004AE745}"/>
              </a:ext>
            </a:extLst>
          </p:cNvPr>
          <p:cNvSpPr/>
          <p:nvPr/>
        </p:nvSpPr>
        <p:spPr>
          <a:xfrm>
            <a:off x="611560" y="2464607"/>
            <a:ext cx="412569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AR" sz="2400" b="1" u="sng" dirty="0"/>
              <a:t>CAUSAS: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s-AR" sz="2400" dirty="0"/>
              <a:t>En adultos mas jóvenes (30 a 60 años) surgido del espacio intervertebral o por distención de un músculo de la espalada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s-AR" sz="2400" dirty="0"/>
              <a:t>En adultos mayores provocado por la degeneración de articulaciones o por una fractura</a:t>
            </a:r>
          </a:p>
          <a:p>
            <a:pPr lvl="0"/>
            <a:endParaRPr lang="es-ES" sz="2400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6D8E3375-8A63-44B1-B62C-7C01E590AB99}"/>
              </a:ext>
            </a:extLst>
          </p:cNvPr>
          <p:cNvSpPr/>
          <p:nvPr/>
        </p:nvSpPr>
        <p:spPr>
          <a:xfrm>
            <a:off x="4986846" y="3639166"/>
            <a:ext cx="412569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AR" sz="2400" b="1" u="sng" dirty="0"/>
              <a:t>SINTOMAS: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s-AR" sz="2400" dirty="0"/>
              <a:t>Dolor crónico en espalda, abdomen o piernas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s-AR" sz="2400" dirty="0"/>
              <a:t>Sensación de cansancio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s-AR" sz="2400" dirty="0"/>
              <a:t>Debilitamiento</a:t>
            </a:r>
          </a:p>
          <a:p>
            <a:pPr lvl="0"/>
            <a:endParaRPr lang="es-ES" sz="2400" dirty="0"/>
          </a:p>
        </p:txBody>
      </p:sp>
      <p:pic>
        <p:nvPicPr>
          <p:cNvPr id="1026" name="Picture 2" descr="Resultado de imagen para lumbalgia imagenes">
            <a:extLst>
              <a:ext uri="{FF2B5EF4-FFF2-40B4-BE49-F238E27FC236}">
                <a16:creationId xmlns:a16="http://schemas.microsoft.com/office/drawing/2014/main" id="{CBD08AED-8EAA-4C95-856D-3891C1978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960195"/>
            <a:ext cx="2846769" cy="2612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91157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EC5BEEB5-1B3E-4040-8567-45A1C61FC443}"/>
              </a:ext>
            </a:extLst>
          </p:cNvPr>
          <p:cNvSpPr txBox="1"/>
          <p:nvPr/>
        </p:nvSpPr>
        <p:spPr>
          <a:xfrm>
            <a:off x="1187624" y="842153"/>
            <a:ext cx="2023848" cy="917079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es-ES" sz="2400" dirty="0"/>
              <a:t>ESPALDA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C99326C-1CC2-4E74-A1C0-82F09B5642C2}"/>
              </a:ext>
            </a:extLst>
          </p:cNvPr>
          <p:cNvSpPr txBox="1"/>
          <p:nvPr/>
        </p:nvSpPr>
        <p:spPr>
          <a:xfrm>
            <a:off x="3283116" y="850921"/>
            <a:ext cx="2844318" cy="917079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es-ES" sz="2400" dirty="0"/>
              <a:t>HERNIA DE DISCO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C860186-10D8-4FB3-AAB2-9651361B6A29}"/>
              </a:ext>
            </a:extLst>
          </p:cNvPr>
          <p:cNvSpPr txBox="1"/>
          <p:nvPr/>
        </p:nvSpPr>
        <p:spPr>
          <a:xfrm>
            <a:off x="1187624" y="150689"/>
            <a:ext cx="7416824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800" dirty="0"/>
              <a:t>MANUAL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D510DE0-DA05-4313-AB51-39FB2993A0E2}"/>
              </a:ext>
            </a:extLst>
          </p:cNvPr>
          <p:cNvSpPr txBox="1"/>
          <p:nvPr/>
        </p:nvSpPr>
        <p:spPr>
          <a:xfrm>
            <a:off x="759784" y="1936244"/>
            <a:ext cx="5756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u="sng" dirty="0"/>
              <a:t>QUE ES?</a:t>
            </a:r>
            <a:r>
              <a:rPr lang="es-ES" dirty="0"/>
              <a:t> </a:t>
            </a:r>
            <a:r>
              <a:rPr lang="es-AR" dirty="0"/>
              <a:t>Es el traspaso del centro blando a través de la abertura que se provoca en la cobertura exterior del disco intervertebral (articulación entre vértebras)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BD76B88E-E527-41C5-819B-C83142C50281}"/>
              </a:ext>
            </a:extLst>
          </p:cNvPr>
          <p:cNvSpPr/>
          <p:nvPr/>
        </p:nvSpPr>
        <p:spPr>
          <a:xfrm>
            <a:off x="770341" y="3036586"/>
            <a:ext cx="412569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AR" sz="2400" b="1" u="sng" dirty="0"/>
              <a:t>CAUSAS: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s-AR" sz="2400" dirty="0"/>
              <a:t>Actividades repetitivas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s-AR" sz="2400" dirty="0"/>
              <a:t>Grandes pesos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s-AR" sz="2400" dirty="0"/>
              <a:t>Perdida de flexibilidad y elasticidad del disco intervertebral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s-AR" sz="2400" dirty="0"/>
              <a:t>Ligamentos frágiles </a:t>
            </a:r>
          </a:p>
          <a:p>
            <a:pPr lvl="0"/>
            <a:endParaRPr lang="es-ES" sz="2400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AB59B59C-BCB8-415E-86CC-B69258207AE4}"/>
              </a:ext>
            </a:extLst>
          </p:cNvPr>
          <p:cNvSpPr/>
          <p:nvPr/>
        </p:nvSpPr>
        <p:spPr>
          <a:xfrm>
            <a:off x="4478753" y="3029868"/>
            <a:ext cx="412569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AR" sz="2400" b="1" u="sng" dirty="0"/>
              <a:t>SINTOMAS: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s-AR" sz="2400" dirty="0"/>
              <a:t>Presión y dolor constante donde se encuentre la hernia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s-AR" sz="2400" dirty="0"/>
              <a:t>Dolor en las extremidades, hormigueos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s-AR" sz="2400" dirty="0"/>
              <a:t>Debilitamiento</a:t>
            </a:r>
          </a:p>
          <a:p>
            <a:pPr lvl="0"/>
            <a:endParaRPr lang="es-ES" sz="2400" dirty="0"/>
          </a:p>
        </p:txBody>
      </p:sp>
      <p:pic>
        <p:nvPicPr>
          <p:cNvPr id="2050" name="Picture 2" descr="Imagen relacionada">
            <a:extLst>
              <a:ext uri="{FF2B5EF4-FFF2-40B4-BE49-F238E27FC236}">
                <a16:creationId xmlns:a16="http://schemas.microsoft.com/office/drawing/2014/main" id="{3E09C3ED-BD91-4861-BA7F-8A9E947A0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990022"/>
            <a:ext cx="2592742" cy="1954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7895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823226" y="0"/>
            <a:ext cx="7704667" cy="1981200"/>
          </a:xfrm>
        </p:spPr>
        <p:txBody>
          <a:bodyPr>
            <a:normAutofit/>
          </a:bodyPr>
          <a:lstStyle/>
          <a:p>
            <a:r>
              <a:rPr lang="es-AR" dirty="0">
                <a:solidFill>
                  <a:schemeClr val="accent2">
                    <a:lumMod val="10000"/>
                  </a:schemeClr>
                </a:solidFill>
              </a:rPr>
              <a:t>ALMACENAMIENTO DE MATERIALES</a:t>
            </a:r>
            <a:endParaRPr lang="es-AR" dirty="0"/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1043608" y="2060848"/>
            <a:ext cx="6637292" cy="174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AR" dirty="0"/>
              <a:t>Ordenamiento adecuado que se le da a los materiales cumpliendo con las condiciones de cada tipo de material.</a:t>
            </a:r>
          </a:p>
        </p:txBody>
      </p:sp>
      <p:graphicFrame>
        <p:nvGraphicFramePr>
          <p:cNvPr id="7" name="Diagrama 3"/>
          <p:cNvGraphicFramePr/>
          <p:nvPr>
            <p:extLst>
              <p:ext uri="{D42A27DB-BD31-4B8C-83A1-F6EECF244321}">
                <p14:modId xmlns:p14="http://schemas.microsoft.com/office/powerpoint/2010/main" val="142263506"/>
              </p:ext>
            </p:extLst>
          </p:nvPr>
        </p:nvGraphicFramePr>
        <p:xfrm>
          <a:off x="508000" y="2772546"/>
          <a:ext cx="8128000" cy="3998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560619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Título">
            <a:extLst>
              <a:ext uri="{FF2B5EF4-FFF2-40B4-BE49-F238E27FC236}">
                <a16:creationId xmlns:a16="http://schemas.microsoft.com/office/drawing/2014/main" id="{814AA7C1-A816-4447-8027-F8887DF0E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923" y="0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s-AR" dirty="0">
                <a:solidFill>
                  <a:schemeClr val="accent2">
                    <a:lumMod val="10000"/>
                  </a:schemeClr>
                </a:solidFill>
              </a:rPr>
              <a:t>MANIPULACION DE MATERIALES</a:t>
            </a:r>
            <a:br>
              <a:rPr lang="es-AR" dirty="0">
                <a:solidFill>
                  <a:schemeClr val="accent2">
                    <a:lumMod val="10000"/>
                  </a:schemeClr>
                </a:solidFill>
              </a:rPr>
            </a:br>
            <a:r>
              <a:rPr lang="es-AR" dirty="0">
                <a:solidFill>
                  <a:schemeClr val="accent2">
                    <a:lumMod val="10000"/>
                  </a:schemeClr>
                </a:solidFill>
              </a:rPr>
              <a:t>MECANICA</a:t>
            </a:r>
            <a:endParaRPr lang="es-AR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95A9E22-497E-475B-AB47-6153705F4F53}"/>
              </a:ext>
            </a:extLst>
          </p:cNvPr>
          <p:cNvSpPr txBox="1"/>
          <p:nvPr/>
        </p:nvSpPr>
        <p:spPr>
          <a:xfrm>
            <a:off x="1519012" y="1092897"/>
            <a:ext cx="64094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S" sz="2400" dirty="0"/>
              <a:t>MARCO LEGAL: </a:t>
            </a:r>
          </a:p>
          <a:p>
            <a:pPr lvl="0" algn="ctr"/>
            <a:r>
              <a:rPr lang="es-ES" sz="2400" dirty="0"/>
              <a:t>Decreto 911/96 Reglamento de Higiene y Seguridad para la industria de la construcción.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52432B7B-A7C3-495C-9F42-943ACBEC0DEA}"/>
              </a:ext>
            </a:extLst>
          </p:cNvPr>
          <p:cNvSpPr/>
          <p:nvPr/>
        </p:nvSpPr>
        <p:spPr>
          <a:xfrm>
            <a:off x="954155" y="2785958"/>
            <a:ext cx="78843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AR" sz="2400" dirty="0"/>
              <a:t>103. - Las máquinas y herramientas.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s-AR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AR" sz="2400" dirty="0"/>
              <a:t>104. – Los motores.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s-AR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AR" sz="2400" dirty="0"/>
              <a:t>109. –Maquinaria funcionamiento riesgoso</a:t>
            </a:r>
          </a:p>
        </p:txBody>
      </p:sp>
    </p:spTree>
    <p:extLst>
      <p:ext uri="{BB962C8B-B14F-4D97-AF65-F5344CB8AC3E}">
        <p14:creationId xmlns:p14="http://schemas.microsoft.com/office/powerpoint/2010/main" val="19273011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4 Diagrama">
            <a:extLst>
              <a:ext uri="{FF2B5EF4-FFF2-40B4-BE49-F238E27FC236}">
                <a16:creationId xmlns:a16="http://schemas.microsoft.com/office/drawing/2014/main" id="{9ED744D6-68B4-44E9-A6F3-29BB9D6BC6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99733723"/>
              </p:ext>
            </p:extLst>
          </p:nvPr>
        </p:nvGraphicFramePr>
        <p:xfrm>
          <a:off x="899592" y="836712"/>
          <a:ext cx="792088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986792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AEFAEC4-142D-412C-8781-24CEFD77DFC6}"/>
              </a:ext>
            </a:extLst>
          </p:cNvPr>
          <p:cNvSpPr txBox="1"/>
          <p:nvPr/>
        </p:nvSpPr>
        <p:spPr>
          <a:xfrm>
            <a:off x="1087193" y="673909"/>
            <a:ext cx="2620711" cy="1650742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es-ES" sz="2400" dirty="0"/>
              <a:t>EQUIPOS DE TRANSPORTE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B81BD5B-D9E6-45AC-80BE-C9BDE101680F}"/>
              </a:ext>
            </a:extLst>
          </p:cNvPr>
          <p:cNvSpPr txBox="1"/>
          <p:nvPr/>
        </p:nvSpPr>
        <p:spPr>
          <a:xfrm>
            <a:off x="3707904" y="680627"/>
            <a:ext cx="3600400" cy="1650742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es-ES" sz="2400" dirty="0"/>
              <a:t>CINTA TRANSPORTADORA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8E30385-5917-4F2E-A42A-5D2A67BFFC9C}"/>
              </a:ext>
            </a:extLst>
          </p:cNvPr>
          <p:cNvSpPr txBox="1"/>
          <p:nvPr/>
        </p:nvSpPr>
        <p:spPr>
          <a:xfrm>
            <a:off x="1187624" y="150689"/>
            <a:ext cx="7416824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800" dirty="0"/>
              <a:t>MECANICA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7571D97-08D5-4F3C-88E7-B00E17A29B54}"/>
              </a:ext>
            </a:extLst>
          </p:cNvPr>
          <p:cNvSpPr txBox="1"/>
          <p:nvPr/>
        </p:nvSpPr>
        <p:spPr>
          <a:xfrm>
            <a:off x="1087193" y="2338087"/>
            <a:ext cx="6624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i="1" u="sng" dirty="0"/>
              <a:t>QUE SON?  </a:t>
            </a:r>
            <a:r>
              <a:rPr lang="es-AR" dirty="0"/>
              <a:t>Maquinaria que transportan objetos de un lugar a otro de manera continua. Son de gran sencillez funcional y suelen dar pocos problemas mecánicos y de mantenimiento. </a:t>
            </a:r>
          </a:p>
          <a:p>
            <a:pPr algn="just"/>
            <a:endParaRPr lang="es-AR" dirty="0"/>
          </a:p>
        </p:txBody>
      </p:sp>
      <p:graphicFrame>
        <p:nvGraphicFramePr>
          <p:cNvPr id="16" name="4 Diagrama">
            <a:extLst>
              <a:ext uri="{FF2B5EF4-FFF2-40B4-BE49-F238E27FC236}">
                <a16:creationId xmlns:a16="http://schemas.microsoft.com/office/drawing/2014/main" id="{66B13E48-624E-40D4-BC17-693DD3C32C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7710721"/>
              </p:ext>
            </p:extLst>
          </p:nvPr>
        </p:nvGraphicFramePr>
        <p:xfrm>
          <a:off x="-446768" y="3437689"/>
          <a:ext cx="5688632" cy="30760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 descr="Imagen relacionada">
            <a:extLst>
              <a:ext uri="{FF2B5EF4-FFF2-40B4-BE49-F238E27FC236}">
                <a16:creationId xmlns:a16="http://schemas.microsoft.com/office/drawing/2014/main" id="{623D8712-06AC-484C-98BC-3A71C15B1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583198"/>
            <a:ext cx="1774421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n relacionada">
            <a:extLst>
              <a:ext uri="{FF2B5EF4-FFF2-40B4-BE49-F238E27FC236}">
                <a16:creationId xmlns:a16="http://schemas.microsoft.com/office/drawing/2014/main" id="{E8CD418A-1FFA-451F-B3D6-B892B80E4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698116"/>
            <a:ext cx="2410706" cy="2410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32726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>
            <a:extLst>
              <a:ext uri="{FF2B5EF4-FFF2-40B4-BE49-F238E27FC236}">
                <a16:creationId xmlns:a16="http://schemas.microsoft.com/office/drawing/2014/main" id="{29B2B85C-46A0-4A76-B1E2-ED89A5514D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74177447"/>
              </p:ext>
            </p:extLst>
          </p:nvPr>
        </p:nvGraphicFramePr>
        <p:xfrm>
          <a:off x="1403648" y="296652"/>
          <a:ext cx="6768752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852903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1 Diagrama">
            <a:extLst>
              <a:ext uri="{FF2B5EF4-FFF2-40B4-BE49-F238E27FC236}">
                <a16:creationId xmlns:a16="http://schemas.microsoft.com/office/drawing/2014/main" id="{39FB9C81-6FD7-4F6B-AC0A-CEDE186E33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2256200"/>
              </p:ext>
            </p:extLst>
          </p:nvPr>
        </p:nvGraphicFramePr>
        <p:xfrm>
          <a:off x="683568" y="620688"/>
          <a:ext cx="8208912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16571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16F4847D-20A1-4F76-97FD-720B509A69F1}"/>
              </a:ext>
            </a:extLst>
          </p:cNvPr>
          <p:cNvSpPr txBox="1"/>
          <p:nvPr/>
        </p:nvSpPr>
        <p:spPr>
          <a:xfrm>
            <a:off x="1051821" y="837143"/>
            <a:ext cx="2620711" cy="1650742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es-ES" sz="2400" dirty="0"/>
              <a:t>EQUIPOS PARA IZAR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017BA04-8265-4CBB-AC9F-29BFBC76BB4C}"/>
              </a:ext>
            </a:extLst>
          </p:cNvPr>
          <p:cNvSpPr txBox="1"/>
          <p:nvPr/>
        </p:nvSpPr>
        <p:spPr>
          <a:xfrm>
            <a:off x="1187624" y="150689"/>
            <a:ext cx="7416824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800" dirty="0"/>
              <a:t>MECANICA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58DF6DF-F8E5-4099-9D72-315775E9A24B}"/>
              </a:ext>
            </a:extLst>
          </p:cNvPr>
          <p:cNvSpPr txBox="1"/>
          <p:nvPr/>
        </p:nvSpPr>
        <p:spPr>
          <a:xfrm>
            <a:off x="3677254" y="912695"/>
            <a:ext cx="54360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S" sz="2400" b="1" dirty="0"/>
              <a:t>MARCO LEGAL: </a:t>
            </a:r>
          </a:p>
          <a:p>
            <a:pPr algn="just"/>
            <a:r>
              <a:rPr lang="es-AR" sz="2400" dirty="0"/>
              <a:t>Reglamentación de la Ley </a:t>
            </a:r>
            <a:r>
              <a:rPr lang="es-AR" sz="2400" dirty="0" err="1"/>
              <a:t>Nº</a:t>
            </a:r>
            <a:r>
              <a:rPr lang="es-AR" sz="2400" dirty="0"/>
              <a:t> 19.587, aprobada por Decreto </a:t>
            </a:r>
            <a:r>
              <a:rPr lang="es-AR" sz="2400" dirty="0" err="1"/>
              <a:t>Nº</a:t>
            </a:r>
            <a:r>
              <a:rPr lang="es-AR" sz="2400" dirty="0"/>
              <a:t> 351/79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A6D42DA-C851-4408-9EA8-0BEC82FFC164}"/>
              </a:ext>
            </a:extLst>
          </p:cNvPr>
          <p:cNvSpPr txBox="1"/>
          <p:nvPr/>
        </p:nvSpPr>
        <p:spPr>
          <a:xfrm>
            <a:off x="1051821" y="2862746"/>
            <a:ext cx="77768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AR" dirty="0"/>
              <a:t>114. - Carga máxima admisible.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s-A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AR" dirty="0"/>
              <a:t>115. – Elevación y descenso.</a:t>
            </a:r>
          </a:p>
          <a:p>
            <a:pPr lvl="0"/>
            <a:endParaRPr lang="es-A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AR" dirty="0"/>
              <a:t>117. – Aparatos con dispositivo.</a:t>
            </a:r>
          </a:p>
        </p:txBody>
      </p:sp>
    </p:spTree>
    <p:extLst>
      <p:ext uri="{BB962C8B-B14F-4D97-AF65-F5344CB8AC3E}">
        <p14:creationId xmlns:p14="http://schemas.microsoft.com/office/powerpoint/2010/main" val="29021649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051A81D8-5E36-44B0-AF54-AAD7DA45F509}"/>
              </a:ext>
            </a:extLst>
          </p:cNvPr>
          <p:cNvSpPr txBox="1"/>
          <p:nvPr/>
        </p:nvSpPr>
        <p:spPr>
          <a:xfrm>
            <a:off x="1051821" y="837143"/>
            <a:ext cx="3376163" cy="917079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es-ES" sz="2400" dirty="0"/>
              <a:t>EQUIPOS PARA IZAR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FB4D83D-5B6A-4771-883A-8643E4765D83}"/>
              </a:ext>
            </a:extLst>
          </p:cNvPr>
          <p:cNvSpPr txBox="1"/>
          <p:nvPr/>
        </p:nvSpPr>
        <p:spPr>
          <a:xfrm>
            <a:off x="1187624" y="150689"/>
            <a:ext cx="7416824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800" dirty="0"/>
              <a:t>MECANICA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684271F-3186-4D1E-A544-327D6D567A78}"/>
              </a:ext>
            </a:extLst>
          </p:cNvPr>
          <p:cNvSpPr txBox="1"/>
          <p:nvPr/>
        </p:nvSpPr>
        <p:spPr>
          <a:xfrm>
            <a:off x="581934" y="2299063"/>
            <a:ext cx="82353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S" sz="2400" b="1" dirty="0"/>
              <a:t>MARCO LEGAL: </a:t>
            </a:r>
          </a:p>
          <a:p>
            <a:pPr algn="ctr"/>
            <a:r>
              <a:rPr lang="es-AR" sz="2400" b="1" dirty="0"/>
              <a:t>LEY DE HIGIENE Y SEGURIDAD 19587</a:t>
            </a:r>
          </a:p>
          <a:p>
            <a:pPr algn="ctr"/>
            <a:r>
              <a:rPr lang="es-AR" sz="2400" b="1" dirty="0"/>
              <a:t>Decreto 911/96 </a:t>
            </a:r>
          </a:p>
          <a:p>
            <a:pPr algn="ctr"/>
            <a:r>
              <a:rPr lang="es-AR" sz="2400" i="1" dirty="0"/>
              <a:t>Reglamento de Seguridad e Higiene para la Industria de la Construcción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3C68094-5FF6-4D36-B1A8-3CCB9BA4B1F8}"/>
              </a:ext>
            </a:extLst>
          </p:cNvPr>
          <p:cNvSpPr txBox="1"/>
          <p:nvPr/>
        </p:nvSpPr>
        <p:spPr>
          <a:xfrm>
            <a:off x="581934" y="4446239"/>
            <a:ext cx="8235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AR" dirty="0"/>
              <a:t>282. – PROHIBICIÓN DE  CIRCULACIÓN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4CC457B-31A6-4E21-8BD0-AAE81E012753}"/>
              </a:ext>
            </a:extLst>
          </p:cNvPr>
          <p:cNvSpPr txBox="1"/>
          <p:nvPr/>
        </p:nvSpPr>
        <p:spPr>
          <a:xfrm>
            <a:off x="4584989" y="882093"/>
            <a:ext cx="3189027" cy="917079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es-ES" sz="2400" dirty="0"/>
              <a:t>AUTOELEVADORES</a:t>
            </a:r>
          </a:p>
        </p:txBody>
      </p:sp>
    </p:spTree>
    <p:extLst>
      <p:ext uri="{BB962C8B-B14F-4D97-AF65-F5344CB8AC3E}">
        <p14:creationId xmlns:p14="http://schemas.microsoft.com/office/powerpoint/2010/main" val="41072232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E3DB8606-5146-4534-B3FB-2543D7D02FEF}"/>
              </a:ext>
            </a:extLst>
          </p:cNvPr>
          <p:cNvSpPr txBox="1"/>
          <p:nvPr/>
        </p:nvSpPr>
        <p:spPr>
          <a:xfrm>
            <a:off x="1051821" y="837143"/>
            <a:ext cx="3808211" cy="917079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es-ES" sz="2400" dirty="0"/>
              <a:t>EQUIPOS PARA IZAR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01FB797-3E94-40C8-A7A1-EBDD6EFF0B48}"/>
              </a:ext>
            </a:extLst>
          </p:cNvPr>
          <p:cNvSpPr txBox="1"/>
          <p:nvPr/>
        </p:nvSpPr>
        <p:spPr>
          <a:xfrm>
            <a:off x="1187624" y="150689"/>
            <a:ext cx="7416824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800" dirty="0"/>
              <a:t>MECANICA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AED3993-4B86-4A8C-B251-D2CE607DC19A}"/>
              </a:ext>
            </a:extLst>
          </p:cNvPr>
          <p:cNvSpPr txBox="1"/>
          <p:nvPr/>
        </p:nvSpPr>
        <p:spPr>
          <a:xfrm>
            <a:off x="4849764" y="837143"/>
            <a:ext cx="3189027" cy="917079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es-ES" sz="2400" dirty="0"/>
              <a:t>AUTOELEVADORES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CA257ED-CEE2-41D4-B52A-BCEB3E136EC0}"/>
              </a:ext>
            </a:extLst>
          </p:cNvPr>
          <p:cNvSpPr txBox="1"/>
          <p:nvPr/>
        </p:nvSpPr>
        <p:spPr>
          <a:xfrm>
            <a:off x="881843" y="2050539"/>
            <a:ext cx="7956377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b="1" dirty="0"/>
              <a:t>RIESGOS:</a:t>
            </a:r>
          </a:p>
          <a:p>
            <a:endParaRPr lang="es-AR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AR" dirty="0"/>
              <a:t>CAIDA DE MATERIALES: </a:t>
            </a:r>
          </a:p>
          <a:p>
            <a:endParaRPr lang="es-AR" dirty="0"/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s-AR" dirty="0"/>
              <a:t>POSIBLES CAUSAS: Mala fijación, golpes, exceso de carga.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s-AR" dirty="0"/>
              <a:t>MEDIDAS DE PREVENCIÓN: Evitar sacudidas, buena iluminación, cubierta de protección, indicar capacidades máximas, estado de los pallets.</a:t>
            </a:r>
          </a:p>
          <a:p>
            <a:pPr lvl="1"/>
            <a:endParaRPr lang="es-AR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AR" dirty="0"/>
              <a:t>CAÍDA DE PERSONAS:</a:t>
            </a:r>
          </a:p>
          <a:p>
            <a:endParaRPr lang="es-AR" dirty="0"/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s-AR" dirty="0"/>
              <a:t>POSIBLES CAUSAS: Elevación del personal, exceso de personas en la cabina.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s-AR" dirty="0"/>
              <a:t>MEDIDAS DE PREVENCIÓN: Jaula de seguridad, señalizar y prohibir.</a:t>
            </a:r>
          </a:p>
          <a:p>
            <a:pPr lvl="1"/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3291812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8C9EE24-69FA-49DF-824A-F20BC8C33430}"/>
              </a:ext>
            </a:extLst>
          </p:cNvPr>
          <p:cNvSpPr txBox="1"/>
          <p:nvPr/>
        </p:nvSpPr>
        <p:spPr>
          <a:xfrm>
            <a:off x="899592" y="908720"/>
            <a:ext cx="795637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AR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AR" dirty="0"/>
              <a:t>VUELCO DEL AUTOELEVADOR: </a:t>
            </a:r>
          </a:p>
          <a:p>
            <a:endParaRPr lang="es-AR" dirty="0"/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s-AR" dirty="0"/>
              <a:t>POSIBLES CAUSAS: Exceso de velocidad y de carga, por pendientes o desniveles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s-AR" dirty="0"/>
              <a:t>MEDIDAS DE PREVENCIÓN: Evitar sacudidas, buena iluminación, cubierta de protección, indicar capacidades máximas, estado de los pallets.</a:t>
            </a:r>
          </a:p>
          <a:p>
            <a:pPr lvl="1"/>
            <a:endParaRPr lang="es-AR" dirty="0"/>
          </a:p>
          <a:p>
            <a:pPr lvl="1"/>
            <a:endParaRPr lang="es-AR" dirty="0"/>
          </a:p>
        </p:txBody>
      </p:sp>
      <p:pic>
        <p:nvPicPr>
          <p:cNvPr id="6148" name="Picture 4" descr="Resultado de imagen para autoelevadores riesgos">
            <a:extLst>
              <a:ext uri="{FF2B5EF4-FFF2-40B4-BE49-F238E27FC236}">
                <a16:creationId xmlns:a16="http://schemas.microsoft.com/office/drawing/2014/main" id="{8D49BC12-0CE2-4D7B-B37B-8EB175CDA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077072"/>
            <a:ext cx="1764196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Resultado de imagen para autoelevadores riesgos">
            <a:extLst>
              <a:ext uri="{FF2B5EF4-FFF2-40B4-BE49-F238E27FC236}">
                <a16:creationId xmlns:a16="http://schemas.microsoft.com/office/drawing/2014/main" id="{1785D536-BF8B-4EC0-8F6F-417DC9633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077072"/>
            <a:ext cx="1545772" cy="2520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Imagen relacionada">
            <a:extLst>
              <a:ext uri="{FF2B5EF4-FFF2-40B4-BE49-F238E27FC236}">
                <a16:creationId xmlns:a16="http://schemas.microsoft.com/office/drawing/2014/main" id="{8B41DBA3-47AC-4F87-B378-5CC3A7178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417" y="4099176"/>
            <a:ext cx="2177075" cy="2366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265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98DBE576-8534-4A03-8486-2FA60C6CEFB1}"/>
              </a:ext>
            </a:extLst>
          </p:cNvPr>
          <p:cNvSpPr txBox="1"/>
          <p:nvPr/>
        </p:nvSpPr>
        <p:spPr>
          <a:xfrm>
            <a:off x="971600" y="789895"/>
            <a:ext cx="2268760" cy="1650742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es-ES" sz="2400" dirty="0"/>
              <a:t>EQUIPOS PARA IZAR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41ABD6C-4D6B-40A8-A969-DD30493B36DE}"/>
              </a:ext>
            </a:extLst>
          </p:cNvPr>
          <p:cNvSpPr txBox="1"/>
          <p:nvPr/>
        </p:nvSpPr>
        <p:spPr>
          <a:xfrm>
            <a:off x="1187624" y="150689"/>
            <a:ext cx="7416824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800" dirty="0"/>
              <a:t>MECANICA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8B18740-E4E9-45ED-AA75-AAC7EB1BC103}"/>
              </a:ext>
            </a:extLst>
          </p:cNvPr>
          <p:cNvSpPr txBox="1"/>
          <p:nvPr/>
        </p:nvSpPr>
        <p:spPr>
          <a:xfrm>
            <a:off x="3257293" y="1131439"/>
            <a:ext cx="2369616" cy="917079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es-ES" sz="2400" dirty="0"/>
              <a:t>PUENTE GRUA</a:t>
            </a:r>
          </a:p>
        </p:txBody>
      </p:sp>
      <p:sp>
        <p:nvSpPr>
          <p:cNvPr id="9" name="4 Rectángulo">
            <a:extLst>
              <a:ext uri="{FF2B5EF4-FFF2-40B4-BE49-F238E27FC236}">
                <a16:creationId xmlns:a16="http://schemas.microsoft.com/office/drawing/2014/main" id="{CE015639-42E4-40D9-86CE-CEDA6499C651}"/>
              </a:ext>
            </a:extLst>
          </p:cNvPr>
          <p:cNvSpPr/>
          <p:nvPr/>
        </p:nvSpPr>
        <p:spPr>
          <a:xfrm>
            <a:off x="5808891" y="1017140"/>
            <a:ext cx="33351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s-AR" dirty="0">
                <a:solidFill>
                  <a:prstClr val="black"/>
                </a:solidFill>
                <a:latin typeface="Candara"/>
              </a:rPr>
              <a:t>Un puente grúa se utiliza en fábricas e industrias, para izar y desplazar cargas pesadas, de forma horizontal y vertical.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06C31AE-8F51-469A-822F-2490EE620B56}"/>
              </a:ext>
            </a:extLst>
          </p:cNvPr>
          <p:cNvSpPr txBox="1"/>
          <p:nvPr/>
        </p:nvSpPr>
        <p:spPr>
          <a:xfrm>
            <a:off x="971600" y="2476090"/>
            <a:ext cx="7776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S" sz="2000" b="1" dirty="0"/>
              <a:t>MARCO LEGAL: </a:t>
            </a:r>
          </a:p>
          <a:p>
            <a:pPr algn="just"/>
            <a:r>
              <a:rPr lang="es-AR" sz="2000" dirty="0"/>
              <a:t>Reglamentación de la Ley </a:t>
            </a:r>
            <a:r>
              <a:rPr lang="es-AR" sz="2000" dirty="0" err="1"/>
              <a:t>Nº</a:t>
            </a:r>
            <a:r>
              <a:rPr lang="es-AR" sz="2000" dirty="0"/>
              <a:t> 19.587, aprobada por Decreto </a:t>
            </a:r>
            <a:r>
              <a:rPr lang="es-AR" sz="2000" dirty="0" err="1"/>
              <a:t>Nº</a:t>
            </a:r>
            <a:r>
              <a:rPr lang="es-AR" sz="2000" dirty="0"/>
              <a:t> 351/79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940B411-9661-4C0E-8031-38D940797872}"/>
              </a:ext>
            </a:extLst>
          </p:cNvPr>
          <p:cNvSpPr txBox="1"/>
          <p:nvPr/>
        </p:nvSpPr>
        <p:spPr>
          <a:xfrm>
            <a:off x="683568" y="3611548"/>
            <a:ext cx="87484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AR" dirty="0"/>
              <a:t>119. – Accesibilidad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s-A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AR" dirty="0"/>
              <a:t>Pasillos y plataformas.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s-A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AR" dirty="0"/>
              <a:t>Cabinas Protegidas.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s-A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AR" dirty="0"/>
              <a:t>Evitar Desniveles y deslizamientos para el operador.</a:t>
            </a:r>
          </a:p>
        </p:txBody>
      </p:sp>
    </p:spTree>
    <p:extLst>
      <p:ext uri="{BB962C8B-B14F-4D97-AF65-F5344CB8AC3E}">
        <p14:creationId xmlns:p14="http://schemas.microsoft.com/office/powerpoint/2010/main" val="1949557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Título">
            <a:extLst>
              <a:ext uri="{FF2B5EF4-FFF2-40B4-BE49-F238E27FC236}">
                <a16:creationId xmlns:a16="http://schemas.microsoft.com/office/drawing/2014/main" id="{816665FB-0511-402E-9B26-1104ED4B9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923" y="0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s-AR" dirty="0">
                <a:solidFill>
                  <a:schemeClr val="accent2">
                    <a:lumMod val="10000"/>
                  </a:schemeClr>
                </a:solidFill>
              </a:rPr>
              <a:t>ALMACENAMIENTO DE MATERIALES</a:t>
            </a:r>
            <a:endParaRPr lang="es-AR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DCC92C3-312B-4158-AABE-766CE07AFB33}"/>
              </a:ext>
            </a:extLst>
          </p:cNvPr>
          <p:cNvSpPr txBox="1"/>
          <p:nvPr/>
        </p:nvSpPr>
        <p:spPr>
          <a:xfrm>
            <a:off x="2125655" y="928129"/>
            <a:ext cx="48926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S" sz="2400" dirty="0"/>
              <a:t>MARCO LEGAL: </a:t>
            </a:r>
          </a:p>
          <a:p>
            <a:pPr lvl="0" algn="ctr"/>
            <a:r>
              <a:rPr lang="es-ES" sz="2400" dirty="0"/>
              <a:t>Decreto 911/96 Higiene y Seguridad en el trabajo. Art 45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117AD79-7C35-4C7B-92FC-23C20D957D5C}"/>
              </a:ext>
            </a:extLst>
          </p:cNvPr>
          <p:cNvSpPr txBox="1"/>
          <p:nvPr/>
        </p:nvSpPr>
        <p:spPr>
          <a:xfrm>
            <a:off x="791072" y="2204864"/>
            <a:ext cx="8352928" cy="2662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s-AR" sz="1700" dirty="0"/>
              <a:t>Las áreas afectadas en cuanto a limpieza y orden.</a:t>
            </a:r>
          </a:p>
          <a:p>
            <a:pPr marL="342900" lvl="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s-AR" sz="1700" dirty="0"/>
              <a:t>Evitar su deslizamiento o caída. </a:t>
            </a:r>
            <a:endParaRPr lang="es-ES" sz="1700" dirty="0"/>
          </a:p>
          <a:p>
            <a:pPr marL="342900" lvl="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s-AR" sz="1700" dirty="0"/>
              <a:t>No comprometer estabilidad de almacenamiento.</a:t>
            </a:r>
            <a:endParaRPr lang="es-ES" sz="1700" dirty="0"/>
          </a:p>
          <a:p>
            <a:pPr marL="342900" lvl="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s-AR" sz="1700" dirty="0"/>
              <a:t>En el Estibado, se debe dejar una circulación, fijándose un mínimo de SESENTA CENTIMETROS (60 cm.). </a:t>
            </a:r>
            <a:endParaRPr lang="es-ES" sz="1700" dirty="0"/>
          </a:p>
          <a:p>
            <a:pPr marL="342900" lvl="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s-AR" sz="1700" dirty="0"/>
              <a:t>Bolsas, deben trabarse en forma tal de evitar su deslizamiento o caída.</a:t>
            </a:r>
          </a:p>
          <a:p>
            <a:pPr marL="342900" lvl="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s-AR" sz="1600" dirty="0"/>
              <a:t>Los ladrillos, tejas, bloques, etc., deben apilarse sobre una base sólida y nivelada. </a:t>
            </a:r>
            <a:endParaRPr lang="es-ES" sz="1600" dirty="0"/>
          </a:p>
          <a:p>
            <a:pPr marL="342900" lvl="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s-AR" sz="1600" dirty="0"/>
              <a:t>Las barras de hierro deben sujetarse firmemente para evitar que rueden o se desmoronen.</a:t>
            </a:r>
          </a:p>
          <a:p>
            <a:pPr marL="342900" lvl="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s-AR" sz="1600" dirty="0"/>
              <a:t>El material suelto no se deberá afectar el tránsito del personal. </a:t>
            </a:r>
            <a:endParaRPr lang="es-ES" sz="1600" dirty="0"/>
          </a:p>
          <a:p>
            <a:pPr marL="342900" lvl="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s-ES" sz="1700" dirty="0"/>
          </a:p>
        </p:txBody>
      </p:sp>
    </p:spTree>
    <p:extLst>
      <p:ext uri="{BB962C8B-B14F-4D97-AF65-F5344CB8AC3E}">
        <p14:creationId xmlns:p14="http://schemas.microsoft.com/office/powerpoint/2010/main" val="26820045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1CE47714-7AA4-4158-A759-257761C8E0FF}"/>
              </a:ext>
            </a:extLst>
          </p:cNvPr>
          <p:cNvSpPr txBox="1"/>
          <p:nvPr/>
        </p:nvSpPr>
        <p:spPr>
          <a:xfrm>
            <a:off x="1051821" y="837143"/>
            <a:ext cx="3808211" cy="917079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es-ES" sz="2400" dirty="0"/>
              <a:t>EQUIPOS PARA IZAR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61596D3-9190-49C8-BDE4-5FD560731974}"/>
              </a:ext>
            </a:extLst>
          </p:cNvPr>
          <p:cNvSpPr txBox="1"/>
          <p:nvPr/>
        </p:nvSpPr>
        <p:spPr>
          <a:xfrm>
            <a:off x="1187624" y="150689"/>
            <a:ext cx="7416824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800" dirty="0"/>
              <a:t>MECANICA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17AF73F-E34A-49C8-B95D-48C9AA62EDE9}"/>
              </a:ext>
            </a:extLst>
          </p:cNvPr>
          <p:cNvSpPr txBox="1"/>
          <p:nvPr/>
        </p:nvSpPr>
        <p:spPr>
          <a:xfrm>
            <a:off x="4849764" y="837143"/>
            <a:ext cx="3189027" cy="917079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es-ES" sz="2400" dirty="0"/>
              <a:t>PUENTE GRUA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9CC73EC-B147-4ABE-89A8-F249864C98E7}"/>
              </a:ext>
            </a:extLst>
          </p:cNvPr>
          <p:cNvSpPr txBox="1"/>
          <p:nvPr/>
        </p:nvSpPr>
        <p:spPr>
          <a:xfrm>
            <a:off x="881843" y="2050539"/>
            <a:ext cx="7956377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b="1" dirty="0"/>
              <a:t>RIESGOS:</a:t>
            </a:r>
          </a:p>
          <a:p>
            <a:endParaRPr lang="es-AR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AR" dirty="0"/>
              <a:t>DURANTE EL ACCIONAMIENTO: </a:t>
            </a:r>
          </a:p>
          <a:p>
            <a:endParaRPr lang="es-AR" dirty="0"/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s-AR" dirty="0"/>
              <a:t>POSIBLES CAUSAS: No identificar correctamente el mando en la botonera, golpes contra obstáculos.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s-AR" dirty="0"/>
              <a:t>MEDIDAS DE PREVENCIÓN: Capacitación, botones con identificación clara, pasillos libre de obstáculos.</a:t>
            </a:r>
          </a:p>
          <a:p>
            <a:pPr lvl="1"/>
            <a:endParaRPr lang="es-AR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AR" dirty="0"/>
              <a:t>CAÍDA DE ACCESORIOS EN LA ELEVACION Y EN EL DESCENSO:</a:t>
            </a:r>
          </a:p>
          <a:p>
            <a:endParaRPr lang="es-AR" dirty="0"/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s-AR" dirty="0"/>
              <a:t>POSIBLES CAUSAS: No poseer dispositivos de detección de fallos, rotura de cable, fallo en frenos.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s-AR" dirty="0"/>
              <a:t>MEDIDAS DE PREVENCIÓN:</a:t>
            </a:r>
            <a:r>
              <a:rPr lang="es-ES" dirty="0"/>
              <a:t>Colocar estos dispositivos, mantenimiento periódico de cables, ganchos y frenos.</a:t>
            </a:r>
            <a:endParaRPr lang="es-AR" dirty="0"/>
          </a:p>
          <a:p>
            <a:pPr lvl="1"/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7836674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CCF3F534-1317-416D-A35F-E3543D3020C3}"/>
              </a:ext>
            </a:extLst>
          </p:cNvPr>
          <p:cNvSpPr/>
          <p:nvPr/>
        </p:nvSpPr>
        <p:spPr>
          <a:xfrm>
            <a:off x="827584" y="260648"/>
            <a:ext cx="820891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AR" dirty="0"/>
              <a:t>MANIPULACION DEFECTUOSA DE LA CARGA POR PARTE DE LOS OPERARIOS: </a:t>
            </a:r>
          </a:p>
          <a:p>
            <a:endParaRPr lang="es-AR" dirty="0"/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s-AR" dirty="0"/>
              <a:t>POSIBLES CAUSAS: </a:t>
            </a:r>
            <a:r>
              <a:rPr lang="es-ES" dirty="0"/>
              <a:t>No conocer las instrucciones de seguridad, reparaciones provisionales efectuadas con la carga suspendida, por circular con la carga a alturas inadecuadas</a:t>
            </a:r>
            <a:endParaRPr lang="es-AR" dirty="0"/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s-AR" dirty="0"/>
              <a:t>MEDIDAS DE PREVENCIÓN: </a:t>
            </a:r>
            <a:r>
              <a:rPr lang="es-ES" dirty="0"/>
              <a:t>Capacitación, no depositar materiales en la zona de circulación, ni menos de 2 metros, no utilizar el gancho para subir personal a plataformas ni subirse a la carga durante el transporte</a:t>
            </a:r>
            <a:r>
              <a:rPr lang="es-AR" dirty="0"/>
              <a:t>.</a:t>
            </a:r>
          </a:p>
          <a:p>
            <a:pPr lvl="1"/>
            <a:endParaRPr lang="es-AR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AR" dirty="0"/>
              <a:t>CAÍDA DE OPERARIOS DE MANTENIMIENTO:</a:t>
            </a:r>
          </a:p>
          <a:p>
            <a:endParaRPr lang="es-AR" dirty="0"/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s-AR" dirty="0"/>
              <a:t>POSIBLES CAUSAS: ausencia de pasarelas y barandillas.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s-AR" dirty="0"/>
              <a:t>MEDIDAS DE PREVENCIÓN: </a:t>
            </a:r>
            <a:r>
              <a:rPr lang="es-ES" dirty="0"/>
              <a:t>Ancho de paso en pasarelas no menor a 75 centímetros, colocación de barandas</a:t>
            </a:r>
            <a:r>
              <a:rPr lang="es-AR" dirty="0"/>
              <a:t>.</a:t>
            </a:r>
          </a:p>
        </p:txBody>
      </p:sp>
      <p:pic>
        <p:nvPicPr>
          <p:cNvPr id="7170" name="Picture 2" descr="Imagen relacionada">
            <a:extLst>
              <a:ext uri="{FF2B5EF4-FFF2-40B4-BE49-F238E27FC236}">
                <a16:creationId xmlns:a16="http://schemas.microsoft.com/office/drawing/2014/main" id="{F98ADBC4-2222-46DB-85F1-B93566E63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468148"/>
            <a:ext cx="3350146" cy="2129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Resultado de imagen para puente grua materiales">
            <a:extLst>
              <a:ext uri="{FF2B5EF4-FFF2-40B4-BE49-F238E27FC236}">
                <a16:creationId xmlns:a16="http://schemas.microsoft.com/office/drawing/2014/main" id="{89873DB0-87CC-4E36-B29B-2E4013E707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721" y="4587396"/>
            <a:ext cx="4290053" cy="1930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98649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D0D8E0A9-553E-4854-B7F7-ACED947F362C}"/>
              </a:ext>
            </a:extLst>
          </p:cNvPr>
          <p:cNvSpPr txBox="1"/>
          <p:nvPr/>
        </p:nvSpPr>
        <p:spPr>
          <a:xfrm>
            <a:off x="971600" y="789895"/>
            <a:ext cx="2268760" cy="1650742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es-ES" sz="2400" dirty="0"/>
              <a:t>EQUIPOS PARA IZAR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F0A062A-65FD-44BE-9672-106D34341B69}"/>
              </a:ext>
            </a:extLst>
          </p:cNvPr>
          <p:cNvSpPr txBox="1"/>
          <p:nvPr/>
        </p:nvSpPr>
        <p:spPr>
          <a:xfrm>
            <a:off x="1187624" y="150689"/>
            <a:ext cx="7416824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800" dirty="0"/>
              <a:t>MECANICA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AC1D0E8-6519-4F5D-91FE-883145874FD6}"/>
              </a:ext>
            </a:extLst>
          </p:cNvPr>
          <p:cNvSpPr txBox="1"/>
          <p:nvPr/>
        </p:nvSpPr>
        <p:spPr>
          <a:xfrm>
            <a:off x="3606529" y="1116460"/>
            <a:ext cx="1818763" cy="917079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es-ES" sz="2400" dirty="0"/>
              <a:t>GRUA</a:t>
            </a:r>
          </a:p>
        </p:txBody>
      </p:sp>
      <p:sp>
        <p:nvSpPr>
          <p:cNvPr id="7" name="4 Rectángulo">
            <a:extLst>
              <a:ext uri="{FF2B5EF4-FFF2-40B4-BE49-F238E27FC236}">
                <a16:creationId xmlns:a16="http://schemas.microsoft.com/office/drawing/2014/main" id="{50F89EDB-DCB8-4B47-BD05-9769854887F6}"/>
              </a:ext>
            </a:extLst>
          </p:cNvPr>
          <p:cNvSpPr/>
          <p:nvPr/>
        </p:nvSpPr>
        <p:spPr>
          <a:xfrm>
            <a:off x="5808891" y="1017140"/>
            <a:ext cx="33351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dirty="0"/>
              <a:t>Es un equipo utilizado para la elevación y movimiento de cargas y materiales pesados en un radio de varios metros.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FE036E8-E694-41B5-A155-02E2AA1C8FD8}"/>
              </a:ext>
            </a:extLst>
          </p:cNvPr>
          <p:cNvSpPr txBox="1"/>
          <p:nvPr/>
        </p:nvSpPr>
        <p:spPr>
          <a:xfrm>
            <a:off x="971600" y="2476090"/>
            <a:ext cx="7776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S" sz="2000" b="1" dirty="0"/>
              <a:t>MARCO LEGAL: </a:t>
            </a:r>
          </a:p>
          <a:p>
            <a:pPr algn="just"/>
            <a:r>
              <a:rPr lang="es-AR" sz="2000" dirty="0"/>
              <a:t>Reglamentación de la Ley </a:t>
            </a:r>
            <a:r>
              <a:rPr lang="es-AR" sz="2000" dirty="0" err="1"/>
              <a:t>Nº</a:t>
            </a:r>
            <a:r>
              <a:rPr lang="es-AR" sz="2000" dirty="0"/>
              <a:t> 19.587, aprobada por Decreto </a:t>
            </a:r>
            <a:r>
              <a:rPr lang="es-AR" sz="2000" dirty="0" err="1"/>
              <a:t>Nº</a:t>
            </a:r>
            <a:r>
              <a:rPr lang="es-AR" sz="2000" dirty="0"/>
              <a:t> 911/69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222BFE3-7253-4A8C-A9D7-8E5F7115B0E2}"/>
              </a:ext>
            </a:extLst>
          </p:cNvPr>
          <p:cNvSpPr txBox="1"/>
          <p:nvPr/>
        </p:nvSpPr>
        <p:spPr>
          <a:xfrm>
            <a:off x="521804" y="4062827"/>
            <a:ext cx="8748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AR" b="1" dirty="0"/>
              <a:t>277. - </a:t>
            </a:r>
            <a:r>
              <a:rPr lang="es-AR" dirty="0"/>
              <a:t>Servicio los dispositivos y enclavamientos.</a:t>
            </a:r>
          </a:p>
          <a:p>
            <a:pPr lvl="0"/>
            <a:r>
              <a:rPr lang="es-AR" dirty="0"/>
              <a:t>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AR" b="1" dirty="0"/>
              <a:t>278. - </a:t>
            </a:r>
            <a:r>
              <a:rPr lang="es-AR" dirty="0"/>
              <a:t>Estabilizadores de apoyo.</a:t>
            </a:r>
          </a:p>
        </p:txBody>
      </p:sp>
    </p:spTree>
    <p:extLst>
      <p:ext uri="{BB962C8B-B14F-4D97-AF65-F5344CB8AC3E}">
        <p14:creationId xmlns:p14="http://schemas.microsoft.com/office/powerpoint/2010/main" val="49300440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4 Diagrama">
            <a:extLst>
              <a:ext uri="{FF2B5EF4-FFF2-40B4-BE49-F238E27FC236}">
                <a16:creationId xmlns:a16="http://schemas.microsoft.com/office/drawing/2014/main" id="{B0E277AD-4FF3-4EA2-B5AB-D291978B20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67625673"/>
              </p:ext>
            </p:extLst>
          </p:nvPr>
        </p:nvGraphicFramePr>
        <p:xfrm>
          <a:off x="395536" y="2564904"/>
          <a:ext cx="3888432" cy="3976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http://www.estrucplan.com.ar/producciones/imagenes/puentesgrua/Image7.gif">
            <a:extLst>
              <a:ext uri="{FF2B5EF4-FFF2-40B4-BE49-F238E27FC236}">
                <a16:creationId xmlns:a16="http://schemas.microsoft.com/office/drawing/2014/main" id="{BC401EC2-F3E6-4A04-A9C8-3596442F2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27035"/>
            <a:ext cx="1028583" cy="1515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www.estrucplan.com.ar/producciones/imagenes/puentesgrua/Image8.gif">
            <a:extLst>
              <a:ext uri="{FF2B5EF4-FFF2-40B4-BE49-F238E27FC236}">
                <a16:creationId xmlns:a16="http://schemas.microsoft.com/office/drawing/2014/main" id="{B03D2E97-49CC-4A85-9C05-2DFB46B0D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552324"/>
            <a:ext cx="1092600" cy="1464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http://www.estrucplan.com.ar/producciones/imagenes/puentesgrua/Image10.gif">
            <a:extLst>
              <a:ext uri="{FF2B5EF4-FFF2-40B4-BE49-F238E27FC236}">
                <a16:creationId xmlns:a16="http://schemas.microsoft.com/office/drawing/2014/main" id="{F3CDBFCA-52A0-43A2-9ABC-031C88B31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131" y="2613200"/>
            <a:ext cx="1008112" cy="1349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6 Rectángulo">
            <a:extLst>
              <a:ext uri="{FF2B5EF4-FFF2-40B4-BE49-F238E27FC236}">
                <a16:creationId xmlns:a16="http://schemas.microsoft.com/office/drawing/2014/main" id="{1AF03B51-EB00-403A-8666-232F03933BEC}"/>
              </a:ext>
            </a:extLst>
          </p:cNvPr>
          <p:cNvSpPr/>
          <p:nvPr/>
        </p:nvSpPr>
        <p:spPr>
          <a:xfrm>
            <a:off x="6754692" y="4132680"/>
            <a:ext cx="842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AR" b="1" dirty="0">
                <a:solidFill>
                  <a:prstClr val="black"/>
                </a:solidFill>
                <a:latin typeface="Candara"/>
              </a:rPr>
              <a:t>BAJAR</a:t>
            </a:r>
            <a:endParaRPr lang="es-AR" dirty="0">
              <a:solidFill>
                <a:prstClr val="black"/>
              </a:solidFill>
              <a:latin typeface="Candara"/>
            </a:endParaRPr>
          </a:p>
        </p:txBody>
      </p:sp>
      <p:sp>
        <p:nvSpPr>
          <p:cNvPr id="9" name="8 Rectángulo">
            <a:extLst>
              <a:ext uri="{FF2B5EF4-FFF2-40B4-BE49-F238E27FC236}">
                <a16:creationId xmlns:a16="http://schemas.microsoft.com/office/drawing/2014/main" id="{B1269FB3-C3BA-415D-AE36-2A690C2D895F}"/>
              </a:ext>
            </a:extLst>
          </p:cNvPr>
          <p:cNvSpPr/>
          <p:nvPr/>
        </p:nvSpPr>
        <p:spPr>
          <a:xfrm>
            <a:off x="5647196" y="2157703"/>
            <a:ext cx="7970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AR" b="1" dirty="0">
                <a:solidFill>
                  <a:prstClr val="black"/>
                </a:solidFill>
                <a:latin typeface="Candara"/>
              </a:rPr>
              <a:t>SUBIR</a:t>
            </a:r>
            <a:endParaRPr lang="es-AR" dirty="0">
              <a:solidFill>
                <a:prstClr val="black"/>
              </a:solidFill>
              <a:latin typeface="Candara"/>
            </a:endParaRPr>
          </a:p>
        </p:txBody>
      </p:sp>
      <p:sp>
        <p:nvSpPr>
          <p:cNvPr id="10" name="9 Rectángulo">
            <a:extLst>
              <a:ext uri="{FF2B5EF4-FFF2-40B4-BE49-F238E27FC236}">
                <a16:creationId xmlns:a16="http://schemas.microsoft.com/office/drawing/2014/main" id="{21A57844-9DB8-4E20-92F9-0453E04BED12}"/>
              </a:ext>
            </a:extLst>
          </p:cNvPr>
          <p:cNvSpPr/>
          <p:nvPr/>
        </p:nvSpPr>
        <p:spPr>
          <a:xfrm>
            <a:off x="4499992" y="4132680"/>
            <a:ext cx="1229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AR" b="1" dirty="0">
                <a:solidFill>
                  <a:prstClr val="black"/>
                </a:solidFill>
                <a:latin typeface="Candara"/>
              </a:rPr>
              <a:t>ATENCIÓN</a:t>
            </a:r>
            <a:endParaRPr lang="es-AR" dirty="0">
              <a:solidFill>
                <a:prstClr val="black"/>
              </a:solidFill>
              <a:latin typeface="Candara"/>
            </a:endParaRPr>
          </a:p>
        </p:txBody>
      </p:sp>
      <p:pic>
        <p:nvPicPr>
          <p:cNvPr id="11" name="Picture 14" descr="http://www.estrucplan.com.ar/producciones/imagenes/puentesgrua/Image13.gif">
            <a:extLst>
              <a:ext uri="{FF2B5EF4-FFF2-40B4-BE49-F238E27FC236}">
                <a16:creationId xmlns:a16="http://schemas.microsoft.com/office/drawing/2014/main" id="{430C0B4E-B995-4FFE-ACC3-7371D83699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199" y="4725144"/>
            <a:ext cx="1656184" cy="1320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6" descr="http://www.estrucplan.com.ar/producciones/imagenes/puentesgrua/Image15.gif">
            <a:extLst>
              <a:ext uri="{FF2B5EF4-FFF2-40B4-BE49-F238E27FC236}">
                <a16:creationId xmlns:a16="http://schemas.microsoft.com/office/drawing/2014/main" id="{6D5AE293-E0AD-4AD4-9696-3D170538FC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651" y="2516382"/>
            <a:ext cx="999255" cy="142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8" descr="http://www.estrucplan.com.ar/producciones/imagenes/puentesgrua/Image16.gif">
            <a:extLst>
              <a:ext uri="{FF2B5EF4-FFF2-40B4-BE49-F238E27FC236}">
                <a16:creationId xmlns:a16="http://schemas.microsoft.com/office/drawing/2014/main" id="{695D1DB3-0232-4B44-BA51-A63158CB8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387" y="5261913"/>
            <a:ext cx="1334610" cy="1263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0" descr="http://www.estrucplan.com.ar/producciones/imagenes/puentesgrua/Image17.gif">
            <a:extLst>
              <a:ext uri="{FF2B5EF4-FFF2-40B4-BE49-F238E27FC236}">
                <a16:creationId xmlns:a16="http://schemas.microsoft.com/office/drawing/2014/main" id="{8BB3A1F3-F16D-4406-A08B-5B58DC601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243" y="4797152"/>
            <a:ext cx="1429463" cy="134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20 Rectángulo">
            <a:extLst>
              <a:ext uri="{FF2B5EF4-FFF2-40B4-BE49-F238E27FC236}">
                <a16:creationId xmlns:a16="http://schemas.microsoft.com/office/drawing/2014/main" id="{36606DF6-91DD-48A4-85C4-6E7E7CC9BFBD}"/>
              </a:ext>
            </a:extLst>
          </p:cNvPr>
          <p:cNvSpPr/>
          <p:nvPr/>
        </p:nvSpPr>
        <p:spPr>
          <a:xfrm>
            <a:off x="4139952" y="6093296"/>
            <a:ext cx="19271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es-AR" b="1" dirty="0">
                <a:solidFill>
                  <a:prstClr val="black"/>
                </a:solidFill>
                <a:latin typeface="Candara"/>
              </a:rPr>
              <a:t>DEPLAZAMIENTO</a:t>
            </a:r>
          </a:p>
          <a:p>
            <a:pPr algn="ctr" defTabSz="914400"/>
            <a:r>
              <a:rPr lang="es-AR" b="1" dirty="0">
                <a:solidFill>
                  <a:prstClr val="black"/>
                </a:solidFill>
                <a:latin typeface="Candara"/>
              </a:rPr>
              <a:t> HORIZONTAL</a:t>
            </a:r>
            <a:endParaRPr lang="es-AR" dirty="0">
              <a:solidFill>
                <a:prstClr val="black"/>
              </a:solidFill>
              <a:latin typeface="Candara"/>
            </a:endParaRPr>
          </a:p>
        </p:txBody>
      </p:sp>
      <p:sp>
        <p:nvSpPr>
          <p:cNvPr id="16" name="21 Rectángulo">
            <a:extLst>
              <a:ext uri="{FF2B5EF4-FFF2-40B4-BE49-F238E27FC236}">
                <a16:creationId xmlns:a16="http://schemas.microsoft.com/office/drawing/2014/main" id="{41211F7A-9DC1-4C6E-AFD9-7DD438590937}"/>
              </a:ext>
            </a:extLst>
          </p:cNvPr>
          <p:cNvSpPr/>
          <p:nvPr/>
        </p:nvSpPr>
        <p:spPr>
          <a:xfrm>
            <a:off x="7884368" y="2147050"/>
            <a:ext cx="10328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AR" b="1" dirty="0">
                <a:solidFill>
                  <a:prstClr val="black"/>
                </a:solidFill>
                <a:latin typeface="Candara"/>
              </a:rPr>
              <a:t>PARADA</a:t>
            </a:r>
            <a:endParaRPr lang="es-AR" dirty="0">
              <a:solidFill>
                <a:prstClr val="black"/>
              </a:solidFill>
              <a:latin typeface="Candara"/>
            </a:endParaRPr>
          </a:p>
        </p:txBody>
      </p:sp>
      <p:sp>
        <p:nvSpPr>
          <p:cNvPr id="17" name="22 Rectángulo">
            <a:extLst>
              <a:ext uri="{FF2B5EF4-FFF2-40B4-BE49-F238E27FC236}">
                <a16:creationId xmlns:a16="http://schemas.microsoft.com/office/drawing/2014/main" id="{A0A68D82-A68B-40F9-870E-134FB9495C9F}"/>
              </a:ext>
            </a:extLst>
          </p:cNvPr>
          <p:cNvSpPr/>
          <p:nvPr/>
        </p:nvSpPr>
        <p:spPr>
          <a:xfrm>
            <a:off x="6156176" y="4653136"/>
            <a:ext cx="11384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AR" b="1" dirty="0">
                <a:solidFill>
                  <a:prstClr val="black"/>
                </a:solidFill>
                <a:latin typeface="Candara"/>
              </a:rPr>
              <a:t>PARADA </a:t>
            </a:r>
          </a:p>
          <a:p>
            <a:pPr defTabSz="914400"/>
            <a:r>
              <a:rPr lang="es-AR" b="1" dirty="0">
                <a:solidFill>
                  <a:prstClr val="black"/>
                </a:solidFill>
                <a:latin typeface="Candara"/>
              </a:rPr>
              <a:t>URGENTE</a:t>
            </a:r>
            <a:endParaRPr lang="es-AR" dirty="0">
              <a:solidFill>
                <a:prstClr val="black"/>
              </a:solidFill>
              <a:latin typeface="Candara"/>
            </a:endParaRPr>
          </a:p>
        </p:txBody>
      </p:sp>
      <p:sp>
        <p:nvSpPr>
          <p:cNvPr id="18" name="23 Rectángulo">
            <a:extLst>
              <a:ext uri="{FF2B5EF4-FFF2-40B4-BE49-F238E27FC236}">
                <a16:creationId xmlns:a16="http://schemas.microsoft.com/office/drawing/2014/main" id="{E8CEAA87-BBBE-405E-ADB0-C894E5DF85E5}"/>
              </a:ext>
            </a:extLst>
          </p:cNvPr>
          <p:cNvSpPr/>
          <p:nvPr/>
        </p:nvSpPr>
        <p:spPr>
          <a:xfrm>
            <a:off x="7668344" y="6182064"/>
            <a:ext cx="13292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es-AR" b="1" dirty="0">
                <a:solidFill>
                  <a:prstClr val="black"/>
                </a:solidFill>
                <a:latin typeface="Candara"/>
              </a:rPr>
              <a:t>FIN DE</a:t>
            </a:r>
          </a:p>
          <a:p>
            <a:pPr algn="ctr" defTabSz="914400"/>
            <a:r>
              <a:rPr lang="es-AR" b="1" dirty="0">
                <a:solidFill>
                  <a:prstClr val="black"/>
                </a:solidFill>
                <a:latin typeface="Candara"/>
              </a:rPr>
              <a:t>MANIOBRA</a:t>
            </a:r>
            <a:endParaRPr lang="es-AR" dirty="0">
              <a:solidFill>
                <a:prstClr val="black"/>
              </a:solidFill>
              <a:latin typeface="Candara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E37C1CF4-CDE6-43DD-BBF6-127B6AEA3DC8}"/>
              </a:ext>
            </a:extLst>
          </p:cNvPr>
          <p:cNvSpPr txBox="1"/>
          <p:nvPr/>
        </p:nvSpPr>
        <p:spPr>
          <a:xfrm>
            <a:off x="1046011" y="591581"/>
            <a:ext cx="2268760" cy="1650742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es-ES" sz="2400" dirty="0"/>
              <a:t>EQUIPOS PARA IZAR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D37FDFDD-51B3-4C0B-BAF0-ADFEA1EF0212}"/>
              </a:ext>
            </a:extLst>
          </p:cNvPr>
          <p:cNvSpPr txBox="1"/>
          <p:nvPr/>
        </p:nvSpPr>
        <p:spPr>
          <a:xfrm>
            <a:off x="3620550" y="880487"/>
            <a:ext cx="4217122" cy="917079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es-ES" sz="2400" dirty="0"/>
              <a:t>PUENTE GRUA Y GRUA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814A12A0-03C3-494A-AEE7-F1A6750D0E83}"/>
              </a:ext>
            </a:extLst>
          </p:cNvPr>
          <p:cNvSpPr txBox="1"/>
          <p:nvPr/>
        </p:nvSpPr>
        <p:spPr>
          <a:xfrm>
            <a:off x="1187624" y="150689"/>
            <a:ext cx="7416824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800" dirty="0"/>
              <a:t>MECANICA</a:t>
            </a:r>
          </a:p>
        </p:txBody>
      </p:sp>
    </p:spTree>
    <p:extLst>
      <p:ext uri="{BB962C8B-B14F-4D97-AF65-F5344CB8AC3E}">
        <p14:creationId xmlns:p14="http://schemas.microsoft.com/office/powerpoint/2010/main" val="342546942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6AEF446-ED9D-4B9D-91AE-D1ABCF00E6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8874" y="851756"/>
            <a:ext cx="7694323" cy="5154488"/>
          </a:xfrm>
        </p:spPr>
        <p:txBody>
          <a:bodyPr>
            <a:normAutofit/>
          </a:bodyPr>
          <a:lstStyle/>
          <a:p>
            <a:pPr defTabSz="914400"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es-AR" sz="1800" kern="0" dirty="0">
              <a:solidFill>
                <a:sysClr val="windowText" lastClr="000000"/>
              </a:solidFill>
            </a:endParaRPr>
          </a:p>
          <a:p>
            <a:pPr marL="0" indent="0" defTabSz="91440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s-AR" sz="1800" kern="0" dirty="0">
                <a:solidFill>
                  <a:sysClr val="windowText" lastClr="000000"/>
                </a:solidFill>
              </a:rPr>
              <a:t>CONDICIONANTES GENERALES DE SEGURIDAD</a:t>
            </a:r>
          </a:p>
          <a:p>
            <a:pPr marL="0" indent="0" defTabSz="91440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s-AR" sz="1800" kern="0" dirty="0">
              <a:solidFill>
                <a:sysClr val="windowText" lastClr="000000"/>
              </a:solidFill>
            </a:endParaRPr>
          </a:p>
          <a:p>
            <a:pPr defTabSz="914400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s-AR" sz="1800" kern="0" dirty="0">
                <a:solidFill>
                  <a:sysClr val="windowText" lastClr="000000"/>
                </a:solidFill>
              </a:rPr>
              <a:t>Todos los elementos que constituyen las estructuras, mecanismos y accesorios de los aparatos serán de material sólido y de resistencia adecuada al uso al que se les destina.</a:t>
            </a:r>
          </a:p>
          <a:p>
            <a:pPr defTabSz="914400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s-AR" sz="1800" kern="0" dirty="0">
                <a:solidFill>
                  <a:sysClr val="windowText" lastClr="000000"/>
                </a:solidFill>
              </a:rPr>
              <a:t>Asegurar la solidez y firmeza del suelo donde se fijen los aparatos de elevación</a:t>
            </a:r>
          </a:p>
          <a:p>
            <a:pPr defTabSz="914400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s-AR" sz="1800" kern="0" dirty="0">
                <a:solidFill>
                  <a:sysClr val="windowText" lastClr="000000"/>
                </a:solidFill>
              </a:rPr>
              <a:t>Se asegurará que la carga máxima admisible, en kilogramos, de cada aparato esté marcada y sea fácilmente legible. (Nunca sobrepasarla)</a:t>
            </a:r>
          </a:p>
          <a:p>
            <a:pPr defTabSz="914400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s-AR" sz="1800" kern="0" dirty="0">
                <a:solidFill>
                  <a:sysClr val="windowText" lastClr="000000"/>
                </a:solidFill>
              </a:rPr>
              <a:t>Llevar un libro de registro donde se anoten fechas, revisiones y averías.</a:t>
            </a:r>
          </a:p>
          <a:p>
            <a:pPr defTabSz="914400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s-AR" sz="1800" kern="0" dirty="0">
                <a:solidFill>
                  <a:sysClr val="windowText" lastClr="000000"/>
                </a:solidFill>
              </a:rPr>
              <a:t>Establecer un programa de mantenimiento de los aparatos de elevación: Diariamente el operador revisará todos los elementos sometidos a esfuerzos. Trimestralmente se revisarán a fondo los cables, poleas, frenos, controles eléctricos, sistemas de mando, dispositivos de seguridad, etc.</a:t>
            </a:r>
          </a:p>
          <a:p>
            <a:endParaRPr lang="es-AR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B870570-43C2-4F10-905C-8D9B02261577}"/>
              </a:ext>
            </a:extLst>
          </p:cNvPr>
          <p:cNvSpPr txBox="1"/>
          <p:nvPr/>
        </p:nvSpPr>
        <p:spPr>
          <a:xfrm>
            <a:off x="1187624" y="150689"/>
            <a:ext cx="7416824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800" dirty="0"/>
              <a:t>MECANICA</a:t>
            </a:r>
          </a:p>
        </p:txBody>
      </p:sp>
    </p:spTree>
    <p:extLst>
      <p:ext uri="{BB962C8B-B14F-4D97-AF65-F5344CB8AC3E}">
        <p14:creationId xmlns:p14="http://schemas.microsoft.com/office/powerpoint/2010/main" val="168575627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Título">
            <a:extLst>
              <a:ext uri="{FF2B5EF4-FFF2-40B4-BE49-F238E27FC236}">
                <a16:creationId xmlns:a16="http://schemas.microsoft.com/office/drawing/2014/main" id="{A0A8EECA-9EA4-4FA2-81B7-383046EFC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542" y="188640"/>
            <a:ext cx="7704667" cy="2323727"/>
          </a:xfrm>
        </p:spPr>
        <p:txBody>
          <a:bodyPr/>
          <a:lstStyle/>
          <a:p>
            <a:r>
              <a:rPr lang="es-AR" dirty="0">
                <a:solidFill>
                  <a:schemeClr val="accent2">
                    <a:lumMod val="10000"/>
                  </a:schemeClr>
                </a:solidFill>
              </a:rPr>
              <a:t>OBJETIVO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40C6906F-6AFC-4CF5-A7F7-29B6DF4AEC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84" y="1772816"/>
            <a:ext cx="7704667" cy="3096344"/>
          </a:xfrm>
        </p:spPr>
        <p:txBody>
          <a:bodyPr>
            <a:normAutofit/>
          </a:bodyPr>
          <a:lstStyle/>
          <a:p>
            <a:r>
              <a:rPr lang="es-ES" dirty="0"/>
              <a:t>Reconocer los aspectos técnicos y legales referidos al Almacenamiento y Manipulación de los materiales en el área de la construcción, </a:t>
            </a:r>
            <a:r>
              <a:rPr lang="es-AR" dirty="0"/>
              <a:t>dejando en claro como se desarrolla cada actividad, haciendo mas fácil de realizar la misma y previniendo a la vez los posibles riesgos en el trabajo, ya sean humanos, de equipos, materiales y económicos.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3853291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Título">
            <a:extLst>
              <a:ext uri="{FF2B5EF4-FFF2-40B4-BE49-F238E27FC236}">
                <a16:creationId xmlns:a16="http://schemas.microsoft.com/office/drawing/2014/main" id="{6F2153B9-58BC-44ED-9DBC-098194D3B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66" y="2132856"/>
            <a:ext cx="7704667" cy="2323727"/>
          </a:xfrm>
        </p:spPr>
        <p:txBody>
          <a:bodyPr/>
          <a:lstStyle/>
          <a:p>
            <a:r>
              <a:rPr lang="es-AR" dirty="0">
                <a:solidFill>
                  <a:schemeClr val="accent2">
                    <a:lumMod val="10000"/>
                  </a:schemeClr>
                </a:solidFill>
              </a:rPr>
              <a:t>¡MUCHAS GRACIAS!</a:t>
            </a:r>
          </a:p>
        </p:txBody>
      </p:sp>
    </p:spTree>
    <p:extLst>
      <p:ext uri="{BB962C8B-B14F-4D97-AF65-F5344CB8AC3E}">
        <p14:creationId xmlns:p14="http://schemas.microsoft.com/office/powerpoint/2010/main" val="1569003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Título">
            <a:extLst>
              <a:ext uri="{FF2B5EF4-FFF2-40B4-BE49-F238E27FC236}">
                <a16:creationId xmlns:a16="http://schemas.microsoft.com/office/drawing/2014/main" id="{BC577F78-F6FC-4698-BB9E-C0E0635B2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s-AR" dirty="0">
                <a:solidFill>
                  <a:schemeClr val="accent2">
                    <a:lumMod val="10000"/>
                  </a:schemeClr>
                </a:solidFill>
              </a:rPr>
              <a:t>ALMACENAMIENTO DE MATERIALES</a:t>
            </a:r>
            <a:endParaRPr lang="es-AR" dirty="0"/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EEF18612-855B-4042-95C3-9458246BCB8E}"/>
              </a:ext>
            </a:extLst>
          </p:cNvPr>
          <p:cNvSpPr txBox="1">
            <a:spLocks/>
          </p:cNvSpPr>
          <p:nvPr/>
        </p:nvSpPr>
        <p:spPr>
          <a:xfrm>
            <a:off x="7843" y="3284984"/>
            <a:ext cx="3816424" cy="10305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AR" sz="3600" dirty="0"/>
              <a:t>OBJETIVO</a:t>
            </a:r>
          </a:p>
        </p:txBody>
      </p:sp>
      <p:sp>
        <p:nvSpPr>
          <p:cNvPr id="7" name="Rectángulo redondeado 4">
            <a:extLst>
              <a:ext uri="{FF2B5EF4-FFF2-40B4-BE49-F238E27FC236}">
                <a16:creationId xmlns:a16="http://schemas.microsoft.com/office/drawing/2014/main" id="{9AB58A35-0A5E-4B85-BE23-646720A93273}"/>
              </a:ext>
            </a:extLst>
          </p:cNvPr>
          <p:cNvSpPr/>
          <p:nvPr/>
        </p:nvSpPr>
        <p:spPr>
          <a:xfrm>
            <a:off x="5465739" y="1851204"/>
            <a:ext cx="2298399" cy="11393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360187F-DA4C-4AA8-B441-B83E6CA71FD2}"/>
              </a:ext>
            </a:extLst>
          </p:cNvPr>
          <p:cNvSpPr txBox="1"/>
          <p:nvPr/>
        </p:nvSpPr>
        <p:spPr>
          <a:xfrm>
            <a:off x="5593210" y="2159277"/>
            <a:ext cx="21096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dirty="0"/>
              <a:t>DETERIORO</a:t>
            </a:r>
            <a:endParaRPr lang="es-AR" sz="1050" dirty="0"/>
          </a:p>
        </p:txBody>
      </p:sp>
      <p:sp>
        <p:nvSpPr>
          <p:cNvPr id="9" name="Rectángulo redondeado 4">
            <a:extLst>
              <a:ext uri="{FF2B5EF4-FFF2-40B4-BE49-F238E27FC236}">
                <a16:creationId xmlns:a16="http://schemas.microsoft.com/office/drawing/2014/main" id="{F8210F3E-BFAB-4BC5-B2F2-1E6DE4D0178D}"/>
              </a:ext>
            </a:extLst>
          </p:cNvPr>
          <p:cNvSpPr/>
          <p:nvPr/>
        </p:nvSpPr>
        <p:spPr>
          <a:xfrm>
            <a:off x="5465739" y="4315538"/>
            <a:ext cx="2298399" cy="11393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CuadroTexto 6">
            <a:extLst>
              <a:ext uri="{FF2B5EF4-FFF2-40B4-BE49-F238E27FC236}">
                <a16:creationId xmlns:a16="http://schemas.microsoft.com/office/drawing/2014/main" id="{EB85FE4B-82D9-42FE-9788-D7E7C52AB3FC}"/>
              </a:ext>
            </a:extLst>
          </p:cNvPr>
          <p:cNvSpPr txBox="1"/>
          <p:nvPr/>
        </p:nvSpPr>
        <p:spPr>
          <a:xfrm>
            <a:off x="5897787" y="4656413"/>
            <a:ext cx="21096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dirty="0"/>
              <a:t>RIESGO</a:t>
            </a:r>
            <a:endParaRPr lang="es-AR" sz="1050" dirty="0"/>
          </a:p>
        </p:txBody>
      </p:sp>
      <p:cxnSp>
        <p:nvCxnSpPr>
          <p:cNvPr id="17" name="Conector: angular 16">
            <a:extLst>
              <a:ext uri="{FF2B5EF4-FFF2-40B4-BE49-F238E27FC236}">
                <a16:creationId xmlns:a16="http://schemas.microsoft.com/office/drawing/2014/main" id="{1138D9AD-DBE3-4D92-AA60-FA1EB8D6C331}"/>
              </a:ext>
            </a:extLst>
          </p:cNvPr>
          <p:cNvCxnSpPr>
            <a:cxnSpLocks/>
          </p:cNvCxnSpPr>
          <p:nvPr/>
        </p:nvCxnSpPr>
        <p:spPr>
          <a:xfrm>
            <a:off x="3131840" y="3501008"/>
            <a:ext cx="2016224" cy="1368152"/>
          </a:xfrm>
          <a:prstGeom prst="bent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Conector: angular 28">
            <a:extLst>
              <a:ext uri="{FF2B5EF4-FFF2-40B4-BE49-F238E27FC236}">
                <a16:creationId xmlns:a16="http://schemas.microsoft.com/office/drawing/2014/main" id="{5E6C1325-0B6C-4A31-9151-36171625DB90}"/>
              </a:ext>
            </a:extLst>
          </p:cNvPr>
          <p:cNvCxnSpPr>
            <a:cxnSpLocks/>
          </p:cNvCxnSpPr>
          <p:nvPr/>
        </p:nvCxnSpPr>
        <p:spPr>
          <a:xfrm flipV="1">
            <a:off x="3131840" y="2348880"/>
            <a:ext cx="2016224" cy="1152128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9773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Título">
            <a:extLst>
              <a:ext uri="{FF2B5EF4-FFF2-40B4-BE49-F238E27FC236}">
                <a16:creationId xmlns:a16="http://schemas.microsoft.com/office/drawing/2014/main" id="{9B0C76F8-0D2C-450D-A3CE-486B8A169B3F}"/>
              </a:ext>
            </a:extLst>
          </p:cNvPr>
          <p:cNvSpPr txBox="1">
            <a:spLocks/>
          </p:cNvSpPr>
          <p:nvPr/>
        </p:nvSpPr>
        <p:spPr>
          <a:xfrm>
            <a:off x="457200" y="175117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4400" b="0" i="0" u="none" strike="noStrike" kern="1200" cap="none" spc="0" normalizeH="0" baseline="0" noProof="0" dirty="0">
                <a:ln>
                  <a:noFill/>
                </a:ln>
                <a:solidFill>
                  <a:srgbClr val="ACE1FE">
                    <a:lumMod val="10000"/>
                  </a:srgbClr>
                </a:solidFill>
                <a:effectLst/>
                <a:uLnTx/>
                <a:uFillTx/>
                <a:latin typeface="Candara"/>
                <a:ea typeface="+mj-ea"/>
                <a:cs typeface="+mj-cs"/>
              </a:rPr>
              <a:t>ALMACENAMIENTO DE MATERIALES</a:t>
            </a:r>
            <a:endParaRPr kumimoji="0" lang="es-AR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ndara"/>
              <a:ea typeface="+mj-ea"/>
              <a:cs typeface="+mj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C157E61-0EF4-47DB-B12D-AC137FB917FE}"/>
              </a:ext>
            </a:extLst>
          </p:cNvPr>
          <p:cNvSpPr txBox="1"/>
          <p:nvPr/>
        </p:nvSpPr>
        <p:spPr>
          <a:xfrm>
            <a:off x="472073" y="2332605"/>
            <a:ext cx="1944216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000" dirty="0"/>
              <a:t>DETERIORO DE MATERIALES</a:t>
            </a:r>
          </a:p>
        </p:txBody>
      </p:sp>
      <p:cxnSp>
        <p:nvCxnSpPr>
          <p:cNvPr id="9" name="Conector: angular 8">
            <a:extLst>
              <a:ext uri="{FF2B5EF4-FFF2-40B4-BE49-F238E27FC236}">
                <a16:creationId xmlns:a16="http://schemas.microsoft.com/office/drawing/2014/main" id="{19D4EC6B-3D3C-48E0-9D97-075E8A57C121}"/>
              </a:ext>
            </a:extLst>
          </p:cNvPr>
          <p:cNvCxnSpPr>
            <a:cxnSpLocks/>
          </p:cNvCxnSpPr>
          <p:nvPr/>
        </p:nvCxnSpPr>
        <p:spPr>
          <a:xfrm flipV="1">
            <a:off x="2451433" y="1959959"/>
            <a:ext cx="787558" cy="777019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CuadroTexto 17">
            <a:extLst>
              <a:ext uri="{FF2B5EF4-FFF2-40B4-BE49-F238E27FC236}">
                <a16:creationId xmlns:a16="http://schemas.microsoft.com/office/drawing/2014/main" id="{C036135E-4D5F-4F97-9882-37A7CC49261C}"/>
              </a:ext>
            </a:extLst>
          </p:cNvPr>
          <p:cNvSpPr txBox="1"/>
          <p:nvPr/>
        </p:nvSpPr>
        <p:spPr>
          <a:xfrm>
            <a:off x="3274135" y="1738859"/>
            <a:ext cx="54360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har char="•"/>
            </a:pPr>
            <a:r>
              <a:rPr lang="es-ES" sz="2000" dirty="0">
                <a:latin typeface="Candara"/>
              </a:rPr>
              <a:t>CONTACTO CON AGUA/HUMEDAD (cemento, madera, hierro, equipos eléctricos)</a:t>
            </a:r>
          </a:p>
          <a:p>
            <a:pPr lvl="0">
              <a:buChar char="•"/>
            </a:pPr>
            <a:r>
              <a:rPr lang="es-ES" sz="2000" dirty="0">
                <a:latin typeface="Candara"/>
              </a:rPr>
              <a:t>ROTURAS POR CAÍDAS (Herramientas o equipos)</a:t>
            </a:r>
          </a:p>
          <a:p>
            <a:pPr lvl="0">
              <a:buChar char="•"/>
            </a:pPr>
            <a:r>
              <a:rPr lang="es-ES" sz="2000" dirty="0">
                <a:latin typeface="Candara"/>
              </a:rPr>
              <a:t>ROTURAS POR APLASTAMIENTO (Cerámicos)</a:t>
            </a:r>
          </a:p>
          <a:p>
            <a:pPr lvl="0">
              <a:buChar char="•"/>
            </a:pPr>
            <a:r>
              <a:rPr lang="es-ES" sz="2000" dirty="0">
                <a:latin typeface="Candara"/>
              </a:rPr>
              <a:t>RESECACIÓN DE PINTURAS</a:t>
            </a:r>
          </a:p>
        </p:txBody>
      </p:sp>
      <p:cxnSp>
        <p:nvCxnSpPr>
          <p:cNvPr id="25" name="Conector: angular 24">
            <a:extLst>
              <a:ext uri="{FF2B5EF4-FFF2-40B4-BE49-F238E27FC236}">
                <a16:creationId xmlns:a16="http://schemas.microsoft.com/office/drawing/2014/main" id="{DE227C44-D785-424B-8575-35D3BB1C5BB7}"/>
              </a:ext>
            </a:extLst>
          </p:cNvPr>
          <p:cNvCxnSpPr>
            <a:cxnSpLocks/>
          </p:cNvCxnSpPr>
          <p:nvPr/>
        </p:nvCxnSpPr>
        <p:spPr>
          <a:xfrm flipV="1">
            <a:off x="2451433" y="2495630"/>
            <a:ext cx="787558" cy="241348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Conector: angular 28">
            <a:extLst>
              <a:ext uri="{FF2B5EF4-FFF2-40B4-BE49-F238E27FC236}">
                <a16:creationId xmlns:a16="http://schemas.microsoft.com/office/drawing/2014/main" id="{E8A55689-13E4-45F4-BBF4-309B26309D2E}"/>
              </a:ext>
            </a:extLst>
          </p:cNvPr>
          <p:cNvCxnSpPr>
            <a:cxnSpLocks/>
          </p:cNvCxnSpPr>
          <p:nvPr/>
        </p:nvCxnSpPr>
        <p:spPr>
          <a:xfrm>
            <a:off x="2451433" y="2736978"/>
            <a:ext cx="787558" cy="423076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Conector: angular 32">
            <a:extLst>
              <a:ext uri="{FF2B5EF4-FFF2-40B4-BE49-F238E27FC236}">
                <a16:creationId xmlns:a16="http://schemas.microsoft.com/office/drawing/2014/main" id="{80D5B395-6159-4093-A5FB-B4E22EE37AF5}"/>
              </a:ext>
            </a:extLst>
          </p:cNvPr>
          <p:cNvCxnSpPr>
            <a:cxnSpLocks/>
          </p:cNvCxnSpPr>
          <p:nvPr/>
        </p:nvCxnSpPr>
        <p:spPr>
          <a:xfrm>
            <a:off x="2451433" y="2736978"/>
            <a:ext cx="787558" cy="734855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7" name="CuadroTexto 36">
            <a:extLst>
              <a:ext uri="{FF2B5EF4-FFF2-40B4-BE49-F238E27FC236}">
                <a16:creationId xmlns:a16="http://schemas.microsoft.com/office/drawing/2014/main" id="{98C587F7-FAF3-4452-B1D6-646CB08A77AB}"/>
              </a:ext>
            </a:extLst>
          </p:cNvPr>
          <p:cNvSpPr txBox="1"/>
          <p:nvPr/>
        </p:nvSpPr>
        <p:spPr>
          <a:xfrm>
            <a:off x="525451" y="4611045"/>
            <a:ext cx="1944216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000" dirty="0"/>
              <a:t>RIESGOS Y ACCIDENTES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6C8E86F4-88B2-4926-A399-9D20CBAA7528}"/>
              </a:ext>
            </a:extLst>
          </p:cNvPr>
          <p:cNvSpPr txBox="1"/>
          <p:nvPr/>
        </p:nvSpPr>
        <p:spPr>
          <a:xfrm>
            <a:off x="3274135" y="4476354"/>
            <a:ext cx="52183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har char="•"/>
            </a:pPr>
            <a:r>
              <a:rPr lang="es-ES" dirty="0">
                <a:latin typeface="Candara"/>
              </a:rPr>
              <a:t>POCA ESTABILIDAD EN PILAS</a:t>
            </a:r>
          </a:p>
          <a:p>
            <a:pPr lvl="0">
              <a:buChar char="•"/>
            </a:pPr>
            <a:r>
              <a:rPr lang="es-ES" dirty="0">
                <a:latin typeface="Candara"/>
              </a:rPr>
              <a:t>FALTA DE ORGANIZACIÓN Y PLANIFICACION</a:t>
            </a:r>
          </a:p>
          <a:p>
            <a:pPr lvl="0">
              <a:buChar char="•"/>
            </a:pPr>
            <a:r>
              <a:rPr lang="es-ES" sz="2000" dirty="0">
                <a:latin typeface="Candara"/>
              </a:rPr>
              <a:t>DESORDEN</a:t>
            </a:r>
            <a:r>
              <a:rPr lang="es-ES" dirty="0">
                <a:latin typeface="Candara"/>
              </a:rPr>
              <a:t> Y FALTA DE LIMPIEZA</a:t>
            </a:r>
          </a:p>
        </p:txBody>
      </p:sp>
      <p:cxnSp>
        <p:nvCxnSpPr>
          <p:cNvPr id="39" name="Conector: angular 38">
            <a:extLst>
              <a:ext uri="{FF2B5EF4-FFF2-40B4-BE49-F238E27FC236}">
                <a16:creationId xmlns:a16="http://schemas.microsoft.com/office/drawing/2014/main" id="{209EFB54-7E49-48A6-AF8F-7EAC44C68190}"/>
              </a:ext>
            </a:extLst>
          </p:cNvPr>
          <p:cNvCxnSpPr>
            <a:cxnSpLocks/>
            <a:stCxn id="37" idx="3"/>
          </p:cNvCxnSpPr>
          <p:nvPr/>
        </p:nvCxnSpPr>
        <p:spPr>
          <a:xfrm flipV="1">
            <a:off x="2469667" y="4653137"/>
            <a:ext cx="804468" cy="31185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Conector: angular 41">
            <a:extLst>
              <a:ext uri="{FF2B5EF4-FFF2-40B4-BE49-F238E27FC236}">
                <a16:creationId xmlns:a16="http://schemas.microsoft.com/office/drawing/2014/main" id="{37B2372E-AC24-4D3A-9D72-57BB802E79CC}"/>
              </a:ext>
            </a:extLst>
          </p:cNvPr>
          <p:cNvCxnSpPr>
            <a:cxnSpLocks/>
            <a:stCxn id="37" idx="3"/>
            <a:endCxn id="38" idx="1"/>
          </p:cNvCxnSpPr>
          <p:nvPr/>
        </p:nvCxnSpPr>
        <p:spPr>
          <a:xfrm flipV="1">
            <a:off x="2469667" y="4953408"/>
            <a:ext cx="804468" cy="1158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Conector: angular 44">
            <a:extLst>
              <a:ext uri="{FF2B5EF4-FFF2-40B4-BE49-F238E27FC236}">
                <a16:creationId xmlns:a16="http://schemas.microsoft.com/office/drawing/2014/main" id="{36686066-3FAE-4A9A-A206-D254B37D8C4D}"/>
              </a:ext>
            </a:extLst>
          </p:cNvPr>
          <p:cNvCxnSpPr>
            <a:cxnSpLocks/>
            <a:stCxn id="37" idx="3"/>
          </p:cNvCxnSpPr>
          <p:nvPr/>
        </p:nvCxnSpPr>
        <p:spPr>
          <a:xfrm>
            <a:off x="2469667" y="4964988"/>
            <a:ext cx="804468" cy="211055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9919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9D84A5C3-F984-439C-99BF-41B82CFA052E}"/>
              </a:ext>
            </a:extLst>
          </p:cNvPr>
          <p:cNvSpPr txBox="1"/>
          <p:nvPr/>
        </p:nvSpPr>
        <p:spPr>
          <a:xfrm rot="16200000">
            <a:off x="-269261" y="3289508"/>
            <a:ext cx="2344906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400" dirty="0"/>
              <a:t>PLANIFICACIÓN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7234189-836C-42C0-A7C8-36D62C277B1D}"/>
              </a:ext>
            </a:extLst>
          </p:cNvPr>
          <p:cNvSpPr txBox="1"/>
          <p:nvPr/>
        </p:nvSpPr>
        <p:spPr>
          <a:xfrm>
            <a:off x="2685053" y="1050578"/>
            <a:ext cx="1872208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dirty="0"/>
              <a:t>UBICACIÓN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1967BDE-EAF7-4C9C-8BCA-F7DAEFA6C124}"/>
              </a:ext>
            </a:extLst>
          </p:cNvPr>
          <p:cNvSpPr txBox="1"/>
          <p:nvPr/>
        </p:nvSpPr>
        <p:spPr>
          <a:xfrm>
            <a:off x="2699792" y="3335674"/>
            <a:ext cx="1872208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dirty="0"/>
              <a:t>TIPO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2933315-EBA5-4C05-AAA1-54926E1A6DBF}"/>
              </a:ext>
            </a:extLst>
          </p:cNvPr>
          <p:cNvSpPr txBox="1"/>
          <p:nvPr/>
        </p:nvSpPr>
        <p:spPr>
          <a:xfrm>
            <a:off x="2699792" y="5253424"/>
            <a:ext cx="1872208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dirty="0"/>
              <a:t>DIMENSIONES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83724A7-4730-4648-B5E4-CE15A8F3F8AD}"/>
              </a:ext>
            </a:extLst>
          </p:cNvPr>
          <p:cNvSpPr txBox="1"/>
          <p:nvPr/>
        </p:nvSpPr>
        <p:spPr>
          <a:xfrm>
            <a:off x="5711149" y="225439"/>
            <a:ext cx="1872208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dirty="0"/>
              <a:t>ACCESIBILIDAD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E032A44-78B1-4C27-8665-253ACCFA5DCD}"/>
              </a:ext>
            </a:extLst>
          </p:cNvPr>
          <p:cNvSpPr txBox="1"/>
          <p:nvPr/>
        </p:nvSpPr>
        <p:spPr>
          <a:xfrm>
            <a:off x="5719803" y="792689"/>
            <a:ext cx="1872208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dirty="0"/>
              <a:t>DIMENSIONES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245D261-ED8E-459C-9F4A-E1FE58C3A5D6}"/>
              </a:ext>
            </a:extLst>
          </p:cNvPr>
          <p:cNvSpPr txBox="1"/>
          <p:nvPr/>
        </p:nvSpPr>
        <p:spPr>
          <a:xfrm>
            <a:off x="5719803" y="1359939"/>
            <a:ext cx="1872208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dirty="0"/>
              <a:t>CIRCULACIÓN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E47046DA-8287-41BC-84DC-BA95558EEF40}"/>
              </a:ext>
            </a:extLst>
          </p:cNvPr>
          <p:cNvSpPr txBox="1"/>
          <p:nvPr/>
        </p:nvSpPr>
        <p:spPr>
          <a:xfrm>
            <a:off x="5730215" y="1927189"/>
            <a:ext cx="1872208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dirty="0"/>
              <a:t>DISTANCIA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902A1232-90CA-437D-B00F-394C6F0894EE}"/>
              </a:ext>
            </a:extLst>
          </p:cNvPr>
          <p:cNvSpPr txBox="1"/>
          <p:nvPr/>
        </p:nvSpPr>
        <p:spPr>
          <a:xfrm>
            <a:off x="5680384" y="3104676"/>
            <a:ext cx="2884644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dirty="0"/>
              <a:t>PERMANENTE-TEMPORAL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D3CE2380-DDC4-4320-B0DA-8AFED1FFAE88}"/>
              </a:ext>
            </a:extLst>
          </p:cNvPr>
          <p:cNvSpPr txBox="1"/>
          <p:nvPr/>
        </p:nvSpPr>
        <p:spPr>
          <a:xfrm>
            <a:off x="5653542" y="3605228"/>
            <a:ext cx="2884643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dirty="0"/>
              <a:t>EXTERIOR- INTERIOR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4DC4B34D-FA3B-4ABD-BAF0-3A7027BAFD35}"/>
              </a:ext>
            </a:extLst>
          </p:cNvPr>
          <p:cNvSpPr txBox="1"/>
          <p:nvPr/>
        </p:nvSpPr>
        <p:spPr>
          <a:xfrm>
            <a:off x="5661317" y="4411752"/>
            <a:ext cx="2884643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dirty="0"/>
              <a:t>CANTIDAD DE MATERIAL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E2BB681E-2F3F-4B55-9E8B-6A452C419B72}"/>
              </a:ext>
            </a:extLst>
          </p:cNvPr>
          <p:cNvSpPr txBox="1"/>
          <p:nvPr/>
        </p:nvSpPr>
        <p:spPr>
          <a:xfrm>
            <a:off x="5669972" y="4979002"/>
            <a:ext cx="1872208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dirty="0"/>
              <a:t>TIPO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315EB975-117E-483C-B309-087BDF3A7046}"/>
              </a:ext>
            </a:extLst>
          </p:cNvPr>
          <p:cNvSpPr txBox="1"/>
          <p:nvPr/>
        </p:nvSpPr>
        <p:spPr>
          <a:xfrm>
            <a:off x="5669972" y="5546252"/>
            <a:ext cx="3366524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dirty="0"/>
              <a:t>FRECUENCIA DE PROVEEDORES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C6E67CB1-12EB-4594-B269-B381D9DF3E70}"/>
              </a:ext>
            </a:extLst>
          </p:cNvPr>
          <p:cNvSpPr txBox="1"/>
          <p:nvPr/>
        </p:nvSpPr>
        <p:spPr>
          <a:xfrm>
            <a:off x="5680384" y="6113502"/>
            <a:ext cx="1872208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dirty="0"/>
              <a:t>EQUIPOS</a:t>
            </a:r>
          </a:p>
        </p:txBody>
      </p:sp>
      <p:cxnSp>
        <p:nvCxnSpPr>
          <p:cNvPr id="58" name="Conector: angular 57">
            <a:extLst>
              <a:ext uri="{FF2B5EF4-FFF2-40B4-BE49-F238E27FC236}">
                <a16:creationId xmlns:a16="http://schemas.microsoft.com/office/drawing/2014/main" id="{3BAA8E9F-C310-4D80-86D5-80FFD11DA403}"/>
              </a:ext>
            </a:extLst>
          </p:cNvPr>
          <p:cNvCxnSpPr/>
          <p:nvPr/>
        </p:nvCxnSpPr>
        <p:spPr>
          <a:xfrm>
            <a:off x="-2484784" y="812033"/>
            <a:ext cx="914400" cy="9144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: angular 59">
            <a:extLst>
              <a:ext uri="{FF2B5EF4-FFF2-40B4-BE49-F238E27FC236}">
                <a16:creationId xmlns:a16="http://schemas.microsoft.com/office/drawing/2014/main" id="{F6E58D31-5520-45A3-8119-DC900501B0FD}"/>
              </a:ext>
            </a:extLst>
          </p:cNvPr>
          <p:cNvCxnSpPr>
            <a:cxnSpLocks/>
            <a:stCxn id="5" idx="2"/>
            <a:endCxn id="6" idx="1"/>
          </p:cNvCxnSpPr>
          <p:nvPr/>
        </p:nvCxnSpPr>
        <p:spPr>
          <a:xfrm flipV="1">
            <a:off x="1134025" y="1235244"/>
            <a:ext cx="1551028" cy="2285097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0" name="Conector: angular 69">
            <a:extLst>
              <a:ext uri="{FF2B5EF4-FFF2-40B4-BE49-F238E27FC236}">
                <a16:creationId xmlns:a16="http://schemas.microsoft.com/office/drawing/2014/main" id="{C233B515-296C-4A1A-8EAD-3EAB2B320BAF}"/>
              </a:ext>
            </a:extLst>
          </p:cNvPr>
          <p:cNvCxnSpPr>
            <a:cxnSpLocks/>
            <a:stCxn id="5" idx="2"/>
            <a:endCxn id="8" idx="1"/>
          </p:cNvCxnSpPr>
          <p:nvPr/>
        </p:nvCxnSpPr>
        <p:spPr>
          <a:xfrm>
            <a:off x="1134025" y="3520341"/>
            <a:ext cx="1565767" cy="1917749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3" name="Conector: angular 72">
            <a:extLst>
              <a:ext uri="{FF2B5EF4-FFF2-40B4-BE49-F238E27FC236}">
                <a16:creationId xmlns:a16="http://schemas.microsoft.com/office/drawing/2014/main" id="{A396FE64-7D2E-4B8A-8B79-61E8BD5C6BAE}"/>
              </a:ext>
            </a:extLst>
          </p:cNvPr>
          <p:cNvCxnSpPr>
            <a:cxnSpLocks/>
            <a:stCxn id="5" idx="2"/>
          </p:cNvCxnSpPr>
          <p:nvPr/>
        </p:nvCxnSpPr>
        <p:spPr>
          <a:xfrm flipV="1">
            <a:off x="1134025" y="3520340"/>
            <a:ext cx="1565767" cy="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6" name="Conector: angular 75">
            <a:extLst>
              <a:ext uri="{FF2B5EF4-FFF2-40B4-BE49-F238E27FC236}">
                <a16:creationId xmlns:a16="http://schemas.microsoft.com/office/drawing/2014/main" id="{3C096358-E2A1-4A33-8E70-067554AF79CA}"/>
              </a:ext>
            </a:extLst>
          </p:cNvPr>
          <p:cNvCxnSpPr>
            <a:cxnSpLocks/>
            <a:stCxn id="6" idx="3"/>
            <a:endCxn id="11" idx="1"/>
          </p:cNvCxnSpPr>
          <p:nvPr/>
        </p:nvCxnSpPr>
        <p:spPr>
          <a:xfrm flipV="1">
            <a:off x="4557261" y="410105"/>
            <a:ext cx="1153888" cy="825139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9" name="Conector: angular 78">
            <a:extLst>
              <a:ext uri="{FF2B5EF4-FFF2-40B4-BE49-F238E27FC236}">
                <a16:creationId xmlns:a16="http://schemas.microsoft.com/office/drawing/2014/main" id="{C1370E38-6C36-443F-9D74-EF598BF78906}"/>
              </a:ext>
            </a:extLst>
          </p:cNvPr>
          <p:cNvCxnSpPr>
            <a:cxnSpLocks/>
            <a:stCxn id="6" idx="3"/>
            <a:endCxn id="12" idx="1"/>
          </p:cNvCxnSpPr>
          <p:nvPr/>
        </p:nvCxnSpPr>
        <p:spPr>
          <a:xfrm flipV="1">
            <a:off x="4557261" y="977355"/>
            <a:ext cx="1162542" cy="257889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2" name="Conector: angular 81">
            <a:extLst>
              <a:ext uri="{FF2B5EF4-FFF2-40B4-BE49-F238E27FC236}">
                <a16:creationId xmlns:a16="http://schemas.microsoft.com/office/drawing/2014/main" id="{14B142CA-C13C-4330-A49A-178BB7EE8CE8}"/>
              </a:ext>
            </a:extLst>
          </p:cNvPr>
          <p:cNvCxnSpPr>
            <a:cxnSpLocks/>
            <a:stCxn id="6" idx="3"/>
            <a:endCxn id="13" idx="1"/>
          </p:cNvCxnSpPr>
          <p:nvPr/>
        </p:nvCxnSpPr>
        <p:spPr>
          <a:xfrm>
            <a:off x="4557261" y="1235244"/>
            <a:ext cx="1162542" cy="30936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5" name="Conector: angular 84">
            <a:extLst>
              <a:ext uri="{FF2B5EF4-FFF2-40B4-BE49-F238E27FC236}">
                <a16:creationId xmlns:a16="http://schemas.microsoft.com/office/drawing/2014/main" id="{6762B5FB-6766-4389-B6B5-D20E921418E1}"/>
              </a:ext>
            </a:extLst>
          </p:cNvPr>
          <p:cNvCxnSpPr>
            <a:cxnSpLocks/>
            <a:stCxn id="6" idx="3"/>
            <a:endCxn id="14" idx="1"/>
          </p:cNvCxnSpPr>
          <p:nvPr/>
        </p:nvCxnSpPr>
        <p:spPr>
          <a:xfrm>
            <a:off x="4557261" y="1235244"/>
            <a:ext cx="1172954" cy="87661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8" name="Conector: angular 87">
            <a:extLst>
              <a:ext uri="{FF2B5EF4-FFF2-40B4-BE49-F238E27FC236}">
                <a16:creationId xmlns:a16="http://schemas.microsoft.com/office/drawing/2014/main" id="{234B18E2-44B8-43C5-B173-1FCF328CCDF5}"/>
              </a:ext>
            </a:extLst>
          </p:cNvPr>
          <p:cNvCxnSpPr>
            <a:cxnSpLocks/>
            <a:stCxn id="7" idx="3"/>
            <a:endCxn id="15" idx="1"/>
          </p:cNvCxnSpPr>
          <p:nvPr/>
        </p:nvCxnSpPr>
        <p:spPr>
          <a:xfrm flipV="1">
            <a:off x="4572000" y="3289342"/>
            <a:ext cx="1108384" cy="230998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1" name="Conector: angular 90">
            <a:extLst>
              <a:ext uri="{FF2B5EF4-FFF2-40B4-BE49-F238E27FC236}">
                <a16:creationId xmlns:a16="http://schemas.microsoft.com/office/drawing/2014/main" id="{1B930672-CA6F-4271-A86C-AAEBD5B55743}"/>
              </a:ext>
            </a:extLst>
          </p:cNvPr>
          <p:cNvCxnSpPr>
            <a:cxnSpLocks/>
            <a:stCxn id="7" idx="3"/>
            <a:endCxn id="16" idx="1"/>
          </p:cNvCxnSpPr>
          <p:nvPr/>
        </p:nvCxnSpPr>
        <p:spPr>
          <a:xfrm>
            <a:off x="4572000" y="3520340"/>
            <a:ext cx="1081542" cy="269554"/>
          </a:xfrm>
          <a:prstGeom prst="bentConnector3">
            <a:avLst>
              <a:gd name="adj1" fmla="val 51226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1" name="Conector: angular 100">
            <a:extLst>
              <a:ext uri="{FF2B5EF4-FFF2-40B4-BE49-F238E27FC236}">
                <a16:creationId xmlns:a16="http://schemas.microsoft.com/office/drawing/2014/main" id="{19688709-B397-4FBD-B688-B1F595BAED5D}"/>
              </a:ext>
            </a:extLst>
          </p:cNvPr>
          <p:cNvCxnSpPr>
            <a:cxnSpLocks/>
            <a:endCxn id="17" idx="1"/>
          </p:cNvCxnSpPr>
          <p:nvPr/>
        </p:nvCxnSpPr>
        <p:spPr>
          <a:xfrm flipV="1">
            <a:off x="4557261" y="4596418"/>
            <a:ext cx="1104056" cy="841672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2" name="Conector: angular 101">
            <a:extLst>
              <a:ext uri="{FF2B5EF4-FFF2-40B4-BE49-F238E27FC236}">
                <a16:creationId xmlns:a16="http://schemas.microsoft.com/office/drawing/2014/main" id="{EC03F169-ADF8-4F83-A9D6-FDE0D9DA17A3}"/>
              </a:ext>
            </a:extLst>
          </p:cNvPr>
          <p:cNvCxnSpPr>
            <a:cxnSpLocks/>
            <a:endCxn id="18" idx="1"/>
          </p:cNvCxnSpPr>
          <p:nvPr/>
        </p:nvCxnSpPr>
        <p:spPr>
          <a:xfrm flipV="1">
            <a:off x="4557261" y="5163668"/>
            <a:ext cx="1112711" cy="274422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3" name="Conector: angular 102">
            <a:extLst>
              <a:ext uri="{FF2B5EF4-FFF2-40B4-BE49-F238E27FC236}">
                <a16:creationId xmlns:a16="http://schemas.microsoft.com/office/drawing/2014/main" id="{B917346D-2468-4943-A8EF-5A7A2B7A385E}"/>
              </a:ext>
            </a:extLst>
          </p:cNvPr>
          <p:cNvCxnSpPr>
            <a:cxnSpLocks/>
            <a:endCxn id="19" idx="1"/>
          </p:cNvCxnSpPr>
          <p:nvPr/>
        </p:nvCxnSpPr>
        <p:spPr>
          <a:xfrm>
            <a:off x="4557261" y="5438090"/>
            <a:ext cx="1112711" cy="292828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4" name="Conector: angular 103">
            <a:extLst>
              <a:ext uri="{FF2B5EF4-FFF2-40B4-BE49-F238E27FC236}">
                <a16:creationId xmlns:a16="http://schemas.microsoft.com/office/drawing/2014/main" id="{AF853586-FF0F-4F4E-AB10-82213AC3AFBF}"/>
              </a:ext>
            </a:extLst>
          </p:cNvPr>
          <p:cNvCxnSpPr>
            <a:cxnSpLocks/>
          </p:cNvCxnSpPr>
          <p:nvPr/>
        </p:nvCxnSpPr>
        <p:spPr>
          <a:xfrm>
            <a:off x="4557261" y="5438090"/>
            <a:ext cx="1096281" cy="841672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2192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Título">
            <a:extLst>
              <a:ext uri="{FF2B5EF4-FFF2-40B4-BE49-F238E27FC236}">
                <a16:creationId xmlns:a16="http://schemas.microsoft.com/office/drawing/2014/main" id="{EB31AB96-CFA0-41CC-8451-66CF7FD45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188640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s-AR" dirty="0">
                <a:solidFill>
                  <a:schemeClr val="accent2">
                    <a:lumMod val="10000"/>
                  </a:schemeClr>
                </a:solidFill>
              </a:rPr>
              <a:t>ALMACENAMIENTO DE MATERIALES</a:t>
            </a:r>
            <a:endParaRPr lang="es-AR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A463BAB-7108-4234-BFEB-DE6A2FEF672D}"/>
              </a:ext>
            </a:extLst>
          </p:cNvPr>
          <p:cNvSpPr txBox="1"/>
          <p:nvPr/>
        </p:nvSpPr>
        <p:spPr>
          <a:xfrm>
            <a:off x="3923928" y="1268760"/>
            <a:ext cx="1296144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800" dirty="0"/>
              <a:t>TIPOS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94CC809-AA3E-43AE-B6CD-3704843D7788}"/>
              </a:ext>
            </a:extLst>
          </p:cNvPr>
          <p:cNvSpPr txBox="1"/>
          <p:nvPr/>
        </p:nvSpPr>
        <p:spPr>
          <a:xfrm>
            <a:off x="5388902" y="2392820"/>
            <a:ext cx="1052331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dirty="0"/>
              <a:t>ESTIBAS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EDDCAD3-309D-49E7-93D2-96AFAF107874}"/>
              </a:ext>
            </a:extLst>
          </p:cNvPr>
          <p:cNvSpPr txBox="1"/>
          <p:nvPr/>
        </p:nvSpPr>
        <p:spPr>
          <a:xfrm>
            <a:off x="851882" y="2399622"/>
            <a:ext cx="1052331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dirty="0"/>
              <a:t>BOLSAS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4C9C3DA-B981-427C-A5F7-F66F85CE1F7E}"/>
              </a:ext>
            </a:extLst>
          </p:cNvPr>
          <p:cNvSpPr txBox="1"/>
          <p:nvPr/>
        </p:nvSpPr>
        <p:spPr>
          <a:xfrm>
            <a:off x="7509172" y="2382753"/>
            <a:ext cx="1296144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dirty="0"/>
              <a:t>A GRANEL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779C1BC-87A6-4586-ABC3-F038AFFCE905}"/>
              </a:ext>
            </a:extLst>
          </p:cNvPr>
          <p:cNvSpPr txBox="1"/>
          <p:nvPr/>
        </p:nvSpPr>
        <p:spPr>
          <a:xfrm>
            <a:off x="2900143" y="2402875"/>
            <a:ext cx="1196347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dirty="0"/>
              <a:t>SILOS Y TANQUES</a:t>
            </a:r>
          </a:p>
        </p:txBody>
      </p:sp>
      <p:cxnSp>
        <p:nvCxnSpPr>
          <p:cNvPr id="11" name="Conector: angular 10">
            <a:extLst>
              <a:ext uri="{FF2B5EF4-FFF2-40B4-BE49-F238E27FC236}">
                <a16:creationId xmlns:a16="http://schemas.microsoft.com/office/drawing/2014/main" id="{B40BE5B1-713B-4DD9-9664-D910723FBD52}"/>
              </a:ext>
            </a:extLst>
          </p:cNvPr>
          <p:cNvCxnSpPr>
            <a:cxnSpLocks/>
            <a:stCxn id="5" idx="2"/>
            <a:endCxn id="6" idx="0"/>
          </p:cNvCxnSpPr>
          <p:nvPr/>
        </p:nvCxnSpPr>
        <p:spPr>
          <a:xfrm rot="16200000" flipH="1">
            <a:off x="4943114" y="1420866"/>
            <a:ext cx="600840" cy="1343068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Conector: angular 13">
            <a:extLst>
              <a:ext uri="{FF2B5EF4-FFF2-40B4-BE49-F238E27FC236}">
                <a16:creationId xmlns:a16="http://schemas.microsoft.com/office/drawing/2014/main" id="{AB4560B4-E212-4C62-ACC1-9D26246782D1}"/>
              </a:ext>
            </a:extLst>
          </p:cNvPr>
          <p:cNvCxnSpPr>
            <a:cxnSpLocks/>
            <a:stCxn id="5" idx="2"/>
            <a:endCxn id="8" idx="0"/>
          </p:cNvCxnSpPr>
          <p:nvPr/>
        </p:nvCxnSpPr>
        <p:spPr>
          <a:xfrm rot="5400000">
            <a:off x="2671203" y="498825"/>
            <a:ext cx="607642" cy="3193952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Conector: angular 16">
            <a:extLst>
              <a:ext uri="{FF2B5EF4-FFF2-40B4-BE49-F238E27FC236}">
                <a16:creationId xmlns:a16="http://schemas.microsoft.com/office/drawing/2014/main" id="{1C42FC8E-695B-486D-BF2B-1503FF5EC47B}"/>
              </a:ext>
            </a:extLst>
          </p:cNvPr>
          <p:cNvCxnSpPr>
            <a:cxnSpLocks/>
            <a:stCxn id="5" idx="2"/>
            <a:endCxn id="9" idx="0"/>
          </p:cNvCxnSpPr>
          <p:nvPr/>
        </p:nvCxnSpPr>
        <p:spPr>
          <a:xfrm rot="16200000" flipH="1">
            <a:off x="6069236" y="294744"/>
            <a:ext cx="590773" cy="3585244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Conector: angular 19">
            <a:extLst>
              <a:ext uri="{FF2B5EF4-FFF2-40B4-BE49-F238E27FC236}">
                <a16:creationId xmlns:a16="http://schemas.microsoft.com/office/drawing/2014/main" id="{6CB65B1A-2F50-4964-90E3-09155F627769}"/>
              </a:ext>
            </a:extLst>
          </p:cNvPr>
          <p:cNvCxnSpPr>
            <a:cxnSpLocks/>
            <a:stCxn id="5" idx="2"/>
            <a:endCxn id="10" idx="0"/>
          </p:cNvCxnSpPr>
          <p:nvPr/>
        </p:nvCxnSpPr>
        <p:spPr>
          <a:xfrm rot="5400000">
            <a:off x="3729712" y="1560586"/>
            <a:ext cx="610895" cy="1073683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5" name="Picture 4" descr="http://www.idu.gov.co/image/image_gallery?img_id=1134">
            <a:extLst>
              <a:ext uri="{FF2B5EF4-FFF2-40B4-BE49-F238E27FC236}">
                <a16:creationId xmlns:a16="http://schemas.microsoft.com/office/drawing/2014/main" id="{B552AB99-1EAE-4163-A838-F7024756C8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50000" t="50877"/>
          <a:stretch>
            <a:fillRect/>
          </a:stretch>
        </p:blipFill>
        <p:spPr bwMode="auto">
          <a:xfrm>
            <a:off x="6494846" y="4797415"/>
            <a:ext cx="2541306" cy="1871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5" descr="http://rtventas.files.wordpress.com/2010/06/silo.jpg">
            <a:extLst>
              <a:ext uri="{FF2B5EF4-FFF2-40B4-BE49-F238E27FC236}">
                <a16:creationId xmlns:a16="http://schemas.microsoft.com/office/drawing/2014/main" id="{4D516B0A-3F7B-409B-9542-CC8DEFDA6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8821" y="4062802"/>
            <a:ext cx="1537588" cy="2606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4">
            <a:extLst>
              <a:ext uri="{FF2B5EF4-FFF2-40B4-BE49-F238E27FC236}">
                <a16:creationId xmlns:a16="http://schemas.microsoft.com/office/drawing/2014/main" id="{086F5BBF-4B20-4373-8B2A-E91781832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 l="25769" t="31250" r="45534" b="25000"/>
          <a:stretch>
            <a:fillRect/>
          </a:stretch>
        </p:blipFill>
        <p:spPr bwMode="auto">
          <a:xfrm>
            <a:off x="398659" y="3124999"/>
            <a:ext cx="2294764" cy="1967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Imagen relacionada">
            <a:extLst>
              <a:ext uri="{FF2B5EF4-FFF2-40B4-BE49-F238E27FC236}">
                <a16:creationId xmlns:a16="http://schemas.microsoft.com/office/drawing/2014/main" id="{96127CBB-64F8-4EC1-8D24-5FEDD7B85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906" y="3030644"/>
            <a:ext cx="2426177" cy="1819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657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C36937DB-6C01-4182-B2DB-6BFFA8999E54}"/>
              </a:ext>
            </a:extLst>
          </p:cNvPr>
          <p:cNvSpPr txBox="1"/>
          <p:nvPr/>
        </p:nvSpPr>
        <p:spPr>
          <a:xfrm>
            <a:off x="1187624" y="188640"/>
            <a:ext cx="7416824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800" dirty="0"/>
              <a:t>BOLSAS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34BFCFD-6F1B-4A2E-A6B1-C9F56F9A0DD9}"/>
              </a:ext>
            </a:extLst>
          </p:cNvPr>
          <p:cNvSpPr txBox="1"/>
          <p:nvPr/>
        </p:nvSpPr>
        <p:spPr>
          <a:xfrm>
            <a:off x="1201214" y="1047509"/>
            <a:ext cx="2232248" cy="46166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400" dirty="0"/>
              <a:t>CEMENTO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17CE9EA-96D2-4EFB-B33D-5C4B491AC7A5}"/>
              </a:ext>
            </a:extLst>
          </p:cNvPr>
          <p:cNvSpPr txBox="1"/>
          <p:nvPr/>
        </p:nvSpPr>
        <p:spPr>
          <a:xfrm>
            <a:off x="1187624" y="1844824"/>
            <a:ext cx="763284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s-ES" sz="2000" dirty="0"/>
              <a:t>Se debe conservar en su envase original hasta el momento de ser usado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s-ES" sz="2000" dirty="0"/>
              <a:t>Acopiar bajo techo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s-ES" sz="2000" dirty="0"/>
              <a:t>Separar las bolsas del suelo y paredes, min 15cm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s-ES" sz="2000" dirty="0"/>
              <a:t>Altura de acopio será como máximo 10 bolsas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s-ES" sz="2000" dirty="0"/>
              <a:t>Los cementos de distintos tipo, marca o partida se deben almacenar en forma separada y por orden cronológico de llegada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s-ES" sz="2000" dirty="0"/>
              <a:t>Si estuvo almacenado mas de 30 días o al momento de ser usado muestra signos de </a:t>
            </a:r>
            <a:r>
              <a:rPr lang="es-ES" sz="2000" dirty="0" err="1"/>
              <a:t>prehidratacion</a:t>
            </a:r>
            <a:r>
              <a:rPr lang="es-ES" sz="2000" dirty="0"/>
              <a:t> debe ser ensayado para verificar calidad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s-ES" sz="2000" dirty="0"/>
              <a:t>Proteger de la humedad durante transporte y almacenamiento</a:t>
            </a:r>
          </a:p>
        </p:txBody>
      </p:sp>
    </p:spTree>
    <p:extLst>
      <p:ext uri="{BB962C8B-B14F-4D97-AF65-F5344CB8AC3E}">
        <p14:creationId xmlns:p14="http://schemas.microsoft.com/office/powerpoint/2010/main" val="25400573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2856</TotalTime>
  <Words>2483</Words>
  <Application>Microsoft Office PowerPoint</Application>
  <PresentationFormat>Presentación en pantalla (4:3)</PresentationFormat>
  <Paragraphs>426</Paragraphs>
  <Slides>46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46</vt:i4>
      </vt:variant>
    </vt:vector>
  </HeadingPairs>
  <TitlesOfParts>
    <vt:vector size="53" baseType="lpstr">
      <vt:lpstr>Arial</vt:lpstr>
      <vt:lpstr>Candara</vt:lpstr>
      <vt:lpstr>Corbel</vt:lpstr>
      <vt:lpstr>Symbol</vt:lpstr>
      <vt:lpstr>Wingdings</vt:lpstr>
      <vt:lpstr>Wingdings 2</vt:lpstr>
      <vt:lpstr>Parallax</vt:lpstr>
      <vt:lpstr>ALMACENAMIENTO Y MANIPULACIÓN DE MATERIALES </vt:lpstr>
      <vt:lpstr>OBJETIVO</vt:lpstr>
      <vt:lpstr>ALMACENAMIENTO DE MATERIALES</vt:lpstr>
      <vt:lpstr>ALMACENAMIENTO DE MATERIALES</vt:lpstr>
      <vt:lpstr>ALMACENAMIENTO DE MATERIALES</vt:lpstr>
      <vt:lpstr>Presentación de PowerPoint</vt:lpstr>
      <vt:lpstr>Presentación de PowerPoint</vt:lpstr>
      <vt:lpstr>ALMACENAMIENTO DE MATERIALES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ALMACENAMIENTO DE MATERIALES PELIGROSOS</vt:lpstr>
      <vt:lpstr>Presentación de PowerPoint</vt:lpstr>
      <vt:lpstr>Presentación de PowerPoint</vt:lpstr>
      <vt:lpstr>MANIPULACION DE MATERIALES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MANIPULACION DE MATERIALES MECANICA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OBJETIVO</vt:lpstr>
      <vt:lpstr>¡MUCHAS GRACIAS!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ALMACENAMIENTO Y MANIPULACIÓN DE MATERIALES</dc:title>
  <dc:creator>TOP</dc:creator>
  <cp:lastModifiedBy>Leandro Cancé</cp:lastModifiedBy>
  <cp:revision>190</cp:revision>
  <dcterms:created xsi:type="dcterms:W3CDTF">2017-09-10T13:04:05Z</dcterms:created>
  <dcterms:modified xsi:type="dcterms:W3CDTF">2018-09-24T23:48:47Z</dcterms:modified>
</cp:coreProperties>
</file>