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5"/>
  </p:notesMasterIdLst>
  <p:sldIdLst>
    <p:sldId id="324" r:id="rId2"/>
    <p:sldId id="363" r:id="rId3"/>
    <p:sldId id="364" r:id="rId4"/>
    <p:sldId id="354" r:id="rId5"/>
    <p:sldId id="356" r:id="rId6"/>
    <p:sldId id="358" r:id="rId7"/>
    <p:sldId id="362" r:id="rId8"/>
    <p:sldId id="351" r:id="rId9"/>
    <p:sldId id="325" r:id="rId10"/>
    <p:sldId id="367" r:id="rId11"/>
    <p:sldId id="326" r:id="rId12"/>
    <p:sldId id="373" r:id="rId13"/>
    <p:sldId id="374" r:id="rId14"/>
    <p:sldId id="375" r:id="rId15"/>
    <p:sldId id="365" r:id="rId16"/>
    <p:sldId id="366" r:id="rId17"/>
    <p:sldId id="327" r:id="rId18"/>
    <p:sldId id="328" r:id="rId19"/>
    <p:sldId id="342" r:id="rId20"/>
    <p:sldId id="350" r:id="rId21"/>
    <p:sldId id="357" r:id="rId22"/>
    <p:sldId id="329" r:id="rId23"/>
    <p:sldId id="359" r:id="rId24"/>
    <p:sldId id="352" r:id="rId25"/>
    <p:sldId id="330" r:id="rId26"/>
    <p:sldId id="331" r:id="rId27"/>
    <p:sldId id="332" r:id="rId28"/>
    <p:sldId id="343" r:id="rId29"/>
    <p:sldId id="353" r:id="rId30"/>
    <p:sldId id="361" r:id="rId31"/>
    <p:sldId id="368" r:id="rId32"/>
    <p:sldId id="344" r:id="rId33"/>
    <p:sldId id="345" r:id="rId34"/>
    <p:sldId id="346" r:id="rId35"/>
    <p:sldId id="347" r:id="rId36"/>
    <p:sldId id="369" r:id="rId37"/>
    <p:sldId id="348" r:id="rId38"/>
    <p:sldId id="370" r:id="rId39"/>
    <p:sldId id="371" r:id="rId40"/>
    <p:sldId id="372" r:id="rId41"/>
    <p:sldId id="349" r:id="rId42"/>
    <p:sldId id="333" r:id="rId43"/>
    <p:sldId id="334" r:id="rId44"/>
    <p:sldId id="335" r:id="rId45"/>
    <p:sldId id="336" r:id="rId46"/>
    <p:sldId id="337" r:id="rId47"/>
    <p:sldId id="338" r:id="rId48"/>
    <p:sldId id="339" r:id="rId49"/>
    <p:sldId id="340" r:id="rId50"/>
    <p:sldId id="341" r:id="rId51"/>
    <p:sldId id="309" r:id="rId52"/>
    <p:sldId id="377" r:id="rId53"/>
    <p:sldId id="376" r:id="rId54"/>
    <p:sldId id="378" r:id="rId55"/>
    <p:sldId id="379" r:id="rId56"/>
    <p:sldId id="380" r:id="rId57"/>
    <p:sldId id="355" r:id="rId58"/>
    <p:sldId id="310" r:id="rId59"/>
    <p:sldId id="311" r:id="rId60"/>
    <p:sldId id="312" r:id="rId61"/>
    <p:sldId id="313" r:id="rId62"/>
    <p:sldId id="314" r:id="rId63"/>
    <p:sldId id="307" r:id="rId64"/>
    <p:sldId id="306" r:id="rId65"/>
    <p:sldId id="308" r:id="rId66"/>
    <p:sldId id="315" r:id="rId67"/>
    <p:sldId id="263" r:id="rId68"/>
    <p:sldId id="264" r:id="rId69"/>
    <p:sldId id="321" r:id="rId70"/>
    <p:sldId id="265" r:id="rId71"/>
    <p:sldId id="303" r:id="rId72"/>
    <p:sldId id="304" r:id="rId73"/>
    <p:sldId id="278" r:id="rId74"/>
    <p:sldId id="279" r:id="rId75"/>
    <p:sldId id="280" r:id="rId76"/>
    <p:sldId id="281" r:id="rId77"/>
    <p:sldId id="305" r:id="rId78"/>
    <p:sldId id="283" r:id="rId79"/>
    <p:sldId id="284" r:id="rId80"/>
    <p:sldId id="286" r:id="rId81"/>
    <p:sldId id="360" r:id="rId82"/>
    <p:sldId id="287" r:id="rId83"/>
    <p:sldId id="288" r:id="rId84"/>
    <p:sldId id="289" r:id="rId85"/>
    <p:sldId id="322" r:id="rId86"/>
    <p:sldId id="290" r:id="rId87"/>
    <p:sldId id="323" r:id="rId88"/>
    <p:sldId id="291" r:id="rId89"/>
    <p:sldId id="292" r:id="rId90"/>
    <p:sldId id="293" r:id="rId91"/>
    <p:sldId id="294" r:id="rId92"/>
    <p:sldId id="295" r:id="rId93"/>
    <p:sldId id="296" r:id="rId94"/>
    <p:sldId id="297" r:id="rId95"/>
    <p:sldId id="298" r:id="rId96"/>
    <p:sldId id="299" r:id="rId97"/>
    <p:sldId id="300" r:id="rId98"/>
    <p:sldId id="268" r:id="rId99"/>
    <p:sldId id="317" r:id="rId100"/>
    <p:sldId id="318" r:id="rId101"/>
    <p:sldId id="319" r:id="rId102"/>
    <p:sldId id="316" r:id="rId103"/>
    <p:sldId id="320"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4EF73-035D-454D-9FC5-C298F49644C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A30A97F-43D2-43C6-82D7-C3ACAB86DC37}">
      <dgm:prSet/>
      <dgm:spPr/>
      <dgm:t>
        <a:bodyPr/>
        <a:lstStyle/>
        <a:p>
          <a:r>
            <a:rPr lang="es-AR"/>
            <a:t>La eficacia de los grafos se basa en su gran poderío de abstracción y la muy clara representación de cualquier  relación (de orden, precendencia, etc) lo que facilita enormemente tanto la fase de modelado como de resolución del problema. </a:t>
          </a:r>
          <a:endParaRPr lang="en-US"/>
        </a:p>
      </dgm:t>
    </dgm:pt>
    <dgm:pt modelId="{BED6DB2A-FA87-44B5-8107-A59BCEDCB68C}" type="parTrans" cxnId="{BAE7FB9B-BCA0-4682-8AFB-96744D7B2255}">
      <dgm:prSet/>
      <dgm:spPr/>
      <dgm:t>
        <a:bodyPr/>
        <a:lstStyle/>
        <a:p>
          <a:endParaRPr lang="en-US"/>
        </a:p>
      </dgm:t>
    </dgm:pt>
    <dgm:pt modelId="{7D9E5A93-EB3F-4859-8528-E40B1E7CCBC1}" type="sibTrans" cxnId="{BAE7FB9B-BCA0-4682-8AFB-96744D7B2255}">
      <dgm:prSet/>
      <dgm:spPr/>
      <dgm:t>
        <a:bodyPr/>
        <a:lstStyle/>
        <a:p>
          <a:endParaRPr lang="en-US"/>
        </a:p>
      </dgm:t>
    </dgm:pt>
    <dgm:pt modelId="{DBA5A2C2-F991-47C0-AD24-EB9D129E4999}">
      <dgm:prSet/>
      <dgm:spPr/>
      <dgm:t>
        <a:bodyPr/>
        <a:lstStyle/>
        <a:p>
          <a:r>
            <a:rPr lang="es-AR"/>
            <a:t>Gracias a la Teoría de Grafos se han desarrollado una gran variedad de algoritmos y métodos de resolución eficaces que nos permiten tomar una mejor decisión .</a:t>
          </a:r>
          <a:endParaRPr lang="en-US"/>
        </a:p>
      </dgm:t>
    </dgm:pt>
    <dgm:pt modelId="{88A284C0-50EA-4E63-8315-9D8C42775E54}" type="parTrans" cxnId="{7704826F-67E6-4AD7-A040-78C0903CC43B}">
      <dgm:prSet/>
      <dgm:spPr/>
      <dgm:t>
        <a:bodyPr/>
        <a:lstStyle/>
        <a:p>
          <a:endParaRPr lang="en-US"/>
        </a:p>
      </dgm:t>
    </dgm:pt>
    <dgm:pt modelId="{D9888256-5DDA-4E50-92F9-02737D2CD58B}" type="sibTrans" cxnId="{7704826F-67E6-4AD7-A040-78C0903CC43B}">
      <dgm:prSet/>
      <dgm:spPr/>
      <dgm:t>
        <a:bodyPr/>
        <a:lstStyle/>
        <a:p>
          <a:endParaRPr lang="en-US"/>
        </a:p>
      </dgm:t>
    </dgm:pt>
    <dgm:pt modelId="{6129D942-AF20-4D60-9039-AE70540E7CA8}" type="pres">
      <dgm:prSet presAssocID="{7C04EF73-035D-454D-9FC5-C298F49644C0}" presName="vert0" presStyleCnt="0">
        <dgm:presLayoutVars>
          <dgm:dir/>
          <dgm:animOne val="branch"/>
          <dgm:animLvl val="lvl"/>
        </dgm:presLayoutVars>
      </dgm:prSet>
      <dgm:spPr/>
    </dgm:pt>
    <dgm:pt modelId="{C0D9FD5F-A2C4-439C-A175-EE4C12140BB8}" type="pres">
      <dgm:prSet presAssocID="{3A30A97F-43D2-43C6-82D7-C3ACAB86DC37}" presName="thickLine" presStyleLbl="alignNode1" presStyleIdx="0" presStyleCnt="2"/>
      <dgm:spPr/>
    </dgm:pt>
    <dgm:pt modelId="{ADA37C39-F1F5-421B-BF27-0015CBD31A18}" type="pres">
      <dgm:prSet presAssocID="{3A30A97F-43D2-43C6-82D7-C3ACAB86DC37}" presName="horz1" presStyleCnt="0"/>
      <dgm:spPr/>
    </dgm:pt>
    <dgm:pt modelId="{C7D27CB4-FC1A-494D-82C6-9F743171F209}" type="pres">
      <dgm:prSet presAssocID="{3A30A97F-43D2-43C6-82D7-C3ACAB86DC37}" presName="tx1" presStyleLbl="revTx" presStyleIdx="0" presStyleCnt="2"/>
      <dgm:spPr/>
    </dgm:pt>
    <dgm:pt modelId="{5D58D37B-95E2-4BF9-9B00-B61E7362FAF4}" type="pres">
      <dgm:prSet presAssocID="{3A30A97F-43D2-43C6-82D7-C3ACAB86DC37}" presName="vert1" presStyleCnt="0"/>
      <dgm:spPr/>
    </dgm:pt>
    <dgm:pt modelId="{0C6F2930-6923-411E-95A6-9D7CD30E96D6}" type="pres">
      <dgm:prSet presAssocID="{DBA5A2C2-F991-47C0-AD24-EB9D129E4999}" presName="thickLine" presStyleLbl="alignNode1" presStyleIdx="1" presStyleCnt="2"/>
      <dgm:spPr/>
    </dgm:pt>
    <dgm:pt modelId="{04736E2E-8FEC-47D0-8176-CBDEABB3CE33}" type="pres">
      <dgm:prSet presAssocID="{DBA5A2C2-F991-47C0-AD24-EB9D129E4999}" presName="horz1" presStyleCnt="0"/>
      <dgm:spPr/>
    </dgm:pt>
    <dgm:pt modelId="{4F71E2DB-7477-491F-A63F-4D78B35D5062}" type="pres">
      <dgm:prSet presAssocID="{DBA5A2C2-F991-47C0-AD24-EB9D129E4999}" presName="tx1" presStyleLbl="revTx" presStyleIdx="1" presStyleCnt="2"/>
      <dgm:spPr/>
    </dgm:pt>
    <dgm:pt modelId="{DDC3D167-064A-4EA8-91B2-30017D778AC3}" type="pres">
      <dgm:prSet presAssocID="{DBA5A2C2-F991-47C0-AD24-EB9D129E4999}" presName="vert1" presStyleCnt="0"/>
      <dgm:spPr/>
    </dgm:pt>
  </dgm:ptLst>
  <dgm:cxnLst>
    <dgm:cxn modelId="{6AEE9417-4A22-45B8-9FD9-182C85C663FE}" type="presOf" srcId="{3A30A97F-43D2-43C6-82D7-C3ACAB86DC37}" destId="{C7D27CB4-FC1A-494D-82C6-9F743171F209}" srcOrd="0" destOrd="0" presId="urn:microsoft.com/office/officeart/2008/layout/LinedList"/>
    <dgm:cxn modelId="{7704826F-67E6-4AD7-A040-78C0903CC43B}" srcId="{7C04EF73-035D-454D-9FC5-C298F49644C0}" destId="{DBA5A2C2-F991-47C0-AD24-EB9D129E4999}" srcOrd="1" destOrd="0" parTransId="{88A284C0-50EA-4E63-8315-9D8C42775E54}" sibTransId="{D9888256-5DDA-4E50-92F9-02737D2CD58B}"/>
    <dgm:cxn modelId="{AB0BE551-DC9D-46EE-9413-06E0B403CDB5}" type="presOf" srcId="{7C04EF73-035D-454D-9FC5-C298F49644C0}" destId="{6129D942-AF20-4D60-9039-AE70540E7CA8}" srcOrd="0" destOrd="0" presId="urn:microsoft.com/office/officeart/2008/layout/LinedList"/>
    <dgm:cxn modelId="{BAE7FB9B-BCA0-4682-8AFB-96744D7B2255}" srcId="{7C04EF73-035D-454D-9FC5-C298F49644C0}" destId="{3A30A97F-43D2-43C6-82D7-C3ACAB86DC37}" srcOrd="0" destOrd="0" parTransId="{BED6DB2A-FA87-44B5-8107-A59BCEDCB68C}" sibTransId="{7D9E5A93-EB3F-4859-8528-E40B1E7CCBC1}"/>
    <dgm:cxn modelId="{1F927EF2-D762-400A-9F5E-D760AC5A8D74}" type="presOf" srcId="{DBA5A2C2-F991-47C0-AD24-EB9D129E4999}" destId="{4F71E2DB-7477-491F-A63F-4D78B35D5062}" srcOrd="0" destOrd="0" presId="urn:microsoft.com/office/officeart/2008/layout/LinedList"/>
    <dgm:cxn modelId="{A21E128F-BB7F-48BA-B057-CA014CA469FB}" type="presParOf" srcId="{6129D942-AF20-4D60-9039-AE70540E7CA8}" destId="{C0D9FD5F-A2C4-439C-A175-EE4C12140BB8}" srcOrd="0" destOrd="0" presId="urn:microsoft.com/office/officeart/2008/layout/LinedList"/>
    <dgm:cxn modelId="{D303B5A3-8782-4499-BF85-3853D13A64A4}" type="presParOf" srcId="{6129D942-AF20-4D60-9039-AE70540E7CA8}" destId="{ADA37C39-F1F5-421B-BF27-0015CBD31A18}" srcOrd="1" destOrd="0" presId="urn:microsoft.com/office/officeart/2008/layout/LinedList"/>
    <dgm:cxn modelId="{E126DD8F-98C3-4318-8B28-E60674DA4C44}" type="presParOf" srcId="{ADA37C39-F1F5-421B-BF27-0015CBD31A18}" destId="{C7D27CB4-FC1A-494D-82C6-9F743171F209}" srcOrd="0" destOrd="0" presId="urn:microsoft.com/office/officeart/2008/layout/LinedList"/>
    <dgm:cxn modelId="{6DD6AAC9-68DF-40B9-9802-09D170CD4009}" type="presParOf" srcId="{ADA37C39-F1F5-421B-BF27-0015CBD31A18}" destId="{5D58D37B-95E2-4BF9-9B00-B61E7362FAF4}" srcOrd="1" destOrd="0" presId="urn:microsoft.com/office/officeart/2008/layout/LinedList"/>
    <dgm:cxn modelId="{9FFF6E15-3838-4F5B-85B8-F654BF4CBE29}" type="presParOf" srcId="{6129D942-AF20-4D60-9039-AE70540E7CA8}" destId="{0C6F2930-6923-411E-95A6-9D7CD30E96D6}" srcOrd="2" destOrd="0" presId="urn:microsoft.com/office/officeart/2008/layout/LinedList"/>
    <dgm:cxn modelId="{68DBB65B-E1EE-4175-B835-24AD74F71982}" type="presParOf" srcId="{6129D942-AF20-4D60-9039-AE70540E7CA8}" destId="{04736E2E-8FEC-47D0-8176-CBDEABB3CE33}" srcOrd="3" destOrd="0" presId="urn:microsoft.com/office/officeart/2008/layout/LinedList"/>
    <dgm:cxn modelId="{C0C284FA-49F0-4C3F-AAE9-6535704C45DC}" type="presParOf" srcId="{04736E2E-8FEC-47D0-8176-CBDEABB3CE33}" destId="{4F71E2DB-7477-491F-A63F-4D78B35D5062}" srcOrd="0" destOrd="0" presId="urn:microsoft.com/office/officeart/2008/layout/LinedList"/>
    <dgm:cxn modelId="{BD74865F-599A-4ABA-B69F-DB7656E07043}" type="presParOf" srcId="{04736E2E-8FEC-47D0-8176-CBDEABB3CE33}" destId="{DDC3D167-064A-4EA8-91B2-30017D778A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78287E-0816-4B38-AB24-D4A958E5CCF3}"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454CC065-68E3-4F6F-BF73-77F76BD440D4}">
      <dgm:prSet/>
      <dgm:spPr/>
      <dgm:t>
        <a:bodyPr/>
        <a:lstStyle/>
        <a:p>
          <a:r>
            <a:rPr lang="es-AR"/>
            <a:t>Ciclo euleriano: ciclo que pasa por todos los nodos y atraviesa exactamente una vez cada arista. </a:t>
          </a:r>
          <a:endParaRPr lang="en-US"/>
        </a:p>
      </dgm:t>
    </dgm:pt>
    <dgm:pt modelId="{E636261D-5F80-4616-833E-163D64109F78}" type="parTrans" cxnId="{FC248759-17DF-4C22-A03A-52CC78360442}">
      <dgm:prSet/>
      <dgm:spPr/>
      <dgm:t>
        <a:bodyPr/>
        <a:lstStyle/>
        <a:p>
          <a:endParaRPr lang="en-US"/>
        </a:p>
      </dgm:t>
    </dgm:pt>
    <dgm:pt modelId="{CB3D6E78-B629-4609-91FC-A7A1DEB255D1}" type="sibTrans" cxnId="{FC248759-17DF-4C22-A03A-52CC78360442}">
      <dgm:prSet/>
      <dgm:spPr/>
      <dgm:t>
        <a:bodyPr/>
        <a:lstStyle/>
        <a:p>
          <a:endParaRPr lang="en-US"/>
        </a:p>
      </dgm:t>
    </dgm:pt>
    <dgm:pt modelId="{157FC577-EB37-45E9-99B6-D50D1394877E}">
      <dgm:prSet/>
      <dgm:spPr/>
      <dgm:t>
        <a:bodyPr/>
        <a:lstStyle/>
        <a:p>
          <a:r>
            <a:rPr lang="es-AR"/>
            <a:t>Camino euleriano: camino entre dos nodos que pasa por todos los vértices y atraviesa exactamente una vez cada arista. </a:t>
          </a:r>
          <a:endParaRPr lang="en-US"/>
        </a:p>
      </dgm:t>
    </dgm:pt>
    <dgm:pt modelId="{1E80C0E7-643B-42AA-B24A-0385F896EE40}" type="parTrans" cxnId="{F13668A4-2F06-4724-A779-1679CBA0E525}">
      <dgm:prSet/>
      <dgm:spPr/>
      <dgm:t>
        <a:bodyPr/>
        <a:lstStyle/>
        <a:p>
          <a:endParaRPr lang="en-US"/>
        </a:p>
      </dgm:t>
    </dgm:pt>
    <dgm:pt modelId="{03C9E224-A029-4901-A86F-D52EA3C1F27C}" type="sibTrans" cxnId="{F13668A4-2F06-4724-A779-1679CBA0E525}">
      <dgm:prSet/>
      <dgm:spPr/>
      <dgm:t>
        <a:bodyPr/>
        <a:lstStyle/>
        <a:p>
          <a:endParaRPr lang="en-US"/>
        </a:p>
      </dgm:t>
    </dgm:pt>
    <dgm:pt modelId="{07F2AB84-71A2-4E3B-A2BB-AB6E0DD9692E}" type="pres">
      <dgm:prSet presAssocID="{9578287E-0816-4B38-AB24-D4A958E5CCF3}" presName="outerComposite" presStyleCnt="0">
        <dgm:presLayoutVars>
          <dgm:chMax val="5"/>
          <dgm:dir/>
          <dgm:resizeHandles val="exact"/>
        </dgm:presLayoutVars>
      </dgm:prSet>
      <dgm:spPr/>
    </dgm:pt>
    <dgm:pt modelId="{8A5E4DC6-5563-4F38-BAB2-73D66BE56888}" type="pres">
      <dgm:prSet presAssocID="{9578287E-0816-4B38-AB24-D4A958E5CCF3}" presName="dummyMaxCanvas" presStyleCnt="0">
        <dgm:presLayoutVars/>
      </dgm:prSet>
      <dgm:spPr/>
    </dgm:pt>
    <dgm:pt modelId="{6848AE71-A06B-40E8-BF8C-0FA6F3B4DE2D}" type="pres">
      <dgm:prSet presAssocID="{9578287E-0816-4B38-AB24-D4A958E5CCF3}" presName="TwoNodes_1" presStyleLbl="node1" presStyleIdx="0" presStyleCnt="2">
        <dgm:presLayoutVars>
          <dgm:bulletEnabled val="1"/>
        </dgm:presLayoutVars>
      </dgm:prSet>
      <dgm:spPr/>
    </dgm:pt>
    <dgm:pt modelId="{E03CF06C-63EE-4DFD-B352-262DE49CA9D6}" type="pres">
      <dgm:prSet presAssocID="{9578287E-0816-4B38-AB24-D4A958E5CCF3}" presName="TwoNodes_2" presStyleLbl="node1" presStyleIdx="1" presStyleCnt="2">
        <dgm:presLayoutVars>
          <dgm:bulletEnabled val="1"/>
        </dgm:presLayoutVars>
      </dgm:prSet>
      <dgm:spPr/>
    </dgm:pt>
    <dgm:pt modelId="{C9551DC4-ACCE-4F1E-A84D-0E9E129F1D12}" type="pres">
      <dgm:prSet presAssocID="{9578287E-0816-4B38-AB24-D4A958E5CCF3}" presName="TwoConn_1-2" presStyleLbl="fgAccFollowNode1" presStyleIdx="0" presStyleCnt="1">
        <dgm:presLayoutVars>
          <dgm:bulletEnabled val="1"/>
        </dgm:presLayoutVars>
      </dgm:prSet>
      <dgm:spPr/>
    </dgm:pt>
    <dgm:pt modelId="{DC58FC7E-8366-4826-B6CD-405F95038BD2}" type="pres">
      <dgm:prSet presAssocID="{9578287E-0816-4B38-AB24-D4A958E5CCF3}" presName="TwoNodes_1_text" presStyleLbl="node1" presStyleIdx="1" presStyleCnt="2">
        <dgm:presLayoutVars>
          <dgm:bulletEnabled val="1"/>
        </dgm:presLayoutVars>
      </dgm:prSet>
      <dgm:spPr/>
    </dgm:pt>
    <dgm:pt modelId="{212BB6B4-1866-4F06-851F-371E5112A830}" type="pres">
      <dgm:prSet presAssocID="{9578287E-0816-4B38-AB24-D4A958E5CCF3}" presName="TwoNodes_2_text" presStyleLbl="node1" presStyleIdx="1" presStyleCnt="2">
        <dgm:presLayoutVars>
          <dgm:bulletEnabled val="1"/>
        </dgm:presLayoutVars>
      </dgm:prSet>
      <dgm:spPr/>
    </dgm:pt>
  </dgm:ptLst>
  <dgm:cxnLst>
    <dgm:cxn modelId="{F7026C06-C81D-4E61-A9A6-0D0F9B7AEDB7}" type="presOf" srcId="{9578287E-0816-4B38-AB24-D4A958E5CCF3}" destId="{07F2AB84-71A2-4E3B-A2BB-AB6E0DD9692E}" srcOrd="0" destOrd="0" presId="urn:microsoft.com/office/officeart/2005/8/layout/vProcess5"/>
    <dgm:cxn modelId="{E87F8535-CE5F-48B7-9449-EFEC960D5E02}" type="presOf" srcId="{157FC577-EB37-45E9-99B6-D50D1394877E}" destId="{E03CF06C-63EE-4DFD-B352-262DE49CA9D6}" srcOrd="0" destOrd="0" presId="urn:microsoft.com/office/officeart/2005/8/layout/vProcess5"/>
    <dgm:cxn modelId="{E3946D3C-0708-4AC3-BF6E-99BD86BF6E2B}" type="presOf" srcId="{157FC577-EB37-45E9-99B6-D50D1394877E}" destId="{212BB6B4-1866-4F06-851F-371E5112A830}" srcOrd="1" destOrd="0" presId="urn:microsoft.com/office/officeart/2005/8/layout/vProcess5"/>
    <dgm:cxn modelId="{70F28646-C80D-4F16-B441-C9251C588A1D}" type="presOf" srcId="{CB3D6E78-B629-4609-91FC-A7A1DEB255D1}" destId="{C9551DC4-ACCE-4F1E-A84D-0E9E129F1D12}" srcOrd="0" destOrd="0" presId="urn:microsoft.com/office/officeart/2005/8/layout/vProcess5"/>
    <dgm:cxn modelId="{FC248759-17DF-4C22-A03A-52CC78360442}" srcId="{9578287E-0816-4B38-AB24-D4A958E5CCF3}" destId="{454CC065-68E3-4F6F-BF73-77F76BD440D4}" srcOrd="0" destOrd="0" parTransId="{E636261D-5F80-4616-833E-163D64109F78}" sibTransId="{CB3D6E78-B629-4609-91FC-A7A1DEB255D1}"/>
    <dgm:cxn modelId="{699A517C-DE2E-4A1C-A933-ED97DF76F4FA}" type="presOf" srcId="{454CC065-68E3-4F6F-BF73-77F76BD440D4}" destId="{6848AE71-A06B-40E8-BF8C-0FA6F3B4DE2D}" srcOrd="0" destOrd="0" presId="urn:microsoft.com/office/officeart/2005/8/layout/vProcess5"/>
    <dgm:cxn modelId="{4EB9A491-60E5-4B40-807A-0DB54C117542}" type="presOf" srcId="{454CC065-68E3-4F6F-BF73-77F76BD440D4}" destId="{DC58FC7E-8366-4826-B6CD-405F95038BD2}" srcOrd="1" destOrd="0" presId="urn:microsoft.com/office/officeart/2005/8/layout/vProcess5"/>
    <dgm:cxn modelId="{F13668A4-2F06-4724-A779-1679CBA0E525}" srcId="{9578287E-0816-4B38-AB24-D4A958E5CCF3}" destId="{157FC577-EB37-45E9-99B6-D50D1394877E}" srcOrd="1" destOrd="0" parTransId="{1E80C0E7-643B-42AA-B24A-0385F896EE40}" sibTransId="{03C9E224-A029-4901-A86F-D52EA3C1F27C}"/>
    <dgm:cxn modelId="{D9E98B7D-D11C-4C9F-AE97-A4D651A5B124}" type="presParOf" srcId="{07F2AB84-71A2-4E3B-A2BB-AB6E0DD9692E}" destId="{8A5E4DC6-5563-4F38-BAB2-73D66BE56888}" srcOrd="0" destOrd="0" presId="urn:microsoft.com/office/officeart/2005/8/layout/vProcess5"/>
    <dgm:cxn modelId="{0A7F2FD6-4887-4F10-8575-869BFFCF445C}" type="presParOf" srcId="{07F2AB84-71A2-4E3B-A2BB-AB6E0DD9692E}" destId="{6848AE71-A06B-40E8-BF8C-0FA6F3B4DE2D}" srcOrd="1" destOrd="0" presId="urn:microsoft.com/office/officeart/2005/8/layout/vProcess5"/>
    <dgm:cxn modelId="{15D41A02-53DD-42F4-875C-012450A23542}" type="presParOf" srcId="{07F2AB84-71A2-4E3B-A2BB-AB6E0DD9692E}" destId="{E03CF06C-63EE-4DFD-B352-262DE49CA9D6}" srcOrd="2" destOrd="0" presId="urn:microsoft.com/office/officeart/2005/8/layout/vProcess5"/>
    <dgm:cxn modelId="{74C49364-9FF0-44A7-88A2-ECF7F826E7BB}" type="presParOf" srcId="{07F2AB84-71A2-4E3B-A2BB-AB6E0DD9692E}" destId="{C9551DC4-ACCE-4F1E-A84D-0E9E129F1D12}" srcOrd="3" destOrd="0" presId="urn:microsoft.com/office/officeart/2005/8/layout/vProcess5"/>
    <dgm:cxn modelId="{815763AC-CB19-4CF8-B492-70645B51FAFA}" type="presParOf" srcId="{07F2AB84-71A2-4E3B-A2BB-AB6E0DD9692E}" destId="{DC58FC7E-8366-4826-B6CD-405F95038BD2}" srcOrd="4" destOrd="0" presId="urn:microsoft.com/office/officeart/2005/8/layout/vProcess5"/>
    <dgm:cxn modelId="{61E3CB9A-3BD6-45C6-B6CF-E6A50B4B5EB9}" type="presParOf" srcId="{07F2AB84-71A2-4E3B-A2BB-AB6E0DD9692E}" destId="{212BB6B4-1866-4F06-851F-371E5112A83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34FD02-4F1B-423C-BFA4-E8501B17A1F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263BF78-6F5D-469E-942B-0623F5AE4228}">
      <dgm:prSet/>
      <dgm:spPr/>
      <dgm:t>
        <a:bodyPr/>
        <a:lstStyle/>
        <a:p>
          <a:r>
            <a:rPr lang="es-AR"/>
            <a:t>Teorema de Euler: </a:t>
          </a:r>
          <a:endParaRPr lang="en-US"/>
        </a:p>
      </dgm:t>
    </dgm:pt>
    <dgm:pt modelId="{17823393-67B2-45FE-BAD3-6065AB9F3286}" type="parTrans" cxnId="{2CC83BDB-741F-4303-8BE7-792D97D910D9}">
      <dgm:prSet/>
      <dgm:spPr/>
      <dgm:t>
        <a:bodyPr/>
        <a:lstStyle/>
        <a:p>
          <a:endParaRPr lang="en-US"/>
        </a:p>
      </dgm:t>
    </dgm:pt>
    <dgm:pt modelId="{28E32EBA-4421-474F-AC0C-E8B37BB9CA01}" type="sibTrans" cxnId="{2CC83BDB-741F-4303-8BE7-792D97D910D9}">
      <dgm:prSet/>
      <dgm:spPr/>
      <dgm:t>
        <a:bodyPr/>
        <a:lstStyle/>
        <a:p>
          <a:endParaRPr lang="en-US"/>
        </a:p>
      </dgm:t>
    </dgm:pt>
    <dgm:pt modelId="{9A1AA31B-B61E-44F8-89C8-4B0FD8DA5669}">
      <dgm:prSet/>
      <dgm:spPr/>
      <dgm:t>
        <a:bodyPr/>
        <a:lstStyle/>
        <a:p>
          <a:r>
            <a:rPr lang="es-AR"/>
            <a:t>Sea G  = (V , E) un grafo o multigrafo. </a:t>
          </a:r>
          <a:endParaRPr lang="en-US"/>
        </a:p>
      </dgm:t>
    </dgm:pt>
    <dgm:pt modelId="{3FC14D8B-C55E-4739-9FF8-7AE95A216071}" type="parTrans" cxnId="{31B23F05-A8D1-4BB9-86B7-2C8F726A38FA}">
      <dgm:prSet/>
      <dgm:spPr/>
      <dgm:t>
        <a:bodyPr/>
        <a:lstStyle/>
        <a:p>
          <a:endParaRPr lang="en-US"/>
        </a:p>
      </dgm:t>
    </dgm:pt>
    <dgm:pt modelId="{92693B7B-59A3-4685-8822-A9204AE64056}" type="sibTrans" cxnId="{31B23F05-A8D1-4BB9-86B7-2C8F726A38FA}">
      <dgm:prSet/>
      <dgm:spPr/>
      <dgm:t>
        <a:bodyPr/>
        <a:lstStyle/>
        <a:p>
          <a:endParaRPr lang="en-US"/>
        </a:p>
      </dgm:t>
    </dgm:pt>
    <dgm:pt modelId="{F2724B74-FB81-40F1-8F0E-16F9EAF6E336}">
      <dgm:prSet/>
      <dgm:spPr/>
      <dgm:t>
        <a:bodyPr/>
        <a:lstStyle/>
        <a:p>
          <a:r>
            <a:rPr lang="es-AR"/>
            <a:t>G posee un ciclo euleriano si y sólo si G es conexo y todos sus vértices son de grado par (número de aristas que inciden en el vértice). </a:t>
          </a:r>
          <a:endParaRPr lang="en-US"/>
        </a:p>
      </dgm:t>
    </dgm:pt>
    <dgm:pt modelId="{F73E7AAD-7F4B-46DD-801F-F5186327813F}" type="parTrans" cxnId="{077F40EA-F58F-47FD-AE00-3B409A8DC48E}">
      <dgm:prSet/>
      <dgm:spPr/>
      <dgm:t>
        <a:bodyPr/>
        <a:lstStyle/>
        <a:p>
          <a:endParaRPr lang="en-US"/>
        </a:p>
      </dgm:t>
    </dgm:pt>
    <dgm:pt modelId="{C2552BF2-D30B-4A5F-90EF-96524C8C9CAB}" type="sibTrans" cxnId="{077F40EA-F58F-47FD-AE00-3B409A8DC48E}">
      <dgm:prSet/>
      <dgm:spPr/>
      <dgm:t>
        <a:bodyPr/>
        <a:lstStyle/>
        <a:p>
          <a:endParaRPr lang="en-US"/>
        </a:p>
      </dgm:t>
    </dgm:pt>
    <dgm:pt modelId="{6AB8D84E-E1F1-493E-B55D-194B99AEB98F}">
      <dgm:prSet/>
      <dgm:spPr/>
      <dgm:t>
        <a:bodyPr/>
        <a:lstStyle/>
        <a:p>
          <a:r>
            <a:rPr lang="es-AR"/>
            <a:t>Un grafo G tiene un camino euleriano si y sólo si es conexo y tiene a lo sumo dos vértices de grado impar (que serían inicio y final del camino). </a:t>
          </a:r>
          <a:endParaRPr lang="en-US"/>
        </a:p>
      </dgm:t>
    </dgm:pt>
    <dgm:pt modelId="{77BA5EBA-868D-445A-802D-CFEE88181AF2}" type="parTrans" cxnId="{D82FC535-9452-48CE-A912-ABC4CB801B87}">
      <dgm:prSet/>
      <dgm:spPr/>
      <dgm:t>
        <a:bodyPr/>
        <a:lstStyle/>
        <a:p>
          <a:endParaRPr lang="en-US"/>
        </a:p>
      </dgm:t>
    </dgm:pt>
    <dgm:pt modelId="{5B8A0AF8-D239-43DA-B9B5-381896DD7086}" type="sibTrans" cxnId="{D82FC535-9452-48CE-A912-ABC4CB801B87}">
      <dgm:prSet/>
      <dgm:spPr/>
      <dgm:t>
        <a:bodyPr/>
        <a:lstStyle/>
        <a:p>
          <a:endParaRPr lang="en-US"/>
        </a:p>
      </dgm:t>
    </dgm:pt>
    <dgm:pt modelId="{EF984A64-43D8-4ECC-ACA1-66D243FE12AE}" type="pres">
      <dgm:prSet presAssocID="{F634FD02-4F1B-423C-BFA4-E8501B17A1FB}" presName="linear" presStyleCnt="0">
        <dgm:presLayoutVars>
          <dgm:animLvl val="lvl"/>
          <dgm:resizeHandles val="exact"/>
        </dgm:presLayoutVars>
      </dgm:prSet>
      <dgm:spPr/>
    </dgm:pt>
    <dgm:pt modelId="{5ED11C64-6857-43E8-9D13-BB33FDDF8AE3}" type="pres">
      <dgm:prSet presAssocID="{A263BF78-6F5D-469E-942B-0623F5AE4228}" presName="parentText" presStyleLbl="node1" presStyleIdx="0" presStyleCnt="4">
        <dgm:presLayoutVars>
          <dgm:chMax val="0"/>
          <dgm:bulletEnabled val="1"/>
        </dgm:presLayoutVars>
      </dgm:prSet>
      <dgm:spPr/>
    </dgm:pt>
    <dgm:pt modelId="{F8A5B47E-9121-4FBB-BF9A-C23C85848BD2}" type="pres">
      <dgm:prSet presAssocID="{28E32EBA-4421-474F-AC0C-E8B37BB9CA01}" presName="spacer" presStyleCnt="0"/>
      <dgm:spPr/>
    </dgm:pt>
    <dgm:pt modelId="{97C4619E-9C7E-40EB-84EF-21FE0F793804}" type="pres">
      <dgm:prSet presAssocID="{9A1AA31B-B61E-44F8-89C8-4B0FD8DA5669}" presName="parentText" presStyleLbl="node1" presStyleIdx="1" presStyleCnt="4">
        <dgm:presLayoutVars>
          <dgm:chMax val="0"/>
          <dgm:bulletEnabled val="1"/>
        </dgm:presLayoutVars>
      </dgm:prSet>
      <dgm:spPr/>
    </dgm:pt>
    <dgm:pt modelId="{8CA85340-3DE2-478D-92FD-AEC80868F907}" type="pres">
      <dgm:prSet presAssocID="{92693B7B-59A3-4685-8822-A9204AE64056}" presName="spacer" presStyleCnt="0"/>
      <dgm:spPr/>
    </dgm:pt>
    <dgm:pt modelId="{25E3941C-E7A8-426D-9543-406C60245BCF}" type="pres">
      <dgm:prSet presAssocID="{F2724B74-FB81-40F1-8F0E-16F9EAF6E336}" presName="parentText" presStyleLbl="node1" presStyleIdx="2" presStyleCnt="4">
        <dgm:presLayoutVars>
          <dgm:chMax val="0"/>
          <dgm:bulletEnabled val="1"/>
        </dgm:presLayoutVars>
      </dgm:prSet>
      <dgm:spPr/>
    </dgm:pt>
    <dgm:pt modelId="{F466589C-F35A-4240-B67A-1CF4A2A64911}" type="pres">
      <dgm:prSet presAssocID="{C2552BF2-D30B-4A5F-90EF-96524C8C9CAB}" presName="spacer" presStyleCnt="0"/>
      <dgm:spPr/>
    </dgm:pt>
    <dgm:pt modelId="{B6031C03-82F9-41A3-8060-022F999C8677}" type="pres">
      <dgm:prSet presAssocID="{6AB8D84E-E1F1-493E-B55D-194B99AEB98F}" presName="parentText" presStyleLbl="node1" presStyleIdx="3" presStyleCnt="4">
        <dgm:presLayoutVars>
          <dgm:chMax val="0"/>
          <dgm:bulletEnabled val="1"/>
        </dgm:presLayoutVars>
      </dgm:prSet>
      <dgm:spPr/>
    </dgm:pt>
  </dgm:ptLst>
  <dgm:cxnLst>
    <dgm:cxn modelId="{31B23F05-A8D1-4BB9-86B7-2C8F726A38FA}" srcId="{F634FD02-4F1B-423C-BFA4-E8501B17A1FB}" destId="{9A1AA31B-B61E-44F8-89C8-4B0FD8DA5669}" srcOrd="1" destOrd="0" parTransId="{3FC14D8B-C55E-4739-9FF8-7AE95A216071}" sibTransId="{92693B7B-59A3-4685-8822-A9204AE64056}"/>
    <dgm:cxn modelId="{80C8181C-31E1-4237-8DF5-59C7C45B0955}" type="presOf" srcId="{6AB8D84E-E1F1-493E-B55D-194B99AEB98F}" destId="{B6031C03-82F9-41A3-8060-022F999C8677}" srcOrd="0" destOrd="0" presId="urn:microsoft.com/office/officeart/2005/8/layout/vList2"/>
    <dgm:cxn modelId="{9EA1532C-64B8-4552-A542-BE0A4CF978EE}" type="presOf" srcId="{F634FD02-4F1B-423C-BFA4-E8501B17A1FB}" destId="{EF984A64-43D8-4ECC-ACA1-66D243FE12AE}" srcOrd="0" destOrd="0" presId="urn:microsoft.com/office/officeart/2005/8/layout/vList2"/>
    <dgm:cxn modelId="{D82FC535-9452-48CE-A912-ABC4CB801B87}" srcId="{F634FD02-4F1B-423C-BFA4-E8501B17A1FB}" destId="{6AB8D84E-E1F1-493E-B55D-194B99AEB98F}" srcOrd="3" destOrd="0" parTransId="{77BA5EBA-868D-445A-802D-CFEE88181AF2}" sibTransId="{5B8A0AF8-D239-43DA-B9B5-381896DD7086}"/>
    <dgm:cxn modelId="{F3793056-BD7B-492B-AEBB-CF85008167AE}" type="presOf" srcId="{9A1AA31B-B61E-44F8-89C8-4B0FD8DA5669}" destId="{97C4619E-9C7E-40EB-84EF-21FE0F793804}" srcOrd="0" destOrd="0" presId="urn:microsoft.com/office/officeart/2005/8/layout/vList2"/>
    <dgm:cxn modelId="{023382D0-233D-4EAB-8EE5-D66989AD1F02}" type="presOf" srcId="{F2724B74-FB81-40F1-8F0E-16F9EAF6E336}" destId="{25E3941C-E7A8-426D-9543-406C60245BCF}" srcOrd="0" destOrd="0" presId="urn:microsoft.com/office/officeart/2005/8/layout/vList2"/>
    <dgm:cxn modelId="{927C96D2-DD72-4B83-83EE-F97473D757FD}" type="presOf" srcId="{A263BF78-6F5D-469E-942B-0623F5AE4228}" destId="{5ED11C64-6857-43E8-9D13-BB33FDDF8AE3}" srcOrd="0" destOrd="0" presId="urn:microsoft.com/office/officeart/2005/8/layout/vList2"/>
    <dgm:cxn modelId="{2CC83BDB-741F-4303-8BE7-792D97D910D9}" srcId="{F634FD02-4F1B-423C-BFA4-E8501B17A1FB}" destId="{A263BF78-6F5D-469E-942B-0623F5AE4228}" srcOrd="0" destOrd="0" parTransId="{17823393-67B2-45FE-BAD3-6065AB9F3286}" sibTransId="{28E32EBA-4421-474F-AC0C-E8B37BB9CA01}"/>
    <dgm:cxn modelId="{077F40EA-F58F-47FD-AE00-3B409A8DC48E}" srcId="{F634FD02-4F1B-423C-BFA4-E8501B17A1FB}" destId="{F2724B74-FB81-40F1-8F0E-16F9EAF6E336}" srcOrd="2" destOrd="0" parTransId="{F73E7AAD-7F4B-46DD-801F-F5186327813F}" sibTransId="{C2552BF2-D30B-4A5F-90EF-96524C8C9CAB}"/>
    <dgm:cxn modelId="{85DC8361-2BFB-46A3-9659-12F22FA6A8E0}" type="presParOf" srcId="{EF984A64-43D8-4ECC-ACA1-66D243FE12AE}" destId="{5ED11C64-6857-43E8-9D13-BB33FDDF8AE3}" srcOrd="0" destOrd="0" presId="urn:microsoft.com/office/officeart/2005/8/layout/vList2"/>
    <dgm:cxn modelId="{0FBEFDB5-70DC-4CA4-8C2C-5C26E1C12F71}" type="presParOf" srcId="{EF984A64-43D8-4ECC-ACA1-66D243FE12AE}" destId="{F8A5B47E-9121-4FBB-BF9A-C23C85848BD2}" srcOrd="1" destOrd="0" presId="urn:microsoft.com/office/officeart/2005/8/layout/vList2"/>
    <dgm:cxn modelId="{984DF583-DC20-46FE-B509-532E1F52C480}" type="presParOf" srcId="{EF984A64-43D8-4ECC-ACA1-66D243FE12AE}" destId="{97C4619E-9C7E-40EB-84EF-21FE0F793804}" srcOrd="2" destOrd="0" presId="urn:microsoft.com/office/officeart/2005/8/layout/vList2"/>
    <dgm:cxn modelId="{AAEC2171-4745-4761-8844-C685107EAC6C}" type="presParOf" srcId="{EF984A64-43D8-4ECC-ACA1-66D243FE12AE}" destId="{8CA85340-3DE2-478D-92FD-AEC80868F907}" srcOrd="3" destOrd="0" presId="urn:microsoft.com/office/officeart/2005/8/layout/vList2"/>
    <dgm:cxn modelId="{FDF84BE2-EDBB-46EE-9771-CFB371840BEA}" type="presParOf" srcId="{EF984A64-43D8-4ECC-ACA1-66D243FE12AE}" destId="{25E3941C-E7A8-426D-9543-406C60245BCF}" srcOrd="4" destOrd="0" presId="urn:microsoft.com/office/officeart/2005/8/layout/vList2"/>
    <dgm:cxn modelId="{430EB7A6-80C8-4330-A206-8B158133524B}" type="presParOf" srcId="{EF984A64-43D8-4ECC-ACA1-66D243FE12AE}" destId="{F466589C-F35A-4240-B67A-1CF4A2A64911}" srcOrd="5" destOrd="0" presId="urn:microsoft.com/office/officeart/2005/8/layout/vList2"/>
    <dgm:cxn modelId="{D13A7BEA-9085-4BB2-8AE0-A8E001ACCDD1}" type="presParOf" srcId="{EF984A64-43D8-4ECC-ACA1-66D243FE12AE}" destId="{B6031C03-82F9-41A3-8060-022F999C86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75B033-46FC-49B0-975D-F2C71BD3E9C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8B6C7C0-C3B4-4AFD-8C1A-72E54FF756A3}">
      <dgm:prSet/>
      <dgm:spPr/>
      <dgm:t>
        <a:bodyPr/>
        <a:lstStyle/>
        <a:p>
          <a:r>
            <a:rPr lang="es-AR"/>
            <a:t>Dado un grafo no dirigido G = (V ,E ) conexo con distancias en las aristas, </a:t>
          </a:r>
          <a:r>
            <a:rPr lang="es-AR" b="1"/>
            <a:t>determinar un recorrido que pase al menos una vez por cada arista y cuya longitud sea mínima.</a:t>
          </a:r>
          <a:endParaRPr lang="en-US"/>
        </a:p>
      </dgm:t>
    </dgm:pt>
    <dgm:pt modelId="{5D664E4F-BA8F-4B23-9CCD-0D916D953472}" type="parTrans" cxnId="{BDE6C82A-684B-483E-A2B9-F52348C35A89}">
      <dgm:prSet/>
      <dgm:spPr/>
      <dgm:t>
        <a:bodyPr/>
        <a:lstStyle/>
        <a:p>
          <a:endParaRPr lang="en-US"/>
        </a:p>
      </dgm:t>
    </dgm:pt>
    <dgm:pt modelId="{DB1CE1E8-6EC6-4FBC-A92D-55C650434B3F}" type="sibTrans" cxnId="{BDE6C82A-684B-483E-A2B9-F52348C35A89}">
      <dgm:prSet/>
      <dgm:spPr/>
      <dgm:t>
        <a:bodyPr/>
        <a:lstStyle/>
        <a:p>
          <a:endParaRPr lang="en-US"/>
        </a:p>
      </dgm:t>
    </dgm:pt>
    <dgm:pt modelId="{F691A7A3-2960-4656-9EEB-6355B1283B12}">
      <dgm:prSet/>
      <dgm:spPr/>
      <dgm:t>
        <a:bodyPr/>
        <a:lstStyle/>
        <a:p>
          <a:r>
            <a:rPr lang="es-AR"/>
            <a:t>Corresponde al problema de un cartero que tiene que pasar por todas las calles de una red para repartir el correo recorriendo la menor distancia posible.</a:t>
          </a:r>
          <a:endParaRPr lang="en-US"/>
        </a:p>
      </dgm:t>
    </dgm:pt>
    <dgm:pt modelId="{AACCD7DD-015E-42BE-997E-C428850ADBF4}" type="parTrans" cxnId="{AD6E88D8-4C42-4AB4-BF71-EF0F51B8082E}">
      <dgm:prSet/>
      <dgm:spPr/>
      <dgm:t>
        <a:bodyPr/>
        <a:lstStyle/>
        <a:p>
          <a:endParaRPr lang="en-US"/>
        </a:p>
      </dgm:t>
    </dgm:pt>
    <dgm:pt modelId="{C821B2D3-DE73-426B-8837-21F5164F208A}" type="sibTrans" cxnId="{AD6E88D8-4C42-4AB4-BF71-EF0F51B8082E}">
      <dgm:prSet/>
      <dgm:spPr/>
      <dgm:t>
        <a:bodyPr/>
        <a:lstStyle/>
        <a:p>
          <a:endParaRPr lang="en-US"/>
        </a:p>
      </dgm:t>
    </dgm:pt>
    <dgm:pt modelId="{8D1F94EC-F999-4544-AF9C-D502C2EEEBA2}">
      <dgm:prSet/>
      <dgm:spPr/>
      <dgm:t>
        <a:bodyPr/>
        <a:lstStyle/>
        <a:p>
          <a:r>
            <a:rPr lang="es-AR" b="1"/>
            <a:t>Si el grafo tiene un ciclo euleriano es evidente que ese ciclo será la solución al problema</a:t>
          </a:r>
          <a:r>
            <a:rPr lang="es-AR"/>
            <a:t>. Si no lo tiene (algún vértice es de grado impar), alguna o algunas aristas han de ser recorridas más de una vez. </a:t>
          </a:r>
          <a:endParaRPr lang="en-US"/>
        </a:p>
      </dgm:t>
    </dgm:pt>
    <dgm:pt modelId="{052AC9A5-737A-4FE7-89CC-561FD76F6F84}" type="parTrans" cxnId="{A9144ECB-7F18-4EEE-8EDC-16D2A8CD1F8E}">
      <dgm:prSet/>
      <dgm:spPr/>
      <dgm:t>
        <a:bodyPr/>
        <a:lstStyle/>
        <a:p>
          <a:endParaRPr lang="en-US"/>
        </a:p>
      </dgm:t>
    </dgm:pt>
    <dgm:pt modelId="{242068CB-AEC5-4FD6-AA85-7055DB4DBB36}" type="sibTrans" cxnId="{A9144ECB-7F18-4EEE-8EDC-16D2A8CD1F8E}">
      <dgm:prSet/>
      <dgm:spPr/>
      <dgm:t>
        <a:bodyPr/>
        <a:lstStyle/>
        <a:p>
          <a:endParaRPr lang="en-US"/>
        </a:p>
      </dgm:t>
    </dgm:pt>
    <dgm:pt modelId="{0BF0104A-3D7F-43B2-94A9-274AB270A432}" type="pres">
      <dgm:prSet presAssocID="{7175B033-46FC-49B0-975D-F2C71BD3E9C1}" presName="linear" presStyleCnt="0">
        <dgm:presLayoutVars>
          <dgm:animLvl val="lvl"/>
          <dgm:resizeHandles val="exact"/>
        </dgm:presLayoutVars>
      </dgm:prSet>
      <dgm:spPr/>
    </dgm:pt>
    <dgm:pt modelId="{8C31A6A4-08F6-400F-94EF-C2799D229E4B}" type="pres">
      <dgm:prSet presAssocID="{B8B6C7C0-C3B4-4AFD-8C1A-72E54FF756A3}" presName="parentText" presStyleLbl="node1" presStyleIdx="0" presStyleCnt="3">
        <dgm:presLayoutVars>
          <dgm:chMax val="0"/>
          <dgm:bulletEnabled val="1"/>
        </dgm:presLayoutVars>
      </dgm:prSet>
      <dgm:spPr/>
    </dgm:pt>
    <dgm:pt modelId="{3F9036C7-8895-4AE4-8351-AB749666D526}" type="pres">
      <dgm:prSet presAssocID="{DB1CE1E8-6EC6-4FBC-A92D-55C650434B3F}" presName="spacer" presStyleCnt="0"/>
      <dgm:spPr/>
    </dgm:pt>
    <dgm:pt modelId="{4F34F641-8372-48A9-8C77-3102F8EB12D0}" type="pres">
      <dgm:prSet presAssocID="{F691A7A3-2960-4656-9EEB-6355B1283B12}" presName="parentText" presStyleLbl="node1" presStyleIdx="1" presStyleCnt="3">
        <dgm:presLayoutVars>
          <dgm:chMax val="0"/>
          <dgm:bulletEnabled val="1"/>
        </dgm:presLayoutVars>
      </dgm:prSet>
      <dgm:spPr/>
    </dgm:pt>
    <dgm:pt modelId="{79A2C8B8-1D1A-4426-BA6A-E0E21B3C4845}" type="pres">
      <dgm:prSet presAssocID="{C821B2D3-DE73-426B-8837-21F5164F208A}" presName="spacer" presStyleCnt="0"/>
      <dgm:spPr/>
    </dgm:pt>
    <dgm:pt modelId="{3C96C40E-5003-4279-A901-B9C9F8788A45}" type="pres">
      <dgm:prSet presAssocID="{8D1F94EC-F999-4544-AF9C-D502C2EEEBA2}" presName="parentText" presStyleLbl="node1" presStyleIdx="2" presStyleCnt="3">
        <dgm:presLayoutVars>
          <dgm:chMax val="0"/>
          <dgm:bulletEnabled val="1"/>
        </dgm:presLayoutVars>
      </dgm:prSet>
      <dgm:spPr/>
    </dgm:pt>
  </dgm:ptLst>
  <dgm:cxnLst>
    <dgm:cxn modelId="{BDE6C82A-684B-483E-A2B9-F52348C35A89}" srcId="{7175B033-46FC-49B0-975D-F2C71BD3E9C1}" destId="{B8B6C7C0-C3B4-4AFD-8C1A-72E54FF756A3}" srcOrd="0" destOrd="0" parTransId="{5D664E4F-BA8F-4B23-9CCD-0D916D953472}" sibTransId="{DB1CE1E8-6EC6-4FBC-A92D-55C650434B3F}"/>
    <dgm:cxn modelId="{B10F7981-A7F3-4DF2-9F41-11909F2A1577}" type="presOf" srcId="{B8B6C7C0-C3B4-4AFD-8C1A-72E54FF756A3}" destId="{8C31A6A4-08F6-400F-94EF-C2799D229E4B}" srcOrd="0" destOrd="0" presId="urn:microsoft.com/office/officeart/2005/8/layout/vList2"/>
    <dgm:cxn modelId="{A9144ECB-7F18-4EEE-8EDC-16D2A8CD1F8E}" srcId="{7175B033-46FC-49B0-975D-F2C71BD3E9C1}" destId="{8D1F94EC-F999-4544-AF9C-D502C2EEEBA2}" srcOrd="2" destOrd="0" parTransId="{052AC9A5-737A-4FE7-89CC-561FD76F6F84}" sibTransId="{242068CB-AEC5-4FD6-AA85-7055DB4DBB36}"/>
    <dgm:cxn modelId="{AD6E88D8-4C42-4AB4-BF71-EF0F51B8082E}" srcId="{7175B033-46FC-49B0-975D-F2C71BD3E9C1}" destId="{F691A7A3-2960-4656-9EEB-6355B1283B12}" srcOrd="1" destOrd="0" parTransId="{AACCD7DD-015E-42BE-997E-C428850ADBF4}" sibTransId="{C821B2D3-DE73-426B-8837-21F5164F208A}"/>
    <dgm:cxn modelId="{C41FAAE5-F11C-41F2-BBB8-D02BABDFC05F}" type="presOf" srcId="{F691A7A3-2960-4656-9EEB-6355B1283B12}" destId="{4F34F641-8372-48A9-8C77-3102F8EB12D0}" srcOrd="0" destOrd="0" presId="urn:microsoft.com/office/officeart/2005/8/layout/vList2"/>
    <dgm:cxn modelId="{164E7AED-61BA-47C2-B04E-4A921506C1B3}" type="presOf" srcId="{8D1F94EC-F999-4544-AF9C-D502C2EEEBA2}" destId="{3C96C40E-5003-4279-A901-B9C9F8788A45}" srcOrd="0" destOrd="0" presId="urn:microsoft.com/office/officeart/2005/8/layout/vList2"/>
    <dgm:cxn modelId="{9C8096FE-EDC7-464A-87CC-D906ACBC826F}" type="presOf" srcId="{7175B033-46FC-49B0-975D-F2C71BD3E9C1}" destId="{0BF0104A-3D7F-43B2-94A9-274AB270A432}" srcOrd="0" destOrd="0" presId="urn:microsoft.com/office/officeart/2005/8/layout/vList2"/>
    <dgm:cxn modelId="{3EA0D6C5-417C-4D11-A25D-23E862F1B6DB}" type="presParOf" srcId="{0BF0104A-3D7F-43B2-94A9-274AB270A432}" destId="{8C31A6A4-08F6-400F-94EF-C2799D229E4B}" srcOrd="0" destOrd="0" presId="urn:microsoft.com/office/officeart/2005/8/layout/vList2"/>
    <dgm:cxn modelId="{23E2ED17-E3DC-4D27-9C7D-14A5FFFFA5AC}" type="presParOf" srcId="{0BF0104A-3D7F-43B2-94A9-274AB270A432}" destId="{3F9036C7-8895-4AE4-8351-AB749666D526}" srcOrd="1" destOrd="0" presId="urn:microsoft.com/office/officeart/2005/8/layout/vList2"/>
    <dgm:cxn modelId="{10609E4F-C884-4FD9-AB2B-7EC6E503CD79}" type="presParOf" srcId="{0BF0104A-3D7F-43B2-94A9-274AB270A432}" destId="{4F34F641-8372-48A9-8C77-3102F8EB12D0}" srcOrd="2" destOrd="0" presId="urn:microsoft.com/office/officeart/2005/8/layout/vList2"/>
    <dgm:cxn modelId="{4D01AC5D-CF15-4D69-B4B0-897B9A397F4C}" type="presParOf" srcId="{0BF0104A-3D7F-43B2-94A9-274AB270A432}" destId="{79A2C8B8-1D1A-4426-BA6A-E0E21B3C4845}" srcOrd="3" destOrd="0" presId="urn:microsoft.com/office/officeart/2005/8/layout/vList2"/>
    <dgm:cxn modelId="{CFBCAB79-1DC8-4829-8D4F-D00A95D53A44}" type="presParOf" srcId="{0BF0104A-3D7F-43B2-94A9-274AB270A432}" destId="{3C96C40E-5003-4279-A901-B9C9F8788A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43D543-2F2A-4CF6-9F3D-AABA58FE4A6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40C4DD5-6225-44D8-97D8-3CBDD039BACE}">
      <dgm:prSet/>
      <dgm:spPr/>
      <dgm:t>
        <a:bodyPr/>
        <a:lstStyle/>
        <a:p>
          <a:r>
            <a:rPr lang="es-AR"/>
            <a:t>Si G' es el grafo dual de un grafo planar G, entonces G' también es un grafo planar (que puede tener bucles y ser un multigrafo, es decir, tener aristas múltiples).</a:t>
          </a:r>
          <a:endParaRPr lang="en-US"/>
        </a:p>
      </dgm:t>
    </dgm:pt>
    <dgm:pt modelId="{174D7B2A-6D1C-4137-91E8-29547564DDA9}" type="parTrans" cxnId="{28879B03-AED4-46E4-8CFD-CF83C829B7BB}">
      <dgm:prSet/>
      <dgm:spPr/>
      <dgm:t>
        <a:bodyPr/>
        <a:lstStyle/>
        <a:p>
          <a:endParaRPr lang="en-US"/>
        </a:p>
      </dgm:t>
    </dgm:pt>
    <dgm:pt modelId="{5FE5FDA1-A16B-4A2B-B792-9407DAE0C907}" type="sibTrans" cxnId="{28879B03-AED4-46E4-8CFD-CF83C829B7BB}">
      <dgm:prSet/>
      <dgm:spPr/>
      <dgm:t>
        <a:bodyPr/>
        <a:lstStyle/>
        <a:p>
          <a:endParaRPr lang="en-US"/>
        </a:p>
      </dgm:t>
    </dgm:pt>
    <dgm:pt modelId="{BC99E371-325A-411A-8ADE-763C10AAA9D7}">
      <dgm:prSet/>
      <dgm:spPr/>
      <dgm:t>
        <a:bodyPr/>
        <a:lstStyle/>
        <a:p>
          <a:r>
            <a:rPr lang="es-AR"/>
            <a:t>Si G' es el grafo dual de un grafo planar G, entonces el grafo dual de G' es G.</a:t>
          </a:r>
          <a:endParaRPr lang="en-US"/>
        </a:p>
      </dgm:t>
    </dgm:pt>
    <dgm:pt modelId="{61FE792A-9600-4437-A8AB-FDA6350651D5}" type="parTrans" cxnId="{907C6E2B-C53E-4010-A9BE-F8A61C92F36C}">
      <dgm:prSet/>
      <dgm:spPr/>
      <dgm:t>
        <a:bodyPr/>
        <a:lstStyle/>
        <a:p>
          <a:endParaRPr lang="en-US"/>
        </a:p>
      </dgm:t>
    </dgm:pt>
    <dgm:pt modelId="{CAF09614-22B6-4597-8D42-09414C086813}" type="sibTrans" cxnId="{907C6E2B-C53E-4010-A9BE-F8A61C92F36C}">
      <dgm:prSet/>
      <dgm:spPr/>
      <dgm:t>
        <a:bodyPr/>
        <a:lstStyle/>
        <a:p>
          <a:endParaRPr lang="en-US"/>
        </a:p>
      </dgm:t>
    </dgm:pt>
    <dgm:pt modelId="{1E9F3FA8-C620-43FB-9734-416EDB736453}">
      <dgm:prSet/>
      <dgm:spPr/>
      <dgm:t>
        <a:bodyPr/>
        <a:lstStyle/>
        <a:p>
          <a:r>
            <a:rPr lang="es-AR"/>
            <a:t>Si G es un grafo planar, entonces puede que no exista un único grafo dual para G, en el sentido que G puede tener grafos duales no-isomorfos, dependiendo de la distribución particular de los planos. </a:t>
          </a:r>
          <a:endParaRPr lang="en-US"/>
        </a:p>
      </dgm:t>
    </dgm:pt>
    <dgm:pt modelId="{ABD70CBA-738E-4A5B-AA78-E916C38DDD89}" type="parTrans" cxnId="{3B09BAFB-CD86-48F3-ADDE-0AF008EDF395}">
      <dgm:prSet/>
      <dgm:spPr/>
      <dgm:t>
        <a:bodyPr/>
        <a:lstStyle/>
        <a:p>
          <a:endParaRPr lang="en-US"/>
        </a:p>
      </dgm:t>
    </dgm:pt>
    <dgm:pt modelId="{CCF84FBC-BD3C-4E15-93AB-A37E17A44CC1}" type="sibTrans" cxnId="{3B09BAFB-CD86-48F3-ADDE-0AF008EDF395}">
      <dgm:prSet/>
      <dgm:spPr/>
      <dgm:t>
        <a:bodyPr/>
        <a:lstStyle/>
        <a:p>
          <a:endParaRPr lang="en-US"/>
        </a:p>
      </dgm:t>
    </dgm:pt>
    <dgm:pt modelId="{6E9E5102-D196-4125-8071-709307F1325C}" type="pres">
      <dgm:prSet presAssocID="{7743D543-2F2A-4CF6-9F3D-AABA58FE4A67}" presName="linear" presStyleCnt="0">
        <dgm:presLayoutVars>
          <dgm:animLvl val="lvl"/>
          <dgm:resizeHandles val="exact"/>
        </dgm:presLayoutVars>
      </dgm:prSet>
      <dgm:spPr/>
    </dgm:pt>
    <dgm:pt modelId="{290B12BF-B31B-4823-B9BA-414748F7EE88}" type="pres">
      <dgm:prSet presAssocID="{640C4DD5-6225-44D8-97D8-3CBDD039BACE}" presName="parentText" presStyleLbl="node1" presStyleIdx="0" presStyleCnt="3">
        <dgm:presLayoutVars>
          <dgm:chMax val="0"/>
          <dgm:bulletEnabled val="1"/>
        </dgm:presLayoutVars>
      </dgm:prSet>
      <dgm:spPr/>
    </dgm:pt>
    <dgm:pt modelId="{3B6331D3-9204-44D8-82BF-95387B059B78}" type="pres">
      <dgm:prSet presAssocID="{5FE5FDA1-A16B-4A2B-B792-9407DAE0C907}" presName="spacer" presStyleCnt="0"/>
      <dgm:spPr/>
    </dgm:pt>
    <dgm:pt modelId="{D4E9DAD2-22F1-4D14-8DA1-9CF867E85F68}" type="pres">
      <dgm:prSet presAssocID="{BC99E371-325A-411A-8ADE-763C10AAA9D7}" presName="parentText" presStyleLbl="node1" presStyleIdx="1" presStyleCnt="3">
        <dgm:presLayoutVars>
          <dgm:chMax val="0"/>
          <dgm:bulletEnabled val="1"/>
        </dgm:presLayoutVars>
      </dgm:prSet>
      <dgm:spPr/>
    </dgm:pt>
    <dgm:pt modelId="{D43C6942-99E0-4721-8DB2-EEEAF6F31609}" type="pres">
      <dgm:prSet presAssocID="{CAF09614-22B6-4597-8D42-09414C086813}" presName="spacer" presStyleCnt="0"/>
      <dgm:spPr/>
    </dgm:pt>
    <dgm:pt modelId="{C1B59800-20AF-4729-A353-EEED2AFF1CD6}" type="pres">
      <dgm:prSet presAssocID="{1E9F3FA8-C620-43FB-9734-416EDB736453}" presName="parentText" presStyleLbl="node1" presStyleIdx="2" presStyleCnt="3">
        <dgm:presLayoutVars>
          <dgm:chMax val="0"/>
          <dgm:bulletEnabled val="1"/>
        </dgm:presLayoutVars>
      </dgm:prSet>
      <dgm:spPr/>
    </dgm:pt>
  </dgm:ptLst>
  <dgm:cxnLst>
    <dgm:cxn modelId="{28879B03-AED4-46E4-8CFD-CF83C829B7BB}" srcId="{7743D543-2F2A-4CF6-9F3D-AABA58FE4A67}" destId="{640C4DD5-6225-44D8-97D8-3CBDD039BACE}" srcOrd="0" destOrd="0" parTransId="{174D7B2A-6D1C-4137-91E8-29547564DDA9}" sibTransId="{5FE5FDA1-A16B-4A2B-B792-9407DAE0C907}"/>
    <dgm:cxn modelId="{907C6E2B-C53E-4010-A9BE-F8A61C92F36C}" srcId="{7743D543-2F2A-4CF6-9F3D-AABA58FE4A67}" destId="{BC99E371-325A-411A-8ADE-763C10AAA9D7}" srcOrd="1" destOrd="0" parTransId="{61FE792A-9600-4437-A8AB-FDA6350651D5}" sibTransId="{CAF09614-22B6-4597-8D42-09414C086813}"/>
    <dgm:cxn modelId="{4EB99777-D485-434E-8B50-449903D57970}" type="presOf" srcId="{7743D543-2F2A-4CF6-9F3D-AABA58FE4A67}" destId="{6E9E5102-D196-4125-8071-709307F1325C}" srcOrd="0" destOrd="0" presId="urn:microsoft.com/office/officeart/2005/8/layout/vList2"/>
    <dgm:cxn modelId="{6AD5DA7F-674E-4A25-979D-A76F3E7C4EE6}" type="presOf" srcId="{1E9F3FA8-C620-43FB-9734-416EDB736453}" destId="{C1B59800-20AF-4729-A353-EEED2AFF1CD6}" srcOrd="0" destOrd="0" presId="urn:microsoft.com/office/officeart/2005/8/layout/vList2"/>
    <dgm:cxn modelId="{CEE4089B-210C-4457-9A7C-311A303A6269}" type="presOf" srcId="{640C4DD5-6225-44D8-97D8-3CBDD039BACE}" destId="{290B12BF-B31B-4823-B9BA-414748F7EE88}" srcOrd="0" destOrd="0" presId="urn:microsoft.com/office/officeart/2005/8/layout/vList2"/>
    <dgm:cxn modelId="{FC2846B4-E63F-409D-9AC6-B8831896084E}" type="presOf" srcId="{BC99E371-325A-411A-8ADE-763C10AAA9D7}" destId="{D4E9DAD2-22F1-4D14-8DA1-9CF867E85F68}" srcOrd="0" destOrd="0" presId="urn:microsoft.com/office/officeart/2005/8/layout/vList2"/>
    <dgm:cxn modelId="{3B09BAFB-CD86-48F3-ADDE-0AF008EDF395}" srcId="{7743D543-2F2A-4CF6-9F3D-AABA58FE4A67}" destId="{1E9F3FA8-C620-43FB-9734-416EDB736453}" srcOrd="2" destOrd="0" parTransId="{ABD70CBA-738E-4A5B-AA78-E916C38DDD89}" sibTransId="{CCF84FBC-BD3C-4E15-93AB-A37E17A44CC1}"/>
    <dgm:cxn modelId="{FF9F09D8-20E3-43FD-96ED-4189DDF70CC5}" type="presParOf" srcId="{6E9E5102-D196-4125-8071-709307F1325C}" destId="{290B12BF-B31B-4823-B9BA-414748F7EE88}" srcOrd="0" destOrd="0" presId="urn:microsoft.com/office/officeart/2005/8/layout/vList2"/>
    <dgm:cxn modelId="{63AC8208-CE46-4C78-BF34-EA80266AA5F4}" type="presParOf" srcId="{6E9E5102-D196-4125-8071-709307F1325C}" destId="{3B6331D3-9204-44D8-82BF-95387B059B78}" srcOrd="1" destOrd="0" presId="urn:microsoft.com/office/officeart/2005/8/layout/vList2"/>
    <dgm:cxn modelId="{65AEA002-F6AA-4096-A29F-B55136665B6E}" type="presParOf" srcId="{6E9E5102-D196-4125-8071-709307F1325C}" destId="{D4E9DAD2-22F1-4D14-8DA1-9CF867E85F68}" srcOrd="2" destOrd="0" presId="urn:microsoft.com/office/officeart/2005/8/layout/vList2"/>
    <dgm:cxn modelId="{B07598A1-546D-4A95-BBE8-061C8AF3F777}" type="presParOf" srcId="{6E9E5102-D196-4125-8071-709307F1325C}" destId="{D43C6942-99E0-4721-8DB2-EEEAF6F31609}" srcOrd="3" destOrd="0" presId="urn:microsoft.com/office/officeart/2005/8/layout/vList2"/>
    <dgm:cxn modelId="{9C13F940-C2CC-4246-B218-C004FA265C2D}" type="presParOf" srcId="{6E9E5102-D196-4125-8071-709307F1325C}" destId="{C1B59800-20AF-4729-A353-EEED2AFF1C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D92B27-479E-41E6-A008-3DA38E48BE9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F84341B2-6C6B-4337-9B2B-32451E065E96}">
      <dgm:prSet/>
      <dgm:spPr/>
      <dgm:t>
        <a:bodyPr/>
        <a:lstStyle/>
        <a:p>
          <a:r>
            <a:rPr lang="en-US"/>
            <a:t>La mayor </a:t>
          </a:r>
          <a:r>
            <a:rPr lang="en-US" b="1"/>
            <a:t>diferencia </a:t>
          </a:r>
          <a:r>
            <a:rPr lang="en-US"/>
            <a:t>radica en que PERT emplea </a:t>
          </a:r>
          <a:r>
            <a:rPr lang="en-US" b="1"/>
            <a:t>tres estimados de tiempo</a:t>
          </a:r>
          <a:r>
            <a:rPr lang="en-US"/>
            <a:t> para cada actividad con sus </a:t>
          </a:r>
          <a:r>
            <a:rPr lang="en-US" b="1"/>
            <a:t>probabilidades asociadas</a:t>
          </a:r>
          <a:r>
            <a:rPr lang="en-US"/>
            <a:t> de que occurran. Sirven para </a:t>
          </a:r>
          <a:r>
            <a:rPr lang="en-US" b="1"/>
            <a:t>calcular valores esperados</a:t>
          </a:r>
          <a:r>
            <a:rPr lang="en-US"/>
            <a:t> y </a:t>
          </a:r>
          <a:r>
            <a:rPr lang="en-US" b="1"/>
            <a:t>desviaciones estándar</a:t>
          </a:r>
          <a:r>
            <a:rPr lang="en-US"/>
            <a:t> para los </a:t>
          </a:r>
          <a:r>
            <a:rPr lang="en-US" b="1"/>
            <a:t>tiempos </a:t>
          </a:r>
          <a:r>
            <a:rPr lang="en-US"/>
            <a:t>de cada actividad.</a:t>
          </a:r>
        </a:p>
      </dgm:t>
    </dgm:pt>
    <dgm:pt modelId="{B7DBE9FE-AE8F-40EC-858B-CE5D1C9F1471}" type="parTrans" cxnId="{BFB22285-0026-4C53-B4D8-0AB23E0BCE7A}">
      <dgm:prSet/>
      <dgm:spPr/>
      <dgm:t>
        <a:bodyPr/>
        <a:lstStyle/>
        <a:p>
          <a:endParaRPr lang="en-US"/>
        </a:p>
      </dgm:t>
    </dgm:pt>
    <dgm:pt modelId="{B300897D-578E-4B83-9994-22A73C8AACC2}" type="sibTrans" cxnId="{BFB22285-0026-4C53-B4D8-0AB23E0BCE7A}">
      <dgm:prSet/>
      <dgm:spPr/>
      <dgm:t>
        <a:bodyPr/>
        <a:lstStyle/>
        <a:p>
          <a:endParaRPr lang="en-US"/>
        </a:p>
      </dgm:t>
    </dgm:pt>
    <dgm:pt modelId="{86893022-E00E-44F5-B8FA-A73DAD86ED48}">
      <dgm:prSet/>
      <dgm:spPr/>
      <dgm:t>
        <a:bodyPr/>
        <a:lstStyle/>
        <a:p>
          <a:r>
            <a:rPr lang="en-US"/>
            <a:t>CPM asume que los </a:t>
          </a:r>
          <a:r>
            <a:rPr lang="en-US" b="1"/>
            <a:t>tiempos de cada actividad</a:t>
          </a:r>
          <a:r>
            <a:rPr lang="en-US"/>
            <a:t> son conocidos  </a:t>
          </a:r>
          <a:r>
            <a:rPr lang="en-US" b="1"/>
            <a:t>con certeza</a:t>
          </a:r>
          <a:r>
            <a:rPr lang="en-US"/>
            <a:t> y  por tanto se tiene </a:t>
          </a:r>
          <a:r>
            <a:rPr lang="en-US" b="1"/>
            <a:t>un solo tiempo</a:t>
          </a:r>
          <a:r>
            <a:rPr lang="en-US"/>
            <a:t> para cada actividad.</a:t>
          </a:r>
        </a:p>
      </dgm:t>
    </dgm:pt>
    <dgm:pt modelId="{5DCE05C6-F420-4308-844F-A7EFC72A3703}" type="parTrans" cxnId="{B508AC6C-288D-446A-9B94-84AB224CD402}">
      <dgm:prSet/>
      <dgm:spPr/>
      <dgm:t>
        <a:bodyPr/>
        <a:lstStyle/>
        <a:p>
          <a:endParaRPr lang="en-US"/>
        </a:p>
      </dgm:t>
    </dgm:pt>
    <dgm:pt modelId="{40AD8DBF-E708-4049-9B7F-D7F1C3CD0779}" type="sibTrans" cxnId="{B508AC6C-288D-446A-9B94-84AB224CD402}">
      <dgm:prSet/>
      <dgm:spPr/>
      <dgm:t>
        <a:bodyPr/>
        <a:lstStyle/>
        <a:p>
          <a:endParaRPr lang="en-US"/>
        </a:p>
      </dgm:t>
    </dgm:pt>
    <dgm:pt modelId="{9E2937D3-EC13-43B2-AABD-28CA50589F03}">
      <dgm:prSet/>
      <dgm:spPr/>
      <dgm:t>
        <a:bodyPr/>
        <a:lstStyle/>
        <a:p>
          <a:r>
            <a:rPr lang="en-US"/>
            <a:t>PERT/Costo es una técnica que combina los beneficios de PERT y CPM. Los tres son importantes porque pueden responder las </a:t>
          </a:r>
          <a:r>
            <a:rPr lang="en-US" b="1"/>
            <a:t>preguntas más criticas</a:t>
          </a:r>
          <a:r>
            <a:rPr lang="en-US"/>
            <a:t> acerca del avance de un proyecto:</a:t>
          </a:r>
        </a:p>
      </dgm:t>
    </dgm:pt>
    <dgm:pt modelId="{3C29A0F9-C434-47AC-A729-051790C06B3A}" type="parTrans" cxnId="{7EC5F586-AE2E-486E-8F28-2D6FCAF23298}">
      <dgm:prSet/>
      <dgm:spPr/>
      <dgm:t>
        <a:bodyPr/>
        <a:lstStyle/>
        <a:p>
          <a:endParaRPr lang="en-US"/>
        </a:p>
      </dgm:t>
    </dgm:pt>
    <dgm:pt modelId="{DA8DBA86-0834-47C4-8E12-BA91383314E3}" type="sibTrans" cxnId="{7EC5F586-AE2E-486E-8F28-2D6FCAF23298}">
      <dgm:prSet/>
      <dgm:spPr/>
      <dgm:t>
        <a:bodyPr/>
        <a:lstStyle/>
        <a:p>
          <a:endParaRPr lang="en-US"/>
        </a:p>
      </dgm:t>
    </dgm:pt>
    <dgm:pt modelId="{5B95D2CB-4E69-4D49-B797-C75427A5D8EA}" type="pres">
      <dgm:prSet presAssocID="{D0D92B27-479E-41E6-A008-3DA38E48BE94}" presName="vert0" presStyleCnt="0">
        <dgm:presLayoutVars>
          <dgm:dir/>
          <dgm:animOne val="branch"/>
          <dgm:animLvl val="lvl"/>
        </dgm:presLayoutVars>
      </dgm:prSet>
      <dgm:spPr/>
    </dgm:pt>
    <dgm:pt modelId="{0E2CE2B6-B0D6-47A8-AEE9-4BC68AB2E56A}" type="pres">
      <dgm:prSet presAssocID="{F84341B2-6C6B-4337-9B2B-32451E065E96}" presName="thickLine" presStyleLbl="alignNode1" presStyleIdx="0" presStyleCnt="3"/>
      <dgm:spPr/>
    </dgm:pt>
    <dgm:pt modelId="{B79DF2B4-CEF0-4AE8-A054-6C63EA16ED66}" type="pres">
      <dgm:prSet presAssocID="{F84341B2-6C6B-4337-9B2B-32451E065E96}" presName="horz1" presStyleCnt="0"/>
      <dgm:spPr/>
    </dgm:pt>
    <dgm:pt modelId="{D414EB8B-AE33-4735-ABA6-9C74068E397A}" type="pres">
      <dgm:prSet presAssocID="{F84341B2-6C6B-4337-9B2B-32451E065E96}" presName="tx1" presStyleLbl="revTx" presStyleIdx="0" presStyleCnt="3"/>
      <dgm:spPr/>
    </dgm:pt>
    <dgm:pt modelId="{F923A064-B406-45D7-AD04-3755B2B4CCF3}" type="pres">
      <dgm:prSet presAssocID="{F84341B2-6C6B-4337-9B2B-32451E065E96}" presName="vert1" presStyleCnt="0"/>
      <dgm:spPr/>
    </dgm:pt>
    <dgm:pt modelId="{BDA0B567-8A94-46DE-978A-F14E00878387}" type="pres">
      <dgm:prSet presAssocID="{86893022-E00E-44F5-B8FA-A73DAD86ED48}" presName="thickLine" presStyleLbl="alignNode1" presStyleIdx="1" presStyleCnt="3"/>
      <dgm:spPr/>
    </dgm:pt>
    <dgm:pt modelId="{03335297-D1C2-4BBB-93EB-882FC495C49B}" type="pres">
      <dgm:prSet presAssocID="{86893022-E00E-44F5-B8FA-A73DAD86ED48}" presName="horz1" presStyleCnt="0"/>
      <dgm:spPr/>
    </dgm:pt>
    <dgm:pt modelId="{0EF57AA7-D6AF-4ACD-AC94-A88DE2556FE8}" type="pres">
      <dgm:prSet presAssocID="{86893022-E00E-44F5-B8FA-A73DAD86ED48}" presName="tx1" presStyleLbl="revTx" presStyleIdx="1" presStyleCnt="3"/>
      <dgm:spPr/>
    </dgm:pt>
    <dgm:pt modelId="{09E889CB-1AE6-4E6D-A839-3B9FD98E89C0}" type="pres">
      <dgm:prSet presAssocID="{86893022-E00E-44F5-B8FA-A73DAD86ED48}" presName="vert1" presStyleCnt="0"/>
      <dgm:spPr/>
    </dgm:pt>
    <dgm:pt modelId="{B5D82F8E-8777-4C11-9C07-D878FF45D856}" type="pres">
      <dgm:prSet presAssocID="{9E2937D3-EC13-43B2-AABD-28CA50589F03}" presName="thickLine" presStyleLbl="alignNode1" presStyleIdx="2" presStyleCnt="3"/>
      <dgm:spPr/>
    </dgm:pt>
    <dgm:pt modelId="{6EA4B3D8-9EC5-4D9B-A52A-FC46FB71B211}" type="pres">
      <dgm:prSet presAssocID="{9E2937D3-EC13-43B2-AABD-28CA50589F03}" presName="horz1" presStyleCnt="0"/>
      <dgm:spPr/>
    </dgm:pt>
    <dgm:pt modelId="{3D5BD967-4CEB-46F1-9B27-820C835E0531}" type="pres">
      <dgm:prSet presAssocID="{9E2937D3-EC13-43B2-AABD-28CA50589F03}" presName="tx1" presStyleLbl="revTx" presStyleIdx="2" presStyleCnt="3"/>
      <dgm:spPr/>
    </dgm:pt>
    <dgm:pt modelId="{A14FCDAD-4746-46A2-8E6C-62FCBAFC1158}" type="pres">
      <dgm:prSet presAssocID="{9E2937D3-EC13-43B2-AABD-28CA50589F03}" presName="vert1" presStyleCnt="0"/>
      <dgm:spPr/>
    </dgm:pt>
  </dgm:ptLst>
  <dgm:cxnLst>
    <dgm:cxn modelId="{0871F00A-AD7E-48DE-8981-B0CF8B9743A4}" type="presOf" srcId="{F84341B2-6C6B-4337-9B2B-32451E065E96}" destId="{D414EB8B-AE33-4735-ABA6-9C74068E397A}" srcOrd="0" destOrd="0" presId="urn:microsoft.com/office/officeart/2008/layout/LinedList"/>
    <dgm:cxn modelId="{9BFD2E0E-19EB-4DF1-9F7B-DD45D2F3D471}" type="presOf" srcId="{D0D92B27-479E-41E6-A008-3DA38E48BE94}" destId="{5B95D2CB-4E69-4D49-B797-C75427A5D8EA}" srcOrd="0" destOrd="0" presId="urn:microsoft.com/office/officeart/2008/layout/LinedList"/>
    <dgm:cxn modelId="{4312FF2E-8B5A-4431-91F1-A70752F06E08}" type="presOf" srcId="{9E2937D3-EC13-43B2-AABD-28CA50589F03}" destId="{3D5BD967-4CEB-46F1-9B27-820C835E0531}" srcOrd="0" destOrd="0" presId="urn:microsoft.com/office/officeart/2008/layout/LinedList"/>
    <dgm:cxn modelId="{B508AC6C-288D-446A-9B94-84AB224CD402}" srcId="{D0D92B27-479E-41E6-A008-3DA38E48BE94}" destId="{86893022-E00E-44F5-B8FA-A73DAD86ED48}" srcOrd="1" destOrd="0" parTransId="{5DCE05C6-F420-4308-844F-A7EFC72A3703}" sibTransId="{40AD8DBF-E708-4049-9B7F-D7F1C3CD0779}"/>
    <dgm:cxn modelId="{BFB22285-0026-4C53-B4D8-0AB23E0BCE7A}" srcId="{D0D92B27-479E-41E6-A008-3DA38E48BE94}" destId="{F84341B2-6C6B-4337-9B2B-32451E065E96}" srcOrd="0" destOrd="0" parTransId="{B7DBE9FE-AE8F-40EC-858B-CE5D1C9F1471}" sibTransId="{B300897D-578E-4B83-9994-22A73C8AACC2}"/>
    <dgm:cxn modelId="{7EC5F586-AE2E-486E-8F28-2D6FCAF23298}" srcId="{D0D92B27-479E-41E6-A008-3DA38E48BE94}" destId="{9E2937D3-EC13-43B2-AABD-28CA50589F03}" srcOrd="2" destOrd="0" parTransId="{3C29A0F9-C434-47AC-A729-051790C06B3A}" sibTransId="{DA8DBA86-0834-47C4-8E12-BA91383314E3}"/>
    <dgm:cxn modelId="{56E36BE9-7077-4221-91EE-D8219E2EEF8A}" type="presOf" srcId="{86893022-E00E-44F5-B8FA-A73DAD86ED48}" destId="{0EF57AA7-D6AF-4ACD-AC94-A88DE2556FE8}" srcOrd="0" destOrd="0" presId="urn:microsoft.com/office/officeart/2008/layout/LinedList"/>
    <dgm:cxn modelId="{E0EB4707-FADA-49F2-A828-38A27C71C299}" type="presParOf" srcId="{5B95D2CB-4E69-4D49-B797-C75427A5D8EA}" destId="{0E2CE2B6-B0D6-47A8-AEE9-4BC68AB2E56A}" srcOrd="0" destOrd="0" presId="urn:microsoft.com/office/officeart/2008/layout/LinedList"/>
    <dgm:cxn modelId="{C9C80CB9-2D8C-4CAF-8655-1E77244EF691}" type="presParOf" srcId="{5B95D2CB-4E69-4D49-B797-C75427A5D8EA}" destId="{B79DF2B4-CEF0-4AE8-A054-6C63EA16ED66}" srcOrd="1" destOrd="0" presId="urn:microsoft.com/office/officeart/2008/layout/LinedList"/>
    <dgm:cxn modelId="{EBB44B9A-E032-4722-8A6D-A4EE8614EEC2}" type="presParOf" srcId="{B79DF2B4-CEF0-4AE8-A054-6C63EA16ED66}" destId="{D414EB8B-AE33-4735-ABA6-9C74068E397A}" srcOrd="0" destOrd="0" presId="urn:microsoft.com/office/officeart/2008/layout/LinedList"/>
    <dgm:cxn modelId="{9881A156-6E6B-4AB0-94AA-A6DD979D6016}" type="presParOf" srcId="{B79DF2B4-CEF0-4AE8-A054-6C63EA16ED66}" destId="{F923A064-B406-45D7-AD04-3755B2B4CCF3}" srcOrd="1" destOrd="0" presId="urn:microsoft.com/office/officeart/2008/layout/LinedList"/>
    <dgm:cxn modelId="{D78E08BC-5022-49C8-B64D-9BE7E8F42C37}" type="presParOf" srcId="{5B95D2CB-4E69-4D49-B797-C75427A5D8EA}" destId="{BDA0B567-8A94-46DE-978A-F14E00878387}" srcOrd="2" destOrd="0" presId="urn:microsoft.com/office/officeart/2008/layout/LinedList"/>
    <dgm:cxn modelId="{892A5C2F-9673-42E3-9FD2-17F93ECB9E36}" type="presParOf" srcId="{5B95D2CB-4E69-4D49-B797-C75427A5D8EA}" destId="{03335297-D1C2-4BBB-93EB-882FC495C49B}" srcOrd="3" destOrd="0" presId="urn:microsoft.com/office/officeart/2008/layout/LinedList"/>
    <dgm:cxn modelId="{E423EC3F-A73F-4808-9853-906874C50E5F}" type="presParOf" srcId="{03335297-D1C2-4BBB-93EB-882FC495C49B}" destId="{0EF57AA7-D6AF-4ACD-AC94-A88DE2556FE8}" srcOrd="0" destOrd="0" presId="urn:microsoft.com/office/officeart/2008/layout/LinedList"/>
    <dgm:cxn modelId="{7D16B443-A078-465D-9F93-2D43B15D9BD0}" type="presParOf" srcId="{03335297-D1C2-4BBB-93EB-882FC495C49B}" destId="{09E889CB-1AE6-4E6D-A839-3B9FD98E89C0}" srcOrd="1" destOrd="0" presId="urn:microsoft.com/office/officeart/2008/layout/LinedList"/>
    <dgm:cxn modelId="{075AF918-F8D7-432E-8350-6D3F2ACEDB00}" type="presParOf" srcId="{5B95D2CB-4E69-4D49-B797-C75427A5D8EA}" destId="{B5D82F8E-8777-4C11-9C07-D878FF45D856}" srcOrd="4" destOrd="0" presId="urn:microsoft.com/office/officeart/2008/layout/LinedList"/>
    <dgm:cxn modelId="{8AF7A62F-4F17-4257-B667-693845E18247}" type="presParOf" srcId="{5B95D2CB-4E69-4D49-B797-C75427A5D8EA}" destId="{6EA4B3D8-9EC5-4D9B-A52A-FC46FB71B211}" srcOrd="5" destOrd="0" presId="urn:microsoft.com/office/officeart/2008/layout/LinedList"/>
    <dgm:cxn modelId="{0382EF61-6884-445E-8C53-8C0992EA3EEC}" type="presParOf" srcId="{6EA4B3D8-9EC5-4D9B-A52A-FC46FB71B211}" destId="{3D5BD967-4CEB-46F1-9B27-820C835E0531}" srcOrd="0" destOrd="0" presId="urn:microsoft.com/office/officeart/2008/layout/LinedList"/>
    <dgm:cxn modelId="{74F66472-FA34-4E1B-8227-69D6E60C6FC9}" type="presParOf" srcId="{6EA4B3D8-9EC5-4D9B-A52A-FC46FB71B211}" destId="{A14FCDAD-4746-46A2-8E6C-62FCBAFC11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D72FA4-93E5-43D1-AA8C-911C49ABF16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2182172-E876-4970-BB6E-E7F330A8BC52}">
      <dgm:prSet/>
      <dgm:spPr/>
      <dgm:t>
        <a:bodyPr/>
        <a:lstStyle/>
        <a:p>
          <a:r>
            <a:rPr lang="en-US"/>
            <a:t>La </a:t>
          </a:r>
          <a:r>
            <a:rPr lang="en-US" b="1"/>
            <a:t>determinación </a:t>
          </a:r>
          <a:r>
            <a:rPr lang="en-US"/>
            <a:t>de la RUTA CRITICA es la pieza clave de control del proyecto. </a:t>
          </a:r>
        </a:p>
      </dgm:t>
    </dgm:pt>
    <dgm:pt modelId="{D15D1620-3945-4A6C-9935-0D462CC527F0}" type="parTrans" cxnId="{7D9C6E21-1D22-467D-A16A-F72B34B24FE6}">
      <dgm:prSet/>
      <dgm:spPr/>
      <dgm:t>
        <a:bodyPr/>
        <a:lstStyle/>
        <a:p>
          <a:endParaRPr lang="en-US"/>
        </a:p>
      </dgm:t>
    </dgm:pt>
    <dgm:pt modelId="{473F2AD9-24C0-4136-955C-4A727747C397}" type="sibTrans" cxnId="{7D9C6E21-1D22-467D-A16A-F72B34B24FE6}">
      <dgm:prSet/>
      <dgm:spPr/>
      <dgm:t>
        <a:bodyPr/>
        <a:lstStyle/>
        <a:p>
          <a:endParaRPr lang="en-US"/>
        </a:p>
      </dgm:t>
    </dgm:pt>
    <dgm:pt modelId="{22803FA5-DD1A-4FED-93AB-4BBC821AC382}">
      <dgm:prSet/>
      <dgm:spPr/>
      <dgm:t>
        <a:bodyPr/>
        <a:lstStyle/>
        <a:p>
          <a:r>
            <a:rPr lang="en-US"/>
            <a:t>Las actividades de la </a:t>
          </a:r>
          <a:r>
            <a:rPr lang="en-US" b="1"/>
            <a:t>ruta crítica</a:t>
          </a:r>
          <a:r>
            <a:rPr lang="en-US"/>
            <a:t> son tareas que </a:t>
          </a:r>
          <a:r>
            <a:rPr lang="en-US" b="1"/>
            <a:t>de tardarse más de lo programado</a:t>
          </a:r>
          <a:r>
            <a:rPr lang="en-US"/>
            <a:t>, </a:t>
          </a:r>
          <a:r>
            <a:rPr lang="en-US" b="1"/>
            <a:t>atrasarán</a:t>
          </a:r>
          <a:r>
            <a:rPr lang="en-US"/>
            <a:t> el proyecto total. </a:t>
          </a:r>
        </a:p>
      </dgm:t>
    </dgm:pt>
    <dgm:pt modelId="{2BD45470-30CA-4C9B-AD1A-9F01307190C9}" type="parTrans" cxnId="{D9AC4D06-8DBE-4B69-8DAB-5307A2599ACF}">
      <dgm:prSet/>
      <dgm:spPr/>
      <dgm:t>
        <a:bodyPr/>
        <a:lstStyle/>
        <a:p>
          <a:endParaRPr lang="en-US"/>
        </a:p>
      </dgm:t>
    </dgm:pt>
    <dgm:pt modelId="{1A79894D-8B00-47FD-BEE0-F7EA569966B5}" type="sibTrans" cxnId="{D9AC4D06-8DBE-4B69-8DAB-5307A2599ACF}">
      <dgm:prSet/>
      <dgm:spPr/>
      <dgm:t>
        <a:bodyPr/>
        <a:lstStyle/>
        <a:p>
          <a:endParaRPr lang="en-US"/>
        </a:p>
      </dgm:t>
    </dgm:pt>
    <dgm:pt modelId="{A414CE09-D708-4ACC-9C2F-07E9322CC3EE}">
      <dgm:prSet/>
      <dgm:spPr/>
      <dgm:t>
        <a:bodyPr/>
        <a:lstStyle/>
        <a:p>
          <a:r>
            <a:rPr lang="en-US"/>
            <a:t>Los Gerentes pueden tener </a:t>
          </a:r>
          <a:r>
            <a:rPr lang="en-US" b="1"/>
            <a:t>flexibilidad con las actividades no críticas</a:t>
          </a:r>
          <a:r>
            <a:rPr lang="en-US"/>
            <a:t>: replanificarlas y reasignar recursos monetarios y de personal.</a:t>
          </a:r>
        </a:p>
      </dgm:t>
    </dgm:pt>
    <dgm:pt modelId="{02213C50-FB2A-4CC4-88C2-DB62600F3366}" type="parTrans" cxnId="{8A193D37-DE6E-4F0C-92A7-D7AC65A787C7}">
      <dgm:prSet/>
      <dgm:spPr/>
      <dgm:t>
        <a:bodyPr/>
        <a:lstStyle/>
        <a:p>
          <a:endParaRPr lang="en-US"/>
        </a:p>
      </dgm:t>
    </dgm:pt>
    <dgm:pt modelId="{323DA0B3-6D38-47B8-AF11-E2D18308EE76}" type="sibTrans" cxnId="{8A193D37-DE6E-4F0C-92A7-D7AC65A787C7}">
      <dgm:prSet/>
      <dgm:spPr/>
      <dgm:t>
        <a:bodyPr/>
        <a:lstStyle/>
        <a:p>
          <a:endParaRPr lang="en-US"/>
        </a:p>
      </dgm:t>
    </dgm:pt>
    <dgm:pt modelId="{F6D5332B-F5C1-419E-92A4-9D1E29F9FFD8}" type="pres">
      <dgm:prSet presAssocID="{23D72FA4-93E5-43D1-AA8C-911C49ABF166}" presName="linear" presStyleCnt="0">
        <dgm:presLayoutVars>
          <dgm:animLvl val="lvl"/>
          <dgm:resizeHandles val="exact"/>
        </dgm:presLayoutVars>
      </dgm:prSet>
      <dgm:spPr/>
    </dgm:pt>
    <dgm:pt modelId="{D85DEC3F-C43A-4EA7-9097-65440DD801D4}" type="pres">
      <dgm:prSet presAssocID="{62182172-E876-4970-BB6E-E7F330A8BC52}" presName="parentText" presStyleLbl="node1" presStyleIdx="0" presStyleCnt="3">
        <dgm:presLayoutVars>
          <dgm:chMax val="0"/>
          <dgm:bulletEnabled val="1"/>
        </dgm:presLayoutVars>
      </dgm:prSet>
      <dgm:spPr/>
    </dgm:pt>
    <dgm:pt modelId="{95C22857-F21C-4E08-93A8-D1BC05967872}" type="pres">
      <dgm:prSet presAssocID="{473F2AD9-24C0-4136-955C-4A727747C397}" presName="spacer" presStyleCnt="0"/>
      <dgm:spPr/>
    </dgm:pt>
    <dgm:pt modelId="{C9DBE1BB-3E85-4654-A3D9-1456A98447F3}" type="pres">
      <dgm:prSet presAssocID="{22803FA5-DD1A-4FED-93AB-4BBC821AC382}" presName="parentText" presStyleLbl="node1" presStyleIdx="1" presStyleCnt="3">
        <dgm:presLayoutVars>
          <dgm:chMax val="0"/>
          <dgm:bulletEnabled val="1"/>
        </dgm:presLayoutVars>
      </dgm:prSet>
      <dgm:spPr/>
    </dgm:pt>
    <dgm:pt modelId="{46423216-FE55-402E-A0D2-8C18326AF59F}" type="pres">
      <dgm:prSet presAssocID="{1A79894D-8B00-47FD-BEE0-F7EA569966B5}" presName="spacer" presStyleCnt="0"/>
      <dgm:spPr/>
    </dgm:pt>
    <dgm:pt modelId="{246CAAC7-ABF8-4D4A-95F8-7ADA39269959}" type="pres">
      <dgm:prSet presAssocID="{A414CE09-D708-4ACC-9C2F-07E9322CC3EE}" presName="parentText" presStyleLbl="node1" presStyleIdx="2" presStyleCnt="3">
        <dgm:presLayoutVars>
          <dgm:chMax val="0"/>
          <dgm:bulletEnabled val="1"/>
        </dgm:presLayoutVars>
      </dgm:prSet>
      <dgm:spPr/>
    </dgm:pt>
  </dgm:ptLst>
  <dgm:cxnLst>
    <dgm:cxn modelId="{D9AC4D06-8DBE-4B69-8DAB-5307A2599ACF}" srcId="{23D72FA4-93E5-43D1-AA8C-911C49ABF166}" destId="{22803FA5-DD1A-4FED-93AB-4BBC821AC382}" srcOrd="1" destOrd="0" parTransId="{2BD45470-30CA-4C9B-AD1A-9F01307190C9}" sibTransId="{1A79894D-8B00-47FD-BEE0-F7EA569966B5}"/>
    <dgm:cxn modelId="{BF733B07-0501-42F8-A298-18F34575213A}" type="presOf" srcId="{22803FA5-DD1A-4FED-93AB-4BBC821AC382}" destId="{C9DBE1BB-3E85-4654-A3D9-1456A98447F3}" srcOrd="0" destOrd="0" presId="urn:microsoft.com/office/officeart/2005/8/layout/vList2"/>
    <dgm:cxn modelId="{7D9C6E21-1D22-467D-A16A-F72B34B24FE6}" srcId="{23D72FA4-93E5-43D1-AA8C-911C49ABF166}" destId="{62182172-E876-4970-BB6E-E7F330A8BC52}" srcOrd="0" destOrd="0" parTransId="{D15D1620-3945-4A6C-9935-0D462CC527F0}" sibTransId="{473F2AD9-24C0-4136-955C-4A727747C397}"/>
    <dgm:cxn modelId="{8A193D37-DE6E-4F0C-92A7-D7AC65A787C7}" srcId="{23D72FA4-93E5-43D1-AA8C-911C49ABF166}" destId="{A414CE09-D708-4ACC-9C2F-07E9322CC3EE}" srcOrd="2" destOrd="0" parTransId="{02213C50-FB2A-4CC4-88C2-DB62600F3366}" sibTransId="{323DA0B3-6D38-47B8-AF11-E2D18308EE76}"/>
    <dgm:cxn modelId="{D8664FB9-961C-4201-9B2C-EA7E133A24F3}" type="presOf" srcId="{A414CE09-D708-4ACC-9C2F-07E9322CC3EE}" destId="{246CAAC7-ABF8-4D4A-95F8-7ADA39269959}" srcOrd="0" destOrd="0" presId="urn:microsoft.com/office/officeart/2005/8/layout/vList2"/>
    <dgm:cxn modelId="{23312CBE-55CF-4249-B96D-4569A1809786}" type="presOf" srcId="{23D72FA4-93E5-43D1-AA8C-911C49ABF166}" destId="{F6D5332B-F5C1-419E-92A4-9D1E29F9FFD8}" srcOrd="0" destOrd="0" presId="urn:microsoft.com/office/officeart/2005/8/layout/vList2"/>
    <dgm:cxn modelId="{FE5ACCE5-3C60-42A0-87D1-2C336231102F}" type="presOf" srcId="{62182172-E876-4970-BB6E-E7F330A8BC52}" destId="{D85DEC3F-C43A-4EA7-9097-65440DD801D4}" srcOrd="0" destOrd="0" presId="urn:microsoft.com/office/officeart/2005/8/layout/vList2"/>
    <dgm:cxn modelId="{A5044CE7-3AE0-4128-992E-C169F14F3C13}" type="presParOf" srcId="{F6D5332B-F5C1-419E-92A4-9D1E29F9FFD8}" destId="{D85DEC3F-C43A-4EA7-9097-65440DD801D4}" srcOrd="0" destOrd="0" presId="urn:microsoft.com/office/officeart/2005/8/layout/vList2"/>
    <dgm:cxn modelId="{A5628FE4-DD5D-4235-A147-D14182FF04A2}" type="presParOf" srcId="{F6D5332B-F5C1-419E-92A4-9D1E29F9FFD8}" destId="{95C22857-F21C-4E08-93A8-D1BC05967872}" srcOrd="1" destOrd="0" presId="urn:microsoft.com/office/officeart/2005/8/layout/vList2"/>
    <dgm:cxn modelId="{26A56BA6-13EF-4A48-B896-DD551504D1B8}" type="presParOf" srcId="{F6D5332B-F5C1-419E-92A4-9D1E29F9FFD8}" destId="{C9DBE1BB-3E85-4654-A3D9-1456A98447F3}" srcOrd="2" destOrd="0" presId="urn:microsoft.com/office/officeart/2005/8/layout/vList2"/>
    <dgm:cxn modelId="{16D34BB8-07FD-4C0E-B17E-76C7BB7FEDD4}" type="presParOf" srcId="{F6D5332B-F5C1-419E-92A4-9D1E29F9FFD8}" destId="{46423216-FE55-402E-A0D2-8C18326AF59F}" srcOrd="3" destOrd="0" presId="urn:microsoft.com/office/officeart/2005/8/layout/vList2"/>
    <dgm:cxn modelId="{E33563FE-661C-4EC3-BF1B-5D6919AE0601}" type="presParOf" srcId="{F6D5332B-F5C1-419E-92A4-9D1E29F9FFD8}" destId="{246CAAC7-ABF8-4D4A-95F8-7ADA3926995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475F26-0E66-4315-9488-2A24EECA543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951430-4577-4297-92B9-39BDB995FEDD}">
      <dgm:prSet/>
      <dgm:spPr/>
      <dgm:t>
        <a:bodyPr/>
        <a:lstStyle/>
        <a:p>
          <a:r>
            <a:rPr lang="en-US"/>
            <a:t>El </a:t>
          </a:r>
          <a:r>
            <a:rPr lang="en-US" b="1"/>
            <a:t>PERT</a:t>
          </a:r>
          <a:r>
            <a:rPr lang="en-US"/>
            <a:t> usa tres tiempos o duraciones estimadas para cada actividad.</a:t>
          </a:r>
        </a:p>
      </dgm:t>
    </dgm:pt>
    <dgm:pt modelId="{DC6C2612-D554-4F80-94FC-ABEEABFE6D13}" type="parTrans" cxnId="{49568FBB-1EE9-438C-B6FE-12F211E6B434}">
      <dgm:prSet/>
      <dgm:spPr/>
      <dgm:t>
        <a:bodyPr/>
        <a:lstStyle/>
        <a:p>
          <a:endParaRPr lang="en-US"/>
        </a:p>
      </dgm:t>
    </dgm:pt>
    <dgm:pt modelId="{52561A93-CF8E-43AD-A033-54AC602E34C2}" type="sibTrans" cxnId="{49568FBB-1EE9-438C-B6FE-12F211E6B434}">
      <dgm:prSet/>
      <dgm:spPr/>
      <dgm:t>
        <a:bodyPr/>
        <a:lstStyle/>
        <a:p>
          <a:endParaRPr lang="en-US"/>
        </a:p>
      </dgm:t>
    </dgm:pt>
    <dgm:pt modelId="{0DCD2509-A5AE-43B1-97A1-496D61B4FA8E}">
      <dgm:prSet/>
      <dgm:spPr/>
      <dgm:t>
        <a:bodyPr/>
        <a:lstStyle/>
        <a:p>
          <a:r>
            <a:rPr lang="en-US"/>
            <a:t>Para cada actividad en PERT se debe determinar un Tiempo OPTIMISTA, un Tiempo PROBABLE y un Tiempo PESIMISTA. </a:t>
          </a:r>
        </a:p>
      </dgm:t>
    </dgm:pt>
    <dgm:pt modelId="{2A0EAB60-C789-4C4B-9C54-2F0E91EEA35E}" type="parTrans" cxnId="{AA31A40E-6099-4A53-9BE0-47D6E933BE39}">
      <dgm:prSet/>
      <dgm:spPr/>
      <dgm:t>
        <a:bodyPr/>
        <a:lstStyle/>
        <a:p>
          <a:endParaRPr lang="en-US"/>
        </a:p>
      </dgm:t>
    </dgm:pt>
    <dgm:pt modelId="{23FC60DC-C174-4A42-A6F6-8C2764ED963B}" type="sibTrans" cxnId="{AA31A40E-6099-4A53-9BE0-47D6E933BE39}">
      <dgm:prSet/>
      <dgm:spPr/>
      <dgm:t>
        <a:bodyPr/>
        <a:lstStyle/>
        <a:p>
          <a:endParaRPr lang="en-US"/>
        </a:p>
      </dgm:t>
    </dgm:pt>
    <dgm:pt modelId="{57F36BF6-46DE-4688-9C1D-488FC0971D0B}">
      <dgm:prSet/>
      <dgm:spPr/>
      <dgm:t>
        <a:bodyPr/>
        <a:lstStyle/>
        <a:p>
          <a:r>
            <a:rPr lang="en-US"/>
            <a:t>Con estos tres valores calculamos el tiempo de conclusión o duración esperados y la respectiva varianza. Asumiendo que estos tiempos siguen la </a:t>
          </a:r>
          <a:r>
            <a:rPr lang="en-US" b="1"/>
            <a:t>Distribución de Probabilidad “Beta”</a:t>
          </a:r>
          <a:r>
            <a:rPr lang="en-US"/>
            <a:t> .</a:t>
          </a:r>
        </a:p>
      </dgm:t>
    </dgm:pt>
    <dgm:pt modelId="{7F78F8EA-ECFC-4DF8-B618-61387AD66182}" type="parTrans" cxnId="{53B002E2-FAC5-46A5-8D1B-C83AAF27D6A8}">
      <dgm:prSet/>
      <dgm:spPr/>
      <dgm:t>
        <a:bodyPr/>
        <a:lstStyle/>
        <a:p>
          <a:endParaRPr lang="en-US"/>
        </a:p>
      </dgm:t>
    </dgm:pt>
    <dgm:pt modelId="{51C56A15-D897-492C-B77C-47707FB18C10}" type="sibTrans" cxnId="{53B002E2-FAC5-46A5-8D1B-C83AAF27D6A8}">
      <dgm:prSet/>
      <dgm:spPr/>
      <dgm:t>
        <a:bodyPr/>
        <a:lstStyle/>
        <a:p>
          <a:endParaRPr lang="en-US"/>
        </a:p>
      </dgm:t>
    </dgm:pt>
    <dgm:pt modelId="{93B6E7A0-6339-4385-8648-9986A55217E4}" type="pres">
      <dgm:prSet presAssocID="{E9475F26-0E66-4315-9488-2A24EECA5438}" presName="root" presStyleCnt="0">
        <dgm:presLayoutVars>
          <dgm:dir/>
          <dgm:resizeHandles val="exact"/>
        </dgm:presLayoutVars>
      </dgm:prSet>
      <dgm:spPr/>
    </dgm:pt>
    <dgm:pt modelId="{CCEEA914-8B7B-4B96-B53A-70004A3CC995}" type="pres">
      <dgm:prSet presAssocID="{8A951430-4577-4297-92B9-39BDB995FEDD}" presName="compNode" presStyleCnt="0"/>
      <dgm:spPr/>
    </dgm:pt>
    <dgm:pt modelId="{5ED14911-2353-4B78-B3C2-5F829D6F59CA}" type="pres">
      <dgm:prSet presAssocID="{8A951430-4577-4297-92B9-39BDB995FEDD}" presName="bgRect" presStyleLbl="bgShp" presStyleIdx="0" presStyleCnt="3"/>
      <dgm:spPr/>
    </dgm:pt>
    <dgm:pt modelId="{15A660E3-8C0D-48DE-8C5B-70BD00DE621E}" type="pres">
      <dgm:prSet presAssocID="{8A951430-4577-4297-92B9-39BDB995FE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2EA7698F-A29A-4F6A-B91A-3E01FABB469C}" type="pres">
      <dgm:prSet presAssocID="{8A951430-4577-4297-92B9-39BDB995FEDD}" presName="spaceRect" presStyleCnt="0"/>
      <dgm:spPr/>
    </dgm:pt>
    <dgm:pt modelId="{69514647-F08B-4820-AD7D-916D5A6A200A}" type="pres">
      <dgm:prSet presAssocID="{8A951430-4577-4297-92B9-39BDB995FEDD}" presName="parTx" presStyleLbl="revTx" presStyleIdx="0" presStyleCnt="3">
        <dgm:presLayoutVars>
          <dgm:chMax val="0"/>
          <dgm:chPref val="0"/>
        </dgm:presLayoutVars>
      </dgm:prSet>
      <dgm:spPr/>
    </dgm:pt>
    <dgm:pt modelId="{4DCA2C07-DA58-48ED-BE64-B37252DF07C8}" type="pres">
      <dgm:prSet presAssocID="{52561A93-CF8E-43AD-A033-54AC602E34C2}" presName="sibTrans" presStyleCnt="0"/>
      <dgm:spPr/>
    </dgm:pt>
    <dgm:pt modelId="{363BF597-A479-45EB-9A70-2A2ECB2EBC2B}" type="pres">
      <dgm:prSet presAssocID="{0DCD2509-A5AE-43B1-97A1-496D61B4FA8E}" presName="compNode" presStyleCnt="0"/>
      <dgm:spPr/>
    </dgm:pt>
    <dgm:pt modelId="{F265194A-46A8-46E8-B7DD-A1C28686B385}" type="pres">
      <dgm:prSet presAssocID="{0DCD2509-A5AE-43B1-97A1-496D61B4FA8E}" presName="bgRect" presStyleLbl="bgShp" presStyleIdx="1" presStyleCnt="3"/>
      <dgm:spPr/>
    </dgm:pt>
    <dgm:pt modelId="{05003D1D-6889-4F83-849F-B342622C3A8D}" type="pres">
      <dgm:prSet presAssocID="{0DCD2509-A5AE-43B1-97A1-496D61B4FA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tial Sun"/>
        </a:ext>
      </dgm:extLst>
    </dgm:pt>
    <dgm:pt modelId="{4F676BFD-894F-4A15-AC77-48A4D017BFEB}" type="pres">
      <dgm:prSet presAssocID="{0DCD2509-A5AE-43B1-97A1-496D61B4FA8E}" presName="spaceRect" presStyleCnt="0"/>
      <dgm:spPr/>
    </dgm:pt>
    <dgm:pt modelId="{32891D21-EF9F-4E71-9305-A73D26CD3213}" type="pres">
      <dgm:prSet presAssocID="{0DCD2509-A5AE-43B1-97A1-496D61B4FA8E}" presName="parTx" presStyleLbl="revTx" presStyleIdx="1" presStyleCnt="3">
        <dgm:presLayoutVars>
          <dgm:chMax val="0"/>
          <dgm:chPref val="0"/>
        </dgm:presLayoutVars>
      </dgm:prSet>
      <dgm:spPr/>
    </dgm:pt>
    <dgm:pt modelId="{D8F096C2-814A-402C-B53B-C82CADD06258}" type="pres">
      <dgm:prSet presAssocID="{23FC60DC-C174-4A42-A6F6-8C2764ED963B}" presName="sibTrans" presStyleCnt="0"/>
      <dgm:spPr/>
    </dgm:pt>
    <dgm:pt modelId="{1364A8A0-C46E-4C5D-BB98-68E6F9539243}" type="pres">
      <dgm:prSet presAssocID="{57F36BF6-46DE-4688-9C1D-488FC0971D0B}" presName="compNode" presStyleCnt="0"/>
      <dgm:spPr/>
    </dgm:pt>
    <dgm:pt modelId="{7FA8699F-FA1B-40C2-B9FD-36A9C7B156D2}" type="pres">
      <dgm:prSet presAssocID="{57F36BF6-46DE-4688-9C1D-488FC0971D0B}" presName="bgRect" presStyleLbl="bgShp" presStyleIdx="2" presStyleCnt="3"/>
      <dgm:spPr/>
    </dgm:pt>
    <dgm:pt modelId="{E8DE95EC-C200-4750-A1FA-73DED49910C9}" type="pres">
      <dgm:prSet presAssocID="{57F36BF6-46DE-4688-9C1D-488FC0971D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54E75E3-5863-4F78-B634-3493A0E61737}" type="pres">
      <dgm:prSet presAssocID="{57F36BF6-46DE-4688-9C1D-488FC0971D0B}" presName="spaceRect" presStyleCnt="0"/>
      <dgm:spPr/>
    </dgm:pt>
    <dgm:pt modelId="{2FCA8F64-173B-4EDD-A51E-827E35C279D7}" type="pres">
      <dgm:prSet presAssocID="{57F36BF6-46DE-4688-9C1D-488FC0971D0B}" presName="parTx" presStyleLbl="revTx" presStyleIdx="2" presStyleCnt="3">
        <dgm:presLayoutVars>
          <dgm:chMax val="0"/>
          <dgm:chPref val="0"/>
        </dgm:presLayoutVars>
      </dgm:prSet>
      <dgm:spPr/>
    </dgm:pt>
  </dgm:ptLst>
  <dgm:cxnLst>
    <dgm:cxn modelId="{AA31A40E-6099-4A53-9BE0-47D6E933BE39}" srcId="{E9475F26-0E66-4315-9488-2A24EECA5438}" destId="{0DCD2509-A5AE-43B1-97A1-496D61B4FA8E}" srcOrd="1" destOrd="0" parTransId="{2A0EAB60-C789-4C4B-9C54-2F0E91EEA35E}" sibTransId="{23FC60DC-C174-4A42-A6F6-8C2764ED963B}"/>
    <dgm:cxn modelId="{97378237-C6BF-4732-94EF-60A79A35B0BB}" type="presOf" srcId="{57F36BF6-46DE-4688-9C1D-488FC0971D0B}" destId="{2FCA8F64-173B-4EDD-A51E-827E35C279D7}" srcOrd="0" destOrd="0" presId="urn:microsoft.com/office/officeart/2018/2/layout/IconVerticalSolidList"/>
    <dgm:cxn modelId="{0FB5EF82-4F8D-4FD5-A213-B06A885EC144}" type="presOf" srcId="{8A951430-4577-4297-92B9-39BDB995FEDD}" destId="{69514647-F08B-4820-AD7D-916D5A6A200A}" srcOrd="0" destOrd="0" presId="urn:microsoft.com/office/officeart/2018/2/layout/IconVerticalSolidList"/>
    <dgm:cxn modelId="{5AEDBA9A-BCDD-40FA-82EC-2E35BC60746A}" type="presOf" srcId="{E9475F26-0E66-4315-9488-2A24EECA5438}" destId="{93B6E7A0-6339-4385-8648-9986A55217E4}" srcOrd="0" destOrd="0" presId="urn:microsoft.com/office/officeart/2018/2/layout/IconVerticalSolidList"/>
    <dgm:cxn modelId="{49568FBB-1EE9-438C-B6FE-12F211E6B434}" srcId="{E9475F26-0E66-4315-9488-2A24EECA5438}" destId="{8A951430-4577-4297-92B9-39BDB995FEDD}" srcOrd="0" destOrd="0" parTransId="{DC6C2612-D554-4F80-94FC-ABEEABFE6D13}" sibTransId="{52561A93-CF8E-43AD-A033-54AC602E34C2}"/>
    <dgm:cxn modelId="{53B002E2-FAC5-46A5-8D1B-C83AAF27D6A8}" srcId="{E9475F26-0E66-4315-9488-2A24EECA5438}" destId="{57F36BF6-46DE-4688-9C1D-488FC0971D0B}" srcOrd="2" destOrd="0" parTransId="{7F78F8EA-ECFC-4DF8-B618-61387AD66182}" sibTransId="{51C56A15-D897-492C-B77C-47707FB18C10}"/>
    <dgm:cxn modelId="{0A302EEE-62E2-4A36-B793-B175EC3AD96C}" type="presOf" srcId="{0DCD2509-A5AE-43B1-97A1-496D61B4FA8E}" destId="{32891D21-EF9F-4E71-9305-A73D26CD3213}" srcOrd="0" destOrd="0" presId="urn:microsoft.com/office/officeart/2018/2/layout/IconVerticalSolidList"/>
    <dgm:cxn modelId="{BFE4DD98-B552-4472-A18E-A7FE51095495}" type="presParOf" srcId="{93B6E7A0-6339-4385-8648-9986A55217E4}" destId="{CCEEA914-8B7B-4B96-B53A-70004A3CC995}" srcOrd="0" destOrd="0" presId="urn:microsoft.com/office/officeart/2018/2/layout/IconVerticalSolidList"/>
    <dgm:cxn modelId="{2521E4BB-DE9B-487F-B451-E8978B02C7A4}" type="presParOf" srcId="{CCEEA914-8B7B-4B96-B53A-70004A3CC995}" destId="{5ED14911-2353-4B78-B3C2-5F829D6F59CA}" srcOrd="0" destOrd="0" presId="urn:microsoft.com/office/officeart/2018/2/layout/IconVerticalSolidList"/>
    <dgm:cxn modelId="{EE3D4672-62CD-403F-94B9-F6814D40930B}" type="presParOf" srcId="{CCEEA914-8B7B-4B96-B53A-70004A3CC995}" destId="{15A660E3-8C0D-48DE-8C5B-70BD00DE621E}" srcOrd="1" destOrd="0" presId="urn:microsoft.com/office/officeart/2018/2/layout/IconVerticalSolidList"/>
    <dgm:cxn modelId="{57CA3CD5-BEE6-4311-9036-E81E84150F0A}" type="presParOf" srcId="{CCEEA914-8B7B-4B96-B53A-70004A3CC995}" destId="{2EA7698F-A29A-4F6A-B91A-3E01FABB469C}" srcOrd="2" destOrd="0" presId="urn:microsoft.com/office/officeart/2018/2/layout/IconVerticalSolidList"/>
    <dgm:cxn modelId="{D460E0EF-37B3-45B7-AADB-FC3F96004FE5}" type="presParOf" srcId="{CCEEA914-8B7B-4B96-B53A-70004A3CC995}" destId="{69514647-F08B-4820-AD7D-916D5A6A200A}" srcOrd="3" destOrd="0" presId="urn:microsoft.com/office/officeart/2018/2/layout/IconVerticalSolidList"/>
    <dgm:cxn modelId="{EC09C7C3-0EC7-47D6-BCDB-D0C65B8750A1}" type="presParOf" srcId="{93B6E7A0-6339-4385-8648-9986A55217E4}" destId="{4DCA2C07-DA58-48ED-BE64-B37252DF07C8}" srcOrd="1" destOrd="0" presId="urn:microsoft.com/office/officeart/2018/2/layout/IconVerticalSolidList"/>
    <dgm:cxn modelId="{0AB3C184-66C9-42FA-A281-DEB80C49236B}" type="presParOf" srcId="{93B6E7A0-6339-4385-8648-9986A55217E4}" destId="{363BF597-A479-45EB-9A70-2A2ECB2EBC2B}" srcOrd="2" destOrd="0" presId="urn:microsoft.com/office/officeart/2018/2/layout/IconVerticalSolidList"/>
    <dgm:cxn modelId="{3B4C4299-F9DA-4C0C-83D2-7AD06AE56ED5}" type="presParOf" srcId="{363BF597-A479-45EB-9A70-2A2ECB2EBC2B}" destId="{F265194A-46A8-46E8-B7DD-A1C28686B385}" srcOrd="0" destOrd="0" presId="urn:microsoft.com/office/officeart/2018/2/layout/IconVerticalSolidList"/>
    <dgm:cxn modelId="{24B187A1-07DC-40CF-A6D4-BA3B69C041E2}" type="presParOf" srcId="{363BF597-A479-45EB-9A70-2A2ECB2EBC2B}" destId="{05003D1D-6889-4F83-849F-B342622C3A8D}" srcOrd="1" destOrd="0" presId="urn:microsoft.com/office/officeart/2018/2/layout/IconVerticalSolidList"/>
    <dgm:cxn modelId="{ADE2D20C-634D-49E7-B3E1-293546417458}" type="presParOf" srcId="{363BF597-A479-45EB-9A70-2A2ECB2EBC2B}" destId="{4F676BFD-894F-4A15-AC77-48A4D017BFEB}" srcOrd="2" destOrd="0" presId="urn:microsoft.com/office/officeart/2018/2/layout/IconVerticalSolidList"/>
    <dgm:cxn modelId="{AE3F0605-1109-43B5-8283-520B1022BA03}" type="presParOf" srcId="{363BF597-A479-45EB-9A70-2A2ECB2EBC2B}" destId="{32891D21-EF9F-4E71-9305-A73D26CD3213}" srcOrd="3" destOrd="0" presId="urn:microsoft.com/office/officeart/2018/2/layout/IconVerticalSolidList"/>
    <dgm:cxn modelId="{8EEE1A89-19EA-44B6-A1BF-AC154B297B4B}" type="presParOf" srcId="{93B6E7A0-6339-4385-8648-9986A55217E4}" destId="{D8F096C2-814A-402C-B53B-C82CADD06258}" srcOrd="3" destOrd="0" presId="urn:microsoft.com/office/officeart/2018/2/layout/IconVerticalSolidList"/>
    <dgm:cxn modelId="{507FFF24-6022-4730-A5C9-0C293031C0EE}" type="presParOf" srcId="{93B6E7A0-6339-4385-8648-9986A55217E4}" destId="{1364A8A0-C46E-4C5D-BB98-68E6F9539243}" srcOrd="4" destOrd="0" presId="urn:microsoft.com/office/officeart/2018/2/layout/IconVerticalSolidList"/>
    <dgm:cxn modelId="{E78A965A-924B-4D8E-9DF1-AB3E5BCF7768}" type="presParOf" srcId="{1364A8A0-C46E-4C5D-BB98-68E6F9539243}" destId="{7FA8699F-FA1B-40C2-B9FD-36A9C7B156D2}" srcOrd="0" destOrd="0" presId="urn:microsoft.com/office/officeart/2018/2/layout/IconVerticalSolidList"/>
    <dgm:cxn modelId="{82DF60FD-E000-46AB-840B-89388B365BEC}" type="presParOf" srcId="{1364A8A0-C46E-4C5D-BB98-68E6F9539243}" destId="{E8DE95EC-C200-4750-A1FA-73DED49910C9}" srcOrd="1" destOrd="0" presId="urn:microsoft.com/office/officeart/2018/2/layout/IconVerticalSolidList"/>
    <dgm:cxn modelId="{F88AF932-6F3E-4E1F-B074-1AA8BA666DDE}" type="presParOf" srcId="{1364A8A0-C46E-4C5D-BB98-68E6F9539243}" destId="{154E75E3-5863-4F78-B634-3493A0E61737}" srcOrd="2" destOrd="0" presId="urn:microsoft.com/office/officeart/2018/2/layout/IconVerticalSolidList"/>
    <dgm:cxn modelId="{27028308-18C4-4B21-9637-D48E912D972C}" type="presParOf" srcId="{1364A8A0-C46E-4C5D-BB98-68E6F9539243}" destId="{2FCA8F64-173B-4EDD-A51E-827E35C279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59118-B7BF-40B6-8625-B57DD222D9F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761CE54-074A-4E96-A199-0CC56155F00C}">
      <dgm:prSet/>
      <dgm:spPr/>
      <dgm:t>
        <a:bodyPr/>
        <a:lstStyle/>
        <a:p>
          <a:r>
            <a:rPr lang="es-AR"/>
            <a:t>Diseño de una red de cableado en equipo eléctrico (como sistemas de cómputo) para minimizar la longitud total del cable.</a:t>
          </a:r>
          <a:endParaRPr lang="en-US"/>
        </a:p>
      </dgm:t>
    </dgm:pt>
    <dgm:pt modelId="{14DDD762-E8FB-439D-8624-04591BA82A36}" type="parTrans" cxnId="{6D051547-B971-43FF-8246-5A8A49C52335}">
      <dgm:prSet/>
      <dgm:spPr/>
      <dgm:t>
        <a:bodyPr/>
        <a:lstStyle/>
        <a:p>
          <a:endParaRPr lang="en-US"/>
        </a:p>
      </dgm:t>
    </dgm:pt>
    <dgm:pt modelId="{34703027-FDB8-4749-8F89-A59AC9B7F7FE}" type="sibTrans" cxnId="{6D051547-B971-43FF-8246-5A8A49C52335}">
      <dgm:prSet/>
      <dgm:spPr/>
      <dgm:t>
        <a:bodyPr/>
        <a:lstStyle/>
        <a:p>
          <a:endParaRPr lang="en-US"/>
        </a:p>
      </dgm:t>
    </dgm:pt>
    <dgm:pt modelId="{7240E96A-37F3-494E-BF5E-C0535F7B1070}">
      <dgm:prSet/>
      <dgm:spPr/>
      <dgm:t>
        <a:bodyPr/>
        <a:lstStyle/>
        <a:p>
          <a:r>
            <a:rPr lang="es-AR"/>
            <a:t>Diseño de una red de tuberías para conectar varias localidades.</a:t>
          </a:r>
          <a:endParaRPr lang="en-US"/>
        </a:p>
      </dgm:t>
    </dgm:pt>
    <dgm:pt modelId="{8B5E300E-38A3-44A9-952B-15A5E06323FF}" type="parTrans" cxnId="{EB6D7D07-883C-4D9F-9608-2903B4C11ACA}">
      <dgm:prSet/>
      <dgm:spPr/>
      <dgm:t>
        <a:bodyPr/>
        <a:lstStyle/>
        <a:p>
          <a:endParaRPr lang="en-US"/>
        </a:p>
      </dgm:t>
    </dgm:pt>
    <dgm:pt modelId="{35117E87-1A1F-43B8-8D55-99C6D32B3826}" type="sibTrans" cxnId="{EB6D7D07-883C-4D9F-9608-2903B4C11ACA}">
      <dgm:prSet/>
      <dgm:spPr/>
      <dgm:t>
        <a:bodyPr/>
        <a:lstStyle/>
        <a:p>
          <a:endParaRPr lang="en-US"/>
        </a:p>
      </dgm:t>
    </dgm:pt>
    <dgm:pt modelId="{857D97B7-EE8C-4AA4-9D40-E828595D954E}">
      <dgm:prSet/>
      <dgm:spPr/>
      <dgm:t>
        <a:bodyPr/>
        <a:lstStyle/>
        <a:p>
          <a:r>
            <a:rPr lang="es-AR"/>
            <a:t>Diseño de una red de tuberías de gas natural mar adentro que conecta fuentes con puntos de entrega en tierra con el objetivo de minimizar el costo de construcción.</a:t>
          </a:r>
          <a:endParaRPr lang="en-US"/>
        </a:p>
      </dgm:t>
    </dgm:pt>
    <dgm:pt modelId="{9F362003-5D9B-4087-9F7D-7D90A2686723}" type="parTrans" cxnId="{A8542BAD-2FF2-4F15-8BFC-973F3DAA8A18}">
      <dgm:prSet/>
      <dgm:spPr/>
      <dgm:t>
        <a:bodyPr/>
        <a:lstStyle/>
        <a:p>
          <a:endParaRPr lang="en-US"/>
        </a:p>
      </dgm:t>
    </dgm:pt>
    <dgm:pt modelId="{D4D2A4D3-0402-48EF-BCA3-1780257DADD3}" type="sibTrans" cxnId="{A8542BAD-2FF2-4F15-8BFC-973F3DAA8A18}">
      <dgm:prSet/>
      <dgm:spPr/>
      <dgm:t>
        <a:bodyPr/>
        <a:lstStyle/>
        <a:p>
          <a:endParaRPr lang="en-US"/>
        </a:p>
      </dgm:t>
    </dgm:pt>
    <dgm:pt modelId="{58F802CE-C742-4810-8A60-B72CD793DD2B}">
      <dgm:prSet/>
      <dgm:spPr/>
      <dgm:t>
        <a:bodyPr/>
        <a:lstStyle/>
        <a:p>
          <a:r>
            <a:rPr lang="es-AR"/>
            <a:t>Determinación de la ruta más corta que une dos ciudades en una red de caminos existentes.</a:t>
          </a:r>
          <a:endParaRPr lang="en-US"/>
        </a:p>
      </dgm:t>
    </dgm:pt>
    <dgm:pt modelId="{7D11A3B0-E7B6-4DE6-88AE-D35518F6E42F}" type="parTrans" cxnId="{D98CED19-7498-4C52-8DAD-A8F9B428E8EC}">
      <dgm:prSet/>
      <dgm:spPr/>
      <dgm:t>
        <a:bodyPr/>
        <a:lstStyle/>
        <a:p>
          <a:endParaRPr lang="en-US"/>
        </a:p>
      </dgm:t>
    </dgm:pt>
    <dgm:pt modelId="{524F1D37-1327-4D0B-9E5D-493CA90E1163}" type="sibTrans" cxnId="{D98CED19-7498-4C52-8DAD-A8F9B428E8EC}">
      <dgm:prSet/>
      <dgm:spPr/>
      <dgm:t>
        <a:bodyPr/>
        <a:lstStyle/>
        <a:p>
          <a:endParaRPr lang="en-US"/>
        </a:p>
      </dgm:t>
    </dgm:pt>
    <dgm:pt modelId="{7386372B-9E42-4DA3-B66C-664B69914C47}" type="pres">
      <dgm:prSet presAssocID="{74859118-B7BF-40B6-8625-B57DD222D9F5}" presName="vert0" presStyleCnt="0">
        <dgm:presLayoutVars>
          <dgm:dir/>
          <dgm:animOne val="branch"/>
          <dgm:animLvl val="lvl"/>
        </dgm:presLayoutVars>
      </dgm:prSet>
      <dgm:spPr/>
    </dgm:pt>
    <dgm:pt modelId="{2C657D7B-5719-4C13-9DD7-40BC91103122}" type="pres">
      <dgm:prSet presAssocID="{6761CE54-074A-4E96-A199-0CC56155F00C}" presName="thickLine" presStyleLbl="alignNode1" presStyleIdx="0" presStyleCnt="4"/>
      <dgm:spPr/>
    </dgm:pt>
    <dgm:pt modelId="{28D1D384-1373-428B-8D8F-6DD49B89ED96}" type="pres">
      <dgm:prSet presAssocID="{6761CE54-074A-4E96-A199-0CC56155F00C}" presName="horz1" presStyleCnt="0"/>
      <dgm:spPr/>
    </dgm:pt>
    <dgm:pt modelId="{BAE0A560-7A6C-462E-94FE-AE0F2ABC93D7}" type="pres">
      <dgm:prSet presAssocID="{6761CE54-074A-4E96-A199-0CC56155F00C}" presName="tx1" presStyleLbl="revTx" presStyleIdx="0" presStyleCnt="4"/>
      <dgm:spPr/>
    </dgm:pt>
    <dgm:pt modelId="{61FA7423-6F6B-4C69-A857-E63C1F25EC4F}" type="pres">
      <dgm:prSet presAssocID="{6761CE54-074A-4E96-A199-0CC56155F00C}" presName="vert1" presStyleCnt="0"/>
      <dgm:spPr/>
    </dgm:pt>
    <dgm:pt modelId="{12F17CA8-DAAF-445D-BA54-192F88E3EB8E}" type="pres">
      <dgm:prSet presAssocID="{7240E96A-37F3-494E-BF5E-C0535F7B1070}" presName="thickLine" presStyleLbl="alignNode1" presStyleIdx="1" presStyleCnt="4"/>
      <dgm:spPr/>
    </dgm:pt>
    <dgm:pt modelId="{2CBA47CC-D16A-49F5-8E08-8427B02CAC93}" type="pres">
      <dgm:prSet presAssocID="{7240E96A-37F3-494E-BF5E-C0535F7B1070}" presName="horz1" presStyleCnt="0"/>
      <dgm:spPr/>
    </dgm:pt>
    <dgm:pt modelId="{5A72AB8C-EE38-47AD-A988-6F996280F560}" type="pres">
      <dgm:prSet presAssocID="{7240E96A-37F3-494E-BF5E-C0535F7B1070}" presName="tx1" presStyleLbl="revTx" presStyleIdx="1" presStyleCnt="4"/>
      <dgm:spPr/>
    </dgm:pt>
    <dgm:pt modelId="{C12F8716-966F-4FBC-AD72-CE5C5888D7D3}" type="pres">
      <dgm:prSet presAssocID="{7240E96A-37F3-494E-BF5E-C0535F7B1070}" presName="vert1" presStyleCnt="0"/>
      <dgm:spPr/>
    </dgm:pt>
    <dgm:pt modelId="{90BDC61A-C097-40FD-8DEC-8D2FDF7882B0}" type="pres">
      <dgm:prSet presAssocID="{857D97B7-EE8C-4AA4-9D40-E828595D954E}" presName="thickLine" presStyleLbl="alignNode1" presStyleIdx="2" presStyleCnt="4"/>
      <dgm:spPr/>
    </dgm:pt>
    <dgm:pt modelId="{752A3E77-EA9F-4A31-9B24-C163B989E913}" type="pres">
      <dgm:prSet presAssocID="{857D97B7-EE8C-4AA4-9D40-E828595D954E}" presName="horz1" presStyleCnt="0"/>
      <dgm:spPr/>
    </dgm:pt>
    <dgm:pt modelId="{291C581D-1A31-4896-BE32-94D359065BE3}" type="pres">
      <dgm:prSet presAssocID="{857D97B7-EE8C-4AA4-9D40-E828595D954E}" presName="tx1" presStyleLbl="revTx" presStyleIdx="2" presStyleCnt="4"/>
      <dgm:spPr/>
    </dgm:pt>
    <dgm:pt modelId="{AC8E05EC-F5BF-4D1A-A1D6-86F855F281DC}" type="pres">
      <dgm:prSet presAssocID="{857D97B7-EE8C-4AA4-9D40-E828595D954E}" presName="vert1" presStyleCnt="0"/>
      <dgm:spPr/>
    </dgm:pt>
    <dgm:pt modelId="{EB8C8252-5814-4373-9226-D33A121714CE}" type="pres">
      <dgm:prSet presAssocID="{58F802CE-C742-4810-8A60-B72CD793DD2B}" presName="thickLine" presStyleLbl="alignNode1" presStyleIdx="3" presStyleCnt="4"/>
      <dgm:spPr/>
    </dgm:pt>
    <dgm:pt modelId="{EADAA4DF-84C1-4212-BEBE-D5AD8A19B9B4}" type="pres">
      <dgm:prSet presAssocID="{58F802CE-C742-4810-8A60-B72CD793DD2B}" presName="horz1" presStyleCnt="0"/>
      <dgm:spPr/>
    </dgm:pt>
    <dgm:pt modelId="{FB0764D6-4E28-4121-843F-91022DBE4C7D}" type="pres">
      <dgm:prSet presAssocID="{58F802CE-C742-4810-8A60-B72CD793DD2B}" presName="tx1" presStyleLbl="revTx" presStyleIdx="3" presStyleCnt="4"/>
      <dgm:spPr/>
    </dgm:pt>
    <dgm:pt modelId="{6CC9F5C4-4DF2-4CA1-9193-79B8C4FF7D3C}" type="pres">
      <dgm:prSet presAssocID="{58F802CE-C742-4810-8A60-B72CD793DD2B}" presName="vert1" presStyleCnt="0"/>
      <dgm:spPr/>
    </dgm:pt>
  </dgm:ptLst>
  <dgm:cxnLst>
    <dgm:cxn modelId="{EB6D7D07-883C-4D9F-9608-2903B4C11ACA}" srcId="{74859118-B7BF-40B6-8625-B57DD222D9F5}" destId="{7240E96A-37F3-494E-BF5E-C0535F7B1070}" srcOrd="1" destOrd="0" parTransId="{8B5E300E-38A3-44A9-952B-15A5E06323FF}" sibTransId="{35117E87-1A1F-43B8-8D55-99C6D32B3826}"/>
    <dgm:cxn modelId="{D98CED19-7498-4C52-8DAD-A8F9B428E8EC}" srcId="{74859118-B7BF-40B6-8625-B57DD222D9F5}" destId="{58F802CE-C742-4810-8A60-B72CD793DD2B}" srcOrd="3" destOrd="0" parTransId="{7D11A3B0-E7B6-4DE6-88AE-D35518F6E42F}" sibTransId="{524F1D37-1327-4D0B-9E5D-493CA90E1163}"/>
    <dgm:cxn modelId="{6D051547-B971-43FF-8246-5A8A49C52335}" srcId="{74859118-B7BF-40B6-8625-B57DD222D9F5}" destId="{6761CE54-074A-4E96-A199-0CC56155F00C}" srcOrd="0" destOrd="0" parTransId="{14DDD762-E8FB-439D-8624-04591BA82A36}" sibTransId="{34703027-FDB8-4749-8F89-A59AC9B7F7FE}"/>
    <dgm:cxn modelId="{2879EA4E-CB12-472C-A739-9001C71A6030}" type="presOf" srcId="{74859118-B7BF-40B6-8625-B57DD222D9F5}" destId="{7386372B-9E42-4DA3-B66C-664B69914C47}" srcOrd="0" destOrd="0" presId="urn:microsoft.com/office/officeart/2008/layout/LinedList"/>
    <dgm:cxn modelId="{7EBB5579-2417-4965-A503-534A843E2E82}" type="presOf" srcId="{58F802CE-C742-4810-8A60-B72CD793DD2B}" destId="{FB0764D6-4E28-4121-843F-91022DBE4C7D}" srcOrd="0" destOrd="0" presId="urn:microsoft.com/office/officeart/2008/layout/LinedList"/>
    <dgm:cxn modelId="{8042A59D-2B1C-47D3-B3F7-CF98EBAEAE87}" type="presOf" srcId="{6761CE54-074A-4E96-A199-0CC56155F00C}" destId="{BAE0A560-7A6C-462E-94FE-AE0F2ABC93D7}" srcOrd="0" destOrd="0" presId="urn:microsoft.com/office/officeart/2008/layout/LinedList"/>
    <dgm:cxn modelId="{A8542BAD-2FF2-4F15-8BFC-973F3DAA8A18}" srcId="{74859118-B7BF-40B6-8625-B57DD222D9F5}" destId="{857D97B7-EE8C-4AA4-9D40-E828595D954E}" srcOrd="2" destOrd="0" parTransId="{9F362003-5D9B-4087-9F7D-7D90A2686723}" sibTransId="{D4D2A4D3-0402-48EF-BCA3-1780257DADD3}"/>
    <dgm:cxn modelId="{03DCAEBC-0FD1-4E76-9728-F970DA4D2F9A}" type="presOf" srcId="{857D97B7-EE8C-4AA4-9D40-E828595D954E}" destId="{291C581D-1A31-4896-BE32-94D359065BE3}" srcOrd="0" destOrd="0" presId="urn:microsoft.com/office/officeart/2008/layout/LinedList"/>
    <dgm:cxn modelId="{BEFD45E3-C9C9-4E7D-95F6-A10548059FAE}" type="presOf" srcId="{7240E96A-37F3-494E-BF5E-C0535F7B1070}" destId="{5A72AB8C-EE38-47AD-A988-6F996280F560}" srcOrd="0" destOrd="0" presId="urn:microsoft.com/office/officeart/2008/layout/LinedList"/>
    <dgm:cxn modelId="{320FCEA9-307E-4408-8D8B-21CB5FEC7A5A}" type="presParOf" srcId="{7386372B-9E42-4DA3-B66C-664B69914C47}" destId="{2C657D7B-5719-4C13-9DD7-40BC91103122}" srcOrd="0" destOrd="0" presId="urn:microsoft.com/office/officeart/2008/layout/LinedList"/>
    <dgm:cxn modelId="{805C4B86-281B-48E9-BAB4-54401A9E5A39}" type="presParOf" srcId="{7386372B-9E42-4DA3-B66C-664B69914C47}" destId="{28D1D384-1373-428B-8D8F-6DD49B89ED96}" srcOrd="1" destOrd="0" presId="urn:microsoft.com/office/officeart/2008/layout/LinedList"/>
    <dgm:cxn modelId="{BD927E73-296E-4E53-A6AE-4642A7D52818}" type="presParOf" srcId="{28D1D384-1373-428B-8D8F-6DD49B89ED96}" destId="{BAE0A560-7A6C-462E-94FE-AE0F2ABC93D7}" srcOrd="0" destOrd="0" presId="urn:microsoft.com/office/officeart/2008/layout/LinedList"/>
    <dgm:cxn modelId="{47FDE248-F2C3-4156-A40F-0DF27291EC37}" type="presParOf" srcId="{28D1D384-1373-428B-8D8F-6DD49B89ED96}" destId="{61FA7423-6F6B-4C69-A857-E63C1F25EC4F}" srcOrd="1" destOrd="0" presId="urn:microsoft.com/office/officeart/2008/layout/LinedList"/>
    <dgm:cxn modelId="{C7529147-A65A-405A-BAA3-ED0616E65AC2}" type="presParOf" srcId="{7386372B-9E42-4DA3-B66C-664B69914C47}" destId="{12F17CA8-DAAF-445D-BA54-192F88E3EB8E}" srcOrd="2" destOrd="0" presId="urn:microsoft.com/office/officeart/2008/layout/LinedList"/>
    <dgm:cxn modelId="{4BF5E5BD-32F1-45CA-969C-BA6BE9C2C641}" type="presParOf" srcId="{7386372B-9E42-4DA3-B66C-664B69914C47}" destId="{2CBA47CC-D16A-49F5-8E08-8427B02CAC93}" srcOrd="3" destOrd="0" presId="urn:microsoft.com/office/officeart/2008/layout/LinedList"/>
    <dgm:cxn modelId="{02908DCB-82CF-4C33-AEF0-73B341A50036}" type="presParOf" srcId="{2CBA47CC-D16A-49F5-8E08-8427B02CAC93}" destId="{5A72AB8C-EE38-47AD-A988-6F996280F560}" srcOrd="0" destOrd="0" presId="urn:microsoft.com/office/officeart/2008/layout/LinedList"/>
    <dgm:cxn modelId="{75B99575-721F-4308-BD8D-0892916DFA27}" type="presParOf" srcId="{2CBA47CC-D16A-49F5-8E08-8427B02CAC93}" destId="{C12F8716-966F-4FBC-AD72-CE5C5888D7D3}" srcOrd="1" destOrd="0" presId="urn:microsoft.com/office/officeart/2008/layout/LinedList"/>
    <dgm:cxn modelId="{C164FB8C-CB51-4145-A46C-F4800B6B1B00}" type="presParOf" srcId="{7386372B-9E42-4DA3-B66C-664B69914C47}" destId="{90BDC61A-C097-40FD-8DEC-8D2FDF7882B0}" srcOrd="4" destOrd="0" presId="urn:microsoft.com/office/officeart/2008/layout/LinedList"/>
    <dgm:cxn modelId="{C0B8ED9D-974D-4682-831B-A9AB5123AB57}" type="presParOf" srcId="{7386372B-9E42-4DA3-B66C-664B69914C47}" destId="{752A3E77-EA9F-4A31-9B24-C163B989E913}" srcOrd="5" destOrd="0" presId="urn:microsoft.com/office/officeart/2008/layout/LinedList"/>
    <dgm:cxn modelId="{E4DBEEF8-4C4E-4DDC-A19B-610A5EFE3F5D}" type="presParOf" srcId="{752A3E77-EA9F-4A31-9B24-C163B989E913}" destId="{291C581D-1A31-4896-BE32-94D359065BE3}" srcOrd="0" destOrd="0" presId="urn:microsoft.com/office/officeart/2008/layout/LinedList"/>
    <dgm:cxn modelId="{863CC420-01AE-46B6-B9B8-FC5CD9DF1F07}" type="presParOf" srcId="{752A3E77-EA9F-4A31-9B24-C163B989E913}" destId="{AC8E05EC-F5BF-4D1A-A1D6-86F855F281DC}" srcOrd="1" destOrd="0" presId="urn:microsoft.com/office/officeart/2008/layout/LinedList"/>
    <dgm:cxn modelId="{FFC2C5F8-50E6-4F02-8A69-0E96434A1677}" type="presParOf" srcId="{7386372B-9E42-4DA3-B66C-664B69914C47}" destId="{EB8C8252-5814-4373-9226-D33A121714CE}" srcOrd="6" destOrd="0" presId="urn:microsoft.com/office/officeart/2008/layout/LinedList"/>
    <dgm:cxn modelId="{4A5AB360-B931-4733-8448-0A2195BBC460}" type="presParOf" srcId="{7386372B-9E42-4DA3-B66C-664B69914C47}" destId="{EADAA4DF-84C1-4212-BEBE-D5AD8A19B9B4}" srcOrd="7" destOrd="0" presId="urn:microsoft.com/office/officeart/2008/layout/LinedList"/>
    <dgm:cxn modelId="{7EF7DC37-A4B8-4FAE-A2EF-14062F907319}" type="presParOf" srcId="{EADAA4DF-84C1-4212-BEBE-D5AD8A19B9B4}" destId="{FB0764D6-4E28-4121-843F-91022DBE4C7D}" srcOrd="0" destOrd="0" presId="urn:microsoft.com/office/officeart/2008/layout/LinedList"/>
    <dgm:cxn modelId="{C0D2CD66-1327-471C-91D2-D4066C4621A5}" type="presParOf" srcId="{EADAA4DF-84C1-4212-BEBE-D5AD8A19B9B4}" destId="{6CC9F5C4-4DF2-4CA1-9193-79B8C4FF7D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FF128-43FF-47A4-9B58-4659B42A48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054FD77-2ED6-432C-9B50-7A400E15D3C7}">
      <dgm:prSet/>
      <dgm:spPr/>
      <dgm:t>
        <a:bodyPr/>
        <a:lstStyle/>
        <a:p>
          <a:r>
            <a:rPr lang="es-AR"/>
            <a:t>Los problemas de optimización de redes se pueden representar en términos generales a través de uno de estos cuatro modelos:</a:t>
          </a:r>
          <a:endParaRPr lang="en-US"/>
        </a:p>
      </dgm:t>
    </dgm:pt>
    <dgm:pt modelId="{2010AE98-12E6-42FF-BBF5-81B3ABC9BE35}" type="parTrans" cxnId="{0203CCDF-F11C-4102-9046-2BF5B0BA2FDA}">
      <dgm:prSet/>
      <dgm:spPr/>
      <dgm:t>
        <a:bodyPr/>
        <a:lstStyle/>
        <a:p>
          <a:endParaRPr lang="en-US"/>
        </a:p>
      </dgm:t>
    </dgm:pt>
    <dgm:pt modelId="{392CC0C7-EA58-4BF9-B7B0-26E4CB2E223B}" type="sibTrans" cxnId="{0203CCDF-F11C-4102-9046-2BF5B0BA2FDA}">
      <dgm:prSet/>
      <dgm:spPr/>
      <dgm:t>
        <a:bodyPr/>
        <a:lstStyle/>
        <a:p>
          <a:endParaRPr lang="en-US"/>
        </a:p>
      </dgm:t>
    </dgm:pt>
    <dgm:pt modelId="{D705B05D-9512-4B0B-9C77-6FFC83F6D936}">
      <dgm:prSet/>
      <dgm:spPr/>
      <dgm:t>
        <a:bodyPr/>
        <a:lstStyle/>
        <a:p>
          <a:r>
            <a:rPr lang="es-AR"/>
            <a:t>Modelo de minimización de redes (Problema del árbol de mínima expansión).</a:t>
          </a:r>
          <a:endParaRPr lang="en-US"/>
        </a:p>
      </dgm:t>
    </dgm:pt>
    <dgm:pt modelId="{84FEAC75-B683-462A-B297-F754FC4B7FA4}" type="parTrans" cxnId="{C00B83AB-46F3-4C9E-87F3-23DE29F980C1}">
      <dgm:prSet/>
      <dgm:spPr/>
      <dgm:t>
        <a:bodyPr/>
        <a:lstStyle/>
        <a:p>
          <a:endParaRPr lang="en-US"/>
        </a:p>
      </dgm:t>
    </dgm:pt>
    <dgm:pt modelId="{97C764FE-5955-41AC-8961-918391384585}" type="sibTrans" cxnId="{C00B83AB-46F3-4C9E-87F3-23DE29F980C1}">
      <dgm:prSet/>
      <dgm:spPr/>
      <dgm:t>
        <a:bodyPr/>
        <a:lstStyle/>
        <a:p>
          <a:endParaRPr lang="en-US"/>
        </a:p>
      </dgm:t>
    </dgm:pt>
    <dgm:pt modelId="{B94864D8-B742-4C12-A7B7-5779C77B18AC}">
      <dgm:prSet/>
      <dgm:spPr/>
      <dgm:t>
        <a:bodyPr/>
        <a:lstStyle/>
        <a:p>
          <a:r>
            <a:rPr lang="es-AR"/>
            <a:t>Modelo de la ruta más corta.</a:t>
          </a:r>
          <a:endParaRPr lang="en-US"/>
        </a:p>
      </dgm:t>
    </dgm:pt>
    <dgm:pt modelId="{7F0C7604-B8CD-48F4-83C8-577767CA917D}" type="parTrans" cxnId="{27609E39-1AD3-4571-A044-14CC1FF3916F}">
      <dgm:prSet/>
      <dgm:spPr/>
      <dgm:t>
        <a:bodyPr/>
        <a:lstStyle/>
        <a:p>
          <a:endParaRPr lang="en-US"/>
        </a:p>
      </dgm:t>
    </dgm:pt>
    <dgm:pt modelId="{55792A54-B568-4B45-91F8-208BE4F36502}" type="sibTrans" cxnId="{27609E39-1AD3-4571-A044-14CC1FF3916F}">
      <dgm:prSet/>
      <dgm:spPr/>
      <dgm:t>
        <a:bodyPr/>
        <a:lstStyle/>
        <a:p>
          <a:endParaRPr lang="en-US"/>
        </a:p>
      </dgm:t>
    </dgm:pt>
    <dgm:pt modelId="{453B4976-F2DB-4399-AC54-3D946FFB9881}">
      <dgm:prSet/>
      <dgm:spPr/>
      <dgm:t>
        <a:bodyPr/>
        <a:lstStyle/>
        <a:p>
          <a:r>
            <a:rPr lang="es-AR"/>
            <a:t>Modelo del flujo máximo.</a:t>
          </a:r>
          <a:endParaRPr lang="en-US"/>
        </a:p>
      </dgm:t>
    </dgm:pt>
    <dgm:pt modelId="{A1B4C9E3-43EE-4831-AFDD-AEA8412B264D}" type="parTrans" cxnId="{EFE9F13B-3CA2-4A2A-B7A7-68803BD926D9}">
      <dgm:prSet/>
      <dgm:spPr/>
      <dgm:t>
        <a:bodyPr/>
        <a:lstStyle/>
        <a:p>
          <a:endParaRPr lang="en-US"/>
        </a:p>
      </dgm:t>
    </dgm:pt>
    <dgm:pt modelId="{A633E134-CCD3-4C1D-B7C1-7C29F9B42EBC}" type="sibTrans" cxnId="{EFE9F13B-3CA2-4A2A-B7A7-68803BD926D9}">
      <dgm:prSet/>
      <dgm:spPr/>
      <dgm:t>
        <a:bodyPr/>
        <a:lstStyle/>
        <a:p>
          <a:endParaRPr lang="en-US"/>
        </a:p>
      </dgm:t>
    </dgm:pt>
    <dgm:pt modelId="{0452F62A-F717-48B2-9035-D84C326A16B0}">
      <dgm:prSet/>
      <dgm:spPr/>
      <dgm:t>
        <a:bodyPr/>
        <a:lstStyle/>
        <a:p>
          <a:r>
            <a:rPr lang="es-AR"/>
            <a:t>Modelo del flujo del costo mínimo.</a:t>
          </a:r>
          <a:endParaRPr lang="en-US"/>
        </a:p>
      </dgm:t>
    </dgm:pt>
    <dgm:pt modelId="{96ACB6F0-4C32-4B09-A7FE-61959C487DA9}" type="parTrans" cxnId="{F463A209-FCEA-4754-B3E1-10300BA4E368}">
      <dgm:prSet/>
      <dgm:spPr/>
      <dgm:t>
        <a:bodyPr/>
        <a:lstStyle/>
        <a:p>
          <a:endParaRPr lang="en-US"/>
        </a:p>
      </dgm:t>
    </dgm:pt>
    <dgm:pt modelId="{DBB09AF5-A5DA-49F7-BF70-7CB1371496F4}" type="sibTrans" cxnId="{F463A209-FCEA-4754-B3E1-10300BA4E368}">
      <dgm:prSet/>
      <dgm:spPr/>
      <dgm:t>
        <a:bodyPr/>
        <a:lstStyle/>
        <a:p>
          <a:endParaRPr lang="en-US"/>
        </a:p>
      </dgm:t>
    </dgm:pt>
    <dgm:pt modelId="{7FD91B51-D531-4083-9D51-68E3C4D8B15F}" type="pres">
      <dgm:prSet presAssocID="{3B5FF128-43FF-47A4-9B58-4659B42A4834}" presName="linear" presStyleCnt="0">
        <dgm:presLayoutVars>
          <dgm:animLvl val="lvl"/>
          <dgm:resizeHandles val="exact"/>
        </dgm:presLayoutVars>
      </dgm:prSet>
      <dgm:spPr/>
    </dgm:pt>
    <dgm:pt modelId="{9A9E2DE0-4AD8-43E9-A5D4-B070069BE433}" type="pres">
      <dgm:prSet presAssocID="{E054FD77-2ED6-432C-9B50-7A400E15D3C7}" presName="parentText" presStyleLbl="node1" presStyleIdx="0" presStyleCnt="5">
        <dgm:presLayoutVars>
          <dgm:chMax val="0"/>
          <dgm:bulletEnabled val="1"/>
        </dgm:presLayoutVars>
      </dgm:prSet>
      <dgm:spPr/>
    </dgm:pt>
    <dgm:pt modelId="{B247A16F-87C2-4975-9CED-9AEA4F1CB2F4}" type="pres">
      <dgm:prSet presAssocID="{392CC0C7-EA58-4BF9-B7B0-26E4CB2E223B}" presName="spacer" presStyleCnt="0"/>
      <dgm:spPr/>
    </dgm:pt>
    <dgm:pt modelId="{DB7E0744-2B86-4AE0-BA79-93DBD09389BC}" type="pres">
      <dgm:prSet presAssocID="{D705B05D-9512-4B0B-9C77-6FFC83F6D936}" presName="parentText" presStyleLbl="node1" presStyleIdx="1" presStyleCnt="5">
        <dgm:presLayoutVars>
          <dgm:chMax val="0"/>
          <dgm:bulletEnabled val="1"/>
        </dgm:presLayoutVars>
      </dgm:prSet>
      <dgm:spPr/>
    </dgm:pt>
    <dgm:pt modelId="{704441CA-B206-40B0-A843-ACB8411D36BB}" type="pres">
      <dgm:prSet presAssocID="{97C764FE-5955-41AC-8961-918391384585}" presName="spacer" presStyleCnt="0"/>
      <dgm:spPr/>
    </dgm:pt>
    <dgm:pt modelId="{4DBE80AC-98FB-4DC6-B620-5672964E4F31}" type="pres">
      <dgm:prSet presAssocID="{B94864D8-B742-4C12-A7B7-5779C77B18AC}" presName="parentText" presStyleLbl="node1" presStyleIdx="2" presStyleCnt="5">
        <dgm:presLayoutVars>
          <dgm:chMax val="0"/>
          <dgm:bulletEnabled val="1"/>
        </dgm:presLayoutVars>
      </dgm:prSet>
      <dgm:spPr/>
    </dgm:pt>
    <dgm:pt modelId="{7D0F6137-FB0E-4CE7-8DA5-E26EAE2885E8}" type="pres">
      <dgm:prSet presAssocID="{55792A54-B568-4B45-91F8-208BE4F36502}" presName="spacer" presStyleCnt="0"/>
      <dgm:spPr/>
    </dgm:pt>
    <dgm:pt modelId="{A34775EA-403E-4383-95A9-4D168C5B2F90}" type="pres">
      <dgm:prSet presAssocID="{453B4976-F2DB-4399-AC54-3D946FFB9881}" presName="parentText" presStyleLbl="node1" presStyleIdx="3" presStyleCnt="5">
        <dgm:presLayoutVars>
          <dgm:chMax val="0"/>
          <dgm:bulletEnabled val="1"/>
        </dgm:presLayoutVars>
      </dgm:prSet>
      <dgm:spPr/>
    </dgm:pt>
    <dgm:pt modelId="{86701DB7-0114-4ED0-9DF2-82E3EF07EF4D}" type="pres">
      <dgm:prSet presAssocID="{A633E134-CCD3-4C1D-B7C1-7C29F9B42EBC}" presName="spacer" presStyleCnt="0"/>
      <dgm:spPr/>
    </dgm:pt>
    <dgm:pt modelId="{90233019-6AFD-4D47-8AD0-D0959578F5C9}" type="pres">
      <dgm:prSet presAssocID="{0452F62A-F717-48B2-9035-D84C326A16B0}" presName="parentText" presStyleLbl="node1" presStyleIdx="4" presStyleCnt="5">
        <dgm:presLayoutVars>
          <dgm:chMax val="0"/>
          <dgm:bulletEnabled val="1"/>
        </dgm:presLayoutVars>
      </dgm:prSet>
      <dgm:spPr/>
    </dgm:pt>
  </dgm:ptLst>
  <dgm:cxnLst>
    <dgm:cxn modelId="{9DB7D802-0A9C-4B4F-858E-35B0736402EA}" type="presOf" srcId="{453B4976-F2DB-4399-AC54-3D946FFB9881}" destId="{A34775EA-403E-4383-95A9-4D168C5B2F90}" srcOrd="0" destOrd="0" presId="urn:microsoft.com/office/officeart/2005/8/layout/vList2"/>
    <dgm:cxn modelId="{F463A209-FCEA-4754-B3E1-10300BA4E368}" srcId="{3B5FF128-43FF-47A4-9B58-4659B42A4834}" destId="{0452F62A-F717-48B2-9035-D84C326A16B0}" srcOrd="4" destOrd="0" parTransId="{96ACB6F0-4C32-4B09-A7FE-61959C487DA9}" sibTransId="{DBB09AF5-A5DA-49F7-BF70-7CB1371496F4}"/>
    <dgm:cxn modelId="{27609E39-1AD3-4571-A044-14CC1FF3916F}" srcId="{3B5FF128-43FF-47A4-9B58-4659B42A4834}" destId="{B94864D8-B742-4C12-A7B7-5779C77B18AC}" srcOrd="2" destOrd="0" parTransId="{7F0C7604-B8CD-48F4-83C8-577767CA917D}" sibTransId="{55792A54-B568-4B45-91F8-208BE4F36502}"/>
    <dgm:cxn modelId="{EFE9F13B-3CA2-4A2A-B7A7-68803BD926D9}" srcId="{3B5FF128-43FF-47A4-9B58-4659B42A4834}" destId="{453B4976-F2DB-4399-AC54-3D946FFB9881}" srcOrd="3" destOrd="0" parTransId="{A1B4C9E3-43EE-4831-AFDD-AEA8412B264D}" sibTransId="{A633E134-CCD3-4C1D-B7C1-7C29F9B42EBC}"/>
    <dgm:cxn modelId="{1C534940-93FB-41D5-A99D-DE280B3E0C34}" type="presOf" srcId="{B94864D8-B742-4C12-A7B7-5779C77B18AC}" destId="{4DBE80AC-98FB-4DC6-B620-5672964E4F31}" srcOrd="0" destOrd="0" presId="urn:microsoft.com/office/officeart/2005/8/layout/vList2"/>
    <dgm:cxn modelId="{A07C2448-3A40-4333-9226-730165900B40}" type="presOf" srcId="{0452F62A-F717-48B2-9035-D84C326A16B0}" destId="{90233019-6AFD-4D47-8AD0-D0959578F5C9}" srcOrd="0" destOrd="0" presId="urn:microsoft.com/office/officeart/2005/8/layout/vList2"/>
    <dgm:cxn modelId="{7153D86F-620F-45F8-B983-4EE67B768BFD}" type="presOf" srcId="{E054FD77-2ED6-432C-9B50-7A400E15D3C7}" destId="{9A9E2DE0-4AD8-43E9-A5D4-B070069BE433}" srcOrd="0" destOrd="0" presId="urn:microsoft.com/office/officeart/2005/8/layout/vList2"/>
    <dgm:cxn modelId="{E019B873-07E6-4B88-9A7C-652F3B07826E}" type="presOf" srcId="{D705B05D-9512-4B0B-9C77-6FFC83F6D936}" destId="{DB7E0744-2B86-4AE0-BA79-93DBD09389BC}" srcOrd="0" destOrd="0" presId="urn:microsoft.com/office/officeart/2005/8/layout/vList2"/>
    <dgm:cxn modelId="{17B4FE78-6C5B-4CA2-967E-031D3A41CDA8}" type="presOf" srcId="{3B5FF128-43FF-47A4-9B58-4659B42A4834}" destId="{7FD91B51-D531-4083-9D51-68E3C4D8B15F}" srcOrd="0" destOrd="0" presId="urn:microsoft.com/office/officeart/2005/8/layout/vList2"/>
    <dgm:cxn modelId="{C00B83AB-46F3-4C9E-87F3-23DE29F980C1}" srcId="{3B5FF128-43FF-47A4-9B58-4659B42A4834}" destId="{D705B05D-9512-4B0B-9C77-6FFC83F6D936}" srcOrd="1" destOrd="0" parTransId="{84FEAC75-B683-462A-B297-F754FC4B7FA4}" sibTransId="{97C764FE-5955-41AC-8961-918391384585}"/>
    <dgm:cxn modelId="{0203CCDF-F11C-4102-9046-2BF5B0BA2FDA}" srcId="{3B5FF128-43FF-47A4-9B58-4659B42A4834}" destId="{E054FD77-2ED6-432C-9B50-7A400E15D3C7}" srcOrd="0" destOrd="0" parTransId="{2010AE98-12E6-42FF-BBF5-81B3ABC9BE35}" sibTransId="{392CC0C7-EA58-4BF9-B7B0-26E4CB2E223B}"/>
    <dgm:cxn modelId="{C8A5387D-3AA9-43AD-8B42-6042614EF346}" type="presParOf" srcId="{7FD91B51-D531-4083-9D51-68E3C4D8B15F}" destId="{9A9E2DE0-4AD8-43E9-A5D4-B070069BE433}" srcOrd="0" destOrd="0" presId="urn:microsoft.com/office/officeart/2005/8/layout/vList2"/>
    <dgm:cxn modelId="{95259926-062B-4922-841A-F4C38DFFD402}" type="presParOf" srcId="{7FD91B51-D531-4083-9D51-68E3C4D8B15F}" destId="{B247A16F-87C2-4975-9CED-9AEA4F1CB2F4}" srcOrd="1" destOrd="0" presId="urn:microsoft.com/office/officeart/2005/8/layout/vList2"/>
    <dgm:cxn modelId="{B56F242B-2B45-43BE-BD3B-928BC6C26B06}" type="presParOf" srcId="{7FD91B51-D531-4083-9D51-68E3C4D8B15F}" destId="{DB7E0744-2B86-4AE0-BA79-93DBD09389BC}" srcOrd="2" destOrd="0" presId="urn:microsoft.com/office/officeart/2005/8/layout/vList2"/>
    <dgm:cxn modelId="{2B91406A-BEBF-4483-BD67-53F1934A75CB}" type="presParOf" srcId="{7FD91B51-D531-4083-9D51-68E3C4D8B15F}" destId="{704441CA-B206-40B0-A843-ACB8411D36BB}" srcOrd="3" destOrd="0" presId="urn:microsoft.com/office/officeart/2005/8/layout/vList2"/>
    <dgm:cxn modelId="{8A31DC8B-BFFF-4C0F-8E37-B03DB1F3CCB3}" type="presParOf" srcId="{7FD91B51-D531-4083-9D51-68E3C4D8B15F}" destId="{4DBE80AC-98FB-4DC6-B620-5672964E4F31}" srcOrd="4" destOrd="0" presId="urn:microsoft.com/office/officeart/2005/8/layout/vList2"/>
    <dgm:cxn modelId="{59C39315-CF10-44DD-B551-5999BD05C2BA}" type="presParOf" srcId="{7FD91B51-D531-4083-9D51-68E3C4D8B15F}" destId="{7D0F6137-FB0E-4CE7-8DA5-E26EAE2885E8}" srcOrd="5" destOrd="0" presId="urn:microsoft.com/office/officeart/2005/8/layout/vList2"/>
    <dgm:cxn modelId="{FF341A37-D544-42D9-85BC-F224DEFE9845}" type="presParOf" srcId="{7FD91B51-D531-4083-9D51-68E3C4D8B15F}" destId="{A34775EA-403E-4383-95A9-4D168C5B2F90}" srcOrd="6" destOrd="0" presId="urn:microsoft.com/office/officeart/2005/8/layout/vList2"/>
    <dgm:cxn modelId="{1FA724CF-9507-4F52-B418-DC6B82B6D227}" type="presParOf" srcId="{7FD91B51-D531-4083-9D51-68E3C4D8B15F}" destId="{86701DB7-0114-4ED0-9DF2-82E3EF07EF4D}" srcOrd="7" destOrd="0" presId="urn:microsoft.com/office/officeart/2005/8/layout/vList2"/>
    <dgm:cxn modelId="{3C34961F-5DF9-4FAA-AB37-8D1F1B63A3AE}" type="presParOf" srcId="{7FD91B51-D531-4083-9D51-68E3C4D8B15F}" destId="{90233019-6AFD-4D47-8AD0-D0959578F5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E7879-EA32-4048-AA7B-8CE9B5FC3B1F}" type="doc">
      <dgm:prSet loTypeId="urn:microsoft.com/office/officeart/2005/8/layout/radial2" loCatId="relationship" qsTypeId="urn:microsoft.com/office/officeart/2005/8/quickstyle/simple4" qsCatId="simple" csTypeId="urn:microsoft.com/office/officeart/2005/8/colors/colorful1" csCatId="colorful" phldr="1"/>
      <dgm:spPr/>
      <dgm:t>
        <a:bodyPr/>
        <a:lstStyle/>
        <a:p>
          <a:endParaRPr lang="es-MX"/>
        </a:p>
      </dgm:t>
    </dgm:pt>
    <dgm:pt modelId="{E4A88499-0046-4608-960B-19E0132B0582}">
      <dgm:prSet phldrT="[Texto]"/>
      <dgm:spPr>
        <a:solidFill>
          <a:schemeClr val="accent1">
            <a:lumMod val="60000"/>
            <a:lumOff val="40000"/>
          </a:schemeClr>
        </a:solidFill>
      </dgm:spPr>
      <dgm:t>
        <a:bodyPr/>
        <a:lstStyle/>
        <a:p>
          <a:r>
            <a:rPr lang="es-MX" b="1" dirty="0"/>
            <a:t>RED</a:t>
          </a:r>
        </a:p>
      </dgm:t>
    </dgm:pt>
    <dgm:pt modelId="{D905F46E-5652-473A-A07B-5D04ADA81D7A}" type="parTrans" cxnId="{1D2A5E02-AE85-445D-BE95-652D808FB14F}">
      <dgm:prSet/>
      <dgm:spPr/>
      <dgm:t>
        <a:bodyPr/>
        <a:lstStyle/>
        <a:p>
          <a:endParaRPr lang="es-MX"/>
        </a:p>
      </dgm:t>
    </dgm:pt>
    <dgm:pt modelId="{F5E63F50-19C1-4C23-ACAD-D617EE638F69}" type="sibTrans" cxnId="{1D2A5E02-AE85-445D-BE95-652D808FB14F}">
      <dgm:prSet/>
      <dgm:spPr/>
      <dgm:t>
        <a:bodyPr/>
        <a:lstStyle/>
        <a:p>
          <a:endParaRPr lang="es-MX"/>
        </a:p>
      </dgm:t>
    </dgm:pt>
    <dgm:pt modelId="{AD333BF3-8E08-4C31-A696-646D1AD65BDC}">
      <dgm:prSet phldrT="[Texto]"/>
      <dgm:spPr/>
      <dgm:t>
        <a:bodyPr/>
        <a:lstStyle/>
        <a:p>
          <a:r>
            <a:rPr lang="es-MX" dirty="0"/>
            <a:t>Conjunto de puntos</a:t>
          </a:r>
        </a:p>
      </dgm:t>
    </dgm:pt>
    <dgm:pt modelId="{6F883991-6A12-4B71-9BA7-FC912A2C59FC}" type="parTrans" cxnId="{DC983E45-82A8-4CFB-B13C-49294C8B82BD}">
      <dgm:prSet/>
      <dgm:spPr/>
      <dgm:t>
        <a:bodyPr/>
        <a:lstStyle/>
        <a:p>
          <a:endParaRPr lang="es-MX"/>
        </a:p>
      </dgm:t>
    </dgm:pt>
    <dgm:pt modelId="{CAF9089B-4FCD-4024-9318-D88722004BF8}" type="sibTrans" cxnId="{DC983E45-82A8-4CFB-B13C-49294C8B82BD}">
      <dgm:prSet/>
      <dgm:spPr/>
      <dgm:t>
        <a:bodyPr/>
        <a:lstStyle/>
        <a:p>
          <a:endParaRPr lang="es-MX"/>
        </a:p>
      </dgm:t>
    </dgm:pt>
    <dgm:pt modelId="{66F604AB-7356-478A-AE6E-BEC337112303}">
      <dgm:prSet phldrT="[Texto]"/>
      <dgm:spPr/>
      <dgm:t>
        <a:bodyPr/>
        <a:lstStyle/>
        <a:p>
          <a:r>
            <a:rPr lang="es-MX" dirty="0"/>
            <a:t>Conjunto de líneas</a:t>
          </a:r>
        </a:p>
      </dgm:t>
    </dgm:pt>
    <dgm:pt modelId="{EF9441A0-9532-41D7-BDDB-69A2967EF766}" type="parTrans" cxnId="{96D81745-22CE-4EEC-AEAE-7E122DC0C3BE}">
      <dgm:prSet/>
      <dgm:spPr/>
      <dgm:t>
        <a:bodyPr/>
        <a:lstStyle/>
        <a:p>
          <a:endParaRPr lang="es-MX"/>
        </a:p>
      </dgm:t>
    </dgm:pt>
    <dgm:pt modelId="{14EA0559-06DC-441C-9558-276F1506634F}" type="sibTrans" cxnId="{96D81745-22CE-4EEC-AEAE-7E122DC0C3BE}">
      <dgm:prSet/>
      <dgm:spPr/>
      <dgm:t>
        <a:bodyPr/>
        <a:lstStyle/>
        <a:p>
          <a:endParaRPr lang="es-MX"/>
        </a:p>
      </dgm:t>
    </dgm:pt>
    <dgm:pt modelId="{E3E5FC47-7615-4911-B181-69999F4EF61C}">
      <dgm:prSet phldrT="[Texto]"/>
      <dgm:spPr>
        <a:solidFill>
          <a:srgbClr val="0070C0"/>
        </a:solidFill>
      </dgm:spPr>
      <dgm:t>
        <a:bodyPr/>
        <a:lstStyle/>
        <a:p>
          <a:r>
            <a:rPr lang="es-MX" b="1" dirty="0"/>
            <a:t>NODOS</a:t>
          </a:r>
        </a:p>
      </dgm:t>
    </dgm:pt>
    <dgm:pt modelId="{8444E1FD-B5A7-4F42-BC59-880DEEBB9D26}" type="parTrans" cxnId="{90441EA0-2427-45B4-99B1-CEE8F949A222}">
      <dgm:prSet/>
      <dgm:spPr/>
      <dgm:t>
        <a:bodyPr/>
        <a:lstStyle/>
        <a:p>
          <a:endParaRPr lang="es-MX"/>
        </a:p>
      </dgm:t>
    </dgm:pt>
    <dgm:pt modelId="{F7D2E0AD-860F-4784-99C8-AE65DF0B034D}" type="sibTrans" cxnId="{90441EA0-2427-45B4-99B1-CEE8F949A222}">
      <dgm:prSet/>
      <dgm:spPr/>
      <dgm:t>
        <a:bodyPr/>
        <a:lstStyle/>
        <a:p>
          <a:endParaRPr lang="es-MX"/>
        </a:p>
      </dgm:t>
    </dgm:pt>
    <dgm:pt modelId="{7692EE44-535A-4620-9D6A-5A84C0AFEF26}">
      <dgm:prSet phldrT="[Texto]"/>
      <dgm:spPr/>
      <dgm:t>
        <a:bodyPr/>
        <a:lstStyle/>
        <a:p>
          <a:r>
            <a:rPr lang="es-MX" b="1" dirty="0"/>
            <a:t>Arcos</a:t>
          </a:r>
        </a:p>
      </dgm:t>
    </dgm:pt>
    <dgm:pt modelId="{D2C941D1-64BB-436E-BE8E-E96937978398}" type="parTrans" cxnId="{021650F4-1DE1-4A2F-9D51-08787FB7FD3E}">
      <dgm:prSet/>
      <dgm:spPr/>
      <dgm:t>
        <a:bodyPr/>
        <a:lstStyle/>
        <a:p>
          <a:endParaRPr lang="es-MX"/>
        </a:p>
      </dgm:t>
    </dgm:pt>
    <dgm:pt modelId="{42BA5293-7B11-4481-A495-866DCB57D18E}" type="sibTrans" cxnId="{021650F4-1DE1-4A2F-9D51-08787FB7FD3E}">
      <dgm:prSet/>
      <dgm:spPr/>
      <dgm:t>
        <a:bodyPr/>
        <a:lstStyle/>
        <a:p>
          <a:endParaRPr lang="es-MX"/>
        </a:p>
      </dgm:t>
    </dgm:pt>
    <dgm:pt modelId="{EFDC5666-D9C3-460E-BFFE-576F2EFA950A}">
      <dgm:prSet phldrT="[Texto]"/>
      <dgm:spPr/>
      <dgm:t>
        <a:bodyPr/>
        <a:lstStyle/>
        <a:p>
          <a:r>
            <a:rPr lang="es-MX" dirty="0"/>
            <a:t>Etiquetan al dar nombre de los nodos</a:t>
          </a:r>
        </a:p>
      </dgm:t>
    </dgm:pt>
    <dgm:pt modelId="{506CD2A5-E670-4356-9164-660D6E45D95C}" type="parTrans" cxnId="{B7C696F0-DF2F-4E0F-B8DE-BEC286C37EE4}">
      <dgm:prSet/>
      <dgm:spPr/>
      <dgm:t>
        <a:bodyPr/>
        <a:lstStyle/>
        <a:p>
          <a:endParaRPr lang="es-MX"/>
        </a:p>
      </dgm:t>
    </dgm:pt>
    <dgm:pt modelId="{22B57EE7-3F95-4675-9FAA-6AC5278DC648}" type="sibTrans" cxnId="{B7C696F0-DF2F-4E0F-B8DE-BEC286C37EE4}">
      <dgm:prSet/>
      <dgm:spPr/>
      <dgm:t>
        <a:bodyPr/>
        <a:lstStyle/>
        <a:p>
          <a:endParaRPr lang="es-MX"/>
        </a:p>
      </dgm:t>
    </dgm:pt>
    <dgm:pt modelId="{11054AA3-ABE8-42A8-8585-5B8AFF015887}">
      <dgm:prSet phldrT="[Texto]"/>
      <dgm:spPr/>
      <dgm:t>
        <a:bodyPr/>
        <a:lstStyle/>
        <a:p>
          <a:r>
            <a:rPr lang="es-MX" dirty="0"/>
            <a:t>En sus puntos terminales</a:t>
          </a:r>
        </a:p>
      </dgm:t>
    </dgm:pt>
    <dgm:pt modelId="{E5C97FBE-B721-464A-B6BD-C399F14C4010}" type="parTrans" cxnId="{469194D4-D1C6-45F9-A2E9-BBCF3A6B08B1}">
      <dgm:prSet/>
      <dgm:spPr/>
      <dgm:t>
        <a:bodyPr/>
        <a:lstStyle/>
        <a:p>
          <a:endParaRPr lang="es-MX"/>
        </a:p>
      </dgm:t>
    </dgm:pt>
    <dgm:pt modelId="{19CDE5AD-1570-49B9-9CD0-1857F64D4507}" type="sibTrans" cxnId="{469194D4-D1C6-45F9-A2E9-BBCF3A6B08B1}">
      <dgm:prSet/>
      <dgm:spPr/>
      <dgm:t>
        <a:bodyPr/>
        <a:lstStyle/>
        <a:p>
          <a:endParaRPr lang="es-MX"/>
        </a:p>
      </dgm:t>
    </dgm:pt>
    <dgm:pt modelId="{2E7FFDD2-2330-4C6D-AB3C-4FBCDA3BA28A}">
      <dgm:prSet phldrT="[Texto]"/>
      <dgm:spPr/>
      <dgm:t>
        <a:bodyPr/>
        <a:lstStyle/>
        <a:p>
          <a:r>
            <a:rPr lang="es-MX" b="1" dirty="0"/>
            <a:t>Puntos (o vértices)</a:t>
          </a:r>
        </a:p>
      </dgm:t>
    </dgm:pt>
    <dgm:pt modelId="{303C1267-2709-48BD-8BEF-F9102080F9BD}" type="parTrans" cxnId="{B4932A2C-8352-4DB1-A16D-0208239F2D24}">
      <dgm:prSet/>
      <dgm:spPr/>
      <dgm:t>
        <a:bodyPr/>
        <a:lstStyle/>
        <a:p>
          <a:endParaRPr lang="es-MX"/>
        </a:p>
      </dgm:t>
    </dgm:pt>
    <dgm:pt modelId="{DC2313B0-D7C9-4351-ACDA-49A6C2478BE1}" type="sibTrans" cxnId="{B4932A2C-8352-4DB1-A16D-0208239F2D24}">
      <dgm:prSet/>
      <dgm:spPr/>
      <dgm:t>
        <a:bodyPr/>
        <a:lstStyle/>
        <a:p>
          <a:endParaRPr lang="es-MX"/>
        </a:p>
      </dgm:t>
    </dgm:pt>
    <dgm:pt modelId="{C74EA6EB-A1C8-47D1-8F5C-5016CD239687}" type="pres">
      <dgm:prSet presAssocID="{9CCE7879-EA32-4048-AA7B-8CE9B5FC3B1F}" presName="composite" presStyleCnt="0">
        <dgm:presLayoutVars>
          <dgm:chMax val="5"/>
          <dgm:dir/>
          <dgm:animLvl val="ctr"/>
          <dgm:resizeHandles val="exact"/>
        </dgm:presLayoutVars>
      </dgm:prSet>
      <dgm:spPr/>
    </dgm:pt>
    <dgm:pt modelId="{967561E2-3A40-41AC-87C5-5B54B74D6460}" type="pres">
      <dgm:prSet presAssocID="{9CCE7879-EA32-4048-AA7B-8CE9B5FC3B1F}" presName="cycle" presStyleCnt="0"/>
      <dgm:spPr/>
    </dgm:pt>
    <dgm:pt modelId="{DE491420-D22B-43C6-B5A3-18453239EAC7}" type="pres">
      <dgm:prSet presAssocID="{9CCE7879-EA32-4048-AA7B-8CE9B5FC3B1F}" presName="centerShape" presStyleCnt="0"/>
      <dgm:spPr/>
    </dgm:pt>
    <dgm:pt modelId="{ADEEAF97-8584-43FE-BFC4-D5970A1B4165}" type="pres">
      <dgm:prSet presAssocID="{9CCE7879-EA32-4048-AA7B-8CE9B5FC3B1F}" presName="connSite" presStyleLbl="node1" presStyleIdx="0" presStyleCnt="4"/>
      <dgm:spPr/>
    </dgm:pt>
    <dgm:pt modelId="{29842B6E-9048-4FFD-BBA7-027F41FB7104}" type="pres">
      <dgm:prSet presAssocID="{9CCE7879-EA32-4048-AA7B-8CE9B5FC3B1F}" presName="visible" presStyleLbl="node1" presStyleIdx="0" presStyleCnt="4" custScaleX="178590" custScaleY="138761" custLinFactNeighborX="1851" custLinFactNeighborY="3239"/>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0FCD80D7-165A-431D-9BDB-0A22E30AAC71}" type="pres">
      <dgm:prSet presAssocID="{D905F46E-5652-473A-A07B-5D04ADA81D7A}" presName="Name25" presStyleLbl="parChTrans1D1" presStyleIdx="0" presStyleCnt="3"/>
      <dgm:spPr/>
    </dgm:pt>
    <dgm:pt modelId="{3B04DD2B-7530-4B01-9913-ADA60900DE1A}" type="pres">
      <dgm:prSet presAssocID="{E4A88499-0046-4608-960B-19E0132B0582}" presName="node" presStyleCnt="0"/>
      <dgm:spPr/>
    </dgm:pt>
    <dgm:pt modelId="{A2A716C5-9183-42A8-B752-DCFE1F2165D7}" type="pres">
      <dgm:prSet presAssocID="{E4A88499-0046-4608-960B-19E0132B0582}" presName="parentNode" presStyleLbl="node1" presStyleIdx="1" presStyleCnt="4">
        <dgm:presLayoutVars>
          <dgm:chMax val="1"/>
          <dgm:bulletEnabled val="1"/>
        </dgm:presLayoutVars>
      </dgm:prSet>
      <dgm:spPr/>
    </dgm:pt>
    <dgm:pt modelId="{815792A2-2BD8-43EC-9D21-3B573371C3E7}" type="pres">
      <dgm:prSet presAssocID="{E4A88499-0046-4608-960B-19E0132B0582}" presName="childNode" presStyleLbl="revTx" presStyleIdx="0" presStyleCnt="3">
        <dgm:presLayoutVars>
          <dgm:bulletEnabled val="1"/>
        </dgm:presLayoutVars>
      </dgm:prSet>
      <dgm:spPr/>
    </dgm:pt>
    <dgm:pt modelId="{E9DA0F39-DC08-4886-87F0-E632F7CCE507}" type="pres">
      <dgm:prSet presAssocID="{8444E1FD-B5A7-4F42-BC59-880DEEBB9D26}" presName="Name25" presStyleLbl="parChTrans1D1" presStyleIdx="1" presStyleCnt="3"/>
      <dgm:spPr/>
    </dgm:pt>
    <dgm:pt modelId="{F183B82D-CD1A-4EAB-9D31-C4B7B654D90E}" type="pres">
      <dgm:prSet presAssocID="{E3E5FC47-7615-4911-B181-69999F4EF61C}" presName="node" presStyleCnt="0"/>
      <dgm:spPr/>
    </dgm:pt>
    <dgm:pt modelId="{7682D40C-D842-4038-B6D0-0A153B98AEC9}" type="pres">
      <dgm:prSet presAssocID="{E3E5FC47-7615-4911-B181-69999F4EF61C}" presName="parentNode" presStyleLbl="node1" presStyleIdx="2" presStyleCnt="4">
        <dgm:presLayoutVars>
          <dgm:chMax val="1"/>
          <dgm:bulletEnabled val="1"/>
        </dgm:presLayoutVars>
      </dgm:prSet>
      <dgm:spPr/>
    </dgm:pt>
    <dgm:pt modelId="{3C80846A-285E-45DE-92A5-AABF4487DFBF}" type="pres">
      <dgm:prSet presAssocID="{E3E5FC47-7615-4911-B181-69999F4EF61C}" presName="childNode" presStyleLbl="revTx" presStyleIdx="1" presStyleCnt="3">
        <dgm:presLayoutVars>
          <dgm:bulletEnabled val="1"/>
        </dgm:presLayoutVars>
      </dgm:prSet>
      <dgm:spPr/>
    </dgm:pt>
    <dgm:pt modelId="{1AD81F6A-E752-47D9-8B48-F63078E2F589}" type="pres">
      <dgm:prSet presAssocID="{D2C941D1-64BB-436E-BE8E-E96937978398}" presName="Name25" presStyleLbl="parChTrans1D1" presStyleIdx="2" presStyleCnt="3"/>
      <dgm:spPr/>
    </dgm:pt>
    <dgm:pt modelId="{CF71C9B7-7F0C-49FB-92E1-29CDD08481C9}" type="pres">
      <dgm:prSet presAssocID="{7692EE44-535A-4620-9D6A-5A84C0AFEF26}" presName="node" presStyleCnt="0"/>
      <dgm:spPr/>
    </dgm:pt>
    <dgm:pt modelId="{BEF21601-50E4-41AF-BCC8-333E86E52007}" type="pres">
      <dgm:prSet presAssocID="{7692EE44-535A-4620-9D6A-5A84C0AFEF26}" presName="parentNode" presStyleLbl="node1" presStyleIdx="3" presStyleCnt="4">
        <dgm:presLayoutVars>
          <dgm:chMax val="1"/>
          <dgm:bulletEnabled val="1"/>
        </dgm:presLayoutVars>
      </dgm:prSet>
      <dgm:spPr/>
    </dgm:pt>
    <dgm:pt modelId="{755D36B1-9DE1-4795-845B-38E97CF4CF04}" type="pres">
      <dgm:prSet presAssocID="{7692EE44-535A-4620-9D6A-5A84C0AFEF26}" presName="childNode" presStyleLbl="revTx" presStyleIdx="2" presStyleCnt="3">
        <dgm:presLayoutVars>
          <dgm:bulletEnabled val="1"/>
        </dgm:presLayoutVars>
      </dgm:prSet>
      <dgm:spPr/>
    </dgm:pt>
  </dgm:ptLst>
  <dgm:cxnLst>
    <dgm:cxn modelId="{1F5A2F02-6DF4-4502-9942-49FF826ACAD9}" type="presOf" srcId="{AD333BF3-8E08-4C31-A696-646D1AD65BDC}" destId="{815792A2-2BD8-43EC-9D21-3B573371C3E7}" srcOrd="0" destOrd="0" presId="urn:microsoft.com/office/officeart/2005/8/layout/radial2"/>
    <dgm:cxn modelId="{1D2A5E02-AE85-445D-BE95-652D808FB14F}" srcId="{9CCE7879-EA32-4048-AA7B-8CE9B5FC3B1F}" destId="{E4A88499-0046-4608-960B-19E0132B0582}" srcOrd="0" destOrd="0" parTransId="{D905F46E-5652-473A-A07B-5D04ADA81D7A}" sibTransId="{F5E63F50-19C1-4C23-ACAD-D617EE638F69}"/>
    <dgm:cxn modelId="{73184516-65A8-4641-8801-2783EB042536}" type="presOf" srcId="{EFDC5666-D9C3-460E-BFFE-576F2EFA950A}" destId="{755D36B1-9DE1-4795-845B-38E97CF4CF04}" srcOrd="0" destOrd="0" presId="urn:microsoft.com/office/officeart/2005/8/layout/radial2"/>
    <dgm:cxn modelId="{B4932A2C-8352-4DB1-A16D-0208239F2D24}" srcId="{E3E5FC47-7615-4911-B181-69999F4EF61C}" destId="{2E7FFDD2-2330-4C6D-AB3C-4FBCDA3BA28A}" srcOrd="0" destOrd="0" parTransId="{303C1267-2709-48BD-8BEF-F9102080F9BD}" sibTransId="{DC2313B0-D7C9-4351-ACDA-49A6C2478BE1}"/>
    <dgm:cxn modelId="{E7A60F2D-DDDC-4897-A7D6-205E1ACF930C}" type="presOf" srcId="{E4A88499-0046-4608-960B-19E0132B0582}" destId="{A2A716C5-9183-42A8-B752-DCFE1F2165D7}" srcOrd="0" destOrd="0" presId="urn:microsoft.com/office/officeart/2005/8/layout/radial2"/>
    <dgm:cxn modelId="{2135C75B-7036-4FCF-A882-0CC19C1FA17D}" type="presOf" srcId="{D905F46E-5652-473A-A07B-5D04ADA81D7A}" destId="{0FCD80D7-165A-431D-9BDB-0A22E30AAC71}" srcOrd="0" destOrd="0" presId="urn:microsoft.com/office/officeart/2005/8/layout/radial2"/>
    <dgm:cxn modelId="{96D81745-22CE-4EEC-AEAE-7E122DC0C3BE}" srcId="{E4A88499-0046-4608-960B-19E0132B0582}" destId="{66F604AB-7356-478A-AE6E-BEC337112303}" srcOrd="1" destOrd="0" parTransId="{EF9441A0-9532-41D7-BDDB-69A2967EF766}" sibTransId="{14EA0559-06DC-441C-9558-276F1506634F}"/>
    <dgm:cxn modelId="{DC983E45-82A8-4CFB-B13C-49294C8B82BD}" srcId="{E4A88499-0046-4608-960B-19E0132B0582}" destId="{AD333BF3-8E08-4C31-A696-646D1AD65BDC}" srcOrd="0" destOrd="0" parTransId="{6F883991-6A12-4B71-9BA7-FC912A2C59FC}" sibTransId="{CAF9089B-4FCD-4024-9318-D88722004BF8}"/>
    <dgm:cxn modelId="{6466999F-5EEF-4CCD-98B2-124D20F7159F}" type="presOf" srcId="{E3E5FC47-7615-4911-B181-69999F4EF61C}" destId="{7682D40C-D842-4038-B6D0-0A153B98AEC9}" srcOrd="0" destOrd="0" presId="urn:microsoft.com/office/officeart/2005/8/layout/radial2"/>
    <dgm:cxn modelId="{90441EA0-2427-45B4-99B1-CEE8F949A222}" srcId="{9CCE7879-EA32-4048-AA7B-8CE9B5FC3B1F}" destId="{E3E5FC47-7615-4911-B181-69999F4EF61C}" srcOrd="1" destOrd="0" parTransId="{8444E1FD-B5A7-4F42-BC59-880DEEBB9D26}" sibTransId="{F7D2E0AD-860F-4784-99C8-AE65DF0B034D}"/>
    <dgm:cxn modelId="{49AEA9A5-B0B1-4E8D-BBDB-CFBFD820BE4B}" type="presOf" srcId="{2E7FFDD2-2330-4C6D-AB3C-4FBCDA3BA28A}" destId="{3C80846A-285E-45DE-92A5-AABF4487DFBF}" srcOrd="0" destOrd="0" presId="urn:microsoft.com/office/officeart/2005/8/layout/radial2"/>
    <dgm:cxn modelId="{7572D7BA-269D-4AE2-83B0-3AE4FA2AA993}" type="presOf" srcId="{7692EE44-535A-4620-9D6A-5A84C0AFEF26}" destId="{BEF21601-50E4-41AF-BCC8-333E86E52007}" srcOrd="0" destOrd="0" presId="urn:microsoft.com/office/officeart/2005/8/layout/radial2"/>
    <dgm:cxn modelId="{2EC458CD-20D9-45AE-9BAC-A3A6EB6BF8CA}" type="presOf" srcId="{9CCE7879-EA32-4048-AA7B-8CE9B5FC3B1F}" destId="{C74EA6EB-A1C8-47D1-8F5C-5016CD239687}" srcOrd="0" destOrd="0" presId="urn:microsoft.com/office/officeart/2005/8/layout/radial2"/>
    <dgm:cxn modelId="{27FE2DCE-6F6F-4503-BA6E-F9C79E192FAA}" type="presOf" srcId="{66F604AB-7356-478A-AE6E-BEC337112303}" destId="{815792A2-2BD8-43EC-9D21-3B573371C3E7}" srcOrd="0" destOrd="1" presId="urn:microsoft.com/office/officeart/2005/8/layout/radial2"/>
    <dgm:cxn modelId="{469194D4-D1C6-45F9-A2E9-BBCF3A6B08B1}" srcId="{7692EE44-535A-4620-9D6A-5A84C0AFEF26}" destId="{11054AA3-ABE8-42A8-8585-5B8AFF015887}" srcOrd="1" destOrd="0" parTransId="{E5C97FBE-B721-464A-B6BD-C399F14C4010}" sibTransId="{19CDE5AD-1570-49B9-9CD0-1857F64D4507}"/>
    <dgm:cxn modelId="{3B47E5DA-DE6A-4A1D-9A10-F4AE2C7839B7}" type="presOf" srcId="{8444E1FD-B5A7-4F42-BC59-880DEEBB9D26}" destId="{E9DA0F39-DC08-4886-87F0-E632F7CCE507}" srcOrd="0" destOrd="0" presId="urn:microsoft.com/office/officeart/2005/8/layout/radial2"/>
    <dgm:cxn modelId="{C92E70EC-D5AC-4BF6-853B-E0CB9F7794FB}" type="presOf" srcId="{11054AA3-ABE8-42A8-8585-5B8AFF015887}" destId="{755D36B1-9DE1-4795-845B-38E97CF4CF04}" srcOrd="0" destOrd="1" presId="urn:microsoft.com/office/officeart/2005/8/layout/radial2"/>
    <dgm:cxn modelId="{B7C696F0-DF2F-4E0F-B8DE-BEC286C37EE4}" srcId="{7692EE44-535A-4620-9D6A-5A84C0AFEF26}" destId="{EFDC5666-D9C3-460E-BFFE-576F2EFA950A}" srcOrd="0" destOrd="0" parTransId="{506CD2A5-E670-4356-9164-660D6E45D95C}" sibTransId="{22B57EE7-3F95-4675-9FAA-6AC5278DC648}"/>
    <dgm:cxn modelId="{021650F4-1DE1-4A2F-9D51-08787FB7FD3E}" srcId="{9CCE7879-EA32-4048-AA7B-8CE9B5FC3B1F}" destId="{7692EE44-535A-4620-9D6A-5A84C0AFEF26}" srcOrd="2" destOrd="0" parTransId="{D2C941D1-64BB-436E-BE8E-E96937978398}" sibTransId="{42BA5293-7B11-4481-A495-866DCB57D18E}"/>
    <dgm:cxn modelId="{35E2E8FD-F405-4894-9CCB-9287EFD65A80}" type="presOf" srcId="{D2C941D1-64BB-436E-BE8E-E96937978398}" destId="{1AD81F6A-E752-47D9-8B48-F63078E2F589}" srcOrd="0" destOrd="0" presId="urn:microsoft.com/office/officeart/2005/8/layout/radial2"/>
    <dgm:cxn modelId="{933FDA00-B5B8-4E70-8C2E-4E38FD7DB456}" type="presParOf" srcId="{C74EA6EB-A1C8-47D1-8F5C-5016CD239687}" destId="{967561E2-3A40-41AC-87C5-5B54B74D6460}" srcOrd="0" destOrd="0" presId="urn:microsoft.com/office/officeart/2005/8/layout/radial2"/>
    <dgm:cxn modelId="{5775013E-04F7-499F-855F-F3CE2FF7A113}" type="presParOf" srcId="{967561E2-3A40-41AC-87C5-5B54B74D6460}" destId="{DE491420-D22B-43C6-B5A3-18453239EAC7}" srcOrd="0" destOrd="0" presId="urn:microsoft.com/office/officeart/2005/8/layout/radial2"/>
    <dgm:cxn modelId="{54A95886-9F8E-42A3-852F-736A60925196}" type="presParOf" srcId="{DE491420-D22B-43C6-B5A3-18453239EAC7}" destId="{ADEEAF97-8584-43FE-BFC4-D5970A1B4165}" srcOrd="0" destOrd="0" presId="urn:microsoft.com/office/officeart/2005/8/layout/radial2"/>
    <dgm:cxn modelId="{22E4D70B-D364-4DA2-B1BD-A66E6E4A1D56}" type="presParOf" srcId="{DE491420-D22B-43C6-B5A3-18453239EAC7}" destId="{29842B6E-9048-4FFD-BBA7-027F41FB7104}" srcOrd="1" destOrd="0" presId="urn:microsoft.com/office/officeart/2005/8/layout/radial2"/>
    <dgm:cxn modelId="{CD0215C4-7E8D-43BB-9A22-25BFEAF1004C}" type="presParOf" srcId="{967561E2-3A40-41AC-87C5-5B54B74D6460}" destId="{0FCD80D7-165A-431D-9BDB-0A22E30AAC71}" srcOrd="1" destOrd="0" presId="urn:microsoft.com/office/officeart/2005/8/layout/radial2"/>
    <dgm:cxn modelId="{7C408099-F875-46E7-933B-A244F9B8E037}" type="presParOf" srcId="{967561E2-3A40-41AC-87C5-5B54B74D6460}" destId="{3B04DD2B-7530-4B01-9913-ADA60900DE1A}" srcOrd="2" destOrd="0" presId="urn:microsoft.com/office/officeart/2005/8/layout/radial2"/>
    <dgm:cxn modelId="{7ED3A030-8B70-40C5-AA8D-41B10354F632}" type="presParOf" srcId="{3B04DD2B-7530-4B01-9913-ADA60900DE1A}" destId="{A2A716C5-9183-42A8-B752-DCFE1F2165D7}" srcOrd="0" destOrd="0" presId="urn:microsoft.com/office/officeart/2005/8/layout/radial2"/>
    <dgm:cxn modelId="{CD87EF61-949E-4E6D-8995-69E1C041B1C9}" type="presParOf" srcId="{3B04DD2B-7530-4B01-9913-ADA60900DE1A}" destId="{815792A2-2BD8-43EC-9D21-3B573371C3E7}" srcOrd="1" destOrd="0" presId="urn:microsoft.com/office/officeart/2005/8/layout/radial2"/>
    <dgm:cxn modelId="{D470F593-AB13-441D-B96B-788743A88B4D}" type="presParOf" srcId="{967561E2-3A40-41AC-87C5-5B54B74D6460}" destId="{E9DA0F39-DC08-4886-87F0-E632F7CCE507}" srcOrd="3" destOrd="0" presId="urn:microsoft.com/office/officeart/2005/8/layout/radial2"/>
    <dgm:cxn modelId="{EDA03FA4-5D05-4776-BA20-BB379FDD0A7A}" type="presParOf" srcId="{967561E2-3A40-41AC-87C5-5B54B74D6460}" destId="{F183B82D-CD1A-4EAB-9D31-C4B7B654D90E}" srcOrd="4" destOrd="0" presId="urn:microsoft.com/office/officeart/2005/8/layout/radial2"/>
    <dgm:cxn modelId="{5B2DDF8C-7027-40FC-897D-C88EF99A9B9D}" type="presParOf" srcId="{F183B82D-CD1A-4EAB-9D31-C4B7B654D90E}" destId="{7682D40C-D842-4038-B6D0-0A153B98AEC9}" srcOrd="0" destOrd="0" presId="urn:microsoft.com/office/officeart/2005/8/layout/radial2"/>
    <dgm:cxn modelId="{EFAD7851-9920-468A-B6EE-D5AC24104590}" type="presParOf" srcId="{F183B82D-CD1A-4EAB-9D31-C4B7B654D90E}" destId="{3C80846A-285E-45DE-92A5-AABF4487DFBF}" srcOrd="1" destOrd="0" presId="urn:microsoft.com/office/officeart/2005/8/layout/radial2"/>
    <dgm:cxn modelId="{49FB7B07-C935-4D82-88BE-1A32C503C84B}" type="presParOf" srcId="{967561E2-3A40-41AC-87C5-5B54B74D6460}" destId="{1AD81F6A-E752-47D9-8B48-F63078E2F589}" srcOrd="5" destOrd="0" presId="urn:microsoft.com/office/officeart/2005/8/layout/radial2"/>
    <dgm:cxn modelId="{CE493E36-5208-448A-96A5-F39BB8FF79D3}" type="presParOf" srcId="{967561E2-3A40-41AC-87C5-5B54B74D6460}" destId="{CF71C9B7-7F0C-49FB-92E1-29CDD08481C9}" srcOrd="6" destOrd="0" presId="urn:microsoft.com/office/officeart/2005/8/layout/radial2"/>
    <dgm:cxn modelId="{E7DFC78B-2C35-45D6-832E-042148A10FAD}" type="presParOf" srcId="{CF71C9B7-7F0C-49FB-92E1-29CDD08481C9}" destId="{BEF21601-50E4-41AF-BCC8-333E86E52007}" srcOrd="0" destOrd="0" presId="urn:microsoft.com/office/officeart/2005/8/layout/radial2"/>
    <dgm:cxn modelId="{CB6AA6E0-D0BD-4764-8C14-0174FE30A93F}" type="presParOf" srcId="{CF71C9B7-7F0C-49FB-92E1-29CDD08481C9}" destId="{755D36B1-9DE1-4795-845B-38E97CF4CF0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D4201-95C8-48AA-904C-B5CC6728BB49}"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s-MX"/>
        </a:p>
      </dgm:t>
    </dgm:pt>
    <dgm:pt modelId="{2CCE47A1-61EE-4F8C-857B-1B5840B53D4D}">
      <dgm:prSet phldrT="[Texto]"/>
      <dgm:spPr>
        <a:solidFill>
          <a:srgbClr val="00B0F0"/>
        </a:solidFill>
      </dgm:spPr>
      <dgm:t>
        <a:bodyPr/>
        <a:lstStyle/>
        <a:p>
          <a:r>
            <a:rPr lang="es-MX" dirty="0"/>
            <a:t>Arco dirigido</a:t>
          </a:r>
        </a:p>
      </dgm:t>
    </dgm:pt>
    <dgm:pt modelId="{0EED258B-80B4-4DFC-A1B4-10F2E39E3815}" type="parTrans" cxnId="{6F5ACA63-D796-48E9-A09B-EF3C35E14973}">
      <dgm:prSet/>
      <dgm:spPr/>
      <dgm:t>
        <a:bodyPr/>
        <a:lstStyle/>
        <a:p>
          <a:endParaRPr lang="es-MX"/>
        </a:p>
      </dgm:t>
    </dgm:pt>
    <dgm:pt modelId="{B6458BB3-B046-48C0-B773-CEA7E0C29BB6}" type="sibTrans" cxnId="{6F5ACA63-D796-48E9-A09B-EF3C35E14973}">
      <dgm:prSet/>
      <dgm:spPr/>
      <dgm:t>
        <a:bodyPr/>
        <a:lstStyle/>
        <a:p>
          <a:endParaRPr lang="es-MX"/>
        </a:p>
      </dgm:t>
    </dgm:pt>
    <dgm:pt modelId="{B29181E0-F49E-4647-947B-6DB543586C0D}">
      <dgm:prSet phldrT="[Texto]" custT="1"/>
      <dgm:spPr>
        <a:solidFill>
          <a:schemeClr val="accent5">
            <a:lumMod val="60000"/>
            <a:lumOff val="40000"/>
            <a:alpha val="90000"/>
          </a:schemeClr>
        </a:solidFill>
      </dgm:spPr>
      <dgm:t>
        <a:bodyPr/>
        <a:lstStyle/>
        <a:p>
          <a:pPr algn="just"/>
          <a:r>
            <a:rPr lang="es-MX" sz="1400" dirty="0"/>
            <a:t>El flujo a través de un arco se permite solo en una dirección.</a:t>
          </a:r>
        </a:p>
      </dgm:t>
    </dgm:pt>
    <dgm:pt modelId="{C50C2ACF-92B8-4B69-BB44-B48BAC8B600B}" type="parTrans" cxnId="{B083263B-F45C-45B7-ADEF-E92BAF4C48C9}">
      <dgm:prSet/>
      <dgm:spPr/>
      <dgm:t>
        <a:bodyPr/>
        <a:lstStyle/>
        <a:p>
          <a:endParaRPr lang="es-MX"/>
        </a:p>
      </dgm:t>
    </dgm:pt>
    <dgm:pt modelId="{C0F2EBAE-B4D1-40B5-9140-402D204491C8}" type="sibTrans" cxnId="{B083263B-F45C-45B7-ADEF-E92BAF4C48C9}">
      <dgm:prSet/>
      <dgm:spPr/>
      <dgm:t>
        <a:bodyPr/>
        <a:lstStyle/>
        <a:p>
          <a:endParaRPr lang="es-MX"/>
        </a:p>
      </dgm:t>
    </dgm:pt>
    <dgm:pt modelId="{0C86C639-7489-41B3-ACE7-057398A421F6}">
      <dgm:prSet phldrT="[Texto]" custT="1"/>
      <dgm:spPr>
        <a:solidFill>
          <a:schemeClr val="accent5">
            <a:lumMod val="60000"/>
            <a:lumOff val="40000"/>
            <a:alpha val="90000"/>
          </a:schemeClr>
        </a:solidFill>
      </dgm:spPr>
      <dgm:t>
        <a:bodyPr/>
        <a:lstStyle/>
        <a:p>
          <a:pPr algn="just"/>
          <a:r>
            <a:rPr lang="es-MX" sz="1400" dirty="0"/>
            <a:t>La dirección se indica agregando una cabeza al final  de la línea que representa un arco.</a:t>
          </a:r>
        </a:p>
      </dgm:t>
    </dgm:pt>
    <dgm:pt modelId="{AA2F8627-817C-4948-A752-21469488ED90}" type="parTrans" cxnId="{76EA7F2F-AE01-48D1-8D18-18C977DA284C}">
      <dgm:prSet/>
      <dgm:spPr/>
      <dgm:t>
        <a:bodyPr/>
        <a:lstStyle/>
        <a:p>
          <a:endParaRPr lang="es-MX"/>
        </a:p>
      </dgm:t>
    </dgm:pt>
    <dgm:pt modelId="{6A8F15CD-C3CD-4677-9AD3-D88AD413769E}" type="sibTrans" cxnId="{76EA7F2F-AE01-48D1-8D18-18C977DA284C}">
      <dgm:prSet/>
      <dgm:spPr/>
      <dgm:t>
        <a:bodyPr/>
        <a:lstStyle/>
        <a:p>
          <a:endParaRPr lang="es-MX"/>
        </a:p>
      </dgm:t>
    </dgm:pt>
    <dgm:pt modelId="{791F8DC1-74CE-46E6-9CFE-CAA49F0F60B7}">
      <dgm:prSet phldrT="[Texto]"/>
      <dgm:spPr>
        <a:solidFill>
          <a:srgbClr val="0070C0"/>
        </a:solidFill>
        <a:ln>
          <a:solidFill>
            <a:srgbClr val="0070C0"/>
          </a:solidFill>
        </a:ln>
      </dgm:spPr>
      <dgm:t>
        <a:bodyPr/>
        <a:lstStyle/>
        <a:p>
          <a:r>
            <a:rPr lang="es-MX" dirty="0"/>
            <a:t>Arco no dirigido</a:t>
          </a:r>
        </a:p>
      </dgm:t>
    </dgm:pt>
    <dgm:pt modelId="{15C795D8-E4F3-4917-B966-DCA5E7B575DC}" type="parTrans" cxnId="{4CE32DEA-ECA9-4227-989D-246677C41F65}">
      <dgm:prSet/>
      <dgm:spPr/>
      <dgm:t>
        <a:bodyPr/>
        <a:lstStyle/>
        <a:p>
          <a:endParaRPr lang="es-MX"/>
        </a:p>
      </dgm:t>
    </dgm:pt>
    <dgm:pt modelId="{6ED2B763-73B5-464C-AC10-0CFD4B57788E}" type="sibTrans" cxnId="{4CE32DEA-ECA9-4227-989D-246677C41F65}">
      <dgm:prSet/>
      <dgm:spPr/>
      <dgm:t>
        <a:bodyPr/>
        <a:lstStyle/>
        <a:p>
          <a:endParaRPr lang="es-MX"/>
        </a:p>
      </dgm:t>
    </dgm:pt>
    <dgm:pt modelId="{8D6707E1-0E08-4457-938A-AB17D234D254}">
      <dgm:prSet phldrT="[Texto]" custT="1"/>
      <dgm:spPr>
        <a:solidFill>
          <a:schemeClr val="accent1">
            <a:lumMod val="40000"/>
            <a:lumOff val="60000"/>
            <a:alpha val="90000"/>
          </a:schemeClr>
        </a:solidFill>
      </dgm:spPr>
      <dgm:t>
        <a:bodyPr/>
        <a:lstStyle/>
        <a:p>
          <a:pPr>
            <a:lnSpc>
              <a:spcPct val="150000"/>
            </a:lnSpc>
          </a:pPr>
          <a:r>
            <a:rPr lang="es-MX" sz="1400" dirty="0"/>
            <a:t>Si el flujo a través de un arco se permite en ambas direcciones</a:t>
          </a:r>
        </a:p>
      </dgm:t>
    </dgm:pt>
    <dgm:pt modelId="{126A6B02-9DE5-4C75-AC36-DCD0B25ECE8C}" type="parTrans" cxnId="{E99E05AE-DB0A-4D3C-8B70-65EC4ABDC44B}">
      <dgm:prSet/>
      <dgm:spPr/>
      <dgm:t>
        <a:bodyPr/>
        <a:lstStyle/>
        <a:p>
          <a:endParaRPr lang="es-MX"/>
        </a:p>
      </dgm:t>
    </dgm:pt>
    <dgm:pt modelId="{FD2F4341-B1B8-4352-9440-CB9B8FEDD9F6}" type="sibTrans" cxnId="{E99E05AE-DB0A-4D3C-8B70-65EC4ABDC44B}">
      <dgm:prSet/>
      <dgm:spPr/>
      <dgm:t>
        <a:bodyPr/>
        <a:lstStyle/>
        <a:p>
          <a:endParaRPr lang="es-MX"/>
        </a:p>
      </dgm:t>
    </dgm:pt>
    <dgm:pt modelId="{642CC416-7906-43CF-A58D-9FF72CCA4BBE}" type="pres">
      <dgm:prSet presAssocID="{D25D4201-95C8-48AA-904C-B5CC6728BB49}" presName="Name0" presStyleCnt="0">
        <dgm:presLayoutVars>
          <dgm:dir/>
          <dgm:animLvl val="lvl"/>
          <dgm:resizeHandles/>
        </dgm:presLayoutVars>
      </dgm:prSet>
      <dgm:spPr/>
    </dgm:pt>
    <dgm:pt modelId="{DFD29531-D7ED-4B74-930C-B48A19B694C3}" type="pres">
      <dgm:prSet presAssocID="{2CCE47A1-61EE-4F8C-857B-1B5840B53D4D}" presName="linNode" presStyleCnt="0"/>
      <dgm:spPr/>
    </dgm:pt>
    <dgm:pt modelId="{C2CEC8A7-45F2-4294-A610-62B850B66676}" type="pres">
      <dgm:prSet presAssocID="{2CCE47A1-61EE-4F8C-857B-1B5840B53D4D}" presName="parentShp" presStyleLbl="node1" presStyleIdx="0" presStyleCnt="2">
        <dgm:presLayoutVars>
          <dgm:bulletEnabled val="1"/>
        </dgm:presLayoutVars>
      </dgm:prSet>
      <dgm:spPr/>
    </dgm:pt>
    <dgm:pt modelId="{41510615-1BD3-4B67-9009-018B1197054A}" type="pres">
      <dgm:prSet presAssocID="{2CCE47A1-61EE-4F8C-857B-1B5840B53D4D}" presName="childShp" presStyleLbl="bgAccFollowNode1" presStyleIdx="0" presStyleCnt="2">
        <dgm:presLayoutVars>
          <dgm:bulletEnabled val="1"/>
        </dgm:presLayoutVars>
      </dgm:prSet>
      <dgm:spPr/>
    </dgm:pt>
    <dgm:pt modelId="{E0CC475F-2C7E-4AA5-AEDD-6BC2EF96AA2E}" type="pres">
      <dgm:prSet presAssocID="{B6458BB3-B046-48C0-B773-CEA7E0C29BB6}" presName="spacing" presStyleCnt="0"/>
      <dgm:spPr/>
    </dgm:pt>
    <dgm:pt modelId="{27BCF7D7-01D8-40EA-AADF-E55383817941}" type="pres">
      <dgm:prSet presAssocID="{791F8DC1-74CE-46E6-9CFE-CAA49F0F60B7}" presName="linNode" presStyleCnt="0"/>
      <dgm:spPr/>
    </dgm:pt>
    <dgm:pt modelId="{CEBE0F70-31F8-4E4E-BAB8-EEC44F4E92DA}" type="pres">
      <dgm:prSet presAssocID="{791F8DC1-74CE-46E6-9CFE-CAA49F0F60B7}" presName="parentShp" presStyleLbl="node1" presStyleIdx="1" presStyleCnt="2">
        <dgm:presLayoutVars>
          <dgm:bulletEnabled val="1"/>
        </dgm:presLayoutVars>
      </dgm:prSet>
      <dgm:spPr/>
    </dgm:pt>
    <dgm:pt modelId="{10974BD5-BA98-46CE-B369-2C42E50C0D42}" type="pres">
      <dgm:prSet presAssocID="{791F8DC1-74CE-46E6-9CFE-CAA49F0F60B7}" presName="childShp" presStyleLbl="bgAccFollowNode1" presStyleIdx="1" presStyleCnt="2" custLinFactNeighborY="-8919">
        <dgm:presLayoutVars>
          <dgm:bulletEnabled val="1"/>
        </dgm:presLayoutVars>
      </dgm:prSet>
      <dgm:spPr/>
    </dgm:pt>
  </dgm:ptLst>
  <dgm:cxnLst>
    <dgm:cxn modelId="{94FCB117-05D0-4BF4-BD95-80AC465BD11F}" type="presOf" srcId="{0C86C639-7489-41B3-ACE7-057398A421F6}" destId="{41510615-1BD3-4B67-9009-018B1197054A}" srcOrd="0" destOrd="1" presId="urn:microsoft.com/office/officeart/2005/8/layout/vList6"/>
    <dgm:cxn modelId="{186EE321-CBE7-44D6-B7DD-E6CB07392FBF}" type="presOf" srcId="{2CCE47A1-61EE-4F8C-857B-1B5840B53D4D}" destId="{C2CEC8A7-45F2-4294-A610-62B850B66676}" srcOrd="0" destOrd="0" presId="urn:microsoft.com/office/officeart/2005/8/layout/vList6"/>
    <dgm:cxn modelId="{76EA7F2F-AE01-48D1-8D18-18C977DA284C}" srcId="{2CCE47A1-61EE-4F8C-857B-1B5840B53D4D}" destId="{0C86C639-7489-41B3-ACE7-057398A421F6}" srcOrd="1" destOrd="0" parTransId="{AA2F8627-817C-4948-A752-21469488ED90}" sibTransId="{6A8F15CD-C3CD-4677-9AD3-D88AD413769E}"/>
    <dgm:cxn modelId="{B083263B-F45C-45B7-ADEF-E92BAF4C48C9}" srcId="{2CCE47A1-61EE-4F8C-857B-1B5840B53D4D}" destId="{B29181E0-F49E-4647-947B-6DB543586C0D}" srcOrd="0" destOrd="0" parTransId="{C50C2ACF-92B8-4B69-BB44-B48BAC8B600B}" sibTransId="{C0F2EBAE-B4D1-40B5-9140-402D204491C8}"/>
    <dgm:cxn modelId="{6F5ACA63-D796-48E9-A09B-EF3C35E14973}" srcId="{D25D4201-95C8-48AA-904C-B5CC6728BB49}" destId="{2CCE47A1-61EE-4F8C-857B-1B5840B53D4D}" srcOrd="0" destOrd="0" parTransId="{0EED258B-80B4-4DFC-A1B4-10F2E39E3815}" sibTransId="{B6458BB3-B046-48C0-B773-CEA7E0C29BB6}"/>
    <dgm:cxn modelId="{7BE4694F-5D47-45E8-B952-200E32A22CAD}" type="presOf" srcId="{8D6707E1-0E08-4457-938A-AB17D234D254}" destId="{10974BD5-BA98-46CE-B369-2C42E50C0D42}" srcOrd="0" destOrd="0" presId="urn:microsoft.com/office/officeart/2005/8/layout/vList6"/>
    <dgm:cxn modelId="{3446C3A5-2DFA-4557-BFBE-02BA4DA11047}" type="presOf" srcId="{791F8DC1-74CE-46E6-9CFE-CAA49F0F60B7}" destId="{CEBE0F70-31F8-4E4E-BAB8-EEC44F4E92DA}" srcOrd="0" destOrd="0" presId="urn:microsoft.com/office/officeart/2005/8/layout/vList6"/>
    <dgm:cxn modelId="{E99E05AE-DB0A-4D3C-8B70-65EC4ABDC44B}" srcId="{791F8DC1-74CE-46E6-9CFE-CAA49F0F60B7}" destId="{8D6707E1-0E08-4457-938A-AB17D234D254}" srcOrd="0" destOrd="0" parTransId="{126A6B02-9DE5-4C75-AC36-DCD0B25ECE8C}" sibTransId="{FD2F4341-B1B8-4352-9440-CB9B8FEDD9F6}"/>
    <dgm:cxn modelId="{43472DBF-907F-401D-A9F5-28DAF5C32066}" type="presOf" srcId="{D25D4201-95C8-48AA-904C-B5CC6728BB49}" destId="{642CC416-7906-43CF-A58D-9FF72CCA4BBE}" srcOrd="0" destOrd="0" presId="urn:microsoft.com/office/officeart/2005/8/layout/vList6"/>
    <dgm:cxn modelId="{F1F7E1E0-4383-4D30-A93A-060BE297D928}" type="presOf" srcId="{B29181E0-F49E-4647-947B-6DB543586C0D}" destId="{41510615-1BD3-4B67-9009-018B1197054A}" srcOrd="0" destOrd="0" presId="urn:microsoft.com/office/officeart/2005/8/layout/vList6"/>
    <dgm:cxn modelId="{4CE32DEA-ECA9-4227-989D-246677C41F65}" srcId="{D25D4201-95C8-48AA-904C-B5CC6728BB49}" destId="{791F8DC1-74CE-46E6-9CFE-CAA49F0F60B7}" srcOrd="1" destOrd="0" parTransId="{15C795D8-E4F3-4917-B966-DCA5E7B575DC}" sibTransId="{6ED2B763-73B5-464C-AC10-0CFD4B57788E}"/>
    <dgm:cxn modelId="{0217FACC-4B19-4D14-9F9C-E0C1E6CE8E92}" type="presParOf" srcId="{642CC416-7906-43CF-A58D-9FF72CCA4BBE}" destId="{DFD29531-D7ED-4B74-930C-B48A19B694C3}" srcOrd="0" destOrd="0" presId="urn:microsoft.com/office/officeart/2005/8/layout/vList6"/>
    <dgm:cxn modelId="{3F6383DE-2DE0-4621-875B-891879974024}" type="presParOf" srcId="{DFD29531-D7ED-4B74-930C-B48A19B694C3}" destId="{C2CEC8A7-45F2-4294-A610-62B850B66676}" srcOrd="0" destOrd="0" presId="urn:microsoft.com/office/officeart/2005/8/layout/vList6"/>
    <dgm:cxn modelId="{23D80594-455E-465B-BB5F-0764E35EA765}" type="presParOf" srcId="{DFD29531-D7ED-4B74-930C-B48A19B694C3}" destId="{41510615-1BD3-4B67-9009-018B1197054A}" srcOrd="1" destOrd="0" presId="urn:microsoft.com/office/officeart/2005/8/layout/vList6"/>
    <dgm:cxn modelId="{7ECB9136-243E-4806-93A7-80A3D77B40EE}" type="presParOf" srcId="{642CC416-7906-43CF-A58D-9FF72CCA4BBE}" destId="{E0CC475F-2C7E-4AA5-AEDD-6BC2EF96AA2E}" srcOrd="1" destOrd="0" presId="urn:microsoft.com/office/officeart/2005/8/layout/vList6"/>
    <dgm:cxn modelId="{AE36525F-3B67-4E60-84EE-01248AF854D0}" type="presParOf" srcId="{642CC416-7906-43CF-A58D-9FF72CCA4BBE}" destId="{27BCF7D7-01D8-40EA-AADF-E55383817941}" srcOrd="2" destOrd="0" presId="urn:microsoft.com/office/officeart/2005/8/layout/vList6"/>
    <dgm:cxn modelId="{2451E5EE-75CE-45BA-828E-968C54687F78}" type="presParOf" srcId="{27BCF7D7-01D8-40EA-AADF-E55383817941}" destId="{CEBE0F70-31F8-4E4E-BAB8-EEC44F4E92DA}" srcOrd="0" destOrd="0" presId="urn:microsoft.com/office/officeart/2005/8/layout/vList6"/>
    <dgm:cxn modelId="{1118C55F-C123-4B25-B2AE-FBEA0772C646}" type="presParOf" srcId="{27BCF7D7-01D8-40EA-AADF-E55383817941}" destId="{10974BD5-BA98-46CE-B369-2C42E50C0D4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33E979-9D8B-4AAF-A9B3-624118914884}"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s-MX"/>
        </a:p>
      </dgm:t>
    </dgm:pt>
    <dgm:pt modelId="{21481173-0100-43AA-8560-ECC773AAD3F1}">
      <dgm:prSet phldrT="[Texto]"/>
      <dgm:spPr>
        <a:solidFill>
          <a:srgbClr val="00B0F0"/>
        </a:solidFill>
        <a:ln>
          <a:solidFill>
            <a:srgbClr val="00B0F0"/>
          </a:solidFill>
        </a:ln>
      </dgm:spPr>
      <dgm:t>
        <a:bodyPr/>
        <a:lstStyle/>
        <a:p>
          <a:r>
            <a:rPr lang="es-MX" dirty="0"/>
            <a:t>Trayectoria</a:t>
          </a:r>
        </a:p>
      </dgm:t>
    </dgm:pt>
    <dgm:pt modelId="{BF208F3C-6626-4A85-A617-36256289D797}" type="parTrans" cxnId="{40A148F5-B50A-43F2-B7B8-F38EF50D3C98}">
      <dgm:prSet/>
      <dgm:spPr/>
      <dgm:t>
        <a:bodyPr/>
        <a:lstStyle/>
        <a:p>
          <a:endParaRPr lang="es-MX"/>
        </a:p>
      </dgm:t>
    </dgm:pt>
    <dgm:pt modelId="{06E3DE71-DCFD-4F98-BD82-5E48A60CE446}" type="sibTrans" cxnId="{40A148F5-B50A-43F2-B7B8-F38EF50D3C98}">
      <dgm:prSet/>
      <dgm:spPr/>
      <dgm:t>
        <a:bodyPr/>
        <a:lstStyle/>
        <a:p>
          <a:endParaRPr lang="es-MX"/>
        </a:p>
      </dgm:t>
    </dgm:pt>
    <dgm:pt modelId="{AD2E45D8-4169-402E-99BD-C147D9258CE2}">
      <dgm:prSet phldrT="[Texto]"/>
      <dgm:spPr>
        <a:solidFill>
          <a:schemeClr val="accent5">
            <a:lumMod val="40000"/>
            <a:lumOff val="60000"/>
            <a:alpha val="90000"/>
          </a:schemeClr>
        </a:solidFill>
      </dgm:spPr>
      <dgm:t>
        <a:bodyPr/>
        <a:lstStyle/>
        <a:p>
          <a:r>
            <a:rPr lang="es-MX" dirty="0"/>
            <a:t>Sucesión de arcos distintos que conectan nodos</a:t>
          </a:r>
        </a:p>
      </dgm:t>
    </dgm:pt>
    <dgm:pt modelId="{36AA5942-D0B8-4BF4-AF93-8EB3B5DF94FB}" type="parTrans" cxnId="{04E41DE5-4462-454A-BD8E-03D9DA3B8DBD}">
      <dgm:prSet/>
      <dgm:spPr/>
      <dgm:t>
        <a:bodyPr/>
        <a:lstStyle/>
        <a:p>
          <a:endParaRPr lang="es-MX"/>
        </a:p>
      </dgm:t>
    </dgm:pt>
    <dgm:pt modelId="{FC5AD007-46D0-48A4-BA84-D309349B14D1}" type="sibTrans" cxnId="{04E41DE5-4462-454A-BD8E-03D9DA3B8DBD}">
      <dgm:prSet/>
      <dgm:spPr/>
      <dgm:t>
        <a:bodyPr/>
        <a:lstStyle/>
        <a:p>
          <a:endParaRPr lang="es-MX"/>
        </a:p>
      </dgm:t>
    </dgm:pt>
    <dgm:pt modelId="{946AE531-CE50-49F6-8A83-005AEE820C77}">
      <dgm:prSet phldrT="[Texto]"/>
      <dgm:spPr>
        <a:solidFill>
          <a:srgbClr val="0070C0"/>
        </a:solidFill>
      </dgm:spPr>
      <dgm:t>
        <a:bodyPr/>
        <a:lstStyle/>
        <a:p>
          <a:r>
            <a:rPr lang="es-MX" dirty="0"/>
            <a:t>Ciclo </a:t>
          </a:r>
        </a:p>
      </dgm:t>
    </dgm:pt>
    <dgm:pt modelId="{9A1C8B77-EC21-4A31-A527-D4D95C2618F5}" type="parTrans" cxnId="{CC08F21C-5BBA-48D5-970A-7AA23A763DA2}">
      <dgm:prSet/>
      <dgm:spPr/>
      <dgm:t>
        <a:bodyPr/>
        <a:lstStyle/>
        <a:p>
          <a:endParaRPr lang="es-MX"/>
        </a:p>
      </dgm:t>
    </dgm:pt>
    <dgm:pt modelId="{F7412D33-9347-4423-8F2A-3D6CD03A4AD7}" type="sibTrans" cxnId="{CC08F21C-5BBA-48D5-970A-7AA23A763DA2}">
      <dgm:prSet/>
      <dgm:spPr/>
      <dgm:t>
        <a:bodyPr/>
        <a:lstStyle/>
        <a:p>
          <a:endParaRPr lang="es-MX"/>
        </a:p>
      </dgm:t>
    </dgm:pt>
    <dgm:pt modelId="{DB3E6776-A4BB-4629-AF14-465B945261D9}">
      <dgm:prSet phldrT="[Texto]"/>
      <dgm:spPr>
        <a:solidFill>
          <a:schemeClr val="accent5">
            <a:lumMod val="40000"/>
            <a:lumOff val="60000"/>
            <a:alpha val="90000"/>
          </a:schemeClr>
        </a:solidFill>
      </dgm:spPr>
      <dgm:t>
        <a:bodyPr/>
        <a:lstStyle/>
        <a:p>
          <a:r>
            <a:rPr lang="es-MX" dirty="0"/>
            <a:t>Trayectoria que comienza y termina en el mismo nodo</a:t>
          </a:r>
        </a:p>
      </dgm:t>
    </dgm:pt>
    <dgm:pt modelId="{65FAF00E-8975-4658-9002-99CCA8273C4D}" type="parTrans" cxnId="{DA9FDE4F-1CC2-4E1E-AF11-FD8FA8381C13}">
      <dgm:prSet/>
      <dgm:spPr/>
      <dgm:t>
        <a:bodyPr/>
        <a:lstStyle/>
        <a:p>
          <a:endParaRPr lang="es-MX"/>
        </a:p>
      </dgm:t>
    </dgm:pt>
    <dgm:pt modelId="{B2F5BF3D-76E0-4CB5-889E-4F1CEA8CAAE0}" type="sibTrans" cxnId="{DA9FDE4F-1CC2-4E1E-AF11-FD8FA8381C13}">
      <dgm:prSet/>
      <dgm:spPr/>
      <dgm:t>
        <a:bodyPr/>
        <a:lstStyle/>
        <a:p>
          <a:endParaRPr lang="es-MX"/>
        </a:p>
      </dgm:t>
    </dgm:pt>
    <dgm:pt modelId="{A54B0264-D22A-4248-8109-3C44DCB4B4F1}">
      <dgm:prSet phldrT="[Texto]"/>
      <dgm:spPr>
        <a:solidFill>
          <a:srgbClr val="00B0F0"/>
        </a:solidFill>
      </dgm:spPr>
      <dgm:t>
        <a:bodyPr/>
        <a:lstStyle/>
        <a:p>
          <a:r>
            <a:rPr lang="es-MX" dirty="0"/>
            <a:t>Red conexa</a:t>
          </a:r>
        </a:p>
      </dgm:t>
    </dgm:pt>
    <dgm:pt modelId="{68103A9C-459A-460C-B479-177874C07558}" type="parTrans" cxnId="{EEBA3E58-E36A-4C69-B143-77F9374D8FEF}">
      <dgm:prSet/>
      <dgm:spPr/>
      <dgm:t>
        <a:bodyPr/>
        <a:lstStyle/>
        <a:p>
          <a:endParaRPr lang="es-MX"/>
        </a:p>
      </dgm:t>
    </dgm:pt>
    <dgm:pt modelId="{0C181739-6A4C-4D1C-8EA8-C388924E17CA}" type="sibTrans" cxnId="{EEBA3E58-E36A-4C69-B143-77F9374D8FEF}">
      <dgm:prSet/>
      <dgm:spPr/>
      <dgm:t>
        <a:bodyPr/>
        <a:lstStyle/>
        <a:p>
          <a:endParaRPr lang="es-MX"/>
        </a:p>
      </dgm:t>
    </dgm:pt>
    <dgm:pt modelId="{032042AA-3EE2-42C8-BD87-B6BFBA084FFD}">
      <dgm:prSet phldrT="[Texto]"/>
      <dgm:spPr>
        <a:solidFill>
          <a:schemeClr val="accent5">
            <a:lumMod val="40000"/>
            <a:lumOff val="60000"/>
            <a:alpha val="90000"/>
          </a:schemeClr>
        </a:solidFill>
      </dgm:spPr>
      <dgm:t>
        <a:bodyPr/>
        <a:lstStyle/>
        <a:p>
          <a:r>
            <a:rPr lang="es-MX" dirty="0"/>
            <a:t>Red en la que cada par de nodos esta conectado</a:t>
          </a:r>
        </a:p>
      </dgm:t>
    </dgm:pt>
    <dgm:pt modelId="{E9787D6B-EF72-4563-82FB-03EA0E8B733D}" type="parTrans" cxnId="{EEC4019B-0667-48C5-9F78-88F7FA4179F5}">
      <dgm:prSet/>
      <dgm:spPr/>
      <dgm:t>
        <a:bodyPr/>
        <a:lstStyle/>
        <a:p>
          <a:endParaRPr lang="es-MX"/>
        </a:p>
      </dgm:t>
    </dgm:pt>
    <dgm:pt modelId="{045707FF-DD3F-4FF9-9B66-1FD8485232EA}" type="sibTrans" cxnId="{EEC4019B-0667-48C5-9F78-88F7FA4179F5}">
      <dgm:prSet/>
      <dgm:spPr/>
      <dgm:t>
        <a:bodyPr/>
        <a:lstStyle/>
        <a:p>
          <a:endParaRPr lang="es-MX"/>
        </a:p>
      </dgm:t>
    </dgm:pt>
    <dgm:pt modelId="{F21E9237-1CC6-47D5-AB52-E0D57A2E5CF3}">
      <dgm:prSet phldrT="[Texto]"/>
      <dgm:spPr>
        <a:solidFill>
          <a:srgbClr val="0070C0"/>
        </a:solidFill>
      </dgm:spPr>
      <dgm:t>
        <a:bodyPr/>
        <a:lstStyle/>
        <a:p>
          <a:r>
            <a:rPr lang="es-MX" dirty="0"/>
            <a:t>Árbol</a:t>
          </a:r>
        </a:p>
      </dgm:t>
    </dgm:pt>
    <dgm:pt modelId="{80F326F0-0066-4CB1-BB9C-D71DBB8B8E1C}" type="parTrans" cxnId="{CF7BE96D-8D0F-4966-BF17-CF4FD83D0358}">
      <dgm:prSet/>
      <dgm:spPr/>
      <dgm:t>
        <a:bodyPr/>
        <a:lstStyle/>
        <a:p>
          <a:endParaRPr lang="es-MX"/>
        </a:p>
      </dgm:t>
    </dgm:pt>
    <dgm:pt modelId="{FA13A16D-F757-41E2-83AB-9CC5FA50D1A0}" type="sibTrans" cxnId="{CF7BE96D-8D0F-4966-BF17-CF4FD83D0358}">
      <dgm:prSet/>
      <dgm:spPr/>
      <dgm:t>
        <a:bodyPr/>
        <a:lstStyle/>
        <a:p>
          <a:endParaRPr lang="es-MX"/>
        </a:p>
      </dgm:t>
    </dgm:pt>
    <dgm:pt modelId="{E82DC3E5-1CA6-4BAE-8944-CEAD487772C9}">
      <dgm:prSet phldrT="[Texto]"/>
      <dgm:spPr/>
      <dgm:t>
        <a:bodyPr/>
        <a:lstStyle/>
        <a:p>
          <a:r>
            <a:rPr lang="es-MX" dirty="0"/>
            <a:t>Red conexa que no tiene ciclos no dirigidos</a:t>
          </a:r>
        </a:p>
      </dgm:t>
    </dgm:pt>
    <dgm:pt modelId="{0E849E2C-CCB7-436A-9D0A-06547F9C805A}" type="parTrans" cxnId="{AA1A15BE-CB3C-45DC-BAF9-F4FBDD40C134}">
      <dgm:prSet/>
      <dgm:spPr/>
      <dgm:t>
        <a:bodyPr/>
        <a:lstStyle/>
        <a:p>
          <a:endParaRPr lang="es-MX"/>
        </a:p>
      </dgm:t>
    </dgm:pt>
    <dgm:pt modelId="{EDF33268-E145-4C71-91D6-F42BBF43D1A4}" type="sibTrans" cxnId="{AA1A15BE-CB3C-45DC-BAF9-F4FBDD40C134}">
      <dgm:prSet/>
      <dgm:spPr/>
      <dgm:t>
        <a:bodyPr/>
        <a:lstStyle/>
        <a:p>
          <a:endParaRPr lang="es-MX"/>
        </a:p>
      </dgm:t>
    </dgm:pt>
    <dgm:pt modelId="{8C0F4C9E-E62C-4675-B928-34126593F077}">
      <dgm:prSet phldrT="[Texto]"/>
      <dgm:spPr>
        <a:solidFill>
          <a:srgbClr val="00B0F0"/>
        </a:solidFill>
      </dgm:spPr>
      <dgm:t>
        <a:bodyPr/>
        <a:lstStyle/>
        <a:p>
          <a:r>
            <a:rPr lang="es-MX" dirty="0"/>
            <a:t>Árbol de expansión</a:t>
          </a:r>
        </a:p>
      </dgm:t>
    </dgm:pt>
    <dgm:pt modelId="{10F0796D-4FD6-4142-8985-808C2E5EC5A0}" type="parTrans" cxnId="{57758F2F-318B-4A8F-B692-8B2D6E2B8113}">
      <dgm:prSet/>
      <dgm:spPr/>
      <dgm:t>
        <a:bodyPr/>
        <a:lstStyle/>
        <a:p>
          <a:endParaRPr lang="es-MX"/>
        </a:p>
      </dgm:t>
    </dgm:pt>
    <dgm:pt modelId="{515CD83B-DDC8-4731-B2FD-03412CE9CE6C}" type="sibTrans" cxnId="{57758F2F-318B-4A8F-B692-8B2D6E2B8113}">
      <dgm:prSet/>
      <dgm:spPr/>
      <dgm:t>
        <a:bodyPr/>
        <a:lstStyle/>
        <a:p>
          <a:endParaRPr lang="es-MX"/>
        </a:p>
      </dgm:t>
    </dgm:pt>
    <dgm:pt modelId="{DD839F68-0799-4B34-94C3-45F3F1A692CB}">
      <dgm:prSet phldrT="[Texto]"/>
      <dgm:spPr>
        <a:solidFill>
          <a:schemeClr val="accent5">
            <a:lumMod val="40000"/>
            <a:lumOff val="60000"/>
            <a:alpha val="90000"/>
          </a:schemeClr>
        </a:solidFill>
      </dgm:spPr>
      <dgm:t>
        <a:bodyPr/>
        <a:lstStyle/>
        <a:p>
          <a:r>
            <a:rPr lang="es-MX" dirty="0"/>
            <a:t>Red conexa para los n nodos que contiene ciclos no dirigidos</a:t>
          </a:r>
        </a:p>
      </dgm:t>
    </dgm:pt>
    <dgm:pt modelId="{422F33D0-47E6-4AAF-9FDE-E674F8C063F9}" type="parTrans" cxnId="{F8C85CB5-1F20-4DF3-85BA-277E0AA1CAD0}">
      <dgm:prSet/>
      <dgm:spPr/>
      <dgm:t>
        <a:bodyPr/>
        <a:lstStyle/>
        <a:p>
          <a:endParaRPr lang="es-MX"/>
        </a:p>
      </dgm:t>
    </dgm:pt>
    <dgm:pt modelId="{98A5D23D-B075-4B56-AAE7-170C54C7F9E8}" type="sibTrans" cxnId="{F8C85CB5-1F20-4DF3-85BA-277E0AA1CAD0}">
      <dgm:prSet/>
      <dgm:spPr/>
      <dgm:t>
        <a:bodyPr/>
        <a:lstStyle/>
        <a:p>
          <a:endParaRPr lang="es-MX"/>
        </a:p>
      </dgm:t>
    </dgm:pt>
    <dgm:pt modelId="{F4C8DAB9-A682-4804-9843-9E01DD9BB4A5}" type="pres">
      <dgm:prSet presAssocID="{C633E979-9D8B-4AAF-A9B3-624118914884}" presName="Name0" presStyleCnt="0">
        <dgm:presLayoutVars>
          <dgm:dir/>
          <dgm:animLvl val="lvl"/>
          <dgm:resizeHandles val="exact"/>
        </dgm:presLayoutVars>
      </dgm:prSet>
      <dgm:spPr/>
    </dgm:pt>
    <dgm:pt modelId="{332335CC-9AF9-4693-B7A7-757BF2502C33}" type="pres">
      <dgm:prSet presAssocID="{21481173-0100-43AA-8560-ECC773AAD3F1}" presName="linNode" presStyleCnt="0"/>
      <dgm:spPr/>
    </dgm:pt>
    <dgm:pt modelId="{4DEE58F8-030F-4FD5-B3CA-69A77C2A9D17}" type="pres">
      <dgm:prSet presAssocID="{21481173-0100-43AA-8560-ECC773AAD3F1}" presName="parentText" presStyleLbl="node1" presStyleIdx="0" presStyleCnt="5">
        <dgm:presLayoutVars>
          <dgm:chMax val="1"/>
          <dgm:bulletEnabled val="1"/>
        </dgm:presLayoutVars>
      </dgm:prSet>
      <dgm:spPr/>
    </dgm:pt>
    <dgm:pt modelId="{14FB74DA-7C31-47A4-9C67-BFF551B5B7F4}" type="pres">
      <dgm:prSet presAssocID="{21481173-0100-43AA-8560-ECC773AAD3F1}" presName="descendantText" presStyleLbl="alignAccFollowNode1" presStyleIdx="0" presStyleCnt="5">
        <dgm:presLayoutVars>
          <dgm:bulletEnabled val="1"/>
        </dgm:presLayoutVars>
      </dgm:prSet>
      <dgm:spPr/>
    </dgm:pt>
    <dgm:pt modelId="{7AF183F4-FC5A-4352-B4D1-899C5C71F65E}" type="pres">
      <dgm:prSet presAssocID="{06E3DE71-DCFD-4F98-BD82-5E48A60CE446}" presName="sp" presStyleCnt="0"/>
      <dgm:spPr/>
    </dgm:pt>
    <dgm:pt modelId="{BB0370A2-6C29-4C85-AF31-BC8F8829999F}" type="pres">
      <dgm:prSet presAssocID="{946AE531-CE50-49F6-8A83-005AEE820C77}" presName="linNode" presStyleCnt="0"/>
      <dgm:spPr/>
    </dgm:pt>
    <dgm:pt modelId="{E210452D-D9B7-4D07-BB33-83FFAF36FE81}" type="pres">
      <dgm:prSet presAssocID="{946AE531-CE50-49F6-8A83-005AEE820C77}" presName="parentText" presStyleLbl="node1" presStyleIdx="1" presStyleCnt="5">
        <dgm:presLayoutVars>
          <dgm:chMax val="1"/>
          <dgm:bulletEnabled val="1"/>
        </dgm:presLayoutVars>
      </dgm:prSet>
      <dgm:spPr/>
    </dgm:pt>
    <dgm:pt modelId="{F1F45885-C506-47F0-887B-2660B29C2962}" type="pres">
      <dgm:prSet presAssocID="{946AE531-CE50-49F6-8A83-005AEE820C77}" presName="descendantText" presStyleLbl="alignAccFollowNode1" presStyleIdx="1" presStyleCnt="5">
        <dgm:presLayoutVars>
          <dgm:bulletEnabled val="1"/>
        </dgm:presLayoutVars>
      </dgm:prSet>
      <dgm:spPr/>
    </dgm:pt>
    <dgm:pt modelId="{DFBF8CE6-E005-40D1-AB81-C240E501B3D6}" type="pres">
      <dgm:prSet presAssocID="{F7412D33-9347-4423-8F2A-3D6CD03A4AD7}" presName="sp" presStyleCnt="0"/>
      <dgm:spPr/>
    </dgm:pt>
    <dgm:pt modelId="{471ACF2A-01AE-4EC4-9E9F-44C8C5066C2C}" type="pres">
      <dgm:prSet presAssocID="{A54B0264-D22A-4248-8109-3C44DCB4B4F1}" presName="linNode" presStyleCnt="0"/>
      <dgm:spPr/>
    </dgm:pt>
    <dgm:pt modelId="{E7A144A5-1887-489B-8D8B-68817201F35F}" type="pres">
      <dgm:prSet presAssocID="{A54B0264-D22A-4248-8109-3C44DCB4B4F1}" presName="parentText" presStyleLbl="node1" presStyleIdx="2" presStyleCnt="5">
        <dgm:presLayoutVars>
          <dgm:chMax val="1"/>
          <dgm:bulletEnabled val="1"/>
        </dgm:presLayoutVars>
      </dgm:prSet>
      <dgm:spPr/>
    </dgm:pt>
    <dgm:pt modelId="{D7CFA1A0-16FC-44F4-9E45-ED37C7D2B061}" type="pres">
      <dgm:prSet presAssocID="{A54B0264-D22A-4248-8109-3C44DCB4B4F1}" presName="descendantText" presStyleLbl="alignAccFollowNode1" presStyleIdx="2" presStyleCnt="5">
        <dgm:presLayoutVars>
          <dgm:bulletEnabled val="1"/>
        </dgm:presLayoutVars>
      </dgm:prSet>
      <dgm:spPr/>
    </dgm:pt>
    <dgm:pt modelId="{D66E3369-2F0B-4BB3-878C-A118B120DBF7}" type="pres">
      <dgm:prSet presAssocID="{0C181739-6A4C-4D1C-8EA8-C388924E17CA}" presName="sp" presStyleCnt="0"/>
      <dgm:spPr/>
    </dgm:pt>
    <dgm:pt modelId="{91EA151D-7B56-42AF-9EF0-C1DCDBC33630}" type="pres">
      <dgm:prSet presAssocID="{F21E9237-1CC6-47D5-AB52-E0D57A2E5CF3}" presName="linNode" presStyleCnt="0"/>
      <dgm:spPr/>
    </dgm:pt>
    <dgm:pt modelId="{E540CA64-3392-415B-9D4C-903FBA4188F0}" type="pres">
      <dgm:prSet presAssocID="{F21E9237-1CC6-47D5-AB52-E0D57A2E5CF3}" presName="parentText" presStyleLbl="node1" presStyleIdx="3" presStyleCnt="5">
        <dgm:presLayoutVars>
          <dgm:chMax val="1"/>
          <dgm:bulletEnabled val="1"/>
        </dgm:presLayoutVars>
      </dgm:prSet>
      <dgm:spPr/>
    </dgm:pt>
    <dgm:pt modelId="{609A5D95-E525-4F2F-9A84-0AA151DFC261}" type="pres">
      <dgm:prSet presAssocID="{F21E9237-1CC6-47D5-AB52-E0D57A2E5CF3}" presName="descendantText" presStyleLbl="alignAccFollowNode1" presStyleIdx="3" presStyleCnt="5">
        <dgm:presLayoutVars>
          <dgm:bulletEnabled val="1"/>
        </dgm:presLayoutVars>
      </dgm:prSet>
      <dgm:spPr/>
    </dgm:pt>
    <dgm:pt modelId="{DB858D1E-B8AB-4300-8023-A67D9AD14C0E}" type="pres">
      <dgm:prSet presAssocID="{FA13A16D-F757-41E2-83AB-9CC5FA50D1A0}" presName="sp" presStyleCnt="0"/>
      <dgm:spPr/>
    </dgm:pt>
    <dgm:pt modelId="{DC072948-A5D6-43B9-B22D-100C2FFF2689}" type="pres">
      <dgm:prSet presAssocID="{8C0F4C9E-E62C-4675-B928-34126593F077}" presName="linNode" presStyleCnt="0"/>
      <dgm:spPr/>
    </dgm:pt>
    <dgm:pt modelId="{6E2B0C8D-258E-43CB-902E-B0D0400F8464}" type="pres">
      <dgm:prSet presAssocID="{8C0F4C9E-E62C-4675-B928-34126593F077}" presName="parentText" presStyleLbl="node1" presStyleIdx="4" presStyleCnt="5">
        <dgm:presLayoutVars>
          <dgm:chMax val="1"/>
          <dgm:bulletEnabled val="1"/>
        </dgm:presLayoutVars>
      </dgm:prSet>
      <dgm:spPr/>
    </dgm:pt>
    <dgm:pt modelId="{C9970B27-5AF7-45D4-9412-FCAA53B824B7}" type="pres">
      <dgm:prSet presAssocID="{8C0F4C9E-E62C-4675-B928-34126593F077}" presName="descendantText" presStyleLbl="alignAccFollowNode1" presStyleIdx="4" presStyleCnt="5">
        <dgm:presLayoutVars>
          <dgm:bulletEnabled val="1"/>
        </dgm:presLayoutVars>
      </dgm:prSet>
      <dgm:spPr/>
    </dgm:pt>
  </dgm:ptLst>
  <dgm:cxnLst>
    <dgm:cxn modelId="{D6A35009-F465-45E4-B2AF-E87F9391672C}" type="presOf" srcId="{C633E979-9D8B-4AAF-A9B3-624118914884}" destId="{F4C8DAB9-A682-4804-9843-9E01DD9BB4A5}" srcOrd="0" destOrd="0" presId="urn:microsoft.com/office/officeart/2005/8/layout/vList5"/>
    <dgm:cxn modelId="{6EE8471C-1B7D-48E6-940B-3ED5F9FA322B}" type="presOf" srcId="{8C0F4C9E-E62C-4675-B928-34126593F077}" destId="{6E2B0C8D-258E-43CB-902E-B0D0400F8464}" srcOrd="0" destOrd="0" presId="urn:microsoft.com/office/officeart/2005/8/layout/vList5"/>
    <dgm:cxn modelId="{CC08F21C-5BBA-48D5-970A-7AA23A763DA2}" srcId="{C633E979-9D8B-4AAF-A9B3-624118914884}" destId="{946AE531-CE50-49F6-8A83-005AEE820C77}" srcOrd="1" destOrd="0" parTransId="{9A1C8B77-EC21-4A31-A527-D4D95C2618F5}" sibTransId="{F7412D33-9347-4423-8F2A-3D6CD03A4AD7}"/>
    <dgm:cxn modelId="{57758F2F-318B-4A8F-B692-8B2D6E2B8113}" srcId="{C633E979-9D8B-4AAF-A9B3-624118914884}" destId="{8C0F4C9E-E62C-4675-B928-34126593F077}" srcOrd="4" destOrd="0" parTransId="{10F0796D-4FD6-4142-8985-808C2E5EC5A0}" sibTransId="{515CD83B-DDC8-4731-B2FD-03412CE9CE6C}"/>
    <dgm:cxn modelId="{B50C8537-D90A-4E13-817F-D58BA1C3E418}" type="presOf" srcId="{946AE531-CE50-49F6-8A83-005AEE820C77}" destId="{E210452D-D9B7-4D07-BB33-83FFAF36FE81}" srcOrd="0" destOrd="0" presId="urn:microsoft.com/office/officeart/2005/8/layout/vList5"/>
    <dgm:cxn modelId="{255C783E-62C3-4477-88C3-6EFE89E25954}" type="presOf" srcId="{DB3E6776-A4BB-4629-AF14-465B945261D9}" destId="{F1F45885-C506-47F0-887B-2660B29C2962}" srcOrd="0" destOrd="0" presId="urn:microsoft.com/office/officeart/2005/8/layout/vList5"/>
    <dgm:cxn modelId="{0F7D525D-F4B6-4BF5-9E3C-B3573D23D8D5}" type="presOf" srcId="{A54B0264-D22A-4248-8109-3C44DCB4B4F1}" destId="{E7A144A5-1887-489B-8D8B-68817201F35F}" srcOrd="0" destOrd="0" presId="urn:microsoft.com/office/officeart/2005/8/layout/vList5"/>
    <dgm:cxn modelId="{08403445-C8CE-47D5-9F50-E369F59846E3}" type="presOf" srcId="{AD2E45D8-4169-402E-99BD-C147D9258CE2}" destId="{14FB74DA-7C31-47A4-9C67-BFF551B5B7F4}" srcOrd="0" destOrd="0" presId="urn:microsoft.com/office/officeart/2005/8/layout/vList5"/>
    <dgm:cxn modelId="{CF7BE96D-8D0F-4966-BF17-CF4FD83D0358}" srcId="{C633E979-9D8B-4AAF-A9B3-624118914884}" destId="{F21E9237-1CC6-47D5-AB52-E0D57A2E5CF3}" srcOrd="3" destOrd="0" parTransId="{80F326F0-0066-4CB1-BB9C-D71DBB8B8E1C}" sibTransId="{FA13A16D-F757-41E2-83AB-9CC5FA50D1A0}"/>
    <dgm:cxn modelId="{DA9FDE4F-1CC2-4E1E-AF11-FD8FA8381C13}" srcId="{946AE531-CE50-49F6-8A83-005AEE820C77}" destId="{DB3E6776-A4BB-4629-AF14-465B945261D9}" srcOrd="0" destOrd="0" parTransId="{65FAF00E-8975-4658-9002-99CCA8273C4D}" sibTransId="{B2F5BF3D-76E0-4CB5-889E-4F1CEA8CAAE0}"/>
    <dgm:cxn modelId="{35B3A651-B954-4868-ABB8-6B95F94F94D9}" type="presOf" srcId="{21481173-0100-43AA-8560-ECC773AAD3F1}" destId="{4DEE58F8-030F-4FD5-B3CA-69A77C2A9D17}" srcOrd="0" destOrd="0" presId="urn:microsoft.com/office/officeart/2005/8/layout/vList5"/>
    <dgm:cxn modelId="{2D275656-64FB-4017-88FF-E9A98B8787D5}" type="presOf" srcId="{032042AA-3EE2-42C8-BD87-B6BFBA084FFD}" destId="{D7CFA1A0-16FC-44F4-9E45-ED37C7D2B061}" srcOrd="0" destOrd="0" presId="urn:microsoft.com/office/officeart/2005/8/layout/vList5"/>
    <dgm:cxn modelId="{EEBA3E58-E36A-4C69-B143-77F9374D8FEF}" srcId="{C633E979-9D8B-4AAF-A9B3-624118914884}" destId="{A54B0264-D22A-4248-8109-3C44DCB4B4F1}" srcOrd="2" destOrd="0" parTransId="{68103A9C-459A-460C-B479-177874C07558}" sibTransId="{0C181739-6A4C-4D1C-8EA8-C388924E17CA}"/>
    <dgm:cxn modelId="{EEC4019B-0667-48C5-9F78-88F7FA4179F5}" srcId="{A54B0264-D22A-4248-8109-3C44DCB4B4F1}" destId="{032042AA-3EE2-42C8-BD87-B6BFBA084FFD}" srcOrd="0" destOrd="0" parTransId="{E9787D6B-EF72-4563-82FB-03EA0E8B733D}" sibTransId="{045707FF-DD3F-4FF9-9B66-1FD8485232EA}"/>
    <dgm:cxn modelId="{769A249C-E45F-4154-93AD-1A0A4D8427E3}" type="presOf" srcId="{E82DC3E5-1CA6-4BAE-8944-CEAD487772C9}" destId="{609A5D95-E525-4F2F-9A84-0AA151DFC261}" srcOrd="0" destOrd="0" presId="urn:microsoft.com/office/officeart/2005/8/layout/vList5"/>
    <dgm:cxn modelId="{58F4AAB3-8EEA-4B1E-9F13-4AEE40AF00B0}" type="presOf" srcId="{F21E9237-1CC6-47D5-AB52-E0D57A2E5CF3}" destId="{E540CA64-3392-415B-9D4C-903FBA4188F0}" srcOrd="0" destOrd="0" presId="urn:microsoft.com/office/officeart/2005/8/layout/vList5"/>
    <dgm:cxn modelId="{F8C85CB5-1F20-4DF3-85BA-277E0AA1CAD0}" srcId="{8C0F4C9E-E62C-4675-B928-34126593F077}" destId="{DD839F68-0799-4B34-94C3-45F3F1A692CB}" srcOrd="0" destOrd="0" parTransId="{422F33D0-47E6-4AAF-9FDE-E674F8C063F9}" sibTransId="{98A5D23D-B075-4B56-AAE7-170C54C7F9E8}"/>
    <dgm:cxn modelId="{AA1A15BE-CB3C-45DC-BAF9-F4FBDD40C134}" srcId="{F21E9237-1CC6-47D5-AB52-E0D57A2E5CF3}" destId="{E82DC3E5-1CA6-4BAE-8944-CEAD487772C9}" srcOrd="0" destOrd="0" parTransId="{0E849E2C-CCB7-436A-9D0A-06547F9C805A}" sibTransId="{EDF33268-E145-4C71-91D6-F42BBF43D1A4}"/>
    <dgm:cxn modelId="{BB294AD1-9FC7-43E2-B882-F6D24B603F88}" type="presOf" srcId="{DD839F68-0799-4B34-94C3-45F3F1A692CB}" destId="{C9970B27-5AF7-45D4-9412-FCAA53B824B7}" srcOrd="0" destOrd="0" presId="urn:microsoft.com/office/officeart/2005/8/layout/vList5"/>
    <dgm:cxn modelId="{04E41DE5-4462-454A-BD8E-03D9DA3B8DBD}" srcId="{21481173-0100-43AA-8560-ECC773AAD3F1}" destId="{AD2E45D8-4169-402E-99BD-C147D9258CE2}" srcOrd="0" destOrd="0" parTransId="{36AA5942-D0B8-4BF4-AF93-8EB3B5DF94FB}" sibTransId="{FC5AD007-46D0-48A4-BA84-D309349B14D1}"/>
    <dgm:cxn modelId="{40A148F5-B50A-43F2-B7B8-F38EF50D3C98}" srcId="{C633E979-9D8B-4AAF-A9B3-624118914884}" destId="{21481173-0100-43AA-8560-ECC773AAD3F1}" srcOrd="0" destOrd="0" parTransId="{BF208F3C-6626-4A85-A617-36256289D797}" sibTransId="{06E3DE71-DCFD-4F98-BD82-5E48A60CE446}"/>
    <dgm:cxn modelId="{960F0394-F4A5-4E7F-AE41-34D25355073B}" type="presParOf" srcId="{F4C8DAB9-A682-4804-9843-9E01DD9BB4A5}" destId="{332335CC-9AF9-4693-B7A7-757BF2502C33}" srcOrd="0" destOrd="0" presId="urn:microsoft.com/office/officeart/2005/8/layout/vList5"/>
    <dgm:cxn modelId="{88DE9556-89F7-411B-AFBA-80837BCE0019}" type="presParOf" srcId="{332335CC-9AF9-4693-B7A7-757BF2502C33}" destId="{4DEE58F8-030F-4FD5-B3CA-69A77C2A9D17}" srcOrd="0" destOrd="0" presId="urn:microsoft.com/office/officeart/2005/8/layout/vList5"/>
    <dgm:cxn modelId="{1D02416A-6BC3-4C3B-A597-3A3F64FC3A31}" type="presParOf" srcId="{332335CC-9AF9-4693-B7A7-757BF2502C33}" destId="{14FB74DA-7C31-47A4-9C67-BFF551B5B7F4}" srcOrd="1" destOrd="0" presId="urn:microsoft.com/office/officeart/2005/8/layout/vList5"/>
    <dgm:cxn modelId="{6DB6B3A7-EF87-46EA-91C4-086DF2707B9E}" type="presParOf" srcId="{F4C8DAB9-A682-4804-9843-9E01DD9BB4A5}" destId="{7AF183F4-FC5A-4352-B4D1-899C5C71F65E}" srcOrd="1" destOrd="0" presId="urn:microsoft.com/office/officeart/2005/8/layout/vList5"/>
    <dgm:cxn modelId="{B94C602B-D141-4FB4-AF4C-D25051D31D1A}" type="presParOf" srcId="{F4C8DAB9-A682-4804-9843-9E01DD9BB4A5}" destId="{BB0370A2-6C29-4C85-AF31-BC8F8829999F}" srcOrd="2" destOrd="0" presId="urn:microsoft.com/office/officeart/2005/8/layout/vList5"/>
    <dgm:cxn modelId="{132470B9-7E3C-46D2-AF3C-B6422F7B0CC6}" type="presParOf" srcId="{BB0370A2-6C29-4C85-AF31-BC8F8829999F}" destId="{E210452D-D9B7-4D07-BB33-83FFAF36FE81}" srcOrd="0" destOrd="0" presId="urn:microsoft.com/office/officeart/2005/8/layout/vList5"/>
    <dgm:cxn modelId="{274026CD-F69E-49FC-879A-7B2557823373}" type="presParOf" srcId="{BB0370A2-6C29-4C85-AF31-BC8F8829999F}" destId="{F1F45885-C506-47F0-887B-2660B29C2962}" srcOrd="1" destOrd="0" presId="urn:microsoft.com/office/officeart/2005/8/layout/vList5"/>
    <dgm:cxn modelId="{EC012710-8054-4F01-AF78-AD901C8DEEBC}" type="presParOf" srcId="{F4C8DAB9-A682-4804-9843-9E01DD9BB4A5}" destId="{DFBF8CE6-E005-40D1-AB81-C240E501B3D6}" srcOrd="3" destOrd="0" presId="urn:microsoft.com/office/officeart/2005/8/layout/vList5"/>
    <dgm:cxn modelId="{A370F792-40F2-4083-B62E-7562EFAAF991}" type="presParOf" srcId="{F4C8DAB9-A682-4804-9843-9E01DD9BB4A5}" destId="{471ACF2A-01AE-4EC4-9E9F-44C8C5066C2C}" srcOrd="4" destOrd="0" presId="urn:microsoft.com/office/officeart/2005/8/layout/vList5"/>
    <dgm:cxn modelId="{4400E5EC-AE91-435F-89B1-E98835CBF342}" type="presParOf" srcId="{471ACF2A-01AE-4EC4-9E9F-44C8C5066C2C}" destId="{E7A144A5-1887-489B-8D8B-68817201F35F}" srcOrd="0" destOrd="0" presId="urn:microsoft.com/office/officeart/2005/8/layout/vList5"/>
    <dgm:cxn modelId="{418A5B72-AE03-4ABF-B4DE-AB29E4DB8D38}" type="presParOf" srcId="{471ACF2A-01AE-4EC4-9E9F-44C8C5066C2C}" destId="{D7CFA1A0-16FC-44F4-9E45-ED37C7D2B061}" srcOrd="1" destOrd="0" presId="urn:microsoft.com/office/officeart/2005/8/layout/vList5"/>
    <dgm:cxn modelId="{2B0B49EC-4A4E-4A81-AA94-23232C80099D}" type="presParOf" srcId="{F4C8DAB9-A682-4804-9843-9E01DD9BB4A5}" destId="{D66E3369-2F0B-4BB3-878C-A118B120DBF7}" srcOrd="5" destOrd="0" presId="urn:microsoft.com/office/officeart/2005/8/layout/vList5"/>
    <dgm:cxn modelId="{8203389B-31B4-4122-A3C3-E2EABF608782}" type="presParOf" srcId="{F4C8DAB9-A682-4804-9843-9E01DD9BB4A5}" destId="{91EA151D-7B56-42AF-9EF0-C1DCDBC33630}" srcOrd="6" destOrd="0" presId="urn:microsoft.com/office/officeart/2005/8/layout/vList5"/>
    <dgm:cxn modelId="{39DE5E9D-C8A3-45D9-AD34-41FF1DEAA082}" type="presParOf" srcId="{91EA151D-7B56-42AF-9EF0-C1DCDBC33630}" destId="{E540CA64-3392-415B-9D4C-903FBA4188F0}" srcOrd="0" destOrd="0" presId="urn:microsoft.com/office/officeart/2005/8/layout/vList5"/>
    <dgm:cxn modelId="{C18CB211-F1AD-4739-AEB6-B6CCD940F531}" type="presParOf" srcId="{91EA151D-7B56-42AF-9EF0-C1DCDBC33630}" destId="{609A5D95-E525-4F2F-9A84-0AA151DFC261}" srcOrd="1" destOrd="0" presId="urn:microsoft.com/office/officeart/2005/8/layout/vList5"/>
    <dgm:cxn modelId="{3E619E1D-7760-4BA6-876C-6204FB2AAA5E}" type="presParOf" srcId="{F4C8DAB9-A682-4804-9843-9E01DD9BB4A5}" destId="{DB858D1E-B8AB-4300-8023-A67D9AD14C0E}" srcOrd="7" destOrd="0" presId="urn:microsoft.com/office/officeart/2005/8/layout/vList5"/>
    <dgm:cxn modelId="{1579CBFF-3CE3-4F4B-A485-966BFF80580D}" type="presParOf" srcId="{F4C8DAB9-A682-4804-9843-9E01DD9BB4A5}" destId="{DC072948-A5D6-43B9-B22D-100C2FFF2689}" srcOrd="8" destOrd="0" presId="urn:microsoft.com/office/officeart/2005/8/layout/vList5"/>
    <dgm:cxn modelId="{C8214D79-4B43-434D-8EDF-6AF5D061C6EE}" type="presParOf" srcId="{DC072948-A5D6-43B9-B22D-100C2FFF2689}" destId="{6E2B0C8D-258E-43CB-902E-B0D0400F8464}" srcOrd="0" destOrd="0" presId="urn:microsoft.com/office/officeart/2005/8/layout/vList5"/>
    <dgm:cxn modelId="{6B46DA9D-663D-4738-A2EF-933ED6A58090}" type="presParOf" srcId="{DC072948-A5D6-43B9-B22D-100C2FFF2689}" destId="{C9970B27-5AF7-45D4-9412-FCAA53B824B7}" srcOrd="1" destOrd="0" presId="urn:microsoft.com/office/officeart/2005/8/layout/vList5"/>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A64CE4-1B3F-4C09-AA17-1606AC40C98C}"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MX"/>
        </a:p>
      </dgm:t>
    </dgm:pt>
    <dgm:pt modelId="{03A7FDBB-C8D3-4A10-96EB-C29BA2A8F715}">
      <dgm:prSet phldrT="[Texto]"/>
      <dgm:spPr/>
      <dgm:t>
        <a:bodyPr/>
        <a:lstStyle/>
        <a:p>
          <a:r>
            <a:rPr lang="es-MX" dirty="0"/>
            <a:t>Capacidad del arco</a:t>
          </a:r>
        </a:p>
      </dgm:t>
    </dgm:pt>
    <dgm:pt modelId="{274FA4E5-864C-4083-8F1F-8ED1DDD34D8E}" type="parTrans" cxnId="{561AD131-63D6-46EA-A39A-F5129C1DFEDA}">
      <dgm:prSet/>
      <dgm:spPr/>
      <dgm:t>
        <a:bodyPr/>
        <a:lstStyle/>
        <a:p>
          <a:endParaRPr lang="es-MX"/>
        </a:p>
      </dgm:t>
    </dgm:pt>
    <dgm:pt modelId="{0A7352FA-8B54-494F-86A2-78E3C84596D5}" type="sibTrans" cxnId="{561AD131-63D6-46EA-A39A-F5129C1DFEDA}">
      <dgm:prSet/>
      <dgm:spPr/>
      <dgm:t>
        <a:bodyPr/>
        <a:lstStyle/>
        <a:p>
          <a:endParaRPr lang="es-MX"/>
        </a:p>
      </dgm:t>
    </dgm:pt>
    <dgm:pt modelId="{DE740B1E-758E-4743-95A3-98573A8986FB}">
      <dgm:prSet phldrT="[Texto]"/>
      <dgm:spPr/>
      <dgm:t>
        <a:bodyPr/>
        <a:lstStyle/>
        <a:p>
          <a:r>
            <a:rPr lang="es-MX"/>
            <a:t>Capacidad máxima del flujo que puede circular en un arco dirigido</a:t>
          </a:r>
        </a:p>
      </dgm:t>
    </dgm:pt>
    <dgm:pt modelId="{E9392D23-7F55-4C33-B065-256AEA779D9D}" type="parTrans" cxnId="{23886D3B-508B-4491-8000-845FE1EF8445}">
      <dgm:prSet/>
      <dgm:spPr/>
      <dgm:t>
        <a:bodyPr/>
        <a:lstStyle/>
        <a:p>
          <a:endParaRPr lang="es-MX"/>
        </a:p>
      </dgm:t>
    </dgm:pt>
    <dgm:pt modelId="{5859679B-24CA-45C2-8A98-6B934000C9A1}" type="sibTrans" cxnId="{23886D3B-508B-4491-8000-845FE1EF8445}">
      <dgm:prSet/>
      <dgm:spPr/>
      <dgm:t>
        <a:bodyPr/>
        <a:lstStyle/>
        <a:p>
          <a:endParaRPr lang="es-MX"/>
        </a:p>
      </dgm:t>
    </dgm:pt>
    <dgm:pt modelId="{4F77B133-AF24-4504-A4CA-FDDC3551B1CD}">
      <dgm:prSet phldrT="[Texto]"/>
      <dgm:spPr/>
      <dgm:t>
        <a:bodyPr/>
        <a:lstStyle/>
        <a:p>
          <a:r>
            <a:rPr lang="es-MX" dirty="0"/>
            <a:t>Nodo fuente</a:t>
          </a:r>
        </a:p>
      </dgm:t>
    </dgm:pt>
    <dgm:pt modelId="{75EBC314-1636-40BA-B6DB-38ABEBF27E5B}" type="parTrans" cxnId="{FCFEEA37-6AE6-4E3F-878A-1E283D75B3D6}">
      <dgm:prSet/>
      <dgm:spPr/>
      <dgm:t>
        <a:bodyPr/>
        <a:lstStyle/>
        <a:p>
          <a:endParaRPr lang="es-MX"/>
        </a:p>
      </dgm:t>
    </dgm:pt>
    <dgm:pt modelId="{0157828D-4D0F-46D7-B4EC-E6E1CAA7A120}" type="sibTrans" cxnId="{FCFEEA37-6AE6-4E3F-878A-1E283D75B3D6}">
      <dgm:prSet/>
      <dgm:spPr/>
      <dgm:t>
        <a:bodyPr/>
        <a:lstStyle/>
        <a:p>
          <a:endParaRPr lang="es-MX"/>
        </a:p>
      </dgm:t>
    </dgm:pt>
    <dgm:pt modelId="{D1D73D93-E3F1-4EC5-A7D2-62AB6E8F6673}">
      <dgm:prSet phldrT="[Texto]"/>
      <dgm:spPr/>
      <dgm:t>
        <a:bodyPr/>
        <a:lstStyle/>
        <a:p>
          <a:r>
            <a:rPr lang="es-MX"/>
            <a:t>Nodo origen, tiene la propiedad de que el flujo que sale del nodo excede del flujo que entra a él</a:t>
          </a:r>
        </a:p>
      </dgm:t>
    </dgm:pt>
    <dgm:pt modelId="{5732B900-D411-40DA-9B0F-C36F6693838F}" type="parTrans" cxnId="{A6A5038F-36FC-470B-9115-695BD08A1779}">
      <dgm:prSet/>
      <dgm:spPr/>
      <dgm:t>
        <a:bodyPr/>
        <a:lstStyle/>
        <a:p>
          <a:endParaRPr lang="es-MX"/>
        </a:p>
      </dgm:t>
    </dgm:pt>
    <dgm:pt modelId="{9517EE6F-9919-4D76-A994-245B9F77D211}" type="sibTrans" cxnId="{A6A5038F-36FC-470B-9115-695BD08A1779}">
      <dgm:prSet/>
      <dgm:spPr/>
      <dgm:t>
        <a:bodyPr/>
        <a:lstStyle/>
        <a:p>
          <a:endParaRPr lang="es-MX"/>
        </a:p>
      </dgm:t>
    </dgm:pt>
    <dgm:pt modelId="{29C8EED1-8DE4-4F87-AC4D-6CAD50A88240}">
      <dgm:prSet phldrT="[Texto]"/>
      <dgm:spPr/>
      <dgm:t>
        <a:bodyPr/>
        <a:lstStyle/>
        <a:p>
          <a:r>
            <a:rPr lang="es-MX" dirty="0"/>
            <a:t>Nodo demanda</a:t>
          </a:r>
        </a:p>
      </dgm:t>
    </dgm:pt>
    <dgm:pt modelId="{753F8C9D-5C54-4721-AC78-3DF94D5294D7}" type="parTrans" cxnId="{63C8E1D8-63FA-46E1-B641-116999F85AE5}">
      <dgm:prSet/>
      <dgm:spPr/>
      <dgm:t>
        <a:bodyPr/>
        <a:lstStyle/>
        <a:p>
          <a:endParaRPr lang="es-MX"/>
        </a:p>
      </dgm:t>
    </dgm:pt>
    <dgm:pt modelId="{574B9108-F782-4DEC-80FA-CC81A6FFE27F}" type="sibTrans" cxnId="{63C8E1D8-63FA-46E1-B641-116999F85AE5}">
      <dgm:prSet/>
      <dgm:spPr/>
      <dgm:t>
        <a:bodyPr/>
        <a:lstStyle/>
        <a:p>
          <a:endParaRPr lang="es-MX"/>
        </a:p>
      </dgm:t>
    </dgm:pt>
    <dgm:pt modelId="{A7D91D9B-C8C0-47B3-91E6-9F8FB0C61A3C}">
      <dgm:prSet phldrT="[Texto]"/>
      <dgm:spPr/>
      <dgm:t>
        <a:bodyPr/>
        <a:lstStyle/>
        <a:p>
          <a:r>
            <a:rPr lang="es-MX" dirty="0"/>
            <a:t>Nodo de destino</a:t>
          </a:r>
        </a:p>
      </dgm:t>
    </dgm:pt>
    <dgm:pt modelId="{05953AA5-3F3E-42AD-A545-6E3FD9B44596}" type="parTrans" cxnId="{297E8C8C-27F7-48E8-8F9D-585974F4C0BB}">
      <dgm:prSet/>
      <dgm:spPr/>
      <dgm:t>
        <a:bodyPr/>
        <a:lstStyle/>
        <a:p>
          <a:endParaRPr lang="es-MX"/>
        </a:p>
      </dgm:t>
    </dgm:pt>
    <dgm:pt modelId="{1F3FEA54-15AC-47C2-882F-1D8FC5765507}" type="sibTrans" cxnId="{297E8C8C-27F7-48E8-8F9D-585974F4C0BB}">
      <dgm:prSet/>
      <dgm:spPr/>
      <dgm:t>
        <a:bodyPr/>
        <a:lstStyle/>
        <a:p>
          <a:endParaRPr lang="es-MX"/>
        </a:p>
      </dgm:t>
    </dgm:pt>
    <dgm:pt modelId="{92F81C5F-FEED-49FA-85DC-F8361F6B8638}">
      <dgm:prSet phldrT="[Texto]"/>
      <dgm:spPr/>
      <dgm:t>
        <a:bodyPr/>
        <a:lstStyle/>
        <a:p>
          <a:r>
            <a:rPr lang="es-MX" dirty="0"/>
            <a:t>Nodo de trasbordo</a:t>
          </a:r>
        </a:p>
      </dgm:t>
    </dgm:pt>
    <dgm:pt modelId="{EDD0BC1C-6EC4-4809-9BCF-356410B03667}" type="parTrans" cxnId="{8CCC3D55-958D-4F91-8465-AF20B1A1D4BE}">
      <dgm:prSet/>
      <dgm:spPr/>
      <dgm:t>
        <a:bodyPr/>
        <a:lstStyle/>
        <a:p>
          <a:endParaRPr lang="es-MX"/>
        </a:p>
      </dgm:t>
    </dgm:pt>
    <dgm:pt modelId="{1A0258F1-1CFA-440E-A8DD-00A42D6B6DCA}" type="sibTrans" cxnId="{8CCC3D55-958D-4F91-8465-AF20B1A1D4BE}">
      <dgm:prSet/>
      <dgm:spPr/>
      <dgm:t>
        <a:bodyPr/>
        <a:lstStyle/>
        <a:p>
          <a:endParaRPr lang="es-MX"/>
        </a:p>
      </dgm:t>
    </dgm:pt>
    <dgm:pt modelId="{17906DEE-4026-46AA-B6FD-C873587E92BE}">
      <dgm:prSet phldrT="[Texto]"/>
      <dgm:spPr/>
      <dgm:t>
        <a:bodyPr/>
        <a:lstStyle/>
        <a:p>
          <a:r>
            <a:rPr lang="es-MX" dirty="0"/>
            <a:t>Intermedio satisface la conservación del flujo</a:t>
          </a:r>
        </a:p>
      </dgm:t>
    </dgm:pt>
    <dgm:pt modelId="{87E751DB-4BA4-495B-8D91-8A470841C402}" type="parTrans" cxnId="{75243C27-D936-4818-9442-44568A3042CF}">
      <dgm:prSet/>
      <dgm:spPr/>
      <dgm:t>
        <a:bodyPr/>
        <a:lstStyle/>
        <a:p>
          <a:endParaRPr lang="es-MX"/>
        </a:p>
      </dgm:t>
    </dgm:pt>
    <dgm:pt modelId="{20BD1C9E-B403-4B78-AE5C-677473B876D8}" type="sibTrans" cxnId="{75243C27-D936-4818-9442-44568A3042CF}">
      <dgm:prSet/>
      <dgm:spPr/>
      <dgm:t>
        <a:bodyPr/>
        <a:lstStyle/>
        <a:p>
          <a:endParaRPr lang="es-MX"/>
        </a:p>
      </dgm:t>
    </dgm:pt>
    <dgm:pt modelId="{784D9567-2232-4E65-A867-A14F8AE585E8}" type="pres">
      <dgm:prSet presAssocID="{D3A64CE4-1B3F-4C09-AA17-1606AC40C98C}" presName="diagram" presStyleCnt="0">
        <dgm:presLayoutVars>
          <dgm:chPref val="1"/>
          <dgm:dir/>
          <dgm:animOne val="branch"/>
          <dgm:animLvl val="lvl"/>
          <dgm:resizeHandles/>
        </dgm:presLayoutVars>
      </dgm:prSet>
      <dgm:spPr/>
    </dgm:pt>
    <dgm:pt modelId="{021CDAE7-77D7-451B-AA20-2EA8D33CC323}" type="pres">
      <dgm:prSet presAssocID="{03A7FDBB-C8D3-4A10-96EB-C29BA2A8F715}" presName="root" presStyleCnt="0"/>
      <dgm:spPr/>
    </dgm:pt>
    <dgm:pt modelId="{2BD15DB6-3A8E-4B10-B2DB-706D4E939BFC}" type="pres">
      <dgm:prSet presAssocID="{03A7FDBB-C8D3-4A10-96EB-C29BA2A8F715}" presName="rootComposite" presStyleCnt="0"/>
      <dgm:spPr/>
    </dgm:pt>
    <dgm:pt modelId="{A29A4909-F48C-4E84-89B6-076369F56451}" type="pres">
      <dgm:prSet presAssocID="{03A7FDBB-C8D3-4A10-96EB-C29BA2A8F715}" presName="rootText" presStyleLbl="node1" presStyleIdx="0" presStyleCnt="4"/>
      <dgm:spPr/>
    </dgm:pt>
    <dgm:pt modelId="{A9FAE1F3-5DEF-4C1B-B826-A25CCE3AE57A}" type="pres">
      <dgm:prSet presAssocID="{03A7FDBB-C8D3-4A10-96EB-C29BA2A8F715}" presName="rootConnector" presStyleLbl="node1" presStyleIdx="0" presStyleCnt="4"/>
      <dgm:spPr/>
    </dgm:pt>
    <dgm:pt modelId="{5E3EA2B4-1518-4A6D-BFBB-54DB3B1BC3C3}" type="pres">
      <dgm:prSet presAssocID="{03A7FDBB-C8D3-4A10-96EB-C29BA2A8F715}" presName="childShape" presStyleCnt="0"/>
      <dgm:spPr/>
    </dgm:pt>
    <dgm:pt modelId="{03AAC3C3-BB39-4A4C-ADD3-48D90F4ECAEF}" type="pres">
      <dgm:prSet presAssocID="{E9392D23-7F55-4C33-B065-256AEA779D9D}" presName="Name13" presStyleLbl="parChTrans1D2" presStyleIdx="0" presStyleCnt="4"/>
      <dgm:spPr/>
    </dgm:pt>
    <dgm:pt modelId="{9F1F5B6C-58C8-4825-977C-021384406D59}" type="pres">
      <dgm:prSet presAssocID="{DE740B1E-758E-4743-95A3-98573A8986FB}" presName="childText" presStyleLbl="bgAcc1" presStyleIdx="0" presStyleCnt="4">
        <dgm:presLayoutVars>
          <dgm:bulletEnabled val="1"/>
        </dgm:presLayoutVars>
      </dgm:prSet>
      <dgm:spPr/>
    </dgm:pt>
    <dgm:pt modelId="{7EB4BCDD-29C2-4260-A91F-E203BAFDC902}" type="pres">
      <dgm:prSet presAssocID="{4F77B133-AF24-4504-A4CA-FDDC3551B1CD}" presName="root" presStyleCnt="0"/>
      <dgm:spPr/>
    </dgm:pt>
    <dgm:pt modelId="{A725397B-257E-45EB-A39E-72A2B7B01D5C}" type="pres">
      <dgm:prSet presAssocID="{4F77B133-AF24-4504-A4CA-FDDC3551B1CD}" presName="rootComposite" presStyleCnt="0"/>
      <dgm:spPr/>
    </dgm:pt>
    <dgm:pt modelId="{0835D018-2E47-43D1-9055-B60A29A02FA8}" type="pres">
      <dgm:prSet presAssocID="{4F77B133-AF24-4504-A4CA-FDDC3551B1CD}" presName="rootText" presStyleLbl="node1" presStyleIdx="1" presStyleCnt="4"/>
      <dgm:spPr/>
    </dgm:pt>
    <dgm:pt modelId="{DC143547-B427-4211-AA77-A4F0B49A33EC}" type="pres">
      <dgm:prSet presAssocID="{4F77B133-AF24-4504-A4CA-FDDC3551B1CD}" presName="rootConnector" presStyleLbl="node1" presStyleIdx="1" presStyleCnt="4"/>
      <dgm:spPr/>
    </dgm:pt>
    <dgm:pt modelId="{A79C5D55-B2D0-4EE3-A3D8-70CBE9B7F18A}" type="pres">
      <dgm:prSet presAssocID="{4F77B133-AF24-4504-A4CA-FDDC3551B1CD}" presName="childShape" presStyleCnt="0"/>
      <dgm:spPr/>
    </dgm:pt>
    <dgm:pt modelId="{5E22C423-CEED-4F23-A123-FB7139D90002}" type="pres">
      <dgm:prSet presAssocID="{5732B900-D411-40DA-9B0F-C36F6693838F}" presName="Name13" presStyleLbl="parChTrans1D2" presStyleIdx="1" presStyleCnt="4"/>
      <dgm:spPr/>
    </dgm:pt>
    <dgm:pt modelId="{2FFCBB5F-73AC-4680-AC57-5263C526A409}" type="pres">
      <dgm:prSet presAssocID="{D1D73D93-E3F1-4EC5-A7D2-62AB6E8F6673}" presName="childText" presStyleLbl="bgAcc1" presStyleIdx="1" presStyleCnt="4">
        <dgm:presLayoutVars>
          <dgm:bulletEnabled val="1"/>
        </dgm:presLayoutVars>
      </dgm:prSet>
      <dgm:spPr/>
    </dgm:pt>
    <dgm:pt modelId="{3A4E4D09-073F-4172-98A3-4B4E5144CC6B}" type="pres">
      <dgm:prSet presAssocID="{29C8EED1-8DE4-4F87-AC4D-6CAD50A88240}" presName="root" presStyleCnt="0"/>
      <dgm:spPr/>
    </dgm:pt>
    <dgm:pt modelId="{5F6F54B5-C652-4BF0-BB06-9547FE36C7A7}" type="pres">
      <dgm:prSet presAssocID="{29C8EED1-8DE4-4F87-AC4D-6CAD50A88240}" presName="rootComposite" presStyleCnt="0"/>
      <dgm:spPr/>
    </dgm:pt>
    <dgm:pt modelId="{F3D8E6F1-729C-4E1B-935B-444A01D2F631}" type="pres">
      <dgm:prSet presAssocID="{29C8EED1-8DE4-4F87-AC4D-6CAD50A88240}" presName="rootText" presStyleLbl="node1" presStyleIdx="2" presStyleCnt="4"/>
      <dgm:spPr/>
    </dgm:pt>
    <dgm:pt modelId="{882A95A3-41D4-4693-A1CF-6A25736F17FA}" type="pres">
      <dgm:prSet presAssocID="{29C8EED1-8DE4-4F87-AC4D-6CAD50A88240}" presName="rootConnector" presStyleLbl="node1" presStyleIdx="2" presStyleCnt="4"/>
      <dgm:spPr/>
    </dgm:pt>
    <dgm:pt modelId="{FCF2EBF0-27BB-4B00-AA20-44DF6C29F9AB}" type="pres">
      <dgm:prSet presAssocID="{29C8EED1-8DE4-4F87-AC4D-6CAD50A88240}" presName="childShape" presStyleCnt="0"/>
      <dgm:spPr/>
    </dgm:pt>
    <dgm:pt modelId="{F5CC0688-32B2-47AC-B98E-3BC16D0A7E1A}" type="pres">
      <dgm:prSet presAssocID="{05953AA5-3F3E-42AD-A545-6E3FD9B44596}" presName="Name13" presStyleLbl="parChTrans1D2" presStyleIdx="2" presStyleCnt="4"/>
      <dgm:spPr/>
    </dgm:pt>
    <dgm:pt modelId="{8A0A43E2-EDC9-45E3-B870-F3557736BDA8}" type="pres">
      <dgm:prSet presAssocID="{A7D91D9B-C8C0-47B3-91E6-9F8FB0C61A3C}" presName="childText" presStyleLbl="bgAcc1" presStyleIdx="2" presStyleCnt="4">
        <dgm:presLayoutVars>
          <dgm:bulletEnabled val="1"/>
        </dgm:presLayoutVars>
      </dgm:prSet>
      <dgm:spPr/>
    </dgm:pt>
    <dgm:pt modelId="{76A43991-316B-4476-9FB7-3F3648AF97B1}" type="pres">
      <dgm:prSet presAssocID="{92F81C5F-FEED-49FA-85DC-F8361F6B8638}" presName="root" presStyleCnt="0"/>
      <dgm:spPr/>
    </dgm:pt>
    <dgm:pt modelId="{567CD941-AA7E-46E0-9727-B902EB8907B1}" type="pres">
      <dgm:prSet presAssocID="{92F81C5F-FEED-49FA-85DC-F8361F6B8638}" presName="rootComposite" presStyleCnt="0"/>
      <dgm:spPr/>
    </dgm:pt>
    <dgm:pt modelId="{B86593CE-68E7-4FE2-BE68-DDDFB3118E0C}" type="pres">
      <dgm:prSet presAssocID="{92F81C5F-FEED-49FA-85DC-F8361F6B8638}" presName="rootText" presStyleLbl="node1" presStyleIdx="3" presStyleCnt="4"/>
      <dgm:spPr/>
    </dgm:pt>
    <dgm:pt modelId="{CD9E51A5-A8A0-44E7-8825-FF9985831908}" type="pres">
      <dgm:prSet presAssocID="{92F81C5F-FEED-49FA-85DC-F8361F6B8638}" presName="rootConnector" presStyleLbl="node1" presStyleIdx="3" presStyleCnt="4"/>
      <dgm:spPr/>
    </dgm:pt>
    <dgm:pt modelId="{5172567A-D66A-452F-A900-22D0B0EDFD49}" type="pres">
      <dgm:prSet presAssocID="{92F81C5F-FEED-49FA-85DC-F8361F6B8638}" presName="childShape" presStyleCnt="0"/>
      <dgm:spPr/>
    </dgm:pt>
    <dgm:pt modelId="{2B2CBDC9-2B5C-4CE7-B88E-E997D92EE70C}" type="pres">
      <dgm:prSet presAssocID="{87E751DB-4BA4-495B-8D91-8A470841C402}" presName="Name13" presStyleLbl="parChTrans1D2" presStyleIdx="3" presStyleCnt="4"/>
      <dgm:spPr/>
    </dgm:pt>
    <dgm:pt modelId="{089592F0-15B5-41DD-8E74-CDDE7188F635}" type="pres">
      <dgm:prSet presAssocID="{17906DEE-4026-46AA-B6FD-C873587E92BE}" presName="childText" presStyleLbl="bgAcc1" presStyleIdx="3" presStyleCnt="4">
        <dgm:presLayoutVars>
          <dgm:bulletEnabled val="1"/>
        </dgm:presLayoutVars>
      </dgm:prSet>
      <dgm:spPr/>
    </dgm:pt>
  </dgm:ptLst>
  <dgm:cxnLst>
    <dgm:cxn modelId="{1741591F-6FA1-47E3-9C05-6200348B2F75}" type="presOf" srcId="{5732B900-D411-40DA-9B0F-C36F6693838F}" destId="{5E22C423-CEED-4F23-A123-FB7139D90002}" srcOrd="0" destOrd="0" presId="urn:microsoft.com/office/officeart/2005/8/layout/hierarchy3"/>
    <dgm:cxn modelId="{75243C27-D936-4818-9442-44568A3042CF}" srcId="{92F81C5F-FEED-49FA-85DC-F8361F6B8638}" destId="{17906DEE-4026-46AA-B6FD-C873587E92BE}" srcOrd="0" destOrd="0" parTransId="{87E751DB-4BA4-495B-8D91-8A470841C402}" sibTransId="{20BD1C9E-B403-4B78-AE5C-677473B876D8}"/>
    <dgm:cxn modelId="{6811E330-786C-4D26-A41E-A947F8D35139}" type="presOf" srcId="{29C8EED1-8DE4-4F87-AC4D-6CAD50A88240}" destId="{F3D8E6F1-729C-4E1B-935B-444A01D2F631}" srcOrd="0" destOrd="0" presId="urn:microsoft.com/office/officeart/2005/8/layout/hierarchy3"/>
    <dgm:cxn modelId="{561AD131-63D6-46EA-A39A-F5129C1DFEDA}" srcId="{D3A64CE4-1B3F-4C09-AA17-1606AC40C98C}" destId="{03A7FDBB-C8D3-4A10-96EB-C29BA2A8F715}" srcOrd="0" destOrd="0" parTransId="{274FA4E5-864C-4083-8F1F-8ED1DDD34D8E}" sibTransId="{0A7352FA-8B54-494F-86A2-78E3C84596D5}"/>
    <dgm:cxn modelId="{FCFEEA37-6AE6-4E3F-878A-1E283D75B3D6}" srcId="{D3A64CE4-1B3F-4C09-AA17-1606AC40C98C}" destId="{4F77B133-AF24-4504-A4CA-FDDC3551B1CD}" srcOrd="1" destOrd="0" parTransId="{75EBC314-1636-40BA-B6DB-38ABEBF27E5B}" sibTransId="{0157828D-4D0F-46D7-B4EC-E6E1CAA7A120}"/>
    <dgm:cxn modelId="{23886D3B-508B-4491-8000-845FE1EF8445}" srcId="{03A7FDBB-C8D3-4A10-96EB-C29BA2A8F715}" destId="{DE740B1E-758E-4743-95A3-98573A8986FB}" srcOrd="0" destOrd="0" parTransId="{E9392D23-7F55-4C33-B065-256AEA779D9D}" sibTransId="{5859679B-24CA-45C2-8A98-6B934000C9A1}"/>
    <dgm:cxn modelId="{5BF24960-6B20-48A6-A68C-721BE54EBF85}" type="presOf" srcId="{4F77B133-AF24-4504-A4CA-FDDC3551B1CD}" destId="{DC143547-B427-4211-AA77-A4F0B49A33EC}" srcOrd="1" destOrd="0" presId="urn:microsoft.com/office/officeart/2005/8/layout/hierarchy3"/>
    <dgm:cxn modelId="{869D1665-7E4C-49C6-8840-C9342C00ED48}" type="presOf" srcId="{29C8EED1-8DE4-4F87-AC4D-6CAD50A88240}" destId="{882A95A3-41D4-4693-A1CF-6A25736F17FA}" srcOrd="1" destOrd="0" presId="urn:microsoft.com/office/officeart/2005/8/layout/hierarchy3"/>
    <dgm:cxn modelId="{10233249-9487-4083-BF8A-7B79FE1F3C01}" type="presOf" srcId="{DE740B1E-758E-4743-95A3-98573A8986FB}" destId="{9F1F5B6C-58C8-4825-977C-021384406D59}" srcOrd="0" destOrd="0" presId="urn:microsoft.com/office/officeart/2005/8/layout/hierarchy3"/>
    <dgm:cxn modelId="{D799F951-78FD-48C5-9C15-1BCD2895C126}" type="presOf" srcId="{92F81C5F-FEED-49FA-85DC-F8361F6B8638}" destId="{B86593CE-68E7-4FE2-BE68-DDDFB3118E0C}" srcOrd="0" destOrd="0" presId="urn:microsoft.com/office/officeart/2005/8/layout/hierarchy3"/>
    <dgm:cxn modelId="{6F291D55-41EB-48DA-8598-AA8DED384771}" type="presOf" srcId="{E9392D23-7F55-4C33-B065-256AEA779D9D}" destId="{03AAC3C3-BB39-4A4C-ADD3-48D90F4ECAEF}" srcOrd="0" destOrd="0" presId="urn:microsoft.com/office/officeart/2005/8/layout/hierarchy3"/>
    <dgm:cxn modelId="{8CCC3D55-958D-4F91-8465-AF20B1A1D4BE}" srcId="{D3A64CE4-1B3F-4C09-AA17-1606AC40C98C}" destId="{92F81C5F-FEED-49FA-85DC-F8361F6B8638}" srcOrd="3" destOrd="0" parTransId="{EDD0BC1C-6EC4-4809-9BCF-356410B03667}" sibTransId="{1A0258F1-1CFA-440E-A8DD-00A42D6B6DCA}"/>
    <dgm:cxn modelId="{2DF1AF57-F361-44DF-A475-3211438D582C}" type="presOf" srcId="{17906DEE-4026-46AA-B6FD-C873587E92BE}" destId="{089592F0-15B5-41DD-8E74-CDDE7188F635}" srcOrd="0" destOrd="0" presId="urn:microsoft.com/office/officeart/2005/8/layout/hierarchy3"/>
    <dgm:cxn modelId="{AF14C97D-48A0-484D-B16D-2191FAE2AFB8}" type="presOf" srcId="{4F77B133-AF24-4504-A4CA-FDDC3551B1CD}" destId="{0835D018-2E47-43D1-9055-B60A29A02FA8}" srcOrd="0" destOrd="0" presId="urn:microsoft.com/office/officeart/2005/8/layout/hierarchy3"/>
    <dgm:cxn modelId="{6C0F7487-4EB9-4CE5-8F01-266A56CEA377}" type="presOf" srcId="{03A7FDBB-C8D3-4A10-96EB-C29BA2A8F715}" destId="{A29A4909-F48C-4E84-89B6-076369F56451}" srcOrd="0" destOrd="0" presId="urn:microsoft.com/office/officeart/2005/8/layout/hierarchy3"/>
    <dgm:cxn modelId="{297E8C8C-27F7-48E8-8F9D-585974F4C0BB}" srcId="{29C8EED1-8DE4-4F87-AC4D-6CAD50A88240}" destId="{A7D91D9B-C8C0-47B3-91E6-9F8FB0C61A3C}" srcOrd="0" destOrd="0" parTransId="{05953AA5-3F3E-42AD-A545-6E3FD9B44596}" sibTransId="{1F3FEA54-15AC-47C2-882F-1D8FC5765507}"/>
    <dgm:cxn modelId="{CEF3D08D-590E-4291-87CF-A09F111F3AC3}" type="presOf" srcId="{92F81C5F-FEED-49FA-85DC-F8361F6B8638}" destId="{CD9E51A5-A8A0-44E7-8825-FF9985831908}" srcOrd="1" destOrd="0" presId="urn:microsoft.com/office/officeart/2005/8/layout/hierarchy3"/>
    <dgm:cxn modelId="{A6A5038F-36FC-470B-9115-695BD08A1779}" srcId="{4F77B133-AF24-4504-A4CA-FDDC3551B1CD}" destId="{D1D73D93-E3F1-4EC5-A7D2-62AB6E8F6673}" srcOrd="0" destOrd="0" parTransId="{5732B900-D411-40DA-9B0F-C36F6693838F}" sibTransId="{9517EE6F-9919-4D76-A994-245B9F77D211}"/>
    <dgm:cxn modelId="{4233B49F-8B48-4376-A2AF-C7A16DC3BEFB}" type="presOf" srcId="{05953AA5-3F3E-42AD-A545-6E3FD9B44596}" destId="{F5CC0688-32B2-47AC-B98E-3BC16D0A7E1A}" srcOrd="0" destOrd="0" presId="urn:microsoft.com/office/officeart/2005/8/layout/hierarchy3"/>
    <dgm:cxn modelId="{760D00A1-80DD-4E12-8C33-EFA8C71164A2}" type="presOf" srcId="{D3A64CE4-1B3F-4C09-AA17-1606AC40C98C}" destId="{784D9567-2232-4E65-A867-A14F8AE585E8}" srcOrd="0" destOrd="0" presId="urn:microsoft.com/office/officeart/2005/8/layout/hierarchy3"/>
    <dgm:cxn modelId="{52AD10BE-D171-49DB-8AAC-1B38F6C8CC62}" type="presOf" srcId="{03A7FDBB-C8D3-4A10-96EB-C29BA2A8F715}" destId="{A9FAE1F3-5DEF-4C1B-B826-A25CCE3AE57A}" srcOrd="1" destOrd="0" presId="urn:microsoft.com/office/officeart/2005/8/layout/hierarchy3"/>
    <dgm:cxn modelId="{BC23A7CF-6040-4AE2-8943-54DE7DF2A9CD}" type="presOf" srcId="{A7D91D9B-C8C0-47B3-91E6-9F8FB0C61A3C}" destId="{8A0A43E2-EDC9-45E3-B870-F3557736BDA8}" srcOrd="0" destOrd="0" presId="urn:microsoft.com/office/officeart/2005/8/layout/hierarchy3"/>
    <dgm:cxn modelId="{63C8E1D8-63FA-46E1-B641-116999F85AE5}" srcId="{D3A64CE4-1B3F-4C09-AA17-1606AC40C98C}" destId="{29C8EED1-8DE4-4F87-AC4D-6CAD50A88240}" srcOrd="2" destOrd="0" parTransId="{753F8C9D-5C54-4721-AC78-3DF94D5294D7}" sibTransId="{574B9108-F782-4DEC-80FA-CC81A6FFE27F}"/>
    <dgm:cxn modelId="{D1117CE6-C472-4F90-B070-63670744A414}" type="presOf" srcId="{87E751DB-4BA4-495B-8D91-8A470841C402}" destId="{2B2CBDC9-2B5C-4CE7-B88E-E997D92EE70C}" srcOrd="0" destOrd="0" presId="urn:microsoft.com/office/officeart/2005/8/layout/hierarchy3"/>
    <dgm:cxn modelId="{644492EE-0C43-4779-8356-BC5084CA5630}" type="presOf" srcId="{D1D73D93-E3F1-4EC5-A7D2-62AB6E8F6673}" destId="{2FFCBB5F-73AC-4680-AC57-5263C526A409}" srcOrd="0" destOrd="0" presId="urn:microsoft.com/office/officeart/2005/8/layout/hierarchy3"/>
    <dgm:cxn modelId="{F84AB50F-99C2-4929-A28F-A1FA268A45D3}" type="presParOf" srcId="{784D9567-2232-4E65-A867-A14F8AE585E8}" destId="{021CDAE7-77D7-451B-AA20-2EA8D33CC323}" srcOrd="0" destOrd="0" presId="urn:microsoft.com/office/officeart/2005/8/layout/hierarchy3"/>
    <dgm:cxn modelId="{0FC23FB0-E106-4AF9-B899-84E4492ECB1F}" type="presParOf" srcId="{021CDAE7-77D7-451B-AA20-2EA8D33CC323}" destId="{2BD15DB6-3A8E-4B10-B2DB-706D4E939BFC}" srcOrd="0" destOrd="0" presId="urn:microsoft.com/office/officeart/2005/8/layout/hierarchy3"/>
    <dgm:cxn modelId="{54AF24A6-24DD-4E59-AC03-A1890D37C47C}" type="presParOf" srcId="{2BD15DB6-3A8E-4B10-B2DB-706D4E939BFC}" destId="{A29A4909-F48C-4E84-89B6-076369F56451}" srcOrd="0" destOrd="0" presId="urn:microsoft.com/office/officeart/2005/8/layout/hierarchy3"/>
    <dgm:cxn modelId="{6FB0EC28-C4A5-4428-B6F5-82F8EB744CC2}" type="presParOf" srcId="{2BD15DB6-3A8E-4B10-B2DB-706D4E939BFC}" destId="{A9FAE1F3-5DEF-4C1B-B826-A25CCE3AE57A}" srcOrd="1" destOrd="0" presId="urn:microsoft.com/office/officeart/2005/8/layout/hierarchy3"/>
    <dgm:cxn modelId="{E22A3250-D353-44BB-BAE6-6F3A9C9FDF31}" type="presParOf" srcId="{021CDAE7-77D7-451B-AA20-2EA8D33CC323}" destId="{5E3EA2B4-1518-4A6D-BFBB-54DB3B1BC3C3}" srcOrd="1" destOrd="0" presId="urn:microsoft.com/office/officeart/2005/8/layout/hierarchy3"/>
    <dgm:cxn modelId="{38E4B073-9C92-4B56-8DD0-2E3E31102B5B}" type="presParOf" srcId="{5E3EA2B4-1518-4A6D-BFBB-54DB3B1BC3C3}" destId="{03AAC3C3-BB39-4A4C-ADD3-48D90F4ECAEF}" srcOrd="0" destOrd="0" presId="urn:microsoft.com/office/officeart/2005/8/layout/hierarchy3"/>
    <dgm:cxn modelId="{FE9F41BD-B871-4AED-8508-654569363651}" type="presParOf" srcId="{5E3EA2B4-1518-4A6D-BFBB-54DB3B1BC3C3}" destId="{9F1F5B6C-58C8-4825-977C-021384406D59}" srcOrd="1" destOrd="0" presId="urn:microsoft.com/office/officeart/2005/8/layout/hierarchy3"/>
    <dgm:cxn modelId="{CF2031C7-5ECE-470B-B872-0E6A0677AC30}" type="presParOf" srcId="{784D9567-2232-4E65-A867-A14F8AE585E8}" destId="{7EB4BCDD-29C2-4260-A91F-E203BAFDC902}" srcOrd="1" destOrd="0" presId="urn:microsoft.com/office/officeart/2005/8/layout/hierarchy3"/>
    <dgm:cxn modelId="{82CDE96B-2AAD-4D90-9858-EA7B634CBFFF}" type="presParOf" srcId="{7EB4BCDD-29C2-4260-A91F-E203BAFDC902}" destId="{A725397B-257E-45EB-A39E-72A2B7B01D5C}" srcOrd="0" destOrd="0" presId="urn:microsoft.com/office/officeart/2005/8/layout/hierarchy3"/>
    <dgm:cxn modelId="{52FD6EF2-85C7-4AC9-A34C-09785709E15A}" type="presParOf" srcId="{A725397B-257E-45EB-A39E-72A2B7B01D5C}" destId="{0835D018-2E47-43D1-9055-B60A29A02FA8}" srcOrd="0" destOrd="0" presId="urn:microsoft.com/office/officeart/2005/8/layout/hierarchy3"/>
    <dgm:cxn modelId="{D6D4AB30-D9D0-4066-96F7-BBD082ECD187}" type="presParOf" srcId="{A725397B-257E-45EB-A39E-72A2B7B01D5C}" destId="{DC143547-B427-4211-AA77-A4F0B49A33EC}" srcOrd="1" destOrd="0" presId="urn:microsoft.com/office/officeart/2005/8/layout/hierarchy3"/>
    <dgm:cxn modelId="{B3E302FE-1796-44ED-AE54-D39E4922E49B}" type="presParOf" srcId="{7EB4BCDD-29C2-4260-A91F-E203BAFDC902}" destId="{A79C5D55-B2D0-4EE3-A3D8-70CBE9B7F18A}" srcOrd="1" destOrd="0" presId="urn:microsoft.com/office/officeart/2005/8/layout/hierarchy3"/>
    <dgm:cxn modelId="{65860D2C-7F2C-4A8A-9D46-50DB6DB72F18}" type="presParOf" srcId="{A79C5D55-B2D0-4EE3-A3D8-70CBE9B7F18A}" destId="{5E22C423-CEED-4F23-A123-FB7139D90002}" srcOrd="0" destOrd="0" presId="urn:microsoft.com/office/officeart/2005/8/layout/hierarchy3"/>
    <dgm:cxn modelId="{C5B75255-09B6-4D0B-90FA-73A1A3709498}" type="presParOf" srcId="{A79C5D55-B2D0-4EE3-A3D8-70CBE9B7F18A}" destId="{2FFCBB5F-73AC-4680-AC57-5263C526A409}" srcOrd="1" destOrd="0" presId="urn:microsoft.com/office/officeart/2005/8/layout/hierarchy3"/>
    <dgm:cxn modelId="{B6EA59A2-2B46-478B-BF65-F058A8F75828}" type="presParOf" srcId="{784D9567-2232-4E65-A867-A14F8AE585E8}" destId="{3A4E4D09-073F-4172-98A3-4B4E5144CC6B}" srcOrd="2" destOrd="0" presId="urn:microsoft.com/office/officeart/2005/8/layout/hierarchy3"/>
    <dgm:cxn modelId="{30FAC9A8-6B8B-45AC-8B33-541B2D6EBE05}" type="presParOf" srcId="{3A4E4D09-073F-4172-98A3-4B4E5144CC6B}" destId="{5F6F54B5-C652-4BF0-BB06-9547FE36C7A7}" srcOrd="0" destOrd="0" presId="urn:microsoft.com/office/officeart/2005/8/layout/hierarchy3"/>
    <dgm:cxn modelId="{E0D690E5-01A3-42D1-ACD0-13BAE56689C7}" type="presParOf" srcId="{5F6F54B5-C652-4BF0-BB06-9547FE36C7A7}" destId="{F3D8E6F1-729C-4E1B-935B-444A01D2F631}" srcOrd="0" destOrd="0" presId="urn:microsoft.com/office/officeart/2005/8/layout/hierarchy3"/>
    <dgm:cxn modelId="{09E3AA4A-4B10-4755-9269-8BFA09AB8CF3}" type="presParOf" srcId="{5F6F54B5-C652-4BF0-BB06-9547FE36C7A7}" destId="{882A95A3-41D4-4693-A1CF-6A25736F17FA}" srcOrd="1" destOrd="0" presId="urn:microsoft.com/office/officeart/2005/8/layout/hierarchy3"/>
    <dgm:cxn modelId="{DF5A75AD-230A-4589-8078-58D92E0C436C}" type="presParOf" srcId="{3A4E4D09-073F-4172-98A3-4B4E5144CC6B}" destId="{FCF2EBF0-27BB-4B00-AA20-44DF6C29F9AB}" srcOrd="1" destOrd="0" presId="urn:microsoft.com/office/officeart/2005/8/layout/hierarchy3"/>
    <dgm:cxn modelId="{897AD292-6226-4EC8-ABD1-00ADCB854E21}" type="presParOf" srcId="{FCF2EBF0-27BB-4B00-AA20-44DF6C29F9AB}" destId="{F5CC0688-32B2-47AC-B98E-3BC16D0A7E1A}" srcOrd="0" destOrd="0" presId="urn:microsoft.com/office/officeart/2005/8/layout/hierarchy3"/>
    <dgm:cxn modelId="{C713A372-4EDC-4202-8C1F-C723021F263C}" type="presParOf" srcId="{FCF2EBF0-27BB-4B00-AA20-44DF6C29F9AB}" destId="{8A0A43E2-EDC9-45E3-B870-F3557736BDA8}" srcOrd="1" destOrd="0" presId="urn:microsoft.com/office/officeart/2005/8/layout/hierarchy3"/>
    <dgm:cxn modelId="{252EA40F-5461-49F0-8199-2EFF04E3EBBA}" type="presParOf" srcId="{784D9567-2232-4E65-A867-A14F8AE585E8}" destId="{76A43991-316B-4476-9FB7-3F3648AF97B1}" srcOrd="3" destOrd="0" presId="urn:microsoft.com/office/officeart/2005/8/layout/hierarchy3"/>
    <dgm:cxn modelId="{54FF3AF8-0CFC-4C69-8953-E634FD30774E}" type="presParOf" srcId="{76A43991-316B-4476-9FB7-3F3648AF97B1}" destId="{567CD941-AA7E-46E0-9727-B902EB8907B1}" srcOrd="0" destOrd="0" presId="urn:microsoft.com/office/officeart/2005/8/layout/hierarchy3"/>
    <dgm:cxn modelId="{85B8C51E-D1FE-4B77-9D0A-98417D76FC80}" type="presParOf" srcId="{567CD941-AA7E-46E0-9727-B902EB8907B1}" destId="{B86593CE-68E7-4FE2-BE68-DDDFB3118E0C}" srcOrd="0" destOrd="0" presId="urn:microsoft.com/office/officeart/2005/8/layout/hierarchy3"/>
    <dgm:cxn modelId="{D43C7931-A5EF-4C80-A203-035BD0D8B7B9}" type="presParOf" srcId="{567CD941-AA7E-46E0-9727-B902EB8907B1}" destId="{CD9E51A5-A8A0-44E7-8825-FF9985831908}" srcOrd="1" destOrd="0" presId="urn:microsoft.com/office/officeart/2005/8/layout/hierarchy3"/>
    <dgm:cxn modelId="{CB30514E-B215-4A76-9FA2-178438DB4B94}" type="presParOf" srcId="{76A43991-316B-4476-9FB7-3F3648AF97B1}" destId="{5172567A-D66A-452F-A900-22D0B0EDFD49}" srcOrd="1" destOrd="0" presId="urn:microsoft.com/office/officeart/2005/8/layout/hierarchy3"/>
    <dgm:cxn modelId="{0955A180-93AF-40A4-8574-4EA738FFCD21}" type="presParOf" srcId="{5172567A-D66A-452F-A900-22D0B0EDFD49}" destId="{2B2CBDC9-2B5C-4CE7-B88E-E997D92EE70C}" srcOrd="0" destOrd="0" presId="urn:microsoft.com/office/officeart/2005/8/layout/hierarchy3"/>
    <dgm:cxn modelId="{85D804D9-AD61-47D5-BC69-2253015F3AE1}" type="presParOf" srcId="{5172567A-D66A-452F-A900-22D0B0EDFD49}" destId="{089592F0-15B5-41DD-8E74-CDDE7188F63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A0DE3F-7527-4E24-A1F0-D0E390154B0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98CD497-83FB-495F-896F-08F18081A463}">
      <dgm:prSet/>
      <dgm:spPr/>
      <dgm:t>
        <a:bodyPr/>
        <a:lstStyle/>
        <a:p>
          <a:r>
            <a:rPr lang="es-VE"/>
            <a:t>Las redes de flujo son modelos matemáticos aplicables a situaciones tales como: sistemas de tuberías (para fluídos como agua, petróleo o gas), redes de cableado eléctrico, sistemas de carreteras, sistemas de transporte de mercancías, sistemas de transmisión de información, etc.</a:t>
          </a:r>
          <a:endParaRPr lang="en-US"/>
        </a:p>
      </dgm:t>
    </dgm:pt>
    <dgm:pt modelId="{DA60A918-5FC2-4A9C-B980-FB0A35B4EB00}" type="parTrans" cxnId="{156AA524-4868-462E-95B9-D501E828FE9E}">
      <dgm:prSet/>
      <dgm:spPr/>
      <dgm:t>
        <a:bodyPr/>
        <a:lstStyle/>
        <a:p>
          <a:endParaRPr lang="en-US"/>
        </a:p>
      </dgm:t>
    </dgm:pt>
    <dgm:pt modelId="{CA0806C4-1231-4D6A-A245-62577E34DDB0}" type="sibTrans" cxnId="{156AA524-4868-462E-95B9-D501E828FE9E}">
      <dgm:prSet/>
      <dgm:spPr/>
      <dgm:t>
        <a:bodyPr/>
        <a:lstStyle/>
        <a:p>
          <a:endParaRPr lang="en-US"/>
        </a:p>
      </dgm:t>
    </dgm:pt>
    <dgm:pt modelId="{88FD6055-14DD-45E6-B42B-97A391069BCB}">
      <dgm:prSet/>
      <dgm:spPr/>
      <dgm:t>
        <a:bodyPr/>
        <a:lstStyle/>
        <a:p>
          <a:r>
            <a:rPr lang="es-VE"/>
            <a:t>Así como modelamos los enlaces de una red y sus nodos como un grafo dirigido, podemos interpretar el grafo como una red de flujo de algún material.</a:t>
          </a:r>
          <a:endParaRPr lang="en-US"/>
        </a:p>
      </dgm:t>
    </dgm:pt>
    <dgm:pt modelId="{0FA6F326-1ACA-4627-A8B6-C52503B4B422}" type="parTrans" cxnId="{871C9BA1-B322-4B8E-AA3F-754ADD7A30A1}">
      <dgm:prSet/>
      <dgm:spPr/>
      <dgm:t>
        <a:bodyPr/>
        <a:lstStyle/>
        <a:p>
          <a:endParaRPr lang="en-US"/>
        </a:p>
      </dgm:t>
    </dgm:pt>
    <dgm:pt modelId="{39E148D2-E2AA-417F-8DBD-A37EEC16EEFF}" type="sibTrans" cxnId="{871C9BA1-B322-4B8E-AA3F-754ADD7A30A1}">
      <dgm:prSet/>
      <dgm:spPr/>
      <dgm:t>
        <a:bodyPr/>
        <a:lstStyle/>
        <a:p>
          <a:endParaRPr lang="en-US"/>
        </a:p>
      </dgm:t>
    </dgm:pt>
    <dgm:pt modelId="{FC48C98E-A072-4CDD-842A-52FDF2DBD602}">
      <dgm:prSet/>
      <dgm:spPr/>
      <dgm:t>
        <a:bodyPr/>
        <a:lstStyle/>
        <a:p>
          <a:r>
            <a:rPr lang="es-VE" i="1"/>
            <a:t>Un Problema de flujo máximo sería: Cuál es la tasa mayor a la cual el material puede ser transportado de la fuente al sumidero sin violar ninguna restricción de capacidad?</a:t>
          </a:r>
          <a:endParaRPr lang="en-US"/>
        </a:p>
      </dgm:t>
    </dgm:pt>
    <dgm:pt modelId="{DFBC17CD-5CBA-46DF-B58C-55451A68F4D1}" type="parTrans" cxnId="{32F23629-C07C-4505-B285-3A9C93200CDB}">
      <dgm:prSet/>
      <dgm:spPr/>
      <dgm:t>
        <a:bodyPr/>
        <a:lstStyle/>
        <a:p>
          <a:endParaRPr lang="en-US"/>
        </a:p>
      </dgm:t>
    </dgm:pt>
    <dgm:pt modelId="{EF1DCF45-82AA-4B52-BCC0-1EFB04EF089F}" type="sibTrans" cxnId="{32F23629-C07C-4505-B285-3A9C93200CDB}">
      <dgm:prSet/>
      <dgm:spPr/>
      <dgm:t>
        <a:bodyPr/>
        <a:lstStyle/>
        <a:p>
          <a:endParaRPr lang="en-US"/>
        </a:p>
      </dgm:t>
    </dgm:pt>
    <dgm:pt modelId="{A0718863-CECC-4FB2-97C7-7105DC29C0A3}" type="pres">
      <dgm:prSet presAssocID="{7FA0DE3F-7527-4E24-A1F0-D0E390154B03}" presName="vert0" presStyleCnt="0">
        <dgm:presLayoutVars>
          <dgm:dir/>
          <dgm:animOne val="branch"/>
          <dgm:animLvl val="lvl"/>
        </dgm:presLayoutVars>
      </dgm:prSet>
      <dgm:spPr/>
    </dgm:pt>
    <dgm:pt modelId="{957C006B-47DC-4D73-AA6E-2DA1A157647E}" type="pres">
      <dgm:prSet presAssocID="{798CD497-83FB-495F-896F-08F18081A463}" presName="thickLine" presStyleLbl="alignNode1" presStyleIdx="0" presStyleCnt="3"/>
      <dgm:spPr/>
    </dgm:pt>
    <dgm:pt modelId="{3FFEA34C-1CE9-45B6-B51F-2B5FA6A06875}" type="pres">
      <dgm:prSet presAssocID="{798CD497-83FB-495F-896F-08F18081A463}" presName="horz1" presStyleCnt="0"/>
      <dgm:spPr/>
    </dgm:pt>
    <dgm:pt modelId="{37FB8BD7-F1BD-4500-819A-EB70DFB434C9}" type="pres">
      <dgm:prSet presAssocID="{798CD497-83FB-495F-896F-08F18081A463}" presName="tx1" presStyleLbl="revTx" presStyleIdx="0" presStyleCnt="3"/>
      <dgm:spPr/>
    </dgm:pt>
    <dgm:pt modelId="{728CD3E9-6C63-4C53-AFDC-DACF135A673F}" type="pres">
      <dgm:prSet presAssocID="{798CD497-83FB-495F-896F-08F18081A463}" presName="vert1" presStyleCnt="0"/>
      <dgm:spPr/>
    </dgm:pt>
    <dgm:pt modelId="{47AA4BD1-CB45-4159-A672-F4213B445F92}" type="pres">
      <dgm:prSet presAssocID="{88FD6055-14DD-45E6-B42B-97A391069BCB}" presName="thickLine" presStyleLbl="alignNode1" presStyleIdx="1" presStyleCnt="3"/>
      <dgm:spPr/>
    </dgm:pt>
    <dgm:pt modelId="{A5E5B3F2-40CA-4C8A-B0CF-EBF11038C51E}" type="pres">
      <dgm:prSet presAssocID="{88FD6055-14DD-45E6-B42B-97A391069BCB}" presName="horz1" presStyleCnt="0"/>
      <dgm:spPr/>
    </dgm:pt>
    <dgm:pt modelId="{2E8C4E52-F1CD-42E2-BD77-809765608BC5}" type="pres">
      <dgm:prSet presAssocID="{88FD6055-14DD-45E6-B42B-97A391069BCB}" presName="tx1" presStyleLbl="revTx" presStyleIdx="1" presStyleCnt="3"/>
      <dgm:spPr/>
    </dgm:pt>
    <dgm:pt modelId="{1935AD5A-989F-4D5B-92F2-9581A814DD91}" type="pres">
      <dgm:prSet presAssocID="{88FD6055-14DD-45E6-B42B-97A391069BCB}" presName="vert1" presStyleCnt="0"/>
      <dgm:spPr/>
    </dgm:pt>
    <dgm:pt modelId="{1AC843B5-8515-40FC-BE3C-B6EDE6E8F83D}" type="pres">
      <dgm:prSet presAssocID="{FC48C98E-A072-4CDD-842A-52FDF2DBD602}" presName="thickLine" presStyleLbl="alignNode1" presStyleIdx="2" presStyleCnt="3"/>
      <dgm:spPr/>
    </dgm:pt>
    <dgm:pt modelId="{DE9E6C87-95B4-40E5-983F-C60872BA0516}" type="pres">
      <dgm:prSet presAssocID="{FC48C98E-A072-4CDD-842A-52FDF2DBD602}" presName="horz1" presStyleCnt="0"/>
      <dgm:spPr/>
    </dgm:pt>
    <dgm:pt modelId="{A00B111C-6E3D-4195-8F24-A210395B829C}" type="pres">
      <dgm:prSet presAssocID="{FC48C98E-A072-4CDD-842A-52FDF2DBD602}" presName="tx1" presStyleLbl="revTx" presStyleIdx="2" presStyleCnt="3"/>
      <dgm:spPr/>
    </dgm:pt>
    <dgm:pt modelId="{3A2BDD07-2F91-499E-AA0B-5580C3EB6386}" type="pres">
      <dgm:prSet presAssocID="{FC48C98E-A072-4CDD-842A-52FDF2DBD602}" presName="vert1" presStyleCnt="0"/>
      <dgm:spPr/>
    </dgm:pt>
  </dgm:ptLst>
  <dgm:cxnLst>
    <dgm:cxn modelId="{C2BE0C24-A177-405B-B3CE-66011F520EE6}" type="presOf" srcId="{7FA0DE3F-7527-4E24-A1F0-D0E390154B03}" destId="{A0718863-CECC-4FB2-97C7-7105DC29C0A3}" srcOrd="0" destOrd="0" presId="urn:microsoft.com/office/officeart/2008/layout/LinedList"/>
    <dgm:cxn modelId="{156AA524-4868-462E-95B9-D501E828FE9E}" srcId="{7FA0DE3F-7527-4E24-A1F0-D0E390154B03}" destId="{798CD497-83FB-495F-896F-08F18081A463}" srcOrd="0" destOrd="0" parTransId="{DA60A918-5FC2-4A9C-B980-FB0A35B4EB00}" sibTransId="{CA0806C4-1231-4D6A-A245-62577E34DDB0}"/>
    <dgm:cxn modelId="{32F23629-C07C-4505-B285-3A9C93200CDB}" srcId="{7FA0DE3F-7527-4E24-A1F0-D0E390154B03}" destId="{FC48C98E-A072-4CDD-842A-52FDF2DBD602}" srcOrd="2" destOrd="0" parTransId="{DFBC17CD-5CBA-46DF-B58C-55451A68F4D1}" sibTransId="{EF1DCF45-82AA-4B52-BCC0-1EFB04EF089F}"/>
    <dgm:cxn modelId="{F031EF8C-0B62-4ACC-9F95-C85ED392F3AC}" type="presOf" srcId="{798CD497-83FB-495F-896F-08F18081A463}" destId="{37FB8BD7-F1BD-4500-819A-EB70DFB434C9}" srcOrd="0" destOrd="0" presId="urn:microsoft.com/office/officeart/2008/layout/LinedList"/>
    <dgm:cxn modelId="{871C9BA1-B322-4B8E-AA3F-754ADD7A30A1}" srcId="{7FA0DE3F-7527-4E24-A1F0-D0E390154B03}" destId="{88FD6055-14DD-45E6-B42B-97A391069BCB}" srcOrd="1" destOrd="0" parTransId="{0FA6F326-1ACA-4627-A8B6-C52503B4B422}" sibTransId="{39E148D2-E2AA-417F-8DBD-A37EEC16EEFF}"/>
    <dgm:cxn modelId="{F3081BB2-7D0C-41E7-A294-54A4EE8DDFAF}" type="presOf" srcId="{88FD6055-14DD-45E6-B42B-97A391069BCB}" destId="{2E8C4E52-F1CD-42E2-BD77-809765608BC5}" srcOrd="0" destOrd="0" presId="urn:microsoft.com/office/officeart/2008/layout/LinedList"/>
    <dgm:cxn modelId="{DB934ED4-A510-4A00-A8E7-B1898C2EAE4F}" type="presOf" srcId="{FC48C98E-A072-4CDD-842A-52FDF2DBD602}" destId="{A00B111C-6E3D-4195-8F24-A210395B829C}" srcOrd="0" destOrd="0" presId="urn:microsoft.com/office/officeart/2008/layout/LinedList"/>
    <dgm:cxn modelId="{72F53152-0D66-4C92-9A11-ADB5F8149CD5}" type="presParOf" srcId="{A0718863-CECC-4FB2-97C7-7105DC29C0A3}" destId="{957C006B-47DC-4D73-AA6E-2DA1A157647E}" srcOrd="0" destOrd="0" presId="urn:microsoft.com/office/officeart/2008/layout/LinedList"/>
    <dgm:cxn modelId="{F168D341-0FBA-4539-82C7-E23A0375B87E}" type="presParOf" srcId="{A0718863-CECC-4FB2-97C7-7105DC29C0A3}" destId="{3FFEA34C-1CE9-45B6-B51F-2B5FA6A06875}" srcOrd="1" destOrd="0" presId="urn:microsoft.com/office/officeart/2008/layout/LinedList"/>
    <dgm:cxn modelId="{F89C407B-7B93-4CA1-A90B-397DC73517FA}" type="presParOf" srcId="{3FFEA34C-1CE9-45B6-B51F-2B5FA6A06875}" destId="{37FB8BD7-F1BD-4500-819A-EB70DFB434C9}" srcOrd="0" destOrd="0" presId="urn:microsoft.com/office/officeart/2008/layout/LinedList"/>
    <dgm:cxn modelId="{F3240F0B-37A6-473E-AAB8-1A9DA3FA395E}" type="presParOf" srcId="{3FFEA34C-1CE9-45B6-B51F-2B5FA6A06875}" destId="{728CD3E9-6C63-4C53-AFDC-DACF135A673F}" srcOrd="1" destOrd="0" presId="urn:microsoft.com/office/officeart/2008/layout/LinedList"/>
    <dgm:cxn modelId="{D0459AE5-F52C-4F6C-BA60-067D21F8AB91}" type="presParOf" srcId="{A0718863-CECC-4FB2-97C7-7105DC29C0A3}" destId="{47AA4BD1-CB45-4159-A672-F4213B445F92}" srcOrd="2" destOrd="0" presId="urn:microsoft.com/office/officeart/2008/layout/LinedList"/>
    <dgm:cxn modelId="{52385893-C144-4291-9CC4-C8CDA75C654B}" type="presParOf" srcId="{A0718863-CECC-4FB2-97C7-7105DC29C0A3}" destId="{A5E5B3F2-40CA-4C8A-B0CF-EBF11038C51E}" srcOrd="3" destOrd="0" presId="urn:microsoft.com/office/officeart/2008/layout/LinedList"/>
    <dgm:cxn modelId="{8EA4DC77-9792-4300-9E49-8B0E1D563B6A}" type="presParOf" srcId="{A5E5B3F2-40CA-4C8A-B0CF-EBF11038C51E}" destId="{2E8C4E52-F1CD-42E2-BD77-809765608BC5}" srcOrd="0" destOrd="0" presId="urn:microsoft.com/office/officeart/2008/layout/LinedList"/>
    <dgm:cxn modelId="{66673E88-723F-45A5-90AD-3F4DF2F8E488}" type="presParOf" srcId="{A5E5B3F2-40CA-4C8A-B0CF-EBF11038C51E}" destId="{1935AD5A-989F-4D5B-92F2-9581A814DD91}" srcOrd="1" destOrd="0" presId="urn:microsoft.com/office/officeart/2008/layout/LinedList"/>
    <dgm:cxn modelId="{809682A0-DC07-415F-8C19-4D2CAB49651C}" type="presParOf" srcId="{A0718863-CECC-4FB2-97C7-7105DC29C0A3}" destId="{1AC843B5-8515-40FC-BE3C-B6EDE6E8F83D}" srcOrd="4" destOrd="0" presId="urn:microsoft.com/office/officeart/2008/layout/LinedList"/>
    <dgm:cxn modelId="{3DF27D6B-186F-4E2D-AB66-6BCF030687EC}" type="presParOf" srcId="{A0718863-CECC-4FB2-97C7-7105DC29C0A3}" destId="{DE9E6C87-95B4-40E5-983F-C60872BA0516}" srcOrd="5" destOrd="0" presId="urn:microsoft.com/office/officeart/2008/layout/LinedList"/>
    <dgm:cxn modelId="{49FF369D-8F0C-42D3-9ECA-AFA52F4CC338}" type="presParOf" srcId="{DE9E6C87-95B4-40E5-983F-C60872BA0516}" destId="{A00B111C-6E3D-4195-8F24-A210395B829C}" srcOrd="0" destOrd="0" presId="urn:microsoft.com/office/officeart/2008/layout/LinedList"/>
    <dgm:cxn modelId="{4DBCEF6C-4E90-470C-8F6D-60321F2B2C2D}" type="presParOf" srcId="{DE9E6C87-95B4-40E5-983F-C60872BA0516}" destId="{3A2BDD07-2F91-499E-AA0B-5580C3EB638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0EC5CD-A52D-4C53-82FF-06166E0063D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7632E8B-74A8-4D32-A8F9-EB1127F23721}">
      <dgm:prSet/>
      <dgm:spPr/>
      <dgm:t>
        <a:bodyPr/>
        <a:lstStyle/>
        <a:p>
          <a:r>
            <a:rPr lang="es-AR"/>
            <a:t>1. Obtención de la red residual a partir de la red inicial </a:t>
          </a:r>
          <a:endParaRPr lang="en-US"/>
        </a:p>
      </dgm:t>
    </dgm:pt>
    <dgm:pt modelId="{A154FCAF-B166-4B68-BEDF-0EEAC48927D3}" type="parTrans" cxnId="{83B9FD0C-85CB-4237-AA6D-9F414CD9AC68}">
      <dgm:prSet/>
      <dgm:spPr/>
      <dgm:t>
        <a:bodyPr/>
        <a:lstStyle/>
        <a:p>
          <a:endParaRPr lang="en-US"/>
        </a:p>
      </dgm:t>
    </dgm:pt>
    <dgm:pt modelId="{70EF492A-5A59-43B3-A8D0-F77880431FE7}" type="sibTrans" cxnId="{83B9FD0C-85CB-4237-AA6D-9F414CD9AC68}">
      <dgm:prSet/>
      <dgm:spPr/>
      <dgm:t>
        <a:bodyPr/>
        <a:lstStyle/>
        <a:p>
          <a:endParaRPr lang="en-US"/>
        </a:p>
      </dgm:t>
    </dgm:pt>
    <dgm:pt modelId="{FEA7067E-8914-4E90-90D2-F6A46C68C14F}">
      <dgm:prSet/>
      <dgm:spPr/>
      <dgm:t>
        <a:bodyPr/>
        <a:lstStyle/>
        <a:p>
          <a:r>
            <a:rPr lang="es-AR"/>
            <a:t>2. Identificar un camino de aumento. Si no existe tal camino de aumento los flujos son óptimos </a:t>
          </a:r>
          <a:endParaRPr lang="en-US"/>
        </a:p>
      </dgm:t>
    </dgm:pt>
    <dgm:pt modelId="{40D2115D-49BF-4502-B8AE-D94476A2EDC8}" type="parTrans" cxnId="{8D5E47A1-6ABA-4AFD-A35B-E4DF9D14B6D9}">
      <dgm:prSet/>
      <dgm:spPr/>
      <dgm:t>
        <a:bodyPr/>
        <a:lstStyle/>
        <a:p>
          <a:endParaRPr lang="en-US"/>
        </a:p>
      </dgm:t>
    </dgm:pt>
    <dgm:pt modelId="{255A0F3C-554A-4D4A-BA15-4C41EAE16A26}" type="sibTrans" cxnId="{8D5E47A1-6ABA-4AFD-A35B-E4DF9D14B6D9}">
      <dgm:prSet/>
      <dgm:spPr/>
      <dgm:t>
        <a:bodyPr/>
        <a:lstStyle/>
        <a:p>
          <a:endParaRPr lang="en-US"/>
        </a:p>
      </dgm:t>
    </dgm:pt>
    <dgm:pt modelId="{20550FBE-682E-416E-A0CF-6676EBB37603}">
      <dgm:prSet/>
      <dgm:spPr/>
      <dgm:t>
        <a:bodyPr/>
        <a:lstStyle/>
        <a:p>
          <a:r>
            <a:rPr lang="es-AR"/>
            <a:t>3. Calcular la capacidad residual del camino de aumento c* </a:t>
          </a:r>
          <a:endParaRPr lang="en-US"/>
        </a:p>
      </dgm:t>
    </dgm:pt>
    <dgm:pt modelId="{1795C3C6-B90D-41F6-8C57-EAC81DE4355B}" type="parTrans" cxnId="{02190787-AE3A-454A-B37D-6467225303C3}">
      <dgm:prSet/>
      <dgm:spPr/>
      <dgm:t>
        <a:bodyPr/>
        <a:lstStyle/>
        <a:p>
          <a:endParaRPr lang="en-US"/>
        </a:p>
      </dgm:t>
    </dgm:pt>
    <dgm:pt modelId="{7A06AE6C-3824-40EF-97A8-21FCD2595A3F}" type="sibTrans" cxnId="{02190787-AE3A-454A-B37D-6467225303C3}">
      <dgm:prSet/>
      <dgm:spPr/>
      <dgm:t>
        <a:bodyPr/>
        <a:lstStyle/>
        <a:p>
          <a:endParaRPr lang="en-US"/>
        </a:p>
      </dgm:t>
    </dgm:pt>
    <dgm:pt modelId="{7ED5D1F4-9DFC-4BBD-B489-BB041AFDD199}">
      <dgm:prSet/>
      <dgm:spPr/>
      <dgm:t>
        <a:bodyPr/>
        <a:lstStyle/>
        <a:p>
          <a:r>
            <a:rPr lang="es-AR"/>
            <a:t>4. Disminuir en c* la capacidad residual de cada arco de dicho camino en el sentido de origen a destino. Incrementar en c* las capacidades residuales en el sentido opuesto </a:t>
          </a:r>
          <a:endParaRPr lang="en-US"/>
        </a:p>
      </dgm:t>
    </dgm:pt>
    <dgm:pt modelId="{67F1F6EF-927D-49C1-8220-1D28E645B56F}" type="parTrans" cxnId="{FD5A3613-4196-425D-AA89-D5A375E7C117}">
      <dgm:prSet/>
      <dgm:spPr/>
      <dgm:t>
        <a:bodyPr/>
        <a:lstStyle/>
        <a:p>
          <a:endParaRPr lang="en-US"/>
        </a:p>
      </dgm:t>
    </dgm:pt>
    <dgm:pt modelId="{B227D3A5-47E1-4308-AC77-E629C44DFFFB}" type="sibTrans" cxnId="{FD5A3613-4196-425D-AA89-D5A375E7C117}">
      <dgm:prSet/>
      <dgm:spPr/>
      <dgm:t>
        <a:bodyPr/>
        <a:lstStyle/>
        <a:p>
          <a:endParaRPr lang="en-US"/>
        </a:p>
      </dgm:t>
    </dgm:pt>
    <dgm:pt modelId="{148528D1-889C-46A2-B773-133018612329}" type="pres">
      <dgm:prSet presAssocID="{E20EC5CD-A52D-4C53-82FF-06166E0063D0}" presName="vert0" presStyleCnt="0">
        <dgm:presLayoutVars>
          <dgm:dir/>
          <dgm:animOne val="branch"/>
          <dgm:animLvl val="lvl"/>
        </dgm:presLayoutVars>
      </dgm:prSet>
      <dgm:spPr/>
    </dgm:pt>
    <dgm:pt modelId="{D00C27C5-1E9D-451D-A3E8-02BB4590E3FE}" type="pres">
      <dgm:prSet presAssocID="{C7632E8B-74A8-4D32-A8F9-EB1127F23721}" presName="thickLine" presStyleLbl="alignNode1" presStyleIdx="0" presStyleCnt="4"/>
      <dgm:spPr/>
    </dgm:pt>
    <dgm:pt modelId="{770E4752-071A-466D-BD34-B7ED270BB4EB}" type="pres">
      <dgm:prSet presAssocID="{C7632E8B-74A8-4D32-A8F9-EB1127F23721}" presName="horz1" presStyleCnt="0"/>
      <dgm:spPr/>
    </dgm:pt>
    <dgm:pt modelId="{B1F0DDB6-A126-4FE3-ACE8-C1729439C8AA}" type="pres">
      <dgm:prSet presAssocID="{C7632E8B-74A8-4D32-A8F9-EB1127F23721}" presName="tx1" presStyleLbl="revTx" presStyleIdx="0" presStyleCnt="4"/>
      <dgm:spPr/>
    </dgm:pt>
    <dgm:pt modelId="{A5073B72-D4F8-457F-A5E8-CE04AA3EE804}" type="pres">
      <dgm:prSet presAssocID="{C7632E8B-74A8-4D32-A8F9-EB1127F23721}" presName="vert1" presStyleCnt="0"/>
      <dgm:spPr/>
    </dgm:pt>
    <dgm:pt modelId="{FE0FA85D-2928-48C4-868E-5E22E696F327}" type="pres">
      <dgm:prSet presAssocID="{FEA7067E-8914-4E90-90D2-F6A46C68C14F}" presName="thickLine" presStyleLbl="alignNode1" presStyleIdx="1" presStyleCnt="4"/>
      <dgm:spPr/>
    </dgm:pt>
    <dgm:pt modelId="{C450425B-CFDE-47B1-9C98-FBFF41D66F4C}" type="pres">
      <dgm:prSet presAssocID="{FEA7067E-8914-4E90-90D2-F6A46C68C14F}" presName="horz1" presStyleCnt="0"/>
      <dgm:spPr/>
    </dgm:pt>
    <dgm:pt modelId="{1A7B8B17-DA54-4C85-B00E-40E617890947}" type="pres">
      <dgm:prSet presAssocID="{FEA7067E-8914-4E90-90D2-F6A46C68C14F}" presName="tx1" presStyleLbl="revTx" presStyleIdx="1" presStyleCnt="4"/>
      <dgm:spPr/>
    </dgm:pt>
    <dgm:pt modelId="{530A06DD-A26E-47A9-BBCD-308BA0E4F9FB}" type="pres">
      <dgm:prSet presAssocID="{FEA7067E-8914-4E90-90D2-F6A46C68C14F}" presName="vert1" presStyleCnt="0"/>
      <dgm:spPr/>
    </dgm:pt>
    <dgm:pt modelId="{4CD2740F-15B6-47EC-95F5-48403F7DA9A4}" type="pres">
      <dgm:prSet presAssocID="{20550FBE-682E-416E-A0CF-6676EBB37603}" presName="thickLine" presStyleLbl="alignNode1" presStyleIdx="2" presStyleCnt="4"/>
      <dgm:spPr/>
    </dgm:pt>
    <dgm:pt modelId="{94F4C84D-0F12-46A8-A65C-9FA7552BD91C}" type="pres">
      <dgm:prSet presAssocID="{20550FBE-682E-416E-A0CF-6676EBB37603}" presName="horz1" presStyleCnt="0"/>
      <dgm:spPr/>
    </dgm:pt>
    <dgm:pt modelId="{0A096369-B312-4306-93C1-DE960E5F72F3}" type="pres">
      <dgm:prSet presAssocID="{20550FBE-682E-416E-A0CF-6676EBB37603}" presName="tx1" presStyleLbl="revTx" presStyleIdx="2" presStyleCnt="4"/>
      <dgm:spPr/>
    </dgm:pt>
    <dgm:pt modelId="{680719B2-5F83-4057-9A6E-E2AFC00F7B7F}" type="pres">
      <dgm:prSet presAssocID="{20550FBE-682E-416E-A0CF-6676EBB37603}" presName="vert1" presStyleCnt="0"/>
      <dgm:spPr/>
    </dgm:pt>
    <dgm:pt modelId="{80B72E40-EDAD-4EF8-9AD0-3385127BC8F5}" type="pres">
      <dgm:prSet presAssocID="{7ED5D1F4-9DFC-4BBD-B489-BB041AFDD199}" presName="thickLine" presStyleLbl="alignNode1" presStyleIdx="3" presStyleCnt="4"/>
      <dgm:spPr/>
    </dgm:pt>
    <dgm:pt modelId="{907BD07A-CA2F-4254-BE4D-141E2AB9E787}" type="pres">
      <dgm:prSet presAssocID="{7ED5D1F4-9DFC-4BBD-B489-BB041AFDD199}" presName="horz1" presStyleCnt="0"/>
      <dgm:spPr/>
    </dgm:pt>
    <dgm:pt modelId="{ED991198-C505-4600-A0BF-AD9A74AFD4E3}" type="pres">
      <dgm:prSet presAssocID="{7ED5D1F4-9DFC-4BBD-B489-BB041AFDD199}" presName="tx1" presStyleLbl="revTx" presStyleIdx="3" presStyleCnt="4"/>
      <dgm:spPr/>
    </dgm:pt>
    <dgm:pt modelId="{2DFBB026-A2B4-4A6B-80B0-D7C9806527F5}" type="pres">
      <dgm:prSet presAssocID="{7ED5D1F4-9DFC-4BBD-B489-BB041AFDD199}" presName="vert1" presStyleCnt="0"/>
      <dgm:spPr/>
    </dgm:pt>
  </dgm:ptLst>
  <dgm:cxnLst>
    <dgm:cxn modelId="{83B9FD0C-85CB-4237-AA6D-9F414CD9AC68}" srcId="{E20EC5CD-A52D-4C53-82FF-06166E0063D0}" destId="{C7632E8B-74A8-4D32-A8F9-EB1127F23721}" srcOrd="0" destOrd="0" parTransId="{A154FCAF-B166-4B68-BEDF-0EEAC48927D3}" sibTransId="{70EF492A-5A59-43B3-A8D0-F77880431FE7}"/>
    <dgm:cxn modelId="{FD5A3613-4196-425D-AA89-D5A375E7C117}" srcId="{E20EC5CD-A52D-4C53-82FF-06166E0063D0}" destId="{7ED5D1F4-9DFC-4BBD-B489-BB041AFDD199}" srcOrd="3" destOrd="0" parTransId="{67F1F6EF-927D-49C1-8220-1D28E645B56F}" sibTransId="{B227D3A5-47E1-4308-AC77-E629C44DFFFB}"/>
    <dgm:cxn modelId="{46AAF037-A992-4D0D-A322-312702973EEC}" type="presOf" srcId="{E20EC5CD-A52D-4C53-82FF-06166E0063D0}" destId="{148528D1-889C-46A2-B773-133018612329}" srcOrd="0" destOrd="0" presId="urn:microsoft.com/office/officeart/2008/layout/LinedList"/>
    <dgm:cxn modelId="{02190787-AE3A-454A-B37D-6467225303C3}" srcId="{E20EC5CD-A52D-4C53-82FF-06166E0063D0}" destId="{20550FBE-682E-416E-A0CF-6676EBB37603}" srcOrd="2" destOrd="0" parTransId="{1795C3C6-B90D-41F6-8C57-EAC81DE4355B}" sibTransId="{7A06AE6C-3824-40EF-97A8-21FCD2595A3F}"/>
    <dgm:cxn modelId="{C4B97687-245A-49BE-8A86-A86EE76ABDCF}" type="presOf" srcId="{20550FBE-682E-416E-A0CF-6676EBB37603}" destId="{0A096369-B312-4306-93C1-DE960E5F72F3}" srcOrd="0" destOrd="0" presId="urn:microsoft.com/office/officeart/2008/layout/LinedList"/>
    <dgm:cxn modelId="{8D5E47A1-6ABA-4AFD-A35B-E4DF9D14B6D9}" srcId="{E20EC5CD-A52D-4C53-82FF-06166E0063D0}" destId="{FEA7067E-8914-4E90-90D2-F6A46C68C14F}" srcOrd="1" destOrd="0" parTransId="{40D2115D-49BF-4502-B8AE-D94476A2EDC8}" sibTransId="{255A0F3C-554A-4D4A-BA15-4C41EAE16A26}"/>
    <dgm:cxn modelId="{FA8E1AB3-7F8A-4976-B299-792750011B02}" type="presOf" srcId="{FEA7067E-8914-4E90-90D2-F6A46C68C14F}" destId="{1A7B8B17-DA54-4C85-B00E-40E617890947}" srcOrd="0" destOrd="0" presId="urn:microsoft.com/office/officeart/2008/layout/LinedList"/>
    <dgm:cxn modelId="{BE989FCE-8567-479A-821D-07B1C4ECC0DC}" type="presOf" srcId="{C7632E8B-74A8-4D32-A8F9-EB1127F23721}" destId="{B1F0DDB6-A126-4FE3-ACE8-C1729439C8AA}" srcOrd="0" destOrd="0" presId="urn:microsoft.com/office/officeart/2008/layout/LinedList"/>
    <dgm:cxn modelId="{5FF36DE7-70B8-4177-8896-72B2D8533C96}" type="presOf" srcId="{7ED5D1F4-9DFC-4BBD-B489-BB041AFDD199}" destId="{ED991198-C505-4600-A0BF-AD9A74AFD4E3}" srcOrd="0" destOrd="0" presId="urn:microsoft.com/office/officeart/2008/layout/LinedList"/>
    <dgm:cxn modelId="{273313F5-59C3-49A6-9D58-31D53B651B6A}" type="presParOf" srcId="{148528D1-889C-46A2-B773-133018612329}" destId="{D00C27C5-1E9D-451D-A3E8-02BB4590E3FE}" srcOrd="0" destOrd="0" presId="urn:microsoft.com/office/officeart/2008/layout/LinedList"/>
    <dgm:cxn modelId="{C641760E-FE10-4FB1-9A91-9DA509FF5083}" type="presParOf" srcId="{148528D1-889C-46A2-B773-133018612329}" destId="{770E4752-071A-466D-BD34-B7ED270BB4EB}" srcOrd="1" destOrd="0" presId="urn:microsoft.com/office/officeart/2008/layout/LinedList"/>
    <dgm:cxn modelId="{4F79DFB2-B65F-40F2-8EC7-6A96EC6A5A85}" type="presParOf" srcId="{770E4752-071A-466D-BD34-B7ED270BB4EB}" destId="{B1F0DDB6-A126-4FE3-ACE8-C1729439C8AA}" srcOrd="0" destOrd="0" presId="urn:microsoft.com/office/officeart/2008/layout/LinedList"/>
    <dgm:cxn modelId="{35878662-7B4B-461D-9603-8E270DBF87F8}" type="presParOf" srcId="{770E4752-071A-466D-BD34-B7ED270BB4EB}" destId="{A5073B72-D4F8-457F-A5E8-CE04AA3EE804}" srcOrd="1" destOrd="0" presId="urn:microsoft.com/office/officeart/2008/layout/LinedList"/>
    <dgm:cxn modelId="{432C146B-4474-43A4-ADEF-4773D09E0398}" type="presParOf" srcId="{148528D1-889C-46A2-B773-133018612329}" destId="{FE0FA85D-2928-48C4-868E-5E22E696F327}" srcOrd="2" destOrd="0" presId="urn:microsoft.com/office/officeart/2008/layout/LinedList"/>
    <dgm:cxn modelId="{0D0B1537-C290-4622-AFC0-0AB7C4ED0056}" type="presParOf" srcId="{148528D1-889C-46A2-B773-133018612329}" destId="{C450425B-CFDE-47B1-9C98-FBFF41D66F4C}" srcOrd="3" destOrd="0" presId="urn:microsoft.com/office/officeart/2008/layout/LinedList"/>
    <dgm:cxn modelId="{DEA3D9D7-B728-4727-BF67-DAF2F773EB3E}" type="presParOf" srcId="{C450425B-CFDE-47B1-9C98-FBFF41D66F4C}" destId="{1A7B8B17-DA54-4C85-B00E-40E617890947}" srcOrd="0" destOrd="0" presId="urn:microsoft.com/office/officeart/2008/layout/LinedList"/>
    <dgm:cxn modelId="{E508F736-C045-4346-A520-62D224DF8BC4}" type="presParOf" srcId="{C450425B-CFDE-47B1-9C98-FBFF41D66F4C}" destId="{530A06DD-A26E-47A9-BBCD-308BA0E4F9FB}" srcOrd="1" destOrd="0" presId="urn:microsoft.com/office/officeart/2008/layout/LinedList"/>
    <dgm:cxn modelId="{BF7E7128-8A9E-4EF1-8D59-58801C43E029}" type="presParOf" srcId="{148528D1-889C-46A2-B773-133018612329}" destId="{4CD2740F-15B6-47EC-95F5-48403F7DA9A4}" srcOrd="4" destOrd="0" presId="urn:microsoft.com/office/officeart/2008/layout/LinedList"/>
    <dgm:cxn modelId="{C9B59843-FDE8-4BC4-96C2-4E83F79CF3EB}" type="presParOf" srcId="{148528D1-889C-46A2-B773-133018612329}" destId="{94F4C84D-0F12-46A8-A65C-9FA7552BD91C}" srcOrd="5" destOrd="0" presId="urn:microsoft.com/office/officeart/2008/layout/LinedList"/>
    <dgm:cxn modelId="{4B475E9A-06B6-4916-A4D3-0668E99D9110}" type="presParOf" srcId="{94F4C84D-0F12-46A8-A65C-9FA7552BD91C}" destId="{0A096369-B312-4306-93C1-DE960E5F72F3}" srcOrd="0" destOrd="0" presId="urn:microsoft.com/office/officeart/2008/layout/LinedList"/>
    <dgm:cxn modelId="{5693A8F0-93F7-4DD1-8EE7-22D4408B83E7}" type="presParOf" srcId="{94F4C84D-0F12-46A8-A65C-9FA7552BD91C}" destId="{680719B2-5F83-4057-9A6E-E2AFC00F7B7F}" srcOrd="1" destOrd="0" presId="urn:microsoft.com/office/officeart/2008/layout/LinedList"/>
    <dgm:cxn modelId="{A93071F8-0C3A-469B-9759-F7BE999604ED}" type="presParOf" srcId="{148528D1-889C-46A2-B773-133018612329}" destId="{80B72E40-EDAD-4EF8-9AD0-3385127BC8F5}" srcOrd="6" destOrd="0" presId="urn:microsoft.com/office/officeart/2008/layout/LinedList"/>
    <dgm:cxn modelId="{55F23954-1EC7-489D-9AC4-39D6271761E7}" type="presParOf" srcId="{148528D1-889C-46A2-B773-133018612329}" destId="{907BD07A-CA2F-4254-BE4D-141E2AB9E787}" srcOrd="7" destOrd="0" presId="urn:microsoft.com/office/officeart/2008/layout/LinedList"/>
    <dgm:cxn modelId="{8F6611B7-1006-4B67-ABD1-A8311AF30768}" type="presParOf" srcId="{907BD07A-CA2F-4254-BE4D-141E2AB9E787}" destId="{ED991198-C505-4600-A0BF-AD9A74AFD4E3}" srcOrd="0" destOrd="0" presId="urn:microsoft.com/office/officeart/2008/layout/LinedList"/>
    <dgm:cxn modelId="{4F4DEE92-C3CC-4ED8-8D5A-290A623CBEDA}" type="presParOf" srcId="{907BD07A-CA2F-4254-BE4D-141E2AB9E787}" destId="{2DFBB026-A2B4-4A6B-80B0-D7C9806527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9FD5F-A2C4-439C-A175-EE4C12140BB8}">
      <dsp:nvSpPr>
        <dsp:cNvPr id="0" name=""/>
        <dsp:cNvSpPr/>
      </dsp:nvSpPr>
      <dsp:spPr>
        <a:xfrm>
          <a:off x="0" y="0"/>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7D27CB4-FC1A-494D-82C6-9F743171F209}">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AR" sz="3000" kern="1200"/>
            <a:t>La eficacia de los grafos se basa en su gran poderío de abstracción y la muy clara representación de cualquier  relación (de orden, precendencia, etc) lo que facilita enormemente tanto la fase de modelado como de resolución del problema. </a:t>
          </a:r>
          <a:endParaRPr lang="en-US" sz="3000" kern="1200"/>
        </a:p>
      </dsp:txBody>
      <dsp:txXfrm>
        <a:off x="0" y="0"/>
        <a:ext cx="6797675" cy="2824955"/>
      </dsp:txXfrm>
    </dsp:sp>
    <dsp:sp modelId="{0C6F2930-6923-411E-95A6-9D7CD30E96D6}">
      <dsp:nvSpPr>
        <dsp:cNvPr id="0" name=""/>
        <dsp:cNvSpPr/>
      </dsp:nvSpPr>
      <dsp:spPr>
        <a:xfrm>
          <a:off x="0" y="2824955"/>
          <a:ext cx="6797675" cy="0"/>
        </a:xfrm>
        <a:prstGeom prst="lin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F71E2DB-7477-491F-A63F-4D78B35D5062}">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AR" sz="3000" kern="1200"/>
            <a:t>Gracias a la Teoría de Grafos se han desarrollado una gran variedad de algoritmos y métodos de resolución eficaces que nos permiten tomar una mejor decisión .</a:t>
          </a:r>
          <a:endParaRPr lang="en-US" sz="3000" kern="1200"/>
        </a:p>
      </dsp:txBody>
      <dsp:txXfrm>
        <a:off x="0" y="2824955"/>
        <a:ext cx="6797675" cy="2824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AE71-A06B-40E8-BF8C-0FA6F3B4DE2D}">
      <dsp:nvSpPr>
        <dsp:cNvPr id="0" name=""/>
        <dsp:cNvSpPr/>
      </dsp:nvSpPr>
      <dsp:spPr>
        <a:xfrm>
          <a:off x="0" y="0"/>
          <a:ext cx="5778023" cy="2542460"/>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AR" sz="2300" kern="1200"/>
            <a:t>Ciclo euleriano: ciclo que pasa por todos los nodos y atraviesa exactamente una vez cada arista. </a:t>
          </a:r>
          <a:endParaRPr lang="en-US" sz="2300" kern="1200"/>
        </a:p>
      </dsp:txBody>
      <dsp:txXfrm>
        <a:off x="74466" y="74466"/>
        <a:ext cx="3150192" cy="2393528"/>
      </dsp:txXfrm>
    </dsp:sp>
    <dsp:sp modelId="{E03CF06C-63EE-4DFD-B352-262DE49CA9D6}">
      <dsp:nvSpPr>
        <dsp:cNvPr id="0" name=""/>
        <dsp:cNvSpPr/>
      </dsp:nvSpPr>
      <dsp:spPr>
        <a:xfrm>
          <a:off x="1019651" y="3107451"/>
          <a:ext cx="5778023" cy="2542460"/>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AR" sz="2300" kern="1200"/>
            <a:t>Camino euleriano: camino entre dos nodos que pasa por todos los vértices y atraviesa exactamente una vez cada arista. </a:t>
          </a:r>
          <a:endParaRPr lang="en-US" sz="2300" kern="1200"/>
        </a:p>
      </dsp:txBody>
      <dsp:txXfrm>
        <a:off x="1094117" y="3181917"/>
        <a:ext cx="2956841" cy="2393528"/>
      </dsp:txXfrm>
    </dsp:sp>
    <dsp:sp modelId="{C9551DC4-ACCE-4F1E-A84D-0E9E129F1D12}">
      <dsp:nvSpPr>
        <dsp:cNvPr id="0" name=""/>
        <dsp:cNvSpPr/>
      </dsp:nvSpPr>
      <dsp:spPr>
        <a:xfrm>
          <a:off x="4125424" y="1998656"/>
          <a:ext cx="1652599" cy="165259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97259" y="1998656"/>
        <a:ext cx="908929" cy="12435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11C64-6857-43E8-9D13-BB33FDDF8AE3}">
      <dsp:nvSpPr>
        <dsp:cNvPr id="0" name=""/>
        <dsp:cNvSpPr/>
      </dsp:nvSpPr>
      <dsp:spPr>
        <a:xfrm>
          <a:off x="0" y="58941"/>
          <a:ext cx="6797675" cy="1331167"/>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Teorema de Euler: </a:t>
          </a:r>
          <a:endParaRPr lang="en-US" sz="2400" kern="1200"/>
        </a:p>
      </dsp:txBody>
      <dsp:txXfrm>
        <a:off x="64982" y="123923"/>
        <a:ext cx="6667711" cy="1201203"/>
      </dsp:txXfrm>
    </dsp:sp>
    <dsp:sp modelId="{97C4619E-9C7E-40EB-84EF-21FE0F793804}">
      <dsp:nvSpPr>
        <dsp:cNvPr id="0" name=""/>
        <dsp:cNvSpPr/>
      </dsp:nvSpPr>
      <dsp:spPr>
        <a:xfrm>
          <a:off x="0" y="1459228"/>
          <a:ext cx="6797675" cy="1331167"/>
        </a:xfrm>
        <a:prstGeom prst="roundRect">
          <a:avLst/>
        </a:prstGeom>
        <a:gradFill rotWithShape="0">
          <a:gsLst>
            <a:gs pos="0">
              <a:schemeClr val="accent5">
                <a:hueOff val="-7107707"/>
                <a:satOff val="4040"/>
                <a:lumOff val="-3333"/>
                <a:alphaOff val="0"/>
                <a:shade val="85000"/>
                <a:satMod val="130000"/>
              </a:schemeClr>
            </a:gs>
            <a:gs pos="34000">
              <a:schemeClr val="accent5">
                <a:hueOff val="-7107707"/>
                <a:satOff val="4040"/>
                <a:lumOff val="-3333"/>
                <a:alphaOff val="0"/>
                <a:shade val="87000"/>
                <a:satMod val="125000"/>
              </a:schemeClr>
            </a:gs>
            <a:gs pos="70000">
              <a:schemeClr val="accent5">
                <a:hueOff val="-7107707"/>
                <a:satOff val="4040"/>
                <a:lumOff val="-3333"/>
                <a:alphaOff val="0"/>
                <a:tint val="100000"/>
                <a:shade val="90000"/>
                <a:satMod val="130000"/>
              </a:schemeClr>
            </a:gs>
            <a:gs pos="100000">
              <a:schemeClr val="accent5">
                <a:hueOff val="-7107707"/>
                <a:satOff val="4040"/>
                <a:lumOff val="-333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Sea G  = (V , E) un grafo o multigrafo. </a:t>
          </a:r>
          <a:endParaRPr lang="en-US" sz="2400" kern="1200"/>
        </a:p>
      </dsp:txBody>
      <dsp:txXfrm>
        <a:off x="64982" y="1524210"/>
        <a:ext cx="6667711" cy="1201203"/>
      </dsp:txXfrm>
    </dsp:sp>
    <dsp:sp modelId="{25E3941C-E7A8-426D-9543-406C60245BCF}">
      <dsp:nvSpPr>
        <dsp:cNvPr id="0" name=""/>
        <dsp:cNvSpPr/>
      </dsp:nvSpPr>
      <dsp:spPr>
        <a:xfrm>
          <a:off x="0" y="2859516"/>
          <a:ext cx="6797675" cy="1331167"/>
        </a:xfrm>
        <a:prstGeom prst="roundRect">
          <a:avLst/>
        </a:prstGeom>
        <a:gradFill rotWithShape="0">
          <a:gsLst>
            <a:gs pos="0">
              <a:schemeClr val="accent5">
                <a:hueOff val="-14215414"/>
                <a:satOff val="8079"/>
                <a:lumOff val="-6667"/>
                <a:alphaOff val="0"/>
                <a:shade val="85000"/>
                <a:satMod val="130000"/>
              </a:schemeClr>
            </a:gs>
            <a:gs pos="34000">
              <a:schemeClr val="accent5">
                <a:hueOff val="-14215414"/>
                <a:satOff val="8079"/>
                <a:lumOff val="-6667"/>
                <a:alphaOff val="0"/>
                <a:shade val="87000"/>
                <a:satMod val="125000"/>
              </a:schemeClr>
            </a:gs>
            <a:gs pos="70000">
              <a:schemeClr val="accent5">
                <a:hueOff val="-14215414"/>
                <a:satOff val="8079"/>
                <a:lumOff val="-6667"/>
                <a:alphaOff val="0"/>
                <a:tint val="100000"/>
                <a:shade val="90000"/>
                <a:satMod val="130000"/>
              </a:schemeClr>
            </a:gs>
            <a:gs pos="100000">
              <a:schemeClr val="accent5">
                <a:hueOff val="-14215414"/>
                <a:satOff val="8079"/>
                <a:lumOff val="-66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G posee un ciclo euleriano si y sólo si G es conexo y todos sus vértices son de grado par (número de aristas que inciden en el vértice). </a:t>
          </a:r>
          <a:endParaRPr lang="en-US" sz="2400" kern="1200"/>
        </a:p>
      </dsp:txBody>
      <dsp:txXfrm>
        <a:off x="64982" y="2924498"/>
        <a:ext cx="6667711" cy="1201203"/>
      </dsp:txXfrm>
    </dsp:sp>
    <dsp:sp modelId="{B6031C03-82F9-41A3-8060-022F999C8677}">
      <dsp:nvSpPr>
        <dsp:cNvPr id="0" name=""/>
        <dsp:cNvSpPr/>
      </dsp:nvSpPr>
      <dsp:spPr>
        <a:xfrm>
          <a:off x="0" y="4259803"/>
          <a:ext cx="6797675" cy="1331167"/>
        </a:xfrm>
        <a:prstGeom prst="roundRect">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Un grafo G tiene un camino euleriano si y sólo si es conexo y tiene a lo sumo dos vértices de grado impar (que serían inicio y final del camino). </a:t>
          </a:r>
          <a:endParaRPr lang="en-US" sz="2400" kern="1200"/>
        </a:p>
      </dsp:txBody>
      <dsp:txXfrm>
        <a:off x="64982" y="4324785"/>
        <a:ext cx="6667711" cy="12012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1A6A4-08F6-400F-94EF-C2799D229E4B}">
      <dsp:nvSpPr>
        <dsp:cNvPr id="0" name=""/>
        <dsp:cNvSpPr/>
      </dsp:nvSpPr>
      <dsp:spPr>
        <a:xfrm>
          <a:off x="0" y="137306"/>
          <a:ext cx="6910387" cy="15500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Dado un grafo no dirigido G = (V ,E ) conexo con distancias en las aristas, </a:t>
          </a:r>
          <a:r>
            <a:rPr lang="es-AR" sz="2200" b="1" kern="1200"/>
            <a:t>determinar un recorrido que pase al menos una vez por cada arista y cuya longitud sea mínima.</a:t>
          </a:r>
          <a:endParaRPr lang="en-US" sz="2200" kern="1200"/>
        </a:p>
      </dsp:txBody>
      <dsp:txXfrm>
        <a:off x="75666" y="212972"/>
        <a:ext cx="6759055" cy="1398698"/>
      </dsp:txXfrm>
    </dsp:sp>
    <dsp:sp modelId="{4F34F641-8372-48A9-8C77-3102F8EB12D0}">
      <dsp:nvSpPr>
        <dsp:cNvPr id="0" name=""/>
        <dsp:cNvSpPr/>
      </dsp:nvSpPr>
      <dsp:spPr>
        <a:xfrm>
          <a:off x="0" y="1750697"/>
          <a:ext cx="6910387" cy="155003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Corresponde al problema de un cartero que tiene que pasar por todas las calles de una red para repartir el correo recorriendo la menor distancia posible.</a:t>
          </a:r>
          <a:endParaRPr lang="en-US" sz="2200" kern="1200"/>
        </a:p>
      </dsp:txBody>
      <dsp:txXfrm>
        <a:off x="75666" y="1826363"/>
        <a:ext cx="6759055" cy="1398698"/>
      </dsp:txXfrm>
    </dsp:sp>
    <dsp:sp modelId="{3C96C40E-5003-4279-A901-B9C9F8788A45}">
      <dsp:nvSpPr>
        <dsp:cNvPr id="0" name=""/>
        <dsp:cNvSpPr/>
      </dsp:nvSpPr>
      <dsp:spPr>
        <a:xfrm>
          <a:off x="0" y="3364087"/>
          <a:ext cx="6910387" cy="155003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b="1" kern="1200"/>
            <a:t>Si el grafo tiene un ciclo euleriano es evidente que ese ciclo será la solución al problema</a:t>
          </a:r>
          <a:r>
            <a:rPr lang="es-AR" sz="2200" kern="1200"/>
            <a:t>. Si no lo tiene (algún vértice es de grado impar), alguna o algunas aristas han de ser recorridas más de una vez. </a:t>
          </a:r>
          <a:endParaRPr lang="en-US" sz="2200" kern="1200"/>
        </a:p>
      </dsp:txBody>
      <dsp:txXfrm>
        <a:off x="75666" y="3439753"/>
        <a:ext cx="6759055" cy="13986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B12BF-B31B-4823-B9BA-414748F7EE88}">
      <dsp:nvSpPr>
        <dsp:cNvPr id="0" name=""/>
        <dsp:cNvSpPr/>
      </dsp:nvSpPr>
      <dsp:spPr>
        <a:xfrm>
          <a:off x="0" y="327986"/>
          <a:ext cx="6797675" cy="1620486"/>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AR" sz="2300" kern="1200"/>
            <a:t>Si G' es el grafo dual de un grafo planar G, entonces G' también es un grafo planar (que puede tener bucles y ser un multigrafo, es decir, tener aristas múltiples).</a:t>
          </a:r>
          <a:endParaRPr lang="en-US" sz="2300" kern="1200"/>
        </a:p>
      </dsp:txBody>
      <dsp:txXfrm>
        <a:off x="79106" y="407092"/>
        <a:ext cx="6639463" cy="1462274"/>
      </dsp:txXfrm>
    </dsp:sp>
    <dsp:sp modelId="{D4E9DAD2-22F1-4D14-8DA1-9CF867E85F68}">
      <dsp:nvSpPr>
        <dsp:cNvPr id="0" name=""/>
        <dsp:cNvSpPr/>
      </dsp:nvSpPr>
      <dsp:spPr>
        <a:xfrm>
          <a:off x="0" y="2014712"/>
          <a:ext cx="6797675" cy="1620486"/>
        </a:xfrm>
        <a:prstGeom prst="roundRect">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AR" sz="2300" kern="1200"/>
            <a:t>Si G' es el grafo dual de un grafo planar G, entonces el grafo dual de G' es G.</a:t>
          </a:r>
          <a:endParaRPr lang="en-US" sz="2300" kern="1200"/>
        </a:p>
      </dsp:txBody>
      <dsp:txXfrm>
        <a:off x="79106" y="2093818"/>
        <a:ext cx="6639463" cy="1462274"/>
      </dsp:txXfrm>
    </dsp:sp>
    <dsp:sp modelId="{C1B59800-20AF-4729-A353-EEED2AFF1CD6}">
      <dsp:nvSpPr>
        <dsp:cNvPr id="0" name=""/>
        <dsp:cNvSpPr/>
      </dsp:nvSpPr>
      <dsp:spPr>
        <a:xfrm>
          <a:off x="0" y="3701439"/>
          <a:ext cx="6797675" cy="1620486"/>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AR" sz="2300" kern="1200"/>
            <a:t>Si G es un grafo planar, entonces puede que no exista un único grafo dual para G, en el sentido que G puede tener grafos duales no-isomorfos, dependiendo de la distribución particular de los planos. </a:t>
          </a:r>
          <a:endParaRPr lang="en-US" sz="2300" kern="1200"/>
        </a:p>
      </dsp:txBody>
      <dsp:txXfrm>
        <a:off x="79106" y="3780545"/>
        <a:ext cx="6639463" cy="14622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CE2B6-B0D6-47A8-AEE9-4BC68AB2E56A}">
      <dsp:nvSpPr>
        <dsp:cNvPr id="0" name=""/>
        <dsp:cNvSpPr/>
      </dsp:nvSpPr>
      <dsp:spPr>
        <a:xfrm>
          <a:off x="0" y="2758"/>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414EB8B-AE33-4735-ABA6-9C74068E397A}">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La mayor </a:t>
          </a:r>
          <a:r>
            <a:rPr lang="en-US" sz="2400" b="1" kern="1200"/>
            <a:t>diferencia </a:t>
          </a:r>
          <a:r>
            <a:rPr lang="en-US" sz="2400" kern="1200"/>
            <a:t>radica en que PERT emplea </a:t>
          </a:r>
          <a:r>
            <a:rPr lang="en-US" sz="2400" b="1" kern="1200"/>
            <a:t>tres estimados de tiempo</a:t>
          </a:r>
          <a:r>
            <a:rPr lang="en-US" sz="2400" kern="1200"/>
            <a:t> para cada actividad con sus </a:t>
          </a:r>
          <a:r>
            <a:rPr lang="en-US" sz="2400" b="1" kern="1200"/>
            <a:t>probabilidades asociadas</a:t>
          </a:r>
          <a:r>
            <a:rPr lang="en-US" sz="2400" kern="1200"/>
            <a:t> de que occurran. Sirven para </a:t>
          </a:r>
          <a:r>
            <a:rPr lang="en-US" sz="2400" b="1" kern="1200"/>
            <a:t>calcular valores esperados</a:t>
          </a:r>
          <a:r>
            <a:rPr lang="en-US" sz="2400" kern="1200"/>
            <a:t> y </a:t>
          </a:r>
          <a:r>
            <a:rPr lang="en-US" sz="2400" b="1" kern="1200"/>
            <a:t>desviaciones estándar</a:t>
          </a:r>
          <a:r>
            <a:rPr lang="en-US" sz="2400" kern="1200"/>
            <a:t> para los </a:t>
          </a:r>
          <a:r>
            <a:rPr lang="en-US" sz="2400" b="1" kern="1200"/>
            <a:t>tiempos </a:t>
          </a:r>
          <a:r>
            <a:rPr lang="en-US" sz="2400" kern="1200"/>
            <a:t>de cada actividad.</a:t>
          </a:r>
        </a:p>
      </dsp:txBody>
      <dsp:txXfrm>
        <a:off x="0" y="2758"/>
        <a:ext cx="6797675" cy="1881464"/>
      </dsp:txXfrm>
    </dsp:sp>
    <dsp:sp modelId="{BDA0B567-8A94-46DE-978A-F14E00878387}">
      <dsp:nvSpPr>
        <dsp:cNvPr id="0" name=""/>
        <dsp:cNvSpPr/>
      </dsp:nvSpPr>
      <dsp:spPr>
        <a:xfrm>
          <a:off x="0" y="1884223"/>
          <a:ext cx="6797675" cy="0"/>
        </a:xfrm>
        <a:prstGeom prst="line">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w="12700" cap="flat" cmpd="sng" algn="ctr">
          <a:solidFill>
            <a:schemeClr val="accent2">
              <a:hueOff val="953895"/>
              <a:satOff val="-21764"/>
              <a:lumOff val="803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EF57AA7-D6AF-4ACD-AC94-A88DE2556FE8}">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CPM asume que los </a:t>
          </a:r>
          <a:r>
            <a:rPr lang="en-US" sz="2400" b="1" kern="1200"/>
            <a:t>tiempos de cada actividad</a:t>
          </a:r>
          <a:r>
            <a:rPr lang="en-US" sz="2400" kern="1200"/>
            <a:t> son conocidos  </a:t>
          </a:r>
          <a:r>
            <a:rPr lang="en-US" sz="2400" b="1" kern="1200"/>
            <a:t>con certeza</a:t>
          </a:r>
          <a:r>
            <a:rPr lang="en-US" sz="2400" kern="1200"/>
            <a:t> y  por tanto se tiene </a:t>
          </a:r>
          <a:r>
            <a:rPr lang="en-US" sz="2400" b="1" kern="1200"/>
            <a:t>un solo tiempo</a:t>
          </a:r>
          <a:r>
            <a:rPr lang="en-US" sz="2400" kern="1200"/>
            <a:t> para cada actividad.</a:t>
          </a:r>
        </a:p>
      </dsp:txBody>
      <dsp:txXfrm>
        <a:off x="0" y="1884223"/>
        <a:ext cx="6797675" cy="1881464"/>
      </dsp:txXfrm>
    </dsp:sp>
    <dsp:sp modelId="{B5D82F8E-8777-4C11-9C07-D878FF45D856}">
      <dsp:nvSpPr>
        <dsp:cNvPr id="0" name=""/>
        <dsp:cNvSpPr/>
      </dsp:nvSpPr>
      <dsp:spPr>
        <a:xfrm>
          <a:off x="0" y="3765688"/>
          <a:ext cx="6797675" cy="0"/>
        </a:xfrm>
        <a:prstGeom prst="lin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D5BD967-4CEB-46F1-9B27-820C835E0531}">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PERT/Costo es una técnica que combina los beneficios de PERT y CPM. Los tres son importantes porque pueden responder las </a:t>
          </a:r>
          <a:r>
            <a:rPr lang="en-US" sz="2400" b="1" kern="1200"/>
            <a:t>preguntas más criticas</a:t>
          </a:r>
          <a:r>
            <a:rPr lang="en-US" sz="2400" kern="1200"/>
            <a:t> acerca del avance de un proyecto:</a:t>
          </a:r>
        </a:p>
      </dsp:txBody>
      <dsp:txXfrm>
        <a:off x="0" y="3765688"/>
        <a:ext cx="6797675" cy="1881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DEC3F-C43A-4EA7-9097-65440DD801D4}">
      <dsp:nvSpPr>
        <dsp:cNvPr id="0" name=""/>
        <dsp:cNvSpPr/>
      </dsp:nvSpPr>
      <dsp:spPr>
        <a:xfrm>
          <a:off x="0" y="481600"/>
          <a:ext cx="6797675" cy="1510396"/>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La </a:t>
          </a:r>
          <a:r>
            <a:rPr lang="en-US" sz="2700" b="1" kern="1200"/>
            <a:t>determinación </a:t>
          </a:r>
          <a:r>
            <a:rPr lang="en-US" sz="2700" kern="1200"/>
            <a:t>de la RUTA CRITICA es la pieza clave de control del proyecto. </a:t>
          </a:r>
        </a:p>
      </dsp:txBody>
      <dsp:txXfrm>
        <a:off x="73731" y="555331"/>
        <a:ext cx="6650213" cy="1362934"/>
      </dsp:txXfrm>
    </dsp:sp>
    <dsp:sp modelId="{C9DBE1BB-3E85-4654-A3D9-1456A98447F3}">
      <dsp:nvSpPr>
        <dsp:cNvPr id="0" name=""/>
        <dsp:cNvSpPr/>
      </dsp:nvSpPr>
      <dsp:spPr>
        <a:xfrm>
          <a:off x="0" y="2069757"/>
          <a:ext cx="6797675" cy="1510396"/>
        </a:xfrm>
        <a:prstGeom prst="roundRect">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Las actividades de la </a:t>
          </a:r>
          <a:r>
            <a:rPr lang="en-US" sz="2700" b="1" kern="1200"/>
            <a:t>ruta crítica</a:t>
          </a:r>
          <a:r>
            <a:rPr lang="en-US" sz="2700" kern="1200"/>
            <a:t> son tareas que </a:t>
          </a:r>
          <a:r>
            <a:rPr lang="en-US" sz="2700" b="1" kern="1200"/>
            <a:t>de tardarse más de lo programado</a:t>
          </a:r>
          <a:r>
            <a:rPr lang="en-US" sz="2700" kern="1200"/>
            <a:t>, </a:t>
          </a:r>
          <a:r>
            <a:rPr lang="en-US" sz="2700" b="1" kern="1200"/>
            <a:t>atrasarán</a:t>
          </a:r>
          <a:r>
            <a:rPr lang="en-US" sz="2700" kern="1200"/>
            <a:t> el proyecto total. </a:t>
          </a:r>
        </a:p>
      </dsp:txBody>
      <dsp:txXfrm>
        <a:off x="73731" y="2143488"/>
        <a:ext cx="6650213" cy="1362934"/>
      </dsp:txXfrm>
    </dsp:sp>
    <dsp:sp modelId="{246CAAC7-ABF8-4D4A-95F8-7ADA39269959}">
      <dsp:nvSpPr>
        <dsp:cNvPr id="0" name=""/>
        <dsp:cNvSpPr/>
      </dsp:nvSpPr>
      <dsp:spPr>
        <a:xfrm>
          <a:off x="0" y="3657914"/>
          <a:ext cx="6797675" cy="1510396"/>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Los Gerentes pueden tener </a:t>
          </a:r>
          <a:r>
            <a:rPr lang="en-US" sz="2700" b="1" kern="1200"/>
            <a:t>flexibilidad con las actividades no críticas</a:t>
          </a:r>
          <a:r>
            <a:rPr lang="en-US" sz="2700" kern="1200"/>
            <a:t>: replanificarlas y reasignar recursos monetarios y de personal.</a:t>
          </a:r>
        </a:p>
      </dsp:txBody>
      <dsp:txXfrm>
        <a:off x="73731" y="3731645"/>
        <a:ext cx="6650213" cy="13629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14911-2353-4B78-B3C2-5F829D6F59CA}">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660E3-8C0D-48DE-8C5B-70BD00DE621E}">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514647-F08B-4820-AD7D-916D5A6A200A}">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US" sz="1800" kern="1200"/>
            <a:t>El </a:t>
          </a:r>
          <a:r>
            <a:rPr lang="en-US" sz="1800" b="1" kern="1200"/>
            <a:t>PERT</a:t>
          </a:r>
          <a:r>
            <a:rPr lang="en-US" sz="1800" kern="1200"/>
            <a:t> usa tres tiempos o duraciones estimadas para cada actividad.</a:t>
          </a:r>
        </a:p>
      </dsp:txBody>
      <dsp:txXfrm>
        <a:off x="1864015" y="689"/>
        <a:ext cx="4933659" cy="1613866"/>
      </dsp:txXfrm>
    </dsp:sp>
    <dsp:sp modelId="{F265194A-46A8-46E8-B7DD-A1C28686B385}">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03D1D-6889-4F83-849F-B342622C3A8D}">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91D21-EF9F-4E71-9305-A73D26CD3213}">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US" sz="1800" kern="1200"/>
            <a:t>Para cada actividad en PERT se debe determinar un Tiempo OPTIMISTA, un Tiempo PROBABLE y un Tiempo PESIMISTA. </a:t>
          </a:r>
        </a:p>
      </dsp:txBody>
      <dsp:txXfrm>
        <a:off x="1864015" y="2018022"/>
        <a:ext cx="4933659" cy="1613866"/>
      </dsp:txXfrm>
    </dsp:sp>
    <dsp:sp modelId="{7FA8699F-FA1B-40C2-B9FD-36A9C7B156D2}">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E95EC-C200-4750-A1FA-73DED49910C9}">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CA8F64-173B-4EDD-A51E-827E35C279D7}">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US" sz="1800" kern="1200"/>
            <a:t>Con estos tres valores calculamos el tiempo de conclusión o duración esperados y la respectiva varianza. Asumiendo que estos tiempos siguen la </a:t>
          </a:r>
          <a:r>
            <a:rPr lang="en-US" sz="1800" b="1" kern="1200"/>
            <a:t>Distribución de Probabilidad “Beta”</a:t>
          </a:r>
          <a:r>
            <a:rPr lang="en-US" sz="1800" kern="1200"/>
            <a:t> .</a:t>
          </a:r>
        </a:p>
      </dsp:txBody>
      <dsp:txXfrm>
        <a:off x="1864015" y="4035355"/>
        <a:ext cx="4933659" cy="161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57D7B-5719-4C13-9DD7-40BC91103122}">
      <dsp:nvSpPr>
        <dsp:cNvPr id="0" name=""/>
        <dsp:cNvSpPr/>
      </dsp:nvSpPr>
      <dsp:spPr>
        <a:xfrm>
          <a:off x="0" y="0"/>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AE0A560-7A6C-462E-94FE-AE0F2ABC93D7}">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Diseño de una red de cableado en equipo eléctrico (como sistemas de cómputo) para minimizar la longitud total del cable.</a:t>
          </a:r>
          <a:endParaRPr lang="en-US" sz="2200" kern="1200"/>
        </a:p>
      </dsp:txBody>
      <dsp:txXfrm>
        <a:off x="0" y="0"/>
        <a:ext cx="6797675" cy="1412477"/>
      </dsp:txXfrm>
    </dsp:sp>
    <dsp:sp modelId="{12F17CA8-DAAF-445D-BA54-192F88E3EB8E}">
      <dsp:nvSpPr>
        <dsp:cNvPr id="0" name=""/>
        <dsp:cNvSpPr/>
      </dsp:nvSpPr>
      <dsp:spPr>
        <a:xfrm>
          <a:off x="0" y="1412478"/>
          <a:ext cx="6797675" cy="0"/>
        </a:xfrm>
        <a:prstGeom prst="line">
          <a:avLst/>
        </a:prstGeom>
        <a:gradFill rotWithShape="0">
          <a:gsLst>
            <a:gs pos="0">
              <a:schemeClr val="accent2">
                <a:hueOff val="635930"/>
                <a:satOff val="-14509"/>
                <a:lumOff val="5360"/>
                <a:alphaOff val="0"/>
                <a:shade val="85000"/>
                <a:satMod val="130000"/>
              </a:schemeClr>
            </a:gs>
            <a:gs pos="34000">
              <a:schemeClr val="accent2">
                <a:hueOff val="635930"/>
                <a:satOff val="-14509"/>
                <a:lumOff val="5360"/>
                <a:alphaOff val="0"/>
                <a:shade val="87000"/>
                <a:satMod val="125000"/>
              </a:schemeClr>
            </a:gs>
            <a:gs pos="70000">
              <a:schemeClr val="accent2">
                <a:hueOff val="635930"/>
                <a:satOff val="-14509"/>
                <a:lumOff val="5360"/>
                <a:alphaOff val="0"/>
                <a:tint val="100000"/>
                <a:shade val="90000"/>
                <a:satMod val="130000"/>
              </a:schemeClr>
            </a:gs>
            <a:gs pos="100000">
              <a:schemeClr val="accent2">
                <a:hueOff val="635930"/>
                <a:satOff val="-14509"/>
                <a:lumOff val="5360"/>
                <a:alphaOff val="0"/>
                <a:tint val="100000"/>
                <a:shade val="100000"/>
                <a:satMod val="110000"/>
              </a:schemeClr>
            </a:gs>
          </a:gsLst>
          <a:path path="circle">
            <a:fillToRect l="100000" t="100000" r="100000" b="100000"/>
          </a:path>
        </a:gradFill>
        <a:ln w="12700" cap="flat" cmpd="sng" algn="ctr">
          <a:solidFill>
            <a:schemeClr val="accent2">
              <a:hueOff val="635930"/>
              <a:satOff val="-14509"/>
              <a:lumOff val="536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A72AB8C-EE38-47AD-A988-6F996280F560}">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Diseño de una red de tuberías para conectar varias localidades.</a:t>
          </a:r>
          <a:endParaRPr lang="en-US" sz="2200" kern="1200"/>
        </a:p>
      </dsp:txBody>
      <dsp:txXfrm>
        <a:off x="0" y="1412477"/>
        <a:ext cx="6797675" cy="1412477"/>
      </dsp:txXfrm>
    </dsp:sp>
    <dsp:sp modelId="{90BDC61A-C097-40FD-8DEC-8D2FDF7882B0}">
      <dsp:nvSpPr>
        <dsp:cNvPr id="0" name=""/>
        <dsp:cNvSpPr/>
      </dsp:nvSpPr>
      <dsp:spPr>
        <a:xfrm>
          <a:off x="0" y="2824956"/>
          <a:ext cx="6797675" cy="0"/>
        </a:xfrm>
        <a:prstGeom prst="line">
          <a:avLst/>
        </a:prstGeom>
        <a:gradFill rotWithShape="0">
          <a:gsLst>
            <a:gs pos="0">
              <a:schemeClr val="accent2">
                <a:hueOff val="1271860"/>
                <a:satOff val="-29019"/>
                <a:lumOff val="10719"/>
                <a:alphaOff val="0"/>
                <a:shade val="85000"/>
                <a:satMod val="130000"/>
              </a:schemeClr>
            </a:gs>
            <a:gs pos="34000">
              <a:schemeClr val="accent2">
                <a:hueOff val="1271860"/>
                <a:satOff val="-29019"/>
                <a:lumOff val="10719"/>
                <a:alphaOff val="0"/>
                <a:shade val="87000"/>
                <a:satMod val="125000"/>
              </a:schemeClr>
            </a:gs>
            <a:gs pos="70000">
              <a:schemeClr val="accent2">
                <a:hueOff val="1271860"/>
                <a:satOff val="-29019"/>
                <a:lumOff val="10719"/>
                <a:alphaOff val="0"/>
                <a:tint val="100000"/>
                <a:shade val="90000"/>
                <a:satMod val="130000"/>
              </a:schemeClr>
            </a:gs>
            <a:gs pos="100000">
              <a:schemeClr val="accent2">
                <a:hueOff val="1271860"/>
                <a:satOff val="-29019"/>
                <a:lumOff val="10719"/>
                <a:alphaOff val="0"/>
                <a:tint val="100000"/>
                <a:shade val="100000"/>
                <a:satMod val="110000"/>
              </a:schemeClr>
            </a:gs>
          </a:gsLst>
          <a:path path="circle">
            <a:fillToRect l="100000" t="100000" r="100000" b="100000"/>
          </a:path>
        </a:gradFill>
        <a:ln w="12700" cap="flat" cmpd="sng" algn="ctr">
          <a:solidFill>
            <a:schemeClr val="accent2">
              <a:hueOff val="1271860"/>
              <a:satOff val="-29019"/>
              <a:lumOff val="1071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91C581D-1A31-4896-BE32-94D359065BE3}">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Diseño de una red de tuberías de gas natural mar adentro que conecta fuentes con puntos de entrega en tierra con el objetivo de minimizar el costo de construcción.</a:t>
          </a:r>
          <a:endParaRPr lang="en-US" sz="2200" kern="1200"/>
        </a:p>
      </dsp:txBody>
      <dsp:txXfrm>
        <a:off x="0" y="2824955"/>
        <a:ext cx="6797675" cy="1412477"/>
      </dsp:txXfrm>
    </dsp:sp>
    <dsp:sp modelId="{EB8C8252-5814-4373-9226-D33A121714CE}">
      <dsp:nvSpPr>
        <dsp:cNvPr id="0" name=""/>
        <dsp:cNvSpPr/>
      </dsp:nvSpPr>
      <dsp:spPr>
        <a:xfrm>
          <a:off x="0" y="4237434"/>
          <a:ext cx="6797675" cy="0"/>
        </a:xfrm>
        <a:prstGeom prst="lin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B0764D6-4E28-4121-843F-91022DBE4C7D}">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Determinación de la ruta más corta que une dos ciudades en una red de caminos existentes.</a:t>
          </a:r>
          <a:endParaRPr lang="en-US" sz="2200" kern="1200"/>
        </a:p>
      </dsp:txBody>
      <dsp:txXfrm>
        <a:off x="0" y="4237433"/>
        <a:ext cx="6797675" cy="1412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E2DE0-4AD8-43E9-A5D4-B070069BE433}">
      <dsp:nvSpPr>
        <dsp:cNvPr id="0" name=""/>
        <dsp:cNvSpPr/>
      </dsp:nvSpPr>
      <dsp:spPr>
        <a:xfrm>
          <a:off x="0" y="825966"/>
          <a:ext cx="6797675" cy="7558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Los problemas de optimización de redes se pueden representar en términos generales a través de uno de estos cuatro modelos:</a:t>
          </a:r>
          <a:endParaRPr lang="en-US" sz="1900" kern="1200"/>
        </a:p>
      </dsp:txBody>
      <dsp:txXfrm>
        <a:off x="36896" y="862862"/>
        <a:ext cx="6723883" cy="682028"/>
      </dsp:txXfrm>
    </dsp:sp>
    <dsp:sp modelId="{DB7E0744-2B86-4AE0-BA79-93DBD09389BC}">
      <dsp:nvSpPr>
        <dsp:cNvPr id="0" name=""/>
        <dsp:cNvSpPr/>
      </dsp:nvSpPr>
      <dsp:spPr>
        <a:xfrm>
          <a:off x="0" y="1636506"/>
          <a:ext cx="6797675" cy="755820"/>
        </a:xfrm>
        <a:prstGeom prst="roundRect">
          <a:avLst/>
        </a:prstGeom>
        <a:gradFill rotWithShape="0">
          <a:gsLst>
            <a:gs pos="0">
              <a:schemeClr val="accent2">
                <a:hueOff val="476947"/>
                <a:satOff val="-10882"/>
                <a:lumOff val="4020"/>
                <a:alphaOff val="0"/>
                <a:shade val="85000"/>
                <a:satMod val="130000"/>
              </a:schemeClr>
            </a:gs>
            <a:gs pos="34000">
              <a:schemeClr val="accent2">
                <a:hueOff val="476947"/>
                <a:satOff val="-10882"/>
                <a:lumOff val="4020"/>
                <a:alphaOff val="0"/>
                <a:shade val="87000"/>
                <a:satMod val="125000"/>
              </a:schemeClr>
            </a:gs>
            <a:gs pos="70000">
              <a:schemeClr val="accent2">
                <a:hueOff val="476947"/>
                <a:satOff val="-10882"/>
                <a:lumOff val="4020"/>
                <a:alphaOff val="0"/>
                <a:tint val="100000"/>
                <a:shade val="90000"/>
                <a:satMod val="130000"/>
              </a:schemeClr>
            </a:gs>
            <a:gs pos="100000">
              <a:schemeClr val="accent2">
                <a:hueOff val="476947"/>
                <a:satOff val="-10882"/>
                <a:lumOff val="402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Modelo de minimización de redes (Problema del árbol de mínima expansión).</a:t>
          </a:r>
          <a:endParaRPr lang="en-US" sz="1900" kern="1200"/>
        </a:p>
      </dsp:txBody>
      <dsp:txXfrm>
        <a:off x="36896" y="1673402"/>
        <a:ext cx="6723883" cy="682028"/>
      </dsp:txXfrm>
    </dsp:sp>
    <dsp:sp modelId="{4DBE80AC-98FB-4DC6-B620-5672964E4F31}">
      <dsp:nvSpPr>
        <dsp:cNvPr id="0" name=""/>
        <dsp:cNvSpPr/>
      </dsp:nvSpPr>
      <dsp:spPr>
        <a:xfrm>
          <a:off x="0" y="2447046"/>
          <a:ext cx="6797675" cy="755820"/>
        </a:xfrm>
        <a:prstGeom prst="roundRect">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Modelo de la ruta más corta.</a:t>
          </a:r>
          <a:endParaRPr lang="en-US" sz="1900" kern="1200"/>
        </a:p>
      </dsp:txBody>
      <dsp:txXfrm>
        <a:off x="36896" y="2483942"/>
        <a:ext cx="6723883" cy="682028"/>
      </dsp:txXfrm>
    </dsp:sp>
    <dsp:sp modelId="{A34775EA-403E-4383-95A9-4D168C5B2F90}">
      <dsp:nvSpPr>
        <dsp:cNvPr id="0" name=""/>
        <dsp:cNvSpPr/>
      </dsp:nvSpPr>
      <dsp:spPr>
        <a:xfrm>
          <a:off x="0" y="3257586"/>
          <a:ext cx="6797675" cy="755820"/>
        </a:xfrm>
        <a:prstGeom prst="roundRect">
          <a:avLst/>
        </a:prstGeom>
        <a:gradFill rotWithShape="0">
          <a:gsLst>
            <a:gs pos="0">
              <a:schemeClr val="accent2">
                <a:hueOff val="1430842"/>
                <a:satOff val="-32646"/>
                <a:lumOff val="12059"/>
                <a:alphaOff val="0"/>
                <a:shade val="85000"/>
                <a:satMod val="130000"/>
              </a:schemeClr>
            </a:gs>
            <a:gs pos="34000">
              <a:schemeClr val="accent2">
                <a:hueOff val="1430842"/>
                <a:satOff val="-32646"/>
                <a:lumOff val="12059"/>
                <a:alphaOff val="0"/>
                <a:shade val="87000"/>
                <a:satMod val="125000"/>
              </a:schemeClr>
            </a:gs>
            <a:gs pos="70000">
              <a:schemeClr val="accent2">
                <a:hueOff val="1430842"/>
                <a:satOff val="-32646"/>
                <a:lumOff val="12059"/>
                <a:alphaOff val="0"/>
                <a:tint val="100000"/>
                <a:shade val="90000"/>
                <a:satMod val="130000"/>
              </a:schemeClr>
            </a:gs>
            <a:gs pos="100000">
              <a:schemeClr val="accent2">
                <a:hueOff val="1430842"/>
                <a:satOff val="-32646"/>
                <a:lumOff val="1205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Modelo del flujo máximo.</a:t>
          </a:r>
          <a:endParaRPr lang="en-US" sz="1900" kern="1200"/>
        </a:p>
      </dsp:txBody>
      <dsp:txXfrm>
        <a:off x="36896" y="3294482"/>
        <a:ext cx="6723883" cy="682028"/>
      </dsp:txXfrm>
    </dsp:sp>
    <dsp:sp modelId="{90233019-6AFD-4D47-8AD0-D0959578F5C9}">
      <dsp:nvSpPr>
        <dsp:cNvPr id="0" name=""/>
        <dsp:cNvSpPr/>
      </dsp:nvSpPr>
      <dsp:spPr>
        <a:xfrm>
          <a:off x="0" y="4068126"/>
          <a:ext cx="6797675" cy="755820"/>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Modelo del flujo del costo mínimo.</a:t>
          </a:r>
          <a:endParaRPr lang="en-US" sz="1900" kern="1200"/>
        </a:p>
      </dsp:txBody>
      <dsp:txXfrm>
        <a:off x="36896" y="4105022"/>
        <a:ext cx="6723883" cy="6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81F6A-E752-47D9-8B48-F63078E2F589}">
      <dsp:nvSpPr>
        <dsp:cNvPr id="0" name=""/>
        <dsp:cNvSpPr/>
      </dsp:nvSpPr>
      <dsp:spPr>
        <a:xfrm rot="2562373">
          <a:off x="3410148" y="3581800"/>
          <a:ext cx="772338" cy="50976"/>
        </a:xfrm>
        <a:custGeom>
          <a:avLst/>
          <a:gdLst/>
          <a:ahLst/>
          <a:cxnLst/>
          <a:rect l="0" t="0" r="0" b="0"/>
          <a:pathLst>
            <a:path>
              <a:moveTo>
                <a:pt x="0" y="25488"/>
              </a:moveTo>
              <a:lnTo>
                <a:pt x="772338" y="25488"/>
              </a:lnTo>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DA0F39-DC08-4886-87F0-E632F7CCE507}">
      <dsp:nvSpPr>
        <dsp:cNvPr id="0" name=""/>
        <dsp:cNvSpPr/>
      </dsp:nvSpPr>
      <dsp:spPr>
        <a:xfrm>
          <a:off x="3512545" y="2527463"/>
          <a:ext cx="858842" cy="50976"/>
        </a:xfrm>
        <a:custGeom>
          <a:avLst/>
          <a:gdLst/>
          <a:ahLst/>
          <a:cxnLst/>
          <a:rect l="0" t="0" r="0" b="0"/>
          <a:pathLst>
            <a:path>
              <a:moveTo>
                <a:pt x="0" y="25488"/>
              </a:moveTo>
              <a:lnTo>
                <a:pt x="858842" y="25488"/>
              </a:lnTo>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CD80D7-165A-431D-9BDB-0A22E30AAC71}">
      <dsp:nvSpPr>
        <dsp:cNvPr id="0" name=""/>
        <dsp:cNvSpPr/>
      </dsp:nvSpPr>
      <dsp:spPr>
        <a:xfrm rot="19037627">
          <a:off x="3410148" y="1473125"/>
          <a:ext cx="772338" cy="50976"/>
        </a:xfrm>
        <a:custGeom>
          <a:avLst/>
          <a:gdLst/>
          <a:ahLst/>
          <a:cxnLst/>
          <a:rect l="0" t="0" r="0" b="0"/>
          <a:pathLst>
            <a:path>
              <a:moveTo>
                <a:pt x="0" y="25488"/>
              </a:moveTo>
              <a:lnTo>
                <a:pt x="772338" y="25488"/>
              </a:lnTo>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842B6E-9048-4FFD-BBA7-027F41FB7104}">
      <dsp:nvSpPr>
        <dsp:cNvPr id="0" name=""/>
        <dsp:cNvSpPr/>
      </dsp:nvSpPr>
      <dsp:spPr>
        <a:xfrm>
          <a:off x="508982" y="930494"/>
          <a:ext cx="4380828" cy="3403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2A716C5-9183-42A8-B752-DCFE1F2165D7}">
      <dsp:nvSpPr>
        <dsp:cNvPr id="0" name=""/>
        <dsp:cNvSpPr/>
      </dsp:nvSpPr>
      <dsp:spPr>
        <a:xfrm>
          <a:off x="3884960" y="1677"/>
          <a:ext cx="1471805" cy="1471805"/>
        </a:xfrm>
        <a:prstGeom prst="ellipse">
          <a:avLst/>
        </a:prstGeom>
        <a:solidFill>
          <a:schemeClr val="accent1">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1" kern="1200" dirty="0"/>
            <a:t>RED</a:t>
          </a:r>
        </a:p>
      </dsp:txBody>
      <dsp:txXfrm>
        <a:off x="4100501" y="217218"/>
        <a:ext cx="1040723" cy="1040723"/>
      </dsp:txXfrm>
    </dsp:sp>
    <dsp:sp modelId="{815792A2-2BD8-43EC-9D21-3B573371C3E7}">
      <dsp:nvSpPr>
        <dsp:cNvPr id="0" name=""/>
        <dsp:cNvSpPr/>
      </dsp:nvSpPr>
      <dsp:spPr>
        <a:xfrm>
          <a:off x="5503946" y="1677"/>
          <a:ext cx="2207708" cy="147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t>Conjunto de puntos</a:t>
          </a:r>
        </a:p>
        <a:p>
          <a:pPr marL="228600" lvl="1" indent="-228600" algn="l" defTabSz="889000">
            <a:lnSpc>
              <a:spcPct val="90000"/>
            </a:lnSpc>
            <a:spcBef>
              <a:spcPct val="0"/>
            </a:spcBef>
            <a:spcAft>
              <a:spcPct val="15000"/>
            </a:spcAft>
            <a:buChar char="•"/>
          </a:pPr>
          <a:r>
            <a:rPr lang="es-MX" sz="2000" kern="1200" dirty="0"/>
            <a:t>Conjunto de líneas</a:t>
          </a:r>
        </a:p>
      </dsp:txBody>
      <dsp:txXfrm>
        <a:off x="5503946" y="1677"/>
        <a:ext cx="2207708" cy="1471805"/>
      </dsp:txXfrm>
    </dsp:sp>
    <dsp:sp modelId="{7682D40C-D842-4038-B6D0-0A153B98AEC9}">
      <dsp:nvSpPr>
        <dsp:cNvPr id="0" name=""/>
        <dsp:cNvSpPr/>
      </dsp:nvSpPr>
      <dsp:spPr>
        <a:xfrm>
          <a:off x="4371387" y="1817048"/>
          <a:ext cx="1471805" cy="1471805"/>
        </a:xfrm>
        <a:prstGeom prst="ellipse">
          <a:avLst/>
        </a:prstGeom>
        <a:solidFill>
          <a:srgbClr val="0070C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1" kern="1200" dirty="0"/>
            <a:t>NODOS</a:t>
          </a:r>
        </a:p>
      </dsp:txBody>
      <dsp:txXfrm>
        <a:off x="4586928" y="2032589"/>
        <a:ext cx="1040723" cy="1040723"/>
      </dsp:txXfrm>
    </dsp:sp>
    <dsp:sp modelId="{3C80846A-285E-45DE-92A5-AABF4487DFBF}">
      <dsp:nvSpPr>
        <dsp:cNvPr id="0" name=""/>
        <dsp:cNvSpPr/>
      </dsp:nvSpPr>
      <dsp:spPr>
        <a:xfrm>
          <a:off x="5990373" y="1817048"/>
          <a:ext cx="2207708" cy="147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a:t>Puntos (o vértices)</a:t>
          </a:r>
        </a:p>
      </dsp:txBody>
      <dsp:txXfrm>
        <a:off x="5990373" y="1817048"/>
        <a:ext cx="2207708" cy="1471805"/>
      </dsp:txXfrm>
    </dsp:sp>
    <dsp:sp modelId="{BEF21601-50E4-41AF-BCC8-333E86E52007}">
      <dsp:nvSpPr>
        <dsp:cNvPr id="0" name=""/>
        <dsp:cNvSpPr/>
      </dsp:nvSpPr>
      <dsp:spPr>
        <a:xfrm>
          <a:off x="3884960" y="3632419"/>
          <a:ext cx="1471805" cy="147180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1" kern="1200" dirty="0"/>
            <a:t>Arcos</a:t>
          </a:r>
        </a:p>
      </dsp:txBody>
      <dsp:txXfrm>
        <a:off x="4100501" y="3847960"/>
        <a:ext cx="1040723" cy="1040723"/>
      </dsp:txXfrm>
    </dsp:sp>
    <dsp:sp modelId="{755D36B1-9DE1-4795-845B-38E97CF4CF04}">
      <dsp:nvSpPr>
        <dsp:cNvPr id="0" name=""/>
        <dsp:cNvSpPr/>
      </dsp:nvSpPr>
      <dsp:spPr>
        <a:xfrm>
          <a:off x="5503946" y="3632419"/>
          <a:ext cx="2207708" cy="147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t>Etiquetan al dar nombre de los nodos</a:t>
          </a:r>
        </a:p>
        <a:p>
          <a:pPr marL="228600" lvl="1" indent="-228600" algn="l" defTabSz="889000">
            <a:lnSpc>
              <a:spcPct val="90000"/>
            </a:lnSpc>
            <a:spcBef>
              <a:spcPct val="0"/>
            </a:spcBef>
            <a:spcAft>
              <a:spcPct val="15000"/>
            </a:spcAft>
            <a:buChar char="•"/>
          </a:pPr>
          <a:r>
            <a:rPr lang="es-MX" sz="2000" kern="1200" dirty="0"/>
            <a:t>En sus puntos terminales</a:t>
          </a:r>
        </a:p>
      </dsp:txBody>
      <dsp:txXfrm>
        <a:off x="5503946" y="3632419"/>
        <a:ext cx="2207708" cy="1471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10615-1BD3-4B67-9009-018B1197054A}">
      <dsp:nvSpPr>
        <dsp:cNvPr id="0" name=""/>
        <dsp:cNvSpPr/>
      </dsp:nvSpPr>
      <dsp:spPr>
        <a:xfrm>
          <a:off x="2418881" y="319"/>
          <a:ext cx="3628322" cy="1244608"/>
        </a:xfrm>
        <a:prstGeom prst="rightArrow">
          <a:avLst>
            <a:gd name="adj1" fmla="val 75000"/>
            <a:gd name="adj2" fmla="val 50000"/>
          </a:avLst>
        </a:prstGeom>
        <a:solidFill>
          <a:schemeClr val="accent5">
            <a:lumMod val="60000"/>
            <a:lumOff val="40000"/>
            <a:alpha val="9000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a:t>El flujo a través de un arco se permite solo en una dirección.</a:t>
          </a:r>
        </a:p>
        <a:p>
          <a:pPr marL="114300" lvl="1" indent="-114300" algn="just" defTabSz="622300">
            <a:lnSpc>
              <a:spcPct val="90000"/>
            </a:lnSpc>
            <a:spcBef>
              <a:spcPct val="0"/>
            </a:spcBef>
            <a:spcAft>
              <a:spcPct val="15000"/>
            </a:spcAft>
            <a:buChar char="•"/>
          </a:pPr>
          <a:r>
            <a:rPr lang="es-MX" sz="1400" kern="1200" dirty="0"/>
            <a:t>La dirección se indica agregando una cabeza al final  de la línea que representa un arco.</a:t>
          </a:r>
        </a:p>
      </dsp:txBody>
      <dsp:txXfrm>
        <a:off x="2418881" y="155895"/>
        <a:ext cx="3161594" cy="933456"/>
      </dsp:txXfrm>
    </dsp:sp>
    <dsp:sp modelId="{C2CEC8A7-45F2-4294-A610-62B850B66676}">
      <dsp:nvSpPr>
        <dsp:cNvPr id="0" name=""/>
        <dsp:cNvSpPr/>
      </dsp:nvSpPr>
      <dsp:spPr>
        <a:xfrm>
          <a:off x="0" y="319"/>
          <a:ext cx="2418881" cy="1244608"/>
        </a:xfrm>
        <a:prstGeom prst="roundRect">
          <a:avLst/>
        </a:prstGeom>
        <a:solidFill>
          <a:srgbClr val="00B0F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Arco dirigido</a:t>
          </a:r>
        </a:p>
      </dsp:txBody>
      <dsp:txXfrm>
        <a:off x="60757" y="61076"/>
        <a:ext cx="2297367" cy="1123094"/>
      </dsp:txXfrm>
    </dsp:sp>
    <dsp:sp modelId="{10974BD5-BA98-46CE-B369-2C42E50C0D42}">
      <dsp:nvSpPr>
        <dsp:cNvPr id="0" name=""/>
        <dsp:cNvSpPr/>
      </dsp:nvSpPr>
      <dsp:spPr>
        <a:xfrm>
          <a:off x="2418881" y="1258382"/>
          <a:ext cx="3628322" cy="1244608"/>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50000"/>
            </a:lnSpc>
            <a:spcBef>
              <a:spcPct val="0"/>
            </a:spcBef>
            <a:spcAft>
              <a:spcPct val="15000"/>
            </a:spcAft>
            <a:buChar char="•"/>
          </a:pPr>
          <a:r>
            <a:rPr lang="es-MX" sz="1400" kern="1200" dirty="0"/>
            <a:t>Si el flujo a través de un arco se permite en ambas direcciones</a:t>
          </a:r>
        </a:p>
      </dsp:txBody>
      <dsp:txXfrm>
        <a:off x="2418881" y="1413958"/>
        <a:ext cx="3161594" cy="933456"/>
      </dsp:txXfrm>
    </dsp:sp>
    <dsp:sp modelId="{CEBE0F70-31F8-4E4E-BAB8-EEC44F4E92DA}">
      <dsp:nvSpPr>
        <dsp:cNvPr id="0" name=""/>
        <dsp:cNvSpPr/>
      </dsp:nvSpPr>
      <dsp:spPr>
        <a:xfrm>
          <a:off x="0" y="1369388"/>
          <a:ext cx="2418881" cy="1244608"/>
        </a:xfrm>
        <a:prstGeom prst="roundRect">
          <a:avLst/>
        </a:prstGeom>
        <a:solidFill>
          <a:srgbClr val="0070C0"/>
        </a:solidFill>
        <a:ln>
          <a:solidFill>
            <a:srgbClr val="0070C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Arco no dirigido</a:t>
          </a:r>
        </a:p>
      </dsp:txBody>
      <dsp:txXfrm>
        <a:off x="60757" y="1430145"/>
        <a:ext cx="2297367" cy="1123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B74DA-7C31-47A4-9C67-BFF551B5B7F4}">
      <dsp:nvSpPr>
        <dsp:cNvPr id="0" name=""/>
        <dsp:cNvSpPr/>
      </dsp:nvSpPr>
      <dsp:spPr>
        <a:xfrm rot="5400000">
          <a:off x="5376451" y="-2330221"/>
          <a:ext cx="509147" cy="5299788"/>
        </a:xfrm>
        <a:prstGeom prst="round2SameRect">
          <a:avLst/>
        </a:prstGeom>
        <a:solidFill>
          <a:schemeClr val="accent5">
            <a:lumMod val="40000"/>
            <a:lumOff val="60000"/>
            <a:alpha val="9000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Sucesión de arcos distintos que conectan nodos</a:t>
          </a:r>
        </a:p>
      </dsp:txBody>
      <dsp:txXfrm rot="-5400000">
        <a:off x="2981131" y="89954"/>
        <a:ext cx="5274933" cy="459437"/>
      </dsp:txXfrm>
    </dsp:sp>
    <dsp:sp modelId="{4DEE58F8-030F-4FD5-B3CA-69A77C2A9D17}">
      <dsp:nvSpPr>
        <dsp:cNvPr id="0" name=""/>
        <dsp:cNvSpPr/>
      </dsp:nvSpPr>
      <dsp:spPr>
        <a:xfrm>
          <a:off x="0" y="1455"/>
          <a:ext cx="2981131" cy="636434"/>
        </a:xfrm>
        <a:prstGeom prst="roundRect">
          <a:avLst/>
        </a:prstGeom>
        <a:solidFill>
          <a:srgbClr val="00B0F0"/>
        </a:solidFill>
        <a:ln>
          <a:solidFill>
            <a:srgbClr val="00B0F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Trayectoria</a:t>
          </a:r>
        </a:p>
      </dsp:txBody>
      <dsp:txXfrm>
        <a:off x="31068" y="32523"/>
        <a:ext cx="2918995" cy="574298"/>
      </dsp:txXfrm>
    </dsp:sp>
    <dsp:sp modelId="{F1F45885-C506-47F0-887B-2660B29C2962}">
      <dsp:nvSpPr>
        <dsp:cNvPr id="0" name=""/>
        <dsp:cNvSpPr/>
      </dsp:nvSpPr>
      <dsp:spPr>
        <a:xfrm rot="5400000">
          <a:off x="5376451" y="-1661965"/>
          <a:ext cx="509147" cy="5299788"/>
        </a:xfrm>
        <a:prstGeom prst="round2SameRect">
          <a:avLst/>
        </a:prstGeom>
        <a:solidFill>
          <a:schemeClr val="accent5">
            <a:lumMod val="40000"/>
            <a:lumOff val="60000"/>
            <a:alpha val="9000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Trayectoria que comienza y termina en el mismo nodo</a:t>
          </a:r>
        </a:p>
      </dsp:txBody>
      <dsp:txXfrm rot="-5400000">
        <a:off x="2981131" y="758210"/>
        <a:ext cx="5274933" cy="459437"/>
      </dsp:txXfrm>
    </dsp:sp>
    <dsp:sp modelId="{E210452D-D9B7-4D07-BB33-83FFAF36FE81}">
      <dsp:nvSpPr>
        <dsp:cNvPr id="0" name=""/>
        <dsp:cNvSpPr/>
      </dsp:nvSpPr>
      <dsp:spPr>
        <a:xfrm>
          <a:off x="0" y="669711"/>
          <a:ext cx="2981131" cy="636434"/>
        </a:xfrm>
        <a:prstGeom prst="roundRect">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Ciclo </a:t>
          </a:r>
        </a:p>
      </dsp:txBody>
      <dsp:txXfrm>
        <a:off x="31068" y="700779"/>
        <a:ext cx="2918995" cy="574298"/>
      </dsp:txXfrm>
    </dsp:sp>
    <dsp:sp modelId="{D7CFA1A0-16FC-44F4-9E45-ED37C7D2B061}">
      <dsp:nvSpPr>
        <dsp:cNvPr id="0" name=""/>
        <dsp:cNvSpPr/>
      </dsp:nvSpPr>
      <dsp:spPr>
        <a:xfrm rot="5400000">
          <a:off x="5376451" y="-993709"/>
          <a:ext cx="509147" cy="5299788"/>
        </a:xfrm>
        <a:prstGeom prst="round2SameRect">
          <a:avLst/>
        </a:prstGeom>
        <a:solidFill>
          <a:schemeClr val="accent5">
            <a:lumMod val="40000"/>
            <a:lumOff val="60000"/>
            <a:alpha val="9000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Red en la que cada par de nodos esta conectado</a:t>
          </a:r>
        </a:p>
      </dsp:txBody>
      <dsp:txXfrm rot="-5400000">
        <a:off x="2981131" y="1426466"/>
        <a:ext cx="5274933" cy="459437"/>
      </dsp:txXfrm>
    </dsp:sp>
    <dsp:sp modelId="{E7A144A5-1887-489B-8D8B-68817201F35F}">
      <dsp:nvSpPr>
        <dsp:cNvPr id="0" name=""/>
        <dsp:cNvSpPr/>
      </dsp:nvSpPr>
      <dsp:spPr>
        <a:xfrm>
          <a:off x="0" y="1337967"/>
          <a:ext cx="2981131" cy="636434"/>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Red conexa</a:t>
          </a:r>
        </a:p>
      </dsp:txBody>
      <dsp:txXfrm>
        <a:off x="31068" y="1369035"/>
        <a:ext cx="2918995" cy="574298"/>
      </dsp:txXfrm>
    </dsp:sp>
    <dsp:sp modelId="{609A5D95-E525-4F2F-9A84-0AA151DFC261}">
      <dsp:nvSpPr>
        <dsp:cNvPr id="0" name=""/>
        <dsp:cNvSpPr/>
      </dsp:nvSpPr>
      <dsp:spPr>
        <a:xfrm rot="5400000">
          <a:off x="5376451" y="-325454"/>
          <a:ext cx="509147" cy="529978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Red conexa que no tiene ciclos no dirigidos</a:t>
          </a:r>
        </a:p>
      </dsp:txBody>
      <dsp:txXfrm rot="-5400000">
        <a:off x="2981131" y="2094721"/>
        <a:ext cx="5274933" cy="459437"/>
      </dsp:txXfrm>
    </dsp:sp>
    <dsp:sp modelId="{E540CA64-3392-415B-9D4C-903FBA4188F0}">
      <dsp:nvSpPr>
        <dsp:cNvPr id="0" name=""/>
        <dsp:cNvSpPr/>
      </dsp:nvSpPr>
      <dsp:spPr>
        <a:xfrm>
          <a:off x="0" y="2006223"/>
          <a:ext cx="2981131" cy="636434"/>
        </a:xfrm>
        <a:prstGeom prst="roundRect">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Árbol</a:t>
          </a:r>
        </a:p>
      </dsp:txBody>
      <dsp:txXfrm>
        <a:off x="31068" y="2037291"/>
        <a:ext cx="2918995" cy="574298"/>
      </dsp:txXfrm>
    </dsp:sp>
    <dsp:sp modelId="{C9970B27-5AF7-45D4-9412-FCAA53B824B7}">
      <dsp:nvSpPr>
        <dsp:cNvPr id="0" name=""/>
        <dsp:cNvSpPr/>
      </dsp:nvSpPr>
      <dsp:spPr>
        <a:xfrm rot="5400000">
          <a:off x="5376451" y="342801"/>
          <a:ext cx="509147" cy="5299788"/>
        </a:xfrm>
        <a:prstGeom prst="round2SameRect">
          <a:avLst/>
        </a:prstGeom>
        <a:solidFill>
          <a:schemeClr val="accent5">
            <a:lumMod val="40000"/>
            <a:lumOff val="60000"/>
            <a:alpha val="9000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Red conexa para los n nodos que contiene ciclos no dirigidos</a:t>
          </a:r>
        </a:p>
      </dsp:txBody>
      <dsp:txXfrm rot="-5400000">
        <a:off x="2981131" y="2762977"/>
        <a:ext cx="5274933" cy="459437"/>
      </dsp:txXfrm>
    </dsp:sp>
    <dsp:sp modelId="{6E2B0C8D-258E-43CB-902E-B0D0400F8464}">
      <dsp:nvSpPr>
        <dsp:cNvPr id="0" name=""/>
        <dsp:cNvSpPr/>
      </dsp:nvSpPr>
      <dsp:spPr>
        <a:xfrm>
          <a:off x="0" y="2674479"/>
          <a:ext cx="2981131" cy="636434"/>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Árbol de expansión</a:t>
          </a:r>
        </a:p>
      </dsp:txBody>
      <dsp:txXfrm>
        <a:off x="31068" y="2705547"/>
        <a:ext cx="2918995" cy="5742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A4909-F48C-4E84-89B6-076369F56451}">
      <dsp:nvSpPr>
        <dsp:cNvPr id="0" name=""/>
        <dsp:cNvSpPr/>
      </dsp:nvSpPr>
      <dsp:spPr>
        <a:xfrm>
          <a:off x="1841" y="702349"/>
          <a:ext cx="2116782" cy="105839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Capacidad del arco</a:t>
          </a:r>
        </a:p>
      </dsp:txBody>
      <dsp:txXfrm>
        <a:off x="32840" y="733348"/>
        <a:ext cx="2054784" cy="996393"/>
      </dsp:txXfrm>
    </dsp:sp>
    <dsp:sp modelId="{03AAC3C3-BB39-4A4C-ADD3-48D90F4ECAEF}">
      <dsp:nvSpPr>
        <dsp:cNvPr id="0" name=""/>
        <dsp:cNvSpPr/>
      </dsp:nvSpPr>
      <dsp:spPr>
        <a:xfrm>
          <a:off x="213519" y="1760741"/>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F5B6C-58C8-4825-977C-021384406D59}">
      <dsp:nvSpPr>
        <dsp:cNvPr id="0" name=""/>
        <dsp:cNvSpPr/>
      </dsp:nvSpPr>
      <dsp:spPr>
        <a:xfrm>
          <a:off x="425198" y="20253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a:t>Capacidad máxima del flujo que puede circular en un arco dirigido</a:t>
          </a:r>
        </a:p>
      </dsp:txBody>
      <dsp:txXfrm>
        <a:off x="456197" y="2056337"/>
        <a:ext cx="1631427" cy="996393"/>
      </dsp:txXfrm>
    </dsp:sp>
    <dsp:sp modelId="{0835D018-2E47-43D1-9055-B60A29A02FA8}">
      <dsp:nvSpPr>
        <dsp:cNvPr id="0" name=""/>
        <dsp:cNvSpPr/>
      </dsp:nvSpPr>
      <dsp:spPr>
        <a:xfrm>
          <a:off x="2647819" y="702349"/>
          <a:ext cx="2116782" cy="1058391"/>
        </a:xfrm>
        <a:prstGeom prst="roundRect">
          <a:avLst>
            <a:gd name="adj" fmla="val 10000"/>
          </a:avLst>
        </a:prstGeom>
        <a:solidFill>
          <a:schemeClr val="accent2">
            <a:hueOff val="635930"/>
            <a:satOff val="-14509"/>
            <a:lumOff val="5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Nodo fuente</a:t>
          </a:r>
        </a:p>
      </dsp:txBody>
      <dsp:txXfrm>
        <a:off x="2678818" y="733348"/>
        <a:ext cx="2054784" cy="996393"/>
      </dsp:txXfrm>
    </dsp:sp>
    <dsp:sp modelId="{5E22C423-CEED-4F23-A123-FB7139D90002}">
      <dsp:nvSpPr>
        <dsp:cNvPr id="0" name=""/>
        <dsp:cNvSpPr/>
      </dsp:nvSpPr>
      <dsp:spPr>
        <a:xfrm>
          <a:off x="2859498" y="1760741"/>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CBB5F-73AC-4680-AC57-5263C526A409}">
      <dsp:nvSpPr>
        <dsp:cNvPr id="0" name=""/>
        <dsp:cNvSpPr/>
      </dsp:nvSpPr>
      <dsp:spPr>
        <a:xfrm>
          <a:off x="3071176" y="20253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a:t>Nodo origen, tiene la propiedad de que el flujo que sale del nodo excede del flujo que entra a él</a:t>
          </a:r>
        </a:p>
      </dsp:txBody>
      <dsp:txXfrm>
        <a:off x="3102175" y="2056337"/>
        <a:ext cx="1631427" cy="996393"/>
      </dsp:txXfrm>
    </dsp:sp>
    <dsp:sp modelId="{F3D8E6F1-729C-4E1B-935B-444A01D2F631}">
      <dsp:nvSpPr>
        <dsp:cNvPr id="0" name=""/>
        <dsp:cNvSpPr/>
      </dsp:nvSpPr>
      <dsp:spPr>
        <a:xfrm>
          <a:off x="5293797" y="702349"/>
          <a:ext cx="2116782" cy="1058391"/>
        </a:xfrm>
        <a:prstGeom prst="roundRect">
          <a:avLst>
            <a:gd name="adj" fmla="val 10000"/>
          </a:avLst>
        </a:prstGeom>
        <a:solidFill>
          <a:schemeClr val="accent2">
            <a:hueOff val="1271860"/>
            <a:satOff val="-29019"/>
            <a:lumOff val="10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Nodo demanda</a:t>
          </a:r>
        </a:p>
      </dsp:txBody>
      <dsp:txXfrm>
        <a:off x="5324796" y="733348"/>
        <a:ext cx="2054784" cy="996393"/>
      </dsp:txXfrm>
    </dsp:sp>
    <dsp:sp modelId="{F5CC0688-32B2-47AC-B98E-3BC16D0A7E1A}">
      <dsp:nvSpPr>
        <dsp:cNvPr id="0" name=""/>
        <dsp:cNvSpPr/>
      </dsp:nvSpPr>
      <dsp:spPr>
        <a:xfrm>
          <a:off x="5505476" y="1760741"/>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43E2-EDC9-45E3-B870-F3557736BDA8}">
      <dsp:nvSpPr>
        <dsp:cNvPr id="0" name=""/>
        <dsp:cNvSpPr/>
      </dsp:nvSpPr>
      <dsp:spPr>
        <a:xfrm>
          <a:off x="5717154" y="20253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dirty="0"/>
            <a:t>Nodo de destino</a:t>
          </a:r>
        </a:p>
      </dsp:txBody>
      <dsp:txXfrm>
        <a:off x="5748153" y="2056337"/>
        <a:ext cx="1631427" cy="996393"/>
      </dsp:txXfrm>
    </dsp:sp>
    <dsp:sp modelId="{B86593CE-68E7-4FE2-BE68-DDDFB3118E0C}">
      <dsp:nvSpPr>
        <dsp:cNvPr id="0" name=""/>
        <dsp:cNvSpPr/>
      </dsp:nvSpPr>
      <dsp:spPr>
        <a:xfrm>
          <a:off x="7939775" y="702349"/>
          <a:ext cx="2116782" cy="1058391"/>
        </a:xfrm>
        <a:prstGeom prst="roundRect">
          <a:avLst>
            <a:gd name="adj" fmla="val 10000"/>
          </a:avLst>
        </a:prstGeom>
        <a:solidFill>
          <a:schemeClr val="accent2">
            <a:hueOff val="1907789"/>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Nodo de trasbordo</a:t>
          </a:r>
        </a:p>
      </dsp:txBody>
      <dsp:txXfrm>
        <a:off x="7970774" y="733348"/>
        <a:ext cx="2054784" cy="996393"/>
      </dsp:txXfrm>
    </dsp:sp>
    <dsp:sp modelId="{2B2CBDC9-2B5C-4CE7-B88E-E997D92EE70C}">
      <dsp:nvSpPr>
        <dsp:cNvPr id="0" name=""/>
        <dsp:cNvSpPr/>
      </dsp:nvSpPr>
      <dsp:spPr>
        <a:xfrm>
          <a:off x="8151454" y="1760741"/>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592F0-15B5-41DD-8E74-CDDE7188F635}">
      <dsp:nvSpPr>
        <dsp:cNvPr id="0" name=""/>
        <dsp:cNvSpPr/>
      </dsp:nvSpPr>
      <dsp:spPr>
        <a:xfrm>
          <a:off x="8363132" y="20253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dirty="0"/>
            <a:t>Intermedio satisface la conservación del flujo</a:t>
          </a:r>
        </a:p>
      </dsp:txBody>
      <dsp:txXfrm>
        <a:off x="8394131" y="2056337"/>
        <a:ext cx="1631427" cy="996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006B-47DC-4D73-AA6E-2DA1A157647E}">
      <dsp:nvSpPr>
        <dsp:cNvPr id="0" name=""/>
        <dsp:cNvSpPr/>
      </dsp:nvSpPr>
      <dsp:spPr>
        <a:xfrm>
          <a:off x="0" y="2758"/>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7FB8BD7-F1BD-4500-819A-EB70DFB434C9}">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VE" sz="2200" kern="1200"/>
            <a:t>Las redes de flujo son modelos matemáticos aplicables a situaciones tales como: sistemas de tuberías (para fluídos como agua, petróleo o gas), redes de cableado eléctrico, sistemas de carreteras, sistemas de transporte de mercancías, sistemas de transmisión de información, etc.</a:t>
          </a:r>
          <a:endParaRPr lang="en-US" sz="2200" kern="1200"/>
        </a:p>
      </dsp:txBody>
      <dsp:txXfrm>
        <a:off x="0" y="2758"/>
        <a:ext cx="6797675" cy="1881464"/>
      </dsp:txXfrm>
    </dsp:sp>
    <dsp:sp modelId="{47AA4BD1-CB45-4159-A672-F4213B445F92}">
      <dsp:nvSpPr>
        <dsp:cNvPr id="0" name=""/>
        <dsp:cNvSpPr/>
      </dsp:nvSpPr>
      <dsp:spPr>
        <a:xfrm>
          <a:off x="0" y="1884223"/>
          <a:ext cx="6797675" cy="0"/>
        </a:xfrm>
        <a:prstGeom prst="line">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w="12700" cap="flat" cmpd="sng" algn="ctr">
          <a:solidFill>
            <a:schemeClr val="accent2">
              <a:hueOff val="953895"/>
              <a:satOff val="-21764"/>
              <a:lumOff val="803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E8C4E52-F1CD-42E2-BD77-809765608BC5}">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VE" sz="2200" kern="1200"/>
            <a:t>Así como modelamos los enlaces de una red y sus nodos como un grafo dirigido, podemos interpretar el grafo como una red de flujo de algún material.</a:t>
          </a:r>
          <a:endParaRPr lang="en-US" sz="2200" kern="1200"/>
        </a:p>
      </dsp:txBody>
      <dsp:txXfrm>
        <a:off x="0" y="1884223"/>
        <a:ext cx="6797675" cy="1881464"/>
      </dsp:txXfrm>
    </dsp:sp>
    <dsp:sp modelId="{1AC843B5-8515-40FC-BE3C-B6EDE6E8F83D}">
      <dsp:nvSpPr>
        <dsp:cNvPr id="0" name=""/>
        <dsp:cNvSpPr/>
      </dsp:nvSpPr>
      <dsp:spPr>
        <a:xfrm>
          <a:off x="0" y="3765688"/>
          <a:ext cx="6797675" cy="0"/>
        </a:xfrm>
        <a:prstGeom prst="lin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00B111C-6E3D-4195-8F24-A210395B829C}">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VE" sz="2200" i="1" kern="1200"/>
            <a:t>Un Problema de flujo máximo sería: Cuál es la tasa mayor a la cual el material puede ser transportado de la fuente al sumidero sin violar ninguna restricción de capacidad?</a:t>
          </a:r>
          <a:endParaRPr lang="en-US" sz="2200" kern="1200"/>
        </a:p>
      </dsp:txBody>
      <dsp:txXfrm>
        <a:off x="0" y="3765688"/>
        <a:ext cx="6797675" cy="1881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27C5-1E9D-451D-A3E8-02BB4590E3FE}">
      <dsp:nvSpPr>
        <dsp:cNvPr id="0" name=""/>
        <dsp:cNvSpPr/>
      </dsp:nvSpPr>
      <dsp:spPr>
        <a:xfrm>
          <a:off x="0" y="0"/>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1F0DDB6-A126-4FE3-ACE8-C1729439C8AA}">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1. Obtención de la red residual a partir de la red inicial </a:t>
          </a:r>
          <a:endParaRPr lang="en-US" sz="2200" kern="1200"/>
        </a:p>
      </dsp:txBody>
      <dsp:txXfrm>
        <a:off x="0" y="0"/>
        <a:ext cx="6797675" cy="1412477"/>
      </dsp:txXfrm>
    </dsp:sp>
    <dsp:sp modelId="{FE0FA85D-2928-48C4-868E-5E22E696F327}">
      <dsp:nvSpPr>
        <dsp:cNvPr id="0" name=""/>
        <dsp:cNvSpPr/>
      </dsp:nvSpPr>
      <dsp:spPr>
        <a:xfrm>
          <a:off x="0" y="1412478"/>
          <a:ext cx="6797675" cy="0"/>
        </a:xfrm>
        <a:prstGeom prst="line">
          <a:avLst/>
        </a:prstGeom>
        <a:gradFill rotWithShape="0">
          <a:gsLst>
            <a:gs pos="0">
              <a:schemeClr val="accent2">
                <a:hueOff val="635930"/>
                <a:satOff val="-14509"/>
                <a:lumOff val="5360"/>
                <a:alphaOff val="0"/>
                <a:shade val="85000"/>
                <a:satMod val="130000"/>
              </a:schemeClr>
            </a:gs>
            <a:gs pos="34000">
              <a:schemeClr val="accent2">
                <a:hueOff val="635930"/>
                <a:satOff val="-14509"/>
                <a:lumOff val="5360"/>
                <a:alphaOff val="0"/>
                <a:shade val="87000"/>
                <a:satMod val="125000"/>
              </a:schemeClr>
            </a:gs>
            <a:gs pos="70000">
              <a:schemeClr val="accent2">
                <a:hueOff val="635930"/>
                <a:satOff val="-14509"/>
                <a:lumOff val="5360"/>
                <a:alphaOff val="0"/>
                <a:tint val="100000"/>
                <a:shade val="90000"/>
                <a:satMod val="130000"/>
              </a:schemeClr>
            </a:gs>
            <a:gs pos="100000">
              <a:schemeClr val="accent2">
                <a:hueOff val="635930"/>
                <a:satOff val="-14509"/>
                <a:lumOff val="5360"/>
                <a:alphaOff val="0"/>
                <a:tint val="100000"/>
                <a:shade val="100000"/>
                <a:satMod val="110000"/>
              </a:schemeClr>
            </a:gs>
          </a:gsLst>
          <a:path path="circle">
            <a:fillToRect l="100000" t="100000" r="100000" b="100000"/>
          </a:path>
        </a:gradFill>
        <a:ln w="12700" cap="flat" cmpd="sng" algn="ctr">
          <a:solidFill>
            <a:schemeClr val="accent2">
              <a:hueOff val="635930"/>
              <a:satOff val="-14509"/>
              <a:lumOff val="536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A7B8B17-DA54-4C85-B00E-40E617890947}">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2. Identificar un camino de aumento. Si no existe tal camino de aumento los flujos son óptimos </a:t>
          </a:r>
          <a:endParaRPr lang="en-US" sz="2200" kern="1200"/>
        </a:p>
      </dsp:txBody>
      <dsp:txXfrm>
        <a:off x="0" y="1412477"/>
        <a:ext cx="6797675" cy="1412477"/>
      </dsp:txXfrm>
    </dsp:sp>
    <dsp:sp modelId="{4CD2740F-15B6-47EC-95F5-48403F7DA9A4}">
      <dsp:nvSpPr>
        <dsp:cNvPr id="0" name=""/>
        <dsp:cNvSpPr/>
      </dsp:nvSpPr>
      <dsp:spPr>
        <a:xfrm>
          <a:off x="0" y="2824956"/>
          <a:ext cx="6797675" cy="0"/>
        </a:xfrm>
        <a:prstGeom prst="line">
          <a:avLst/>
        </a:prstGeom>
        <a:gradFill rotWithShape="0">
          <a:gsLst>
            <a:gs pos="0">
              <a:schemeClr val="accent2">
                <a:hueOff val="1271860"/>
                <a:satOff val="-29019"/>
                <a:lumOff val="10719"/>
                <a:alphaOff val="0"/>
                <a:shade val="85000"/>
                <a:satMod val="130000"/>
              </a:schemeClr>
            </a:gs>
            <a:gs pos="34000">
              <a:schemeClr val="accent2">
                <a:hueOff val="1271860"/>
                <a:satOff val="-29019"/>
                <a:lumOff val="10719"/>
                <a:alphaOff val="0"/>
                <a:shade val="87000"/>
                <a:satMod val="125000"/>
              </a:schemeClr>
            </a:gs>
            <a:gs pos="70000">
              <a:schemeClr val="accent2">
                <a:hueOff val="1271860"/>
                <a:satOff val="-29019"/>
                <a:lumOff val="10719"/>
                <a:alphaOff val="0"/>
                <a:tint val="100000"/>
                <a:shade val="90000"/>
                <a:satMod val="130000"/>
              </a:schemeClr>
            </a:gs>
            <a:gs pos="100000">
              <a:schemeClr val="accent2">
                <a:hueOff val="1271860"/>
                <a:satOff val="-29019"/>
                <a:lumOff val="10719"/>
                <a:alphaOff val="0"/>
                <a:tint val="100000"/>
                <a:shade val="100000"/>
                <a:satMod val="110000"/>
              </a:schemeClr>
            </a:gs>
          </a:gsLst>
          <a:path path="circle">
            <a:fillToRect l="100000" t="100000" r="100000" b="100000"/>
          </a:path>
        </a:gradFill>
        <a:ln w="12700" cap="flat" cmpd="sng" algn="ctr">
          <a:solidFill>
            <a:schemeClr val="accent2">
              <a:hueOff val="1271860"/>
              <a:satOff val="-29019"/>
              <a:lumOff val="1071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A096369-B312-4306-93C1-DE960E5F72F3}">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3. Calcular la capacidad residual del camino de aumento c* </a:t>
          </a:r>
          <a:endParaRPr lang="en-US" sz="2200" kern="1200"/>
        </a:p>
      </dsp:txBody>
      <dsp:txXfrm>
        <a:off x="0" y="2824955"/>
        <a:ext cx="6797675" cy="1412477"/>
      </dsp:txXfrm>
    </dsp:sp>
    <dsp:sp modelId="{80B72E40-EDAD-4EF8-9AD0-3385127BC8F5}">
      <dsp:nvSpPr>
        <dsp:cNvPr id="0" name=""/>
        <dsp:cNvSpPr/>
      </dsp:nvSpPr>
      <dsp:spPr>
        <a:xfrm>
          <a:off x="0" y="4237434"/>
          <a:ext cx="6797675" cy="0"/>
        </a:xfrm>
        <a:prstGeom prst="lin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D991198-C505-4600-A0BF-AD9A74AFD4E3}">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AR" sz="2200" kern="1200"/>
            <a:t>4. Disminuir en c* la capacidad residual de cada arco de dicho camino en el sentido de origen a destino. Incrementar en c* las capacidades residuales en el sentido opuesto </a:t>
          </a:r>
          <a:endParaRPr lang="en-US" sz="2200" kern="120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60515-AA3D-42A0-83B8-2D73D577A524}"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8BDAE-2AD9-4BE3-BB34-A33ECBD0D494}" type="slidenum">
              <a:rPr lang="en-US" smtClean="0"/>
              <a:t>‹#›</a:t>
            </a:fld>
            <a:endParaRPr lang="en-US"/>
          </a:p>
        </p:txBody>
      </p:sp>
    </p:spTree>
    <p:extLst>
      <p:ext uri="{BB962C8B-B14F-4D97-AF65-F5344CB8AC3E}">
        <p14:creationId xmlns:p14="http://schemas.microsoft.com/office/powerpoint/2010/main" val="1003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a:extLst>
              <a:ext uri="{FF2B5EF4-FFF2-40B4-BE49-F238E27FC236}">
                <a16:creationId xmlns:a16="http://schemas.microsoft.com/office/drawing/2014/main" id="{B29B4788-9C84-4CA3-A3A6-B45789772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a:extLst>
              <a:ext uri="{FF2B5EF4-FFF2-40B4-BE49-F238E27FC236}">
                <a16:creationId xmlns:a16="http://schemas.microsoft.com/office/drawing/2014/main" id="{0F043039-0975-4085-9C18-30C96C50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9220" name="3 Marcador de número de diapositiva">
            <a:extLst>
              <a:ext uri="{FF2B5EF4-FFF2-40B4-BE49-F238E27FC236}">
                <a16:creationId xmlns:a16="http://schemas.microsoft.com/office/drawing/2014/main" id="{93EAB20D-514C-4038-AADE-98DDD46F5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42BC4C-B81F-4792-8783-09F67AC5BC11}" type="slidenum">
              <a:rPr lang="es-AR" altLang="en-US">
                <a:latin typeface="Arial" panose="020B0604020202020204" pitchFamily="34" charset="0"/>
              </a:rPr>
              <a:pPr>
                <a:spcBef>
                  <a:spcPct val="0"/>
                </a:spcBef>
              </a:pPr>
              <a:t>1</a:t>
            </a:fld>
            <a:endParaRPr lang="es-A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92845619-A93D-4023-993F-EED54C8514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763B211D-6B23-4146-8B29-4B9221E8C3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32772" name="Marcador de número de diapositiva 3">
            <a:extLst>
              <a:ext uri="{FF2B5EF4-FFF2-40B4-BE49-F238E27FC236}">
                <a16:creationId xmlns:a16="http://schemas.microsoft.com/office/drawing/2014/main" id="{50EA531C-40EF-4AA8-8E8D-0505A4B2D9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764D7D-42C8-429B-98DF-A922A0CE276C}" type="slidenum">
              <a:rPr lang="es-MX" altLang="en-US">
                <a:latin typeface="Arial" panose="020B0604020202020204" pitchFamily="34" charset="0"/>
              </a:rPr>
              <a:pPr>
                <a:spcBef>
                  <a:spcPct val="0"/>
                </a:spcBef>
              </a:pPr>
              <a:t>15</a:t>
            </a:fld>
            <a:endParaRPr lang="es-MX"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a:extLst>
              <a:ext uri="{FF2B5EF4-FFF2-40B4-BE49-F238E27FC236}">
                <a16:creationId xmlns:a16="http://schemas.microsoft.com/office/drawing/2014/main" id="{C82ABCBE-8303-4156-B20E-0E34836DEC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a:extLst>
              <a:ext uri="{FF2B5EF4-FFF2-40B4-BE49-F238E27FC236}">
                <a16:creationId xmlns:a16="http://schemas.microsoft.com/office/drawing/2014/main" id="{A366A7D0-49A4-434C-BFDF-AB03E3D12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35844" name="3 Marcador de número de diapositiva">
            <a:extLst>
              <a:ext uri="{FF2B5EF4-FFF2-40B4-BE49-F238E27FC236}">
                <a16:creationId xmlns:a16="http://schemas.microsoft.com/office/drawing/2014/main" id="{74C48E64-6AF7-4848-826A-4D4FFB193E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7CE975-AFA8-40DD-9D10-89FD74C1A162}" type="slidenum">
              <a:rPr lang="es-AR" altLang="en-US">
                <a:latin typeface="Arial" panose="020B0604020202020204" pitchFamily="34" charset="0"/>
              </a:rPr>
              <a:pPr>
                <a:spcBef>
                  <a:spcPct val="0"/>
                </a:spcBef>
              </a:pPr>
              <a:t>17</a:t>
            </a:fld>
            <a:endParaRPr lang="es-AR"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a:extLst>
              <a:ext uri="{FF2B5EF4-FFF2-40B4-BE49-F238E27FC236}">
                <a16:creationId xmlns:a16="http://schemas.microsoft.com/office/drawing/2014/main" id="{87D35786-7480-47A6-B94B-22386CB72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a:extLst>
              <a:ext uri="{FF2B5EF4-FFF2-40B4-BE49-F238E27FC236}">
                <a16:creationId xmlns:a16="http://schemas.microsoft.com/office/drawing/2014/main" id="{6182F6CC-A41E-44B5-8A06-7DA1D9E97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37892" name="3 Marcador de número de diapositiva">
            <a:extLst>
              <a:ext uri="{FF2B5EF4-FFF2-40B4-BE49-F238E27FC236}">
                <a16:creationId xmlns:a16="http://schemas.microsoft.com/office/drawing/2014/main" id="{245530AD-09F0-4FDB-B424-71F914C2C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37E004-6E09-4358-8EF5-495B855468E8}" type="slidenum">
              <a:rPr lang="es-AR" altLang="en-US">
                <a:latin typeface="Arial" panose="020B0604020202020204" pitchFamily="34" charset="0"/>
              </a:rPr>
              <a:pPr>
                <a:spcBef>
                  <a:spcPct val="0"/>
                </a:spcBef>
              </a:pPr>
              <a:t>18</a:t>
            </a:fld>
            <a:endParaRPr lang="es-AR"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a:extLst>
              <a:ext uri="{FF2B5EF4-FFF2-40B4-BE49-F238E27FC236}">
                <a16:creationId xmlns:a16="http://schemas.microsoft.com/office/drawing/2014/main" id="{32D9E6CB-86F8-4BC0-AD7B-DC5428096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a:extLst>
              <a:ext uri="{FF2B5EF4-FFF2-40B4-BE49-F238E27FC236}">
                <a16:creationId xmlns:a16="http://schemas.microsoft.com/office/drawing/2014/main" id="{032834B0-0366-4570-824F-E4383D4FE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39940" name="3 Marcador de número de diapositiva">
            <a:extLst>
              <a:ext uri="{FF2B5EF4-FFF2-40B4-BE49-F238E27FC236}">
                <a16:creationId xmlns:a16="http://schemas.microsoft.com/office/drawing/2014/main" id="{3F47082F-ED28-44E5-8420-ACDE0E3A6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75DD1A-E8B9-4806-882D-AA95E0BC9634}" type="slidenum">
              <a:rPr lang="es-AR" altLang="en-US">
                <a:latin typeface="Arial" panose="020B0604020202020204" pitchFamily="34" charset="0"/>
              </a:rPr>
              <a:pPr>
                <a:spcBef>
                  <a:spcPct val="0"/>
                </a:spcBef>
              </a:pPr>
              <a:t>19</a:t>
            </a:fld>
            <a:endParaRPr lang="es-AR"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a:extLst>
              <a:ext uri="{FF2B5EF4-FFF2-40B4-BE49-F238E27FC236}">
                <a16:creationId xmlns:a16="http://schemas.microsoft.com/office/drawing/2014/main" id="{83D5BBA0-D461-4E32-A30F-18B86B410E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a:extLst>
              <a:ext uri="{FF2B5EF4-FFF2-40B4-BE49-F238E27FC236}">
                <a16:creationId xmlns:a16="http://schemas.microsoft.com/office/drawing/2014/main" id="{69FBCDD4-76EB-40AA-8AD7-B89BF2B4B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1988" name="3 Marcador de número de diapositiva">
            <a:extLst>
              <a:ext uri="{FF2B5EF4-FFF2-40B4-BE49-F238E27FC236}">
                <a16:creationId xmlns:a16="http://schemas.microsoft.com/office/drawing/2014/main" id="{C57670C5-1561-41D1-B4CC-030B31C13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3F854B-AAC4-4707-A5C2-BB5E62F7A935}" type="slidenum">
              <a:rPr lang="es-AR" altLang="en-US">
                <a:latin typeface="Arial" panose="020B0604020202020204" pitchFamily="34" charset="0"/>
              </a:rPr>
              <a:pPr>
                <a:spcBef>
                  <a:spcPct val="0"/>
                </a:spcBef>
              </a:pPr>
              <a:t>20</a:t>
            </a:fld>
            <a:endParaRPr lang="es-AR"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a:extLst>
              <a:ext uri="{FF2B5EF4-FFF2-40B4-BE49-F238E27FC236}">
                <a16:creationId xmlns:a16="http://schemas.microsoft.com/office/drawing/2014/main" id="{8ACECAB6-60DE-4AE8-B2AE-B556BA59A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a:extLst>
              <a:ext uri="{FF2B5EF4-FFF2-40B4-BE49-F238E27FC236}">
                <a16:creationId xmlns:a16="http://schemas.microsoft.com/office/drawing/2014/main" id="{154C8FC2-D2C9-4D81-9887-0A36D76BB9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4036" name="3 Marcador de número de diapositiva">
            <a:extLst>
              <a:ext uri="{FF2B5EF4-FFF2-40B4-BE49-F238E27FC236}">
                <a16:creationId xmlns:a16="http://schemas.microsoft.com/office/drawing/2014/main" id="{6622C89E-A7FA-49E0-A3C5-66CEEE04DA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2C76E7-90DE-4962-83FB-796EE8ACCFAC}" type="slidenum">
              <a:rPr lang="es-AR" altLang="en-US">
                <a:latin typeface="Arial" panose="020B0604020202020204" pitchFamily="34" charset="0"/>
              </a:rPr>
              <a:pPr>
                <a:spcBef>
                  <a:spcPct val="0"/>
                </a:spcBef>
              </a:pPr>
              <a:t>21</a:t>
            </a:fld>
            <a:endParaRPr lang="es-AR"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a:extLst>
              <a:ext uri="{FF2B5EF4-FFF2-40B4-BE49-F238E27FC236}">
                <a16:creationId xmlns:a16="http://schemas.microsoft.com/office/drawing/2014/main" id="{4FE347C3-7881-4141-9999-E87142F68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a:extLst>
              <a:ext uri="{FF2B5EF4-FFF2-40B4-BE49-F238E27FC236}">
                <a16:creationId xmlns:a16="http://schemas.microsoft.com/office/drawing/2014/main" id="{C035CC69-819E-43E1-BE3E-99BFEFE44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6084" name="3 Marcador de número de diapositiva">
            <a:extLst>
              <a:ext uri="{FF2B5EF4-FFF2-40B4-BE49-F238E27FC236}">
                <a16:creationId xmlns:a16="http://schemas.microsoft.com/office/drawing/2014/main" id="{87925B4B-DF51-4E16-B80D-7CE0D2B56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FF5B2F-5838-4D54-910B-7A10F1178732}"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a:extLst>
              <a:ext uri="{FF2B5EF4-FFF2-40B4-BE49-F238E27FC236}">
                <a16:creationId xmlns:a16="http://schemas.microsoft.com/office/drawing/2014/main" id="{76166BB2-B89D-47DD-991B-D84F5EEBB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a:extLst>
              <a:ext uri="{FF2B5EF4-FFF2-40B4-BE49-F238E27FC236}">
                <a16:creationId xmlns:a16="http://schemas.microsoft.com/office/drawing/2014/main" id="{067A3C10-17C5-4A48-AA9E-B6073D4D0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8132" name="3 Marcador de número de diapositiva">
            <a:extLst>
              <a:ext uri="{FF2B5EF4-FFF2-40B4-BE49-F238E27FC236}">
                <a16:creationId xmlns:a16="http://schemas.microsoft.com/office/drawing/2014/main" id="{519DBCB6-2DB4-4D8B-8119-6BBF155CF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D0E102-1B6C-4388-9C7B-D162C193F0EF}"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a:extLst>
              <a:ext uri="{FF2B5EF4-FFF2-40B4-BE49-F238E27FC236}">
                <a16:creationId xmlns:a16="http://schemas.microsoft.com/office/drawing/2014/main" id="{67839176-2601-46F0-8509-758AD316B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a:extLst>
              <a:ext uri="{FF2B5EF4-FFF2-40B4-BE49-F238E27FC236}">
                <a16:creationId xmlns:a16="http://schemas.microsoft.com/office/drawing/2014/main" id="{C034187B-2292-4255-B81F-362C33AEC0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50180" name="3 Marcador de número de diapositiva">
            <a:extLst>
              <a:ext uri="{FF2B5EF4-FFF2-40B4-BE49-F238E27FC236}">
                <a16:creationId xmlns:a16="http://schemas.microsoft.com/office/drawing/2014/main" id="{B8895562-95A3-4098-9C6B-3F6A16D691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134056-8E27-4244-94E3-27D69BE67C6F}"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a:extLst>
              <a:ext uri="{FF2B5EF4-FFF2-40B4-BE49-F238E27FC236}">
                <a16:creationId xmlns:a16="http://schemas.microsoft.com/office/drawing/2014/main" id="{4443B681-EBE2-4B09-ADB2-C67D62BDA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a:extLst>
              <a:ext uri="{FF2B5EF4-FFF2-40B4-BE49-F238E27FC236}">
                <a16:creationId xmlns:a16="http://schemas.microsoft.com/office/drawing/2014/main" id="{45C1189E-31DE-42F4-9131-AF43A8196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52228" name="3 Marcador de número de diapositiva">
            <a:extLst>
              <a:ext uri="{FF2B5EF4-FFF2-40B4-BE49-F238E27FC236}">
                <a16:creationId xmlns:a16="http://schemas.microsoft.com/office/drawing/2014/main" id="{CCA0898B-155B-44F1-A6DE-72069BCA58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8EB8FD-A846-4159-AEAD-6D70F136D3E1}"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a:extLst>
              <a:ext uri="{FF2B5EF4-FFF2-40B4-BE49-F238E27FC236}">
                <a16:creationId xmlns:a16="http://schemas.microsoft.com/office/drawing/2014/main" id="{A735DA55-DA44-44CA-924E-37A29ADDD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a:extLst>
              <a:ext uri="{FF2B5EF4-FFF2-40B4-BE49-F238E27FC236}">
                <a16:creationId xmlns:a16="http://schemas.microsoft.com/office/drawing/2014/main" id="{EC5C63C9-82B0-436C-9180-C822DA9A32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3316" name="3 Marcador de número de diapositiva">
            <a:extLst>
              <a:ext uri="{FF2B5EF4-FFF2-40B4-BE49-F238E27FC236}">
                <a16:creationId xmlns:a16="http://schemas.microsoft.com/office/drawing/2014/main" id="{C1D4B39C-2665-497E-98C7-A82F0554AF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BC2E81-A68E-4B74-9887-238CBE2D42CE}" type="slidenum">
              <a:rPr lang="es-AR" altLang="en-US">
                <a:latin typeface="Arial" panose="020B0604020202020204" pitchFamily="34" charset="0"/>
              </a:rPr>
              <a:pPr>
                <a:spcBef>
                  <a:spcPct val="0"/>
                </a:spcBef>
              </a:pPr>
              <a:t>4</a:t>
            </a:fld>
            <a:endParaRPr lang="es-AR"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a:extLst>
              <a:ext uri="{FF2B5EF4-FFF2-40B4-BE49-F238E27FC236}">
                <a16:creationId xmlns:a16="http://schemas.microsoft.com/office/drawing/2014/main" id="{EC868023-1D33-42F8-BCC7-DB4BB3CB2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a:extLst>
              <a:ext uri="{FF2B5EF4-FFF2-40B4-BE49-F238E27FC236}">
                <a16:creationId xmlns:a16="http://schemas.microsoft.com/office/drawing/2014/main" id="{FDFF6507-879C-40F1-94B0-B92E23540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54276" name="3 Marcador de número de diapositiva">
            <a:extLst>
              <a:ext uri="{FF2B5EF4-FFF2-40B4-BE49-F238E27FC236}">
                <a16:creationId xmlns:a16="http://schemas.microsoft.com/office/drawing/2014/main" id="{3608EE61-A5B1-4BC6-A9FD-F67E63BD42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C221E8-2666-4B81-AA80-61FDB88A6A75}"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a:extLst>
              <a:ext uri="{FF2B5EF4-FFF2-40B4-BE49-F238E27FC236}">
                <a16:creationId xmlns:a16="http://schemas.microsoft.com/office/drawing/2014/main" id="{8B6F7344-1C4B-436A-9EF6-608397EDC7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a:extLst>
              <a:ext uri="{FF2B5EF4-FFF2-40B4-BE49-F238E27FC236}">
                <a16:creationId xmlns:a16="http://schemas.microsoft.com/office/drawing/2014/main" id="{4DD764AD-0C93-4DB3-91CF-ACC1A6B27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56324" name="3 Marcador de número de diapositiva">
            <a:extLst>
              <a:ext uri="{FF2B5EF4-FFF2-40B4-BE49-F238E27FC236}">
                <a16:creationId xmlns:a16="http://schemas.microsoft.com/office/drawing/2014/main" id="{F0EB3331-78FA-4107-8544-910CC5FA6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A0A2DD-32EE-416E-A10B-096753C1644D}"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a:extLst>
              <a:ext uri="{FF2B5EF4-FFF2-40B4-BE49-F238E27FC236}">
                <a16:creationId xmlns:a16="http://schemas.microsoft.com/office/drawing/2014/main" id="{7161E23B-16A5-40DC-9A72-4E9B8000D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a:extLst>
              <a:ext uri="{FF2B5EF4-FFF2-40B4-BE49-F238E27FC236}">
                <a16:creationId xmlns:a16="http://schemas.microsoft.com/office/drawing/2014/main" id="{4F361562-E5BD-4F0F-B9C8-CB1F31555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58372" name="3 Marcador de número de diapositiva">
            <a:extLst>
              <a:ext uri="{FF2B5EF4-FFF2-40B4-BE49-F238E27FC236}">
                <a16:creationId xmlns:a16="http://schemas.microsoft.com/office/drawing/2014/main" id="{6F079C3C-70F2-4497-9F21-8FD6D5A68D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FFB46D-F11C-45ED-958E-3DF00D0CAC57}" type="slidenum">
              <a:rPr lang="es-AR" altLang="en-US">
                <a:latin typeface="Arial" panose="020B0604020202020204" pitchFamily="34" charset="0"/>
              </a:rPr>
              <a:pPr>
                <a:spcBef>
                  <a:spcPct val="0"/>
                </a:spcBef>
              </a:pPr>
              <a:t>28</a:t>
            </a:fld>
            <a:endParaRPr lang="es-AR"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a:extLst>
              <a:ext uri="{FF2B5EF4-FFF2-40B4-BE49-F238E27FC236}">
                <a16:creationId xmlns:a16="http://schemas.microsoft.com/office/drawing/2014/main" id="{D3EA056C-9281-48FD-B257-7259BA8CDE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a:extLst>
              <a:ext uri="{FF2B5EF4-FFF2-40B4-BE49-F238E27FC236}">
                <a16:creationId xmlns:a16="http://schemas.microsoft.com/office/drawing/2014/main" id="{162E3C86-8801-4D7A-8458-9646B2F1FB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60420" name="3 Marcador de número de diapositiva">
            <a:extLst>
              <a:ext uri="{FF2B5EF4-FFF2-40B4-BE49-F238E27FC236}">
                <a16:creationId xmlns:a16="http://schemas.microsoft.com/office/drawing/2014/main" id="{96637531-F77B-41C6-A031-3F0093357D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F0377-2D11-4DFB-97CE-D7C8D2E04D0C}" type="slidenum">
              <a:rPr lang="es-AR" altLang="en-US">
                <a:latin typeface="Arial" panose="020B0604020202020204" pitchFamily="34" charset="0"/>
              </a:rPr>
              <a:pPr>
                <a:spcBef>
                  <a:spcPct val="0"/>
                </a:spcBef>
              </a:pPr>
              <a:t>29</a:t>
            </a:fld>
            <a:endParaRPr lang="es-AR"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a:extLst>
              <a:ext uri="{FF2B5EF4-FFF2-40B4-BE49-F238E27FC236}">
                <a16:creationId xmlns:a16="http://schemas.microsoft.com/office/drawing/2014/main" id="{CFCB4332-C6B6-4961-9257-CE3FCC43E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a:extLst>
              <a:ext uri="{FF2B5EF4-FFF2-40B4-BE49-F238E27FC236}">
                <a16:creationId xmlns:a16="http://schemas.microsoft.com/office/drawing/2014/main" id="{940B9086-C29F-4C62-8BF6-DFB755C4A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62468" name="3 Marcador de número de diapositiva">
            <a:extLst>
              <a:ext uri="{FF2B5EF4-FFF2-40B4-BE49-F238E27FC236}">
                <a16:creationId xmlns:a16="http://schemas.microsoft.com/office/drawing/2014/main" id="{E6FC9060-89CB-4778-8F5D-5F17470019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93ADA9-47F0-4316-8023-ADE2937F48F6}" type="slidenum">
              <a:rPr lang="es-AR" altLang="en-US">
                <a:latin typeface="Arial" panose="020B0604020202020204" pitchFamily="34" charset="0"/>
              </a:rPr>
              <a:pPr>
                <a:spcBef>
                  <a:spcPct val="0"/>
                </a:spcBef>
              </a:pPr>
              <a:t>30</a:t>
            </a:fld>
            <a:endParaRPr lang="es-AR"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a:extLst>
              <a:ext uri="{FF2B5EF4-FFF2-40B4-BE49-F238E27FC236}">
                <a16:creationId xmlns:a16="http://schemas.microsoft.com/office/drawing/2014/main" id="{CE41264C-157E-4B3E-9A34-EAF2F012C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a:extLst>
              <a:ext uri="{FF2B5EF4-FFF2-40B4-BE49-F238E27FC236}">
                <a16:creationId xmlns:a16="http://schemas.microsoft.com/office/drawing/2014/main" id="{08E5AE0D-3185-4832-8513-5D473087D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65540" name="3 Marcador de número de diapositiva">
            <a:extLst>
              <a:ext uri="{FF2B5EF4-FFF2-40B4-BE49-F238E27FC236}">
                <a16:creationId xmlns:a16="http://schemas.microsoft.com/office/drawing/2014/main" id="{544189FB-79FC-4441-B4FD-1637C65887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1076AD-763E-4D0E-8C8B-416257225642}" type="slidenum">
              <a:rPr lang="es-AR" altLang="en-US">
                <a:latin typeface="Arial" panose="020B0604020202020204" pitchFamily="34" charset="0"/>
              </a:rPr>
              <a:pPr>
                <a:spcBef>
                  <a:spcPct val="0"/>
                </a:spcBef>
              </a:pPr>
              <a:t>32</a:t>
            </a:fld>
            <a:endParaRPr lang="es-AR"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a:extLst>
              <a:ext uri="{FF2B5EF4-FFF2-40B4-BE49-F238E27FC236}">
                <a16:creationId xmlns:a16="http://schemas.microsoft.com/office/drawing/2014/main" id="{BDC6F68E-B04B-4D88-85F6-38622F4488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a:extLst>
              <a:ext uri="{FF2B5EF4-FFF2-40B4-BE49-F238E27FC236}">
                <a16:creationId xmlns:a16="http://schemas.microsoft.com/office/drawing/2014/main" id="{62B76D6B-3880-4BCB-96B9-0EE1B3A77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67588" name="3 Marcador de número de diapositiva">
            <a:extLst>
              <a:ext uri="{FF2B5EF4-FFF2-40B4-BE49-F238E27FC236}">
                <a16:creationId xmlns:a16="http://schemas.microsoft.com/office/drawing/2014/main" id="{D7C19A22-1C4E-41E1-8FF8-11FB4F6B0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94956A-C615-4130-AECD-2F5B13EAD2E7}" type="slidenum">
              <a:rPr lang="es-AR" altLang="en-US">
                <a:latin typeface="Arial" panose="020B0604020202020204" pitchFamily="34" charset="0"/>
              </a:rPr>
              <a:pPr>
                <a:spcBef>
                  <a:spcPct val="0"/>
                </a:spcBef>
              </a:pPr>
              <a:t>33</a:t>
            </a:fld>
            <a:endParaRPr lang="es-AR"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a:extLst>
              <a:ext uri="{FF2B5EF4-FFF2-40B4-BE49-F238E27FC236}">
                <a16:creationId xmlns:a16="http://schemas.microsoft.com/office/drawing/2014/main" id="{8E9B95DE-AF57-4467-95E4-5CB07B7CA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a:extLst>
              <a:ext uri="{FF2B5EF4-FFF2-40B4-BE49-F238E27FC236}">
                <a16:creationId xmlns:a16="http://schemas.microsoft.com/office/drawing/2014/main" id="{699AD630-3D6D-4715-9D24-84647ACCD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69636" name="3 Marcador de número de diapositiva">
            <a:extLst>
              <a:ext uri="{FF2B5EF4-FFF2-40B4-BE49-F238E27FC236}">
                <a16:creationId xmlns:a16="http://schemas.microsoft.com/office/drawing/2014/main" id="{5382AA10-4246-4C5D-92DD-32848439B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3FBA9-CC42-4ED9-B1F1-7DE0A911F3B6}" type="slidenum">
              <a:rPr lang="es-AR" altLang="en-US">
                <a:latin typeface="Arial" panose="020B0604020202020204" pitchFamily="34" charset="0"/>
              </a:rPr>
              <a:pPr>
                <a:spcBef>
                  <a:spcPct val="0"/>
                </a:spcBef>
              </a:pPr>
              <a:t>34</a:t>
            </a:fld>
            <a:endParaRPr lang="es-AR"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a:extLst>
              <a:ext uri="{FF2B5EF4-FFF2-40B4-BE49-F238E27FC236}">
                <a16:creationId xmlns:a16="http://schemas.microsoft.com/office/drawing/2014/main" id="{32015E27-4E6A-438C-9614-F9B164E00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a:extLst>
              <a:ext uri="{FF2B5EF4-FFF2-40B4-BE49-F238E27FC236}">
                <a16:creationId xmlns:a16="http://schemas.microsoft.com/office/drawing/2014/main" id="{AC79BE53-C332-498E-BDEA-D973609BF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71684" name="3 Marcador de número de diapositiva">
            <a:extLst>
              <a:ext uri="{FF2B5EF4-FFF2-40B4-BE49-F238E27FC236}">
                <a16:creationId xmlns:a16="http://schemas.microsoft.com/office/drawing/2014/main" id="{7261219F-8DD9-4CCD-95CD-9811F281A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CEC9F9-AD07-44F5-A3CA-9A886F29ED5D}" type="slidenum">
              <a:rPr lang="es-AR" altLang="en-US">
                <a:latin typeface="Arial" panose="020B0604020202020204" pitchFamily="34" charset="0"/>
              </a:rPr>
              <a:pPr>
                <a:spcBef>
                  <a:spcPct val="0"/>
                </a:spcBef>
              </a:pPr>
              <a:t>35</a:t>
            </a:fld>
            <a:endParaRPr lang="es-AR"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a:extLst>
              <a:ext uri="{FF2B5EF4-FFF2-40B4-BE49-F238E27FC236}">
                <a16:creationId xmlns:a16="http://schemas.microsoft.com/office/drawing/2014/main" id="{E4FE3C69-28AC-4506-B206-32232CB14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a:extLst>
              <a:ext uri="{FF2B5EF4-FFF2-40B4-BE49-F238E27FC236}">
                <a16:creationId xmlns:a16="http://schemas.microsoft.com/office/drawing/2014/main" id="{D744F33F-2B9C-47BB-8B70-1C439B28A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74756" name="3 Marcador de número de diapositiva">
            <a:extLst>
              <a:ext uri="{FF2B5EF4-FFF2-40B4-BE49-F238E27FC236}">
                <a16:creationId xmlns:a16="http://schemas.microsoft.com/office/drawing/2014/main" id="{AC5771E7-B151-405F-ADFD-F9D69D1976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FFDFE0-7483-4EAF-871D-946D0B220F2C}" type="slidenum">
              <a:rPr lang="es-AR" altLang="en-US">
                <a:latin typeface="Arial" panose="020B0604020202020204" pitchFamily="34" charset="0"/>
              </a:rPr>
              <a:pPr>
                <a:spcBef>
                  <a:spcPct val="0"/>
                </a:spcBef>
              </a:pPr>
              <a:t>37</a:t>
            </a:fld>
            <a:endParaRPr lang="es-AR"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a:extLst>
              <a:ext uri="{FF2B5EF4-FFF2-40B4-BE49-F238E27FC236}">
                <a16:creationId xmlns:a16="http://schemas.microsoft.com/office/drawing/2014/main" id="{8163F7C2-4760-4013-A6A8-39A9ECBF8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a:extLst>
              <a:ext uri="{FF2B5EF4-FFF2-40B4-BE49-F238E27FC236}">
                <a16:creationId xmlns:a16="http://schemas.microsoft.com/office/drawing/2014/main" id="{D83D4C12-CE22-47B6-994E-3F94087400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5364" name="3 Marcador de número de diapositiva">
            <a:extLst>
              <a:ext uri="{FF2B5EF4-FFF2-40B4-BE49-F238E27FC236}">
                <a16:creationId xmlns:a16="http://schemas.microsoft.com/office/drawing/2014/main" id="{C22A564F-465A-4E14-BAA4-B2D8894E16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A5420-29D1-42FC-8E68-7D1FDFFFBA9E}" type="slidenum">
              <a:rPr lang="es-AR" altLang="en-US">
                <a:latin typeface="Arial" panose="020B0604020202020204" pitchFamily="34" charset="0"/>
              </a:rPr>
              <a:pPr>
                <a:spcBef>
                  <a:spcPct val="0"/>
                </a:spcBef>
              </a:pPr>
              <a:t>5</a:t>
            </a:fld>
            <a:endParaRPr lang="es-AR"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a:extLst>
              <a:ext uri="{FF2B5EF4-FFF2-40B4-BE49-F238E27FC236}">
                <a16:creationId xmlns:a16="http://schemas.microsoft.com/office/drawing/2014/main" id="{2A336BEA-40E3-4BE5-A35D-32B8E4E73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a:extLst>
              <a:ext uri="{FF2B5EF4-FFF2-40B4-BE49-F238E27FC236}">
                <a16:creationId xmlns:a16="http://schemas.microsoft.com/office/drawing/2014/main" id="{C121E9D4-C275-467B-816A-85433AB991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79876" name="3 Marcador de número de diapositiva">
            <a:extLst>
              <a:ext uri="{FF2B5EF4-FFF2-40B4-BE49-F238E27FC236}">
                <a16:creationId xmlns:a16="http://schemas.microsoft.com/office/drawing/2014/main" id="{1AA24EC1-76E1-4728-8D0D-730150BEB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F44B61-A650-4E34-9A79-D7CE7C5FCF81}" type="slidenum">
              <a:rPr lang="es-AR" altLang="en-US">
                <a:latin typeface="Arial" panose="020B0604020202020204" pitchFamily="34" charset="0"/>
              </a:rPr>
              <a:pPr>
                <a:spcBef>
                  <a:spcPct val="0"/>
                </a:spcBef>
              </a:pPr>
              <a:t>41</a:t>
            </a:fld>
            <a:endParaRPr lang="es-AR"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a:extLst>
              <a:ext uri="{FF2B5EF4-FFF2-40B4-BE49-F238E27FC236}">
                <a16:creationId xmlns:a16="http://schemas.microsoft.com/office/drawing/2014/main" id="{CB7888F6-69F3-48B0-94D0-ACB2DF4C94F8}"/>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a:extLst>
              <a:ext uri="{FF2B5EF4-FFF2-40B4-BE49-F238E27FC236}">
                <a16:creationId xmlns:a16="http://schemas.microsoft.com/office/drawing/2014/main" id="{08C076BC-0D26-4D81-982D-09FC26A9D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a:extLst>
              <a:ext uri="{FF2B5EF4-FFF2-40B4-BE49-F238E27FC236}">
                <a16:creationId xmlns:a16="http://schemas.microsoft.com/office/drawing/2014/main" id="{8F72C1C4-C1A3-419E-B9B8-6D275233E16C}"/>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a:extLst>
              <a:ext uri="{FF2B5EF4-FFF2-40B4-BE49-F238E27FC236}">
                <a16:creationId xmlns:a16="http://schemas.microsoft.com/office/drawing/2014/main" id="{735E9ECA-F7E7-49E0-8FC4-16DCC16FA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a:extLst>
              <a:ext uri="{FF2B5EF4-FFF2-40B4-BE49-F238E27FC236}">
                <a16:creationId xmlns:a16="http://schemas.microsoft.com/office/drawing/2014/main" id="{E1DFE9BC-8B22-423C-937E-9FA5BE7D5B73}"/>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a:extLst>
              <a:ext uri="{FF2B5EF4-FFF2-40B4-BE49-F238E27FC236}">
                <a16:creationId xmlns:a16="http://schemas.microsoft.com/office/drawing/2014/main" id="{EA7331EE-CE14-4452-A782-484E6B78C7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a:extLst>
              <a:ext uri="{FF2B5EF4-FFF2-40B4-BE49-F238E27FC236}">
                <a16:creationId xmlns:a16="http://schemas.microsoft.com/office/drawing/2014/main" id="{46B3EEAF-B8A6-4459-B238-2AD8B158EC2A}"/>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a:extLst>
              <a:ext uri="{FF2B5EF4-FFF2-40B4-BE49-F238E27FC236}">
                <a16:creationId xmlns:a16="http://schemas.microsoft.com/office/drawing/2014/main" id="{5E636BB5-C39F-4351-AC3D-81E9F2D3D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a:extLst>
              <a:ext uri="{FF2B5EF4-FFF2-40B4-BE49-F238E27FC236}">
                <a16:creationId xmlns:a16="http://schemas.microsoft.com/office/drawing/2014/main" id="{D546011A-9D39-495E-B583-3D0F1401E1A8}"/>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a:extLst>
              <a:ext uri="{FF2B5EF4-FFF2-40B4-BE49-F238E27FC236}">
                <a16:creationId xmlns:a16="http://schemas.microsoft.com/office/drawing/2014/main" id="{ACF38725-0BB5-431F-8322-9D5589C557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a:extLst>
              <a:ext uri="{FF2B5EF4-FFF2-40B4-BE49-F238E27FC236}">
                <a16:creationId xmlns:a16="http://schemas.microsoft.com/office/drawing/2014/main" id="{03A73604-A45C-44E9-B64B-E9F322BC327A}"/>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a:extLst>
              <a:ext uri="{FF2B5EF4-FFF2-40B4-BE49-F238E27FC236}">
                <a16:creationId xmlns:a16="http://schemas.microsoft.com/office/drawing/2014/main" id="{B232C3EC-1F55-42C4-8879-BD37E5ABF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a:extLst>
              <a:ext uri="{FF2B5EF4-FFF2-40B4-BE49-F238E27FC236}">
                <a16:creationId xmlns:a16="http://schemas.microsoft.com/office/drawing/2014/main" id="{B1750F47-8D43-4128-A265-0D673431C430}"/>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a:extLst>
              <a:ext uri="{FF2B5EF4-FFF2-40B4-BE49-F238E27FC236}">
                <a16:creationId xmlns:a16="http://schemas.microsoft.com/office/drawing/2014/main" id="{0D179737-105A-4A2F-B311-D1181CFB94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a:extLst>
              <a:ext uri="{FF2B5EF4-FFF2-40B4-BE49-F238E27FC236}">
                <a16:creationId xmlns:a16="http://schemas.microsoft.com/office/drawing/2014/main" id="{B5A8A539-10D7-458F-9177-89783968E979}"/>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a:extLst>
              <a:ext uri="{FF2B5EF4-FFF2-40B4-BE49-F238E27FC236}">
                <a16:creationId xmlns:a16="http://schemas.microsoft.com/office/drawing/2014/main" id="{9879749D-BBF9-4F10-826C-26EF26310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a:extLst>
              <a:ext uri="{FF2B5EF4-FFF2-40B4-BE49-F238E27FC236}">
                <a16:creationId xmlns:a16="http://schemas.microsoft.com/office/drawing/2014/main" id="{15F85893-C296-48A7-8463-B5758A793518}"/>
              </a:ext>
            </a:extLst>
          </p:cNvPr>
          <p:cNvSpPr>
            <a:spLocks noGrp="1" noRot="1" noChangeAspect="1" noTextEdit="1"/>
          </p:cNvSpPr>
          <p:nvPr>
            <p:ph type="sldImg"/>
          </p:nvPr>
        </p:nvSpPr>
        <p:spPr bwMode="auto">
          <a:xfrm>
            <a:off x="-685800" y="998538"/>
            <a:ext cx="12076113" cy="679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a:extLst>
              <a:ext uri="{FF2B5EF4-FFF2-40B4-BE49-F238E27FC236}">
                <a16:creationId xmlns:a16="http://schemas.microsoft.com/office/drawing/2014/main" id="{FC93C376-7689-4E02-8286-A77CDA2E99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a16="http://schemas.microsoft.com/office/drawing/2014/main" id="{D574A0DB-9FB7-47ED-A947-EFCB3D9A09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a16="http://schemas.microsoft.com/office/drawing/2014/main" id="{43A39063-5552-4F0F-95A8-B1BD9B20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460" name="3 Marcador de número de diapositiva">
            <a:extLst>
              <a:ext uri="{FF2B5EF4-FFF2-40B4-BE49-F238E27FC236}">
                <a16:creationId xmlns:a16="http://schemas.microsoft.com/office/drawing/2014/main" id="{FF180E50-B092-4C90-BE80-CC906646A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7AD6E3-20D7-4ADC-980B-63A01E69CD43}" type="slidenum">
              <a:rPr lang="es-AR" altLang="en-US">
                <a:latin typeface="Arial" panose="020B0604020202020204" pitchFamily="34" charset="0"/>
              </a:rPr>
              <a:pPr>
                <a:spcBef>
                  <a:spcPct val="0"/>
                </a:spcBef>
              </a:pPr>
              <a:t>8</a:t>
            </a:fld>
            <a:endParaRPr lang="es-AR"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a:extLst>
              <a:ext uri="{FF2B5EF4-FFF2-40B4-BE49-F238E27FC236}">
                <a16:creationId xmlns:a16="http://schemas.microsoft.com/office/drawing/2014/main" id="{C8476939-0CBB-4035-ABE1-56947B43EE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3506CC-7DDE-4567-A2E5-00B810CC1396}" type="slidenum">
              <a:rPr lang="es-ES" altLang="en-US">
                <a:latin typeface="Arial" panose="020B0604020202020204" pitchFamily="34" charset="0"/>
              </a:rPr>
              <a:pPr>
                <a:spcBef>
                  <a:spcPct val="0"/>
                </a:spcBef>
              </a:pPr>
              <a:t>51</a:t>
            </a:fld>
            <a:endParaRPr lang="es-ES" altLang="en-US">
              <a:latin typeface="Arial" panose="020B0604020202020204" pitchFamily="34" charset="0"/>
            </a:endParaRPr>
          </a:p>
        </p:txBody>
      </p:sp>
      <p:sp>
        <p:nvSpPr>
          <p:cNvPr id="100355" name="Rectangle 2">
            <a:extLst>
              <a:ext uri="{FF2B5EF4-FFF2-40B4-BE49-F238E27FC236}">
                <a16:creationId xmlns:a16="http://schemas.microsoft.com/office/drawing/2014/main" id="{182F5031-A22F-464C-9F3B-B1E9479911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554BF4F6-95B1-4C6D-94B9-99DFCF269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a:extLst>
              <a:ext uri="{FF2B5EF4-FFF2-40B4-BE49-F238E27FC236}">
                <a16:creationId xmlns:a16="http://schemas.microsoft.com/office/drawing/2014/main" id="{34D33A09-F226-48C7-8F9C-BEBD7EE002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6490A8-3E67-4A9C-AAD3-5794058BBC6E}" type="slidenum">
              <a:rPr lang="es-ES" altLang="en-US">
                <a:latin typeface="Arial" panose="020B0604020202020204" pitchFamily="34" charset="0"/>
              </a:rPr>
              <a:pPr>
                <a:spcBef>
                  <a:spcPct val="0"/>
                </a:spcBef>
              </a:pPr>
              <a:t>57</a:t>
            </a:fld>
            <a:endParaRPr lang="es-ES" altLang="en-US">
              <a:latin typeface="Arial" panose="020B0604020202020204" pitchFamily="34" charset="0"/>
            </a:endParaRPr>
          </a:p>
        </p:txBody>
      </p:sp>
      <p:sp>
        <p:nvSpPr>
          <p:cNvPr id="107523" name="Rectangle 2">
            <a:extLst>
              <a:ext uri="{FF2B5EF4-FFF2-40B4-BE49-F238E27FC236}">
                <a16:creationId xmlns:a16="http://schemas.microsoft.com/office/drawing/2014/main" id="{0CC10B00-F183-4EF8-BC48-CDE2AB8A6B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6694E5FB-FE76-4F79-B93D-9344D00C39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a:extLst>
              <a:ext uri="{FF2B5EF4-FFF2-40B4-BE49-F238E27FC236}">
                <a16:creationId xmlns:a16="http://schemas.microsoft.com/office/drawing/2014/main" id="{352D8D11-43EA-4A4B-8330-2A630FAA3F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0F27C9-3474-48D4-AD69-5C145C0A61ED}" type="slidenum">
              <a:rPr lang="es-ES" altLang="en-US">
                <a:latin typeface="Arial" panose="020B0604020202020204" pitchFamily="34" charset="0"/>
              </a:rPr>
              <a:pPr>
                <a:spcBef>
                  <a:spcPct val="0"/>
                </a:spcBef>
              </a:pPr>
              <a:t>58</a:t>
            </a:fld>
            <a:endParaRPr lang="es-ES" altLang="en-US">
              <a:latin typeface="Arial" panose="020B0604020202020204" pitchFamily="34" charset="0"/>
            </a:endParaRPr>
          </a:p>
        </p:txBody>
      </p:sp>
      <p:sp>
        <p:nvSpPr>
          <p:cNvPr id="109571" name="Rectangle 2">
            <a:extLst>
              <a:ext uri="{FF2B5EF4-FFF2-40B4-BE49-F238E27FC236}">
                <a16:creationId xmlns:a16="http://schemas.microsoft.com/office/drawing/2014/main" id="{8749087C-EAE6-4186-9EFE-F6CC72D369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a:extLst>
              <a:ext uri="{FF2B5EF4-FFF2-40B4-BE49-F238E27FC236}">
                <a16:creationId xmlns:a16="http://schemas.microsoft.com/office/drawing/2014/main" id="{8C50FA2C-A5EE-4006-998F-5B23457CDB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a:extLst>
              <a:ext uri="{FF2B5EF4-FFF2-40B4-BE49-F238E27FC236}">
                <a16:creationId xmlns:a16="http://schemas.microsoft.com/office/drawing/2014/main" id="{17684102-03A2-47D9-A203-6211922724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E0A909-156A-4E07-B8BD-4B0C9334FDE6}" type="slidenum">
              <a:rPr lang="es-ES" altLang="en-US">
                <a:latin typeface="Arial" panose="020B0604020202020204" pitchFamily="34" charset="0"/>
              </a:rPr>
              <a:pPr>
                <a:spcBef>
                  <a:spcPct val="0"/>
                </a:spcBef>
              </a:pPr>
              <a:t>59</a:t>
            </a:fld>
            <a:endParaRPr lang="es-ES" altLang="en-US">
              <a:latin typeface="Arial" panose="020B0604020202020204" pitchFamily="34" charset="0"/>
            </a:endParaRPr>
          </a:p>
        </p:txBody>
      </p:sp>
      <p:sp>
        <p:nvSpPr>
          <p:cNvPr id="111619" name="Rectangle 2">
            <a:extLst>
              <a:ext uri="{FF2B5EF4-FFF2-40B4-BE49-F238E27FC236}">
                <a16:creationId xmlns:a16="http://schemas.microsoft.com/office/drawing/2014/main" id="{80B8E8B4-4103-4039-A771-E1BC9A5D03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a:extLst>
              <a:ext uri="{FF2B5EF4-FFF2-40B4-BE49-F238E27FC236}">
                <a16:creationId xmlns:a16="http://schemas.microsoft.com/office/drawing/2014/main" id="{DEAB901F-9C5D-4661-893E-942ADCC271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a:extLst>
              <a:ext uri="{FF2B5EF4-FFF2-40B4-BE49-F238E27FC236}">
                <a16:creationId xmlns:a16="http://schemas.microsoft.com/office/drawing/2014/main" id="{814AAA8F-DA9A-4D36-B971-D539784D5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3C8A76-8FBC-412E-87B9-33290F2EC883}" type="slidenum">
              <a:rPr lang="es-ES" altLang="en-US">
                <a:latin typeface="Arial" panose="020B0604020202020204" pitchFamily="34" charset="0"/>
              </a:rPr>
              <a:pPr>
                <a:spcBef>
                  <a:spcPct val="0"/>
                </a:spcBef>
              </a:pPr>
              <a:t>60</a:t>
            </a:fld>
            <a:endParaRPr lang="es-ES" altLang="en-US">
              <a:latin typeface="Arial" panose="020B0604020202020204" pitchFamily="34" charset="0"/>
            </a:endParaRPr>
          </a:p>
        </p:txBody>
      </p:sp>
      <p:sp>
        <p:nvSpPr>
          <p:cNvPr id="113667" name="Rectangle 2">
            <a:extLst>
              <a:ext uri="{FF2B5EF4-FFF2-40B4-BE49-F238E27FC236}">
                <a16:creationId xmlns:a16="http://schemas.microsoft.com/office/drawing/2014/main" id="{C1A4C597-CCE8-4A12-AAD0-797ADB8AC8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1847FEE5-37E7-4AA2-9D18-0608A7B020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a:extLst>
              <a:ext uri="{FF2B5EF4-FFF2-40B4-BE49-F238E27FC236}">
                <a16:creationId xmlns:a16="http://schemas.microsoft.com/office/drawing/2014/main" id="{81C2B729-3DBB-4953-A0BD-76A9CE809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7A8AA6-F583-4CF8-9024-B601BEE8E2A9}" type="slidenum">
              <a:rPr lang="es-ES" altLang="en-US">
                <a:latin typeface="Arial" panose="020B0604020202020204" pitchFamily="34" charset="0"/>
              </a:rPr>
              <a:pPr>
                <a:spcBef>
                  <a:spcPct val="0"/>
                </a:spcBef>
              </a:pPr>
              <a:t>61</a:t>
            </a:fld>
            <a:endParaRPr lang="es-ES" altLang="en-US">
              <a:latin typeface="Arial" panose="020B0604020202020204" pitchFamily="34" charset="0"/>
            </a:endParaRPr>
          </a:p>
        </p:txBody>
      </p:sp>
      <p:sp>
        <p:nvSpPr>
          <p:cNvPr id="115715" name="Rectangle 2">
            <a:extLst>
              <a:ext uri="{FF2B5EF4-FFF2-40B4-BE49-F238E27FC236}">
                <a16:creationId xmlns:a16="http://schemas.microsoft.com/office/drawing/2014/main" id="{954C53B6-13DF-4441-A994-F0A18E3D73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72E86FCD-382C-4B47-8093-DBB9E3043E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a:extLst>
              <a:ext uri="{FF2B5EF4-FFF2-40B4-BE49-F238E27FC236}">
                <a16:creationId xmlns:a16="http://schemas.microsoft.com/office/drawing/2014/main" id="{3AEBA467-DE5D-4D12-944D-B3342D519E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E6B930-26D5-4C50-83E7-F8830AF97525}" type="slidenum">
              <a:rPr lang="es-ES" altLang="en-US">
                <a:latin typeface="Arial" panose="020B0604020202020204" pitchFamily="34" charset="0"/>
              </a:rPr>
              <a:pPr>
                <a:spcBef>
                  <a:spcPct val="0"/>
                </a:spcBef>
              </a:pPr>
              <a:t>62</a:t>
            </a:fld>
            <a:endParaRPr lang="es-ES" altLang="en-US">
              <a:latin typeface="Arial" panose="020B0604020202020204" pitchFamily="34" charset="0"/>
            </a:endParaRPr>
          </a:p>
        </p:txBody>
      </p:sp>
      <p:sp>
        <p:nvSpPr>
          <p:cNvPr id="117763" name="Rectangle 2">
            <a:extLst>
              <a:ext uri="{FF2B5EF4-FFF2-40B4-BE49-F238E27FC236}">
                <a16:creationId xmlns:a16="http://schemas.microsoft.com/office/drawing/2014/main" id="{DCB30F46-A656-4BD2-963F-72D30F2D9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FE61AF7C-D3FC-4490-B37B-F1F713945A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a:extLst>
              <a:ext uri="{FF2B5EF4-FFF2-40B4-BE49-F238E27FC236}">
                <a16:creationId xmlns:a16="http://schemas.microsoft.com/office/drawing/2014/main" id="{C20C6B25-0471-4077-B189-092A55F059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a:extLst>
              <a:ext uri="{FF2B5EF4-FFF2-40B4-BE49-F238E27FC236}">
                <a16:creationId xmlns:a16="http://schemas.microsoft.com/office/drawing/2014/main" id="{9AC984DD-3047-49A0-A1EE-1F7872EF4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19812" name="3 Marcador de número de diapositiva">
            <a:extLst>
              <a:ext uri="{FF2B5EF4-FFF2-40B4-BE49-F238E27FC236}">
                <a16:creationId xmlns:a16="http://schemas.microsoft.com/office/drawing/2014/main" id="{68E146AC-E381-4697-B547-87DF09BD25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F98F92-4AC7-4811-8543-AF77E14569C3}" type="slidenum">
              <a:rPr lang="es-AR" altLang="en-US">
                <a:latin typeface="Arial" panose="020B0604020202020204" pitchFamily="34" charset="0"/>
              </a:rPr>
              <a:pPr>
                <a:spcBef>
                  <a:spcPct val="0"/>
                </a:spcBef>
              </a:pPr>
              <a:t>63</a:t>
            </a:fld>
            <a:endParaRPr lang="es-AR"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a:extLst>
              <a:ext uri="{FF2B5EF4-FFF2-40B4-BE49-F238E27FC236}">
                <a16:creationId xmlns:a16="http://schemas.microsoft.com/office/drawing/2014/main" id="{AD1FEA02-DE7D-4007-8606-D50F645B3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Marcador de notas">
            <a:extLst>
              <a:ext uri="{FF2B5EF4-FFF2-40B4-BE49-F238E27FC236}">
                <a16:creationId xmlns:a16="http://schemas.microsoft.com/office/drawing/2014/main" id="{260324FA-BF0A-489E-BEBA-EF4906DC3D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21860" name="3 Marcador de número de diapositiva">
            <a:extLst>
              <a:ext uri="{FF2B5EF4-FFF2-40B4-BE49-F238E27FC236}">
                <a16:creationId xmlns:a16="http://schemas.microsoft.com/office/drawing/2014/main" id="{506E9749-E6BF-4F11-AA7F-0292C2E86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F358F-673E-410C-B4C9-F9ABB28944B0}" type="slidenum">
              <a:rPr lang="es-AR" altLang="en-US">
                <a:latin typeface="Arial" panose="020B0604020202020204" pitchFamily="34" charset="0"/>
              </a:rPr>
              <a:pPr>
                <a:spcBef>
                  <a:spcPct val="0"/>
                </a:spcBef>
              </a:pPr>
              <a:t>64</a:t>
            </a:fld>
            <a:endParaRPr lang="es-AR"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a:extLst>
              <a:ext uri="{FF2B5EF4-FFF2-40B4-BE49-F238E27FC236}">
                <a16:creationId xmlns:a16="http://schemas.microsoft.com/office/drawing/2014/main" id="{2DE0DBDE-FEF6-48AC-8CBB-A40D35D925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a:extLst>
              <a:ext uri="{FF2B5EF4-FFF2-40B4-BE49-F238E27FC236}">
                <a16:creationId xmlns:a16="http://schemas.microsoft.com/office/drawing/2014/main" id="{B689EF58-FA52-483D-B30C-93BC654C3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23908" name="3 Marcador de número de diapositiva">
            <a:extLst>
              <a:ext uri="{FF2B5EF4-FFF2-40B4-BE49-F238E27FC236}">
                <a16:creationId xmlns:a16="http://schemas.microsoft.com/office/drawing/2014/main" id="{38271372-69EC-43D0-9858-BA9EB45BA1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7506BD-B556-4007-96A4-EF2B8C78C782}" type="slidenum">
              <a:rPr lang="es-AR" altLang="en-US">
                <a:latin typeface="Arial" panose="020B0604020202020204" pitchFamily="34" charset="0"/>
              </a:rPr>
              <a:pPr>
                <a:spcBef>
                  <a:spcPct val="0"/>
                </a:spcBef>
              </a:pPr>
              <a:t>65</a:t>
            </a:fld>
            <a:endParaRPr lang="es-A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7B28A705-1B04-41FC-B388-403492A1B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a:extLst>
              <a:ext uri="{FF2B5EF4-FFF2-40B4-BE49-F238E27FC236}">
                <a16:creationId xmlns:a16="http://schemas.microsoft.com/office/drawing/2014/main" id="{E435FC04-E7B0-4D5D-80AE-D6E4665B81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21508" name="3 Marcador de número de diapositiva">
            <a:extLst>
              <a:ext uri="{FF2B5EF4-FFF2-40B4-BE49-F238E27FC236}">
                <a16:creationId xmlns:a16="http://schemas.microsoft.com/office/drawing/2014/main" id="{44F24766-D8F0-4943-A9FD-D5ABDA04B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B3FE71-13C1-413D-B57D-305B4D87733C}" type="slidenum">
              <a:rPr lang="es-AR" altLang="en-US">
                <a:latin typeface="Arial" panose="020B0604020202020204" pitchFamily="34" charset="0"/>
              </a:rPr>
              <a:pPr>
                <a:spcBef>
                  <a:spcPct val="0"/>
                </a:spcBef>
              </a:pPr>
              <a:t>9</a:t>
            </a:fld>
            <a:endParaRPr lang="es-AR"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a:extLst>
              <a:ext uri="{FF2B5EF4-FFF2-40B4-BE49-F238E27FC236}">
                <a16:creationId xmlns:a16="http://schemas.microsoft.com/office/drawing/2014/main" id="{C4DC187C-9564-4892-9660-1DDC16446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2 Marcador de notas">
            <a:extLst>
              <a:ext uri="{FF2B5EF4-FFF2-40B4-BE49-F238E27FC236}">
                <a16:creationId xmlns:a16="http://schemas.microsoft.com/office/drawing/2014/main" id="{39E69A42-5FD8-410F-9E6D-6E57C77F2C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25956" name="3 Marcador de número de diapositiva">
            <a:extLst>
              <a:ext uri="{FF2B5EF4-FFF2-40B4-BE49-F238E27FC236}">
                <a16:creationId xmlns:a16="http://schemas.microsoft.com/office/drawing/2014/main" id="{E236EDDF-DC31-4E64-A532-2A30D74F5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7A8583-AB9B-4690-88B8-70B7B86ECE48}" type="slidenum">
              <a:rPr lang="es-AR" altLang="en-US">
                <a:latin typeface="Arial" panose="020B0604020202020204" pitchFamily="34" charset="0"/>
              </a:rPr>
              <a:pPr>
                <a:spcBef>
                  <a:spcPct val="0"/>
                </a:spcBef>
              </a:pPr>
              <a:t>66</a:t>
            </a:fld>
            <a:endParaRPr lang="es-AR"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a:extLst>
              <a:ext uri="{FF2B5EF4-FFF2-40B4-BE49-F238E27FC236}">
                <a16:creationId xmlns:a16="http://schemas.microsoft.com/office/drawing/2014/main" id="{C422F505-9FEF-48F0-84BC-F13DAFF72E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Marcador de notas">
            <a:extLst>
              <a:ext uri="{FF2B5EF4-FFF2-40B4-BE49-F238E27FC236}">
                <a16:creationId xmlns:a16="http://schemas.microsoft.com/office/drawing/2014/main" id="{855EB8CF-7740-40B8-8287-B575C597D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28004" name="3 Marcador de número de diapositiva">
            <a:extLst>
              <a:ext uri="{FF2B5EF4-FFF2-40B4-BE49-F238E27FC236}">
                <a16:creationId xmlns:a16="http://schemas.microsoft.com/office/drawing/2014/main" id="{62C69EBB-AD4F-47BB-9ABB-EFC3F4EFF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67CF63-2AFB-4C45-B966-58B1812D61B0}" type="slidenum">
              <a:rPr lang="es-AR" altLang="en-US">
                <a:latin typeface="Arial" panose="020B0604020202020204" pitchFamily="34" charset="0"/>
              </a:rPr>
              <a:pPr>
                <a:spcBef>
                  <a:spcPct val="0"/>
                </a:spcBef>
              </a:pPr>
              <a:t>67</a:t>
            </a:fld>
            <a:endParaRPr lang="es-AR"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a:extLst>
              <a:ext uri="{FF2B5EF4-FFF2-40B4-BE49-F238E27FC236}">
                <a16:creationId xmlns:a16="http://schemas.microsoft.com/office/drawing/2014/main" id="{AAD80743-65EA-47B9-99E5-7D172E4EBA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Marcador de notas">
            <a:extLst>
              <a:ext uri="{FF2B5EF4-FFF2-40B4-BE49-F238E27FC236}">
                <a16:creationId xmlns:a16="http://schemas.microsoft.com/office/drawing/2014/main" id="{FA157EEA-C20A-4826-8129-62158CFC5E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30052" name="3 Marcador de número de diapositiva">
            <a:extLst>
              <a:ext uri="{FF2B5EF4-FFF2-40B4-BE49-F238E27FC236}">
                <a16:creationId xmlns:a16="http://schemas.microsoft.com/office/drawing/2014/main" id="{02574378-2244-46D7-9A21-636F8AD31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B71230-814D-4AF1-B632-1F4A0D17E96A}" type="slidenum">
              <a:rPr lang="es-AR" altLang="en-US">
                <a:latin typeface="Arial" panose="020B0604020202020204" pitchFamily="34" charset="0"/>
              </a:rPr>
              <a:pPr>
                <a:spcBef>
                  <a:spcPct val="0"/>
                </a:spcBef>
              </a:pPr>
              <a:t>68</a:t>
            </a:fld>
            <a:endParaRPr lang="es-AR"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a:extLst>
              <a:ext uri="{FF2B5EF4-FFF2-40B4-BE49-F238E27FC236}">
                <a16:creationId xmlns:a16="http://schemas.microsoft.com/office/drawing/2014/main" id="{E396105C-F015-44C5-A27F-EE54A13F64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a:extLst>
              <a:ext uri="{FF2B5EF4-FFF2-40B4-BE49-F238E27FC236}">
                <a16:creationId xmlns:a16="http://schemas.microsoft.com/office/drawing/2014/main" id="{DC3F025A-5A71-4469-A6B4-8FBA3450E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32100" name="3 Marcador de número de diapositiva">
            <a:extLst>
              <a:ext uri="{FF2B5EF4-FFF2-40B4-BE49-F238E27FC236}">
                <a16:creationId xmlns:a16="http://schemas.microsoft.com/office/drawing/2014/main" id="{3C38DBE2-75E6-4DB7-8F90-3F007254B2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3FADAA-5E4E-425E-A518-BF2FF7B28A3F}" type="slidenum">
              <a:rPr lang="es-ES" altLang="en-US">
                <a:latin typeface="Arial" panose="020B0604020202020204" pitchFamily="34" charset="0"/>
              </a:rPr>
              <a:pPr>
                <a:spcBef>
                  <a:spcPct val="0"/>
                </a:spcBef>
              </a:pPr>
              <a:t>69</a:t>
            </a:fld>
            <a:endParaRPr lang="es-E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DED54C9D-67B8-4A10-82EA-E39AA290B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Marcador de notas">
            <a:extLst>
              <a:ext uri="{FF2B5EF4-FFF2-40B4-BE49-F238E27FC236}">
                <a16:creationId xmlns:a16="http://schemas.microsoft.com/office/drawing/2014/main" id="{11D8C193-C3BF-47C0-BE6D-F8A4C8C9F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34148" name="3 Marcador de número de diapositiva">
            <a:extLst>
              <a:ext uri="{FF2B5EF4-FFF2-40B4-BE49-F238E27FC236}">
                <a16:creationId xmlns:a16="http://schemas.microsoft.com/office/drawing/2014/main" id="{96CEECA9-8EBC-446A-A314-7B15D631AD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CD96AA-40D8-4F82-9493-A467C26F3B0B}" type="slidenum">
              <a:rPr lang="es-AR" altLang="en-US">
                <a:latin typeface="Arial" panose="020B0604020202020204" pitchFamily="34" charset="0"/>
              </a:rPr>
              <a:pPr>
                <a:spcBef>
                  <a:spcPct val="0"/>
                </a:spcBef>
              </a:pPr>
              <a:t>70</a:t>
            </a:fld>
            <a:endParaRPr lang="es-AR"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a:extLst>
              <a:ext uri="{FF2B5EF4-FFF2-40B4-BE49-F238E27FC236}">
                <a16:creationId xmlns:a16="http://schemas.microsoft.com/office/drawing/2014/main" id="{60FF5196-E348-4C88-A8E4-2C2D12C45E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BC40CE-F17E-4D38-AE7E-EDDF07D362F2}" type="slidenum">
              <a:rPr lang="es-ES" altLang="en-US">
                <a:latin typeface="Arial" panose="020B0604020202020204" pitchFamily="34" charset="0"/>
              </a:rPr>
              <a:pPr>
                <a:spcBef>
                  <a:spcPct val="0"/>
                </a:spcBef>
              </a:pPr>
              <a:t>71</a:t>
            </a:fld>
            <a:endParaRPr lang="es-ES" altLang="en-US">
              <a:latin typeface="Arial" panose="020B0604020202020204" pitchFamily="34" charset="0"/>
            </a:endParaRPr>
          </a:p>
        </p:txBody>
      </p:sp>
      <p:sp>
        <p:nvSpPr>
          <p:cNvPr id="136195" name="Rectangle 2">
            <a:extLst>
              <a:ext uri="{FF2B5EF4-FFF2-40B4-BE49-F238E27FC236}">
                <a16:creationId xmlns:a16="http://schemas.microsoft.com/office/drawing/2014/main" id="{AD002948-7D06-40FA-AFE7-605CA617B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55F7D709-B371-4D77-A1EB-EEDEC55B9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a:extLst>
              <a:ext uri="{FF2B5EF4-FFF2-40B4-BE49-F238E27FC236}">
                <a16:creationId xmlns:a16="http://schemas.microsoft.com/office/drawing/2014/main" id="{A2C5E1FB-D58F-40CD-B046-CEB0BE8B64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9AADF8-C9B3-4825-8470-7CDD94CC105E}" type="slidenum">
              <a:rPr lang="es-ES" altLang="en-US">
                <a:latin typeface="Arial" panose="020B0604020202020204" pitchFamily="34" charset="0"/>
              </a:rPr>
              <a:pPr>
                <a:spcBef>
                  <a:spcPct val="0"/>
                </a:spcBef>
              </a:pPr>
              <a:t>72</a:t>
            </a:fld>
            <a:endParaRPr lang="es-ES" altLang="en-US">
              <a:latin typeface="Arial" panose="020B0604020202020204" pitchFamily="34" charset="0"/>
            </a:endParaRPr>
          </a:p>
        </p:txBody>
      </p:sp>
      <p:sp>
        <p:nvSpPr>
          <p:cNvPr id="138243" name="Rectangle 2">
            <a:extLst>
              <a:ext uri="{FF2B5EF4-FFF2-40B4-BE49-F238E27FC236}">
                <a16:creationId xmlns:a16="http://schemas.microsoft.com/office/drawing/2014/main" id="{D348F221-F9FC-489C-BD20-58DE12E825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a:extLst>
              <a:ext uri="{FF2B5EF4-FFF2-40B4-BE49-F238E27FC236}">
                <a16:creationId xmlns:a16="http://schemas.microsoft.com/office/drawing/2014/main" id="{959CFB55-07F4-4F94-A664-B2A47129E8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31">
            <a:extLst>
              <a:ext uri="{FF2B5EF4-FFF2-40B4-BE49-F238E27FC236}">
                <a16:creationId xmlns:a16="http://schemas.microsoft.com/office/drawing/2014/main" id="{2EDA0E4D-AF06-414A-AD5E-D0D3D5027F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954096-8A39-461F-9BE6-DDB7349DADA3}" type="slidenum">
              <a:rPr lang="es-ES" altLang="en-US">
                <a:latin typeface="Arial" panose="020B0604020202020204" pitchFamily="34" charset="0"/>
              </a:rPr>
              <a:pPr>
                <a:spcBef>
                  <a:spcPct val="0"/>
                </a:spcBef>
              </a:pPr>
              <a:t>73</a:t>
            </a:fld>
            <a:endParaRPr lang="es-ES" altLang="en-US">
              <a:latin typeface="Arial" panose="020B0604020202020204" pitchFamily="34" charset="0"/>
            </a:endParaRPr>
          </a:p>
        </p:txBody>
      </p:sp>
      <p:sp>
        <p:nvSpPr>
          <p:cNvPr id="140291" name="Rectangle 2">
            <a:extLst>
              <a:ext uri="{FF2B5EF4-FFF2-40B4-BE49-F238E27FC236}">
                <a16:creationId xmlns:a16="http://schemas.microsoft.com/office/drawing/2014/main" id="{E3A321B0-5CEE-4961-B107-457E9F980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a:extLst>
              <a:ext uri="{FF2B5EF4-FFF2-40B4-BE49-F238E27FC236}">
                <a16:creationId xmlns:a16="http://schemas.microsoft.com/office/drawing/2014/main" id="{18C84399-5431-4B85-9619-97F3F9C79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a:extLst>
              <a:ext uri="{FF2B5EF4-FFF2-40B4-BE49-F238E27FC236}">
                <a16:creationId xmlns:a16="http://schemas.microsoft.com/office/drawing/2014/main" id="{5B313D48-4BF4-4202-B5F5-8DB3002F00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A37615-7FBD-4F3E-8FD7-3114A65607FE}" type="slidenum">
              <a:rPr lang="es-ES" altLang="en-US">
                <a:latin typeface="Arial" panose="020B0604020202020204" pitchFamily="34" charset="0"/>
              </a:rPr>
              <a:pPr>
                <a:spcBef>
                  <a:spcPct val="0"/>
                </a:spcBef>
              </a:pPr>
              <a:t>74</a:t>
            </a:fld>
            <a:endParaRPr lang="es-ES" altLang="en-US">
              <a:latin typeface="Arial" panose="020B0604020202020204" pitchFamily="34" charset="0"/>
            </a:endParaRPr>
          </a:p>
        </p:txBody>
      </p:sp>
      <p:sp>
        <p:nvSpPr>
          <p:cNvPr id="142339" name="Rectangle 2">
            <a:extLst>
              <a:ext uri="{FF2B5EF4-FFF2-40B4-BE49-F238E27FC236}">
                <a16:creationId xmlns:a16="http://schemas.microsoft.com/office/drawing/2014/main" id="{EC87CDE6-0739-49EB-94C7-DDB867451E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a:extLst>
              <a:ext uri="{FF2B5EF4-FFF2-40B4-BE49-F238E27FC236}">
                <a16:creationId xmlns:a16="http://schemas.microsoft.com/office/drawing/2014/main" id="{7658AFA7-1027-4F69-AA2F-5C9024D42E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a:extLst>
              <a:ext uri="{FF2B5EF4-FFF2-40B4-BE49-F238E27FC236}">
                <a16:creationId xmlns:a16="http://schemas.microsoft.com/office/drawing/2014/main" id="{C5087C9B-65F4-4D88-A086-486546EE9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551C45-C565-4FEE-B0F2-FE216971383A}" type="slidenum">
              <a:rPr lang="es-ES" altLang="en-US">
                <a:latin typeface="Arial" panose="020B0604020202020204" pitchFamily="34" charset="0"/>
              </a:rPr>
              <a:pPr>
                <a:spcBef>
                  <a:spcPct val="0"/>
                </a:spcBef>
              </a:pPr>
              <a:t>75</a:t>
            </a:fld>
            <a:endParaRPr lang="es-ES" altLang="en-US">
              <a:latin typeface="Arial" panose="020B0604020202020204" pitchFamily="34" charset="0"/>
            </a:endParaRPr>
          </a:p>
        </p:txBody>
      </p:sp>
      <p:sp>
        <p:nvSpPr>
          <p:cNvPr id="144387" name="Rectangle 2">
            <a:extLst>
              <a:ext uri="{FF2B5EF4-FFF2-40B4-BE49-F238E27FC236}">
                <a16:creationId xmlns:a16="http://schemas.microsoft.com/office/drawing/2014/main" id="{0D18D485-F6A5-4360-95F0-516E7D5C4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CD0DCF40-6A72-4F57-9509-924FD78F66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2D062D0F-2559-4612-97D2-72DF6A6F6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a:extLst>
              <a:ext uri="{FF2B5EF4-FFF2-40B4-BE49-F238E27FC236}">
                <a16:creationId xmlns:a16="http://schemas.microsoft.com/office/drawing/2014/main" id="{B95ED95E-18B0-4906-A02B-80E949E059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24580" name="3 Marcador de número de diapositiva">
            <a:extLst>
              <a:ext uri="{FF2B5EF4-FFF2-40B4-BE49-F238E27FC236}">
                <a16:creationId xmlns:a16="http://schemas.microsoft.com/office/drawing/2014/main" id="{38787FE9-51E7-40C2-B556-C63FCE22DA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9FBAF3-A324-48FA-8622-4673EDB611A4}" type="slidenum">
              <a:rPr lang="es-AR" altLang="en-US">
                <a:latin typeface="Arial" panose="020B0604020202020204" pitchFamily="34" charset="0"/>
              </a:rPr>
              <a:pPr>
                <a:spcBef>
                  <a:spcPct val="0"/>
                </a:spcBef>
              </a:pPr>
              <a:t>11</a:t>
            </a:fld>
            <a:endParaRPr lang="es-AR"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a:extLst>
              <a:ext uri="{FF2B5EF4-FFF2-40B4-BE49-F238E27FC236}">
                <a16:creationId xmlns:a16="http://schemas.microsoft.com/office/drawing/2014/main" id="{6CCB9F59-121F-4E17-A7B1-993BB0836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950BBA-248B-4DE0-AB52-D026CAF8E081}" type="slidenum">
              <a:rPr lang="es-ES" altLang="en-US">
                <a:latin typeface="Arial" panose="020B0604020202020204" pitchFamily="34" charset="0"/>
              </a:rPr>
              <a:pPr>
                <a:spcBef>
                  <a:spcPct val="0"/>
                </a:spcBef>
              </a:pPr>
              <a:t>76</a:t>
            </a:fld>
            <a:endParaRPr lang="es-ES" altLang="en-US">
              <a:latin typeface="Arial" panose="020B0604020202020204" pitchFamily="34" charset="0"/>
            </a:endParaRPr>
          </a:p>
        </p:txBody>
      </p:sp>
      <p:sp>
        <p:nvSpPr>
          <p:cNvPr id="146435" name="Rectangle 2">
            <a:extLst>
              <a:ext uri="{FF2B5EF4-FFF2-40B4-BE49-F238E27FC236}">
                <a16:creationId xmlns:a16="http://schemas.microsoft.com/office/drawing/2014/main" id="{E0C53300-642D-428F-BDFD-745286D75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a:extLst>
              <a:ext uri="{FF2B5EF4-FFF2-40B4-BE49-F238E27FC236}">
                <a16:creationId xmlns:a16="http://schemas.microsoft.com/office/drawing/2014/main" id="{7EF3741F-BAB2-4611-AC04-83ABC74700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a:extLst>
              <a:ext uri="{FF2B5EF4-FFF2-40B4-BE49-F238E27FC236}">
                <a16:creationId xmlns:a16="http://schemas.microsoft.com/office/drawing/2014/main" id="{E71833A3-BFD6-48E2-A23D-02B0DA302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E92173-0344-4538-830C-95A62BE8249E}" type="slidenum">
              <a:rPr lang="es-ES" altLang="en-US">
                <a:latin typeface="Arial" panose="020B0604020202020204" pitchFamily="34" charset="0"/>
              </a:rPr>
              <a:pPr>
                <a:spcBef>
                  <a:spcPct val="0"/>
                </a:spcBef>
              </a:pPr>
              <a:t>77</a:t>
            </a:fld>
            <a:endParaRPr lang="es-ES" altLang="en-US">
              <a:latin typeface="Arial" panose="020B0604020202020204" pitchFamily="34" charset="0"/>
            </a:endParaRPr>
          </a:p>
        </p:txBody>
      </p:sp>
      <p:sp>
        <p:nvSpPr>
          <p:cNvPr id="148483" name="Rectangle 2">
            <a:extLst>
              <a:ext uri="{FF2B5EF4-FFF2-40B4-BE49-F238E27FC236}">
                <a16:creationId xmlns:a16="http://schemas.microsoft.com/office/drawing/2014/main" id="{3A211A1A-B7A1-461A-AC72-3BEA3C790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a:extLst>
              <a:ext uri="{FF2B5EF4-FFF2-40B4-BE49-F238E27FC236}">
                <a16:creationId xmlns:a16="http://schemas.microsoft.com/office/drawing/2014/main" id="{A0D70462-8001-48A9-A4E1-75A0EAF317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a:extLst>
              <a:ext uri="{FF2B5EF4-FFF2-40B4-BE49-F238E27FC236}">
                <a16:creationId xmlns:a16="http://schemas.microsoft.com/office/drawing/2014/main" id="{16A12383-38D3-42A6-9145-DEAE54962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D563FB-8C9C-4D0F-B490-F1CEE414ABDC}" type="slidenum">
              <a:rPr lang="es-ES" altLang="en-US">
                <a:latin typeface="Arial" panose="020B0604020202020204" pitchFamily="34" charset="0"/>
              </a:rPr>
              <a:pPr>
                <a:spcBef>
                  <a:spcPct val="0"/>
                </a:spcBef>
              </a:pPr>
              <a:t>78</a:t>
            </a:fld>
            <a:endParaRPr lang="es-ES" altLang="en-US">
              <a:latin typeface="Arial" panose="020B0604020202020204" pitchFamily="34" charset="0"/>
            </a:endParaRPr>
          </a:p>
        </p:txBody>
      </p:sp>
      <p:sp>
        <p:nvSpPr>
          <p:cNvPr id="150531" name="Rectangle 2">
            <a:extLst>
              <a:ext uri="{FF2B5EF4-FFF2-40B4-BE49-F238E27FC236}">
                <a16:creationId xmlns:a16="http://schemas.microsoft.com/office/drawing/2014/main" id="{5993E8A5-D26C-42E3-BE65-35DE4511E0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a:extLst>
              <a:ext uri="{FF2B5EF4-FFF2-40B4-BE49-F238E27FC236}">
                <a16:creationId xmlns:a16="http://schemas.microsoft.com/office/drawing/2014/main" id="{6A13FB3C-FB43-45F7-8F80-B4500641D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a:extLst>
              <a:ext uri="{FF2B5EF4-FFF2-40B4-BE49-F238E27FC236}">
                <a16:creationId xmlns:a16="http://schemas.microsoft.com/office/drawing/2014/main" id="{3CC3C87B-B644-47E6-BF63-16E21A0697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6AA47B-BF48-4C24-A270-13EF8B18EC34}" type="slidenum">
              <a:rPr lang="es-ES" altLang="en-US">
                <a:latin typeface="Arial" panose="020B0604020202020204" pitchFamily="34" charset="0"/>
              </a:rPr>
              <a:pPr>
                <a:spcBef>
                  <a:spcPct val="0"/>
                </a:spcBef>
              </a:pPr>
              <a:t>79</a:t>
            </a:fld>
            <a:endParaRPr lang="es-ES" altLang="en-US">
              <a:latin typeface="Arial" panose="020B0604020202020204" pitchFamily="34" charset="0"/>
            </a:endParaRPr>
          </a:p>
        </p:txBody>
      </p:sp>
      <p:sp>
        <p:nvSpPr>
          <p:cNvPr id="152579" name="Rectangle 2">
            <a:extLst>
              <a:ext uri="{FF2B5EF4-FFF2-40B4-BE49-F238E27FC236}">
                <a16:creationId xmlns:a16="http://schemas.microsoft.com/office/drawing/2014/main" id="{17E98A0C-5CB2-46D9-B03B-C8F0EFDCC4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a:extLst>
              <a:ext uri="{FF2B5EF4-FFF2-40B4-BE49-F238E27FC236}">
                <a16:creationId xmlns:a16="http://schemas.microsoft.com/office/drawing/2014/main" id="{C1DEA0C5-B55E-421B-9F89-214B647266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a:extLst>
              <a:ext uri="{FF2B5EF4-FFF2-40B4-BE49-F238E27FC236}">
                <a16:creationId xmlns:a16="http://schemas.microsoft.com/office/drawing/2014/main" id="{5A9CFE86-071C-400C-B4B1-C5A3228075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63F243-8BA2-4EA1-97B2-DA2F12096C36}" type="slidenum">
              <a:rPr lang="es-ES" altLang="en-US">
                <a:latin typeface="Arial" panose="020B0604020202020204" pitchFamily="34" charset="0"/>
              </a:rPr>
              <a:pPr>
                <a:spcBef>
                  <a:spcPct val="0"/>
                </a:spcBef>
              </a:pPr>
              <a:t>80</a:t>
            </a:fld>
            <a:endParaRPr lang="es-ES" altLang="en-US">
              <a:latin typeface="Arial" panose="020B0604020202020204" pitchFamily="34" charset="0"/>
            </a:endParaRPr>
          </a:p>
        </p:txBody>
      </p:sp>
      <p:sp>
        <p:nvSpPr>
          <p:cNvPr id="154627" name="Rectangle 2">
            <a:extLst>
              <a:ext uri="{FF2B5EF4-FFF2-40B4-BE49-F238E27FC236}">
                <a16:creationId xmlns:a16="http://schemas.microsoft.com/office/drawing/2014/main" id="{835ABE91-911C-41FA-B036-7716E96094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a:extLst>
              <a:ext uri="{FF2B5EF4-FFF2-40B4-BE49-F238E27FC236}">
                <a16:creationId xmlns:a16="http://schemas.microsoft.com/office/drawing/2014/main" id="{7A654951-4E09-4649-A7F7-F22AA4A4C2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a:extLst>
              <a:ext uri="{FF2B5EF4-FFF2-40B4-BE49-F238E27FC236}">
                <a16:creationId xmlns:a16="http://schemas.microsoft.com/office/drawing/2014/main" id="{CBE208E5-850C-461D-AE26-522F05ED10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45CFF0-B85D-4A33-9B76-6FDA6D06CE7C}" type="slidenum">
              <a:rPr lang="es-ES" altLang="en-US">
                <a:latin typeface="Arial" panose="020B0604020202020204" pitchFamily="34" charset="0"/>
              </a:rPr>
              <a:pPr>
                <a:spcBef>
                  <a:spcPct val="0"/>
                </a:spcBef>
              </a:pPr>
              <a:t>81</a:t>
            </a:fld>
            <a:endParaRPr lang="es-ES" altLang="en-US">
              <a:latin typeface="Arial" panose="020B0604020202020204" pitchFamily="34" charset="0"/>
            </a:endParaRPr>
          </a:p>
        </p:txBody>
      </p:sp>
      <p:sp>
        <p:nvSpPr>
          <p:cNvPr id="156675" name="Rectangle 2">
            <a:extLst>
              <a:ext uri="{FF2B5EF4-FFF2-40B4-BE49-F238E27FC236}">
                <a16:creationId xmlns:a16="http://schemas.microsoft.com/office/drawing/2014/main" id="{FC853B04-01AA-4ADD-B96D-4DB55866B0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a:extLst>
              <a:ext uri="{FF2B5EF4-FFF2-40B4-BE49-F238E27FC236}">
                <a16:creationId xmlns:a16="http://schemas.microsoft.com/office/drawing/2014/main" id="{658CD843-D62B-41B9-AB48-6364BDC01A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a:extLst>
              <a:ext uri="{FF2B5EF4-FFF2-40B4-BE49-F238E27FC236}">
                <a16:creationId xmlns:a16="http://schemas.microsoft.com/office/drawing/2014/main" id="{3277A502-7727-4481-B714-E05DDADEA1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DD24C9-AD4A-4A6F-AAD6-542BF0E8C2C3}" type="slidenum">
              <a:rPr lang="es-ES" altLang="en-US">
                <a:latin typeface="Arial" panose="020B0604020202020204" pitchFamily="34" charset="0"/>
              </a:rPr>
              <a:pPr>
                <a:spcBef>
                  <a:spcPct val="0"/>
                </a:spcBef>
              </a:pPr>
              <a:t>82</a:t>
            </a:fld>
            <a:endParaRPr lang="es-ES" altLang="en-US">
              <a:latin typeface="Arial" panose="020B0604020202020204" pitchFamily="34" charset="0"/>
            </a:endParaRPr>
          </a:p>
        </p:txBody>
      </p:sp>
      <p:sp>
        <p:nvSpPr>
          <p:cNvPr id="158723" name="Rectangle 2">
            <a:extLst>
              <a:ext uri="{FF2B5EF4-FFF2-40B4-BE49-F238E27FC236}">
                <a16:creationId xmlns:a16="http://schemas.microsoft.com/office/drawing/2014/main" id="{E8A03354-2193-4D91-B599-54E0D934F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a:extLst>
              <a:ext uri="{FF2B5EF4-FFF2-40B4-BE49-F238E27FC236}">
                <a16:creationId xmlns:a16="http://schemas.microsoft.com/office/drawing/2014/main" id="{CD07BA30-3356-4882-A241-E4C60537D6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31">
            <a:extLst>
              <a:ext uri="{FF2B5EF4-FFF2-40B4-BE49-F238E27FC236}">
                <a16:creationId xmlns:a16="http://schemas.microsoft.com/office/drawing/2014/main" id="{89F68E1D-18A2-49E5-8003-96B6335236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A6CA68-83BD-4169-A425-779CFDC1ACEA}" type="slidenum">
              <a:rPr lang="es-ES" altLang="en-US">
                <a:latin typeface="Arial" panose="020B0604020202020204" pitchFamily="34" charset="0"/>
              </a:rPr>
              <a:pPr>
                <a:spcBef>
                  <a:spcPct val="0"/>
                </a:spcBef>
              </a:pPr>
              <a:t>83</a:t>
            </a:fld>
            <a:endParaRPr lang="es-ES" altLang="en-US">
              <a:latin typeface="Arial" panose="020B0604020202020204" pitchFamily="34" charset="0"/>
            </a:endParaRPr>
          </a:p>
        </p:txBody>
      </p:sp>
      <p:sp>
        <p:nvSpPr>
          <p:cNvPr id="160771" name="Rectangle 2">
            <a:extLst>
              <a:ext uri="{FF2B5EF4-FFF2-40B4-BE49-F238E27FC236}">
                <a16:creationId xmlns:a16="http://schemas.microsoft.com/office/drawing/2014/main" id="{8C3346F7-6E9B-4F31-9EBF-E38C76B4FD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a:extLst>
              <a:ext uri="{FF2B5EF4-FFF2-40B4-BE49-F238E27FC236}">
                <a16:creationId xmlns:a16="http://schemas.microsoft.com/office/drawing/2014/main" id="{82A8319A-7ABA-4D10-81B1-5E300D2E82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31">
            <a:extLst>
              <a:ext uri="{FF2B5EF4-FFF2-40B4-BE49-F238E27FC236}">
                <a16:creationId xmlns:a16="http://schemas.microsoft.com/office/drawing/2014/main" id="{F35D9E6C-FAC7-4767-A563-03DAF0F844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FB7852-F33E-4F85-A0A5-ABC4B88413D4}" type="slidenum">
              <a:rPr lang="es-ES" altLang="en-US">
                <a:latin typeface="Arial" panose="020B0604020202020204" pitchFamily="34" charset="0"/>
              </a:rPr>
              <a:pPr>
                <a:spcBef>
                  <a:spcPct val="0"/>
                </a:spcBef>
              </a:pPr>
              <a:t>84</a:t>
            </a:fld>
            <a:endParaRPr lang="es-ES" altLang="en-US">
              <a:latin typeface="Arial" panose="020B0604020202020204" pitchFamily="34" charset="0"/>
            </a:endParaRPr>
          </a:p>
        </p:txBody>
      </p:sp>
      <p:sp>
        <p:nvSpPr>
          <p:cNvPr id="162819" name="Rectangle 2">
            <a:extLst>
              <a:ext uri="{FF2B5EF4-FFF2-40B4-BE49-F238E27FC236}">
                <a16:creationId xmlns:a16="http://schemas.microsoft.com/office/drawing/2014/main" id="{5CD7F6DB-30E5-4D72-95F6-4F8561D24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89E139B4-3D99-4AC1-B674-D04FB80B1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a:extLst>
              <a:ext uri="{FF2B5EF4-FFF2-40B4-BE49-F238E27FC236}">
                <a16:creationId xmlns:a16="http://schemas.microsoft.com/office/drawing/2014/main" id="{3D2275C0-519C-4AFA-97DC-A3212A4B8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2 Marcador de notas">
            <a:extLst>
              <a:ext uri="{FF2B5EF4-FFF2-40B4-BE49-F238E27FC236}">
                <a16:creationId xmlns:a16="http://schemas.microsoft.com/office/drawing/2014/main" id="{726AA1B1-F5E3-41C9-941A-8BEFB7FBF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64868" name="3 Marcador de número de diapositiva">
            <a:extLst>
              <a:ext uri="{FF2B5EF4-FFF2-40B4-BE49-F238E27FC236}">
                <a16:creationId xmlns:a16="http://schemas.microsoft.com/office/drawing/2014/main" id="{FE0255B1-7238-4EC8-8A33-27C4E6E19D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443ECE-4DCE-4EE8-BD79-A15BEA156EFC}" type="slidenum">
              <a:rPr lang="es-ES" altLang="en-US">
                <a:latin typeface="Arial" panose="020B0604020202020204" pitchFamily="34" charset="0"/>
              </a:rPr>
              <a:pPr>
                <a:spcBef>
                  <a:spcPct val="0"/>
                </a:spcBef>
              </a:pPr>
              <a:t>85</a:t>
            </a:fld>
            <a:endParaRPr lang="es-E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1767D7A-7262-4C29-8790-BE81533B1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F35B89-11F3-4910-B456-FAE88FF63DF0}" type="slidenum">
              <a:rPr lang="es-ES_tradnl" altLang="en-US">
                <a:latin typeface="Arial" panose="020B0604020202020204" pitchFamily="34" charset="0"/>
              </a:rPr>
              <a:pPr>
                <a:spcBef>
                  <a:spcPct val="0"/>
                </a:spcBef>
              </a:pPr>
              <a:t>12</a:t>
            </a:fld>
            <a:endParaRPr lang="es-ES_tradnl" altLang="en-US">
              <a:latin typeface="Arial" panose="020B0604020202020204" pitchFamily="34" charset="0"/>
            </a:endParaRPr>
          </a:p>
        </p:txBody>
      </p:sp>
      <p:sp>
        <p:nvSpPr>
          <p:cNvPr id="26627" name="Rectangle 2">
            <a:extLst>
              <a:ext uri="{FF2B5EF4-FFF2-40B4-BE49-F238E27FC236}">
                <a16:creationId xmlns:a16="http://schemas.microsoft.com/office/drawing/2014/main" id="{C9F297D3-281F-4057-9FB1-9DD954A7CE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C83A83FF-AC43-4AF0-B09C-F061CFBAF3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31">
            <a:extLst>
              <a:ext uri="{FF2B5EF4-FFF2-40B4-BE49-F238E27FC236}">
                <a16:creationId xmlns:a16="http://schemas.microsoft.com/office/drawing/2014/main" id="{53830F15-7B43-491B-9686-FD17A893F2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26CD-61E3-4E08-BC01-D21A917C4AB2}" type="slidenum">
              <a:rPr lang="es-ES" altLang="en-US">
                <a:latin typeface="Arial" panose="020B0604020202020204" pitchFamily="34" charset="0"/>
              </a:rPr>
              <a:pPr>
                <a:spcBef>
                  <a:spcPct val="0"/>
                </a:spcBef>
              </a:pPr>
              <a:t>86</a:t>
            </a:fld>
            <a:endParaRPr lang="es-ES" altLang="en-US">
              <a:latin typeface="Arial" panose="020B0604020202020204" pitchFamily="34" charset="0"/>
            </a:endParaRPr>
          </a:p>
        </p:txBody>
      </p:sp>
      <p:sp>
        <p:nvSpPr>
          <p:cNvPr id="166915" name="Rectangle 2">
            <a:extLst>
              <a:ext uri="{FF2B5EF4-FFF2-40B4-BE49-F238E27FC236}">
                <a16:creationId xmlns:a16="http://schemas.microsoft.com/office/drawing/2014/main" id="{9468355C-9840-4D08-950C-F7CDFC95DB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a:extLst>
              <a:ext uri="{FF2B5EF4-FFF2-40B4-BE49-F238E27FC236}">
                <a16:creationId xmlns:a16="http://schemas.microsoft.com/office/drawing/2014/main" id="{982D50B4-9D46-464C-B712-F7631FBCD2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a:extLst>
              <a:ext uri="{FF2B5EF4-FFF2-40B4-BE49-F238E27FC236}">
                <a16:creationId xmlns:a16="http://schemas.microsoft.com/office/drawing/2014/main" id="{9401F0D8-EC92-45AA-93A6-EC7CFA9A4E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2 Marcador de notas">
            <a:extLst>
              <a:ext uri="{FF2B5EF4-FFF2-40B4-BE49-F238E27FC236}">
                <a16:creationId xmlns:a16="http://schemas.microsoft.com/office/drawing/2014/main" id="{080E15EB-3E8F-4D40-BD16-42820C61E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68964" name="3 Marcador de número de diapositiva">
            <a:extLst>
              <a:ext uri="{FF2B5EF4-FFF2-40B4-BE49-F238E27FC236}">
                <a16:creationId xmlns:a16="http://schemas.microsoft.com/office/drawing/2014/main" id="{A669AFC5-F9C8-4A19-AA39-241FEC4B25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492E4C-9AAC-48EC-92C3-DA9013968095}" type="slidenum">
              <a:rPr lang="es-ES" altLang="en-US">
                <a:latin typeface="Arial" panose="020B0604020202020204" pitchFamily="34" charset="0"/>
              </a:rPr>
              <a:pPr>
                <a:spcBef>
                  <a:spcPct val="0"/>
                </a:spcBef>
              </a:pPr>
              <a:t>87</a:t>
            </a:fld>
            <a:endParaRPr lang="es-E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31">
            <a:extLst>
              <a:ext uri="{FF2B5EF4-FFF2-40B4-BE49-F238E27FC236}">
                <a16:creationId xmlns:a16="http://schemas.microsoft.com/office/drawing/2014/main" id="{C7451C1B-5A84-408C-9A3B-DB6BF1CE4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201B7-8A91-4D96-BBC4-2A7EBCA040C4}" type="slidenum">
              <a:rPr lang="es-ES" altLang="en-US">
                <a:latin typeface="Arial" panose="020B0604020202020204" pitchFamily="34" charset="0"/>
              </a:rPr>
              <a:pPr>
                <a:spcBef>
                  <a:spcPct val="0"/>
                </a:spcBef>
              </a:pPr>
              <a:t>88</a:t>
            </a:fld>
            <a:endParaRPr lang="es-ES" altLang="en-US">
              <a:latin typeface="Arial" panose="020B0604020202020204" pitchFamily="34" charset="0"/>
            </a:endParaRPr>
          </a:p>
        </p:txBody>
      </p:sp>
      <p:sp>
        <p:nvSpPr>
          <p:cNvPr id="171011" name="Rectangle 2">
            <a:extLst>
              <a:ext uri="{FF2B5EF4-FFF2-40B4-BE49-F238E27FC236}">
                <a16:creationId xmlns:a16="http://schemas.microsoft.com/office/drawing/2014/main" id="{F419968A-DA72-4786-B8F3-1887BD095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a:extLst>
              <a:ext uri="{FF2B5EF4-FFF2-40B4-BE49-F238E27FC236}">
                <a16:creationId xmlns:a16="http://schemas.microsoft.com/office/drawing/2014/main" id="{B32E0C50-2A2E-46A2-ABE4-6821D82CA1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31">
            <a:extLst>
              <a:ext uri="{FF2B5EF4-FFF2-40B4-BE49-F238E27FC236}">
                <a16:creationId xmlns:a16="http://schemas.microsoft.com/office/drawing/2014/main" id="{7772A250-41E8-4D86-B3CE-66C115166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B416A-ED0D-4163-A4D1-D4674C8735FA}" type="slidenum">
              <a:rPr lang="es-ES" altLang="en-US">
                <a:latin typeface="Arial" panose="020B0604020202020204" pitchFamily="34" charset="0"/>
              </a:rPr>
              <a:pPr>
                <a:spcBef>
                  <a:spcPct val="0"/>
                </a:spcBef>
              </a:pPr>
              <a:t>89</a:t>
            </a:fld>
            <a:endParaRPr lang="es-ES" altLang="en-US">
              <a:latin typeface="Arial" panose="020B0604020202020204" pitchFamily="34" charset="0"/>
            </a:endParaRPr>
          </a:p>
        </p:txBody>
      </p:sp>
      <p:sp>
        <p:nvSpPr>
          <p:cNvPr id="173059" name="Rectangle 2">
            <a:extLst>
              <a:ext uri="{FF2B5EF4-FFF2-40B4-BE49-F238E27FC236}">
                <a16:creationId xmlns:a16="http://schemas.microsoft.com/office/drawing/2014/main" id="{2AAA2DAF-8937-4E23-B8C1-79B139924A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a:extLst>
              <a:ext uri="{FF2B5EF4-FFF2-40B4-BE49-F238E27FC236}">
                <a16:creationId xmlns:a16="http://schemas.microsoft.com/office/drawing/2014/main" id="{579B9005-1925-41FB-A73C-EE771566CE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31">
            <a:extLst>
              <a:ext uri="{FF2B5EF4-FFF2-40B4-BE49-F238E27FC236}">
                <a16:creationId xmlns:a16="http://schemas.microsoft.com/office/drawing/2014/main" id="{1AAC374B-7774-47B5-87CB-257DF5550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C9C755-AF0A-4069-A624-8EE7D4C72F76}" type="slidenum">
              <a:rPr lang="es-ES" altLang="en-US">
                <a:latin typeface="Arial" panose="020B0604020202020204" pitchFamily="34" charset="0"/>
              </a:rPr>
              <a:pPr>
                <a:spcBef>
                  <a:spcPct val="0"/>
                </a:spcBef>
              </a:pPr>
              <a:t>90</a:t>
            </a:fld>
            <a:endParaRPr lang="es-ES" altLang="en-US">
              <a:latin typeface="Arial" panose="020B0604020202020204" pitchFamily="34" charset="0"/>
            </a:endParaRPr>
          </a:p>
        </p:txBody>
      </p:sp>
      <p:sp>
        <p:nvSpPr>
          <p:cNvPr id="175107" name="Rectangle 2">
            <a:extLst>
              <a:ext uri="{FF2B5EF4-FFF2-40B4-BE49-F238E27FC236}">
                <a16:creationId xmlns:a16="http://schemas.microsoft.com/office/drawing/2014/main" id="{1F57C065-3F69-4276-B6D8-8E465A96E4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a:extLst>
              <a:ext uri="{FF2B5EF4-FFF2-40B4-BE49-F238E27FC236}">
                <a16:creationId xmlns:a16="http://schemas.microsoft.com/office/drawing/2014/main" id="{A5130E89-F3EB-4DEE-A074-D55F6C847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31">
            <a:extLst>
              <a:ext uri="{FF2B5EF4-FFF2-40B4-BE49-F238E27FC236}">
                <a16:creationId xmlns:a16="http://schemas.microsoft.com/office/drawing/2014/main" id="{452460D8-4AB8-470E-BA2A-4216860FC1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1A2F45-CFEA-4D0F-8DA6-C1EC36CE7308}" type="slidenum">
              <a:rPr lang="es-ES" altLang="en-US">
                <a:latin typeface="Arial" panose="020B0604020202020204" pitchFamily="34" charset="0"/>
              </a:rPr>
              <a:pPr>
                <a:spcBef>
                  <a:spcPct val="0"/>
                </a:spcBef>
              </a:pPr>
              <a:t>91</a:t>
            </a:fld>
            <a:endParaRPr lang="es-ES" altLang="en-US">
              <a:latin typeface="Arial" panose="020B0604020202020204" pitchFamily="34" charset="0"/>
            </a:endParaRPr>
          </a:p>
        </p:txBody>
      </p:sp>
      <p:sp>
        <p:nvSpPr>
          <p:cNvPr id="177155" name="Rectangle 2">
            <a:extLst>
              <a:ext uri="{FF2B5EF4-FFF2-40B4-BE49-F238E27FC236}">
                <a16:creationId xmlns:a16="http://schemas.microsoft.com/office/drawing/2014/main" id="{250DE6E6-AAA1-4569-9CFA-A73E9AEDE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a:extLst>
              <a:ext uri="{FF2B5EF4-FFF2-40B4-BE49-F238E27FC236}">
                <a16:creationId xmlns:a16="http://schemas.microsoft.com/office/drawing/2014/main" id="{1C202F36-7851-4182-A11D-D45F0EC8E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31">
            <a:extLst>
              <a:ext uri="{FF2B5EF4-FFF2-40B4-BE49-F238E27FC236}">
                <a16:creationId xmlns:a16="http://schemas.microsoft.com/office/drawing/2014/main" id="{80508D1F-6AB3-4BE8-A51C-A6ECF3F86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43AD24-9437-47B0-9292-928C77400283}" type="slidenum">
              <a:rPr lang="es-ES" altLang="en-US">
                <a:latin typeface="Arial" panose="020B0604020202020204" pitchFamily="34" charset="0"/>
              </a:rPr>
              <a:pPr>
                <a:spcBef>
                  <a:spcPct val="0"/>
                </a:spcBef>
              </a:pPr>
              <a:t>92</a:t>
            </a:fld>
            <a:endParaRPr lang="es-ES" altLang="en-US">
              <a:latin typeface="Arial" panose="020B0604020202020204" pitchFamily="34" charset="0"/>
            </a:endParaRPr>
          </a:p>
        </p:txBody>
      </p:sp>
      <p:sp>
        <p:nvSpPr>
          <p:cNvPr id="179203" name="Rectangle 2">
            <a:extLst>
              <a:ext uri="{FF2B5EF4-FFF2-40B4-BE49-F238E27FC236}">
                <a16:creationId xmlns:a16="http://schemas.microsoft.com/office/drawing/2014/main" id="{86525F8D-8226-418A-9552-4A496B4B0F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a:extLst>
              <a:ext uri="{FF2B5EF4-FFF2-40B4-BE49-F238E27FC236}">
                <a16:creationId xmlns:a16="http://schemas.microsoft.com/office/drawing/2014/main" id="{317E7BD9-3212-4194-9F9B-006E7070AA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31">
            <a:extLst>
              <a:ext uri="{FF2B5EF4-FFF2-40B4-BE49-F238E27FC236}">
                <a16:creationId xmlns:a16="http://schemas.microsoft.com/office/drawing/2014/main" id="{AAE079D2-7BA8-4357-AE8A-021F9FAF99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39550-A9D4-444E-9778-0DDB77FC5308}" type="slidenum">
              <a:rPr lang="es-ES" altLang="en-US">
                <a:latin typeface="Arial" panose="020B0604020202020204" pitchFamily="34" charset="0"/>
              </a:rPr>
              <a:pPr>
                <a:spcBef>
                  <a:spcPct val="0"/>
                </a:spcBef>
              </a:pPr>
              <a:t>93</a:t>
            </a:fld>
            <a:endParaRPr lang="es-ES" altLang="en-US">
              <a:latin typeface="Arial" panose="020B0604020202020204" pitchFamily="34" charset="0"/>
            </a:endParaRPr>
          </a:p>
        </p:txBody>
      </p:sp>
      <p:sp>
        <p:nvSpPr>
          <p:cNvPr id="181251" name="Rectangle 2">
            <a:extLst>
              <a:ext uri="{FF2B5EF4-FFF2-40B4-BE49-F238E27FC236}">
                <a16:creationId xmlns:a16="http://schemas.microsoft.com/office/drawing/2014/main" id="{0353FD91-7E2C-43F1-8378-81051ACC9B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a:extLst>
              <a:ext uri="{FF2B5EF4-FFF2-40B4-BE49-F238E27FC236}">
                <a16:creationId xmlns:a16="http://schemas.microsoft.com/office/drawing/2014/main" id="{8F36B05E-D8E2-4606-B298-070BF3398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31">
            <a:extLst>
              <a:ext uri="{FF2B5EF4-FFF2-40B4-BE49-F238E27FC236}">
                <a16:creationId xmlns:a16="http://schemas.microsoft.com/office/drawing/2014/main" id="{57D7F8EB-9A94-4E8D-ABF5-3CD33281BE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0CBD97-05DB-41A4-B7E0-99354C7CF78E}" type="slidenum">
              <a:rPr lang="es-ES" altLang="en-US">
                <a:latin typeface="Arial" panose="020B0604020202020204" pitchFamily="34" charset="0"/>
              </a:rPr>
              <a:pPr>
                <a:spcBef>
                  <a:spcPct val="0"/>
                </a:spcBef>
              </a:pPr>
              <a:t>94</a:t>
            </a:fld>
            <a:endParaRPr lang="es-ES" altLang="en-US">
              <a:latin typeface="Arial" panose="020B0604020202020204" pitchFamily="34" charset="0"/>
            </a:endParaRPr>
          </a:p>
        </p:txBody>
      </p:sp>
      <p:sp>
        <p:nvSpPr>
          <p:cNvPr id="183299" name="Rectangle 2">
            <a:extLst>
              <a:ext uri="{FF2B5EF4-FFF2-40B4-BE49-F238E27FC236}">
                <a16:creationId xmlns:a16="http://schemas.microsoft.com/office/drawing/2014/main" id="{24E06C7F-FE74-46F3-A61C-337A3135E6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a:extLst>
              <a:ext uri="{FF2B5EF4-FFF2-40B4-BE49-F238E27FC236}">
                <a16:creationId xmlns:a16="http://schemas.microsoft.com/office/drawing/2014/main" id="{C90C2909-5282-4004-B34A-C2A72C9708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31">
            <a:extLst>
              <a:ext uri="{FF2B5EF4-FFF2-40B4-BE49-F238E27FC236}">
                <a16:creationId xmlns:a16="http://schemas.microsoft.com/office/drawing/2014/main" id="{AB7160B2-E2F7-43F1-B5F6-238842BCA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DE7BCE-B399-43CE-82E6-B928F0B27BB6}" type="slidenum">
              <a:rPr lang="es-ES" altLang="en-US">
                <a:latin typeface="Arial" panose="020B0604020202020204" pitchFamily="34" charset="0"/>
              </a:rPr>
              <a:pPr>
                <a:spcBef>
                  <a:spcPct val="0"/>
                </a:spcBef>
              </a:pPr>
              <a:t>95</a:t>
            </a:fld>
            <a:endParaRPr lang="es-ES" altLang="en-US">
              <a:latin typeface="Arial" panose="020B0604020202020204" pitchFamily="34" charset="0"/>
            </a:endParaRPr>
          </a:p>
        </p:txBody>
      </p:sp>
      <p:sp>
        <p:nvSpPr>
          <p:cNvPr id="185347" name="Rectangle 2">
            <a:extLst>
              <a:ext uri="{FF2B5EF4-FFF2-40B4-BE49-F238E27FC236}">
                <a16:creationId xmlns:a16="http://schemas.microsoft.com/office/drawing/2014/main" id="{F035A9A8-1F05-4A51-8FFE-F0303FF583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935C5C25-7AA4-4EE4-B8D8-EC291D89C2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6149480-C436-4E02-94DE-29769C75BA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6D7FE-1DA1-43C8-8905-CAB7099E845F}" type="slidenum">
              <a:rPr lang="es-ES_tradnl" altLang="en-US">
                <a:latin typeface="Arial" panose="020B0604020202020204" pitchFamily="34" charset="0"/>
              </a:rPr>
              <a:pPr>
                <a:spcBef>
                  <a:spcPct val="0"/>
                </a:spcBef>
              </a:pPr>
              <a:t>13</a:t>
            </a:fld>
            <a:endParaRPr lang="es-ES_tradnl" altLang="en-US">
              <a:latin typeface="Arial" panose="020B0604020202020204" pitchFamily="34" charset="0"/>
            </a:endParaRPr>
          </a:p>
        </p:txBody>
      </p:sp>
      <p:sp>
        <p:nvSpPr>
          <p:cNvPr id="28675" name="Rectangle 2">
            <a:extLst>
              <a:ext uri="{FF2B5EF4-FFF2-40B4-BE49-F238E27FC236}">
                <a16:creationId xmlns:a16="http://schemas.microsoft.com/office/drawing/2014/main" id="{2F563F91-8D38-4F28-A2D9-C05078E8BE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A1AE83A5-FF40-40CF-951E-5AB71D1185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31">
            <a:extLst>
              <a:ext uri="{FF2B5EF4-FFF2-40B4-BE49-F238E27FC236}">
                <a16:creationId xmlns:a16="http://schemas.microsoft.com/office/drawing/2014/main" id="{04874EE3-CE98-4098-BAB7-0FB9C01668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C742B2-9F07-40E0-BC4E-ED802F3C71C6}" type="slidenum">
              <a:rPr lang="es-ES" altLang="en-US">
                <a:latin typeface="Arial" panose="020B0604020202020204" pitchFamily="34" charset="0"/>
              </a:rPr>
              <a:pPr>
                <a:spcBef>
                  <a:spcPct val="0"/>
                </a:spcBef>
              </a:pPr>
              <a:t>96</a:t>
            </a:fld>
            <a:endParaRPr lang="es-ES" altLang="en-US">
              <a:latin typeface="Arial" panose="020B0604020202020204" pitchFamily="34" charset="0"/>
            </a:endParaRPr>
          </a:p>
        </p:txBody>
      </p:sp>
      <p:sp>
        <p:nvSpPr>
          <p:cNvPr id="187395" name="Rectangle 2">
            <a:extLst>
              <a:ext uri="{FF2B5EF4-FFF2-40B4-BE49-F238E27FC236}">
                <a16:creationId xmlns:a16="http://schemas.microsoft.com/office/drawing/2014/main" id="{55D7A9E2-5952-4558-9F54-76B0E8FF0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a:extLst>
              <a:ext uri="{FF2B5EF4-FFF2-40B4-BE49-F238E27FC236}">
                <a16:creationId xmlns:a16="http://schemas.microsoft.com/office/drawing/2014/main" id="{7FD34F85-7D6E-4321-ADBD-B86BA78A4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31">
            <a:extLst>
              <a:ext uri="{FF2B5EF4-FFF2-40B4-BE49-F238E27FC236}">
                <a16:creationId xmlns:a16="http://schemas.microsoft.com/office/drawing/2014/main" id="{44F3A4E9-ACFF-43CE-95BF-847EA757E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A794D1-0B8E-4934-A703-06EC96988FF7}" type="slidenum">
              <a:rPr lang="es-ES" altLang="en-US">
                <a:latin typeface="Arial" panose="020B0604020202020204" pitchFamily="34" charset="0"/>
              </a:rPr>
              <a:pPr>
                <a:spcBef>
                  <a:spcPct val="0"/>
                </a:spcBef>
              </a:pPr>
              <a:t>97</a:t>
            </a:fld>
            <a:endParaRPr lang="es-ES" altLang="en-US">
              <a:latin typeface="Arial" panose="020B0604020202020204" pitchFamily="34" charset="0"/>
            </a:endParaRPr>
          </a:p>
        </p:txBody>
      </p:sp>
      <p:sp>
        <p:nvSpPr>
          <p:cNvPr id="189443" name="Rectangle 2">
            <a:extLst>
              <a:ext uri="{FF2B5EF4-FFF2-40B4-BE49-F238E27FC236}">
                <a16:creationId xmlns:a16="http://schemas.microsoft.com/office/drawing/2014/main" id="{A174856C-B4A1-4736-9D84-8DB76FADAA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a:extLst>
              <a:ext uri="{FF2B5EF4-FFF2-40B4-BE49-F238E27FC236}">
                <a16:creationId xmlns:a16="http://schemas.microsoft.com/office/drawing/2014/main" id="{F2320BC1-F53D-4277-85C6-CE00150532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a:extLst>
              <a:ext uri="{FF2B5EF4-FFF2-40B4-BE49-F238E27FC236}">
                <a16:creationId xmlns:a16="http://schemas.microsoft.com/office/drawing/2014/main" id="{8C687818-106A-45D8-AA32-86A335571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2 Marcador de notas">
            <a:extLst>
              <a:ext uri="{FF2B5EF4-FFF2-40B4-BE49-F238E27FC236}">
                <a16:creationId xmlns:a16="http://schemas.microsoft.com/office/drawing/2014/main" id="{7EAA0BF1-FDDC-4C1D-8A2C-E7143C38D5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1492" name="3 Marcador de número de diapositiva">
            <a:extLst>
              <a:ext uri="{FF2B5EF4-FFF2-40B4-BE49-F238E27FC236}">
                <a16:creationId xmlns:a16="http://schemas.microsoft.com/office/drawing/2014/main" id="{3EBBBEA1-0ECA-4814-9ABF-45E781DDE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C7991D-8293-45FD-9BDB-19E22449C577}" type="slidenum">
              <a:rPr lang="es-AR" altLang="en-US">
                <a:latin typeface="Arial" panose="020B0604020202020204" pitchFamily="34" charset="0"/>
              </a:rPr>
              <a:pPr>
                <a:spcBef>
                  <a:spcPct val="0"/>
                </a:spcBef>
              </a:pPr>
              <a:t>98</a:t>
            </a:fld>
            <a:endParaRPr lang="es-AR"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a:extLst>
              <a:ext uri="{FF2B5EF4-FFF2-40B4-BE49-F238E27FC236}">
                <a16:creationId xmlns:a16="http://schemas.microsoft.com/office/drawing/2014/main" id="{30185AEC-0A9B-4AE6-8EF0-A3AD4D0EE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2 Marcador de notas">
            <a:extLst>
              <a:ext uri="{FF2B5EF4-FFF2-40B4-BE49-F238E27FC236}">
                <a16:creationId xmlns:a16="http://schemas.microsoft.com/office/drawing/2014/main" id="{95E9BECC-BAEB-4E81-AFF8-434B39467E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3540" name="3 Marcador de número de diapositiva">
            <a:extLst>
              <a:ext uri="{FF2B5EF4-FFF2-40B4-BE49-F238E27FC236}">
                <a16:creationId xmlns:a16="http://schemas.microsoft.com/office/drawing/2014/main" id="{2B9FFC89-DE8B-43C2-A6A4-4C4117750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EA707-43E8-402D-BD82-2ABBA80C3FF4}" type="slidenum">
              <a:rPr lang="es-AR" altLang="en-US">
                <a:latin typeface="Arial" panose="020B0604020202020204" pitchFamily="34" charset="0"/>
              </a:rPr>
              <a:pPr>
                <a:spcBef>
                  <a:spcPct val="0"/>
                </a:spcBef>
              </a:pPr>
              <a:t>99</a:t>
            </a:fld>
            <a:endParaRPr lang="es-AR"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a:extLst>
              <a:ext uri="{FF2B5EF4-FFF2-40B4-BE49-F238E27FC236}">
                <a16:creationId xmlns:a16="http://schemas.microsoft.com/office/drawing/2014/main" id="{E02519B0-579C-422D-B209-A6D7A66D8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2 Marcador de notas">
            <a:extLst>
              <a:ext uri="{FF2B5EF4-FFF2-40B4-BE49-F238E27FC236}">
                <a16:creationId xmlns:a16="http://schemas.microsoft.com/office/drawing/2014/main" id="{850AE41E-2B69-4A73-AF98-9491CFD33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5588" name="3 Marcador de número de diapositiva">
            <a:extLst>
              <a:ext uri="{FF2B5EF4-FFF2-40B4-BE49-F238E27FC236}">
                <a16:creationId xmlns:a16="http://schemas.microsoft.com/office/drawing/2014/main" id="{89ACDDDB-5AAF-4414-997D-A53B5ECA5D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0BA95F-E061-45DE-9D2F-DD85E6DCD152}" type="slidenum">
              <a:rPr lang="es-AR" altLang="en-US">
                <a:latin typeface="Arial" panose="020B0604020202020204" pitchFamily="34" charset="0"/>
              </a:rPr>
              <a:pPr>
                <a:spcBef>
                  <a:spcPct val="0"/>
                </a:spcBef>
              </a:pPr>
              <a:t>100</a:t>
            </a:fld>
            <a:endParaRPr lang="es-AR"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a:extLst>
              <a:ext uri="{FF2B5EF4-FFF2-40B4-BE49-F238E27FC236}">
                <a16:creationId xmlns:a16="http://schemas.microsoft.com/office/drawing/2014/main" id="{86DC64CD-1FD7-48FC-82AB-16B72CAE34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2 Marcador de notas">
            <a:extLst>
              <a:ext uri="{FF2B5EF4-FFF2-40B4-BE49-F238E27FC236}">
                <a16:creationId xmlns:a16="http://schemas.microsoft.com/office/drawing/2014/main" id="{195DABE0-688B-482D-B106-EDFDBBB7E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7636" name="3 Marcador de número de diapositiva">
            <a:extLst>
              <a:ext uri="{FF2B5EF4-FFF2-40B4-BE49-F238E27FC236}">
                <a16:creationId xmlns:a16="http://schemas.microsoft.com/office/drawing/2014/main" id="{014BCAE0-2C99-4550-B5F0-7F6C938F91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0355FB-9F33-4C33-86A0-B5151AE7B4C8}" type="slidenum">
              <a:rPr lang="es-AR" altLang="en-US">
                <a:latin typeface="Arial" panose="020B0604020202020204" pitchFamily="34" charset="0"/>
              </a:rPr>
              <a:pPr>
                <a:spcBef>
                  <a:spcPct val="0"/>
                </a:spcBef>
              </a:pPr>
              <a:t>101</a:t>
            </a:fld>
            <a:endParaRPr lang="es-AR"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a:extLst>
              <a:ext uri="{FF2B5EF4-FFF2-40B4-BE49-F238E27FC236}">
                <a16:creationId xmlns:a16="http://schemas.microsoft.com/office/drawing/2014/main" id="{DB10DFF3-F86C-476B-99BF-559C3383F0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2 Marcador de notas">
            <a:extLst>
              <a:ext uri="{FF2B5EF4-FFF2-40B4-BE49-F238E27FC236}">
                <a16:creationId xmlns:a16="http://schemas.microsoft.com/office/drawing/2014/main" id="{D158BFB4-3F07-4B03-9797-C20D02E9E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199684" name="3 Marcador de número de diapositiva">
            <a:extLst>
              <a:ext uri="{FF2B5EF4-FFF2-40B4-BE49-F238E27FC236}">
                <a16:creationId xmlns:a16="http://schemas.microsoft.com/office/drawing/2014/main" id="{E99EAE04-70D2-4FDC-BBFC-E09B474D34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E0745F-9870-4F17-B859-02553D99B003}" type="slidenum">
              <a:rPr lang="es-AR" altLang="en-US">
                <a:latin typeface="Arial" panose="020B0604020202020204" pitchFamily="34" charset="0"/>
              </a:rPr>
              <a:pPr>
                <a:spcBef>
                  <a:spcPct val="0"/>
                </a:spcBef>
              </a:pPr>
              <a:t>102</a:t>
            </a:fld>
            <a:endParaRPr lang="es-AR"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31">
            <a:extLst>
              <a:ext uri="{FF2B5EF4-FFF2-40B4-BE49-F238E27FC236}">
                <a16:creationId xmlns:a16="http://schemas.microsoft.com/office/drawing/2014/main" id="{6665306E-AC76-4FC0-BE4A-527950E76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FE0163-F698-48E2-B36E-C58AE5EF753C}" type="slidenum">
              <a:rPr lang="es-ES" altLang="en-US">
                <a:latin typeface="Arial" panose="020B0604020202020204" pitchFamily="34" charset="0"/>
              </a:rPr>
              <a:pPr>
                <a:spcBef>
                  <a:spcPct val="0"/>
                </a:spcBef>
              </a:pPr>
              <a:t>103</a:t>
            </a:fld>
            <a:endParaRPr lang="es-ES" altLang="en-US">
              <a:latin typeface="Arial" panose="020B0604020202020204" pitchFamily="34" charset="0"/>
            </a:endParaRPr>
          </a:p>
        </p:txBody>
      </p:sp>
      <p:sp>
        <p:nvSpPr>
          <p:cNvPr id="201731" name="Rectangle 2">
            <a:extLst>
              <a:ext uri="{FF2B5EF4-FFF2-40B4-BE49-F238E27FC236}">
                <a16:creationId xmlns:a16="http://schemas.microsoft.com/office/drawing/2014/main" id="{598E35A6-1761-4CD3-A2E4-AF659E9122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a:extLst>
              <a:ext uri="{FF2B5EF4-FFF2-40B4-BE49-F238E27FC236}">
                <a16:creationId xmlns:a16="http://schemas.microsoft.com/office/drawing/2014/main" id="{AEFE27FC-7F01-42E0-B1CB-D5230CB930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9A07A9E-666C-47A0-8E22-FE334D603D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A6C5B8-B13F-4611-ABD7-565EF6460A7B}" type="slidenum">
              <a:rPr lang="es-ES_tradnl" altLang="en-US">
                <a:latin typeface="Arial" panose="020B0604020202020204" pitchFamily="34" charset="0"/>
              </a:rPr>
              <a:pPr>
                <a:spcBef>
                  <a:spcPct val="0"/>
                </a:spcBef>
              </a:pPr>
              <a:t>14</a:t>
            </a:fld>
            <a:endParaRPr lang="es-ES_tradnl" altLang="en-US">
              <a:latin typeface="Arial" panose="020B0604020202020204" pitchFamily="34" charset="0"/>
            </a:endParaRPr>
          </a:p>
        </p:txBody>
      </p:sp>
      <p:sp>
        <p:nvSpPr>
          <p:cNvPr id="30723" name="Rectangle 2">
            <a:extLst>
              <a:ext uri="{FF2B5EF4-FFF2-40B4-BE49-F238E27FC236}">
                <a16:creationId xmlns:a16="http://schemas.microsoft.com/office/drawing/2014/main" id="{25E4E66C-CFF1-49ED-BCE7-0C671D4E40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E61BAA52-4984-4E5D-AFEB-FD651C794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497E12-CADD-4855-AF82-BD7EF225C3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2C7D-EF62-4D2B-AF5C-90C72155F6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2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497E12-CADD-4855-AF82-BD7EF225C3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102014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497E12-CADD-4855-AF82-BD7EF225C3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354818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722438"/>
            <a:ext cx="5384800" cy="45259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722439"/>
            <a:ext cx="5384800" cy="21859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060826"/>
            <a:ext cx="5384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a:extLst>
              <a:ext uri="{FF2B5EF4-FFF2-40B4-BE49-F238E27FC236}">
                <a16:creationId xmlns:a16="http://schemas.microsoft.com/office/drawing/2014/main" id="{8B192404-28A0-406A-9B8B-3A6E61ECEB3B}"/>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91E0F07-D94B-466E-90B5-D6D55682FD1E}"/>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37DB163-4EAB-4696-B8C8-C0FD8E08005F}"/>
              </a:ext>
            </a:extLst>
          </p:cNvPr>
          <p:cNvSpPr>
            <a:spLocks noGrp="1" noChangeArrowheads="1"/>
          </p:cNvSpPr>
          <p:nvPr>
            <p:ph type="sldNum" sz="quarter" idx="12"/>
          </p:nvPr>
        </p:nvSpPr>
        <p:spPr/>
        <p:txBody>
          <a:bodyPr/>
          <a:lstStyle>
            <a:lvl1pPr>
              <a:defRPr/>
            </a:lvl1pPr>
          </a:lstStyle>
          <a:p>
            <a:fld id="{B6FAC383-CD1E-4355-961A-26D83584EDEE}" type="slidenum">
              <a:rPr lang="en-US" altLang="en-US"/>
              <a:pPr/>
              <a:t>‹#›</a:t>
            </a:fld>
            <a:endParaRPr lang="en-US" altLang="en-US"/>
          </a:p>
        </p:txBody>
      </p:sp>
    </p:spTree>
    <p:extLst>
      <p:ext uri="{BB962C8B-B14F-4D97-AF65-F5344CB8AC3E}">
        <p14:creationId xmlns:p14="http://schemas.microsoft.com/office/powerpoint/2010/main" val="28104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endParaRPr lang="es-PE"/>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54338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497E12-CADD-4855-AF82-BD7EF225C3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92041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97E12-CADD-4855-AF82-BD7EF225C3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2C7D-EF62-4D2B-AF5C-90C72155F6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01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497E12-CADD-4855-AF82-BD7EF225C3DF}"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310778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497E12-CADD-4855-AF82-BD7EF225C3DF}"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48112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497E12-CADD-4855-AF82-BD7EF225C3DF}"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342846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497E12-CADD-4855-AF82-BD7EF225C3DF}" type="datetimeFigureOut">
              <a:rPr lang="en-US" smtClean="0"/>
              <a:t>3/29/2022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64970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7497E12-CADD-4855-AF82-BD7EF225C3DF}" type="datetimeFigureOut">
              <a:rPr lang="en-US" smtClean="0"/>
              <a:t>3/29/2022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D62C7D-EF62-4D2B-AF5C-90C72155F6E4}" type="slidenum">
              <a:rPr lang="en-US" smtClean="0"/>
              <a:t>‹#›</a:t>
            </a:fld>
            <a:endParaRPr lang="en-US"/>
          </a:p>
        </p:txBody>
      </p:sp>
    </p:spTree>
    <p:extLst>
      <p:ext uri="{BB962C8B-B14F-4D97-AF65-F5344CB8AC3E}">
        <p14:creationId xmlns:p14="http://schemas.microsoft.com/office/powerpoint/2010/main" val="20801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497E12-CADD-4855-AF82-BD7EF225C3DF}"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62C7D-EF62-4D2B-AF5C-90C72155F6E4}" type="slidenum">
              <a:rPr lang="en-US" smtClean="0"/>
              <a:t>‹#›</a:t>
            </a:fld>
            <a:endParaRPr lang="en-US"/>
          </a:p>
        </p:txBody>
      </p:sp>
    </p:spTree>
    <p:extLst>
      <p:ext uri="{BB962C8B-B14F-4D97-AF65-F5344CB8AC3E}">
        <p14:creationId xmlns:p14="http://schemas.microsoft.com/office/powerpoint/2010/main" val="62879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497E12-CADD-4855-AF82-BD7EF225C3DF}" type="datetimeFigureOut">
              <a:rPr lang="en-US" smtClean="0"/>
              <a:t>3/29/2022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D62C7D-EF62-4D2B-AF5C-90C72155F6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694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 Id="rId9" Type="http://schemas.openxmlformats.org/officeDocument/2006/relationships/image" Target="../media/image26.wmf"/></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0.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27.wmf"/><Relationship Id="rId10" Type="http://schemas.openxmlformats.org/officeDocument/2006/relationships/image" Target="../media/image29.w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1.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31.wmf"/><Relationship Id="rId4" Type="http://schemas.openxmlformats.org/officeDocument/2006/relationships/oleObject" Target="../embeddings/oleObject15.bin"/><Relationship Id="rId9"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18" Type="http://schemas.openxmlformats.org/officeDocument/2006/relationships/image" Target="../media/image56.wmf"/><Relationship Id="rId26" Type="http://schemas.openxmlformats.org/officeDocument/2006/relationships/image" Target="../media/image64.wmf"/><Relationship Id="rId3" Type="http://schemas.openxmlformats.org/officeDocument/2006/relationships/image" Target="../media/image41.wmf"/><Relationship Id="rId21" Type="http://schemas.openxmlformats.org/officeDocument/2006/relationships/image" Target="../media/image59.wmf"/><Relationship Id="rId7" Type="http://schemas.openxmlformats.org/officeDocument/2006/relationships/image" Target="../media/image45.wmf"/><Relationship Id="rId12" Type="http://schemas.openxmlformats.org/officeDocument/2006/relationships/image" Target="../media/image50.wmf"/><Relationship Id="rId17" Type="http://schemas.openxmlformats.org/officeDocument/2006/relationships/image" Target="../media/image55.wmf"/><Relationship Id="rId25" Type="http://schemas.openxmlformats.org/officeDocument/2006/relationships/image" Target="../media/image63.wmf"/><Relationship Id="rId2" Type="http://schemas.openxmlformats.org/officeDocument/2006/relationships/notesSlide" Target="../notesSlides/notesSlide35.xml"/><Relationship Id="rId16" Type="http://schemas.openxmlformats.org/officeDocument/2006/relationships/image" Target="../media/image54.wmf"/><Relationship Id="rId20" Type="http://schemas.openxmlformats.org/officeDocument/2006/relationships/image" Target="../media/image58.wmf"/><Relationship Id="rId29" Type="http://schemas.openxmlformats.org/officeDocument/2006/relationships/image" Target="../media/image67.wmf"/><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image" Target="../media/image49.wmf"/><Relationship Id="rId24" Type="http://schemas.openxmlformats.org/officeDocument/2006/relationships/image" Target="../media/image62.wmf"/><Relationship Id="rId5" Type="http://schemas.openxmlformats.org/officeDocument/2006/relationships/image" Target="../media/image43.wmf"/><Relationship Id="rId15" Type="http://schemas.openxmlformats.org/officeDocument/2006/relationships/image" Target="../media/image53.wmf"/><Relationship Id="rId23" Type="http://schemas.openxmlformats.org/officeDocument/2006/relationships/image" Target="../media/image61.wmf"/><Relationship Id="rId28" Type="http://schemas.openxmlformats.org/officeDocument/2006/relationships/image" Target="../media/image66.wmf"/><Relationship Id="rId10" Type="http://schemas.openxmlformats.org/officeDocument/2006/relationships/image" Target="../media/image48.wmf"/><Relationship Id="rId19" Type="http://schemas.openxmlformats.org/officeDocument/2006/relationships/image" Target="../media/image57.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52.wmf"/><Relationship Id="rId22" Type="http://schemas.openxmlformats.org/officeDocument/2006/relationships/image" Target="../media/image60.wmf"/><Relationship Id="rId27" Type="http://schemas.openxmlformats.org/officeDocument/2006/relationships/image" Target="../media/image65.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4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image" Target="../media/image69.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81.wmf"/><Relationship Id="rId4" Type="http://schemas.openxmlformats.org/officeDocument/2006/relationships/oleObject" Target="../embeddings/oleObject18.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84.emf"/><Relationship Id="rId4" Type="http://schemas.openxmlformats.org/officeDocument/2006/relationships/oleObject" Target="../embeddings/oleObject19.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oleObject" Target="../embeddings/oleObject2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96.wmf"/><Relationship Id="rId4" Type="http://schemas.openxmlformats.org/officeDocument/2006/relationships/oleObject" Target="../embeddings/oleObject21.bin"/></Relationships>
</file>

<file path=ppt/slides/_rels/slide8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00.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99.wmf"/><Relationship Id="rId4" Type="http://schemas.openxmlformats.org/officeDocument/2006/relationships/oleObject" Target="../embeddings/oleObject23.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89FC01-D0CF-4899-A184-1F0070363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4E5A9FF-C93F-4A6D-ABDE-2533C301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90A4124-979D-4376-AA58-6501D58B6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95" name="1 Título">
            <a:extLst>
              <a:ext uri="{FF2B5EF4-FFF2-40B4-BE49-F238E27FC236}">
                <a16:creationId xmlns:a16="http://schemas.microsoft.com/office/drawing/2014/main" id="{D7353D50-DEC0-4E28-B18B-E27AD8802A06}"/>
              </a:ext>
            </a:extLst>
          </p:cNvPr>
          <p:cNvSpPr>
            <a:spLocks noGrp="1"/>
          </p:cNvSpPr>
          <p:nvPr>
            <p:ph type="ctrTitle"/>
          </p:nvPr>
        </p:nvSpPr>
        <p:spPr>
          <a:xfrm>
            <a:off x="1097280" y="286603"/>
            <a:ext cx="10058400" cy="1450757"/>
          </a:xfrm>
        </p:spPr>
        <p:txBody>
          <a:bodyPr vert="horz" lIns="91440" tIns="45720" rIns="91440" bIns="45720" rtlCol="0" anchor="b">
            <a:normAutofit/>
          </a:bodyPr>
          <a:lstStyle/>
          <a:p>
            <a:r>
              <a:rPr lang="en-US" altLang="en-US" sz="4800">
                <a:solidFill>
                  <a:schemeClr val="tx1">
                    <a:lumMod val="75000"/>
                    <a:lumOff val="25000"/>
                  </a:schemeClr>
                </a:solidFill>
              </a:rPr>
              <a:t>ANÁLISIS DE REDES</a:t>
            </a:r>
          </a:p>
        </p:txBody>
      </p:sp>
      <p:sp>
        <p:nvSpPr>
          <p:cNvPr id="8194" name="2 Subtítulo">
            <a:extLst>
              <a:ext uri="{FF2B5EF4-FFF2-40B4-BE49-F238E27FC236}">
                <a16:creationId xmlns:a16="http://schemas.microsoft.com/office/drawing/2014/main" id="{63469EBF-9472-4A05-8EDF-B79609AD04BC}"/>
              </a:ext>
            </a:extLst>
          </p:cNvPr>
          <p:cNvSpPr>
            <a:spLocks noGrp="1"/>
          </p:cNvSpPr>
          <p:nvPr>
            <p:ph type="subTitle" idx="1"/>
          </p:nvPr>
        </p:nvSpPr>
        <p:spPr>
          <a:xfrm>
            <a:off x="1097279" y="1845734"/>
            <a:ext cx="6454987" cy="4023360"/>
          </a:xfrm>
        </p:spPr>
        <p:txBody>
          <a:bodyPr vert="horz" lIns="0" tIns="45720" rIns="0" bIns="45720" rtlCol="0">
            <a:normAutofit/>
          </a:bodyPr>
          <a:lstStyle/>
          <a:p>
            <a:pPr marL="63500"/>
            <a:r>
              <a:rPr lang="en-US" altLang="en-US">
                <a:solidFill>
                  <a:schemeClr val="tx1">
                    <a:lumMod val="75000"/>
                    <a:lumOff val="25000"/>
                  </a:schemeClr>
                </a:solidFill>
                <a:latin typeface="+mn-lt"/>
              </a:rPr>
              <a:t>TEORÍA DE GRAFOS</a:t>
            </a:r>
          </a:p>
          <a:p>
            <a:pPr marL="63500"/>
            <a:r>
              <a:rPr lang="en-US" altLang="en-US">
                <a:solidFill>
                  <a:schemeClr val="tx1">
                    <a:lumMod val="75000"/>
                    <a:lumOff val="25000"/>
                  </a:schemeClr>
                </a:solidFill>
                <a:latin typeface="+mn-lt"/>
              </a:rPr>
              <a:t>TIPOS DE PROBLEMAS</a:t>
            </a:r>
          </a:p>
          <a:p>
            <a:pPr marL="63500"/>
            <a:r>
              <a:rPr lang="en-US" altLang="en-US">
                <a:solidFill>
                  <a:schemeClr val="tx1">
                    <a:lumMod val="75000"/>
                    <a:lumOff val="25000"/>
                  </a:schemeClr>
                </a:solidFill>
                <a:latin typeface="+mn-lt"/>
              </a:rPr>
              <a:t>LEYES DE KIRCHHOFF</a:t>
            </a:r>
          </a:p>
          <a:p>
            <a:pPr marL="63500"/>
            <a:r>
              <a:rPr lang="en-US" altLang="en-US">
                <a:solidFill>
                  <a:schemeClr val="tx1">
                    <a:lumMod val="75000"/>
                    <a:lumOff val="25000"/>
                  </a:schemeClr>
                </a:solidFill>
                <a:latin typeface="+mn-lt"/>
              </a:rPr>
              <a:t>COSTO MÍNIMO</a:t>
            </a:r>
          </a:p>
          <a:p>
            <a:pPr marL="63500"/>
            <a:r>
              <a:rPr lang="en-US" altLang="en-US">
                <a:solidFill>
                  <a:schemeClr val="tx1">
                    <a:lumMod val="75000"/>
                    <a:lumOff val="25000"/>
                  </a:schemeClr>
                </a:solidFill>
                <a:latin typeface="+mn-lt"/>
              </a:rPr>
              <a:t>FLUJO MÁXIMO</a:t>
            </a:r>
          </a:p>
          <a:p>
            <a:pPr marL="63500"/>
            <a:endParaRPr lang="en-US" altLang="en-US">
              <a:solidFill>
                <a:schemeClr val="tx1">
                  <a:lumMod val="75000"/>
                  <a:lumOff val="25000"/>
                </a:schemeClr>
              </a:solidFill>
              <a:latin typeface="+mn-lt"/>
            </a:endParaRPr>
          </a:p>
        </p:txBody>
      </p:sp>
      <p:pic>
        <p:nvPicPr>
          <p:cNvPr id="8196" name="Picture 4">
            <a:extLst>
              <a:ext uri="{FF2B5EF4-FFF2-40B4-BE49-F238E27FC236}">
                <a16:creationId xmlns:a16="http://schemas.microsoft.com/office/drawing/2014/main" id="{834BCD94-DA34-41E0-9956-AEA91C9217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2640751"/>
            <a:ext cx="3135109" cy="20221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uadroTexto 22">
            <a:extLst>
              <a:ext uri="{FF2B5EF4-FFF2-40B4-BE49-F238E27FC236}">
                <a16:creationId xmlns:a16="http://schemas.microsoft.com/office/drawing/2014/main" id="{0C2C2991-00BB-4354-AFF3-BEC0C9C16D50}"/>
              </a:ext>
            </a:extLst>
          </p:cNvPr>
          <p:cNvSpPr txBox="1">
            <a:spLocks noChangeArrowheads="1"/>
          </p:cNvSpPr>
          <p:nvPr/>
        </p:nvSpPr>
        <p:spPr bwMode="auto">
          <a:xfrm>
            <a:off x="2217924" y="260648"/>
            <a:ext cx="6624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MX" altLang="en-US" b="1" dirty="0">
                <a:solidFill>
                  <a:srgbClr val="0070C0"/>
                </a:solidFill>
                <a:latin typeface="Arial" panose="020B0604020202020204" pitchFamily="34" charset="0"/>
              </a:rPr>
              <a:t>TERMINOLOGÍA DE REDES</a:t>
            </a:r>
          </a:p>
        </p:txBody>
      </p:sp>
      <p:graphicFrame>
        <p:nvGraphicFramePr>
          <p:cNvPr id="7" name="2 Diagrama">
            <a:extLst>
              <a:ext uri="{FF2B5EF4-FFF2-40B4-BE49-F238E27FC236}">
                <a16:creationId xmlns:a16="http://schemas.microsoft.com/office/drawing/2014/main" id="{4EF67EFE-D369-402A-B398-CF148F1902B7}"/>
              </a:ext>
            </a:extLst>
          </p:cNvPr>
          <p:cNvGraphicFramePr/>
          <p:nvPr>
            <p:extLst>
              <p:ext uri="{D42A27DB-BD31-4B8C-83A1-F6EECF244321}">
                <p14:modId xmlns:p14="http://schemas.microsoft.com/office/powerpoint/2010/main" val="1217212842"/>
              </p:ext>
            </p:extLst>
          </p:nvPr>
        </p:nvGraphicFramePr>
        <p:xfrm>
          <a:off x="1296140" y="1145219"/>
          <a:ext cx="8661659" cy="5105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0" name="Straight Connector 139">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2" name="Rectangle 141">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3" name="Text Box 5">
            <a:extLst>
              <a:ext uri="{FF2B5EF4-FFF2-40B4-BE49-F238E27FC236}">
                <a16:creationId xmlns:a16="http://schemas.microsoft.com/office/drawing/2014/main" id="{59E0FF21-586C-4C3A-8D24-44612F165B47}"/>
              </a:ext>
            </a:extLst>
          </p:cNvPr>
          <p:cNvSpPr txBox="1">
            <a:spLocks noChangeArrowheads="1"/>
          </p:cNvSpPr>
          <p:nvPr/>
        </p:nvSpPr>
        <p:spPr bwMode="auto">
          <a:xfrm>
            <a:off x="965030" y="963997"/>
            <a:ext cx="3254691" cy="4938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r">
              <a:lnSpc>
                <a:spcPct val="85000"/>
              </a:lnSpc>
              <a:spcBef>
                <a:spcPct val="0"/>
              </a:spcBef>
              <a:spcAft>
                <a:spcPts val="600"/>
              </a:spcAft>
              <a:buClrTx/>
              <a:buNone/>
            </a:pPr>
            <a:r>
              <a:rPr lang="en-US" altLang="en-US" sz="4400" spc="-50">
                <a:solidFill>
                  <a:schemeClr val="tx1">
                    <a:lumMod val="75000"/>
                    <a:lumOff val="25000"/>
                  </a:schemeClr>
                </a:solidFill>
                <a:latin typeface="+mj-lt"/>
                <a:ea typeface="+mj-ea"/>
                <a:cs typeface="+mj-cs"/>
              </a:rPr>
              <a:t>Método Precedencias</a:t>
            </a:r>
          </a:p>
        </p:txBody>
      </p:sp>
      <p:cxnSp>
        <p:nvCxnSpPr>
          <p:cNvPr id="146" name="Straight Connector 14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7702" name="Rectangle 6">
            <a:extLst>
              <a:ext uri="{FF2B5EF4-FFF2-40B4-BE49-F238E27FC236}">
                <a16:creationId xmlns:a16="http://schemas.microsoft.com/office/drawing/2014/main" id="{9209E36F-5A16-4A15-ADE6-3A625A5DE59A}"/>
              </a:ext>
            </a:extLst>
          </p:cNvPr>
          <p:cNvSpPr>
            <a:spLocks noChangeArrowheads="1"/>
          </p:cNvSpPr>
          <p:nvPr/>
        </p:nvSpPr>
        <p:spPr bwMode="auto">
          <a:xfrm>
            <a:off x="5134882" y="963507"/>
            <a:ext cx="6135097" cy="49388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23900" indent="-26670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50000"/>
              </a:spcBef>
              <a:buClr>
                <a:schemeClr val="accent1"/>
              </a:buClr>
              <a:buFont typeface="Calibri" panose="020F0502020204030204" pitchFamily="34" charset="0"/>
              <a:buChar char="Ø"/>
            </a:pPr>
            <a:r>
              <a:rPr kumimoji="1" lang="en-US" altLang="en-US" sz="1800" dirty="0">
                <a:solidFill>
                  <a:schemeClr val="tx1">
                    <a:lumMod val="75000"/>
                    <a:lumOff val="25000"/>
                  </a:schemeClr>
                </a:solidFill>
                <a:latin typeface="+mn-lt"/>
              </a:rPr>
              <a:t>Al </a:t>
            </a:r>
            <a:r>
              <a:rPr kumimoji="1" lang="en-US" altLang="en-US" sz="1800" dirty="0" err="1">
                <a:solidFill>
                  <a:schemeClr val="tx1">
                    <a:lumMod val="75000"/>
                    <a:lumOff val="25000"/>
                  </a:schemeClr>
                </a:solidFill>
                <a:latin typeface="+mn-lt"/>
              </a:rPr>
              <a:t>igual</a:t>
            </a:r>
            <a:r>
              <a:rPr kumimoji="1" lang="en-US" altLang="en-US" sz="1800" dirty="0">
                <a:solidFill>
                  <a:schemeClr val="tx1">
                    <a:lumMod val="75000"/>
                    <a:lumOff val="25000"/>
                  </a:schemeClr>
                </a:solidFill>
                <a:latin typeface="+mn-lt"/>
              </a:rPr>
              <a:t> que </a:t>
            </a:r>
            <a:r>
              <a:rPr kumimoji="1" lang="en-US" altLang="en-US" sz="1800" dirty="0" err="1">
                <a:solidFill>
                  <a:schemeClr val="tx1">
                    <a:lumMod val="75000"/>
                    <a:lumOff val="25000"/>
                  </a:schemeClr>
                </a:solidFill>
                <a:latin typeface="+mn-lt"/>
              </a:rPr>
              <a:t>en</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el</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método</a:t>
            </a:r>
            <a:r>
              <a:rPr kumimoji="1" lang="en-US" altLang="en-US" sz="1800" dirty="0">
                <a:solidFill>
                  <a:schemeClr val="tx1">
                    <a:lumMod val="75000"/>
                    <a:lumOff val="25000"/>
                  </a:schemeClr>
                </a:solidFill>
                <a:latin typeface="+mn-lt"/>
              </a:rPr>
              <a:t> ROY, las </a:t>
            </a:r>
            <a:r>
              <a:rPr kumimoji="1" lang="en-US" altLang="en-US" sz="1800" dirty="0" err="1">
                <a:solidFill>
                  <a:schemeClr val="tx1">
                    <a:lumMod val="75000"/>
                    <a:lumOff val="25000"/>
                  </a:schemeClr>
                </a:solidFill>
                <a:latin typeface="+mn-lt"/>
              </a:rPr>
              <a:t>actividades</a:t>
            </a:r>
            <a:r>
              <a:rPr kumimoji="1" lang="en-US" altLang="en-US" sz="1800" dirty="0">
                <a:solidFill>
                  <a:schemeClr val="tx1">
                    <a:lumMod val="75000"/>
                    <a:lumOff val="25000"/>
                  </a:schemeClr>
                </a:solidFill>
                <a:latin typeface="+mn-lt"/>
              </a:rPr>
              <a:t> se </a:t>
            </a:r>
            <a:r>
              <a:rPr kumimoji="1" lang="en-US" altLang="en-US" sz="1800" dirty="0" err="1">
                <a:solidFill>
                  <a:schemeClr val="tx1">
                    <a:lumMod val="75000"/>
                    <a:lumOff val="25000"/>
                  </a:schemeClr>
                </a:solidFill>
                <a:latin typeface="+mn-lt"/>
              </a:rPr>
              <a:t>representan</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en</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los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vértices</a:t>
            </a:r>
            <a:r>
              <a:rPr kumimoji="1" lang="en-US" altLang="en-US" sz="1800" dirty="0">
                <a:solidFill>
                  <a:schemeClr val="tx1">
                    <a:lumMod val="75000"/>
                    <a:lumOff val="25000"/>
                  </a:schemeClr>
                </a:solidFill>
                <a:latin typeface="+mn-lt"/>
              </a:rPr>
              <a:t> o </a:t>
            </a:r>
            <a:r>
              <a:rPr kumimoji="1" lang="en-US" altLang="en-US" sz="1800" dirty="0" err="1">
                <a:solidFill>
                  <a:schemeClr val="tx1">
                    <a:lumMod val="75000"/>
                    <a:lumOff val="25000"/>
                  </a:schemeClr>
                </a:solidFill>
                <a:latin typeface="+mn-lt"/>
              </a:rPr>
              <a:t>nodos</a:t>
            </a:r>
            <a:r>
              <a:rPr kumimoji="1" lang="en-US" altLang="en-US" sz="1800" dirty="0">
                <a:solidFill>
                  <a:schemeClr val="tx1">
                    <a:lumMod val="75000"/>
                    <a:lumOff val="25000"/>
                  </a:schemeClr>
                </a:solidFill>
                <a:latin typeface="+mn-lt"/>
              </a:rPr>
              <a:t> del </a:t>
            </a:r>
            <a:r>
              <a:rPr kumimoji="1" lang="en-US" altLang="en-US" sz="1800" dirty="0" err="1">
                <a:solidFill>
                  <a:schemeClr val="tx1">
                    <a:lumMod val="75000"/>
                    <a:lumOff val="25000"/>
                  </a:schemeClr>
                </a:solidFill>
                <a:latin typeface="+mn-lt"/>
              </a:rPr>
              <a:t>grafo</a:t>
            </a:r>
            <a:r>
              <a:rPr kumimoji="1" lang="en-US" altLang="en-US" sz="1800" dirty="0">
                <a:solidFill>
                  <a:schemeClr val="tx1">
                    <a:lumMod val="75000"/>
                    <a:lumOff val="25000"/>
                  </a:schemeClr>
                </a:solidFill>
                <a:latin typeface="+mn-lt"/>
              </a:rPr>
              <a:t> y </a:t>
            </a:r>
            <a:r>
              <a:rPr kumimoji="1" lang="en-US" altLang="en-US" sz="1800" dirty="0" err="1">
                <a:solidFill>
                  <a:schemeClr val="tx1">
                    <a:lumMod val="75000"/>
                    <a:lumOff val="25000"/>
                  </a:schemeClr>
                </a:solidFill>
                <a:latin typeface="+mn-lt"/>
              </a:rPr>
              <a:t>los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arcos</a:t>
            </a:r>
            <a:r>
              <a:rPr kumimoji="1" lang="en-US" altLang="en-US" sz="1800" dirty="0">
                <a:solidFill>
                  <a:schemeClr val="tx1">
                    <a:lumMod val="75000"/>
                    <a:lumOff val="25000"/>
                  </a:schemeClr>
                </a:solidFill>
                <a:latin typeface="+mn-lt"/>
              </a:rPr>
              <a:t> o </a:t>
            </a:r>
            <a:r>
              <a:rPr kumimoji="1" lang="en-US" altLang="en-US" sz="1800" dirty="0" err="1">
                <a:solidFill>
                  <a:schemeClr val="tx1">
                    <a:lumMod val="75000"/>
                    <a:lumOff val="25000"/>
                  </a:schemeClr>
                </a:solidFill>
                <a:latin typeface="+mn-lt"/>
              </a:rPr>
              <a:t>flechas</a:t>
            </a:r>
            <a:r>
              <a:rPr kumimoji="1" lang="en-US" altLang="en-US" sz="1800" dirty="0">
                <a:solidFill>
                  <a:schemeClr val="tx1">
                    <a:lumMod val="75000"/>
                    <a:lumOff val="25000"/>
                  </a:schemeClr>
                </a:solidFill>
                <a:latin typeface="+mn-lt"/>
              </a:rPr>
              <a:t> solo </a:t>
            </a:r>
            <a:r>
              <a:rPr kumimoji="1" lang="en-US" altLang="en-US" sz="1800" dirty="0" err="1">
                <a:solidFill>
                  <a:schemeClr val="tx1">
                    <a:lumMod val="75000"/>
                    <a:lumOff val="25000"/>
                  </a:schemeClr>
                </a:solidFill>
                <a:latin typeface="+mn-lt"/>
              </a:rPr>
              <a:t>representa</a:t>
            </a:r>
            <a:r>
              <a:rPr kumimoji="1" lang="en-US" altLang="en-US" sz="1800" dirty="0">
                <a:solidFill>
                  <a:schemeClr val="tx1">
                    <a:lumMod val="75000"/>
                    <a:lumOff val="25000"/>
                  </a:schemeClr>
                </a:solidFill>
                <a:latin typeface="+mn-lt"/>
              </a:rPr>
              <a:t> la </a:t>
            </a:r>
            <a:r>
              <a:rPr kumimoji="1" lang="en-US" altLang="en-US" sz="1800" dirty="0" err="1">
                <a:solidFill>
                  <a:schemeClr val="tx1">
                    <a:lumMod val="75000"/>
                    <a:lumOff val="25000"/>
                  </a:schemeClr>
                </a:solidFill>
                <a:latin typeface="+mn-lt"/>
              </a:rPr>
              <a:t>relación</a:t>
            </a:r>
            <a:r>
              <a:rPr kumimoji="1" lang="en-US" altLang="en-US" sz="1800" dirty="0">
                <a:solidFill>
                  <a:schemeClr val="tx1">
                    <a:lumMod val="75000"/>
                    <a:lumOff val="25000"/>
                  </a:schemeClr>
                </a:solidFill>
                <a:latin typeface="+mn-lt"/>
              </a:rPr>
              <a:t> de </a:t>
            </a:r>
            <a:r>
              <a:rPr kumimoji="1" lang="en-US" altLang="en-US" sz="1800" dirty="0" err="1">
                <a:solidFill>
                  <a:schemeClr val="tx1">
                    <a:lumMod val="75000"/>
                    <a:lumOff val="25000"/>
                  </a:schemeClr>
                </a:solidFill>
                <a:latin typeface="+mn-lt"/>
              </a:rPr>
              <a:t>precedencia</a:t>
            </a:r>
            <a:r>
              <a:rPr kumimoji="1" lang="en-US" altLang="en-US" sz="1800" dirty="0">
                <a:solidFill>
                  <a:schemeClr val="tx1">
                    <a:lumMod val="75000"/>
                    <a:lumOff val="25000"/>
                  </a:schemeClr>
                </a:solidFill>
                <a:latin typeface="+mn-lt"/>
              </a:rPr>
              <a:t> entre dos </a:t>
            </a:r>
            <a:r>
              <a:rPr kumimoji="1" lang="en-US" altLang="en-US" sz="1800" dirty="0" err="1">
                <a:solidFill>
                  <a:schemeClr val="tx1">
                    <a:lumMod val="75000"/>
                    <a:lumOff val="25000"/>
                  </a:schemeClr>
                </a:solidFill>
                <a:latin typeface="+mn-lt"/>
              </a:rPr>
              <a:t>actividades</a:t>
            </a:r>
            <a:r>
              <a:rPr kumimoji="1" lang="en-US" altLang="en-US" sz="1800" dirty="0">
                <a:solidFill>
                  <a:schemeClr val="tx1">
                    <a:lumMod val="75000"/>
                    <a:lumOff val="25000"/>
                  </a:schemeClr>
                </a:solidFill>
                <a:latin typeface="+mn-lt"/>
              </a:rPr>
              <a:t>.</a:t>
            </a:r>
          </a:p>
          <a:p>
            <a:pPr>
              <a:lnSpc>
                <a:spcPct val="90000"/>
              </a:lnSpc>
              <a:spcBef>
                <a:spcPct val="50000"/>
              </a:spcBef>
              <a:buClr>
                <a:schemeClr val="accent1"/>
              </a:buClr>
              <a:buFont typeface="Calibri" panose="020F0502020204030204" pitchFamily="34" charset="0"/>
              <a:buChar char="Ø"/>
            </a:pPr>
            <a:r>
              <a:rPr kumimoji="1" lang="en-US" altLang="en-US" sz="1800" dirty="0">
                <a:solidFill>
                  <a:schemeClr val="tx1">
                    <a:lumMod val="75000"/>
                    <a:lumOff val="25000"/>
                  </a:schemeClr>
                </a:solidFill>
                <a:latin typeface="+mn-lt"/>
              </a:rPr>
              <a:t>Es un </a:t>
            </a:r>
            <a:r>
              <a:rPr kumimoji="1" lang="en-US" altLang="en-US" sz="1800" dirty="0" err="1">
                <a:solidFill>
                  <a:schemeClr val="tx1">
                    <a:lumMod val="75000"/>
                    <a:lumOff val="25000"/>
                  </a:schemeClr>
                </a:solidFill>
                <a:latin typeface="+mn-lt"/>
              </a:rPr>
              <a:t>modelo</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más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complejo</a:t>
            </a:r>
            <a:r>
              <a:rPr kumimoji="1" lang="en-US" altLang="en-US" sz="1800" dirty="0">
                <a:solidFill>
                  <a:schemeClr val="tx1">
                    <a:lumMod val="75000"/>
                    <a:lumOff val="25000"/>
                  </a:schemeClr>
                </a:solidFill>
                <a:latin typeface="+mn-lt"/>
              </a:rPr>
              <a:t> dado que </a:t>
            </a:r>
            <a:r>
              <a:rPr kumimoji="1" lang="en-US" altLang="en-US" sz="1800" dirty="0" err="1">
                <a:solidFill>
                  <a:schemeClr val="tx1">
                    <a:lumMod val="75000"/>
                    <a:lumOff val="25000"/>
                  </a:schemeClr>
                </a:solidFill>
                <a:latin typeface="+mn-lt"/>
              </a:rPr>
              <a:t>permite</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manejar</a:t>
            </a:r>
            <a:r>
              <a:rPr kumimoji="1" lang="en-US" altLang="en-US" sz="1800" dirty="0">
                <a:solidFill>
                  <a:schemeClr val="tx1">
                    <a:lumMod val="75000"/>
                    <a:lumOff val="25000"/>
                  </a:schemeClr>
                </a:solidFill>
                <a:latin typeface="+mn-lt"/>
              </a:rPr>
              <a:t> las cuatro </a:t>
            </a:r>
            <a:r>
              <a:rPr kumimoji="1" lang="en-US" altLang="en-US" sz="1800" dirty="0" err="1">
                <a:solidFill>
                  <a:schemeClr val="tx1">
                    <a:lumMod val="75000"/>
                    <a:lumOff val="25000"/>
                  </a:schemeClr>
                </a:solidFill>
                <a:latin typeface="+mn-lt"/>
              </a:rPr>
              <a:t>posibles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formas</a:t>
            </a:r>
            <a:r>
              <a:rPr kumimoji="1" lang="en-US" altLang="en-US" sz="1800" dirty="0">
                <a:solidFill>
                  <a:schemeClr val="tx1">
                    <a:lumMod val="75000"/>
                    <a:lumOff val="25000"/>
                  </a:schemeClr>
                </a:solidFill>
                <a:latin typeface="+mn-lt"/>
              </a:rPr>
              <a:t> de </a:t>
            </a:r>
            <a:r>
              <a:rPr kumimoji="1" lang="en-US" altLang="en-US" sz="1800" dirty="0" err="1">
                <a:solidFill>
                  <a:schemeClr val="tx1">
                    <a:lumMod val="75000"/>
                    <a:lumOff val="25000"/>
                  </a:schemeClr>
                </a:solidFill>
                <a:latin typeface="+mn-lt"/>
              </a:rPr>
              <a:t>precedencias</a:t>
            </a:r>
            <a:r>
              <a:rPr kumimoji="1" lang="en-US" altLang="en-US" sz="1800" dirty="0">
                <a:solidFill>
                  <a:schemeClr val="tx1">
                    <a:lumMod val="75000"/>
                    <a:lumOff val="25000"/>
                  </a:schemeClr>
                </a:solidFill>
                <a:latin typeface="+mn-lt"/>
              </a:rPr>
              <a:t> entre </a:t>
            </a:r>
            <a:r>
              <a:rPr kumimoji="1" lang="en-US" altLang="en-US" sz="1800" dirty="0" err="1">
                <a:solidFill>
                  <a:schemeClr val="tx1">
                    <a:lumMod val="75000"/>
                    <a:lumOff val="25000"/>
                  </a:schemeClr>
                </a:solidFill>
                <a:latin typeface="+mn-lt"/>
              </a:rPr>
              <a:t>actividades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explicadas</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en</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el</a:t>
            </a:r>
            <a:r>
              <a:rPr kumimoji="1" lang="en-US" altLang="en-US" sz="1800" dirty="0">
                <a:solidFill>
                  <a:schemeClr val="tx1">
                    <a:lumMod val="75000"/>
                    <a:lumOff val="25000"/>
                  </a:schemeClr>
                </a:solidFill>
                <a:latin typeface="+mn-lt"/>
              </a:rPr>
              <a:t> </a:t>
            </a:r>
            <a:r>
              <a:rPr kumimoji="1" lang="en-US" altLang="en-US" sz="1800" dirty="0" err="1">
                <a:solidFill>
                  <a:schemeClr val="tx1">
                    <a:lumMod val="75000"/>
                    <a:lumOff val="25000"/>
                  </a:schemeClr>
                </a:solidFill>
                <a:latin typeface="+mn-lt"/>
              </a:rPr>
              <a:t>tema</a:t>
            </a:r>
            <a:r>
              <a:rPr kumimoji="1" lang="en-US" altLang="en-US" sz="1800" dirty="0">
                <a:solidFill>
                  <a:schemeClr val="tx1">
                    <a:lumMod val="75000"/>
                    <a:lumOff val="25000"/>
                  </a:schemeClr>
                </a:solidFill>
                <a:latin typeface="+mn-lt"/>
              </a:rPr>
              <a:t> dos que son:</a:t>
            </a:r>
          </a:p>
          <a:p>
            <a:pPr>
              <a:lnSpc>
                <a:spcPct val="90000"/>
              </a:lnSpc>
              <a:spcBef>
                <a:spcPct val="50000"/>
              </a:spcBef>
              <a:buClr>
                <a:schemeClr val="accent1"/>
              </a:buClr>
              <a:buFont typeface="Calibri" panose="020F0502020204030204" pitchFamily="34" charset="0"/>
              <a:buChar char="Ø"/>
            </a:pPr>
            <a:endParaRPr kumimoji="1" lang="en-US" altLang="en-US" sz="1800" dirty="0">
              <a:solidFill>
                <a:schemeClr val="tx1">
                  <a:lumMod val="75000"/>
                  <a:lumOff val="25000"/>
                </a:schemeClr>
              </a:solidFill>
              <a:latin typeface="+mn-lt"/>
            </a:endParaRPr>
          </a:p>
          <a:p>
            <a:pPr lvl="1">
              <a:lnSpc>
                <a:spcPct val="90000"/>
              </a:lnSpc>
              <a:spcBef>
                <a:spcPct val="50000"/>
              </a:spcBef>
              <a:buClr>
                <a:schemeClr val="accent1"/>
              </a:buClr>
              <a:buFont typeface="Calibri" panose="020F0502020204030204" pitchFamily="34" charset="0"/>
              <a:buChar char="•"/>
            </a:pPr>
            <a:r>
              <a:rPr kumimoji="1" lang="en-US" altLang="en-US" sz="1800" dirty="0">
                <a:solidFill>
                  <a:schemeClr val="tx1">
                    <a:lumMod val="75000"/>
                    <a:lumOff val="25000"/>
                  </a:schemeClr>
                </a:solidFill>
                <a:latin typeface="+mn-lt"/>
              </a:rPr>
              <a:t>Final-</a:t>
            </a:r>
            <a:r>
              <a:rPr kumimoji="1" lang="en-US" altLang="en-US" sz="1800" dirty="0" err="1">
                <a:solidFill>
                  <a:schemeClr val="tx1">
                    <a:lumMod val="75000"/>
                    <a:lumOff val="25000"/>
                  </a:schemeClr>
                </a:solidFill>
                <a:latin typeface="+mn-lt"/>
              </a:rPr>
              <a:t>Comienzo</a:t>
            </a:r>
            <a:endParaRPr kumimoji="1" lang="en-US" altLang="en-US" sz="1800" dirty="0">
              <a:solidFill>
                <a:schemeClr val="tx1">
                  <a:lumMod val="75000"/>
                  <a:lumOff val="25000"/>
                </a:schemeClr>
              </a:solidFill>
              <a:latin typeface="+mn-lt"/>
            </a:endParaRPr>
          </a:p>
          <a:p>
            <a:pPr lvl="1">
              <a:lnSpc>
                <a:spcPct val="90000"/>
              </a:lnSpc>
              <a:spcBef>
                <a:spcPct val="50000"/>
              </a:spcBef>
              <a:buClr>
                <a:schemeClr val="accent1"/>
              </a:buClr>
              <a:buFont typeface="Calibri" panose="020F0502020204030204" pitchFamily="34" charset="0"/>
              <a:buChar char="•"/>
            </a:pPr>
            <a:r>
              <a:rPr kumimoji="1" lang="en-US" altLang="en-US" sz="1800" dirty="0" err="1">
                <a:solidFill>
                  <a:schemeClr val="tx1">
                    <a:lumMod val="75000"/>
                    <a:lumOff val="25000"/>
                  </a:schemeClr>
                </a:solidFill>
                <a:latin typeface="+mn-lt"/>
              </a:rPr>
              <a:t>Comienzo-Comienzo</a:t>
            </a:r>
            <a:endParaRPr kumimoji="1" lang="en-US" altLang="en-US" sz="1800" dirty="0">
              <a:solidFill>
                <a:schemeClr val="tx1">
                  <a:lumMod val="75000"/>
                  <a:lumOff val="25000"/>
                </a:schemeClr>
              </a:solidFill>
              <a:latin typeface="+mn-lt"/>
            </a:endParaRPr>
          </a:p>
          <a:p>
            <a:pPr lvl="1">
              <a:lnSpc>
                <a:spcPct val="90000"/>
              </a:lnSpc>
              <a:spcBef>
                <a:spcPct val="50000"/>
              </a:spcBef>
              <a:buClr>
                <a:schemeClr val="accent1"/>
              </a:buClr>
              <a:buFont typeface="Calibri" panose="020F0502020204030204" pitchFamily="34" charset="0"/>
              <a:buChar char="•"/>
            </a:pPr>
            <a:r>
              <a:rPr kumimoji="1" lang="en-US" altLang="en-US" sz="1800" dirty="0">
                <a:solidFill>
                  <a:schemeClr val="tx1">
                    <a:lumMod val="75000"/>
                    <a:lumOff val="25000"/>
                  </a:schemeClr>
                </a:solidFill>
                <a:latin typeface="+mn-lt"/>
              </a:rPr>
              <a:t>Final-Final</a:t>
            </a:r>
          </a:p>
          <a:p>
            <a:pPr lvl="1">
              <a:lnSpc>
                <a:spcPct val="90000"/>
              </a:lnSpc>
              <a:spcBef>
                <a:spcPct val="50000"/>
              </a:spcBef>
              <a:buClr>
                <a:schemeClr val="accent1"/>
              </a:buClr>
              <a:buFont typeface="Calibri" panose="020F0502020204030204" pitchFamily="34" charset="0"/>
              <a:buChar char="•"/>
            </a:pPr>
            <a:r>
              <a:rPr kumimoji="1" lang="en-US" altLang="en-US" sz="1800" dirty="0" err="1">
                <a:solidFill>
                  <a:schemeClr val="tx1">
                    <a:lumMod val="75000"/>
                    <a:lumOff val="25000"/>
                  </a:schemeClr>
                </a:solidFill>
                <a:latin typeface="+mn-lt"/>
              </a:rPr>
              <a:t>Comienzo</a:t>
            </a:r>
            <a:r>
              <a:rPr kumimoji="1" lang="en-US" altLang="en-US" sz="1800" dirty="0">
                <a:solidFill>
                  <a:schemeClr val="tx1">
                    <a:lumMod val="75000"/>
                    <a:lumOff val="25000"/>
                  </a:schemeClr>
                </a:solidFill>
                <a:latin typeface="+mn-lt"/>
              </a:rPr>
              <a:t>-Final.</a:t>
            </a:r>
          </a:p>
        </p:txBody>
      </p:sp>
      <p:sp>
        <p:nvSpPr>
          <p:cNvPr id="194562" name="3 Marcador de número de diapositiva">
            <a:extLst>
              <a:ext uri="{FF2B5EF4-FFF2-40B4-BE49-F238E27FC236}">
                <a16:creationId xmlns:a16="http://schemas.microsoft.com/office/drawing/2014/main" id="{8989FF20-2471-4021-BEBE-ED956083C472}"/>
              </a:ext>
            </a:extLst>
          </p:cNvPr>
          <p:cNvSpPr>
            <a:spLocks noGrp="1" noChangeArrowheads="1"/>
          </p:cNvSpPr>
          <p:nvPr>
            <p:ph type="sldNum" sz="quarter" idx="12"/>
          </p:nvPr>
        </p:nvSpPr>
        <p:spPr bwMode="auto">
          <a:xfrm>
            <a:off x="9900458" y="6459785"/>
            <a:ext cx="13120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defTabSz="457200">
              <a:spcBef>
                <a:spcPct val="0"/>
              </a:spcBef>
              <a:spcAft>
                <a:spcPts val="600"/>
              </a:spcAft>
              <a:buClrTx/>
              <a:buFontTx/>
              <a:buNone/>
            </a:pPr>
            <a:fld id="{BC766A2B-0240-4483-89DA-C85939E5708F}" type="slidenum">
              <a:rPr lang="en-US" altLang="en-US" sz="1050">
                <a:solidFill>
                  <a:schemeClr val="tx1">
                    <a:lumMod val="65000"/>
                    <a:lumOff val="35000"/>
                  </a:schemeClr>
                </a:solidFill>
                <a:latin typeface="+mn-lt"/>
              </a:rPr>
              <a:pPr defTabSz="457200">
                <a:spcBef>
                  <a:spcPct val="0"/>
                </a:spcBef>
                <a:spcAft>
                  <a:spcPts val="600"/>
                </a:spcAft>
                <a:buClrTx/>
                <a:buFontTx/>
                <a:buNone/>
              </a:pPr>
              <a:t>100</a:t>
            </a:fld>
            <a:endParaRPr lang="en-US" altLang="en-US" sz="105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7702">
                                            <p:txEl>
                                              <p:pRg st="0" end="0"/>
                                            </p:txEl>
                                          </p:spTgt>
                                        </p:tgtEl>
                                        <p:attrNameLst>
                                          <p:attrName>style.visibility</p:attrName>
                                        </p:attrNameLst>
                                      </p:cBhvr>
                                      <p:to>
                                        <p:strVal val="visible"/>
                                      </p:to>
                                    </p:set>
                                    <p:animEffect transition="in" filter="wipe(down)">
                                      <p:cBhvr>
                                        <p:cTn id="7" dur="500"/>
                                        <p:tgtEl>
                                          <p:spTgt spid="1577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7702">
                                            <p:txEl>
                                              <p:pRg st="1" end="1"/>
                                            </p:txEl>
                                          </p:spTgt>
                                        </p:tgtEl>
                                        <p:attrNameLst>
                                          <p:attrName>style.visibility</p:attrName>
                                        </p:attrNameLst>
                                      </p:cBhvr>
                                      <p:to>
                                        <p:strVal val="visible"/>
                                      </p:to>
                                    </p:set>
                                    <p:animEffect transition="in" filter="wipe(down)">
                                      <p:cBhvr>
                                        <p:cTn id="12" dur="500"/>
                                        <p:tgtEl>
                                          <p:spTgt spid="1577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7702">
                                            <p:txEl>
                                              <p:pRg st="3" end="3"/>
                                            </p:txEl>
                                          </p:spTgt>
                                        </p:tgtEl>
                                        <p:attrNameLst>
                                          <p:attrName>style.visibility</p:attrName>
                                        </p:attrNameLst>
                                      </p:cBhvr>
                                      <p:to>
                                        <p:strVal val="visible"/>
                                      </p:to>
                                    </p:set>
                                    <p:animEffect transition="in" filter="wipe(down)">
                                      <p:cBhvr>
                                        <p:cTn id="17" dur="500"/>
                                        <p:tgtEl>
                                          <p:spTgt spid="1577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7702">
                                            <p:txEl>
                                              <p:pRg st="4" end="4"/>
                                            </p:txEl>
                                          </p:spTgt>
                                        </p:tgtEl>
                                        <p:attrNameLst>
                                          <p:attrName>style.visibility</p:attrName>
                                        </p:attrNameLst>
                                      </p:cBhvr>
                                      <p:to>
                                        <p:strVal val="visible"/>
                                      </p:to>
                                    </p:set>
                                    <p:animEffect transition="in" filter="wipe(down)">
                                      <p:cBhvr>
                                        <p:cTn id="22" dur="500"/>
                                        <p:tgtEl>
                                          <p:spTgt spid="1577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7702">
                                            <p:txEl>
                                              <p:pRg st="5" end="5"/>
                                            </p:txEl>
                                          </p:spTgt>
                                        </p:tgtEl>
                                        <p:attrNameLst>
                                          <p:attrName>style.visibility</p:attrName>
                                        </p:attrNameLst>
                                      </p:cBhvr>
                                      <p:to>
                                        <p:strVal val="visible"/>
                                      </p:to>
                                    </p:set>
                                    <p:animEffect transition="in" filter="wipe(down)">
                                      <p:cBhvr>
                                        <p:cTn id="27" dur="500"/>
                                        <p:tgtEl>
                                          <p:spTgt spid="15770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7702">
                                            <p:txEl>
                                              <p:pRg st="6" end="6"/>
                                            </p:txEl>
                                          </p:spTgt>
                                        </p:tgtEl>
                                        <p:attrNameLst>
                                          <p:attrName>style.visibility</p:attrName>
                                        </p:attrNameLst>
                                      </p:cBhvr>
                                      <p:to>
                                        <p:strVal val="visible"/>
                                      </p:to>
                                    </p:set>
                                    <p:animEffect transition="in" filter="wipe(down)">
                                      <p:cBhvr>
                                        <p:cTn id="32" dur="500"/>
                                        <p:tgtEl>
                                          <p:spTgt spid="1577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build="p" bldLvl="3"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0" name="Straight Connector 139">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2" name="Rectangle 14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11" name="Text Box 5">
            <a:extLst>
              <a:ext uri="{FF2B5EF4-FFF2-40B4-BE49-F238E27FC236}">
                <a16:creationId xmlns:a16="http://schemas.microsoft.com/office/drawing/2014/main" id="{FD1A5FA9-1371-49BA-A35B-F3A3A71B502C}"/>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3600" spc="-50">
                <a:solidFill>
                  <a:srgbClr val="FFFFFF"/>
                </a:solidFill>
                <a:latin typeface="+mj-lt"/>
                <a:ea typeface="+mj-ea"/>
                <a:cs typeface="+mj-cs"/>
              </a:rPr>
              <a:t>Método Precedencias</a:t>
            </a:r>
          </a:p>
        </p:txBody>
      </p:sp>
      <p:sp>
        <p:nvSpPr>
          <p:cNvPr id="146" name="Rectangle 14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678" name="Rectangle 6">
            <a:extLst>
              <a:ext uri="{FF2B5EF4-FFF2-40B4-BE49-F238E27FC236}">
                <a16:creationId xmlns:a16="http://schemas.microsoft.com/office/drawing/2014/main" id="{9371B693-25CF-4E52-98A8-615676894BC7}"/>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50000"/>
              </a:spcBef>
              <a:buClr>
                <a:schemeClr val="accent1"/>
              </a:buClr>
              <a:buFont typeface="Calibri" panose="020F0502020204030204" pitchFamily="34" charset="0"/>
              <a:buNone/>
            </a:pPr>
            <a:r>
              <a:rPr kumimoji="1" lang="en-US" altLang="en-US">
                <a:solidFill>
                  <a:schemeClr val="tx1">
                    <a:lumMod val="75000"/>
                    <a:lumOff val="25000"/>
                  </a:schemeClr>
                </a:solidFill>
                <a:latin typeface="+mn-lt"/>
              </a:rPr>
              <a:t>En conclusión podemos afirmar que es otro modelo matemático de planificación y, a semejanza del PERT/CPM y ROY, ofrece una serie de planes alternativos; suele complementarse con algún sistema gráfico a efectos de representación.</a:t>
            </a:r>
          </a:p>
          <a:p>
            <a:pPr>
              <a:lnSpc>
                <a:spcPct val="90000"/>
              </a:lnSpc>
              <a:spcBef>
                <a:spcPct val="50000"/>
              </a:spcBef>
              <a:buClr>
                <a:schemeClr val="accent1"/>
              </a:buClr>
              <a:buFont typeface="Calibri" panose="020F0502020204030204" pitchFamily="34" charset="0"/>
              <a:buChar char="Ø"/>
            </a:pPr>
            <a:endParaRPr kumimoji="1" lang="en-US" altLang="en-US">
              <a:solidFill>
                <a:schemeClr val="tx1">
                  <a:lumMod val="75000"/>
                  <a:lumOff val="25000"/>
                </a:schemeClr>
              </a:solidFill>
              <a:latin typeface="+mn-lt"/>
            </a:endParaRPr>
          </a:p>
        </p:txBody>
      </p:sp>
      <p:sp>
        <p:nvSpPr>
          <p:cNvPr id="196610" name="3 Marcador de número de diapositiva">
            <a:extLst>
              <a:ext uri="{FF2B5EF4-FFF2-40B4-BE49-F238E27FC236}">
                <a16:creationId xmlns:a16="http://schemas.microsoft.com/office/drawing/2014/main" id="{34A330E9-161F-477F-BC54-4D6A60E3142E}"/>
              </a:ext>
            </a:extLst>
          </p:cNvPr>
          <p:cNvSpPr>
            <a:spLocks noGrp="1" noChangeArrowheads="1"/>
          </p:cNvSpPr>
          <p:nvPr>
            <p:ph type="sldNum" sz="quarter" idx="12"/>
          </p:nvPr>
        </p:nvSpPr>
        <p:spPr bwMode="auto">
          <a:xfrm>
            <a:off x="10123055" y="6459785"/>
            <a:ext cx="10894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defTabSz="457200">
              <a:spcBef>
                <a:spcPct val="0"/>
              </a:spcBef>
              <a:spcAft>
                <a:spcPts val="600"/>
              </a:spcAft>
              <a:buClrTx/>
              <a:buFontTx/>
              <a:buNone/>
            </a:pPr>
            <a:fld id="{14D20EED-0EC4-4033-990E-FB675F4862E2}" type="slidenum">
              <a:rPr lang="en-US" altLang="en-US" sz="1050">
                <a:solidFill>
                  <a:schemeClr val="tx2"/>
                </a:solidFill>
                <a:latin typeface="+mn-lt"/>
              </a:rPr>
              <a:pPr defTabSz="457200">
                <a:spcBef>
                  <a:spcPct val="0"/>
                </a:spcBef>
                <a:spcAft>
                  <a:spcPts val="600"/>
                </a:spcAft>
                <a:buClrTx/>
                <a:buFontTx/>
                <a:buNone/>
              </a:pPr>
              <a:t>101</a:t>
            </a:fld>
            <a:endParaRPr lang="en-US" altLang="en-US" sz="105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678">
                                            <p:txEl>
                                              <p:pRg st="0" end="0"/>
                                            </p:txEl>
                                          </p:spTgt>
                                        </p:tgtEl>
                                        <p:attrNameLst>
                                          <p:attrName>style.visibility</p:attrName>
                                        </p:attrNameLst>
                                      </p:cBhvr>
                                      <p:to>
                                        <p:strVal val="visible"/>
                                      </p:to>
                                    </p:set>
                                    <p:animEffect transition="in" filter="wipe(down)">
                                      <p:cBhvr>
                                        <p:cTn id="7" dur="500"/>
                                        <p:tgtEl>
                                          <p:spTgt spid="156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build="p" bldLvl="3"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60" name="Text Box 1029">
            <a:extLst>
              <a:ext uri="{FF2B5EF4-FFF2-40B4-BE49-F238E27FC236}">
                <a16:creationId xmlns:a16="http://schemas.microsoft.com/office/drawing/2014/main" id="{811F1732-95E2-4B24-88C1-AB66C5D13E6A}"/>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3600" spc="-50">
                <a:solidFill>
                  <a:srgbClr val="FFFFFF"/>
                </a:solidFill>
                <a:latin typeface="+mj-lt"/>
                <a:ea typeface="+mj-ea"/>
                <a:cs typeface="+mj-cs"/>
              </a:rPr>
              <a:t>Método Precedencias</a:t>
            </a:r>
          </a:p>
        </p:txBody>
      </p:sp>
      <p:sp>
        <p:nvSpPr>
          <p:cNvPr id="84" name="Rectangle 8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61" name="Rectangle 1030">
            <a:extLst>
              <a:ext uri="{FF2B5EF4-FFF2-40B4-BE49-F238E27FC236}">
                <a16:creationId xmlns:a16="http://schemas.microsoft.com/office/drawing/2014/main" id="{17FB09C0-B3E6-4F93-9762-84D3404D34FF}"/>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25000"/>
              </a:spcBef>
              <a:buClr>
                <a:schemeClr val="accent1"/>
              </a:buClr>
              <a:buFont typeface="Calibri" panose="020F0502020204030204" pitchFamily="34" charset="0"/>
              <a:buChar char="Ø"/>
            </a:pPr>
            <a:r>
              <a:rPr kumimoji="1" lang="en-US" altLang="en-US">
                <a:solidFill>
                  <a:schemeClr val="tx1">
                    <a:lumMod val="75000"/>
                    <a:lumOff val="25000"/>
                  </a:schemeClr>
                </a:solidFill>
                <a:latin typeface="+mn-lt"/>
              </a:rPr>
              <a:t> Ventajas:</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Es un método más complejo que los anteriores.</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Proporciona varios planes de ejecución. </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Permite todo tipo de dependencias, con o sin demora.</a:t>
            </a:r>
          </a:p>
          <a:p>
            <a:pPr lvl="1">
              <a:lnSpc>
                <a:spcPct val="90000"/>
              </a:lnSpc>
              <a:spcBef>
                <a:spcPct val="25000"/>
              </a:spcBef>
              <a:buClr>
                <a:schemeClr val="accent1"/>
              </a:buClr>
              <a:buFont typeface="Calibri" panose="020F0502020204030204" pitchFamily="34" charset="0"/>
              <a:buChar char="•"/>
            </a:pPr>
            <a:endParaRPr kumimoji="1" lang="en-US" altLang="en-US">
              <a:solidFill>
                <a:schemeClr val="tx1">
                  <a:lumMod val="75000"/>
                  <a:lumOff val="25000"/>
                </a:schemeClr>
              </a:solidFill>
              <a:latin typeface="+mn-lt"/>
            </a:endParaRPr>
          </a:p>
          <a:p>
            <a:pPr>
              <a:lnSpc>
                <a:spcPct val="90000"/>
              </a:lnSpc>
              <a:spcBef>
                <a:spcPct val="25000"/>
              </a:spcBef>
              <a:buClr>
                <a:schemeClr val="accent1"/>
              </a:buClr>
              <a:buFont typeface="Calibri" panose="020F0502020204030204" pitchFamily="34" charset="0"/>
              <a:buChar char="Ø"/>
            </a:pPr>
            <a:r>
              <a:rPr kumimoji="1" lang="en-US" altLang="en-US">
                <a:solidFill>
                  <a:schemeClr val="tx1">
                    <a:lumMod val="75000"/>
                    <a:lumOff val="25000"/>
                  </a:schemeClr>
                </a:solidFill>
                <a:latin typeface="+mn-lt"/>
              </a:rPr>
              <a:t> Desventajas:</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Puede requerir ajuste de fechas.</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Exige un cuidadoso análisis a la hora de establecer el camino crítico.</a:t>
            </a:r>
          </a:p>
          <a:p>
            <a:pPr lvl="1">
              <a:lnSpc>
                <a:spcPct val="90000"/>
              </a:lnSpc>
              <a:spcBef>
                <a:spcPct val="25000"/>
              </a:spcBef>
              <a:buClr>
                <a:schemeClr val="accent1"/>
              </a:buClr>
              <a:buFont typeface="Calibri" panose="020F0502020204030204" pitchFamily="34" charset="0"/>
              <a:buChar char="•"/>
            </a:pPr>
            <a:r>
              <a:rPr kumimoji="1" lang="en-US" altLang="en-US">
                <a:solidFill>
                  <a:schemeClr val="tx1">
                    <a:lumMod val="75000"/>
                    <a:lumOff val="25000"/>
                  </a:schemeClr>
                </a:solidFill>
                <a:latin typeface="+mn-lt"/>
              </a:rPr>
              <a:t> Es conveniente utilizar un método de representación gráfica como complemento.</a:t>
            </a:r>
          </a:p>
        </p:txBody>
      </p:sp>
      <p:sp>
        <p:nvSpPr>
          <p:cNvPr id="8" name="1 Marcador de fecha">
            <a:extLst>
              <a:ext uri="{FF2B5EF4-FFF2-40B4-BE49-F238E27FC236}">
                <a16:creationId xmlns:a16="http://schemas.microsoft.com/office/drawing/2014/main" id="{BF901EF2-16FC-409E-9029-466D017F8833}"/>
              </a:ext>
            </a:extLst>
          </p:cNvPr>
          <p:cNvSpPr>
            <a:spLocks noGrp="1"/>
          </p:cNvSpPr>
          <p:nvPr>
            <p:ph type="dt" sz="half" idx="10"/>
          </p:nvPr>
        </p:nvSpPr>
        <p:spPr>
          <a:xfrm>
            <a:off x="492370" y="6459785"/>
            <a:ext cx="1735371" cy="365125"/>
          </a:xfrm>
        </p:spPr>
        <p:txBody>
          <a:bodyPr vert="horz" lIns="91440" tIns="45720" rIns="91440" bIns="45720" rtlCol="0" anchor="ctr">
            <a:normAutofit/>
          </a:bodyPr>
          <a:lstStyle/>
          <a:p>
            <a:pPr defTabSz="457200">
              <a:spcAft>
                <a:spcPts val="600"/>
              </a:spcAft>
              <a:defRPr/>
            </a:pPr>
            <a:r>
              <a:rPr lang="en-US"/>
              <a:t>ppi-t3</a:t>
            </a:r>
          </a:p>
        </p:txBody>
      </p:sp>
      <p:sp>
        <p:nvSpPr>
          <p:cNvPr id="198659" name="3 Marcador de número de diapositiva">
            <a:extLst>
              <a:ext uri="{FF2B5EF4-FFF2-40B4-BE49-F238E27FC236}">
                <a16:creationId xmlns:a16="http://schemas.microsoft.com/office/drawing/2014/main" id="{E1410258-DB16-4A18-BF6B-A50321B59466}"/>
              </a:ext>
            </a:extLst>
          </p:cNvPr>
          <p:cNvSpPr>
            <a:spLocks noGrp="1" noChangeArrowheads="1"/>
          </p:cNvSpPr>
          <p:nvPr>
            <p:ph type="sldNum" sz="quarter" idx="12"/>
          </p:nvPr>
        </p:nvSpPr>
        <p:spPr bwMode="auto">
          <a:xfrm>
            <a:off x="10123055" y="6459785"/>
            <a:ext cx="10894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defTabSz="457200">
              <a:spcBef>
                <a:spcPct val="0"/>
              </a:spcBef>
              <a:spcAft>
                <a:spcPts val="600"/>
              </a:spcAft>
              <a:buClrTx/>
              <a:buFontTx/>
              <a:buNone/>
            </a:pPr>
            <a:fld id="{C80C2AE8-190D-4FC1-8C7A-4DB3993A0D6E}" type="slidenum">
              <a:rPr lang="en-US" altLang="en-US" sz="1050">
                <a:solidFill>
                  <a:schemeClr val="tx2"/>
                </a:solidFill>
                <a:latin typeface="+mn-lt"/>
              </a:rPr>
              <a:pPr defTabSz="457200">
                <a:spcBef>
                  <a:spcPct val="0"/>
                </a:spcBef>
                <a:spcAft>
                  <a:spcPts val="600"/>
                </a:spcAft>
                <a:buClrTx/>
                <a:buFontTx/>
                <a:buNone/>
              </a:pPr>
              <a:t>102</a:t>
            </a:fld>
            <a:endParaRPr lang="en-US" altLang="en-US" sz="1050">
              <a:solidFill>
                <a:schemeClr val="tx2"/>
              </a:solidFill>
              <a:latin typeface="+mn-l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a:extLst>
              <a:ext uri="{FF2B5EF4-FFF2-40B4-BE49-F238E27FC236}">
                <a16:creationId xmlns:a16="http://schemas.microsoft.com/office/drawing/2014/main" id="{27B66339-1A3E-418A-9198-448903A7A10B}"/>
              </a:ext>
            </a:extLst>
          </p:cNvPr>
          <p:cNvSpPr>
            <a:spLocks noChangeArrowheads="1"/>
          </p:cNvSpPr>
          <p:nvPr/>
        </p:nvSpPr>
        <p:spPr bwMode="auto">
          <a:xfrm>
            <a:off x="1847850" y="381000"/>
            <a:ext cx="8362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eaLnBrk="1" hangingPunct="1">
              <a:spcBef>
                <a:spcPct val="0"/>
              </a:spcBef>
              <a:buClrTx/>
              <a:buFontTx/>
              <a:buNone/>
            </a:pPr>
            <a:endParaRPr lang="es-PE" altLang="en-US" sz="1800">
              <a:solidFill>
                <a:schemeClr val="tx2"/>
              </a:solidFill>
              <a:latin typeface="Arial" panose="020B0604020202020204" pitchFamily="34" charset="0"/>
            </a:endParaRPr>
          </a:p>
          <a:p>
            <a:pPr algn="just" eaLnBrk="1" hangingPunct="1">
              <a:spcBef>
                <a:spcPct val="0"/>
              </a:spcBef>
              <a:buClrTx/>
              <a:buFontTx/>
              <a:buNone/>
            </a:pPr>
            <a:endParaRPr lang="es-PE" altLang="en-US" sz="1800">
              <a:solidFill>
                <a:schemeClr val="tx2"/>
              </a:solidFill>
              <a:latin typeface="Arial" panose="020B0604020202020204" pitchFamily="34" charset="0"/>
            </a:endParaRPr>
          </a:p>
          <a:p>
            <a:pPr algn="just" eaLnBrk="1" hangingPunct="1">
              <a:spcBef>
                <a:spcPct val="0"/>
              </a:spcBef>
              <a:buClrTx/>
              <a:buFontTx/>
              <a:buNone/>
            </a:pPr>
            <a:endParaRPr lang="es-PE" altLang="en-US" sz="1800">
              <a:solidFill>
                <a:schemeClr val="tx2"/>
              </a:solidFill>
              <a:latin typeface="Arial" panose="020B0604020202020204" pitchFamily="34" charset="0"/>
            </a:endParaRPr>
          </a:p>
          <a:p>
            <a:pPr algn="just" eaLnBrk="1" hangingPunct="1">
              <a:spcBef>
                <a:spcPct val="0"/>
              </a:spcBef>
              <a:buClrTx/>
              <a:buFontTx/>
              <a:buNone/>
            </a:pPr>
            <a:endParaRPr lang="es-PE" altLang="en-US" sz="1800">
              <a:solidFill>
                <a:schemeClr val="tx2"/>
              </a:solidFill>
              <a:latin typeface="Arial" panose="020B0604020202020204" pitchFamily="34" charset="0"/>
            </a:endParaRPr>
          </a:p>
          <a:p>
            <a:pPr algn="just" eaLnBrk="1" hangingPunct="1">
              <a:spcBef>
                <a:spcPct val="0"/>
              </a:spcBef>
              <a:buClrTx/>
              <a:buFontTx/>
              <a:buNone/>
            </a:pPr>
            <a:r>
              <a:rPr lang="es-PE" altLang="en-US" sz="2000" b="1">
                <a:solidFill>
                  <a:schemeClr val="tx2"/>
                </a:solidFill>
                <a:latin typeface="Arial" panose="020B0604020202020204" pitchFamily="34" charset="0"/>
              </a:rPr>
              <a:t>CASO A RESOLVER</a:t>
            </a:r>
          </a:p>
          <a:p>
            <a:pPr algn="just" eaLnBrk="1" hangingPunct="1">
              <a:spcBef>
                <a:spcPct val="0"/>
              </a:spcBef>
              <a:buClrTx/>
              <a:buFontTx/>
              <a:buNone/>
            </a:pPr>
            <a:endParaRPr lang="es-PE" altLang="en-US" sz="1800">
              <a:solidFill>
                <a:schemeClr val="tx2"/>
              </a:solidFill>
              <a:latin typeface="Arial" panose="020B0604020202020204" pitchFamily="34" charset="0"/>
            </a:endParaRPr>
          </a:p>
          <a:p>
            <a:pPr algn="just" eaLnBrk="1" hangingPunct="1">
              <a:spcBef>
                <a:spcPct val="0"/>
              </a:spcBef>
              <a:buClrTx/>
              <a:buFontTx/>
              <a:buNone/>
            </a:pPr>
            <a:r>
              <a:rPr lang="es-PE" altLang="en-US" sz="1900">
                <a:solidFill>
                  <a:schemeClr val="tx2"/>
                </a:solidFill>
                <a:latin typeface="Arial" panose="020B0604020202020204" pitchFamily="34" charset="0"/>
              </a:rPr>
              <a:t>El Gerente del Hospital MIsalud ha identificado 10 actividades para un proyecto de inversión.</a:t>
            </a:r>
            <a:r>
              <a:rPr lang="es-ES" altLang="en-US" sz="1900">
                <a:solidFill>
                  <a:schemeClr val="tx2"/>
                </a:solidFill>
                <a:latin typeface="Arial" panose="020B0604020202020204" pitchFamily="34" charset="0"/>
              </a:rPr>
              <a:t> </a:t>
            </a:r>
            <a:r>
              <a:rPr lang="es-PE" altLang="en-US" sz="1900">
                <a:solidFill>
                  <a:schemeClr val="tx2"/>
                </a:solidFill>
                <a:latin typeface="Arial" panose="020B0604020202020204" pitchFamily="34" charset="0"/>
              </a:rPr>
              <a:t>Se presenta una tabla de actividades y los tiempos de actividad que aparecen a continuación:</a:t>
            </a:r>
            <a:r>
              <a:rPr lang="es-ES" altLang="en-US" sz="1900">
                <a:solidFill>
                  <a:schemeClr val="tx2"/>
                </a:solidFill>
                <a:latin typeface="Arial" panose="020B0604020202020204" pitchFamily="34" charset="0"/>
              </a:rPr>
              <a:t> </a:t>
            </a: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Char char="•"/>
            </a:pPr>
            <a:r>
              <a:rPr lang="es-PE" altLang="en-US" sz="1800">
                <a:solidFill>
                  <a:schemeClr val="tx2"/>
                </a:solidFill>
                <a:latin typeface="Arial" panose="020B0604020202020204" pitchFamily="34" charset="0"/>
              </a:rPr>
              <a:t>a)</a:t>
            </a:r>
            <a:r>
              <a:rPr lang="es-PE" altLang="en-US" sz="1800">
                <a:solidFill>
                  <a:schemeClr val="tx2"/>
                </a:solidFill>
                <a:latin typeface="Times New Roman" panose="02020603050405020304" pitchFamily="18" charset="0"/>
                <a:cs typeface="Times New Roman" panose="02020603050405020304" pitchFamily="18" charset="0"/>
              </a:rPr>
              <a:t>     </a:t>
            </a:r>
            <a:r>
              <a:rPr lang="es-PE" altLang="en-US" sz="1900">
                <a:solidFill>
                  <a:schemeClr val="tx2"/>
                </a:solidFill>
                <a:latin typeface="Times New Roman" panose="02020603050405020304" pitchFamily="18" charset="0"/>
                <a:cs typeface="Times New Roman" panose="02020603050405020304" pitchFamily="18" charset="0"/>
              </a:rPr>
              <a:t> </a:t>
            </a:r>
            <a:r>
              <a:rPr lang="es-PE" altLang="en-US" sz="1900">
                <a:solidFill>
                  <a:schemeClr val="tx2"/>
                </a:solidFill>
                <a:latin typeface="Arial" panose="020B0604020202020204" pitchFamily="34" charset="0"/>
              </a:rPr>
              <a:t>Dibuje la red de actividades.</a:t>
            </a:r>
            <a:endParaRPr lang="es-PE" altLang="en-US" sz="1900">
              <a:solidFill>
                <a:schemeClr val="tx2"/>
              </a:solidFill>
              <a:latin typeface="Arial" panose="020B0604020202020204" pitchFamily="34" charset="0"/>
              <a:cs typeface="Times New Roman" panose="02020603050405020304" pitchFamily="18" charset="0"/>
            </a:endParaRPr>
          </a:p>
          <a:p>
            <a:pPr algn="just" eaLnBrk="1" hangingPunct="1">
              <a:spcBef>
                <a:spcPct val="0"/>
              </a:spcBef>
              <a:buClrTx/>
              <a:buFontTx/>
              <a:buChar char="•"/>
            </a:pPr>
            <a:r>
              <a:rPr lang="es-PE" altLang="en-US" sz="1900">
                <a:solidFill>
                  <a:schemeClr val="tx2"/>
                </a:solidFill>
                <a:latin typeface="Arial" panose="020B0604020202020204" pitchFamily="34" charset="0"/>
              </a:rPr>
              <a:t>b)</a:t>
            </a:r>
            <a:r>
              <a:rPr lang="es-PE" altLang="en-US" sz="1900">
                <a:solidFill>
                  <a:schemeClr val="tx2"/>
                </a:solidFill>
                <a:latin typeface="Times New Roman" panose="02020603050405020304" pitchFamily="18" charset="0"/>
                <a:cs typeface="Times New Roman" panose="02020603050405020304" pitchFamily="18" charset="0"/>
              </a:rPr>
              <a:t>      </a:t>
            </a:r>
            <a:r>
              <a:rPr lang="es-PE" altLang="en-US" sz="1900">
                <a:solidFill>
                  <a:schemeClr val="tx2"/>
                </a:solidFill>
                <a:latin typeface="Arial" panose="020B0604020202020204" pitchFamily="34" charset="0"/>
              </a:rPr>
              <a:t>Halle los tiempos y holgura de los eventos.</a:t>
            </a:r>
            <a:endParaRPr lang="es-PE" altLang="en-US" sz="1900">
              <a:solidFill>
                <a:schemeClr val="tx2"/>
              </a:solidFill>
              <a:latin typeface="Arial" panose="020B0604020202020204" pitchFamily="34" charset="0"/>
              <a:cs typeface="Times New Roman" panose="02020603050405020304" pitchFamily="18" charset="0"/>
            </a:endParaRPr>
          </a:p>
          <a:p>
            <a:pPr algn="just" eaLnBrk="1" hangingPunct="1">
              <a:spcBef>
                <a:spcPct val="0"/>
              </a:spcBef>
              <a:buClrTx/>
              <a:buFontTx/>
              <a:buChar char="•"/>
            </a:pPr>
            <a:r>
              <a:rPr lang="es-PE" altLang="en-US" sz="1900">
                <a:solidFill>
                  <a:schemeClr val="tx2"/>
                </a:solidFill>
                <a:latin typeface="Arial" panose="020B0604020202020204" pitchFamily="34" charset="0"/>
              </a:rPr>
              <a:t>c)</a:t>
            </a:r>
            <a:r>
              <a:rPr lang="es-PE" altLang="en-US" sz="1900">
                <a:solidFill>
                  <a:schemeClr val="tx2"/>
                </a:solidFill>
                <a:latin typeface="Times New Roman" panose="02020603050405020304" pitchFamily="18" charset="0"/>
                <a:cs typeface="Times New Roman" panose="02020603050405020304" pitchFamily="18" charset="0"/>
              </a:rPr>
              <a:t>      </a:t>
            </a:r>
            <a:r>
              <a:rPr lang="es-PE" altLang="en-US" sz="1900">
                <a:solidFill>
                  <a:schemeClr val="tx2"/>
                </a:solidFill>
                <a:latin typeface="Arial" panose="020B0604020202020204" pitchFamily="34" charset="0"/>
              </a:rPr>
              <a:t>Determine la ruta crítica.</a:t>
            </a:r>
            <a:endParaRPr lang="es-PE" altLang="en-US" sz="1900">
              <a:solidFill>
                <a:schemeClr val="tx2"/>
              </a:solidFill>
              <a:latin typeface="Arial" panose="020B0604020202020204" pitchFamily="34" charset="0"/>
              <a:cs typeface="Times New Roman" panose="02020603050405020304" pitchFamily="18"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ES" altLang="en-US" sz="1800">
              <a:solidFill>
                <a:schemeClr val="tx2"/>
              </a:solidFill>
              <a:latin typeface="Arial" panose="020B0604020202020204" pitchFamily="34" charset="0"/>
            </a:endParaRPr>
          </a:p>
          <a:p>
            <a:pPr algn="just" eaLnBrk="1" hangingPunct="1">
              <a:spcBef>
                <a:spcPct val="0"/>
              </a:spcBef>
              <a:buClrTx/>
              <a:buFontTx/>
              <a:buNone/>
            </a:pPr>
            <a:endParaRPr lang="es-PE" altLang="en-US" sz="1800">
              <a:solidFill>
                <a:schemeClr val="tx2"/>
              </a:solidFill>
              <a:latin typeface="Arial" panose="020B0604020202020204" pitchFamily="34" charset="0"/>
            </a:endParaRPr>
          </a:p>
        </p:txBody>
      </p:sp>
      <p:pic>
        <p:nvPicPr>
          <p:cNvPr id="200707" name="Picture 9">
            <a:extLst>
              <a:ext uri="{FF2B5EF4-FFF2-40B4-BE49-F238E27FC236}">
                <a16:creationId xmlns:a16="http://schemas.microsoft.com/office/drawing/2014/main" id="{CCCAC697-669E-403B-AAFA-380462606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1895476"/>
            <a:ext cx="4343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a:extLst>
              <a:ext uri="{FF2B5EF4-FFF2-40B4-BE49-F238E27FC236}">
                <a16:creationId xmlns:a16="http://schemas.microsoft.com/office/drawing/2014/main" id="{B4E2AF95-46F1-4594-8547-21B5D98E24B9}"/>
              </a:ext>
            </a:extLst>
          </p:cNvPr>
          <p:cNvSpPr>
            <a:spLocks noGrp="1"/>
          </p:cNvSpPr>
          <p:nvPr>
            <p:ph type="title"/>
          </p:nvPr>
        </p:nvSpPr>
        <p:spPr>
          <a:xfrm>
            <a:off x="2063750" y="765175"/>
            <a:ext cx="8229600" cy="1066800"/>
          </a:xfrm>
        </p:spPr>
        <p:txBody>
          <a:bodyPr/>
          <a:lstStyle/>
          <a:p>
            <a:r>
              <a:rPr lang="es-AR" altLang="en-US"/>
              <a:t>Redes</a:t>
            </a:r>
          </a:p>
        </p:txBody>
      </p:sp>
      <p:sp>
        <p:nvSpPr>
          <p:cNvPr id="23555" name="2 Marcador de contenido">
            <a:extLst>
              <a:ext uri="{FF2B5EF4-FFF2-40B4-BE49-F238E27FC236}">
                <a16:creationId xmlns:a16="http://schemas.microsoft.com/office/drawing/2014/main" id="{228B4C75-2714-4186-ACAA-ADBAE61B97EB}"/>
              </a:ext>
            </a:extLst>
          </p:cNvPr>
          <p:cNvSpPr>
            <a:spLocks noGrp="1"/>
          </p:cNvSpPr>
          <p:nvPr>
            <p:ph idx="1"/>
          </p:nvPr>
        </p:nvSpPr>
        <p:spPr/>
        <p:txBody>
          <a:bodyPr/>
          <a:lstStyle/>
          <a:p>
            <a:r>
              <a:rPr lang="es-AR" altLang="en-US"/>
              <a:t>Terminología de redes</a:t>
            </a:r>
          </a:p>
        </p:txBody>
      </p:sp>
      <p:pic>
        <p:nvPicPr>
          <p:cNvPr id="23556" name="Picture 2">
            <a:extLst>
              <a:ext uri="{FF2B5EF4-FFF2-40B4-BE49-F238E27FC236}">
                <a16:creationId xmlns:a16="http://schemas.microsoft.com/office/drawing/2014/main" id="{90B156B7-50F8-4CA0-B8BD-0357C0A7E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924175"/>
            <a:ext cx="4718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a:extLst>
              <a:ext uri="{FF2B5EF4-FFF2-40B4-BE49-F238E27FC236}">
                <a16:creationId xmlns:a16="http://schemas.microsoft.com/office/drawing/2014/main" id="{25D69D64-8985-470E-A0EA-E8CF6719D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1989138"/>
            <a:ext cx="37734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id="{F5BF73B0-776A-42F4-A415-B90B0E12F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839" y="4724401"/>
            <a:ext cx="2020887"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8DEC0574-C63A-4101-976B-B9EB88E4DA58}"/>
              </a:ext>
            </a:extLst>
          </p:cNvPr>
          <p:cNvSpPr>
            <a:spLocks noGrp="1"/>
          </p:cNvSpPr>
          <p:nvPr>
            <p:ph type="title"/>
          </p:nvPr>
        </p:nvSpPr>
        <p:spPr>
          <a:xfrm>
            <a:off x="990932" y="286603"/>
            <a:ext cx="6750987" cy="1450757"/>
          </a:xfrm>
        </p:spPr>
        <p:txBody>
          <a:bodyPr>
            <a:normAutofit/>
          </a:bodyPr>
          <a:lstStyle/>
          <a:p>
            <a:pPr eaLnBrk="1" hangingPunct="1"/>
            <a:r>
              <a:rPr lang="es-ES_tradnl" altLang="en-US">
                <a:solidFill>
                  <a:schemeClr val="accent2"/>
                </a:solidFill>
              </a:rPr>
              <a:t>Grafos Conexos</a:t>
            </a:r>
          </a:p>
        </p:txBody>
      </p:sp>
      <p:sp>
        <p:nvSpPr>
          <p:cNvPr id="69635" name="Rectangle 3">
            <a:extLst>
              <a:ext uri="{FF2B5EF4-FFF2-40B4-BE49-F238E27FC236}">
                <a16:creationId xmlns:a16="http://schemas.microsoft.com/office/drawing/2014/main" id="{4D9721EE-1805-4715-B9E1-8D35B0A4A4C5}"/>
              </a:ext>
            </a:extLst>
          </p:cNvPr>
          <p:cNvSpPr>
            <a:spLocks noGrp="1"/>
          </p:cNvSpPr>
          <p:nvPr>
            <p:ph idx="1"/>
          </p:nvPr>
        </p:nvSpPr>
        <p:spPr>
          <a:xfrm>
            <a:off x="1044204" y="2023962"/>
            <a:ext cx="6697715" cy="3845131"/>
          </a:xfrm>
        </p:spPr>
        <p:txBody>
          <a:bodyPr>
            <a:normAutofit/>
          </a:bodyPr>
          <a:lstStyle/>
          <a:p>
            <a:pPr eaLnBrk="1" hangingPunct="1"/>
            <a:r>
              <a:rPr lang="es-ES_tradnl" altLang="en-US"/>
              <a:t>Un grafo es </a:t>
            </a:r>
            <a:r>
              <a:rPr lang="es-ES_tradnl" altLang="en-US" b="1" i="1"/>
              <a:t>conexo</a:t>
            </a:r>
            <a:r>
              <a:rPr lang="es-ES_tradnl" altLang="en-US"/>
              <a:t> si para cualquier par de vértices </a:t>
            </a:r>
            <a:r>
              <a:rPr lang="es-ES_tradnl" altLang="en-US" i="1"/>
              <a:t>u</a:t>
            </a:r>
            <a:r>
              <a:rPr lang="es-ES_tradnl" altLang="en-US"/>
              <a:t> y </a:t>
            </a:r>
            <a:r>
              <a:rPr lang="es-ES_tradnl" altLang="en-US" i="1"/>
              <a:t>v</a:t>
            </a:r>
            <a:r>
              <a:rPr lang="es-ES_tradnl" altLang="en-US"/>
              <a:t> hay un camino que los contiene. La longitud del más corto de ellos se llama </a:t>
            </a:r>
            <a:r>
              <a:rPr lang="es-ES_tradnl" altLang="en-US" b="1" i="1"/>
              <a:t>distancia</a:t>
            </a:r>
            <a:r>
              <a:rPr lang="es-ES_tradnl" altLang="en-US"/>
              <a:t> entre </a:t>
            </a:r>
            <a:r>
              <a:rPr lang="es-ES_tradnl" altLang="en-US" i="1"/>
              <a:t>u</a:t>
            </a:r>
            <a:r>
              <a:rPr lang="es-ES_tradnl" altLang="en-US"/>
              <a:t> y </a:t>
            </a:r>
            <a:r>
              <a:rPr lang="es-ES_tradnl" altLang="en-US" i="1"/>
              <a:t>v</a:t>
            </a:r>
            <a:r>
              <a:rPr lang="es-ES_tradnl" altLang="en-US"/>
              <a:t> o </a:t>
            </a:r>
            <a:r>
              <a:rPr lang="es-ES_tradnl" altLang="en-US" b="1" i="1"/>
              <a:t>d(u,v).</a:t>
            </a:r>
          </a:p>
          <a:p>
            <a:pPr eaLnBrk="1" hangingPunct="1">
              <a:buFontTx/>
              <a:buNone/>
            </a:pPr>
            <a:endParaRPr lang="es-ES_tradnl" altLang="en-US" b="1" i="1"/>
          </a:p>
          <a:p>
            <a:pPr eaLnBrk="1" hangingPunct="1"/>
            <a:r>
              <a:rPr lang="es-ES_tradnl" altLang="en-US"/>
              <a:t>Una componente conexa de un grafo es un subgrafo conexo maximal.</a:t>
            </a:r>
          </a:p>
        </p:txBody>
      </p:sp>
      <p:sp>
        <p:nvSpPr>
          <p:cNvPr id="138" name="Rectangle 137">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Rectangle 139">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C544472-CB21-4481-AEA3-7270D6E7C264}"/>
              </a:ext>
            </a:extLst>
          </p:cNvPr>
          <p:cNvSpPr>
            <a:spLocks noGrp="1"/>
          </p:cNvSpPr>
          <p:nvPr>
            <p:ph type="title"/>
          </p:nvPr>
        </p:nvSpPr>
        <p:spPr/>
        <p:txBody>
          <a:bodyPr/>
          <a:lstStyle/>
          <a:p>
            <a:pPr eaLnBrk="1" hangingPunct="1"/>
            <a:r>
              <a:rPr lang="es-ES_tradnl" altLang="en-US" sz="3000"/>
              <a:t>Ejemplos</a:t>
            </a:r>
          </a:p>
        </p:txBody>
      </p:sp>
      <p:graphicFrame>
        <p:nvGraphicFramePr>
          <p:cNvPr id="70661" name="Object 5">
            <a:extLst>
              <a:ext uri="{FF2B5EF4-FFF2-40B4-BE49-F238E27FC236}">
                <a16:creationId xmlns:a16="http://schemas.microsoft.com/office/drawing/2014/main" id="{C21B28B8-1C02-480D-B9C9-3C9BC6E1A20D}"/>
              </a:ext>
            </a:extLst>
          </p:cNvPr>
          <p:cNvGraphicFramePr>
            <a:graphicFrameLocks noGrp="1" noChangeAspect="1"/>
          </p:cNvGraphicFramePr>
          <p:nvPr>
            <p:ph sz="half" idx="1"/>
          </p:nvPr>
        </p:nvGraphicFramePr>
        <p:xfrm>
          <a:off x="2971800" y="2438400"/>
          <a:ext cx="3346450" cy="2360613"/>
        </p:xfrm>
        <a:graphic>
          <a:graphicData uri="http://schemas.openxmlformats.org/presentationml/2006/ole">
            <mc:AlternateContent xmlns:mc="http://schemas.openxmlformats.org/markup-compatibility/2006">
              <mc:Choice xmlns:v="urn:schemas-microsoft-com:vml" Requires="v">
                <p:oleObj spid="_x0000_s1030" name="Image" r:id="rId4" imgW="2196825" imgH="1549206" progId="Photoshop.Image.7">
                  <p:embed/>
                </p:oleObj>
              </mc:Choice>
              <mc:Fallback>
                <p:oleObj name="Image" r:id="rId4" imgW="2196825" imgH="1549206" progId="Photoshop.Image.7">
                  <p:embed/>
                  <p:pic>
                    <p:nvPicPr>
                      <p:cNvPr id="70661" name="Object 5">
                        <a:extLst>
                          <a:ext uri="{FF2B5EF4-FFF2-40B4-BE49-F238E27FC236}">
                            <a16:creationId xmlns:a16="http://schemas.microsoft.com/office/drawing/2014/main" id="{C21B28B8-1C02-480D-B9C9-3C9BC6E1A20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3346450"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5" name="Object 9">
            <a:extLst>
              <a:ext uri="{FF2B5EF4-FFF2-40B4-BE49-F238E27FC236}">
                <a16:creationId xmlns:a16="http://schemas.microsoft.com/office/drawing/2014/main" id="{4E24B6F3-4C14-41AC-88EC-F7B6467350CD}"/>
              </a:ext>
            </a:extLst>
          </p:cNvPr>
          <p:cNvGraphicFramePr>
            <a:graphicFrameLocks noGrp="1" noChangeAspect="1"/>
          </p:cNvGraphicFramePr>
          <p:nvPr>
            <p:ph sz="half" idx="2"/>
          </p:nvPr>
        </p:nvGraphicFramePr>
        <p:xfrm>
          <a:off x="6019800" y="2438400"/>
          <a:ext cx="3355975" cy="2360613"/>
        </p:xfrm>
        <a:graphic>
          <a:graphicData uri="http://schemas.openxmlformats.org/presentationml/2006/ole">
            <mc:AlternateContent xmlns:mc="http://schemas.openxmlformats.org/markup-compatibility/2006">
              <mc:Choice xmlns:v="urn:schemas-microsoft-com:vml" Requires="v">
                <p:oleObj spid="_x0000_s1031" name="Image" r:id="rId6" imgW="2311111" imgH="1624824" progId="Photoshop.Image.7">
                  <p:embed/>
                </p:oleObj>
              </mc:Choice>
              <mc:Fallback>
                <p:oleObj name="Image" r:id="rId6" imgW="2311111" imgH="1624824" progId="Photoshop.Image.7">
                  <p:embed/>
                  <p:pic>
                    <p:nvPicPr>
                      <p:cNvPr id="70665" name="Object 9">
                        <a:extLst>
                          <a:ext uri="{FF2B5EF4-FFF2-40B4-BE49-F238E27FC236}">
                            <a16:creationId xmlns:a16="http://schemas.microsoft.com/office/drawing/2014/main" id="{4E24B6F3-4C14-41AC-88EC-F7B6467350CD}"/>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438400"/>
                        <a:ext cx="3355975"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25 -0.00532 L -0.10799 0.00046 " pathEditMode="relative" rAng="0" ptsTypes="AA">
                                      <p:cBhvr>
                                        <p:cTn id="6" dur="500" fill="hold"/>
                                        <p:tgtEl>
                                          <p:spTgt spid="70661"/>
                                        </p:tgtEl>
                                        <p:attrNameLst>
                                          <p:attrName>ppt_x</p:attrName>
                                          <p:attrName>ppt_y</p:attrName>
                                        </p:attrNameLst>
                                      </p:cBhvr>
                                      <p:rCtr x="-6649" y="277"/>
                                    </p:animMotion>
                                  </p:childTnLst>
                                </p:cTn>
                              </p:par>
                              <p:par>
                                <p:cTn id="7" presetID="0" presetClass="path" presetSubtype="0" accel="50000" decel="50000" fill="hold" nodeType="withEffect">
                                  <p:stCondLst>
                                    <p:cond delay="0"/>
                                  </p:stCondLst>
                                  <p:childTnLst>
                                    <p:animMotion origin="layout" path="M -0.01684 -0.00555 L 0.1165 -0.00555 " pathEditMode="relative" rAng="0" ptsTypes="AA">
                                      <p:cBhvr>
                                        <p:cTn id="8" dur="500" fill="hold"/>
                                        <p:tgtEl>
                                          <p:spTgt spid="70665"/>
                                        </p:tgtEl>
                                        <p:attrNameLst>
                                          <p:attrName>ppt_x</p:attrName>
                                          <p:attrName>ppt_y</p:attrName>
                                        </p:attrNameLst>
                                      </p:cBhvr>
                                      <p:rCtr x="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6BE930-CDB8-4E77-B02F-8ECD1D45F851}"/>
              </a:ext>
            </a:extLst>
          </p:cNvPr>
          <p:cNvSpPr>
            <a:spLocks noGrp="1"/>
          </p:cNvSpPr>
          <p:nvPr>
            <p:ph type="title"/>
          </p:nvPr>
        </p:nvSpPr>
        <p:spPr/>
        <p:txBody>
          <a:bodyPr/>
          <a:lstStyle/>
          <a:p>
            <a:pPr eaLnBrk="1" hangingPunct="1"/>
            <a:r>
              <a:rPr lang="es-ES_tradnl" altLang="en-US" sz="3000"/>
              <a:t>Árboles</a:t>
            </a:r>
          </a:p>
        </p:txBody>
      </p:sp>
      <p:sp>
        <p:nvSpPr>
          <p:cNvPr id="29699" name="Rectangle 3">
            <a:extLst>
              <a:ext uri="{FF2B5EF4-FFF2-40B4-BE49-F238E27FC236}">
                <a16:creationId xmlns:a16="http://schemas.microsoft.com/office/drawing/2014/main" id="{2EAA1335-20E5-4A2F-A94A-DC6D657F789F}"/>
              </a:ext>
            </a:extLst>
          </p:cNvPr>
          <p:cNvSpPr>
            <a:spLocks noGrp="1"/>
          </p:cNvSpPr>
          <p:nvPr>
            <p:ph type="body" sz="half" idx="1"/>
          </p:nvPr>
        </p:nvSpPr>
        <p:spPr>
          <a:xfrm>
            <a:off x="1981200" y="1722438"/>
            <a:ext cx="7391400" cy="715962"/>
          </a:xfrm>
        </p:spPr>
        <p:txBody>
          <a:bodyPr/>
          <a:lstStyle/>
          <a:p>
            <a:pPr eaLnBrk="1" hangingPunct="1"/>
            <a:r>
              <a:rPr lang="es-ES_tradnl" altLang="en-US" sz="2600"/>
              <a:t>Un </a:t>
            </a:r>
            <a:r>
              <a:rPr lang="es-ES_tradnl" altLang="en-US" sz="2600" b="1" i="1"/>
              <a:t>árbol</a:t>
            </a:r>
            <a:r>
              <a:rPr lang="es-ES_tradnl" altLang="en-US" sz="2600"/>
              <a:t> es un grafo conexo y sin ciclos.</a:t>
            </a:r>
          </a:p>
        </p:txBody>
      </p:sp>
      <p:graphicFrame>
        <p:nvGraphicFramePr>
          <p:cNvPr id="74759" name="Object 7">
            <a:extLst>
              <a:ext uri="{FF2B5EF4-FFF2-40B4-BE49-F238E27FC236}">
                <a16:creationId xmlns:a16="http://schemas.microsoft.com/office/drawing/2014/main" id="{89D6942C-C6E3-4576-BD1E-71EA8F3FCB1E}"/>
              </a:ext>
            </a:extLst>
          </p:cNvPr>
          <p:cNvGraphicFramePr>
            <a:graphicFrameLocks noGrp="1" noChangeAspect="1"/>
          </p:cNvGraphicFramePr>
          <p:nvPr>
            <p:ph sz="quarter" idx="2"/>
          </p:nvPr>
        </p:nvGraphicFramePr>
        <p:xfrm>
          <a:off x="2057400" y="3429000"/>
          <a:ext cx="2166938" cy="2311400"/>
        </p:xfrm>
        <a:graphic>
          <a:graphicData uri="http://schemas.openxmlformats.org/presentationml/2006/ole">
            <mc:AlternateContent xmlns:mc="http://schemas.openxmlformats.org/markup-compatibility/2006">
              <mc:Choice xmlns:v="urn:schemas-microsoft-com:vml" Requires="v">
                <p:oleObj spid="_x0000_s2056" name="Image" r:id="rId4" imgW="1523272" imgH="1624824" progId="Photoshop.Image.7">
                  <p:embed/>
                </p:oleObj>
              </mc:Choice>
              <mc:Fallback>
                <p:oleObj name="Image" r:id="rId4" imgW="1523272" imgH="1624824" progId="Photoshop.Image.7">
                  <p:embed/>
                  <p:pic>
                    <p:nvPicPr>
                      <p:cNvPr id="74759" name="Object 7">
                        <a:extLst>
                          <a:ext uri="{FF2B5EF4-FFF2-40B4-BE49-F238E27FC236}">
                            <a16:creationId xmlns:a16="http://schemas.microsoft.com/office/drawing/2014/main" id="{89D6942C-C6E3-4576-BD1E-71EA8F3FCB1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429000"/>
                        <a:ext cx="2166938"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3" name="Object 11">
            <a:extLst>
              <a:ext uri="{FF2B5EF4-FFF2-40B4-BE49-F238E27FC236}">
                <a16:creationId xmlns:a16="http://schemas.microsoft.com/office/drawing/2014/main" id="{8B3F5D75-E6B2-466F-9739-8A20C9C34B53}"/>
              </a:ext>
            </a:extLst>
          </p:cNvPr>
          <p:cNvGraphicFramePr>
            <a:graphicFrameLocks noGrp="1" noChangeAspect="1"/>
          </p:cNvGraphicFramePr>
          <p:nvPr>
            <p:ph sz="quarter" idx="3"/>
          </p:nvPr>
        </p:nvGraphicFramePr>
        <p:xfrm>
          <a:off x="5029200" y="2743200"/>
          <a:ext cx="1911350" cy="3330575"/>
        </p:xfrm>
        <a:graphic>
          <a:graphicData uri="http://schemas.openxmlformats.org/presentationml/2006/ole">
            <mc:AlternateContent xmlns:mc="http://schemas.openxmlformats.org/markup-compatibility/2006">
              <mc:Choice xmlns:v="urn:schemas-microsoft-com:vml" Requires="v">
                <p:oleObj spid="_x0000_s2057" name="Image" r:id="rId6" imgW="1764457" imgH="3073016" progId="Photoshop.Image.7">
                  <p:embed/>
                </p:oleObj>
              </mc:Choice>
              <mc:Fallback>
                <p:oleObj name="Image" r:id="rId6" imgW="1764457" imgH="3073016" progId="Photoshop.Image.7">
                  <p:embed/>
                  <p:pic>
                    <p:nvPicPr>
                      <p:cNvPr id="74763" name="Object 11">
                        <a:extLst>
                          <a:ext uri="{FF2B5EF4-FFF2-40B4-BE49-F238E27FC236}">
                            <a16:creationId xmlns:a16="http://schemas.microsoft.com/office/drawing/2014/main" id="{8B3F5D75-E6B2-466F-9739-8A20C9C34B53}"/>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743200"/>
                        <a:ext cx="191135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5" name="Object 13">
            <a:extLst>
              <a:ext uri="{FF2B5EF4-FFF2-40B4-BE49-F238E27FC236}">
                <a16:creationId xmlns:a16="http://schemas.microsoft.com/office/drawing/2014/main" id="{C11D3E0E-967E-4CD4-B442-2B70A8620488}"/>
              </a:ext>
            </a:extLst>
          </p:cNvPr>
          <p:cNvGraphicFramePr>
            <a:graphicFrameLocks noChangeAspect="1"/>
          </p:cNvGraphicFramePr>
          <p:nvPr/>
        </p:nvGraphicFramePr>
        <p:xfrm>
          <a:off x="7086600" y="3276600"/>
          <a:ext cx="3111500" cy="2489200"/>
        </p:xfrm>
        <a:graphic>
          <a:graphicData uri="http://schemas.openxmlformats.org/presentationml/2006/ole">
            <mc:AlternateContent xmlns:mc="http://schemas.openxmlformats.org/markup-compatibility/2006">
              <mc:Choice xmlns:v="urn:schemas-microsoft-com:vml" Requires="v">
                <p:oleObj spid="_x0000_s2058" name="Image" r:id="rId8" imgW="3111111" imgH="2488889" progId="Photoshop.Image.7">
                  <p:embed/>
                </p:oleObj>
              </mc:Choice>
              <mc:Fallback>
                <p:oleObj name="Image" r:id="rId8" imgW="3111111" imgH="2488889" progId="Photoshop.Image.7">
                  <p:embed/>
                  <p:pic>
                    <p:nvPicPr>
                      <p:cNvPr id="74765" name="Object 13">
                        <a:extLst>
                          <a:ext uri="{FF2B5EF4-FFF2-40B4-BE49-F238E27FC236}">
                            <a16:creationId xmlns:a16="http://schemas.microsoft.com/office/drawing/2014/main" id="{C11D3E0E-967E-4CD4-B442-2B70A8620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276600"/>
                        <a:ext cx="31115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box(in)">
                                      <p:cBhvr>
                                        <p:cTn id="7" dur="500"/>
                                        <p:tgtEl>
                                          <p:spTgt spid="74759"/>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4763"/>
                                        </p:tgtEl>
                                        <p:attrNameLst>
                                          <p:attrName>style.visibility</p:attrName>
                                        </p:attrNameLst>
                                      </p:cBhvr>
                                      <p:to>
                                        <p:strVal val="visible"/>
                                      </p:to>
                                    </p:set>
                                    <p:animEffect transition="in" filter="box(in)">
                                      <p:cBhvr>
                                        <p:cTn id="11" dur="500"/>
                                        <p:tgtEl>
                                          <p:spTgt spid="74763"/>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74765"/>
                                        </p:tgtEl>
                                        <p:attrNameLst>
                                          <p:attrName>style.visibility</p:attrName>
                                        </p:attrNameLst>
                                      </p:cBhvr>
                                      <p:to>
                                        <p:strVal val="visible"/>
                                      </p:to>
                                    </p:set>
                                    <p:animEffect transition="in" filter="box(in)">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CuadroTexto">
            <a:extLst>
              <a:ext uri="{FF2B5EF4-FFF2-40B4-BE49-F238E27FC236}">
                <a16:creationId xmlns:a16="http://schemas.microsoft.com/office/drawing/2014/main" id="{D3060C8B-4A60-4F9F-A536-3AB83195CD9E}"/>
              </a:ext>
            </a:extLst>
          </p:cNvPr>
          <p:cNvSpPr txBox="1">
            <a:spLocks noChangeArrowheads="1"/>
          </p:cNvSpPr>
          <p:nvPr/>
        </p:nvSpPr>
        <p:spPr bwMode="auto">
          <a:xfrm>
            <a:off x="7068136" y="1156796"/>
            <a:ext cx="3095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MX" altLang="en-US" sz="1800" b="1" dirty="0">
                <a:latin typeface="Arial" panose="020B0604020202020204" pitchFamily="34" charset="0"/>
              </a:rPr>
              <a:t>Red dirigida: </a:t>
            </a:r>
            <a:r>
              <a:rPr lang="es-MX" altLang="en-US" sz="1800" dirty="0">
                <a:latin typeface="Arial" panose="020B0604020202020204" pitchFamily="34" charset="0"/>
              </a:rPr>
              <a:t>red que tiene  solo arcos dirigidos</a:t>
            </a:r>
          </a:p>
          <a:p>
            <a:pPr eaLnBrk="1" hangingPunct="1">
              <a:spcBef>
                <a:spcPct val="0"/>
              </a:spcBef>
              <a:buClrTx/>
              <a:buFontTx/>
              <a:buNone/>
            </a:pPr>
            <a:endParaRPr lang="es-MX" altLang="en-US" sz="1800" dirty="0">
              <a:latin typeface="Arial" panose="020B0604020202020204" pitchFamily="34" charset="0"/>
            </a:endParaRPr>
          </a:p>
          <a:p>
            <a:pPr eaLnBrk="1" hangingPunct="1">
              <a:spcBef>
                <a:spcPct val="0"/>
              </a:spcBef>
              <a:buClrTx/>
              <a:buFontTx/>
              <a:buNone/>
            </a:pPr>
            <a:endParaRPr lang="es-MX" altLang="en-US" sz="1800" dirty="0">
              <a:latin typeface="Arial" panose="020B0604020202020204" pitchFamily="34" charset="0"/>
            </a:endParaRPr>
          </a:p>
          <a:p>
            <a:pPr eaLnBrk="1" hangingPunct="1">
              <a:spcBef>
                <a:spcPct val="0"/>
              </a:spcBef>
              <a:buClrTx/>
              <a:buFontTx/>
              <a:buNone/>
            </a:pPr>
            <a:r>
              <a:rPr lang="es-MX" altLang="en-US" sz="1800" b="1" dirty="0">
                <a:latin typeface="Arial" panose="020B0604020202020204" pitchFamily="34" charset="0"/>
              </a:rPr>
              <a:t>Red no dirigida: </a:t>
            </a:r>
            <a:r>
              <a:rPr lang="es-MX" altLang="en-US" sz="1800" dirty="0">
                <a:latin typeface="Arial" panose="020B0604020202020204" pitchFamily="34" charset="0"/>
              </a:rPr>
              <a:t>todos sus arcos son no dirigidos</a:t>
            </a:r>
            <a:endParaRPr lang="es-MX" altLang="en-US" sz="1800" b="1" dirty="0">
              <a:latin typeface="Arial" panose="020B0604020202020204" pitchFamily="34" charset="0"/>
            </a:endParaRPr>
          </a:p>
        </p:txBody>
      </p:sp>
      <p:graphicFrame>
        <p:nvGraphicFramePr>
          <p:cNvPr id="11" name="7 Diagrama">
            <a:extLst>
              <a:ext uri="{FF2B5EF4-FFF2-40B4-BE49-F238E27FC236}">
                <a16:creationId xmlns:a16="http://schemas.microsoft.com/office/drawing/2014/main" id="{39369EC7-0EB2-4704-BF67-23254FF87EC0}"/>
              </a:ext>
            </a:extLst>
          </p:cNvPr>
          <p:cNvGraphicFramePr/>
          <p:nvPr>
            <p:extLst>
              <p:ext uri="{D42A27DB-BD31-4B8C-83A1-F6EECF244321}">
                <p14:modId xmlns:p14="http://schemas.microsoft.com/office/powerpoint/2010/main" val="3151160917"/>
              </p:ext>
            </p:extLst>
          </p:nvPr>
        </p:nvGraphicFramePr>
        <p:xfrm>
          <a:off x="1020932" y="782933"/>
          <a:ext cx="6047204" cy="261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2 Diagrama">
            <a:extLst>
              <a:ext uri="{FF2B5EF4-FFF2-40B4-BE49-F238E27FC236}">
                <a16:creationId xmlns:a16="http://schemas.microsoft.com/office/drawing/2014/main" id="{285D99E8-6843-4A69-9CDE-37111A026772}"/>
              </a:ext>
            </a:extLst>
          </p:cNvPr>
          <p:cNvGraphicFramePr/>
          <p:nvPr>
            <p:extLst>
              <p:ext uri="{D42A27DB-BD31-4B8C-83A1-F6EECF244321}">
                <p14:modId xmlns:p14="http://schemas.microsoft.com/office/powerpoint/2010/main" val="2769328578"/>
              </p:ext>
            </p:extLst>
          </p:nvPr>
        </p:nvGraphicFramePr>
        <p:xfrm>
          <a:off x="1991544" y="3284985"/>
          <a:ext cx="8280920" cy="33123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749" name="CuadroTexto 4">
            <a:extLst>
              <a:ext uri="{FF2B5EF4-FFF2-40B4-BE49-F238E27FC236}">
                <a16:creationId xmlns:a16="http://schemas.microsoft.com/office/drawing/2014/main" id="{1D0F7ACF-C88E-4F3A-9716-0C9555F1E377}"/>
              </a:ext>
            </a:extLst>
          </p:cNvPr>
          <p:cNvSpPr txBox="1">
            <a:spLocks noChangeArrowheads="1"/>
          </p:cNvSpPr>
          <p:nvPr/>
        </p:nvSpPr>
        <p:spPr bwMode="auto">
          <a:xfrm>
            <a:off x="2658184" y="260646"/>
            <a:ext cx="6624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MX" altLang="en-US" b="1" dirty="0">
                <a:solidFill>
                  <a:srgbClr val="0070C0"/>
                </a:solidFill>
                <a:latin typeface="Arial" panose="020B0604020202020204" pitchFamily="34" charset="0"/>
              </a:rPr>
              <a:t>TERMINOLOGÍA DE REDES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A7C4115-E603-447D-A1A5-7AF1E972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21C38396-85C5-4DE1-BA50-52540B40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A67651E0-918D-4FEE-AA56-F9008358E9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795" name="CuadroTexto 2">
            <a:extLst>
              <a:ext uri="{FF2B5EF4-FFF2-40B4-BE49-F238E27FC236}">
                <a16:creationId xmlns:a16="http://schemas.microsoft.com/office/drawing/2014/main" id="{78F865A3-4698-48CB-8B81-91F5395D95FE}"/>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4800" b="1" spc="-50">
                <a:solidFill>
                  <a:schemeClr val="tx1">
                    <a:lumMod val="75000"/>
                    <a:lumOff val="25000"/>
                  </a:schemeClr>
                </a:solidFill>
                <a:latin typeface="+mj-lt"/>
                <a:ea typeface="+mj-ea"/>
                <a:cs typeface="+mj-cs"/>
              </a:rPr>
              <a:t>TERMINOLOGÍA DE REDES</a:t>
            </a:r>
          </a:p>
        </p:txBody>
      </p:sp>
      <p:graphicFrame>
        <p:nvGraphicFramePr>
          <p:cNvPr id="2" name="2 Diagrama">
            <a:extLst>
              <a:ext uri="{FF2B5EF4-FFF2-40B4-BE49-F238E27FC236}">
                <a16:creationId xmlns:a16="http://schemas.microsoft.com/office/drawing/2014/main" id="{A2E37022-C1DF-4172-92FE-4BADBF982C9D}"/>
              </a:ext>
            </a:extLst>
          </p:cNvPr>
          <p:cNvGraphicFramePr/>
          <p:nvPr>
            <p:extLst>
              <p:ext uri="{D42A27DB-BD31-4B8C-83A1-F6EECF244321}">
                <p14:modId xmlns:p14="http://schemas.microsoft.com/office/powerpoint/2010/main" val="16220655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a:extLst>
              <a:ext uri="{FF2B5EF4-FFF2-40B4-BE49-F238E27FC236}">
                <a16:creationId xmlns:a16="http://schemas.microsoft.com/office/drawing/2014/main" id="{71FECE56-6B0C-4289-A0BC-59B710BC3501}"/>
              </a:ext>
            </a:extLst>
          </p:cNvPr>
          <p:cNvSpPr>
            <a:spLocks noGrp="1"/>
          </p:cNvSpPr>
          <p:nvPr>
            <p:ph type="title"/>
          </p:nvPr>
        </p:nvSpPr>
        <p:spPr>
          <a:xfrm>
            <a:off x="1919288" y="0"/>
            <a:ext cx="8229600" cy="1066800"/>
          </a:xfrm>
        </p:spPr>
        <p:txBody>
          <a:bodyPr/>
          <a:lstStyle/>
          <a:p>
            <a:r>
              <a:rPr lang="es-AR" altLang="en-US"/>
              <a:t>Preparación de redes</a:t>
            </a:r>
          </a:p>
        </p:txBody>
      </p:sp>
      <p:sp>
        <p:nvSpPr>
          <p:cNvPr id="34819" name="2 Marcador de contenido">
            <a:extLst>
              <a:ext uri="{FF2B5EF4-FFF2-40B4-BE49-F238E27FC236}">
                <a16:creationId xmlns:a16="http://schemas.microsoft.com/office/drawing/2014/main" id="{916401F0-B289-46A2-BDE8-1B006B5C06B3}"/>
              </a:ext>
            </a:extLst>
          </p:cNvPr>
          <p:cNvSpPr>
            <a:spLocks noGrp="1"/>
          </p:cNvSpPr>
          <p:nvPr>
            <p:ph idx="1"/>
          </p:nvPr>
        </p:nvSpPr>
        <p:spPr>
          <a:xfrm>
            <a:off x="1524001" y="1052513"/>
            <a:ext cx="8970963" cy="5046662"/>
          </a:xfrm>
        </p:spPr>
        <p:txBody>
          <a:bodyPr/>
          <a:lstStyle/>
          <a:p>
            <a:r>
              <a:rPr lang="es-AR" altLang="en-US" sz="2400"/>
              <a:t>MÉTODO TAREA - FECHA (AMERICANO)</a:t>
            </a:r>
          </a:p>
          <a:p>
            <a:r>
              <a:rPr lang="es-AR" altLang="en-US" sz="2400"/>
              <a:t>Las características principales y reglas de representación para realizar la red  son las siguientes:</a:t>
            </a:r>
          </a:p>
          <a:p>
            <a:r>
              <a:rPr lang="es-AR" altLang="en-US" sz="2400"/>
              <a:t>1. - Cada tarea está representada por un arco entre dos nodos. Los acontecimientos se indican mediante círculos y las tareas con flechas.</a:t>
            </a:r>
          </a:p>
          <a:p>
            <a:endParaRPr lang="es-AR" altLang="en-US" sz="2400"/>
          </a:p>
          <a:p>
            <a:r>
              <a:rPr lang="es-AR" altLang="en-US" sz="2400"/>
              <a:t>   2. - En el nodo inicial de cada tarea inciden todas las tareas que le anteceden, y es necesario que hayan sido concluidas antes de comenzar aquella.</a:t>
            </a:r>
          </a:p>
          <a:p>
            <a:r>
              <a:rPr lang="es-AR" altLang="en-US" sz="2400"/>
              <a:t> </a:t>
            </a:r>
          </a:p>
          <a:p>
            <a:endParaRPr lang="es-AR" altLang="en-US"/>
          </a:p>
        </p:txBody>
      </p:sp>
      <p:pic>
        <p:nvPicPr>
          <p:cNvPr id="34820" name="Picture 2">
            <a:extLst>
              <a:ext uri="{FF2B5EF4-FFF2-40B4-BE49-F238E27FC236}">
                <a16:creationId xmlns:a16="http://schemas.microsoft.com/office/drawing/2014/main" id="{6A5751B6-A4AA-4A90-B710-464F5A63E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2997200"/>
            <a:ext cx="5759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a:extLst>
              <a:ext uri="{FF2B5EF4-FFF2-40B4-BE49-F238E27FC236}">
                <a16:creationId xmlns:a16="http://schemas.microsoft.com/office/drawing/2014/main" id="{757FA1D7-CFC1-4523-8601-DAAC2797C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5157788"/>
            <a:ext cx="55451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a:extLst>
              <a:ext uri="{FF2B5EF4-FFF2-40B4-BE49-F238E27FC236}">
                <a16:creationId xmlns:a16="http://schemas.microsoft.com/office/drawing/2014/main" id="{B912E120-181E-4DE7-9A61-A43AB2CF2EB9}"/>
              </a:ext>
            </a:extLst>
          </p:cNvPr>
          <p:cNvSpPr>
            <a:spLocks noGrp="1"/>
          </p:cNvSpPr>
          <p:nvPr>
            <p:ph type="title"/>
          </p:nvPr>
        </p:nvSpPr>
        <p:spPr>
          <a:xfrm>
            <a:off x="1919288" y="260350"/>
            <a:ext cx="8229600" cy="414338"/>
          </a:xfrm>
        </p:spPr>
        <p:txBody>
          <a:bodyPr>
            <a:normAutofit fontScale="90000"/>
          </a:bodyPr>
          <a:lstStyle/>
          <a:p>
            <a:r>
              <a:rPr lang="es-AR" altLang="en-US"/>
              <a:t>Preparación de redes</a:t>
            </a:r>
          </a:p>
        </p:txBody>
      </p:sp>
      <p:sp>
        <p:nvSpPr>
          <p:cNvPr id="36867" name="2 Marcador de contenido">
            <a:extLst>
              <a:ext uri="{FF2B5EF4-FFF2-40B4-BE49-F238E27FC236}">
                <a16:creationId xmlns:a16="http://schemas.microsoft.com/office/drawing/2014/main" id="{0B0430C4-742A-4441-B6B2-967AF5FEFEC5}"/>
              </a:ext>
            </a:extLst>
          </p:cNvPr>
          <p:cNvSpPr>
            <a:spLocks noGrp="1"/>
          </p:cNvSpPr>
          <p:nvPr>
            <p:ph idx="1"/>
          </p:nvPr>
        </p:nvSpPr>
        <p:spPr>
          <a:xfrm>
            <a:off x="992189" y="941387"/>
            <a:ext cx="9929811" cy="4975225"/>
          </a:xfrm>
        </p:spPr>
        <p:txBody>
          <a:bodyPr/>
          <a:lstStyle/>
          <a:p>
            <a:r>
              <a:rPr lang="es-AR" altLang="en-US"/>
              <a:t> </a:t>
            </a:r>
            <a:r>
              <a:rPr lang="es-AR" altLang="en-US" sz="2400"/>
              <a:t>3. - Del nodo final de cada tarea nacen todas aquellas tareas que requieren que la tarea que estamos analizando haya sido realizada.</a:t>
            </a:r>
          </a:p>
          <a:p>
            <a:endParaRPr lang="es-AR" altLang="en-US" sz="2400"/>
          </a:p>
          <a:p>
            <a:r>
              <a:rPr lang="es-AR" altLang="en-US" sz="2400"/>
              <a:t>   </a:t>
            </a:r>
          </a:p>
          <a:p>
            <a:r>
              <a:rPr lang="es-AR" altLang="en-US" sz="2400"/>
              <a:t>4. - En la práctica surgen situaciones que hacen necesario la introducción de una herramienta denominada “</a:t>
            </a:r>
            <a:r>
              <a:rPr lang="es-AR" altLang="en-US" sz="2400">
                <a:solidFill>
                  <a:srgbClr val="FF0000"/>
                </a:solidFill>
              </a:rPr>
              <a:t>tarea ficticia</a:t>
            </a:r>
            <a:r>
              <a:rPr lang="es-AR" altLang="en-US" sz="2400"/>
              <a:t>” para poder solucionarlas. Estas tareas carecen de realidad y por consiguiente no insumen ni tiempo ni recursos. Se las representa con trazo punteado. </a:t>
            </a:r>
          </a:p>
          <a:p>
            <a:r>
              <a:rPr lang="es-AR" altLang="en-US"/>
              <a:t> </a:t>
            </a:r>
          </a:p>
          <a:p>
            <a:endParaRPr lang="es-AR" altLang="en-US" dirty="0"/>
          </a:p>
        </p:txBody>
      </p:sp>
      <p:pic>
        <p:nvPicPr>
          <p:cNvPr id="36868" name="Picture 2">
            <a:extLst>
              <a:ext uri="{FF2B5EF4-FFF2-40B4-BE49-F238E27FC236}">
                <a16:creationId xmlns:a16="http://schemas.microsoft.com/office/drawing/2014/main" id="{13ED7D12-3978-4AA7-B1C7-9FE08A12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1745298"/>
            <a:ext cx="6229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a:extLst>
              <a:ext uri="{FF2B5EF4-FFF2-40B4-BE49-F238E27FC236}">
                <a16:creationId xmlns:a16="http://schemas.microsoft.com/office/drawing/2014/main" id="{328EF176-BADC-4A62-BFCD-A27BECA18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210" y="4191000"/>
            <a:ext cx="62293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a:extLst>
              <a:ext uri="{FF2B5EF4-FFF2-40B4-BE49-F238E27FC236}">
                <a16:creationId xmlns:a16="http://schemas.microsoft.com/office/drawing/2014/main" id="{407172A9-A43D-4F3E-9AB9-B1A86DAFD1DB}"/>
              </a:ext>
            </a:extLst>
          </p:cNvPr>
          <p:cNvSpPr>
            <a:spLocks noGrp="1"/>
          </p:cNvSpPr>
          <p:nvPr>
            <p:ph type="title"/>
          </p:nvPr>
        </p:nvSpPr>
        <p:spPr>
          <a:xfrm>
            <a:off x="1847850" y="260350"/>
            <a:ext cx="8229600" cy="1066800"/>
          </a:xfrm>
        </p:spPr>
        <p:txBody>
          <a:bodyPr/>
          <a:lstStyle/>
          <a:p>
            <a:r>
              <a:rPr lang="es-AR" altLang="en-US" sz="3200"/>
              <a:t>Leyes de Kirchhoff</a:t>
            </a:r>
          </a:p>
        </p:txBody>
      </p:sp>
      <p:sp>
        <p:nvSpPr>
          <p:cNvPr id="38915" name="2 Marcador de contenido">
            <a:extLst>
              <a:ext uri="{FF2B5EF4-FFF2-40B4-BE49-F238E27FC236}">
                <a16:creationId xmlns:a16="http://schemas.microsoft.com/office/drawing/2014/main" id="{8B43BE28-7753-4217-9002-6598E2E52F7F}"/>
              </a:ext>
            </a:extLst>
          </p:cNvPr>
          <p:cNvSpPr>
            <a:spLocks noGrp="1"/>
          </p:cNvSpPr>
          <p:nvPr>
            <p:ph idx="1"/>
          </p:nvPr>
        </p:nvSpPr>
        <p:spPr>
          <a:xfrm>
            <a:off x="958214" y="1858963"/>
            <a:ext cx="10898505" cy="4324350"/>
          </a:xfrm>
        </p:spPr>
        <p:txBody>
          <a:bodyPr/>
          <a:lstStyle/>
          <a:p>
            <a:r>
              <a:rPr lang="es-AR" altLang="en-US" sz="2200" dirty="0"/>
              <a:t>Las leyes de Kirchhoff </a:t>
            </a:r>
            <a:r>
              <a:rPr lang="es-AR" altLang="en-US" sz="2200" dirty="0">
                <a:solidFill>
                  <a:srgbClr val="FF0000"/>
                </a:solidFill>
              </a:rPr>
              <a:t>son dos igualdades</a:t>
            </a:r>
            <a:r>
              <a:rPr lang="es-AR" altLang="en-US" sz="2200" dirty="0"/>
              <a:t> que se basan en la conservación de la energía y la carga en los circuitos eléctricos. Fueron descritas por primera vez en 1845 por Gustav Kirchhoff. </a:t>
            </a:r>
          </a:p>
          <a:p>
            <a:r>
              <a:rPr lang="es-AR" altLang="en-US" sz="2200" b="1" dirty="0"/>
              <a:t>Ley de nodos o primera ley de Kirchhoff</a:t>
            </a:r>
            <a:r>
              <a:rPr lang="es-AR" altLang="en-US" sz="2200" dirty="0"/>
              <a:t> </a:t>
            </a:r>
          </a:p>
          <a:p>
            <a:r>
              <a:rPr lang="es-AR" altLang="en-US" sz="2200" dirty="0"/>
              <a:t>En cualquier nodo, la suma de las corrientes que entran en ese nodo es igual a la suma de las corrientes que salen</a:t>
            </a:r>
          </a:p>
          <a:p>
            <a:endParaRPr lang="es-AR" altLang="en-US" sz="2200" dirty="0"/>
          </a:p>
          <a:p>
            <a:r>
              <a:rPr lang="es-AR" altLang="en-US" sz="2200" b="1" dirty="0"/>
              <a:t>Segunda ley de Kirchhoff, ley de lazos de Kirchhoff o ley de mallas de Kirchhoff</a:t>
            </a:r>
            <a:r>
              <a:rPr lang="es-AR" altLang="en-US" sz="2200" dirty="0"/>
              <a:t> </a:t>
            </a:r>
          </a:p>
          <a:p>
            <a:r>
              <a:rPr lang="es-AR" altLang="en-US" sz="2200" dirty="0"/>
              <a:t>En un lazo cerrado, la suma de todas las caídas de tensión es igual a la tensión total suministrada</a:t>
            </a:r>
          </a:p>
        </p:txBody>
      </p:sp>
      <p:pic>
        <p:nvPicPr>
          <p:cNvPr id="38916" name="Picture 2" descr="\sum_{k=1}^n I_k = I_1 + I_2 + I_3\dots + I_n = 0 ">
            <a:extLst>
              <a:ext uri="{FF2B5EF4-FFF2-40B4-BE49-F238E27FC236}">
                <a16:creationId xmlns:a16="http://schemas.microsoft.com/office/drawing/2014/main" id="{E10AA5A5-DBDA-46DC-B741-54B45609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2" y="3716339"/>
            <a:ext cx="3006407" cy="53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 \sum_{k=1}^n V_k = V_1 + V_2 + V_3\dots + V_n = 0">
            <a:extLst>
              <a:ext uri="{FF2B5EF4-FFF2-40B4-BE49-F238E27FC236}">
                <a16:creationId xmlns:a16="http://schemas.microsoft.com/office/drawing/2014/main" id="{DA67A775-9350-4BFF-BFDC-47D8A913F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162" y="5380991"/>
            <a:ext cx="2860358" cy="4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7B18FC6-C676-4F46-9E37-531BC5654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1 Título">
            <a:extLst>
              <a:ext uri="{FF2B5EF4-FFF2-40B4-BE49-F238E27FC236}">
                <a16:creationId xmlns:a16="http://schemas.microsoft.com/office/drawing/2014/main" id="{C82E0A7F-0C58-4DBC-8359-E2CA1B4F0A8A}"/>
              </a:ext>
            </a:extLst>
          </p:cNvPr>
          <p:cNvSpPr>
            <a:spLocks noGrp="1"/>
          </p:cNvSpPr>
          <p:nvPr>
            <p:ph type="title"/>
          </p:nvPr>
        </p:nvSpPr>
        <p:spPr>
          <a:xfrm>
            <a:off x="4974771" y="634946"/>
            <a:ext cx="6574972" cy="1450757"/>
          </a:xfrm>
        </p:spPr>
        <p:txBody>
          <a:bodyPr>
            <a:normAutofit/>
          </a:bodyPr>
          <a:lstStyle/>
          <a:p>
            <a:r>
              <a:rPr lang="es-AR" altLang="en-US"/>
              <a:t>Grafos</a:t>
            </a:r>
            <a:endParaRPr lang="en-US" altLang="en-US"/>
          </a:p>
        </p:txBody>
      </p:sp>
      <p:pic>
        <p:nvPicPr>
          <p:cNvPr id="10244" name="Picture 2">
            <a:extLst>
              <a:ext uri="{FF2B5EF4-FFF2-40B4-BE49-F238E27FC236}">
                <a16:creationId xmlns:a16="http://schemas.microsoft.com/office/drawing/2014/main" id="{D3526A6A-EC57-4258-AD60-C5FD26F7D5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2327268"/>
            <a:ext cx="4001315" cy="19400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74">
            <a:extLst>
              <a:ext uri="{FF2B5EF4-FFF2-40B4-BE49-F238E27FC236}">
                <a16:creationId xmlns:a16="http://schemas.microsoft.com/office/drawing/2014/main" id="{122360E4-B476-49D8-80CF-B524F3FC0D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243" name="2 Marcador de contenido">
            <a:extLst>
              <a:ext uri="{FF2B5EF4-FFF2-40B4-BE49-F238E27FC236}">
                <a16:creationId xmlns:a16="http://schemas.microsoft.com/office/drawing/2014/main" id="{FCC6C80F-9B5F-40DC-A2EE-D6677A527379}"/>
              </a:ext>
            </a:extLst>
          </p:cNvPr>
          <p:cNvSpPr>
            <a:spLocks noGrp="1"/>
          </p:cNvSpPr>
          <p:nvPr>
            <p:ph idx="1"/>
          </p:nvPr>
        </p:nvSpPr>
        <p:spPr>
          <a:xfrm>
            <a:off x="4974769" y="2198914"/>
            <a:ext cx="6574973" cy="3670180"/>
          </a:xfrm>
        </p:spPr>
        <p:txBody>
          <a:bodyPr>
            <a:normAutofit/>
          </a:bodyPr>
          <a:lstStyle/>
          <a:p>
            <a:r>
              <a:rPr lang="es-AR" altLang="en-US"/>
              <a:t>El nacimiento del concepto GRAFOS se puede situar, por el año 1730, cuando Euler (matemático) se convirtió en el padre de la Teoría de Grafos al modelar un famoso problema no resuelto, llamado el "problema de los puentes de Königsberg con grafos y mostrar que no tenía solución.</a:t>
            </a:r>
          </a:p>
          <a:p>
            <a:r>
              <a:rPr lang="es-AR" altLang="en-US"/>
              <a:t>Un río con dos islas atraviesa la ciudad. Las islas están unidas, entre si y con las orillas, a través de siete puentes. El problema consistía en establecer un recorrido que pasara una y solo una vez por cada uno de los siete puentes, partiendo de cualquier punto y regresando al mismo lugar</a:t>
            </a:r>
            <a:endParaRPr lang="en-US" altLang="en-US"/>
          </a:p>
        </p:txBody>
      </p:sp>
      <p:sp>
        <p:nvSpPr>
          <p:cNvPr id="77" name="Rectangle 76">
            <a:extLst>
              <a:ext uri="{FF2B5EF4-FFF2-40B4-BE49-F238E27FC236}">
                <a16:creationId xmlns:a16="http://schemas.microsoft.com/office/drawing/2014/main" id="{77709F32-2ED0-4F8B-99FF-940C35640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0011678-560C-4E53-8B7C-6B14755E4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8A817CA-7284-4F19-8AD7-E193863CF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1 Título">
            <a:extLst>
              <a:ext uri="{FF2B5EF4-FFF2-40B4-BE49-F238E27FC236}">
                <a16:creationId xmlns:a16="http://schemas.microsoft.com/office/drawing/2014/main" id="{273911EF-1816-48BF-9696-6AC62BC1D02F}"/>
              </a:ext>
            </a:extLst>
          </p:cNvPr>
          <p:cNvSpPr>
            <a:spLocks noGrp="1"/>
          </p:cNvSpPr>
          <p:nvPr>
            <p:ph type="title"/>
          </p:nvPr>
        </p:nvSpPr>
        <p:spPr>
          <a:xfrm>
            <a:off x="6956868" y="634946"/>
            <a:ext cx="4592874" cy="1450757"/>
          </a:xfrm>
        </p:spPr>
        <p:txBody>
          <a:bodyPr>
            <a:normAutofit/>
          </a:bodyPr>
          <a:lstStyle/>
          <a:p>
            <a:r>
              <a:rPr lang="es-AR" altLang="en-US"/>
              <a:t>Redes</a:t>
            </a:r>
          </a:p>
        </p:txBody>
      </p:sp>
      <p:sp>
        <p:nvSpPr>
          <p:cNvPr id="76" name="Rectangle 75">
            <a:extLst>
              <a:ext uri="{FF2B5EF4-FFF2-40B4-BE49-F238E27FC236}">
                <a16:creationId xmlns:a16="http://schemas.microsoft.com/office/drawing/2014/main" id="{18D926CA-3C5E-45CB-89D8-452D7961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CD6F934-EA15-403D-95DE-78CE1E5C1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4" name="Picture 4">
            <a:extLst>
              <a:ext uri="{FF2B5EF4-FFF2-40B4-BE49-F238E27FC236}">
                <a16:creationId xmlns:a16="http://schemas.microsoft.com/office/drawing/2014/main" id="{5551235A-02CE-4E9E-B034-E8AD3C2547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336" y="932599"/>
            <a:ext cx="2784700" cy="21865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a:extLst>
              <a:ext uri="{FF2B5EF4-FFF2-40B4-BE49-F238E27FC236}">
                <a16:creationId xmlns:a16="http://schemas.microsoft.com/office/drawing/2014/main" id="{E63F6A7C-2580-49F1-B80E-06FFBF17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A3B21F7B-0267-456C-946E-EA7B4909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75CCBDA-9FFE-4A1E-8A88-930A5CC8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99AD8C7-6D93-4D51-B9D2-5EF4051BF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5" name="Picture 5">
            <a:extLst>
              <a:ext uri="{FF2B5EF4-FFF2-40B4-BE49-F238E27FC236}">
                <a16:creationId xmlns:a16="http://schemas.microsoft.com/office/drawing/2014/main" id="{C3B3C903-E3D9-4931-BC0D-51410C43CE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64752" y="3198954"/>
            <a:ext cx="2295082" cy="20368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2 Marcador de contenido">
            <a:extLst>
              <a:ext uri="{FF2B5EF4-FFF2-40B4-BE49-F238E27FC236}">
                <a16:creationId xmlns:a16="http://schemas.microsoft.com/office/drawing/2014/main" id="{EFB86737-17D3-4180-B8C9-1756580C4333}"/>
              </a:ext>
            </a:extLst>
          </p:cNvPr>
          <p:cNvSpPr>
            <a:spLocks noGrp="1"/>
          </p:cNvSpPr>
          <p:nvPr>
            <p:ph idx="1"/>
          </p:nvPr>
        </p:nvSpPr>
        <p:spPr>
          <a:xfrm>
            <a:off x="6956868" y="2198914"/>
            <a:ext cx="4592874" cy="3670180"/>
          </a:xfrm>
        </p:spPr>
        <p:txBody>
          <a:bodyPr>
            <a:normAutofit/>
          </a:bodyPr>
          <a:lstStyle/>
          <a:p>
            <a:r>
              <a:rPr lang="es-AR" altLang="en-US" dirty="0"/>
              <a:t>La </a:t>
            </a:r>
            <a:r>
              <a:rPr lang="es-AR" altLang="en-US" b="1" dirty="0"/>
              <a:t>maximización de flujos</a:t>
            </a:r>
          </a:p>
          <a:p>
            <a:endParaRPr lang="es-AR" altLang="en-US" b="1" dirty="0"/>
          </a:p>
          <a:p>
            <a:r>
              <a:rPr lang="es-AR" altLang="en-US" dirty="0"/>
              <a:t>Es un problema típico de la Investigación de Operaciones, el cual tiene muchas aplicaciones, el flujo vial en una ciudad, una red de aguas negras, una red informática, etc. </a:t>
            </a:r>
          </a:p>
        </p:txBody>
      </p:sp>
      <p:sp>
        <p:nvSpPr>
          <p:cNvPr id="88" name="Rectangle 87">
            <a:extLst>
              <a:ext uri="{FF2B5EF4-FFF2-40B4-BE49-F238E27FC236}">
                <a16:creationId xmlns:a16="http://schemas.microsoft.com/office/drawing/2014/main" id="{848FF65C-5923-4969-8406-599A005B4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31932AC5-600E-4F28-9666-7030C3BFA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10" name="1 Título">
            <a:extLst>
              <a:ext uri="{FF2B5EF4-FFF2-40B4-BE49-F238E27FC236}">
                <a16:creationId xmlns:a16="http://schemas.microsoft.com/office/drawing/2014/main" id="{07C3D1D2-FA97-4475-914D-6935DB921927}"/>
              </a:ext>
            </a:extLst>
          </p:cNvPr>
          <p:cNvSpPr>
            <a:spLocks noGrp="1"/>
          </p:cNvSpPr>
          <p:nvPr>
            <p:ph type="title"/>
          </p:nvPr>
        </p:nvSpPr>
        <p:spPr>
          <a:xfrm>
            <a:off x="492370" y="605896"/>
            <a:ext cx="3084844" cy="5646208"/>
          </a:xfrm>
        </p:spPr>
        <p:txBody>
          <a:bodyPr anchor="ctr">
            <a:normAutofit/>
          </a:bodyPr>
          <a:lstStyle/>
          <a:p>
            <a:r>
              <a:rPr lang="es-AR" altLang="en-US" sz="3600">
                <a:solidFill>
                  <a:srgbClr val="FFFFFF"/>
                </a:solidFill>
              </a:rPr>
              <a:t>Redes</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39" name="2 Marcador de contenido">
            <a:extLst>
              <a:ext uri="{FF2B5EF4-FFF2-40B4-BE49-F238E27FC236}">
                <a16:creationId xmlns:a16="http://schemas.microsoft.com/office/drawing/2014/main" id="{6A061A03-42E9-44EB-B5D6-31CB775C133D}"/>
              </a:ext>
            </a:extLst>
          </p:cNvPr>
          <p:cNvSpPr>
            <a:spLocks noGrp="1"/>
          </p:cNvSpPr>
          <p:nvPr>
            <p:ph idx="1"/>
          </p:nvPr>
        </p:nvSpPr>
        <p:spPr>
          <a:xfrm>
            <a:off x="4742016" y="605896"/>
            <a:ext cx="6413663" cy="5646208"/>
          </a:xfrm>
        </p:spPr>
        <p:txBody>
          <a:bodyPr anchor="ctr">
            <a:normAutofit/>
          </a:bodyPr>
          <a:lstStyle/>
          <a:p>
            <a:pPr>
              <a:defRPr/>
            </a:pPr>
            <a:r>
              <a:rPr lang="es-AR"/>
              <a:t>Si se sobrecarga:</a:t>
            </a:r>
          </a:p>
          <a:p>
            <a:pPr>
              <a:defRPr/>
            </a:pPr>
            <a:r>
              <a:rPr lang="es-AR"/>
              <a:t>una calle, una tubería o un canal que obviamente tiene un limite de capacidad, nos enfrentamos a un problema, posiblemente un flujo más lento o una tubería con demasiada presión.</a:t>
            </a:r>
          </a:p>
          <a:p>
            <a:pPr marL="109537" indent="0">
              <a:buNone/>
              <a:defRPr/>
            </a:pPr>
            <a:r>
              <a:rPr lang="es-AR"/>
              <a:t>Ahí es donde el Modelo de Redes es un método o secuencia el cual ayuda a tomar una decisión acertada que podría ser mejorar o dar mayor aprovechamiento a los flujos a vías donde que tengan más capacidad, creando nuevas vías o eliminando algunas antiguas.</a:t>
            </a:r>
          </a:p>
          <a:p>
            <a:pPr marL="109537" indent="0">
              <a:buNone/>
              <a:defRPr/>
            </a:pPr>
            <a:endParaRPr lang="es-AR"/>
          </a:p>
          <a:p>
            <a:pPr marL="109537" indent="0">
              <a:buNone/>
              <a:defRPr/>
            </a:pPr>
            <a:r>
              <a:rPr lang="es-AR"/>
              <a:t>También nos ayuda a </a:t>
            </a:r>
            <a:r>
              <a:rPr lang="es-AR" b="1"/>
              <a:t>maximizar este flujo de manera eficiente de forma tal que se aprovechen al máximo los recursos.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7 Título">
            <a:extLst>
              <a:ext uri="{FF2B5EF4-FFF2-40B4-BE49-F238E27FC236}">
                <a16:creationId xmlns:a16="http://schemas.microsoft.com/office/drawing/2014/main" id="{94F625CC-3815-4CC3-8ACC-9ACA63F8F21E}"/>
              </a:ext>
            </a:extLst>
          </p:cNvPr>
          <p:cNvSpPr>
            <a:spLocks noGrp="1"/>
          </p:cNvSpPr>
          <p:nvPr>
            <p:ph type="title"/>
          </p:nvPr>
        </p:nvSpPr>
        <p:spPr>
          <a:xfrm>
            <a:off x="1919288" y="549275"/>
            <a:ext cx="8229600" cy="630238"/>
          </a:xfrm>
        </p:spPr>
        <p:txBody>
          <a:bodyPr>
            <a:normAutofit fontScale="90000"/>
          </a:bodyPr>
          <a:lstStyle/>
          <a:p>
            <a:pPr eaLnBrk="1" hangingPunct="1"/>
            <a:r>
              <a:rPr lang="es-ES" altLang="en-US" b="1" dirty="0"/>
              <a:t>Problema del Flujo en una Red</a:t>
            </a:r>
            <a:endParaRPr lang="en-US" altLang="en-US" dirty="0"/>
          </a:p>
        </p:txBody>
      </p:sp>
      <p:sp>
        <p:nvSpPr>
          <p:cNvPr id="3" name="2 Marcador de contenido">
            <a:extLst>
              <a:ext uri="{FF2B5EF4-FFF2-40B4-BE49-F238E27FC236}">
                <a16:creationId xmlns:a16="http://schemas.microsoft.com/office/drawing/2014/main" id="{B914D055-1D18-4828-A26A-239FAB9AC0CE}"/>
              </a:ext>
            </a:extLst>
          </p:cNvPr>
          <p:cNvSpPr>
            <a:spLocks noGrp="1"/>
          </p:cNvSpPr>
          <p:nvPr>
            <p:ph idx="1"/>
          </p:nvPr>
        </p:nvSpPr>
        <p:spPr>
          <a:xfrm>
            <a:off x="1135063" y="1948498"/>
            <a:ext cx="10061574" cy="2694304"/>
          </a:xfrm>
        </p:spPr>
        <p:txBody>
          <a:bodyPr>
            <a:normAutofit/>
          </a:bodyPr>
          <a:lstStyle/>
          <a:p>
            <a:pPr marL="0" indent="0" algn="just">
              <a:spcBef>
                <a:spcPts val="580"/>
              </a:spcBef>
              <a:buNone/>
              <a:defRPr/>
            </a:pPr>
            <a:r>
              <a:rPr lang="es-AR" sz="2000" b="1" dirty="0"/>
              <a:t>Modelo de minimización de redes</a:t>
            </a:r>
          </a:p>
          <a:p>
            <a:pPr marL="0" indent="0" algn="just">
              <a:spcBef>
                <a:spcPts val="580"/>
              </a:spcBef>
              <a:buNone/>
              <a:defRPr/>
            </a:pPr>
            <a:endParaRPr lang="es-AR" sz="2000" b="1" dirty="0"/>
          </a:p>
          <a:p>
            <a:pPr marL="0" indent="0" algn="just">
              <a:spcBef>
                <a:spcPts val="580"/>
              </a:spcBef>
              <a:buNone/>
              <a:defRPr/>
            </a:pPr>
            <a:r>
              <a:rPr lang="es-AR" sz="2000" dirty="0"/>
              <a:t>El modelo de minimización de redes o problema del árbol de mínima expansión tiene que ver con la determinación de los ramales que pueden unir todos los nodos de una red, tal que minimice la suma de las longitudes de los ramales escogidos. </a:t>
            </a:r>
          </a:p>
          <a:p>
            <a:pPr marL="0" indent="0" algn="just">
              <a:spcBef>
                <a:spcPts val="580"/>
              </a:spcBef>
              <a:buNone/>
              <a:defRPr/>
            </a:pPr>
            <a:r>
              <a:rPr lang="es-AR" sz="2000" dirty="0"/>
              <a:t>No se deben incluir ciclos en al solución del problema.</a:t>
            </a:r>
          </a:p>
          <a:p>
            <a:pPr marL="0" indent="0" algn="just">
              <a:spcBef>
                <a:spcPts val="580"/>
              </a:spcBef>
              <a:buNone/>
              <a:defRPr/>
            </a:pPr>
            <a:endParaRPr lang="es-AR" sz="2000" dirty="0"/>
          </a:p>
          <a:p>
            <a:pPr marL="274320" indent="-274320" algn="just">
              <a:spcBef>
                <a:spcPts val="580"/>
              </a:spcBef>
              <a:buFont typeface="+mj-lt"/>
              <a:buAutoNum type="arabicPeriod" startAt="2"/>
              <a:defRPr/>
            </a:pPr>
            <a:endParaRPr lang="en-U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p:txBody>
      </p:sp>
      <p:graphicFrame>
        <p:nvGraphicFramePr>
          <p:cNvPr id="45060" name="Object 2">
            <a:extLst>
              <a:ext uri="{FF2B5EF4-FFF2-40B4-BE49-F238E27FC236}">
                <a16:creationId xmlns:a16="http://schemas.microsoft.com/office/drawing/2014/main" id="{D69EBDB2-EF59-4A21-9002-CE4CDE1AE15F}"/>
              </a:ext>
            </a:extLst>
          </p:cNvPr>
          <p:cNvGraphicFramePr>
            <a:graphicFrameLocks noChangeAspect="1"/>
          </p:cNvGraphicFramePr>
          <p:nvPr/>
        </p:nvGraphicFramePr>
        <p:xfrm>
          <a:off x="6026150" y="3295650"/>
          <a:ext cx="139700" cy="266700"/>
        </p:xfrm>
        <a:graphic>
          <a:graphicData uri="http://schemas.openxmlformats.org/presentationml/2006/ole">
            <mc:AlternateContent xmlns:mc="http://schemas.openxmlformats.org/markup-compatibility/2006">
              <mc:Choice xmlns:v="urn:schemas-microsoft-com:vml" Requires="v">
                <p:oleObj spid="_x0000_s3076" name="Ecuación" r:id="rId4" imgW="139579" imgH="266469" progId="Equation.3">
                  <p:embed/>
                </p:oleObj>
              </mc:Choice>
              <mc:Fallback>
                <p:oleObj name="Ecuación" r:id="rId4" imgW="139579" imgH="266469" progId="Equation.3">
                  <p:embed/>
                  <p:pic>
                    <p:nvPicPr>
                      <p:cNvPr id="45060" name="Object 2">
                        <a:extLst>
                          <a:ext uri="{FF2B5EF4-FFF2-40B4-BE49-F238E27FC236}">
                            <a16:creationId xmlns:a16="http://schemas.microsoft.com/office/drawing/2014/main" id="{D69EBDB2-EF59-4A21-9002-CE4CDE1AE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3295650"/>
                        <a:ext cx="139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5061" name="Picture 6">
            <a:extLst>
              <a:ext uri="{FF2B5EF4-FFF2-40B4-BE49-F238E27FC236}">
                <a16:creationId xmlns:a16="http://schemas.microsoft.com/office/drawing/2014/main" id="{3D7A479A-296E-43B5-B884-89FA02A65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1" y="4433889"/>
            <a:ext cx="2232025"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7">
            <a:extLst>
              <a:ext uri="{FF2B5EF4-FFF2-40B4-BE49-F238E27FC236}">
                <a16:creationId xmlns:a16="http://schemas.microsoft.com/office/drawing/2014/main" id="{482BBE84-7166-406E-A802-80B231DF28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5" y="4354513"/>
            <a:ext cx="2725738"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7 Título">
            <a:extLst>
              <a:ext uri="{FF2B5EF4-FFF2-40B4-BE49-F238E27FC236}">
                <a16:creationId xmlns:a16="http://schemas.microsoft.com/office/drawing/2014/main" id="{04F5F5E6-675B-415A-978A-A0E0CA9D43EB}"/>
              </a:ext>
            </a:extLst>
          </p:cNvPr>
          <p:cNvSpPr>
            <a:spLocks noGrp="1"/>
          </p:cNvSpPr>
          <p:nvPr>
            <p:ph type="title"/>
          </p:nvPr>
        </p:nvSpPr>
        <p:spPr>
          <a:xfrm>
            <a:off x="822960" y="447041"/>
            <a:ext cx="10535920" cy="803596"/>
          </a:xfrm>
        </p:spPr>
        <p:txBody>
          <a:bodyPr>
            <a:normAutofit/>
          </a:bodyPr>
          <a:lstStyle/>
          <a:p>
            <a:pPr eaLnBrk="1" hangingPunct="1"/>
            <a:r>
              <a:rPr lang="es-ES" altLang="en-US" b="1" dirty="0"/>
              <a:t>Problema del Flujo en una Red</a:t>
            </a:r>
            <a:endParaRPr lang="en-US" altLang="en-US" dirty="0"/>
          </a:p>
        </p:txBody>
      </p:sp>
      <p:sp>
        <p:nvSpPr>
          <p:cNvPr id="3" name="2 Marcador de contenido">
            <a:extLst>
              <a:ext uri="{FF2B5EF4-FFF2-40B4-BE49-F238E27FC236}">
                <a16:creationId xmlns:a16="http://schemas.microsoft.com/office/drawing/2014/main" id="{73B69022-50D1-487F-AE07-0F30B518F9C7}"/>
              </a:ext>
            </a:extLst>
          </p:cNvPr>
          <p:cNvSpPr>
            <a:spLocks noGrp="1"/>
          </p:cNvSpPr>
          <p:nvPr>
            <p:ph idx="1"/>
          </p:nvPr>
        </p:nvSpPr>
        <p:spPr>
          <a:xfrm>
            <a:off x="426720" y="1794195"/>
            <a:ext cx="11338560" cy="4291646"/>
          </a:xfrm>
        </p:spPr>
        <p:txBody>
          <a:bodyPr>
            <a:normAutofit/>
          </a:bodyPr>
          <a:lstStyle/>
          <a:p>
            <a:pPr marL="0" indent="0" algn="just">
              <a:spcBef>
                <a:spcPts val="580"/>
              </a:spcBef>
              <a:buNone/>
              <a:defRPr/>
            </a:pPr>
            <a:endParaRPr lang="es-AR" sz="2000" dirty="0"/>
          </a:p>
          <a:p>
            <a:pPr marL="0" indent="0" algn="just">
              <a:spcBef>
                <a:spcPts val="580"/>
              </a:spcBef>
              <a:buNone/>
              <a:defRPr/>
            </a:pPr>
            <a:r>
              <a:rPr lang="es-AR" sz="2000" dirty="0"/>
              <a:t>Para crear el </a:t>
            </a:r>
            <a:r>
              <a:rPr lang="es-AR" sz="2000" b="1" dirty="0"/>
              <a:t>árbol de expansión mínima se </a:t>
            </a:r>
            <a:r>
              <a:rPr lang="es-AR" sz="2000" dirty="0"/>
              <a:t>tienen que considerar las siguientes características:</a:t>
            </a:r>
          </a:p>
          <a:p>
            <a:pPr marL="0" indent="0" algn="just">
              <a:spcBef>
                <a:spcPts val="580"/>
              </a:spcBef>
              <a:buNone/>
              <a:defRPr/>
            </a:pPr>
            <a:endParaRPr lang="es-AR" sz="2000" dirty="0"/>
          </a:p>
          <a:p>
            <a:pPr marL="0" indent="0" algn="just">
              <a:spcBef>
                <a:spcPts val="580"/>
              </a:spcBef>
              <a:buNone/>
              <a:defRPr/>
            </a:pPr>
            <a:r>
              <a:rPr lang="es-AR" sz="2000" dirty="0"/>
              <a:t>Se tienen los </a:t>
            </a:r>
            <a:r>
              <a:rPr lang="es-AR" sz="2000" dirty="0">
                <a:solidFill>
                  <a:srgbClr val="FF0000"/>
                </a:solidFill>
              </a:rPr>
              <a:t>nodos</a:t>
            </a:r>
            <a:r>
              <a:rPr lang="es-AR" sz="2000" dirty="0"/>
              <a:t> de una red pero no las ligaduras. En su lugar se proporcionan las ligaduras potenciales y la longitud positiva para cada una si se inserta en la red. (Las medidas alternativas para la longitud de una ligadura incluyen distancia, costo y tiempo.)</a:t>
            </a:r>
          </a:p>
          <a:p>
            <a:pPr marL="0" indent="0" algn="just">
              <a:spcBef>
                <a:spcPts val="580"/>
              </a:spcBef>
              <a:buNone/>
              <a:defRPr/>
            </a:pPr>
            <a:endParaRPr lang="es-AR" sz="2000" dirty="0"/>
          </a:p>
          <a:p>
            <a:pPr marL="0" indent="0" algn="just">
              <a:spcBef>
                <a:spcPts val="580"/>
              </a:spcBef>
              <a:buNone/>
              <a:defRPr/>
            </a:pPr>
            <a:r>
              <a:rPr lang="es-AR" sz="2000" dirty="0"/>
              <a:t>Se desea diseñar </a:t>
            </a:r>
            <a:r>
              <a:rPr lang="es-AR" sz="2000" b="1" dirty="0">
                <a:solidFill>
                  <a:srgbClr val="FF0000"/>
                </a:solidFill>
              </a:rPr>
              <a:t>la red con suficientes ligaduras para satisfacer el requisito de que haya un camino entre cada par de nodos</a:t>
            </a:r>
            <a:r>
              <a:rPr lang="es-AR" sz="2000" b="1" dirty="0"/>
              <a:t>.</a:t>
            </a:r>
          </a:p>
          <a:p>
            <a:pPr marL="0" indent="0" algn="just">
              <a:spcBef>
                <a:spcPts val="580"/>
              </a:spcBef>
              <a:buNone/>
              <a:defRPr/>
            </a:pPr>
            <a:endParaRPr lang="es-AR" sz="2000" dirty="0"/>
          </a:p>
          <a:p>
            <a:pPr marL="0" indent="0" algn="just">
              <a:spcBef>
                <a:spcPts val="580"/>
              </a:spcBef>
              <a:buNone/>
              <a:defRPr/>
            </a:pPr>
            <a:r>
              <a:rPr lang="es-AR" sz="2000" dirty="0"/>
              <a:t>El objetivo es satisfacer este requisito de manera que se minimice la longitud total de las ligaduras insertadas en la red.</a:t>
            </a:r>
            <a:endParaRPr lang="es-ES" sz="2000" i="1" dirty="0"/>
          </a:p>
          <a:p>
            <a:pPr marL="274320" indent="-274320" algn="just">
              <a:spcBef>
                <a:spcPts val="580"/>
              </a:spcBef>
              <a:buFont typeface="+mj-lt"/>
              <a:buAutoNum type="arabicPeriod" startAt="2"/>
              <a:defRPr/>
            </a:pPr>
            <a:endParaRPr lang="en-U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p:txBody>
      </p:sp>
      <p:graphicFrame>
        <p:nvGraphicFramePr>
          <p:cNvPr id="47108" name="Object 2">
            <a:extLst>
              <a:ext uri="{FF2B5EF4-FFF2-40B4-BE49-F238E27FC236}">
                <a16:creationId xmlns:a16="http://schemas.microsoft.com/office/drawing/2014/main" id="{BD424494-DC44-4DDF-8993-3476C442441D}"/>
              </a:ext>
            </a:extLst>
          </p:cNvPr>
          <p:cNvGraphicFramePr>
            <a:graphicFrameLocks noChangeAspect="1"/>
          </p:cNvGraphicFramePr>
          <p:nvPr/>
        </p:nvGraphicFramePr>
        <p:xfrm>
          <a:off x="6026150" y="3295650"/>
          <a:ext cx="139700" cy="266700"/>
        </p:xfrm>
        <a:graphic>
          <a:graphicData uri="http://schemas.openxmlformats.org/presentationml/2006/ole">
            <mc:AlternateContent xmlns:mc="http://schemas.openxmlformats.org/markup-compatibility/2006">
              <mc:Choice xmlns:v="urn:schemas-microsoft-com:vml" Requires="v">
                <p:oleObj spid="_x0000_s4100" name="Ecuación" r:id="rId4" imgW="139579" imgH="266469" progId="Equation.3">
                  <p:embed/>
                </p:oleObj>
              </mc:Choice>
              <mc:Fallback>
                <p:oleObj name="Ecuación" r:id="rId4" imgW="139579" imgH="266469" progId="Equation.3">
                  <p:embed/>
                  <p:pic>
                    <p:nvPicPr>
                      <p:cNvPr id="47108" name="Object 2">
                        <a:extLst>
                          <a:ext uri="{FF2B5EF4-FFF2-40B4-BE49-F238E27FC236}">
                            <a16:creationId xmlns:a16="http://schemas.microsoft.com/office/drawing/2014/main" id="{BD424494-DC44-4DDF-8993-3476C4424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3295650"/>
                        <a:ext cx="139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7 Título">
            <a:extLst>
              <a:ext uri="{FF2B5EF4-FFF2-40B4-BE49-F238E27FC236}">
                <a16:creationId xmlns:a16="http://schemas.microsoft.com/office/drawing/2014/main" id="{99982731-5F85-4757-BC4E-A7C7B62BB606}"/>
              </a:ext>
            </a:extLst>
          </p:cNvPr>
          <p:cNvSpPr>
            <a:spLocks noGrp="1"/>
          </p:cNvSpPr>
          <p:nvPr>
            <p:ph type="title"/>
          </p:nvPr>
        </p:nvSpPr>
        <p:spPr>
          <a:xfrm>
            <a:off x="676275" y="325120"/>
            <a:ext cx="10839450" cy="676117"/>
          </a:xfrm>
        </p:spPr>
        <p:txBody>
          <a:bodyPr>
            <a:normAutofit fontScale="90000"/>
          </a:bodyPr>
          <a:lstStyle/>
          <a:p>
            <a:pPr eaLnBrk="1" hangingPunct="1"/>
            <a:r>
              <a:rPr lang="es-ES" altLang="en-US" b="1" dirty="0"/>
              <a:t>Problema del Flujo en una Red</a:t>
            </a:r>
            <a:endParaRPr lang="en-US" altLang="en-US" dirty="0"/>
          </a:p>
        </p:txBody>
      </p:sp>
      <p:sp>
        <p:nvSpPr>
          <p:cNvPr id="3" name="2 Marcador de contenido">
            <a:extLst>
              <a:ext uri="{FF2B5EF4-FFF2-40B4-BE49-F238E27FC236}">
                <a16:creationId xmlns:a16="http://schemas.microsoft.com/office/drawing/2014/main" id="{D629E2CD-5E04-4C14-A065-E1E9E18930FF}"/>
              </a:ext>
            </a:extLst>
          </p:cNvPr>
          <p:cNvSpPr>
            <a:spLocks noGrp="1"/>
          </p:cNvSpPr>
          <p:nvPr>
            <p:ph idx="1"/>
          </p:nvPr>
        </p:nvSpPr>
        <p:spPr>
          <a:xfrm>
            <a:off x="598170" y="1267936"/>
            <a:ext cx="11135360" cy="4588827"/>
          </a:xfrm>
        </p:spPr>
        <p:txBody>
          <a:bodyPr>
            <a:normAutofit/>
          </a:bodyPr>
          <a:lstStyle/>
          <a:p>
            <a:pPr marL="0" indent="0" algn="just">
              <a:spcBef>
                <a:spcPts val="580"/>
              </a:spcBef>
              <a:buNone/>
              <a:defRPr/>
            </a:pPr>
            <a:r>
              <a:rPr lang="es-ES" sz="2000" dirty="0"/>
              <a:t>Supóngase una red de transporte (conducción hidráulica, ferrocarril, carreteras, etc.) a través de la cual se desea enviar un cierto material (aceite, grano, vehículos, mensajes, etc.) de un conjunto de nodos de la red, llamados </a:t>
            </a:r>
            <a:r>
              <a:rPr lang="es-ES" sz="2000" i="1" dirty="0"/>
              <a:t>nodos fuente</a:t>
            </a:r>
            <a:r>
              <a:rPr lang="es-ES" sz="2000" dirty="0"/>
              <a:t>, a un conjunto de puntos de destino, llamados</a:t>
            </a:r>
            <a:r>
              <a:rPr lang="es-ES" sz="2000" i="1" dirty="0"/>
              <a:t> nodos sumideros.</a:t>
            </a:r>
            <a:r>
              <a:rPr lang="es-ES" sz="2000" dirty="0"/>
              <a:t> Además de éstos, la red contiene nodos intermedios, donde no tienen lugar ni entradas ni salidas de material. Sea </a:t>
            </a:r>
            <a:r>
              <a:rPr lang="es-ES" sz="2000" i="1" dirty="0" err="1"/>
              <a:t>x</a:t>
            </a:r>
            <a:r>
              <a:rPr lang="es-ES" sz="2000" i="1" baseline="-25000" dirty="0" err="1"/>
              <a:t>ij</a:t>
            </a:r>
            <a:r>
              <a:rPr lang="es-ES" sz="2000" i="1" dirty="0"/>
              <a:t> </a:t>
            </a:r>
            <a:r>
              <a:rPr lang="es-ES" sz="2000" dirty="0"/>
              <a:t>el flujo que va del nodo </a:t>
            </a:r>
            <a:r>
              <a:rPr lang="es-ES" sz="2000" i="1" dirty="0"/>
              <a:t>i </a:t>
            </a:r>
            <a:r>
              <a:rPr lang="es-ES" sz="2000" dirty="0"/>
              <a:t>al nodo </a:t>
            </a:r>
            <a:r>
              <a:rPr lang="es-ES" sz="2000" i="1" dirty="0"/>
              <a:t>j </a:t>
            </a:r>
            <a:r>
              <a:rPr lang="es-ES" sz="2000" dirty="0"/>
              <a:t>(positiva en la dirección </a:t>
            </a:r>
            <a:r>
              <a:rPr lang="es-ES" sz="2000" i="1" dirty="0" err="1"/>
              <a:t>i</a:t>
            </a:r>
            <a:r>
              <a:rPr lang="es-ES" sz="1400" dirty="0" err="1">
                <a:sym typeface="Wingdings" pitchFamily="2" charset="2"/>
              </a:rPr>
              <a:t></a:t>
            </a:r>
            <a:r>
              <a:rPr lang="es-ES" sz="2000" i="1" dirty="0" err="1"/>
              <a:t>j</a:t>
            </a:r>
            <a:r>
              <a:rPr lang="es-ES" sz="2000" dirty="0"/>
              <a:t> ,y negativa en otro caso).</a:t>
            </a:r>
          </a:p>
          <a:p>
            <a:pPr marL="274320" indent="-274320" algn="just">
              <a:spcBef>
                <a:spcPts val="580"/>
              </a:spcBef>
              <a:buFont typeface="+mj-lt"/>
              <a:buAutoNum type="arabicPeriod"/>
              <a:defRPr/>
            </a:pPr>
            <a:endParaRPr lang="es-ES" sz="2000" b="1" dirty="0"/>
          </a:p>
          <a:p>
            <a:pPr marL="274320" indent="-274320" algn="just">
              <a:spcBef>
                <a:spcPts val="580"/>
              </a:spcBef>
              <a:buFont typeface="+mj-lt"/>
              <a:buAutoNum type="arabicPeriod"/>
              <a:defRPr/>
            </a:pPr>
            <a:r>
              <a:rPr lang="es-ES" sz="2000" b="1" dirty="0"/>
              <a:t>Datos</a:t>
            </a:r>
          </a:p>
          <a:p>
            <a:pPr marL="274320" indent="-274320">
              <a:spcBef>
                <a:spcPts val="580"/>
              </a:spcBef>
              <a:buNone/>
              <a:defRPr/>
            </a:pPr>
            <a:r>
              <a:rPr lang="es-ES" sz="2000" i="1" dirty="0"/>
              <a:t>g: </a:t>
            </a:r>
            <a:r>
              <a:rPr lang="es-ES" sz="2000" dirty="0"/>
              <a:t>el grafo </a:t>
            </a:r>
            <a:r>
              <a:rPr lang="es-ES" sz="2000" i="1" dirty="0"/>
              <a:t>g=(N,A)</a:t>
            </a:r>
            <a:r>
              <a:rPr lang="es-ES" sz="2000" dirty="0"/>
              <a:t> que describe la red de transporte, donde </a:t>
            </a:r>
            <a:r>
              <a:rPr lang="es-ES" sz="2000" i="1" dirty="0"/>
              <a:t>N</a:t>
            </a:r>
            <a:r>
              <a:rPr lang="es-ES" sz="2000" dirty="0"/>
              <a:t> es el conjunto de nudos, y </a:t>
            </a:r>
            <a:r>
              <a:rPr lang="es-ES" sz="2000" i="1" dirty="0"/>
              <a:t>A </a:t>
            </a:r>
            <a:r>
              <a:rPr lang="es-ES" sz="2000" dirty="0"/>
              <a:t>es el conjunto de conexiones.</a:t>
            </a:r>
          </a:p>
          <a:p>
            <a:pPr marL="274320" indent="-274320">
              <a:spcBef>
                <a:spcPts val="580"/>
              </a:spcBef>
              <a:buNone/>
              <a:defRPr/>
            </a:pPr>
            <a:r>
              <a:rPr lang="es-ES" sz="2000" i="1" dirty="0"/>
              <a:t>n: </a:t>
            </a:r>
            <a:r>
              <a:rPr lang="es-ES" sz="2000" dirty="0"/>
              <a:t>el número de nudos en la red.</a:t>
            </a:r>
          </a:p>
          <a:p>
            <a:pPr marL="274320" indent="-274320">
              <a:spcBef>
                <a:spcPts val="580"/>
              </a:spcBef>
              <a:buNone/>
              <a:defRPr/>
            </a:pPr>
            <a:r>
              <a:rPr lang="es-ES" sz="2000" i="1" dirty="0"/>
              <a:t>f</a:t>
            </a:r>
            <a:r>
              <a:rPr lang="es-ES" sz="2000" i="1" baseline="-25000" dirty="0"/>
              <a:t>i</a:t>
            </a:r>
            <a:r>
              <a:rPr lang="es-ES" sz="2000" i="1" dirty="0"/>
              <a:t>: </a:t>
            </a:r>
            <a:r>
              <a:rPr lang="es-ES" sz="2000" dirty="0"/>
              <a:t>el flujo entrante (positivo) o saliente (negativo) en el nudo </a:t>
            </a:r>
            <a:r>
              <a:rPr lang="es-ES" sz="2000" i="1" dirty="0"/>
              <a:t>i</a:t>
            </a:r>
          </a:p>
          <a:p>
            <a:pPr marL="274320" indent="-274320">
              <a:spcBef>
                <a:spcPts val="580"/>
              </a:spcBef>
              <a:buNone/>
              <a:defRPr/>
            </a:pPr>
            <a:r>
              <a:rPr lang="es-ES" sz="2000" i="1" dirty="0" err="1"/>
              <a:t>m</a:t>
            </a:r>
            <a:r>
              <a:rPr lang="es-ES" sz="2000" i="1" baseline="-25000" dirty="0" err="1"/>
              <a:t>ij</a:t>
            </a:r>
            <a:r>
              <a:rPr lang="es-ES" sz="2000" i="1" dirty="0"/>
              <a:t>: </a:t>
            </a:r>
            <a:r>
              <a:rPr lang="es-ES" sz="2000" dirty="0"/>
              <a:t>la capacidad máxima de flujo en la conexión entre el nudo </a:t>
            </a:r>
            <a:r>
              <a:rPr lang="es-ES" sz="2000" i="1" dirty="0"/>
              <a:t>i</a:t>
            </a:r>
            <a:r>
              <a:rPr lang="es-ES" sz="2000" dirty="0"/>
              <a:t> y el </a:t>
            </a:r>
            <a:r>
              <a:rPr lang="es-ES" sz="2000" i="1" dirty="0"/>
              <a:t>j</a:t>
            </a:r>
          </a:p>
          <a:p>
            <a:pPr marL="274320" indent="-274320">
              <a:spcBef>
                <a:spcPts val="580"/>
              </a:spcBef>
              <a:buNone/>
              <a:defRPr/>
            </a:pPr>
            <a:r>
              <a:rPr lang="es-ES" sz="2000" i="1" dirty="0" err="1"/>
              <a:t>c</a:t>
            </a:r>
            <a:r>
              <a:rPr lang="es-ES" sz="2000" i="1" baseline="-25000" dirty="0" err="1"/>
              <a:t>ij</a:t>
            </a:r>
            <a:r>
              <a:rPr lang="es-ES" sz="2000" i="1" dirty="0"/>
              <a:t>:</a:t>
            </a:r>
            <a:r>
              <a:rPr lang="es-ES" sz="2000" dirty="0"/>
              <a:t> el precio de mandar una unidad del bien desde el nudo </a:t>
            </a:r>
            <a:r>
              <a:rPr lang="es-ES" sz="2000" i="1" dirty="0"/>
              <a:t>i </a:t>
            </a:r>
            <a:r>
              <a:rPr lang="es-ES" sz="2000" dirty="0"/>
              <a:t>al nudo </a:t>
            </a:r>
            <a:r>
              <a:rPr lang="es-ES" sz="2000" i="1" dirty="0"/>
              <a:t>j.</a:t>
            </a:r>
          </a:p>
          <a:p>
            <a:pPr marL="274320" indent="-274320">
              <a:spcBef>
                <a:spcPts val="580"/>
              </a:spcBef>
              <a:buNone/>
              <a:defRPr/>
            </a:pPr>
            <a:endParaRPr lang="es-ES" sz="2000" i="1" dirty="0"/>
          </a:p>
          <a:p>
            <a:pPr marL="274320" indent="-274320" algn="just">
              <a:spcBef>
                <a:spcPts val="580"/>
              </a:spcBef>
              <a:buFont typeface="+mj-lt"/>
              <a:buAutoNum type="arabicPeriod" startAt="2"/>
              <a:defRPr/>
            </a:pPr>
            <a:endParaRPr lang="en-U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p:txBody>
      </p:sp>
      <p:graphicFrame>
        <p:nvGraphicFramePr>
          <p:cNvPr id="49156" name="Object 2">
            <a:extLst>
              <a:ext uri="{FF2B5EF4-FFF2-40B4-BE49-F238E27FC236}">
                <a16:creationId xmlns:a16="http://schemas.microsoft.com/office/drawing/2014/main" id="{94481635-C025-4DC4-8992-DAFE72AA3EB3}"/>
              </a:ext>
            </a:extLst>
          </p:cNvPr>
          <p:cNvGraphicFramePr>
            <a:graphicFrameLocks noChangeAspect="1"/>
          </p:cNvGraphicFramePr>
          <p:nvPr/>
        </p:nvGraphicFramePr>
        <p:xfrm>
          <a:off x="6026150" y="3295650"/>
          <a:ext cx="139700" cy="266700"/>
        </p:xfrm>
        <a:graphic>
          <a:graphicData uri="http://schemas.openxmlformats.org/presentationml/2006/ole">
            <mc:AlternateContent xmlns:mc="http://schemas.openxmlformats.org/markup-compatibility/2006">
              <mc:Choice xmlns:v="urn:schemas-microsoft-com:vml" Requires="v">
                <p:oleObj spid="_x0000_s5124" name="Ecuación" r:id="rId4" imgW="139579" imgH="266469" progId="Equation.3">
                  <p:embed/>
                </p:oleObj>
              </mc:Choice>
              <mc:Fallback>
                <p:oleObj name="Ecuación" r:id="rId4" imgW="139579" imgH="266469" progId="Equation.3">
                  <p:embed/>
                  <p:pic>
                    <p:nvPicPr>
                      <p:cNvPr id="49156" name="Object 2">
                        <a:extLst>
                          <a:ext uri="{FF2B5EF4-FFF2-40B4-BE49-F238E27FC236}">
                            <a16:creationId xmlns:a16="http://schemas.microsoft.com/office/drawing/2014/main" id="{94481635-C025-4DC4-8992-DAFE72AA3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3295650"/>
                        <a:ext cx="139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95C594D0-5E63-45CF-9682-AD652E025CD2}"/>
              </a:ext>
            </a:extLst>
          </p:cNvPr>
          <p:cNvSpPr>
            <a:spLocks noGrp="1"/>
          </p:cNvSpPr>
          <p:nvPr>
            <p:ph idx="1"/>
          </p:nvPr>
        </p:nvSpPr>
        <p:spPr>
          <a:xfrm>
            <a:off x="843280" y="381000"/>
            <a:ext cx="9367520" cy="6477000"/>
          </a:xfrm>
        </p:spPr>
        <p:txBody>
          <a:bodyPr>
            <a:normAutofit/>
          </a:bodyPr>
          <a:lstStyle/>
          <a:p>
            <a:pPr marL="274320" indent="-274320" algn="just">
              <a:spcBef>
                <a:spcPts val="580"/>
              </a:spcBef>
              <a:buFont typeface="+mj-lt"/>
              <a:buAutoNum type="arabicPeriod" startAt="2"/>
              <a:defRPr/>
            </a:pPr>
            <a:r>
              <a:rPr lang="es-ES" sz="2000" b="1" dirty="0"/>
              <a:t>Variables</a:t>
            </a:r>
          </a:p>
          <a:p>
            <a:pPr marL="274320" indent="-274320">
              <a:spcBef>
                <a:spcPts val="580"/>
              </a:spcBef>
              <a:buNone/>
              <a:defRPr/>
            </a:pPr>
            <a:r>
              <a:rPr lang="es-ES" sz="2000" i="1" dirty="0" err="1"/>
              <a:t>x</a:t>
            </a:r>
            <a:r>
              <a:rPr lang="es-ES" sz="2000" i="1" baseline="-25000" dirty="0" err="1"/>
              <a:t>ij</a:t>
            </a:r>
            <a:r>
              <a:rPr lang="es-ES" sz="2000" i="1" dirty="0"/>
              <a:t>: </a:t>
            </a:r>
            <a:r>
              <a:rPr lang="es-ES" sz="2000" dirty="0"/>
              <a:t>el flujo que va del nodo</a:t>
            </a:r>
            <a:r>
              <a:rPr lang="es-ES" sz="2000" i="1" dirty="0"/>
              <a:t> i</a:t>
            </a:r>
            <a:r>
              <a:rPr lang="es-ES" sz="2000" dirty="0"/>
              <a:t> al nodo</a:t>
            </a:r>
            <a:r>
              <a:rPr lang="es-ES" sz="2000" i="1" dirty="0"/>
              <a:t> j</a:t>
            </a:r>
          </a:p>
          <a:p>
            <a:pPr marL="0" indent="-274320">
              <a:spcBef>
                <a:spcPts val="580"/>
              </a:spcBef>
              <a:buFont typeface="+mj-lt"/>
              <a:buAutoNum type="arabicPeriod" startAt="3"/>
              <a:defRPr/>
            </a:pPr>
            <a:r>
              <a:rPr lang="es-ES" sz="2000" b="1" dirty="0"/>
              <a:t>Restricciones: </a:t>
            </a:r>
            <a:r>
              <a:rPr lang="es-ES" sz="2000" dirty="0"/>
              <a:t>Las restricciones del problema son:</a:t>
            </a:r>
          </a:p>
          <a:p>
            <a:pPr marL="0" indent="0" algn="just">
              <a:spcBef>
                <a:spcPts val="580"/>
              </a:spcBef>
              <a:buNone/>
              <a:defRPr/>
            </a:pPr>
            <a:r>
              <a:rPr lang="es-ES" sz="2000" dirty="0"/>
              <a:t>Imponiendo la condición de conservación del flujo en todos los nudos, y las restricciones sobre la capacidad de las líneas o conexiones, se obtienen las siguientes restricciones:</a:t>
            </a:r>
          </a:p>
          <a:p>
            <a:pPr marL="274320" indent="-274320">
              <a:spcBef>
                <a:spcPts val="580"/>
              </a:spcBef>
              <a:buNone/>
              <a:defRPr/>
            </a:pPr>
            <a:r>
              <a:rPr lang="es-ES" sz="2000" dirty="0"/>
              <a:t>Restricciones de conservación d</a:t>
            </a:r>
            <a:r>
              <a:rPr lang="en-US" sz="2000" dirty="0"/>
              <a:t>el flujo</a:t>
            </a:r>
          </a:p>
          <a:p>
            <a:pPr marL="274320" indent="-274320" algn="r">
              <a:spcBef>
                <a:spcPts val="580"/>
              </a:spcBef>
              <a:buNone/>
              <a:defRPr/>
            </a:pPr>
            <a:r>
              <a:rPr lang="es-ES" sz="1600" dirty="0"/>
              <a:t>(4)</a:t>
            </a:r>
          </a:p>
          <a:p>
            <a:pPr marL="274320" indent="-274320">
              <a:spcBef>
                <a:spcPts val="580"/>
              </a:spcBef>
              <a:buNone/>
              <a:defRPr/>
            </a:pPr>
            <a:r>
              <a:rPr lang="es-ES" sz="2000" dirty="0"/>
              <a:t>Restricciones de capacidad de las líneas o conexiones</a:t>
            </a:r>
          </a:p>
          <a:p>
            <a:pPr marL="274320" indent="-274320" algn="r">
              <a:spcBef>
                <a:spcPts val="580"/>
              </a:spcBef>
              <a:buNone/>
              <a:defRPr/>
            </a:pPr>
            <a:r>
              <a:rPr lang="es-ES" sz="1600" dirty="0"/>
              <a:t>(5)</a:t>
            </a:r>
          </a:p>
          <a:p>
            <a:pPr marL="274320" indent="-274320">
              <a:spcBef>
                <a:spcPts val="580"/>
              </a:spcBef>
              <a:buNone/>
              <a:defRPr/>
            </a:pPr>
            <a:r>
              <a:rPr lang="es-ES" sz="2000" dirty="0"/>
              <a:t>donde </a:t>
            </a:r>
            <a:r>
              <a:rPr lang="es-ES" sz="2000" i="1" dirty="0"/>
              <a:t>i</a:t>
            </a:r>
            <a:r>
              <a:rPr lang="en-US" sz="2000" i="1" dirty="0"/>
              <a:t>&lt;</a:t>
            </a:r>
            <a:r>
              <a:rPr lang="es-ES" sz="2000" i="1" dirty="0"/>
              <a:t>j</a:t>
            </a:r>
            <a:r>
              <a:rPr lang="es-ES" sz="2000" dirty="0"/>
              <a:t> evita la posible duplicación de restricciones.</a:t>
            </a:r>
          </a:p>
          <a:p>
            <a:pPr marL="0" indent="-274320">
              <a:spcBef>
                <a:spcPts val="580"/>
              </a:spcBef>
              <a:buFont typeface="+mj-lt"/>
              <a:buAutoNum type="arabicPeriod" startAt="4"/>
              <a:defRPr/>
            </a:pPr>
            <a:r>
              <a:rPr lang="es-ES" sz="2000" b="1" dirty="0"/>
              <a:t>Función a minimizar: </a:t>
            </a:r>
            <a:r>
              <a:rPr lang="es-ES" sz="2000" dirty="0"/>
              <a:t>El precio total es:</a:t>
            </a:r>
          </a:p>
          <a:p>
            <a:pPr marL="0" indent="-274320" algn="r">
              <a:spcBef>
                <a:spcPts val="580"/>
              </a:spcBef>
              <a:buNone/>
              <a:defRPr/>
            </a:pPr>
            <a:r>
              <a:rPr lang="es-ES" sz="1600" dirty="0"/>
              <a:t>(6)</a:t>
            </a:r>
          </a:p>
          <a:p>
            <a:pPr marL="0" indent="-274320">
              <a:spcBef>
                <a:spcPts val="580"/>
              </a:spcBef>
              <a:buNone/>
              <a:defRPr/>
            </a:pPr>
            <a:endParaRPr lang="es-ES" sz="2000" dirty="0"/>
          </a:p>
          <a:p>
            <a:pPr marL="0" indent="-274320">
              <a:spcBef>
                <a:spcPts val="580"/>
              </a:spcBef>
              <a:buNone/>
              <a:defRPr/>
            </a:pPr>
            <a:r>
              <a:rPr lang="es-ES" sz="2000" dirty="0"/>
              <a:t>Así, debe minimizarse </a:t>
            </a:r>
            <a:r>
              <a:rPr lang="es-ES" sz="1600" dirty="0"/>
              <a:t>(6)</a:t>
            </a:r>
            <a:r>
              <a:rPr lang="es-ES" sz="2000" dirty="0"/>
              <a:t> bajo </a:t>
            </a:r>
            <a:r>
              <a:rPr lang="es-ES" sz="1600" dirty="0"/>
              <a:t>(4) </a:t>
            </a:r>
            <a:r>
              <a:rPr lang="es-ES" sz="2000" dirty="0"/>
              <a:t>y </a:t>
            </a:r>
            <a:r>
              <a:rPr lang="es-ES" sz="1600" dirty="0"/>
              <a:t>(5)</a:t>
            </a:r>
            <a:r>
              <a:rPr lang="es-ES" sz="2000" dirty="0"/>
              <a:t>.</a:t>
            </a:r>
          </a:p>
          <a:p>
            <a:pPr marL="0" indent="0" algn="just">
              <a:spcBef>
                <a:spcPts val="580"/>
              </a:spcBef>
              <a:buNone/>
              <a:defRPr/>
            </a:pPr>
            <a:r>
              <a:rPr lang="es-ES" sz="2000" dirty="0"/>
              <a:t>Las redes de abastecimiento de agua, los sistemas de comunicaciones, y otros,  conducen a problemas de redes de transporte como el descrito aquí.</a:t>
            </a:r>
          </a:p>
          <a:p>
            <a:pPr marL="0" indent="-274320">
              <a:spcBef>
                <a:spcPts val="580"/>
              </a:spcBef>
              <a:buNone/>
              <a:defRPr/>
            </a:pPr>
            <a:endParaRPr lang="es-ES" sz="2000" dirty="0"/>
          </a:p>
          <a:p>
            <a:pPr marL="0" indent="-274320">
              <a:spcBef>
                <a:spcPts val="580"/>
              </a:spcBef>
              <a:buNone/>
              <a:defRPr/>
            </a:pPr>
            <a:endParaRPr lang="es-ES" sz="2000" dirty="0"/>
          </a:p>
          <a:p>
            <a:pPr marL="274320" indent="-274320">
              <a:spcBef>
                <a:spcPts val="580"/>
              </a:spcBef>
              <a:buNone/>
              <a:defRPr/>
            </a:pPr>
            <a:endParaRPr lang="es-ES" sz="2000" dirty="0"/>
          </a:p>
          <a:p>
            <a:pPr marL="274320" indent="-274320">
              <a:spcBef>
                <a:spcPts val="580"/>
              </a:spcBef>
              <a:buNone/>
              <a:defRPr/>
            </a:pPr>
            <a:endParaRPr lang="es-ES" sz="2000" dirty="0"/>
          </a:p>
          <a:p>
            <a:pPr marL="274320" indent="-274320">
              <a:spcBef>
                <a:spcPts val="580"/>
              </a:spcBef>
              <a:buNone/>
              <a:defRPr/>
            </a:pPr>
            <a:endParaRPr lang="es-ES" sz="2000" dirty="0"/>
          </a:p>
          <a:p>
            <a:pPr marL="274320" indent="-274320">
              <a:spcBef>
                <a:spcPts val="580"/>
              </a:spcBef>
              <a:buNone/>
              <a:defRPr/>
            </a:pPr>
            <a:endParaRPr lang="en-US" sz="2000" dirty="0"/>
          </a:p>
          <a:p>
            <a:pPr marL="274320" indent="-274320">
              <a:spcBef>
                <a:spcPts val="580"/>
              </a:spcBef>
              <a:buNone/>
              <a:defRPr/>
            </a:pPr>
            <a:endParaRPr lang="es-ES" sz="2000" i="1"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p:txBody>
      </p:sp>
      <p:graphicFrame>
        <p:nvGraphicFramePr>
          <p:cNvPr id="51203" name="Object 2">
            <a:extLst>
              <a:ext uri="{FF2B5EF4-FFF2-40B4-BE49-F238E27FC236}">
                <a16:creationId xmlns:a16="http://schemas.microsoft.com/office/drawing/2014/main" id="{BDC64325-C580-4239-9979-7EB9FA368DED}"/>
              </a:ext>
            </a:extLst>
          </p:cNvPr>
          <p:cNvGraphicFramePr>
            <a:graphicFrameLocks noChangeAspect="1"/>
          </p:cNvGraphicFramePr>
          <p:nvPr>
            <p:extLst>
              <p:ext uri="{D42A27DB-BD31-4B8C-83A1-F6EECF244321}">
                <p14:modId xmlns:p14="http://schemas.microsoft.com/office/powerpoint/2010/main" val="1634667108"/>
              </p:ext>
            </p:extLst>
          </p:nvPr>
        </p:nvGraphicFramePr>
        <p:xfrm>
          <a:off x="5380990" y="2532380"/>
          <a:ext cx="2222500" cy="304800"/>
        </p:xfrm>
        <a:graphic>
          <a:graphicData uri="http://schemas.openxmlformats.org/presentationml/2006/ole">
            <mc:AlternateContent xmlns:mc="http://schemas.openxmlformats.org/markup-compatibility/2006">
              <mc:Choice xmlns:v="urn:schemas-microsoft-com:vml" Requires="v">
                <p:oleObj spid="_x0000_s6152" name="Ecuación" r:id="rId4" imgW="2222500" imgH="304800" progId="Equation.3">
                  <p:embed/>
                </p:oleObj>
              </mc:Choice>
              <mc:Fallback>
                <p:oleObj name="Ecuación" r:id="rId4" imgW="2222500" imgH="304800" progId="Equation.3">
                  <p:embed/>
                  <p:pic>
                    <p:nvPicPr>
                      <p:cNvPr id="51203" name="Object 2">
                        <a:extLst>
                          <a:ext uri="{FF2B5EF4-FFF2-40B4-BE49-F238E27FC236}">
                            <a16:creationId xmlns:a16="http://schemas.microsoft.com/office/drawing/2014/main" id="{BDC64325-C580-4239-9979-7EB9FA368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990" y="2532380"/>
                        <a:ext cx="2222500" cy="304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3">
            <a:extLst>
              <a:ext uri="{FF2B5EF4-FFF2-40B4-BE49-F238E27FC236}">
                <a16:creationId xmlns:a16="http://schemas.microsoft.com/office/drawing/2014/main" id="{D4F2F982-75A5-44B8-89FA-9B3D12B06997}"/>
              </a:ext>
            </a:extLst>
          </p:cNvPr>
          <p:cNvGraphicFramePr>
            <a:graphicFrameLocks noChangeAspect="1"/>
          </p:cNvGraphicFramePr>
          <p:nvPr>
            <p:extLst>
              <p:ext uri="{D42A27DB-BD31-4B8C-83A1-F6EECF244321}">
                <p14:modId xmlns:p14="http://schemas.microsoft.com/office/powerpoint/2010/main" val="2790417623"/>
              </p:ext>
            </p:extLst>
          </p:nvPr>
        </p:nvGraphicFramePr>
        <p:xfrm>
          <a:off x="5527040" y="3314700"/>
          <a:ext cx="1816100" cy="304800"/>
        </p:xfrm>
        <a:graphic>
          <a:graphicData uri="http://schemas.openxmlformats.org/presentationml/2006/ole">
            <mc:AlternateContent xmlns:mc="http://schemas.openxmlformats.org/markup-compatibility/2006">
              <mc:Choice xmlns:v="urn:schemas-microsoft-com:vml" Requires="v">
                <p:oleObj spid="_x0000_s6153" name="Ecuación" r:id="rId6" imgW="1815312" imgH="304668" progId="Equation.3">
                  <p:embed/>
                </p:oleObj>
              </mc:Choice>
              <mc:Fallback>
                <p:oleObj name="Ecuación" r:id="rId6" imgW="1815312" imgH="304668" progId="Equation.3">
                  <p:embed/>
                  <p:pic>
                    <p:nvPicPr>
                      <p:cNvPr id="51204" name="Object 3">
                        <a:extLst>
                          <a:ext uri="{FF2B5EF4-FFF2-40B4-BE49-F238E27FC236}">
                            <a16:creationId xmlns:a16="http://schemas.microsoft.com/office/drawing/2014/main" id="{D4F2F982-75A5-44B8-89FA-9B3D12B069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7040" y="3314700"/>
                        <a:ext cx="1816100" cy="304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4">
            <a:extLst>
              <a:ext uri="{FF2B5EF4-FFF2-40B4-BE49-F238E27FC236}">
                <a16:creationId xmlns:a16="http://schemas.microsoft.com/office/drawing/2014/main" id="{52A96919-2607-4958-B961-14B434FE7CF5}"/>
              </a:ext>
            </a:extLst>
          </p:cNvPr>
          <p:cNvGraphicFramePr>
            <a:graphicFrameLocks noChangeAspect="1"/>
          </p:cNvGraphicFramePr>
          <p:nvPr>
            <p:extLst>
              <p:ext uri="{D42A27DB-BD31-4B8C-83A1-F6EECF244321}">
                <p14:modId xmlns:p14="http://schemas.microsoft.com/office/powerpoint/2010/main" val="1359487717"/>
              </p:ext>
            </p:extLst>
          </p:nvPr>
        </p:nvGraphicFramePr>
        <p:xfrm>
          <a:off x="5965190" y="4356100"/>
          <a:ext cx="939800" cy="419100"/>
        </p:xfrm>
        <a:graphic>
          <a:graphicData uri="http://schemas.openxmlformats.org/presentationml/2006/ole">
            <mc:AlternateContent xmlns:mc="http://schemas.openxmlformats.org/markup-compatibility/2006">
              <mc:Choice xmlns:v="urn:schemas-microsoft-com:vml" Requires="v">
                <p:oleObj spid="_x0000_s6154" name="Ecuación" r:id="rId8" imgW="939800" imgH="419100" progId="Equation.3">
                  <p:embed/>
                </p:oleObj>
              </mc:Choice>
              <mc:Fallback>
                <p:oleObj name="Ecuación" r:id="rId8" imgW="939800" imgH="419100" progId="Equation.3">
                  <p:embed/>
                  <p:pic>
                    <p:nvPicPr>
                      <p:cNvPr id="51205" name="Object 4">
                        <a:extLst>
                          <a:ext uri="{FF2B5EF4-FFF2-40B4-BE49-F238E27FC236}">
                            <a16:creationId xmlns:a16="http://schemas.microsoft.com/office/drawing/2014/main" id="{52A96919-2607-4958-B961-14B434FE7C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5190" y="4356100"/>
                        <a:ext cx="939800" cy="419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6B3BD0D5-28A5-4F17-ACCE-FC9F6338AC1E}"/>
              </a:ext>
            </a:extLst>
          </p:cNvPr>
          <p:cNvSpPr>
            <a:spLocks noGrp="1"/>
          </p:cNvSpPr>
          <p:nvPr>
            <p:ph idx="1"/>
          </p:nvPr>
        </p:nvSpPr>
        <p:spPr>
          <a:xfrm>
            <a:off x="2438400" y="381000"/>
            <a:ext cx="7772400" cy="6477000"/>
          </a:xfrm>
        </p:spPr>
        <p:txBody>
          <a:bodyPr>
            <a:normAutofit/>
          </a:bodyPr>
          <a:lstStyle/>
          <a:p>
            <a:pPr marL="184150" indent="-457200" algn="just">
              <a:spcBef>
                <a:spcPts val="580"/>
              </a:spcBef>
              <a:buFont typeface="Wingdings" pitchFamily="2" charset="2"/>
              <a:buChar char="q"/>
              <a:defRPr/>
            </a:pPr>
            <a:r>
              <a:rPr lang="es-ES" sz="2000" b="1" dirty="0"/>
              <a:t>Ejemplo – El Problema de Flujo en Redes:</a:t>
            </a:r>
          </a:p>
          <a:p>
            <a:pPr marL="0" indent="0">
              <a:spcBef>
                <a:spcPts val="580"/>
              </a:spcBef>
              <a:buNone/>
              <a:defRPr/>
            </a:pPr>
            <a:r>
              <a:rPr lang="es-ES" sz="2000" dirty="0"/>
              <a:t>Considérese el problema de flujo en la red de la figura 3 donde las flechas  indican los valores positivos de las variables del flujo.</a:t>
            </a:r>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ctr">
              <a:spcBef>
                <a:spcPts val="580"/>
              </a:spcBef>
              <a:buNone/>
              <a:defRPr/>
            </a:pPr>
            <a:r>
              <a:rPr lang="es-ES" sz="1600" b="1" dirty="0"/>
              <a:t>Figura 3.</a:t>
            </a:r>
            <a:r>
              <a:rPr lang="es-ES" sz="1600" dirty="0"/>
              <a:t> Esquema del problema de transporte.</a:t>
            </a:r>
          </a:p>
          <a:p>
            <a:pPr marL="0" indent="0" algn="just">
              <a:spcBef>
                <a:spcPts val="580"/>
              </a:spcBef>
              <a:buNone/>
              <a:defRPr/>
            </a:pPr>
            <a:r>
              <a:rPr lang="es-ES" sz="2000" dirty="0"/>
              <a:t>En este caso el sistema es</a:t>
            </a:r>
          </a:p>
          <a:p>
            <a:pPr marL="0" indent="0" algn="just">
              <a:spcBef>
                <a:spcPts val="580"/>
              </a:spcBef>
              <a:buNone/>
              <a:defRPr/>
            </a:pPr>
            <a:endParaRPr lang="es-ES" sz="2000" dirty="0"/>
          </a:p>
          <a:p>
            <a:pPr marL="0" indent="0" algn="r">
              <a:spcBef>
                <a:spcPts val="580"/>
              </a:spcBef>
              <a:buNone/>
              <a:defRPr/>
            </a:pPr>
            <a:r>
              <a:rPr lang="es-ES" sz="1600" dirty="0"/>
              <a:t>(7)</a:t>
            </a:r>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r>
              <a:rPr lang="es-ES" sz="2000" dirty="0"/>
              <a:t>Donde se supone que </a:t>
            </a:r>
          </a:p>
          <a:p>
            <a:pPr marL="0" indent="0" algn="just">
              <a:spcBef>
                <a:spcPts val="580"/>
              </a:spcBef>
              <a:buNone/>
              <a:defRPr/>
            </a:pPr>
            <a:endParaRPr lang="es-ES" sz="2000" dirty="0"/>
          </a:p>
        </p:txBody>
      </p:sp>
      <p:graphicFrame>
        <p:nvGraphicFramePr>
          <p:cNvPr id="53251" name="Object 2">
            <a:extLst>
              <a:ext uri="{FF2B5EF4-FFF2-40B4-BE49-F238E27FC236}">
                <a16:creationId xmlns:a16="http://schemas.microsoft.com/office/drawing/2014/main" id="{38C3FDF7-7098-4122-9EF0-8C1A98DB975F}"/>
              </a:ext>
            </a:extLst>
          </p:cNvPr>
          <p:cNvGraphicFramePr>
            <a:graphicFrameLocks noChangeAspect="1"/>
          </p:cNvGraphicFramePr>
          <p:nvPr/>
        </p:nvGraphicFramePr>
        <p:xfrm>
          <a:off x="4743450" y="4724400"/>
          <a:ext cx="3086100" cy="1524000"/>
        </p:xfrm>
        <a:graphic>
          <a:graphicData uri="http://schemas.openxmlformats.org/presentationml/2006/ole">
            <mc:AlternateContent xmlns:mc="http://schemas.openxmlformats.org/markup-compatibility/2006">
              <mc:Choice xmlns:v="urn:schemas-microsoft-com:vml" Requires="v">
                <p:oleObj spid="_x0000_s7176" name="Ecuación" r:id="rId4" imgW="3086100" imgH="1524000" progId="Equation.3">
                  <p:embed/>
                </p:oleObj>
              </mc:Choice>
              <mc:Fallback>
                <p:oleObj name="Ecuación" r:id="rId4" imgW="3086100" imgH="1524000" progId="Equation.3">
                  <p:embed/>
                  <p:pic>
                    <p:nvPicPr>
                      <p:cNvPr id="53251" name="Object 2">
                        <a:extLst>
                          <a:ext uri="{FF2B5EF4-FFF2-40B4-BE49-F238E27FC236}">
                            <a16:creationId xmlns:a16="http://schemas.microsoft.com/office/drawing/2014/main" id="{38C3FDF7-7098-4122-9EF0-8C1A98DB9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724400"/>
                        <a:ext cx="3086100" cy="1524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3" name="Picture 5">
            <a:extLst>
              <a:ext uri="{FF2B5EF4-FFF2-40B4-BE49-F238E27FC236}">
                <a16:creationId xmlns:a16="http://schemas.microsoft.com/office/drawing/2014/main" id="{A8A8183C-1420-44A8-B94D-DC8B0712EB3B}"/>
              </a:ext>
            </a:extLst>
          </p:cNvPr>
          <p:cNvPicPr>
            <a:picLocks noChangeAspect="1" noChangeArrowheads="1"/>
          </p:cNvPicPr>
          <p:nvPr/>
        </p:nvPicPr>
        <p:blipFill>
          <a:blip r:embed="rId6"/>
          <a:srcRect/>
          <a:stretch>
            <a:fillRect/>
          </a:stretch>
        </p:blipFill>
        <p:spPr bwMode="auto">
          <a:xfrm>
            <a:off x="5232401" y="1412875"/>
            <a:ext cx="3267075" cy="2686050"/>
          </a:xfrm>
          <a:prstGeom prst="rect">
            <a:avLst/>
          </a:prstGeom>
          <a:ln>
            <a:solidFill>
              <a:schemeClr val="accent1"/>
            </a:solidFill>
          </a:ln>
          <a:effectLst>
            <a:outerShdw blurRad="190500" algn="tl" rotWithShape="0">
              <a:srgbClr val="000000">
                <a:alpha val="70000"/>
              </a:srgbClr>
            </a:outerShdw>
          </a:effectLst>
        </p:spPr>
      </p:pic>
      <p:graphicFrame>
        <p:nvGraphicFramePr>
          <p:cNvPr id="53253" name="Object 3">
            <a:extLst>
              <a:ext uri="{FF2B5EF4-FFF2-40B4-BE49-F238E27FC236}">
                <a16:creationId xmlns:a16="http://schemas.microsoft.com/office/drawing/2014/main" id="{A4B2103E-8CA4-40B0-B088-B421F66A1D19}"/>
              </a:ext>
            </a:extLst>
          </p:cNvPr>
          <p:cNvGraphicFramePr>
            <a:graphicFrameLocks noChangeAspect="1"/>
          </p:cNvGraphicFramePr>
          <p:nvPr/>
        </p:nvGraphicFramePr>
        <p:xfrm>
          <a:off x="8293100" y="5105400"/>
          <a:ext cx="1384300" cy="635000"/>
        </p:xfrm>
        <a:graphic>
          <a:graphicData uri="http://schemas.openxmlformats.org/presentationml/2006/ole">
            <mc:AlternateContent xmlns:mc="http://schemas.openxmlformats.org/markup-compatibility/2006">
              <mc:Choice xmlns:v="urn:schemas-microsoft-com:vml" Requires="v">
                <p:oleObj spid="_x0000_s7177" name="Ecuación" r:id="rId7" imgW="1384300" imgH="635000" progId="Equation.3">
                  <p:embed/>
                </p:oleObj>
              </mc:Choice>
              <mc:Fallback>
                <p:oleObj name="Ecuación" r:id="rId7" imgW="1384300" imgH="635000" progId="Equation.3">
                  <p:embed/>
                  <p:pic>
                    <p:nvPicPr>
                      <p:cNvPr id="53253" name="Object 3">
                        <a:extLst>
                          <a:ext uri="{FF2B5EF4-FFF2-40B4-BE49-F238E27FC236}">
                            <a16:creationId xmlns:a16="http://schemas.microsoft.com/office/drawing/2014/main" id="{A4B2103E-8CA4-40B0-B088-B421F66A1D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3100" y="5105400"/>
                        <a:ext cx="1384300" cy="635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4">
            <a:extLst>
              <a:ext uri="{FF2B5EF4-FFF2-40B4-BE49-F238E27FC236}">
                <a16:creationId xmlns:a16="http://schemas.microsoft.com/office/drawing/2014/main" id="{F2FDF91A-2E4F-41E7-97FB-9B36E520216F}"/>
              </a:ext>
            </a:extLst>
          </p:cNvPr>
          <p:cNvGraphicFramePr>
            <a:graphicFrameLocks noChangeAspect="1"/>
          </p:cNvGraphicFramePr>
          <p:nvPr/>
        </p:nvGraphicFramePr>
        <p:xfrm>
          <a:off x="4648200" y="6400800"/>
          <a:ext cx="3429000" cy="304800"/>
        </p:xfrm>
        <a:graphic>
          <a:graphicData uri="http://schemas.openxmlformats.org/presentationml/2006/ole">
            <mc:AlternateContent xmlns:mc="http://schemas.openxmlformats.org/markup-compatibility/2006">
              <mc:Choice xmlns:v="urn:schemas-microsoft-com:vml" Requires="v">
                <p:oleObj spid="_x0000_s7178" name="Ecuación" r:id="rId9" imgW="3429000" imgH="304800" progId="Equation.3">
                  <p:embed/>
                </p:oleObj>
              </mc:Choice>
              <mc:Fallback>
                <p:oleObj name="Ecuación" r:id="rId9" imgW="3429000" imgH="304800" progId="Equation.3">
                  <p:embed/>
                  <p:pic>
                    <p:nvPicPr>
                      <p:cNvPr id="53254" name="Object 4">
                        <a:extLst>
                          <a:ext uri="{FF2B5EF4-FFF2-40B4-BE49-F238E27FC236}">
                            <a16:creationId xmlns:a16="http://schemas.microsoft.com/office/drawing/2014/main" id="{F2FDF91A-2E4F-41E7-97FB-9B36E52021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64008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16A7A9DC-95B7-46CC-911A-EF6DBD425F2B}"/>
              </a:ext>
            </a:extLst>
          </p:cNvPr>
          <p:cNvSpPr>
            <a:spLocks noGrp="1"/>
          </p:cNvSpPr>
          <p:nvPr>
            <p:ph idx="1"/>
          </p:nvPr>
        </p:nvSpPr>
        <p:spPr>
          <a:xfrm>
            <a:off x="1919288" y="692150"/>
            <a:ext cx="8291512" cy="6165850"/>
          </a:xfrm>
        </p:spPr>
        <p:txBody>
          <a:bodyPr>
            <a:normAutofit/>
          </a:bodyPr>
          <a:lstStyle/>
          <a:p>
            <a:pPr marL="184150" indent="-457200" algn="just">
              <a:spcBef>
                <a:spcPts val="580"/>
              </a:spcBef>
              <a:buNone/>
              <a:defRPr/>
            </a:pPr>
            <a:r>
              <a:rPr lang="es-ES" sz="2000" dirty="0"/>
              <a:t>Supóngase además que                  . </a:t>
            </a:r>
          </a:p>
          <a:p>
            <a:pPr marL="184150" indent="-457200" algn="just">
              <a:spcBef>
                <a:spcPts val="580"/>
              </a:spcBef>
              <a:buNone/>
              <a:defRPr/>
            </a:pPr>
            <a:endParaRPr lang="es-ES" sz="2000" dirty="0"/>
          </a:p>
          <a:p>
            <a:pPr marL="184150" indent="-457200" algn="just">
              <a:spcBef>
                <a:spcPts val="580"/>
              </a:spcBef>
              <a:buNone/>
              <a:defRPr/>
            </a:pPr>
            <a:r>
              <a:rPr lang="es-ES" sz="2000" dirty="0"/>
              <a:t>El problema de optimización es minimizar</a:t>
            </a:r>
          </a:p>
          <a:p>
            <a:pPr marL="184150" indent="-45720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r>
              <a:rPr lang="es-ES" sz="2000" dirty="0"/>
              <a:t>SUJETO a (7). </a:t>
            </a:r>
          </a:p>
          <a:p>
            <a:pPr marL="0" indent="0" algn="just">
              <a:spcBef>
                <a:spcPts val="580"/>
              </a:spcBef>
              <a:buNone/>
              <a:defRPr/>
            </a:pPr>
            <a:r>
              <a:rPr lang="es-ES" sz="2000" dirty="0"/>
              <a:t>Resolviendo se obtiene la siguiente solución:</a:t>
            </a:r>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endParaRPr lang="es-ES" sz="2000" dirty="0"/>
          </a:p>
          <a:p>
            <a:pPr marL="0" indent="0" algn="just">
              <a:spcBef>
                <a:spcPts val="580"/>
              </a:spcBef>
              <a:buNone/>
              <a:defRPr/>
            </a:pPr>
            <a:r>
              <a:rPr lang="es-ES" sz="2000" dirty="0"/>
              <a:t>Esta solución indica que existe un conjunto de infinitas soluciones, todas ellas proporcionando el mismo valor óptimo, Z=5.</a:t>
            </a:r>
          </a:p>
        </p:txBody>
      </p:sp>
      <p:graphicFrame>
        <p:nvGraphicFramePr>
          <p:cNvPr id="55299" name="Object 2">
            <a:extLst>
              <a:ext uri="{FF2B5EF4-FFF2-40B4-BE49-F238E27FC236}">
                <a16:creationId xmlns:a16="http://schemas.microsoft.com/office/drawing/2014/main" id="{9F04FC55-040C-47E2-BB56-1E7413E947BD}"/>
              </a:ext>
            </a:extLst>
          </p:cNvPr>
          <p:cNvGraphicFramePr>
            <a:graphicFrameLocks noChangeAspect="1"/>
          </p:cNvGraphicFramePr>
          <p:nvPr/>
        </p:nvGraphicFramePr>
        <p:xfrm>
          <a:off x="5591175" y="763589"/>
          <a:ext cx="1296988" cy="433387"/>
        </p:xfrm>
        <a:graphic>
          <a:graphicData uri="http://schemas.openxmlformats.org/presentationml/2006/ole">
            <mc:AlternateContent xmlns:mc="http://schemas.openxmlformats.org/markup-compatibility/2006">
              <mc:Choice xmlns:v="urn:schemas-microsoft-com:vml" Requires="v">
                <p:oleObj spid="_x0000_s8200" name="Ecuación" r:id="rId4" imgW="914400" imgH="304800" progId="Equation.3">
                  <p:embed/>
                </p:oleObj>
              </mc:Choice>
              <mc:Fallback>
                <p:oleObj name="Ecuación" r:id="rId4" imgW="914400" imgH="304800" progId="Equation.3">
                  <p:embed/>
                  <p:pic>
                    <p:nvPicPr>
                      <p:cNvPr id="55299" name="Object 2">
                        <a:extLst>
                          <a:ext uri="{FF2B5EF4-FFF2-40B4-BE49-F238E27FC236}">
                            <a16:creationId xmlns:a16="http://schemas.microsoft.com/office/drawing/2014/main" id="{9F04FC55-040C-47E2-BB56-1E7413E9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763589"/>
                        <a:ext cx="12969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0" name="Object 3">
            <a:extLst>
              <a:ext uri="{FF2B5EF4-FFF2-40B4-BE49-F238E27FC236}">
                <a16:creationId xmlns:a16="http://schemas.microsoft.com/office/drawing/2014/main" id="{F95F73FC-51D9-4E9A-9781-70C7DA250AF8}"/>
              </a:ext>
            </a:extLst>
          </p:cNvPr>
          <p:cNvGraphicFramePr>
            <a:graphicFrameLocks noChangeAspect="1"/>
          </p:cNvGraphicFramePr>
          <p:nvPr/>
        </p:nvGraphicFramePr>
        <p:xfrm>
          <a:off x="4872038" y="1916113"/>
          <a:ext cx="2995612" cy="360362"/>
        </p:xfrm>
        <a:graphic>
          <a:graphicData uri="http://schemas.openxmlformats.org/presentationml/2006/ole">
            <mc:AlternateContent xmlns:mc="http://schemas.openxmlformats.org/markup-compatibility/2006">
              <mc:Choice xmlns:v="urn:schemas-microsoft-com:vml" Requires="v">
                <p:oleObj spid="_x0000_s8201" name="Ecuación" r:id="rId6" imgW="2324100" imgH="279400" progId="Equation.3">
                  <p:embed/>
                </p:oleObj>
              </mc:Choice>
              <mc:Fallback>
                <p:oleObj name="Ecuación" r:id="rId6" imgW="2324100" imgH="279400" progId="Equation.3">
                  <p:embed/>
                  <p:pic>
                    <p:nvPicPr>
                      <p:cNvPr id="55300" name="Object 3">
                        <a:extLst>
                          <a:ext uri="{FF2B5EF4-FFF2-40B4-BE49-F238E27FC236}">
                            <a16:creationId xmlns:a16="http://schemas.microsoft.com/office/drawing/2014/main" id="{F95F73FC-51D9-4E9A-9781-70C7DA250A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8" y="1916113"/>
                        <a:ext cx="2995612" cy="3603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4">
            <a:extLst>
              <a:ext uri="{FF2B5EF4-FFF2-40B4-BE49-F238E27FC236}">
                <a16:creationId xmlns:a16="http://schemas.microsoft.com/office/drawing/2014/main" id="{FA12EB0B-D6D5-4AD4-81D1-0144786DB2BC}"/>
              </a:ext>
            </a:extLst>
          </p:cNvPr>
          <p:cNvGraphicFramePr>
            <a:graphicFrameLocks noChangeAspect="1"/>
          </p:cNvGraphicFramePr>
          <p:nvPr/>
        </p:nvGraphicFramePr>
        <p:xfrm>
          <a:off x="3792538" y="3500438"/>
          <a:ext cx="4559300" cy="1524000"/>
        </p:xfrm>
        <a:graphic>
          <a:graphicData uri="http://schemas.openxmlformats.org/presentationml/2006/ole">
            <mc:AlternateContent xmlns:mc="http://schemas.openxmlformats.org/markup-compatibility/2006">
              <mc:Choice xmlns:v="urn:schemas-microsoft-com:vml" Requires="v">
                <p:oleObj spid="_x0000_s8202" name="Ecuación" r:id="rId8" imgW="4559300" imgH="1524000" progId="Equation.3">
                  <p:embed/>
                </p:oleObj>
              </mc:Choice>
              <mc:Fallback>
                <p:oleObj name="Ecuación" r:id="rId8" imgW="4559300" imgH="1524000" progId="Equation.3">
                  <p:embed/>
                  <p:pic>
                    <p:nvPicPr>
                      <p:cNvPr id="55301" name="Object 4">
                        <a:extLst>
                          <a:ext uri="{FF2B5EF4-FFF2-40B4-BE49-F238E27FC236}">
                            <a16:creationId xmlns:a16="http://schemas.microsoft.com/office/drawing/2014/main" id="{FA12EB0B-D6D5-4AD4-81D1-0144786DB2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2538" y="3500438"/>
                        <a:ext cx="4559300" cy="1524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46" name="1 Título">
            <a:extLst>
              <a:ext uri="{FF2B5EF4-FFF2-40B4-BE49-F238E27FC236}">
                <a16:creationId xmlns:a16="http://schemas.microsoft.com/office/drawing/2014/main" id="{59EF9603-4696-417F-A1AD-4835A7CD8B5B}"/>
              </a:ext>
            </a:extLst>
          </p:cNvPr>
          <p:cNvSpPr>
            <a:spLocks noGrp="1"/>
          </p:cNvSpPr>
          <p:nvPr>
            <p:ph type="title"/>
          </p:nvPr>
        </p:nvSpPr>
        <p:spPr>
          <a:xfrm>
            <a:off x="492370" y="516835"/>
            <a:ext cx="3084844" cy="5772840"/>
          </a:xfrm>
        </p:spPr>
        <p:txBody>
          <a:bodyPr anchor="ctr">
            <a:normAutofit/>
          </a:bodyPr>
          <a:lstStyle/>
          <a:p>
            <a:r>
              <a:rPr lang="es-VE" altLang="en-US" sz="3600">
                <a:solidFill>
                  <a:srgbClr val="FFFFFF"/>
                </a:solidFill>
              </a:rPr>
              <a:t>Redes de Flujo</a:t>
            </a: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7349" name="2 Marcador de contenido">
            <a:extLst>
              <a:ext uri="{FF2B5EF4-FFF2-40B4-BE49-F238E27FC236}">
                <a16:creationId xmlns:a16="http://schemas.microsoft.com/office/drawing/2014/main" id="{DEB73457-8484-D1F5-5A1D-51E2F1320379}"/>
              </a:ext>
            </a:extLst>
          </p:cNvPr>
          <p:cNvGraphicFramePr>
            <a:graphicFrameLocks noGrp="1"/>
          </p:cNvGraphicFramePr>
          <p:nvPr>
            <p:ph idx="1"/>
            <p:extLst>
              <p:ext uri="{D42A27DB-BD31-4B8C-83A1-F6EECF244321}">
                <p14:modId xmlns:p14="http://schemas.microsoft.com/office/powerpoint/2010/main" val="428948017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4" name="1 Título">
            <a:extLst>
              <a:ext uri="{FF2B5EF4-FFF2-40B4-BE49-F238E27FC236}">
                <a16:creationId xmlns:a16="http://schemas.microsoft.com/office/drawing/2014/main" id="{CF9C0FB6-8A15-4550-978A-18E079F075B6}"/>
              </a:ext>
            </a:extLst>
          </p:cNvPr>
          <p:cNvSpPr>
            <a:spLocks noGrp="1"/>
          </p:cNvSpPr>
          <p:nvPr>
            <p:ph type="title"/>
          </p:nvPr>
        </p:nvSpPr>
        <p:spPr>
          <a:xfrm>
            <a:off x="492370" y="605896"/>
            <a:ext cx="3084844" cy="5646208"/>
          </a:xfrm>
        </p:spPr>
        <p:txBody>
          <a:bodyPr anchor="ctr">
            <a:normAutofit/>
          </a:bodyPr>
          <a:lstStyle/>
          <a:p>
            <a:r>
              <a:rPr lang="es-VE" altLang="en-US" sz="3600">
                <a:solidFill>
                  <a:srgbClr val="FFFFFF"/>
                </a:solidFill>
              </a:rPr>
              <a:t>Redes de Flujo – Modelo de Flujo Máximo</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5" name="2 Marcador de contenido">
            <a:extLst>
              <a:ext uri="{FF2B5EF4-FFF2-40B4-BE49-F238E27FC236}">
                <a16:creationId xmlns:a16="http://schemas.microsoft.com/office/drawing/2014/main" id="{DABCD622-3B83-4082-A906-9899C3678E52}"/>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s-AR" altLang="en-US"/>
              <a:t>Se trata de enlazar un </a:t>
            </a:r>
            <a:r>
              <a:rPr lang="es-AR" altLang="en-US" b="1"/>
              <a:t>nodo fuente </a:t>
            </a:r>
            <a:r>
              <a:rPr lang="es-AR" altLang="en-US"/>
              <a:t>y un </a:t>
            </a:r>
            <a:r>
              <a:rPr lang="es-AR" altLang="en-US" b="1"/>
              <a:t>nodo destino </a:t>
            </a:r>
            <a:r>
              <a:rPr lang="es-AR" altLang="en-US"/>
              <a:t>a través de una red de arcos dirigidos. Cada arco tiene una capacidad máxima de flujo admisible. El objetivo es el de obtener la máxima capacidad de flujo entre la fuente y el destino.</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b="1"/>
              <a:t>Características:</a:t>
            </a:r>
          </a:p>
          <a:p>
            <a:pPr>
              <a:buFont typeface="Wingdings" panose="05000000000000000000" pitchFamily="2" charset="2"/>
              <a:buChar char="Ø"/>
            </a:pPr>
            <a:endParaRPr lang="es-AR" altLang="en-US" b="1"/>
          </a:p>
          <a:p>
            <a:pPr>
              <a:buFont typeface="Wingdings" panose="05000000000000000000" pitchFamily="2" charset="2"/>
              <a:buChar char="Ø"/>
            </a:pPr>
            <a:r>
              <a:rPr lang="es-AR" altLang="en-US"/>
              <a:t>Todo flujo a través de una </a:t>
            </a:r>
            <a:r>
              <a:rPr lang="es-AR" altLang="en-US" b="1"/>
              <a:t>red conexa dirigida </a:t>
            </a:r>
            <a:r>
              <a:rPr lang="es-AR" altLang="en-US"/>
              <a:t>se origina en un nodo, llamado fuente, y termina en otro nodo llamado destino.</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a:t>Los nodos restantes son nodos de trasbordo.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6" name="1 Título">
            <a:extLst>
              <a:ext uri="{FF2B5EF4-FFF2-40B4-BE49-F238E27FC236}">
                <a16:creationId xmlns:a16="http://schemas.microsoft.com/office/drawing/2014/main" id="{C81FB4A4-0B0A-419D-BA6A-7D57F3C329EE}"/>
              </a:ext>
            </a:extLst>
          </p:cNvPr>
          <p:cNvSpPr>
            <a:spLocks noGrp="1"/>
          </p:cNvSpPr>
          <p:nvPr>
            <p:ph type="title"/>
          </p:nvPr>
        </p:nvSpPr>
        <p:spPr>
          <a:xfrm>
            <a:off x="492370" y="516835"/>
            <a:ext cx="3084844" cy="5772840"/>
          </a:xfrm>
        </p:spPr>
        <p:txBody>
          <a:bodyPr anchor="ctr">
            <a:normAutofit/>
          </a:bodyPr>
          <a:lstStyle/>
          <a:p>
            <a:r>
              <a:rPr lang="es-AR" altLang="en-US" sz="3600">
                <a:solidFill>
                  <a:srgbClr val="FFFFFF"/>
                </a:solidFill>
              </a:rPr>
              <a:t>Grafos</a:t>
            </a:r>
            <a:endParaRPr lang="en-US" altLang="en-US" sz="3600">
              <a:solidFill>
                <a:srgbClr val="FFFFFF"/>
              </a:solidFill>
            </a:endParaRP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269" name="2 Marcador de contenido">
            <a:extLst>
              <a:ext uri="{FF2B5EF4-FFF2-40B4-BE49-F238E27FC236}">
                <a16:creationId xmlns:a16="http://schemas.microsoft.com/office/drawing/2014/main" id="{51AF9905-4CD9-54A0-9583-DC740A6855C0}"/>
              </a:ext>
            </a:extLst>
          </p:cNvPr>
          <p:cNvGraphicFramePr>
            <a:graphicFrameLocks noGrp="1"/>
          </p:cNvGraphicFramePr>
          <p:nvPr>
            <p:ph idx="1"/>
            <p:extLst>
              <p:ext uri="{D42A27DB-BD31-4B8C-83A1-F6EECF244321}">
                <p14:modId xmlns:p14="http://schemas.microsoft.com/office/powerpoint/2010/main" val="252375510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42" name="1 Título">
            <a:extLst>
              <a:ext uri="{FF2B5EF4-FFF2-40B4-BE49-F238E27FC236}">
                <a16:creationId xmlns:a16="http://schemas.microsoft.com/office/drawing/2014/main" id="{0BA054B3-BA2F-4B0F-866B-1E5A77286BD7}"/>
              </a:ext>
            </a:extLst>
          </p:cNvPr>
          <p:cNvSpPr>
            <a:spLocks noGrp="1"/>
          </p:cNvSpPr>
          <p:nvPr>
            <p:ph type="title"/>
          </p:nvPr>
        </p:nvSpPr>
        <p:spPr>
          <a:xfrm>
            <a:off x="492370" y="605896"/>
            <a:ext cx="3084844" cy="5646208"/>
          </a:xfrm>
        </p:spPr>
        <p:txBody>
          <a:bodyPr anchor="ctr">
            <a:normAutofit/>
          </a:bodyPr>
          <a:lstStyle/>
          <a:p>
            <a:r>
              <a:rPr lang="es-VE" altLang="en-US" sz="3600">
                <a:solidFill>
                  <a:srgbClr val="FFFFFF"/>
                </a:solidFill>
              </a:rPr>
              <a:t>Redes de Flujo – Modelo de Flujo Máximo</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43" name="2 Marcador de contenido">
            <a:extLst>
              <a:ext uri="{FF2B5EF4-FFF2-40B4-BE49-F238E27FC236}">
                <a16:creationId xmlns:a16="http://schemas.microsoft.com/office/drawing/2014/main" id="{1B3760C5-FC19-44C4-BD4E-9D9DF8DF3CF4}"/>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s-AR" altLang="en-US" b="1"/>
              <a:t>Características:</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a:t>Se permite el flujo a través de un arco sólo en la dirección indicada por la flecha (grafo dirigido), donde la cantidad máxima de flujo está dada por la capacidad del arco. </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a:t>En la fuente, todos los arcos señalan hacia fuera. </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a:t>En el destino, todos señalan hacia el nodo.</a:t>
            </a:r>
          </a:p>
          <a:p>
            <a:pPr>
              <a:buFont typeface="Wingdings" panose="05000000000000000000" pitchFamily="2" charset="2"/>
              <a:buChar char="Ø"/>
            </a:pPr>
            <a:endParaRPr lang="es-AR" altLang="en-US"/>
          </a:p>
          <a:p>
            <a:pPr>
              <a:buFont typeface="Wingdings" panose="05000000000000000000" pitchFamily="2" charset="2"/>
              <a:buChar char="Ø"/>
            </a:pPr>
            <a:r>
              <a:rPr lang="es-AR" altLang="en-US"/>
              <a:t>El objetivo es </a:t>
            </a:r>
            <a:r>
              <a:rPr lang="es-AR" altLang="en-US" b="1"/>
              <a:t>maximizar la cantidad total de flujo </a:t>
            </a:r>
            <a:r>
              <a:rPr lang="es-AR" altLang="en-US"/>
              <a:t>de la fuente al destino. Esta cantidad se mide en cualquiera de las dos maneras equivalentes, esto es, la cantidad que sale de la fuente o la cantidad que entra al destino.</a:t>
            </a:r>
            <a:endParaRPr lang="es-VE"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3490" name="1 Título">
            <a:extLst>
              <a:ext uri="{FF2B5EF4-FFF2-40B4-BE49-F238E27FC236}">
                <a16:creationId xmlns:a16="http://schemas.microsoft.com/office/drawing/2014/main" id="{BF8FEFD0-2ED5-463B-BA8C-733F619CC0F5}"/>
              </a:ext>
            </a:extLst>
          </p:cNvPr>
          <p:cNvSpPr>
            <a:spLocks noGrp="1"/>
          </p:cNvSpPr>
          <p:nvPr>
            <p:ph type="title"/>
          </p:nvPr>
        </p:nvSpPr>
        <p:spPr>
          <a:xfrm>
            <a:off x="990932" y="286603"/>
            <a:ext cx="6750987" cy="1450757"/>
          </a:xfrm>
        </p:spPr>
        <p:txBody>
          <a:bodyPr>
            <a:normAutofit/>
          </a:bodyPr>
          <a:lstStyle/>
          <a:p>
            <a:r>
              <a:rPr lang="es-AR" altLang="en-US" b="1">
                <a:solidFill>
                  <a:schemeClr val="accent2"/>
                </a:solidFill>
              </a:rPr>
              <a:t>Teorema de máximo flujo mínimo corte:</a:t>
            </a:r>
            <a:endParaRPr lang="en-US" altLang="en-US" b="1">
              <a:solidFill>
                <a:schemeClr val="accent2"/>
              </a:solidFill>
            </a:endParaRPr>
          </a:p>
        </p:txBody>
      </p:sp>
      <p:sp>
        <p:nvSpPr>
          <p:cNvPr id="63491" name="2 Marcador de contenido">
            <a:extLst>
              <a:ext uri="{FF2B5EF4-FFF2-40B4-BE49-F238E27FC236}">
                <a16:creationId xmlns:a16="http://schemas.microsoft.com/office/drawing/2014/main" id="{F6E2A334-A616-4ECE-AFE6-5144D0C20C59}"/>
              </a:ext>
            </a:extLst>
          </p:cNvPr>
          <p:cNvSpPr>
            <a:spLocks noGrp="1"/>
          </p:cNvSpPr>
          <p:nvPr>
            <p:ph idx="1"/>
          </p:nvPr>
        </p:nvSpPr>
        <p:spPr>
          <a:xfrm>
            <a:off x="1044204" y="2023962"/>
            <a:ext cx="6697715" cy="3845131"/>
          </a:xfrm>
        </p:spPr>
        <p:txBody>
          <a:bodyPr>
            <a:normAutofit/>
          </a:bodyPr>
          <a:lstStyle/>
          <a:p>
            <a:r>
              <a:rPr lang="es-AR" altLang="en-US"/>
              <a:t>Para una red conexa dirigida con un origen y un destino el valor del flujo máximo es igual al valor mínimo de las capacidades de corte de cualquier corte de la red.</a:t>
            </a:r>
          </a:p>
          <a:p>
            <a:endParaRPr lang="es-AR" altLang="en-US"/>
          </a:p>
          <a:p>
            <a:r>
              <a:rPr lang="es-AR" altLang="en-US"/>
              <a:t>En el </a:t>
            </a:r>
            <a:r>
              <a:rPr lang="es-AR" altLang="en-US" b="1"/>
              <a:t>óptimo</a:t>
            </a:r>
            <a:r>
              <a:rPr lang="es-AR" altLang="en-US"/>
              <a:t> no existen </a:t>
            </a:r>
            <a:r>
              <a:rPr lang="es-AR" altLang="en-US" b="1"/>
              <a:t>caminos de aumento en la red residual </a:t>
            </a:r>
            <a:r>
              <a:rPr lang="es-AR" altLang="en-US"/>
              <a:t>y se obtiene un corte con capacidad de corte cero en la red residual. </a:t>
            </a:r>
            <a:endParaRPr lang="en-US" altLang="en-US"/>
          </a:p>
        </p:txBody>
      </p:sp>
      <p:sp>
        <p:nvSpPr>
          <p:cNvPr id="74" name="Rectangle 7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1 Título">
            <a:extLst>
              <a:ext uri="{FF2B5EF4-FFF2-40B4-BE49-F238E27FC236}">
                <a16:creationId xmlns:a16="http://schemas.microsoft.com/office/drawing/2014/main" id="{E31008FE-0B4C-49ED-9CC3-731B35A64F71}"/>
              </a:ext>
            </a:extLst>
          </p:cNvPr>
          <p:cNvSpPr>
            <a:spLocks noGrp="1"/>
          </p:cNvSpPr>
          <p:nvPr>
            <p:ph type="title"/>
          </p:nvPr>
        </p:nvSpPr>
        <p:spPr>
          <a:xfrm>
            <a:off x="6411685" y="634946"/>
            <a:ext cx="5127171" cy="1450757"/>
          </a:xfrm>
        </p:spPr>
        <p:txBody>
          <a:bodyPr>
            <a:normAutofit/>
          </a:bodyPr>
          <a:lstStyle/>
          <a:p>
            <a:r>
              <a:rPr lang="es-VE" altLang="en-US"/>
              <a:t>Definición formal</a:t>
            </a:r>
          </a:p>
        </p:txBody>
      </p:sp>
      <p:pic>
        <p:nvPicPr>
          <p:cNvPr id="64516" name="Picture 3">
            <a:extLst>
              <a:ext uri="{FF2B5EF4-FFF2-40B4-BE49-F238E27FC236}">
                <a16:creationId xmlns:a16="http://schemas.microsoft.com/office/drawing/2014/main" id="{738E8E7B-3BA6-4BED-ADDB-C2CABA7D1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06" t="33125" r="42383" b="40625"/>
          <a:stretch>
            <a:fillRect/>
          </a:stretch>
        </p:blipFill>
        <p:spPr bwMode="auto">
          <a:xfrm>
            <a:off x="643192" y="1711376"/>
            <a:ext cx="5451627" cy="31152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a:extLst>
              <a:ext uri="{FF2B5EF4-FFF2-40B4-BE49-F238E27FC236}">
                <a16:creationId xmlns:a16="http://schemas.microsoft.com/office/drawing/2014/main" id="{FAC477C5-878A-452E-B566-07ECC0B5A230}"/>
              </a:ext>
            </a:extLst>
          </p:cNvPr>
          <p:cNvSpPr>
            <a:spLocks noGrp="1"/>
          </p:cNvSpPr>
          <p:nvPr>
            <p:ph idx="1"/>
          </p:nvPr>
        </p:nvSpPr>
        <p:spPr>
          <a:xfrm>
            <a:off x="6411684" y="2198914"/>
            <a:ext cx="5127172" cy="3670180"/>
          </a:xfrm>
        </p:spPr>
        <p:txBody>
          <a:bodyPr>
            <a:normAutofit/>
          </a:bodyPr>
          <a:lstStyle/>
          <a:p>
            <a:pPr marL="274320" indent="-274320">
              <a:buNone/>
              <a:defRPr/>
            </a:pPr>
            <a:r>
              <a:rPr lang="es-VE" sz="1900"/>
              <a:t>   </a:t>
            </a:r>
          </a:p>
          <a:p>
            <a:pPr marL="274320" indent="-274320">
              <a:buFont typeface="Wingdings 3"/>
              <a:buChar char=""/>
              <a:defRPr/>
            </a:pPr>
            <a:r>
              <a:rPr lang="es-VE" sz="1900"/>
              <a:t>Una red de flujo es un </a:t>
            </a:r>
            <a:r>
              <a:rPr lang="es-VE" sz="1900" err="1"/>
              <a:t>digrafo</a:t>
            </a:r>
            <a:r>
              <a:rPr lang="es-VE" sz="1900"/>
              <a:t> </a:t>
            </a:r>
            <a:r>
              <a:rPr lang="es-VE" sz="1900" i="1"/>
              <a:t>G = (V;E) con una función </a:t>
            </a:r>
            <a:r>
              <a:rPr lang="es-VE" sz="1900"/>
              <a:t>de capacidad </a:t>
            </a:r>
            <a:r>
              <a:rPr lang="es-VE" sz="1900" i="1"/>
              <a:t>c : E </a:t>
            </a:r>
            <a:r>
              <a:rPr lang="en-US" sz="1900"/>
              <a:t> -&gt;</a:t>
            </a:r>
            <a:r>
              <a:rPr lang="es-VE" sz="1900" i="1"/>
              <a:t> R+ y dos vértices distinguidos, llamados </a:t>
            </a:r>
            <a:r>
              <a:rPr lang="es-VE" sz="1900" b="1" i="1"/>
              <a:t>fuente</a:t>
            </a:r>
            <a:r>
              <a:rPr lang="es-VE" sz="1900" i="1"/>
              <a:t> y </a:t>
            </a:r>
            <a:r>
              <a:rPr lang="es-VE" sz="1900" b="1" i="1"/>
              <a:t>sumidero</a:t>
            </a:r>
            <a:r>
              <a:rPr lang="es-VE" sz="1900"/>
              <a:t>. </a:t>
            </a:r>
          </a:p>
          <a:p>
            <a:pPr marL="274320" indent="-274320">
              <a:buFont typeface="Wingdings 3"/>
              <a:buChar char=""/>
              <a:defRPr/>
            </a:pPr>
            <a:endParaRPr lang="es-VE" sz="1900"/>
          </a:p>
          <a:p>
            <a:pPr marL="274320" indent="-274320">
              <a:buFont typeface="Wingdings 3"/>
              <a:buChar char=""/>
              <a:defRPr/>
            </a:pPr>
            <a:r>
              <a:rPr lang="es-VE" sz="1900"/>
              <a:t>Una fuente produce material en forma estacionaria y un sumidero lo consume.</a:t>
            </a:r>
          </a:p>
          <a:p>
            <a:pPr marL="274320" indent="-274320">
              <a:buFont typeface="Wingdings 3"/>
              <a:buChar char=""/>
              <a:defRPr/>
            </a:pPr>
            <a:endParaRPr lang="es-VE" sz="1900"/>
          </a:p>
          <a:p>
            <a:pPr marL="274320" indent="-274320">
              <a:buFont typeface="Wingdings 3"/>
              <a:buChar char=""/>
              <a:defRPr/>
            </a:pPr>
            <a:r>
              <a:rPr lang="es-VE" sz="1900"/>
              <a:t>Cada arco puede ser considerado como un conducto de cierta capacidad.</a:t>
            </a:r>
          </a:p>
          <a:p>
            <a:pPr marL="274320" indent="-274320">
              <a:buNone/>
              <a:defRPr/>
            </a:pPr>
            <a:endParaRPr lang="es-VE" sz="1900"/>
          </a:p>
        </p:txBody>
      </p:sp>
      <p:sp>
        <p:nvSpPr>
          <p:cNvPr id="77" name="Rectangle 76">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a:extLst>
              <a:ext uri="{FF2B5EF4-FFF2-40B4-BE49-F238E27FC236}">
                <a16:creationId xmlns:a16="http://schemas.microsoft.com/office/drawing/2014/main" id="{933B1B79-AB15-4AD9-9C8D-5994863A3A90}"/>
              </a:ext>
            </a:extLst>
          </p:cNvPr>
          <p:cNvSpPr>
            <a:spLocks noGrp="1"/>
          </p:cNvSpPr>
          <p:nvPr>
            <p:ph type="title"/>
          </p:nvPr>
        </p:nvSpPr>
        <p:spPr>
          <a:xfrm>
            <a:off x="1919288" y="260350"/>
            <a:ext cx="8229600" cy="1066800"/>
          </a:xfrm>
        </p:spPr>
        <p:txBody>
          <a:bodyPr/>
          <a:lstStyle/>
          <a:p>
            <a:pPr algn="ctr"/>
            <a:r>
              <a:rPr lang="es-VE" altLang="en-US"/>
              <a:t>Múltiples fuentes y sumideros</a:t>
            </a:r>
          </a:p>
        </p:txBody>
      </p:sp>
      <p:sp>
        <p:nvSpPr>
          <p:cNvPr id="66563" name="2 Marcador de contenido">
            <a:extLst>
              <a:ext uri="{FF2B5EF4-FFF2-40B4-BE49-F238E27FC236}">
                <a16:creationId xmlns:a16="http://schemas.microsoft.com/office/drawing/2014/main" id="{C3BBF42B-5E04-4F21-9301-2BAC166BC81F}"/>
              </a:ext>
            </a:extLst>
          </p:cNvPr>
          <p:cNvSpPr>
            <a:spLocks noGrp="1"/>
          </p:cNvSpPr>
          <p:nvPr>
            <p:ph idx="1"/>
          </p:nvPr>
        </p:nvSpPr>
        <p:spPr>
          <a:xfrm>
            <a:off x="1992313" y="1268414"/>
            <a:ext cx="8280400" cy="5368925"/>
          </a:xfrm>
        </p:spPr>
        <p:txBody>
          <a:bodyPr/>
          <a:lstStyle/>
          <a:p>
            <a:r>
              <a:rPr lang="es-VE" altLang="en-US"/>
              <a:t>Si hay múltiples fuentes y sumideros, el problema se puede reducir al caso simple previo de una fuente y un sumidero.</a:t>
            </a:r>
          </a:p>
          <a:p>
            <a:endParaRPr lang="es-VE" altLang="en-US"/>
          </a:p>
          <a:p>
            <a:r>
              <a:rPr lang="es-VE" altLang="en-US"/>
              <a:t>Supongamos que se tiene {s1,s2, s3, ..sm} fábricas y {t1,t2, t3, ..,tn} puntos de venta.</a:t>
            </a:r>
          </a:p>
        </p:txBody>
      </p:sp>
      <p:pic>
        <p:nvPicPr>
          <p:cNvPr id="66564" name="Picture 2">
            <a:extLst>
              <a:ext uri="{FF2B5EF4-FFF2-40B4-BE49-F238E27FC236}">
                <a16:creationId xmlns:a16="http://schemas.microsoft.com/office/drawing/2014/main" id="{01968551-5981-4E45-84CF-4D7A92AF5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27" t="56252" r="39648" b="17499"/>
          <a:stretch>
            <a:fillRect/>
          </a:stretch>
        </p:blipFill>
        <p:spPr bwMode="auto">
          <a:xfrm>
            <a:off x="4024314" y="4097338"/>
            <a:ext cx="44291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a:extLst>
              <a:ext uri="{FF2B5EF4-FFF2-40B4-BE49-F238E27FC236}">
                <a16:creationId xmlns:a16="http://schemas.microsoft.com/office/drawing/2014/main" id="{C76513BD-B60F-4845-AA58-F9076A6AF8A0}"/>
              </a:ext>
            </a:extLst>
          </p:cNvPr>
          <p:cNvSpPr>
            <a:spLocks noGrp="1"/>
          </p:cNvSpPr>
          <p:nvPr>
            <p:ph type="title"/>
          </p:nvPr>
        </p:nvSpPr>
        <p:spPr>
          <a:xfrm>
            <a:off x="1919288" y="260350"/>
            <a:ext cx="8229600" cy="1066800"/>
          </a:xfrm>
        </p:spPr>
        <p:txBody>
          <a:bodyPr/>
          <a:lstStyle/>
          <a:p>
            <a:pPr algn="ctr"/>
            <a:r>
              <a:rPr lang="es-VE" altLang="en-US"/>
              <a:t>Definiciones asociadas</a:t>
            </a:r>
          </a:p>
        </p:txBody>
      </p:sp>
      <p:sp>
        <p:nvSpPr>
          <p:cNvPr id="68611" name="2 Marcador de contenido">
            <a:extLst>
              <a:ext uri="{FF2B5EF4-FFF2-40B4-BE49-F238E27FC236}">
                <a16:creationId xmlns:a16="http://schemas.microsoft.com/office/drawing/2014/main" id="{5797C80F-4BFB-4E80-A3CC-2CE068D297E5}"/>
              </a:ext>
            </a:extLst>
          </p:cNvPr>
          <p:cNvSpPr>
            <a:spLocks noGrp="1"/>
          </p:cNvSpPr>
          <p:nvPr>
            <p:ph idx="1"/>
          </p:nvPr>
        </p:nvSpPr>
        <p:spPr>
          <a:xfrm>
            <a:off x="1847850" y="1196976"/>
            <a:ext cx="8229600" cy="995363"/>
          </a:xfrm>
        </p:spPr>
        <p:txBody>
          <a:bodyPr>
            <a:normAutofit/>
          </a:bodyPr>
          <a:lstStyle/>
          <a:p>
            <a:pPr>
              <a:buFont typeface="Wingdings 3" panose="05040102010807070707" pitchFamily="18" charset="2"/>
              <a:buNone/>
            </a:pPr>
            <a:r>
              <a:rPr lang="es-VE" altLang="en-US"/>
              <a:t>  Un flujo en una red </a:t>
            </a:r>
            <a:r>
              <a:rPr lang="es-VE" altLang="en-US" i="1"/>
              <a:t>G = (V;E) con capacidad c es una </a:t>
            </a:r>
            <a:r>
              <a:rPr lang="es-VE" altLang="en-US"/>
              <a:t>función </a:t>
            </a:r>
            <a:r>
              <a:rPr lang="es-VE" altLang="en-US" i="1"/>
              <a:t>f : V £ V </a:t>
            </a:r>
            <a:r>
              <a:rPr lang="en-US" altLang="en-US"/>
              <a:t> -&gt;</a:t>
            </a:r>
            <a:r>
              <a:rPr lang="es-VE" altLang="en-US" i="1"/>
              <a:t> R que cumple las siguientes condiciones:</a:t>
            </a:r>
          </a:p>
          <a:p>
            <a:pPr>
              <a:buFont typeface="Wingdings 3" panose="05040102010807070707" pitchFamily="18" charset="2"/>
              <a:buNone/>
            </a:pPr>
            <a:endParaRPr lang="es-VE" altLang="en-US" i="1"/>
          </a:p>
          <a:p>
            <a:pPr>
              <a:buFont typeface="Wingdings 3" panose="05040102010807070707" pitchFamily="18" charset="2"/>
              <a:buNone/>
            </a:pPr>
            <a:endParaRPr lang="es-VE" altLang="en-US" i="1"/>
          </a:p>
          <a:p>
            <a:pPr>
              <a:buFont typeface="Wingdings 3" panose="05040102010807070707" pitchFamily="18" charset="2"/>
              <a:buNone/>
            </a:pPr>
            <a:endParaRPr lang="es-VE" altLang="en-US" i="1"/>
          </a:p>
        </p:txBody>
      </p:sp>
      <p:pic>
        <p:nvPicPr>
          <p:cNvPr id="68612" name="Picture 3">
            <a:extLst>
              <a:ext uri="{FF2B5EF4-FFF2-40B4-BE49-F238E27FC236}">
                <a16:creationId xmlns:a16="http://schemas.microsoft.com/office/drawing/2014/main" id="{E0D0A238-F25F-4793-8164-A3E946DC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58" t="33751" r="27148" b="44687"/>
          <a:stretch>
            <a:fillRect/>
          </a:stretch>
        </p:blipFill>
        <p:spPr bwMode="auto">
          <a:xfrm>
            <a:off x="1992314" y="2643189"/>
            <a:ext cx="83581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5 CuadroTexto">
            <a:extLst>
              <a:ext uri="{FF2B5EF4-FFF2-40B4-BE49-F238E27FC236}">
                <a16:creationId xmlns:a16="http://schemas.microsoft.com/office/drawing/2014/main" id="{A191B25B-3BD7-4685-8099-0347430B8CC5}"/>
              </a:ext>
            </a:extLst>
          </p:cNvPr>
          <p:cNvSpPr txBox="1">
            <a:spLocks noChangeArrowheads="1"/>
          </p:cNvSpPr>
          <p:nvPr/>
        </p:nvSpPr>
        <p:spPr bwMode="auto">
          <a:xfrm>
            <a:off x="2024063" y="5429251"/>
            <a:ext cx="8001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VE" altLang="en-US" sz="2200" b="1">
                <a:solidFill>
                  <a:srgbClr val="7030A0"/>
                </a:solidFill>
                <a:latin typeface="Gill Sans MT" panose="020B0502020104020203" pitchFamily="34" charset="0"/>
              </a:rPr>
              <a:t>El problema del flujo máximo trata de maximizar este flujo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42A3A39-089E-4F73-A0F3-0E7CC1836693}"/>
              </a:ext>
            </a:extLst>
          </p:cNvPr>
          <p:cNvSpPr>
            <a:spLocks noGrp="1"/>
          </p:cNvSpPr>
          <p:nvPr>
            <p:ph type="title"/>
          </p:nvPr>
        </p:nvSpPr>
        <p:spPr>
          <a:xfrm>
            <a:off x="1919288" y="260350"/>
            <a:ext cx="8229600" cy="1066800"/>
          </a:xfrm>
        </p:spPr>
        <p:txBody>
          <a:bodyPr>
            <a:normAutofit fontScale="90000"/>
          </a:bodyPr>
          <a:lstStyle/>
          <a:p>
            <a:pPr algn="ctr">
              <a:defRPr/>
            </a:pPr>
            <a:r>
              <a:rPr lang="es-VE" dirty="0"/>
              <a:t>Teorema de flujo máximo - corte mínimo</a:t>
            </a:r>
          </a:p>
        </p:txBody>
      </p:sp>
      <p:sp>
        <p:nvSpPr>
          <p:cNvPr id="3" name="2 Marcador de contenido">
            <a:extLst>
              <a:ext uri="{FF2B5EF4-FFF2-40B4-BE49-F238E27FC236}">
                <a16:creationId xmlns:a16="http://schemas.microsoft.com/office/drawing/2014/main" id="{84175550-7A2C-49F1-A158-127955A7250E}"/>
              </a:ext>
            </a:extLst>
          </p:cNvPr>
          <p:cNvSpPr>
            <a:spLocks noGrp="1"/>
          </p:cNvSpPr>
          <p:nvPr>
            <p:ph idx="1"/>
          </p:nvPr>
        </p:nvSpPr>
        <p:spPr>
          <a:xfrm>
            <a:off x="542608" y="1928813"/>
            <a:ext cx="10982960" cy="4929187"/>
          </a:xfrm>
        </p:spPr>
        <p:txBody>
          <a:bodyPr>
            <a:normAutofit/>
          </a:bodyPr>
          <a:lstStyle/>
          <a:p>
            <a:pPr marL="274320" indent="-274320" algn="just">
              <a:buFont typeface="Wingdings 3"/>
              <a:buChar char=""/>
              <a:defRPr/>
            </a:pPr>
            <a:r>
              <a:rPr lang="es-VE" sz="2400" dirty="0"/>
              <a:t>Para cualquier red </a:t>
            </a:r>
            <a:r>
              <a:rPr lang="es-VE" sz="2400" b="1" dirty="0">
                <a:solidFill>
                  <a:srgbClr val="FF0000"/>
                </a:solidFill>
              </a:rPr>
              <a:t>el flujo máximo desde el nodo fuente al nodo destino es igual a la capacidad del corte mínimo.</a:t>
            </a:r>
          </a:p>
          <a:p>
            <a:pPr marL="274320" indent="-274320" algn="just">
              <a:buNone/>
              <a:defRPr/>
            </a:pPr>
            <a:endParaRPr lang="es-VE" sz="800" dirty="0"/>
          </a:p>
          <a:p>
            <a:pPr marL="274320" indent="-274320" algn="just">
              <a:buNone/>
              <a:defRPr/>
            </a:pPr>
            <a:r>
              <a:rPr lang="es-VE" sz="2000" i="1" dirty="0">
                <a:solidFill>
                  <a:srgbClr val="0070C0"/>
                </a:solidFill>
              </a:rPr>
              <a:t>Un corte separa el nodo fuente del nodo destino, es decir, es una partición de los nodos de la red en dos subconjuntos S y S</a:t>
            </a:r>
            <a:r>
              <a:rPr lang="es-VE" sz="2000" i="1" baseline="30000" dirty="0">
                <a:solidFill>
                  <a:srgbClr val="0070C0"/>
                </a:solidFill>
              </a:rPr>
              <a:t>* </a:t>
            </a:r>
            <a:r>
              <a:rPr lang="es-VE" sz="2000" i="1" dirty="0">
                <a:solidFill>
                  <a:srgbClr val="0070C0"/>
                </a:solidFill>
              </a:rPr>
              <a:t>tal que el nodo fuente está en S y el nodo destino está en S</a:t>
            </a:r>
            <a:r>
              <a:rPr lang="es-VE" sz="2000" i="1" baseline="30000" dirty="0">
                <a:solidFill>
                  <a:srgbClr val="0070C0"/>
                </a:solidFill>
              </a:rPr>
              <a:t>* </a:t>
            </a:r>
          </a:p>
          <a:p>
            <a:pPr marL="274320" indent="-274320" algn="just">
              <a:buNone/>
              <a:defRPr/>
            </a:pPr>
            <a:endParaRPr lang="es-VE" sz="2000" i="1" baseline="30000" dirty="0">
              <a:solidFill>
                <a:srgbClr val="0070C0"/>
              </a:solidFill>
            </a:endParaRPr>
          </a:p>
          <a:p>
            <a:pPr marL="274320" indent="-274320" algn="just">
              <a:buNone/>
              <a:defRPr/>
            </a:pPr>
            <a:endParaRPr lang="es-VE" sz="800" i="1" dirty="0">
              <a:solidFill>
                <a:srgbClr val="0070C0"/>
              </a:solidFill>
            </a:endParaRPr>
          </a:p>
          <a:p>
            <a:pPr marL="274320" indent="-274320" algn="just">
              <a:buNone/>
              <a:defRPr/>
            </a:pPr>
            <a:endParaRPr lang="es-VE" sz="800" i="1" dirty="0">
              <a:solidFill>
                <a:srgbClr val="0070C0"/>
              </a:solidFill>
            </a:endParaRPr>
          </a:p>
          <a:p>
            <a:pPr marL="274320" indent="-274320" algn="just">
              <a:buNone/>
              <a:defRPr/>
            </a:pPr>
            <a:endParaRPr lang="es-VE" sz="800" i="1" dirty="0">
              <a:solidFill>
                <a:srgbClr val="0070C0"/>
              </a:solidFill>
            </a:endParaRPr>
          </a:p>
          <a:p>
            <a:pPr marL="274320" indent="-274320" algn="just">
              <a:buFont typeface="Wingdings 3"/>
              <a:buChar char=""/>
              <a:defRPr/>
            </a:pPr>
            <a:endParaRPr lang="es-VE" sz="2400" dirty="0"/>
          </a:p>
          <a:p>
            <a:pPr marL="274320" indent="-274320" algn="just">
              <a:buFont typeface="Wingdings 3"/>
              <a:buChar char=""/>
              <a:defRPr/>
            </a:pPr>
            <a:r>
              <a:rPr lang="es-VE" sz="2400" dirty="0"/>
              <a:t>Este teorema se modela a través del Algoritmo de Ford </a:t>
            </a:r>
            <a:r>
              <a:rPr lang="es-VE" sz="2400" dirty="0" err="1"/>
              <a:t>Fulkerson</a:t>
            </a:r>
            <a:r>
              <a:rPr lang="es-VE" sz="2400" dirty="0"/>
              <a:t>.</a:t>
            </a:r>
          </a:p>
        </p:txBody>
      </p:sp>
      <p:pic>
        <p:nvPicPr>
          <p:cNvPr id="70660" name="Picture 2">
            <a:extLst>
              <a:ext uri="{FF2B5EF4-FFF2-40B4-BE49-F238E27FC236}">
                <a16:creationId xmlns:a16="http://schemas.microsoft.com/office/drawing/2014/main" id="{CA7F564B-84C6-47A7-AF81-5ECDFD6B3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11" t="26250" r="41992" b="48438"/>
          <a:stretch>
            <a:fillRect/>
          </a:stretch>
        </p:blipFill>
        <p:spPr bwMode="auto">
          <a:xfrm>
            <a:off x="6124576" y="3444876"/>
            <a:ext cx="35718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8 CuadroTexto">
            <a:extLst>
              <a:ext uri="{FF2B5EF4-FFF2-40B4-BE49-F238E27FC236}">
                <a16:creationId xmlns:a16="http://schemas.microsoft.com/office/drawing/2014/main" id="{B27BF833-1710-4B77-884C-D1573A4A807D}"/>
              </a:ext>
            </a:extLst>
          </p:cNvPr>
          <p:cNvSpPr txBox="1">
            <a:spLocks noChangeArrowheads="1"/>
          </p:cNvSpPr>
          <p:nvPr/>
        </p:nvSpPr>
        <p:spPr bwMode="auto">
          <a:xfrm>
            <a:off x="2308225" y="3670301"/>
            <a:ext cx="3816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eaLnBrk="1" hangingPunct="1">
              <a:spcBef>
                <a:spcPct val="0"/>
              </a:spcBef>
              <a:buClrTx/>
              <a:buFontTx/>
              <a:buNone/>
            </a:pPr>
            <a:r>
              <a:rPr lang="es-VE" altLang="en-US" sz="1800">
                <a:latin typeface="Gill Sans MT" panose="020B0502020104020203" pitchFamily="34" charset="0"/>
              </a:rPr>
              <a:t>Por ejemplo, un corte para la red de la Figura es el constituído por </a:t>
            </a:r>
            <a:r>
              <a:rPr lang="es-VE" altLang="en-US" sz="1800" i="1">
                <a:latin typeface="Gill Sans MT" panose="020B0502020104020203" pitchFamily="34" charset="0"/>
              </a:rPr>
              <a:t>S =(s; v) </a:t>
            </a:r>
          </a:p>
          <a:p>
            <a:pPr algn="just" eaLnBrk="1" hangingPunct="1">
              <a:spcBef>
                <a:spcPct val="0"/>
              </a:spcBef>
              <a:buClrTx/>
              <a:buFontTx/>
              <a:buNone/>
            </a:pPr>
            <a:r>
              <a:rPr lang="es-VE" altLang="en-US" sz="1800" i="1">
                <a:latin typeface="Gill Sans MT" panose="020B0502020104020203" pitchFamily="34" charset="0"/>
              </a:rPr>
              <a:t>T = (u; t). </a:t>
            </a:r>
          </a:p>
          <a:p>
            <a:pPr algn="just" eaLnBrk="1" hangingPunct="1">
              <a:spcBef>
                <a:spcPct val="0"/>
              </a:spcBef>
              <a:buClrTx/>
              <a:buFontTx/>
              <a:buNone/>
            </a:pPr>
            <a:r>
              <a:rPr lang="es-VE" altLang="en-US" sz="1800" i="1">
                <a:latin typeface="Gill Sans MT" panose="020B0502020104020203" pitchFamily="34" charset="0"/>
              </a:rPr>
              <a:t>Su capacidad es c(s; u)+c(v; u)+c(v; t) = 3+4+4 = 11.</a:t>
            </a:r>
            <a:endParaRPr lang="es-VE" altLang="en-US" sz="1800">
              <a:latin typeface="Gill Sans MT" panose="020B05020201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06" name="1 Título">
            <a:extLst>
              <a:ext uri="{FF2B5EF4-FFF2-40B4-BE49-F238E27FC236}">
                <a16:creationId xmlns:a16="http://schemas.microsoft.com/office/drawing/2014/main" id="{A71AC18C-ACD2-447D-BFFD-2496B34961A8}"/>
              </a:ext>
            </a:extLst>
          </p:cNvPr>
          <p:cNvSpPr>
            <a:spLocks noGrp="1"/>
          </p:cNvSpPr>
          <p:nvPr>
            <p:ph type="title"/>
          </p:nvPr>
        </p:nvSpPr>
        <p:spPr>
          <a:xfrm>
            <a:off x="492370" y="516835"/>
            <a:ext cx="3084844" cy="5772840"/>
          </a:xfrm>
        </p:spPr>
        <p:txBody>
          <a:bodyPr anchor="ctr">
            <a:normAutofit/>
          </a:bodyPr>
          <a:lstStyle/>
          <a:p>
            <a:r>
              <a:rPr lang="es-AR" altLang="en-US" sz="3600" b="1">
                <a:solidFill>
                  <a:srgbClr val="FFFFFF"/>
                </a:solidFill>
              </a:rPr>
              <a:t>Algoritmo de Ford Fulkerson</a:t>
            </a:r>
            <a:endParaRPr lang="en-US" altLang="en-US" sz="3600" b="1">
              <a:solidFill>
                <a:srgbClr val="FFFFFF"/>
              </a:solidFill>
            </a:endParaRP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2709" name="2 Marcador de contenido">
            <a:extLst>
              <a:ext uri="{FF2B5EF4-FFF2-40B4-BE49-F238E27FC236}">
                <a16:creationId xmlns:a16="http://schemas.microsoft.com/office/drawing/2014/main" id="{BB3D8116-9C08-419F-B484-32B70BAA9057}"/>
              </a:ext>
            </a:extLst>
          </p:cNvPr>
          <p:cNvGraphicFramePr>
            <a:graphicFrameLocks noGrp="1"/>
          </p:cNvGraphicFramePr>
          <p:nvPr>
            <p:ph idx="1"/>
            <p:extLst>
              <p:ext uri="{D42A27DB-BD31-4B8C-83A1-F6EECF244321}">
                <p14:modId xmlns:p14="http://schemas.microsoft.com/office/powerpoint/2010/main" val="34815093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458AF31-20A9-46F9-B977-2044FFD749AF}"/>
              </a:ext>
            </a:extLst>
          </p:cNvPr>
          <p:cNvSpPr>
            <a:spLocks noGrp="1"/>
          </p:cNvSpPr>
          <p:nvPr>
            <p:ph type="title"/>
          </p:nvPr>
        </p:nvSpPr>
        <p:spPr>
          <a:xfrm>
            <a:off x="1847850" y="260350"/>
            <a:ext cx="8229600" cy="865188"/>
          </a:xfrm>
        </p:spPr>
        <p:txBody>
          <a:bodyPr>
            <a:normAutofit fontScale="90000"/>
          </a:bodyPr>
          <a:lstStyle/>
          <a:p>
            <a:pPr algn="ctr">
              <a:defRPr/>
            </a:pPr>
            <a:br>
              <a:rPr lang="es-VE" dirty="0"/>
            </a:br>
            <a:r>
              <a:rPr lang="es-VE" dirty="0"/>
              <a:t>Algoritmo de Ford-</a:t>
            </a:r>
            <a:r>
              <a:rPr lang="es-VE" dirty="0" err="1"/>
              <a:t>Fulkerson</a:t>
            </a:r>
            <a:endParaRPr lang="es-VE" dirty="0"/>
          </a:p>
        </p:txBody>
      </p:sp>
      <p:pic>
        <p:nvPicPr>
          <p:cNvPr id="73731" name="Picture 2">
            <a:extLst>
              <a:ext uri="{FF2B5EF4-FFF2-40B4-BE49-F238E27FC236}">
                <a16:creationId xmlns:a16="http://schemas.microsoft.com/office/drawing/2014/main" id="{5D1F7DE4-887E-406E-88F1-E5EF366D9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1357313"/>
            <a:ext cx="5249862"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4 CuadroTexto">
            <a:extLst>
              <a:ext uri="{FF2B5EF4-FFF2-40B4-BE49-F238E27FC236}">
                <a16:creationId xmlns:a16="http://schemas.microsoft.com/office/drawing/2014/main" id="{7A7F0CF1-C097-47FA-AB84-3507B73DAA6D}"/>
              </a:ext>
            </a:extLst>
          </p:cNvPr>
          <p:cNvSpPr txBox="1">
            <a:spLocks noChangeArrowheads="1"/>
          </p:cNvSpPr>
          <p:nvPr/>
        </p:nvSpPr>
        <p:spPr bwMode="auto">
          <a:xfrm>
            <a:off x="1703388" y="1500188"/>
            <a:ext cx="32496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eaLnBrk="1" hangingPunct="1">
              <a:spcBef>
                <a:spcPct val="0"/>
              </a:spcBef>
              <a:buClrTx/>
              <a:buFont typeface="Courier New" panose="02070309020205020404" pitchFamily="49" charset="0"/>
              <a:buChar char="o"/>
            </a:pPr>
            <a:r>
              <a:rPr lang="es-VE" altLang="en-US" sz="1800">
                <a:latin typeface="Gill Sans MT" panose="020B0502020104020203" pitchFamily="34" charset="0"/>
              </a:rPr>
              <a:t> </a:t>
            </a:r>
            <a:r>
              <a:rPr lang="es-VE" altLang="en-US" sz="2000">
                <a:solidFill>
                  <a:srgbClr val="C00000"/>
                </a:solidFill>
                <a:latin typeface="Gill Sans MT" panose="020B0502020104020203" pitchFamily="34" charset="0"/>
              </a:rPr>
              <a:t>Seleccionar un camino de s a t</a:t>
            </a:r>
          </a:p>
          <a:p>
            <a:pPr algn="just" eaLnBrk="1" hangingPunct="1">
              <a:spcBef>
                <a:spcPct val="0"/>
              </a:spcBef>
              <a:buClrTx/>
              <a:buFont typeface="Courier New" panose="02070309020205020404" pitchFamily="49" charset="0"/>
              <a:buChar char="o"/>
            </a:pPr>
            <a:endParaRPr lang="es-VE" altLang="en-US" sz="2000">
              <a:solidFill>
                <a:srgbClr val="C00000"/>
              </a:solidFill>
              <a:latin typeface="Gill Sans MT" panose="020B0502020104020203" pitchFamily="34" charset="0"/>
            </a:endParaRPr>
          </a:p>
          <a:p>
            <a:pPr algn="just" eaLnBrk="1" hangingPunct="1">
              <a:spcBef>
                <a:spcPct val="0"/>
              </a:spcBef>
              <a:buClrTx/>
              <a:buFont typeface="Courier New" panose="02070309020205020404" pitchFamily="49" charset="0"/>
              <a:buChar char="o"/>
            </a:pPr>
            <a:r>
              <a:rPr lang="es-VE" altLang="en-US" sz="2000">
                <a:solidFill>
                  <a:srgbClr val="C00000"/>
                </a:solidFill>
                <a:latin typeface="Gill Sans MT" panose="020B0502020104020203" pitchFamily="34" charset="0"/>
              </a:rPr>
              <a:t> Elegir como flujo la capacidad mínima</a:t>
            </a:r>
          </a:p>
          <a:p>
            <a:pPr algn="just" eaLnBrk="1" hangingPunct="1">
              <a:spcBef>
                <a:spcPct val="0"/>
              </a:spcBef>
              <a:buClrTx/>
              <a:buFont typeface="Courier New" panose="02070309020205020404" pitchFamily="49" charset="0"/>
              <a:buChar char="o"/>
            </a:pPr>
            <a:endParaRPr lang="es-VE" altLang="en-US" sz="2000">
              <a:solidFill>
                <a:srgbClr val="C00000"/>
              </a:solidFill>
              <a:latin typeface="Gill Sans MT" panose="020B0502020104020203" pitchFamily="34" charset="0"/>
            </a:endParaRPr>
          </a:p>
          <a:p>
            <a:pPr algn="just" eaLnBrk="1" hangingPunct="1">
              <a:spcBef>
                <a:spcPct val="0"/>
              </a:spcBef>
              <a:buClrTx/>
              <a:buFont typeface="Courier New" panose="02070309020205020404" pitchFamily="49" charset="0"/>
              <a:buChar char="o"/>
            </a:pPr>
            <a:r>
              <a:rPr lang="es-VE" altLang="en-US" sz="2000">
                <a:solidFill>
                  <a:srgbClr val="C00000"/>
                </a:solidFill>
                <a:latin typeface="Gill Sans MT" panose="020B0502020104020203" pitchFamily="34" charset="0"/>
              </a:rPr>
              <a:t> Expresar la red con el flujo seleccionado + flujo acumulado (Cadena de incremento de flujo)</a:t>
            </a:r>
          </a:p>
          <a:p>
            <a:pPr algn="just" eaLnBrk="1" hangingPunct="1">
              <a:spcBef>
                <a:spcPct val="0"/>
              </a:spcBef>
              <a:buClrTx/>
              <a:buFont typeface="Courier New" panose="02070309020205020404" pitchFamily="49" charset="0"/>
              <a:buChar char="o"/>
            </a:pPr>
            <a:endParaRPr lang="es-VE" altLang="en-US" sz="2000">
              <a:solidFill>
                <a:srgbClr val="C00000"/>
              </a:solidFill>
              <a:latin typeface="Gill Sans MT" panose="020B0502020104020203" pitchFamily="34" charset="0"/>
            </a:endParaRPr>
          </a:p>
          <a:p>
            <a:pPr algn="just" eaLnBrk="1" hangingPunct="1">
              <a:spcBef>
                <a:spcPct val="0"/>
              </a:spcBef>
              <a:buClrTx/>
              <a:buFont typeface="Courier New" panose="02070309020205020404" pitchFamily="49" charset="0"/>
              <a:buChar char="o"/>
            </a:pPr>
            <a:r>
              <a:rPr lang="es-VE" altLang="en-US" sz="2000">
                <a:solidFill>
                  <a:srgbClr val="C00000"/>
                </a:solidFill>
                <a:latin typeface="Gill Sans MT" panose="020B0502020104020203" pitchFamily="34" charset="0"/>
              </a:rPr>
              <a:t> Conseguir la red residual</a:t>
            </a:r>
          </a:p>
          <a:p>
            <a:pPr algn="just" eaLnBrk="1" hangingPunct="1">
              <a:spcBef>
                <a:spcPct val="0"/>
              </a:spcBef>
              <a:buClrTx/>
              <a:buFont typeface="Courier New" panose="02070309020205020404" pitchFamily="49" charset="0"/>
              <a:buChar char="o"/>
            </a:pPr>
            <a:endParaRPr lang="es-VE" altLang="en-US" sz="2000">
              <a:solidFill>
                <a:srgbClr val="C00000"/>
              </a:solidFill>
              <a:latin typeface="Gill Sans MT" panose="020B0502020104020203" pitchFamily="34" charset="0"/>
            </a:endParaRPr>
          </a:p>
          <a:p>
            <a:pPr algn="just" eaLnBrk="1" hangingPunct="1">
              <a:spcBef>
                <a:spcPct val="0"/>
              </a:spcBef>
              <a:buClrTx/>
              <a:buFont typeface="Courier New" panose="02070309020205020404" pitchFamily="49" charset="0"/>
              <a:buChar char="o"/>
            </a:pPr>
            <a:r>
              <a:rPr lang="es-VE" altLang="en-US" sz="2000">
                <a:solidFill>
                  <a:srgbClr val="C00000"/>
                </a:solidFill>
                <a:latin typeface="Gill Sans MT" panose="020B0502020104020203"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78" name="1 Título">
            <a:extLst>
              <a:ext uri="{FF2B5EF4-FFF2-40B4-BE49-F238E27FC236}">
                <a16:creationId xmlns:a16="http://schemas.microsoft.com/office/drawing/2014/main" id="{F59C5326-D266-4590-926A-D3264427D775}"/>
              </a:ext>
            </a:extLst>
          </p:cNvPr>
          <p:cNvSpPr>
            <a:spLocks noGrp="1"/>
          </p:cNvSpPr>
          <p:nvPr>
            <p:ph type="title"/>
          </p:nvPr>
        </p:nvSpPr>
        <p:spPr>
          <a:xfrm>
            <a:off x="492370" y="516835"/>
            <a:ext cx="3084844" cy="5772840"/>
          </a:xfrm>
        </p:spPr>
        <p:txBody>
          <a:bodyPr anchor="ctr">
            <a:normAutofit/>
          </a:bodyPr>
          <a:lstStyle/>
          <a:p>
            <a:r>
              <a:rPr lang="en-US" altLang="en-US" sz="3600" b="1">
                <a:solidFill>
                  <a:srgbClr val="FFFFFF"/>
                </a:solidFill>
              </a:rPr>
              <a:t>Ciclo y camino euleriano </a:t>
            </a: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5781" name="2 Marcador de contenido">
            <a:extLst>
              <a:ext uri="{FF2B5EF4-FFF2-40B4-BE49-F238E27FC236}">
                <a16:creationId xmlns:a16="http://schemas.microsoft.com/office/drawing/2014/main" id="{9DAE8B39-9547-40A1-D2CA-464A34C437F9}"/>
              </a:ext>
            </a:extLst>
          </p:cNvPr>
          <p:cNvGraphicFramePr>
            <a:graphicFrameLocks noGrp="1"/>
          </p:cNvGraphicFramePr>
          <p:nvPr>
            <p:ph idx="1"/>
            <p:extLst>
              <p:ext uri="{D42A27DB-BD31-4B8C-83A1-F6EECF244321}">
                <p14:modId xmlns:p14="http://schemas.microsoft.com/office/powerpoint/2010/main" val="371739832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02" name="1 Título">
            <a:extLst>
              <a:ext uri="{FF2B5EF4-FFF2-40B4-BE49-F238E27FC236}">
                <a16:creationId xmlns:a16="http://schemas.microsoft.com/office/drawing/2014/main" id="{30011F7D-C482-4FEC-988E-46AACDA22B0C}"/>
              </a:ext>
            </a:extLst>
          </p:cNvPr>
          <p:cNvSpPr>
            <a:spLocks noGrp="1"/>
          </p:cNvSpPr>
          <p:nvPr>
            <p:ph type="title"/>
          </p:nvPr>
        </p:nvSpPr>
        <p:spPr>
          <a:xfrm>
            <a:off x="492370" y="516835"/>
            <a:ext cx="3084844" cy="5772840"/>
          </a:xfrm>
        </p:spPr>
        <p:txBody>
          <a:bodyPr anchor="ctr">
            <a:normAutofit/>
          </a:bodyPr>
          <a:lstStyle/>
          <a:p>
            <a:r>
              <a:rPr lang="en-US" altLang="en-US" sz="3600" b="1">
                <a:solidFill>
                  <a:srgbClr val="FFFFFF"/>
                </a:solidFill>
              </a:rPr>
              <a:t>Ciclo y camino euleriano </a:t>
            </a: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6805" name="2 Marcador de contenido">
            <a:extLst>
              <a:ext uri="{FF2B5EF4-FFF2-40B4-BE49-F238E27FC236}">
                <a16:creationId xmlns:a16="http://schemas.microsoft.com/office/drawing/2014/main" id="{3F2FD22E-3B1D-1695-0BE4-F2F35730ED78}"/>
              </a:ext>
            </a:extLst>
          </p:cNvPr>
          <p:cNvGraphicFramePr>
            <a:graphicFrameLocks noGrp="1"/>
          </p:cNvGraphicFramePr>
          <p:nvPr>
            <p:ph idx="1"/>
            <p:extLst>
              <p:ext uri="{D42A27DB-BD31-4B8C-83A1-F6EECF244321}">
                <p14:modId xmlns:p14="http://schemas.microsoft.com/office/powerpoint/2010/main" val="202490946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290" name="1 Título">
            <a:extLst>
              <a:ext uri="{FF2B5EF4-FFF2-40B4-BE49-F238E27FC236}">
                <a16:creationId xmlns:a16="http://schemas.microsoft.com/office/drawing/2014/main" id="{6B5C53B8-0344-4B76-8ABB-DEA406395480}"/>
              </a:ext>
            </a:extLst>
          </p:cNvPr>
          <p:cNvSpPr>
            <a:spLocks noGrp="1"/>
          </p:cNvSpPr>
          <p:nvPr>
            <p:ph type="title"/>
          </p:nvPr>
        </p:nvSpPr>
        <p:spPr>
          <a:xfrm>
            <a:off x="990932" y="286603"/>
            <a:ext cx="6750987" cy="1450757"/>
          </a:xfrm>
        </p:spPr>
        <p:txBody>
          <a:bodyPr>
            <a:normAutofit/>
          </a:bodyPr>
          <a:lstStyle/>
          <a:p>
            <a:r>
              <a:rPr lang="es-AR" altLang="en-US" sz="4400">
                <a:solidFill>
                  <a:schemeClr val="accent2"/>
                </a:solidFill>
              </a:rPr>
              <a:t>APLICACIONES PRÁCTICAS DE LA OPTIMIZACIÓN DE REDES</a:t>
            </a:r>
          </a:p>
        </p:txBody>
      </p:sp>
      <p:sp>
        <p:nvSpPr>
          <p:cNvPr id="12291" name="2 Marcador de contenido">
            <a:extLst>
              <a:ext uri="{FF2B5EF4-FFF2-40B4-BE49-F238E27FC236}">
                <a16:creationId xmlns:a16="http://schemas.microsoft.com/office/drawing/2014/main" id="{8D02A4D8-801B-424F-A365-7C0DF97F5731}"/>
              </a:ext>
            </a:extLst>
          </p:cNvPr>
          <p:cNvSpPr>
            <a:spLocks noGrp="1"/>
          </p:cNvSpPr>
          <p:nvPr>
            <p:ph idx="1"/>
          </p:nvPr>
        </p:nvSpPr>
        <p:spPr>
          <a:xfrm>
            <a:off x="1044204" y="2023962"/>
            <a:ext cx="6697715" cy="3845131"/>
          </a:xfrm>
        </p:spPr>
        <p:txBody>
          <a:bodyPr>
            <a:normAutofit/>
          </a:bodyPr>
          <a:lstStyle/>
          <a:p>
            <a:r>
              <a:rPr lang="es-AR" altLang="en-US"/>
              <a:t>Redes de tipos tan diversos como: social, transporte, eléctrica, biológica, internet, información, epidemiología.</a:t>
            </a:r>
          </a:p>
          <a:p>
            <a:r>
              <a:rPr lang="es-AR" altLang="en-US"/>
              <a:t>Diseño de redes de telecomunicación (redes de fibra óptica, de computadores, telefónicas, cable, etc.)</a:t>
            </a:r>
          </a:p>
          <a:p>
            <a:r>
              <a:rPr lang="es-AR" altLang="en-US"/>
              <a:t>Diseño de redes de transporte para minimizar el costo total de proporcionar las ligaduras (vías ferroviarias, carreteras, etc.)</a:t>
            </a:r>
          </a:p>
          <a:p>
            <a:r>
              <a:rPr lang="es-AR" altLang="en-US"/>
              <a:t>Diseño de una red de líneas de transmisión de energía eléctrica de alto voltaje.</a:t>
            </a:r>
          </a:p>
          <a:p>
            <a:r>
              <a:rPr lang="es-AR" altLang="en-US"/>
              <a:t>Los estudios sobre las redes abarcan sus estructuras tales como en las redes de mundo pequeño, las redes libres de escala, los círculos sociales, medidas de centralidad</a:t>
            </a:r>
          </a:p>
        </p:txBody>
      </p:sp>
      <p:sp>
        <p:nvSpPr>
          <p:cNvPr id="74" name="Rectangle 7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26" name="1 Título">
            <a:extLst>
              <a:ext uri="{FF2B5EF4-FFF2-40B4-BE49-F238E27FC236}">
                <a16:creationId xmlns:a16="http://schemas.microsoft.com/office/drawing/2014/main" id="{42A90013-EDA3-4097-BDB0-3484798D7A12}"/>
              </a:ext>
            </a:extLst>
          </p:cNvPr>
          <p:cNvSpPr>
            <a:spLocks noGrp="1"/>
          </p:cNvSpPr>
          <p:nvPr>
            <p:ph type="title"/>
          </p:nvPr>
        </p:nvSpPr>
        <p:spPr>
          <a:xfrm>
            <a:off x="8177212" y="634946"/>
            <a:ext cx="3372529" cy="5055904"/>
          </a:xfrm>
        </p:spPr>
        <p:txBody>
          <a:bodyPr anchor="ctr">
            <a:normAutofit/>
          </a:bodyPr>
          <a:lstStyle/>
          <a:p>
            <a:r>
              <a:rPr lang="es-AR" altLang="en-US" b="1"/>
              <a:t>Problema del cartero chino</a:t>
            </a:r>
            <a:endParaRPr lang="en-US" altLang="en-US" b="1"/>
          </a:p>
        </p:txBody>
      </p:sp>
      <p:cxnSp>
        <p:nvCxnSpPr>
          <p:cNvPr id="75" name="Straight Connector 74">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7829" name="2 Marcador de contenido">
            <a:extLst>
              <a:ext uri="{FF2B5EF4-FFF2-40B4-BE49-F238E27FC236}">
                <a16:creationId xmlns:a16="http://schemas.microsoft.com/office/drawing/2014/main" id="{5725996F-91B9-DFFA-94E3-A9B258077ACF}"/>
              </a:ext>
            </a:extLst>
          </p:cNvPr>
          <p:cNvGraphicFramePr>
            <a:graphicFrameLocks noGrp="1"/>
          </p:cNvGraphicFramePr>
          <p:nvPr>
            <p:ph idx="1"/>
            <p:extLst>
              <p:ext uri="{D42A27DB-BD31-4B8C-83A1-F6EECF244321}">
                <p14:modId xmlns:p14="http://schemas.microsoft.com/office/powerpoint/2010/main" val="3019858788"/>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Título">
            <a:extLst>
              <a:ext uri="{FF2B5EF4-FFF2-40B4-BE49-F238E27FC236}">
                <a16:creationId xmlns:a16="http://schemas.microsoft.com/office/drawing/2014/main" id="{F8E4302C-4E06-447A-B25B-8515BB38DD4C}"/>
              </a:ext>
            </a:extLst>
          </p:cNvPr>
          <p:cNvSpPr>
            <a:spLocks noGrp="1"/>
          </p:cNvSpPr>
          <p:nvPr>
            <p:ph type="title"/>
          </p:nvPr>
        </p:nvSpPr>
        <p:spPr>
          <a:xfrm>
            <a:off x="492370" y="605896"/>
            <a:ext cx="3084844" cy="5646208"/>
          </a:xfrm>
        </p:spPr>
        <p:txBody>
          <a:bodyPr anchor="ctr">
            <a:normAutofit/>
          </a:bodyPr>
          <a:lstStyle/>
          <a:p>
            <a:pPr>
              <a:defRPr/>
            </a:pPr>
            <a:br>
              <a:rPr lang="es-VE" sz="3600">
                <a:solidFill>
                  <a:srgbClr val="FFFFFF"/>
                </a:solidFill>
              </a:rPr>
            </a:br>
            <a:r>
              <a:rPr lang="es-VE" sz="3600">
                <a:solidFill>
                  <a:srgbClr val="FFFFFF"/>
                </a:solidFill>
              </a:rPr>
              <a:t>Redes de Flujo de Costo Mínimo</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2 Marcador de contenido">
            <a:extLst>
              <a:ext uri="{FF2B5EF4-FFF2-40B4-BE49-F238E27FC236}">
                <a16:creationId xmlns:a16="http://schemas.microsoft.com/office/drawing/2014/main" id="{B7BC074E-BF5D-4797-8E60-82A4C474657C}"/>
              </a:ext>
            </a:extLst>
          </p:cNvPr>
          <p:cNvSpPr>
            <a:spLocks noGrp="1"/>
          </p:cNvSpPr>
          <p:nvPr>
            <p:ph idx="1"/>
          </p:nvPr>
        </p:nvSpPr>
        <p:spPr>
          <a:xfrm>
            <a:off x="4742016" y="605896"/>
            <a:ext cx="6413663" cy="5646208"/>
          </a:xfrm>
        </p:spPr>
        <p:txBody>
          <a:bodyPr anchor="ctr">
            <a:normAutofit/>
          </a:bodyPr>
          <a:lstStyle/>
          <a:p>
            <a:pPr marL="274320" indent="-274320">
              <a:buNone/>
              <a:defRPr/>
            </a:pPr>
            <a:r>
              <a:rPr lang="es-VE" dirty="0"/>
              <a:t>Sea G = (V,A) un grafo con dos vértices fijos, </a:t>
            </a:r>
            <a:r>
              <a:rPr lang="es-VE"/>
              <a:t>s el nodo fuente y t el nodo destino</a:t>
            </a:r>
            <a:r>
              <a:rPr lang="es-VE" dirty="0"/>
              <a:t>. Cada arco (</a:t>
            </a:r>
            <a:r>
              <a:rPr lang="es-VE" dirty="0" err="1"/>
              <a:t>i,j</a:t>
            </a:r>
            <a:r>
              <a:rPr lang="es-VE" dirty="0"/>
              <a:t>) ∈ A tiene asociada una </a:t>
            </a:r>
            <a:r>
              <a:rPr lang="es-VE"/>
              <a:t>capacidad</a:t>
            </a:r>
            <a:r>
              <a:rPr lang="es-VE" dirty="0"/>
              <a:t> y un </a:t>
            </a:r>
            <a:r>
              <a:rPr lang="es-VE"/>
              <a:t>coste</a:t>
            </a:r>
            <a:r>
              <a:rPr lang="es-VE" dirty="0"/>
              <a:t> por unidad de flujo que circula por cada arco. </a:t>
            </a:r>
            <a:endParaRPr lang="es-VE"/>
          </a:p>
          <a:p>
            <a:pPr marL="274320" indent="-274320">
              <a:buNone/>
              <a:defRPr/>
            </a:pPr>
            <a:r>
              <a:rPr lang="es-VE" dirty="0"/>
              <a:t>Sea Φ la cantidad de flujo demandada desde el nodo t, para ser servida desde el nodo s. Entonces podemos plantear el problema de flujo a coste mínimo en los siguientes términos: </a:t>
            </a:r>
            <a:endParaRPr lang="es-VE"/>
          </a:p>
          <a:p>
            <a:pPr marL="274320" indent="-274320">
              <a:buNone/>
              <a:defRPr/>
            </a:pPr>
            <a:r>
              <a:rPr lang="es-VE"/>
              <a:t>  </a:t>
            </a:r>
          </a:p>
          <a:p>
            <a:pPr marL="274320" indent="-274320">
              <a:buNone/>
              <a:defRPr/>
            </a:pPr>
            <a:r>
              <a:rPr lang="es-VE"/>
              <a:t> </a:t>
            </a:r>
            <a:r>
              <a:rPr lang="es-VE" b="1"/>
              <a:t>Enviar Φ unidades de flujo desde el nodo s al nodo t de G = (V,A) con el patrón de flujo cuyo coste asociado sea el mínimo, satisfaciendo las restricciones de capacidad y conservación en los nodos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6779BF1-34FA-4330-B01F-70391AAEE29B}"/>
              </a:ext>
            </a:extLst>
          </p:cNvPr>
          <p:cNvSpPr>
            <a:spLocks noGrp="1"/>
          </p:cNvSpPr>
          <p:nvPr>
            <p:ph type="title"/>
          </p:nvPr>
        </p:nvSpPr>
        <p:spPr>
          <a:xfrm>
            <a:off x="1774825" y="333375"/>
            <a:ext cx="8229600" cy="1066800"/>
          </a:xfrm>
        </p:spPr>
        <p:txBody>
          <a:bodyPr/>
          <a:lstStyle/>
          <a:p>
            <a:r>
              <a:rPr lang="es-ES_tradnl" altLang="en-US" sz="3200"/>
              <a:t>Camino de coste mínimo en un grafo multietapa</a:t>
            </a:r>
          </a:p>
        </p:txBody>
      </p:sp>
      <p:sp>
        <p:nvSpPr>
          <p:cNvPr id="21507" name="Rectangle 3">
            <a:extLst>
              <a:ext uri="{FF2B5EF4-FFF2-40B4-BE49-F238E27FC236}">
                <a16:creationId xmlns:a16="http://schemas.microsoft.com/office/drawing/2014/main" id="{EB70B488-BB0A-47EA-8DA2-5E98CAEBF736}"/>
              </a:ext>
            </a:extLst>
          </p:cNvPr>
          <p:cNvSpPr>
            <a:spLocks noGrp="1" noChangeArrowheads="1"/>
          </p:cNvSpPr>
          <p:nvPr>
            <p:ph idx="1"/>
          </p:nvPr>
        </p:nvSpPr>
        <p:spPr>
          <a:xfrm>
            <a:off x="822960" y="1412876"/>
            <a:ext cx="10515600" cy="5040313"/>
          </a:xfrm>
        </p:spPr>
        <p:txBody>
          <a:bodyPr>
            <a:normAutofit fontScale="85000" lnSpcReduction="20000"/>
          </a:bodyPr>
          <a:lstStyle/>
          <a:p>
            <a:pPr>
              <a:defRPr/>
            </a:pPr>
            <a:r>
              <a:rPr lang="es-ES_tradnl" dirty="0"/>
              <a:t>Grafo </a:t>
            </a:r>
            <a:r>
              <a:rPr lang="es-ES_tradnl" dirty="0" err="1"/>
              <a:t>multietapa</a:t>
            </a:r>
            <a:r>
              <a:rPr lang="es-ES_tradnl" dirty="0"/>
              <a:t>:</a:t>
            </a:r>
          </a:p>
          <a:p>
            <a:pPr lvl="1">
              <a:defRPr/>
            </a:pPr>
            <a:r>
              <a:rPr lang="es-ES_tradnl" sz="2700" dirty="0"/>
              <a:t>Un grafo </a:t>
            </a:r>
            <a:r>
              <a:rPr lang="es-ES_tradnl" sz="2700" dirty="0" err="1"/>
              <a:t>multietapa</a:t>
            </a:r>
            <a:r>
              <a:rPr lang="es-ES_tradnl" sz="2700" dirty="0"/>
              <a:t> </a:t>
            </a:r>
            <a:r>
              <a:rPr lang="es-ES_tradnl" sz="2700" i="1" dirty="0"/>
              <a:t>G</a:t>
            </a:r>
            <a:r>
              <a:rPr lang="es-ES_tradnl" sz="2700" dirty="0"/>
              <a:t>=(</a:t>
            </a:r>
            <a:r>
              <a:rPr lang="es-ES_tradnl" sz="2700" i="1" dirty="0"/>
              <a:t>V</a:t>
            </a:r>
            <a:r>
              <a:rPr lang="es-ES_tradnl" sz="2700" dirty="0"/>
              <a:t>,</a:t>
            </a:r>
            <a:r>
              <a:rPr lang="es-ES_tradnl" sz="2700" i="1" dirty="0"/>
              <a:t>A</a:t>
            </a:r>
            <a:r>
              <a:rPr lang="es-ES_tradnl" sz="2700" dirty="0"/>
              <a:t>) es un grafo dirigido en el que se puede hacer una partición del conjunto </a:t>
            </a:r>
            <a:r>
              <a:rPr lang="es-ES_tradnl" sz="2700" i="1" dirty="0"/>
              <a:t>V</a:t>
            </a:r>
            <a:r>
              <a:rPr lang="es-ES_tradnl" sz="2700" dirty="0"/>
              <a:t> de vértices en </a:t>
            </a:r>
            <a:r>
              <a:rPr lang="es-ES_tradnl" sz="2700" i="1" dirty="0"/>
              <a:t>k</a:t>
            </a:r>
            <a:r>
              <a:rPr lang="es-ES_tradnl" sz="2700" dirty="0"/>
              <a:t>  (</a:t>
            </a:r>
            <a:r>
              <a:rPr lang="es-ES_tradnl" sz="2700" i="1" dirty="0"/>
              <a:t>k</a:t>
            </a:r>
            <a:r>
              <a:rPr lang="es-ES_tradnl" sz="2700" dirty="0"/>
              <a:t>≥2) conjuntos </a:t>
            </a:r>
            <a:br>
              <a:rPr lang="es-ES_tradnl" sz="2700" dirty="0"/>
            </a:br>
            <a:r>
              <a:rPr lang="es-ES_tradnl" sz="2700" dirty="0"/>
              <a:t>distintos </a:t>
            </a:r>
            <a:r>
              <a:rPr lang="es-ES_tradnl" sz="2700" i="1" dirty="0"/>
              <a:t>V</a:t>
            </a:r>
            <a:r>
              <a:rPr lang="es-ES_tradnl" sz="2700" i="1" baseline="-25000" dirty="0"/>
              <a:t>i</a:t>
            </a:r>
            <a:r>
              <a:rPr lang="es-ES_tradnl" sz="2700" dirty="0"/>
              <a:t>, 1≤</a:t>
            </a:r>
            <a:r>
              <a:rPr lang="es-ES_tradnl" sz="2700" i="1" dirty="0"/>
              <a:t>i</a:t>
            </a:r>
            <a:r>
              <a:rPr lang="es-ES_tradnl" sz="2700" dirty="0"/>
              <a:t>≤</a:t>
            </a:r>
            <a:r>
              <a:rPr lang="es-ES_tradnl" sz="2700" i="1" dirty="0"/>
              <a:t>k</a:t>
            </a:r>
            <a:r>
              <a:rPr lang="es-ES_tradnl" sz="2700" dirty="0"/>
              <a:t>, tal que todo arco del grafo </a:t>
            </a:r>
            <a:br>
              <a:rPr lang="es-ES_tradnl" sz="2700" dirty="0"/>
            </a:br>
            <a:r>
              <a:rPr lang="es-ES_tradnl" sz="2700" dirty="0"/>
              <a:t>(</a:t>
            </a:r>
            <a:r>
              <a:rPr lang="es-ES_tradnl" sz="2700" i="1" dirty="0" err="1"/>
              <a:t>u</a:t>
            </a:r>
            <a:r>
              <a:rPr lang="es-ES_tradnl" sz="2700" dirty="0" err="1"/>
              <a:t>,</a:t>
            </a:r>
            <a:r>
              <a:rPr lang="es-ES_tradnl" sz="2700" i="1" dirty="0" err="1"/>
              <a:t>v</a:t>
            </a:r>
            <a:r>
              <a:rPr lang="es-ES_tradnl" sz="2700" dirty="0"/>
              <a:t>) es tal que </a:t>
            </a:r>
            <a:r>
              <a:rPr lang="es-ES_tradnl" sz="2700" i="1" dirty="0" err="1"/>
              <a:t>u</a:t>
            </a:r>
            <a:r>
              <a:rPr lang="es-ES_tradnl" sz="2700" dirty="0" err="1">
                <a:latin typeface="Symbol" pitchFamily="18" charset="2"/>
              </a:rPr>
              <a:t></a:t>
            </a:r>
            <a:r>
              <a:rPr lang="es-ES_tradnl" sz="2700" i="1" dirty="0" err="1"/>
              <a:t>V</a:t>
            </a:r>
            <a:r>
              <a:rPr lang="es-ES_tradnl" sz="2700" i="1" baseline="-25000" dirty="0" err="1"/>
              <a:t>i</a:t>
            </a:r>
            <a:r>
              <a:rPr lang="es-ES_tradnl" sz="2700" dirty="0"/>
              <a:t> y </a:t>
            </a:r>
            <a:r>
              <a:rPr lang="es-ES_tradnl" sz="2700" i="1" dirty="0"/>
              <a:t>v</a:t>
            </a:r>
            <a:r>
              <a:rPr lang="es-ES_tradnl" sz="2700" dirty="0">
                <a:latin typeface="Symbol" pitchFamily="18" charset="2"/>
              </a:rPr>
              <a:t></a:t>
            </a:r>
            <a:r>
              <a:rPr lang="es-ES_tradnl" sz="2700" i="1" dirty="0"/>
              <a:t>V</a:t>
            </a:r>
            <a:r>
              <a:rPr lang="es-ES_tradnl" sz="2700" i="1" baseline="-25000" dirty="0"/>
              <a:t>i</a:t>
            </a:r>
            <a:r>
              <a:rPr lang="es-ES_tradnl" sz="2700" baseline="-25000" dirty="0"/>
              <a:t>+1</a:t>
            </a:r>
            <a:r>
              <a:rPr lang="es-ES_tradnl" sz="2700" dirty="0"/>
              <a:t> para algún </a:t>
            </a:r>
            <a:r>
              <a:rPr lang="es-ES_tradnl" sz="2700" i="1" dirty="0"/>
              <a:t>i</a:t>
            </a:r>
            <a:r>
              <a:rPr lang="es-ES_tradnl" sz="2700" dirty="0"/>
              <a:t>, 1≤</a:t>
            </a:r>
            <a:r>
              <a:rPr lang="es-ES_tradnl" sz="2700" i="1" dirty="0"/>
              <a:t>i</a:t>
            </a:r>
            <a:r>
              <a:rPr lang="es-ES_tradnl" sz="2700" dirty="0"/>
              <a:t>&lt;</a:t>
            </a:r>
            <a:r>
              <a:rPr lang="es-ES_tradnl" sz="2700" i="1" dirty="0"/>
              <a:t>k</a:t>
            </a:r>
            <a:r>
              <a:rPr lang="es-ES_tradnl" sz="2700" dirty="0"/>
              <a:t>.</a:t>
            </a:r>
          </a:p>
          <a:p>
            <a:pPr lvl="1">
              <a:defRPr/>
            </a:pPr>
            <a:r>
              <a:rPr lang="es-ES_tradnl" sz="2700" dirty="0"/>
              <a:t>Los conjuntos </a:t>
            </a:r>
            <a:r>
              <a:rPr lang="es-ES_tradnl" sz="2700" i="1" dirty="0"/>
              <a:t>V</a:t>
            </a:r>
            <a:r>
              <a:rPr lang="es-ES_tradnl" sz="2700" baseline="-25000" dirty="0"/>
              <a:t>1</a:t>
            </a:r>
            <a:r>
              <a:rPr lang="es-ES_tradnl" sz="2700" dirty="0"/>
              <a:t> y </a:t>
            </a:r>
            <a:r>
              <a:rPr lang="es-ES_tradnl" sz="2700" i="1" dirty="0" err="1"/>
              <a:t>V</a:t>
            </a:r>
            <a:r>
              <a:rPr lang="es-ES_tradnl" sz="2700" i="1" baseline="-25000" dirty="0" err="1"/>
              <a:t>k</a:t>
            </a:r>
            <a:r>
              <a:rPr lang="es-ES_tradnl" sz="2700" dirty="0"/>
              <a:t> tienen un solo vértice que se llama vértice origen, </a:t>
            </a:r>
            <a:r>
              <a:rPr lang="es-ES_tradnl" sz="2700" i="1" dirty="0"/>
              <a:t>o</a:t>
            </a:r>
            <a:r>
              <a:rPr lang="es-ES_tradnl" sz="2700" dirty="0"/>
              <a:t>,  y vértice destino, </a:t>
            </a:r>
            <a:r>
              <a:rPr lang="es-ES_tradnl" sz="2700" i="1" dirty="0"/>
              <a:t>d</a:t>
            </a:r>
            <a:r>
              <a:rPr lang="es-ES_tradnl" sz="2700" dirty="0"/>
              <a:t>, respectivamente.</a:t>
            </a:r>
          </a:p>
          <a:p>
            <a:pPr lvl="1">
              <a:buFontTx/>
              <a:buNone/>
              <a:defRPr/>
            </a:pPr>
            <a:endParaRPr lang="es-ES_tradnl" dirty="0"/>
          </a:p>
          <a:p>
            <a:pPr lvl="1">
              <a:buFontTx/>
              <a:buNone/>
              <a:defRPr/>
            </a:pPr>
            <a:endParaRPr lang="es-ES_tradnl" dirty="0"/>
          </a:p>
          <a:p>
            <a:pPr lvl="1">
              <a:buFontTx/>
              <a:buNone/>
              <a:defRPr/>
            </a:pPr>
            <a:endParaRPr lang="es-ES_tradnl" dirty="0"/>
          </a:p>
          <a:p>
            <a:pPr lvl="1">
              <a:buFontTx/>
              <a:buNone/>
              <a:defRPr/>
            </a:pPr>
            <a:endParaRPr lang="es-ES_tradnl" dirty="0"/>
          </a:p>
          <a:p>
            <a:pPr lvl="1">
              <a:buFontTx/>
              <a:buNone/>
              <a:defRPr/>
            </a:pPr>
            <a:endParaRPr lang="es-ES_tradnl" dirty="0"/>
          </a:p>
          <a:p>
            <a:pPr lvl="1">
              <a:buFontTx/>
              <a:buNone/>
              <a:defRPr/>
            </a:pPr>
            <a:endParaRPr lang="es-ES_tradnl" dirty="0"/>
          </a:p>
          <a:p>
            <a:pPr lvl="1">
              <a:buFontTx/>
              <a:buNone/>
              <a:defRPr/>
            </a:pPr>
            <a:endParaRPr lang="es-ES_tradnl" dirty="0"/>
          </a:p>
          <a:p>
            <a:pPr lvl="1">
              <a:buFontTx/>
              <a:buNone/>
              <a:defRPr/>
            </a:pPr>
            <a:endParaRPr lang="es-ES_tradnl" dirty="0"/>
          </a:p>
          <a:p>
            <a:pPr lvl="1">
              <a:defRPr/>
            </a:pPr>
            <a:endParaRPr lang="es-ES_tradnl" dirty="0"/>
          </a:p>
          <a:p>
            <a:pPr lvl="1">
              <a:defRPr/>
            </a:pPr>
            <a:endParaRPr lang="es-ES_tradnl" dirty="0"/>
          </a:p>
          <a:p>
            <a:pPr lvl="1">
              <a:defRPr/>
            </a:pPr>
            <a:r>
              <a:rPr lang="es-ES_tradnl" dirty="0"/>
              <a:t>Consideraremos grafos etiquetados.</a:t>
            </a:r>
            <a:br>
              <a:rPr lang="es-ES_tradnl" dirty="0"/>
            </a:br>
            <a:r>
              <a:rPr lang="es-ES_tradnl" dirty="0"/>
              <a:t>Denotamos por </a:t>
            </a:r>
            <a:r>
              <a:rPr lang="es-ES_tradnl" i="1" dirty="0"/>
              <a:t>c</a:t>
            </a:r>
            <a:r>
              <a:rPr lang="es-ES_tradnl" dirty="0"/>
              <a:t>(</a:t>
            </a:r>
            <a:r>
              <a:rPr lang="es-ES_tradnl" i="1" dirty="0" err="1"/>
              <a:t>u</a:t>
            </a:r>
            <a:r>
              <a:rPr lang="es-ES_tradnl" dirty="0" err="1"/>
              <a:t>,</a:t>
            </a:r>
            <a:r>
              <a:rPr lang="es-ES_tradnl" i="1" dirty="0" err="1"/>
              <a:t>v</a:t>
            </a:r>
            <a:r>
              <a:rPr lang="es-ES_tradnl" dirty="0"/>
              <a:t>) el coste del arco (</a:t>
            </a:r>
            <a:r>
              <a:rPr lang="es-ES_tradnl" i="1" dirty="0" err="1"/>
              <a:t>u</a:t>
            </a:r>
            <a:r>
              <a:rPr lang="es-ES_tradnl" dirty="0" err="1"/>
              <a:t>,</a:t>
            </a:r>
            <a:r>
              <a:rPr lang="es-ES_tradnl" i="1" dirty="0" err="1"/>
              <a:t>v</a:t>
            </a:r>
            <a:r>
              <a:rPr lang="es-ES_tradnl" dirty="0"/>
              <a:t>).</a:t>
            </a:r>
          </a:p>
        </p:txBody>
      </p:sp>
      <p:grpSp>
        <p:nvGrpSpPr>
          <p:cNvPr id="80900" name="Group 73">
            <a:extLst>
              <a:ext uri="{FF2B5EF4-FFF2-40B4-BE49-F238E27FC236}">
                <a16:creationId xmlns:a16="http://schemas.microsoft.com/office/drawing/2014/main" id="{42C5F3FA-6D92-4521-8822-34A6AEF8AF48}"/>
              </a:ext>
            </a:extLst>
          </p:cNvPr>
          <p:cNvGrpSpPr>
            <a:grpSpLocks/>
          </p:cNvGrpSpPr>
          <p:nvPr/>
        </p:nvGrpSpPr>
        <p:grpSpPr bwMode="auto">
          <a:xfrm>
            <a:off x="3155950" y="3514727"/>
            <a:ext cx="6878638" cy="1840807"/>
            <a:chOff x="771" y="3198"/>
            <a:chExt cx="3250" cy="1166"/>
          </a:xfrm>
        </p:grpSpPr>
        <p:grpSp>
          <p:nvGrpSpPr>
            <p:cNvPr id="80901" name="Group 65">
              <a:extLst>
                <a:ext uri="{FF2B5EF4-FFF2-40B4-BE49-F238E27FC236}">
                  <a16:creationId xmlns:a16="http://schemas.microsoft.com/office/drawing/2014/main" id="{CF81CE77-0852-4EDD-97C5-19C4F1DD825D}"/>
                </a:ext>
              </a:extLst>
            </p:cNvPr>
            <p:cNvGrpSpPr>
              <a:grpSpLocks/>
            </p:cNvGrpSpPr>
            <p:nvPr/>
          </p:nvGrpSpPr>
          <p:grpSpPr bwMode="auto">
            <a:xfrm>
              <a:off x="988" y="3428"/>
              <a:ext cx="2704" cy="936"/>
              <a:chOff x="988" y="3428"/>
              <a:chExt cx="2704" cy="936"/>
            </a:xfrm>
          </p:grpSpPr>
          <p:grpSp>
            <p:nvGrpSpPr>
              <p:cNvPr id="80909" name="Group 34">
                <a:extLst>
                  <a:ext uri="{FF2B5EF4-FFF2-40B4-BE49-F238E27FC236}">
                    <a16:creationId xmlns:a16="http://schemas.microsoft.com/office/drawing/2014/main" id="{0A16E94B-80DD-4D7A-8E97-317B607722E3}"/>
                  </a:ext>
                </a:extLst>
              </p:cNvPr>
              <p:cNvGrpSpPr>
                <a:grpSpLocks/>
              </p:cNvGrpSpPr>
              <p:nvPr/>
            </p:nvGrpSpPr>
            <p:grpSpPr bwMode="auto">
              <a:xfrm>
                <a:off x="988" y="3428"/>
                <a:ext cx="2704" cy="936"/>
                <a:chOff x="988" y="3428"/>
                <a:chExt cx="2704" cy="936"/>
              </a:xfrm>
            </p:grpSpPr>
            <p:grpSp>
              <p:nvGrpSpPr>
                <p:cNvPr id="80940" name="Group 6">
                  <a:extLst>
                    <a:ext uri="{FF2B5EF4-FFF2-40B4-BE49-F238E27FC236}">
                      <a16:creationId xmlns:a16="http://schemas.microsoft.com/office/drawing/2014/main" id="{7F709FDA-98B6-4CBA-B74C-B97429F91947}"/>
                    </a:ext>
                  </a:extLst>
                </p:cNvPr>
                <p:cNvGrpSpPr>
                  <a:grpSpLocks/>
                </p:cNvGrpSpPr>
                <p:nvPr/>
              </p:nvGrpSpPr>
              <p:grpSpPr bwMode="auto">
                <a:xfrm>
                  <a:off x="3436" y="3780"/>
                  <a:ext cx="256" cy="232"/>
                  <a:chOff x="3436" y="3780"/>
                  <a:chExt cx="256" cy="232"/>
                </a:xfrm>
              </p:grpSpPr>
              <p:sp>
                <p:nvSpPr>
                  <p:cNvPr id="80968" name="Rectangle 4">
                    <a:extLst>
                      <a:ext uri="{FF2B5EF4-FFF2-40B4-BE49-F238E27FC236}">
                        <a16:creationId xmlns:a16="http://schemas.microsoft.com/office/drawing/2014/main" id="{A8822F49-3905-4A7A-9C76-273AEE45F40F}"/>
                      </a:ext>
                    </a:extLst>
                  </p:cNvPr>
                  <p:cNvSpPr>
                    <a:spLocks noChangeArrowheads="1"/>
                  </p:cNvSpPr>
                  <p:nvPr/>
                </p:nvSpPr>
                <p:spPr bwMode="auto">
                  <a:xfrm>
                    <a:off x="3443" y="3780"/>
                    <a:ext cx="2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80969" name="Oval 5">
                    <a:extLst>
                      <a:ext uri="{FF2B5EF4-FFF2-40B4-BE49-F238E27FC236}">
                        <a16:creationId xmlns:a16="http://schemas.microsoft.com/office/drawing/2014/main" id="{4F3B5F5E-9BD7-45B5-B44D-66F7C8D7CAC3}"/>
                      </a:ext>
                    </a:extLst>
                  </p:cNvPr>
                  <p:cNvSpPr>
                    <a:spLocks noChangeArrowheads="1"/>
                  </p:cNvSpPr>
                  <p:nvPr/>
                </p:nvSpPr>
                <p:spPr bwMode="auto">
                  <a:xfrm>
                    <a:off x="3436" y="380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1" name="Group 9">
                  <a:extLst>
                    <a:ext uri="{FF2B5EF4-FFF2-40B4-BE49-F238E27FC236}">
                      <a16:creationId xmlns:a16="http://schemas.microsoft.com/office/drawing/2014/main" id="{47338DFA-2F15-4523-BA13-C9A7C11A39FE}"/>
                    </a:ext>
                  </a:extLst>
                </p:cNvPr>
                <p:cNvGrpSpPr>
                  <a:grpSpLocks/>
                </p:cNvGrpSpPr>
                <p:nvPr/>
              </p:nvGrpSpPr>
              <p:grpSpPr bwMode="auto">
                <a:xfrm>
                  <a:off x="988" y="3780"/>
                  <a:ext cx="256" cy="232"/>
                  <a:chOff x="988" y="3780"/>
                  <a:chExt cx="256" cy="232"/>
                </a:xfrm>
              </p:grpSpPr>
              <p:sp>
                <p:nvSpPr>
                  <p:cNvPr id="80966" name="Rectangle 7">
                    <a:extLst>
                      <a:ext uri="{FF2B5EF4-FFF2-40B4-BE49-F238E27FC236}">
                        <a16:creationId xmlns:a16="http://schemas.microsoft.com/office/drawing/2014/main" id="{B059A81E-D7FD-455E-87AF-45329FEBDE39}"/>
                      </a:ext>
                    </a:extLst>
                  </p:cNvPr>
                  <p:cNvSpPr>
                    <a:spLocks noChangeArrowheads="1"/>
                  </p:cNvSpPr>
                  <p:nvPr/>
                </p:nvSpPr>
                <p:spPr bwMode="auto">
                  <a:xfrm>
                    <a:off x="1019" y="3780"/>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80967" name="Oval 8">
                    <a:extLst>
                      <a:ext uri="{FF2B5EF4-FFF2-40B4-BE49-F238E27FC236}">
                        <a16:creationId xmlns:a16="http://schemas.microsoft.com/office/drawing/2014/main" id="{8CD71B56-7877-4272-9ED1-D6D934645322}"/>
                      </a:ext>
                    </a:extLst>
                  </p:cNvPr>
                  <p:cNvSpPr>
                    <a:spLocks noChangeArrowheads="1"/>
                  </p:cNvSpPr>
                  <p:nvPr/>
                </p:nvSpPr>
                <p:spPr bwMode="auto">
                  <a:xfrm>
                    <a:off x="988" y="380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2" name="Group 12">
                  <a:extLst>
                    <a:ext uri="{FF2B5EF4-FFF2-40B4-BE49-F238E27FC236}">
                      <a16:creationId xmlns:a16="http://schemas.microsoft.com/office/drawing/2014/main" id="{32AE659D-CAD9-4BD3-9A22-E6A14822321B}"/>
                    </a:ext>
                  </a:extLst>
                </p:cNvPr>
                <p:cNvGrpSpPr>
                  <a:grpSpLocks/>
                </p:cNvGrpSpPr>
                <p:nvPr/>
              </p:nvGrpSpPr>
              <p:grpSpPr bwMode="auto">
                <a:xfrm>
                  <a:off x="1600" y="3428"/>
                  <a:ext cx="256" cy="232"/>
                  <a:chOff x="1600" y="3428"/>
                  <a:chExt cx="256" cy="232"/>
                </a:xfrm>
              </p:grpSpPr>
              <p:sp>
                <p:nvSpPr>
                  <p:cNvPr id="80964" name="Rectangle 10">
                    <a:extLst>
                      <a:ext uri="{FF2B5EF4-FFF2-40B4-BE49-F238E27FC236}">
                        <a16:creationId xmlns:a16="http://schemas.microsoft.com/office/drawing/2014/main" id="{62654944-940D-473F-96EA-2007CE1DD0E4}"/>
                      </a:ext>
                    </a:extLst>
                  </p:cNvPr>
                  <p:cNvSpPr>
                    <a:spLocks noChangeArrowheads="1"/>
                  </p:cNvSpPr>
                  <p:nvPr/>
                </p:nvSpPr>
                <p:spPr bwMode="auto">
                  <a:xfrm>
                    <a:off x="1631" y="3428"/>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80965" name="Oval 11">
                    <a:extLst>
                      <a:ext uri="{FF2B5EF4-FFF2-40B4-BE49-F238E27FC236}">
                        <a16:creationId xmlns:a16="http://schemas.microsoft.com/office/drawing/2014/main" id="{4AB3C164-D9B4-4935-9B50-20E0B2C7BBB7}"/>
                      </a:ext>
                    </a:extLst>
                  </p:cNvPr>
                  <p:cNvSpPr>
                    <a:spLocks noChangeArrowheads="1"/>
                  </p:cNvSpPr>
                  <p:nvPr/>
                </p:nvSpPr>
                <p:spPr bwMode="auto">
                  <a:xfrm>
                    <a:off x="1600" y="345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3" name="Group 15">
                  <a:extLst>
                    <a:ext uri="{FF2B5EF4-FFF2-40B4-BE49-F238E27FC236}">
                      <a16:creationId xmlns:a16="http://schemas.microsoft.com/office/drawing/2014/main" id="{C795ED90-BD5F-4C8C-B64D-B790F1865FD8}"/>
                    </a:ext>
                  </a:extLst>
                </p:cNvPr>
                <p:cNvGrpSpPr>
                  <a:grpSpLocks/>
                </p:cNvGrpSpPr>
                <p:nvPr/>
              </p:nvGrpSpPr>
              <p:grpSpPr bwMode="auto">
                <a:xfrm>
                  <a:off x="1600" y="3780"/>
                  <a:ext cx="256" cy="232"/>
                  <a:chOff x="1600" y="3780"/>
                  <a:chExt cx="256" cy="232"/>
                </a:xfrm>
              </p:grpSpPr>
              <p:sp>
                <p:nvSpPr>
                  <p:cNvPr id="80962" name="Rectangle 13">
                    <a:extLst>
                      <a:ext uri="{FF2B5EF4-FFF2-40B4-BE49-F238E27FC236}">
                        <a16:creationId xmlns:a16="http://schemas.microsoft.com/office/drawing/2014/main" id="{3859A195-3FED-483F-9783-CDE6C15ECDFB}"/>
                      </a:ext>
                    </a:extLst>
                  </p:cNvPr>
                  <p:cNvSpPr>
                    <a:spLocks noChangeArrowheads="1"/>
                  </p:cNvSpPr>
                  <p:nvPr/>
                </p:nvSpPr>
                <p:spPr bwMode="auto">
                  <a:xfrm>
                    <a:off x="1631" y="3780"/>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80963" name="Oval 14">
                    <a:extLst>
                      <a:ext uri="{FF2B5EF4-FFF2-40B4-BE49-F238E27FC236}">
                        <a16:creationId xmlns:a16="http://schemas.microsoft.com/office/drawing/2014/main" id="{22141742-8111-4591-8604-F8DFCF1D0FE1}"/>
                      </a:ext>
                    </a:extLst>
                  </p:cNvPr>
                  <p:cNvSpPr>
                    <a:spLocks noChangeArrowheads="1"/>
                  </p:cNvSpPr>
                  <p:nvPr/>
                </p:nvSpPr>
                <p:spPr bwMode="auto">
                  <a:xfrm>
                    <a:off x="1600" y="380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4" name="Group 18">
                  <a:extLst>
                    <a:ext uri="{FF2B5EF4-FFF2-40B4-BE49-F238E27FC236}">
                      <a16:creationId xmlns:a16="http://schemas.microsoft.com/office/drawing/2014/main" id="{D258986F-8D92-43A9-AD1F-44EB4962D0FF}"/>
                    </a:ext>
                  </a:extLst>
                </p:cNvPr>
                <p:cNvGrpSpPr>
                  <a:grpSpLocks/>
                </p:cNvGrpSpPr>
                <p:nvPr/>
              </p:nvGrpSpPr>
              <p:grpSpPr bwMode="auto">
                <a:xfrm>
                  <a:off x="1600" y="4132"/>
                  <a:ext cx="256" cy="232"/>
                  <a:chOff x="1600" y="4132"/>
                  <a:chExt cx="256" cy="232"/>
                </a:xfrm>
              </p:grpSpPr>
              <p:sp>
                <p:nvSpPr>
                  <p:cNvPr id="80960" name="Rectangle 16">
                    <a:extLst>
                      <a:ext uri="{FF2B5EF4-FFF2-40B4-BE49-F238E27FC236}">
                        <a16:creationId xmlns:a16="http://schemas.microsoft.com/office/drawing/2014/main" id="{36022B7A-F3EF-47DC-85A8-EE52A5C1994B}"/>
                      </a:ext>
                    </a:extLst>
                  </p:cNvPr>
                  <p:cNvSpPr>
                    <a:spLocks noChangeArrowheads="1"/>
                  </p:cNvSpPr>
                  <p:nvPr/>
                </p:nvSpPr>
                <p:spPr bwMode="auto">
                  <a:xfrm>
                    <a:off x="1631" y="4132"/>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80961" name="Oval 17">
                    <a:extLst>
                      <a:ext uri="{FF2B5EF4-FFF2-40B4-BE49-F238E27FC236}">
                        <a16:creationId xmlns:a16="http://schemas.microsoft.com/office/drawing/2014/main" id="{130B32A0-D366-4F01-8A67-D450D1BDBD1B}"/>
                      </a:ext>
                    </a:extLst>
                  </p:cNvPr>
                  <p:cNvSpPr>
                    <a:spLocks noChangeArrowheads="1"/>
                  </p:cNvSpPr>
                  <p:nvPr/>
                </p:nvSpPr>
                <p:spPr bwMode="auto">
                  <a:xfrm>
                    <a:off x="1600" y="415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5" name="Group 21">
                  <a:extLst>
                    <a:ext uri="{FF2B5EF4-FFF2-40B4-BE49-F238E27FC236}">
                      <a16:creationId xmlns:a16="http://schemas.microsoft.com/office/drawing/2014/main" id="{AFA138DD-E14D-441C-A46F-806351C6298F}"/>
                    </a:ext>
                  </a:extLst>
                </p:cNvPr>
                <p:cNvGrpSpPr>
                  <a:grpSpLocks/>
                </p:cNvGrpSpPr>
                <p:nvPr/>
              </p:nvGrpSpPr>
              <p:grpSpPr bwMode="auto">
                <a:xfrm>
                  <a:off x="2184" y="3620"/>
                  <a:ext cx="256" cy="232"/>
                  <a:chOff x="2184" y="3620"/>
                  <a:chExt cx="256" cy="232"/>
                </a:xfrm>
              </p:grpSpPr>
              <p:sp>
                <p:nvSpPr>
                  <p:cNvPr id="80958" name="Rectangle 19">
                    <a:extLst>
                      <a:ext uri="{FF2B5EF4-FFF2-40B4-BE49-F238E27FC236}">
                        <a16:creationId xmlns:a16="http://schemas.microsoft.com/office/drawing/2014/main" id="{0C65ABBE-9F02-4AD3-8F96-FBCDDB8F6C28}"/>
                      </a:ext>
                    </a:extLst>
                  </p:cNvPr>
                  <p:cNvSpPr>
                    <a:spLocks noChangeArrowheads="1"/>
                  </p:cNvSpPr>
                  <p:nvPr/>
                </p:nvSpPr>
                <p:spPr bwMode="auto">
                  <a:xfrm>
                    <a:off x="2215" y="3620"/>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80959" name="Oval 20">
                    <a:extLst>
                      <a:ext uri="{FF2B5EF4-FFF2-40B4-BE49-F238E27FC236}">
                        <a16:creationId xmlns:a16="http://schemas.microsoft.com/office/drawing/2014/main" id="{FA6DFB5B-011A-4BD0-A452-42849AEDA67F}"/>
                      </a:ext>
                    </a:extLst>
                  </p:cNvPr>
                  <p:cNvSpPr>
                    <a:spLocks noChangeArrowheads="1"/>
                  </p:cNvSpPr>
                  <p:nvPr/>
                </p:nvSpPr>
                <p:spPr bwMode="auto">
                  <a:xfrm>
                    <a:off x="2184" y="364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6" name="Group 24">
                  <a:extLst>
                    <a:ext uri="{FF2B5EF4-FFF2-40B4-BE49-F238E27FC236}">
                      <a16:creationId xmlns:a16="http://schemas.microsoft.com/office/drawing/2014/main" id="{400AAB2E-DCB4-4D84-8194-7F36303EBED8}"/>
                    </a:ext>
                  </a:extLst>
                </p:cNvPr>
                <p:cNvGrpSpPr>
                  <a:grpSpLocks/>
                </p:cNvGrpSpPr>
                <p:nvPr/>
              </p:nvGrpSpPr>
              <p:grpSpPr bwMode="auto">
                <a:xfrm>
                  <a:off x="2184" y="3972"/>
                  <a:ext cx="256" cy="232"/>
                  <a:chOff x="2184" y="3972"/>
                  <a:chExt cx="256" cy="232"/>
                </a:xfrm>
              </p:grpSpPr>
              <p:sp>
                <p:nvSpPr>
                  <p:cNvPr id="80956" name="Rectangle 22">
                    <a:extLst>
                      <a:ext uri="{FF2B5EF4-FFF2-40B4-BE49-F238E27FC236}">
                        <a16:creationId xmlns:a16="http://schemas.microsoft.com/office/drawing/2014/main" id="{62076CBA-2406-40A9-A0F8-30D2F227DF70}"/>
                      </a:ext>
                    </a:extLst>
                  </p:cNvPr>
                  <p:cNvSpPr>
                    <a:spLocks noChangeArrowheads="1"/>
                  </p:cNvSpPr>
                  <p:nvPr/>
                </p:nvSpPr>
                <p:spPr bwMode="auto">
                  <a:xfrm>
                    <a:off x="2215" y="3972"/>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80957" name="Oval 23">
                    <a:extLst>
                      <a:ext uri="{FF2B5EF4-FFF2-40B4-BE49-F238E27FC236}">
                        <a16:creationId xmlns:a16="http://schemas.microsoft.com/office/drawing/2014/main" id="{42244B0B-D0C8-424C-BCA8-C7A6D5AF39B8}"/>
                      </a:ext>
                    </a:extLst>
                  </p:cNvPr>
                  <p:cNvSpPr>
                    <a:spLocks noChangeArrowheads="1"/>
                  </p:cNvSpPr>
                  <p:nvPr/>
                </p:nvSpPr>
                <p:spPr bwMode="auto">
                  <a:xfrm>
                    <a:off x="2184" y="399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7" name="Group 27">
                  <a:extLst>
                    <a:ext uri="{FF2B5EF4-FFF2-40B4-BE49-F238E27FC236}">
                      <a16:creationId xmlns:a16="http://schemas.microsoft.com/office/drawing/2014/main" id="{4394697C-0B95-43CD-864C-67DFC8DA4A4E}"/>
                    </a:ext>
                  </a:extLst>
                </p:cNvPr>
                <p:cNvGrpSpPr>
                  <a:grpSpLocks/>
                </p:cNvGrpSpPr>
                <p:nvPr/>
              </p:nvGrpSpPr>
              <p:grpSpPr bwMode="auto">
                <a:xfrm>
                  <a:off x="2760" y="3428"/>
                  <a:ext cx="256" cy="232"/>
                  <a:chOff x="2760" y="3428"/>
                  <a:chExt cx="256" cy="232"/>
                </a:xfrm>
              </p:grpSpPr>
              <p:sp>
                <p:nvSpPr>
                  <p:cNvPr id="80954" name="Rectangle 25">
                    <a:extLst>
                      <a:ext uri="{FF2B5EF4-FFF2-40B4-BE49-F238E27FC236}">
                        <a16:creationId xmlns:a16="http://schemas.microsoft.com/office/drawing/2014/main" id="{B55A0CDB-5FBE-4D2E-BEDD-8F30D28239B3}"/>
                      </a:ext>
                    </a:extLst>
                  </p:cNvPr>
                  <p:cNvSpPr>
                    <a:spLocks noChangeArrowheads="1"/>
                  </p:cNvSpPr>
                  <p:nvPr/>
                </p:nvSpPr>
                <p:spPr bwMode="auto">
                  <a:xfrm>
                    <a:off x="2791" y="3428"/>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80955" name="Oval 26">
                    <a:extLst>
                      <a:ext uri="{FF2B5EF4-FFF2-40B4-BE49-F238E27FC236}">
                        <a16:creationId xmlns:a16="http://schemas.microsoft.com/office/drawing/2014/main" id="{778E2834-EC82-479E-8A0D-0DF8B03B6F69}"/>
                      </a:ext>
                    </a:extLst>
                  </p:cNvPr>
                  <p:cNvSpPr>
                    <a:spLocks noChangeArrowheads="1"/>
                  </p:cNvSpPr>
                  <p:nvPr/>
                </p:nvSpPr>
                <p:spPr bwMode="auto">
                  <a:xfrm>
                    <a:off x="2760" y="345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8" name="Group 30">
                  <a:extLst>
                    <a:ext uri="{FF2B5EF4-FFF2-40B4-BE49-F238E27FC236}">
                      <a16:creationId xmlns:a16="http://schemas.microsoft.com/office/drawing/2014/main" id="{0A9D3ED3-2BF8-4519-8401-15E1DA437A40}"/>
                    </a:ext>
                  </a:extLst>
                </p:cNvPr>
                <p:cNvGrpSpPr>
                  <a:grpSpLocks/>
                </p:cNvGrpSpPr>
                <p:nvPr/>
              </p:nvGrpSpPr>
              <p:grpSpPr bwMode="auto">
                <a:xfrm>
                  <a:off x="2760" y="3780"/>
                  <a:ext cx="256" cy="232"/>
                  <a:chOff x="2760" y="3780"/>
                  <a:chExt cx="256" cy="232"/>
                </a:xfrm>
              </p:grpSpPr>
              <p:sp>
                <p:nvSpPr>
                  <p:cNvPr id="80952" name="Rectangle 28">
                    <a:extLst>
                      <a:ext uri="{FF2B5EF4-FFF2-40B4-BE49-F238E27FC236}">
                        <a16:creationId xmlns:a16="http://schemas.microsoft.com/office/drawing/2014/main" id="{C4672844-5882-4C9E-8038-1108FBE6FF90}"/>
                      </a:ext>
                    </a:extLst>
                  </p:cNvPr>
                  <p:cNvSpPr>
                    <a:spLocks noChangeArrowheads="1"/>
                  </p:cNvSpPr>
                  <p:nvPr/>
                </p:nvSpPr>
                <p:spPr bwMode="auto">
                  <a:xfrm>
                    <a:off x="2791" y="3780"/>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80953" name="Oval 29">
                    <a:extLst>
                      <a:ext uri="{FF2B5EF4-FFF2-40B4-BE49-F238E27FC236}">
                        <a16:creationId xmlns:a16="http://schemas.microsoft.com/office/drawing/2014/main" id="{DB568E9D-EDA0-4DEC-8753-9E4E7CF41A81}"/>
                      </a:ext>
                    </a:extLst>
                  </p:cNvPr>
                  <p:cNvSpPr>
                    <a:spLocks noChangeArrowheads="1"/>
                  </p:cNvSpPr>
                  <p:nvPr/>
                </p:nvSpPr>
                <p:spPr bwMode="auto">
                  <a:xfrm>
                    <a:off x="2760" y="380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0949" name="Group 33">
                  <a:extLst>
                    <a:ext uri="{FF2B5EF4-FFF2-40B4-BE49-F238E27FC236}">
                      <a16:creationId xmlns:a16="http://schemas.microsoft.com/office/drawing/2014/main" id="{9E8245ED-3E19-4000-A07A-43262667A73D}"/>
                    </a:ext>
                  </a:extLst>
                </p:cNvPr>
                <p:cNvGrpSpPr>
                  <a:grpSpLocks/>
                </p:cNvGrpSpPr>
                <p:nvPr/>
              </p:nvGrpSpPr>
              <p:grpSpPr bwMode="auto">
                <a:xfrm>
                  <a:off x="2760" y="4132"/>
                  <a:ext cx="256" cy="232"/>
                  <a:chOff x="2760" y="4132"/>
                  <a:chExt cx="256" cy="232"/>
                </a:xfrm>
              </p:grpSpPr>
              <p:sp>
                <p:nvSpPr>
                  <p:cNvPr id="80950" name="Rectangle 31">
                    <a:extLst>
                      <a:ext uri="{FF2B5EF4-FFF2-40B4-BE49-F238E27FC236}">
                        <a16:creationId xmlns:a16="http://schemas.microsoft.com/office/drawing/2014/main" id="{9162E2A4-BD20-49EC-A7BD-FB66437B8648}"/>
                      </a:ext>
                    </a:extLst>
                  </p:cNvPr>
                  <p:cNvSpPr>
                    <a:spLocks noChangeArrowheads="1"/>
                  </p:cNvSpPr>
                  <p:nvPr/>
                </p:nvSpPr>
                <p:spPr bwMode="auto">
                  <a:xfrm>
                    <a:off x="2791" y="4132"/>
                    <a:ext cx="1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80951" name="Oval 32">
                    <a:extLst>
                      <a:ext uri="{FF2B5EF4-FFF2-40B4-BE49-F238E27FC236}">
                        <a16:creationId xmlns:a16="http://schemas.microsoft.com/office/drawing/2014/main" id="{C0287C77-44FE-413E-BAF5-FB135AD6DE51}"/>
                      </a:ext>
                    </a:extLst>
                  </p:cNvPr>
                  <p:cNvSpPr>
                    <a:spLocks noChangeArrowheads="1"/>
                  </p:cNvSpPr>
                  <p:nvPr/>
                </p:nvSpPr>
                <p:spPr bwMode="auto">
                  <a:xfrm>
                    <a:off x="2760" y="415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sp>
            <p:nvSpPr>
              <p:cNvPr id="80910" name="Line 35">
                <a:extLst>
                  <a:ext uri="{FF2B5EF4-FFF2-40B4-BE49-F238E27FC236}">
                    <a16:creationId xmlns:a16="http://schemas.microsoft.com/office/drawing/2014/main" id="{A45E5AE3-4692-4E85-BE27-5B0728F808F9}"/>
                  </a:ext>
                </a:extLst>
              </p:cNvPr>
              <p:cNvSpPr>
                <a:spLocks noChangeShapeType="1"/>
              </p:cNvSpPr>
              <p:nvPr/>
            </p:nvSpPr>
            <p:spPr bwMode="auto">
              <a:xfrm flipV="1">
                <a:off x="1232" y="3568"/>
                <a:ext cx="380" cy="26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1" name="Line 36">
                <a:extLst>
                  <a:ext uri="{FF2B5EF4-FFF2-40B4-BE49-F238E27FC236}">
                    <a16:creationId xmlns:a16="http://schemas.microsoft.com/office/drawing/2014/main" id="{EC41A8AF-E8AC-4217-9E3E-3B7009892EA1}"/>
                  </a:ext>
                </a:extLst>
              </p:cNvPr>
              <p:cNvSpPr>
                <a:spLocks noChangeShapeType="1"/>
              </p:cNvSpPr>
              <p:nvPr/>
            </p:nvSpPr>
            <p:spPr bwMode="auto">
              <a:xfrm>
                <a:off x="1252" y="3880"/>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2" name="Line 37">
                <a:extLst>
                  <a:ext uri="{FF2B5EF4-FFF2-40B4-BE49-F238E27FC236}">
                    <a16:creationId xmlns:a16="http://schemas.microsoft.com/office/drawing/2014/main" id="{0ED35C11-E790-43DB-93A4-5A6E4A1AAFB2}"/>
                  </a:ext>
                </a:extLst>
              </p:cNvPr>
              <p:cNvSpPr>
                <a:spLocks noChangeShapeType="1"/>
              </p:cNvSpPr>
              <p:nvPr/>
            </p:nvSpPr>
            <p:spPr bwMode="auto">
              <a:xfrm>
                <a:off x="1232" y="3928"/>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38">
                <a:extLst>
                  <a:ext uri="{FF2B5EF4-FFF2-40B4-BE49-F238E27FC236}">
                    <a16:creationId xmlns:a16="http://schemas.microsoft.com/office/drawing/2014/main" id="{2580C706-B7D7-4577-9081-338F9CFA8910}"/>
                  </a:ext>
                </a:extLst>
              </p:cNvPr>
              <p:cNvSpPr>
                <a:spLocks noChangeShapeType="1"/>
              </p:cNvSpPr>
              <p:nvPr/>
            </p:nvSpPr>
            <p:spPr bwMode="auto">
              <a:xfrm>
                <a:off x="1860" y="3556"/>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39">
                <a:extLst>
                  <a:ext uri="{FF2B5EF4-FFF2-40B4-BE49-F238E27FC236}">
                    <a16:creationId xmlns:a16="http://schemas.microsoft.com/office/drawing/2014/main" id="{47F6727F-20FD-468F-BF6D-13DD59F72626}"/>
                  </a:ext>
                </a:extLst>
              </p:cNvPr>
              <p:cNvSpPr>
                <a:spLocks noChangeShapeType="1"/>
              </p:cNvSpPr>
              <p:nvPr/>
            </p:nvSpPr>
            <p:spPr bwMode="auto">
              <a:xfrm>
                <a:off x="1828" y="3584"/>
                <a:ext cx="372" cy="4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5" name="Line 40">
                <a:extLst>
                  <a:ext uri="{FF2B5EF4-FFF2-40B4-BE49-F238E27FC236}">
                    <a16:creationId xmlns:a16="http://schemas.microsoft.com/office/drawing/2014/main" id="{255B95BB-4D5E-4C63-A5ED-EE7BB3316AE1}"/>
                  </a:ext>
                </a:extLst>
              </p:cNvPr>
              <p:cNvSpPr>
                <a:spLocks noChangeShapeType="1"/>
              </p:cNvSpPr>
              <p:nvPr/>
            </p:nvSpPr>
            <p:spPr bwMode="auto">
              <a:xfrm flipV="1">
                <a:off x="1860" y="3736"/>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6" name="Line 41">
                <a:extLst>
                  <a:ext uri="{FF2B5EF4-FFF2-40B4-BE49-F238E27FC236}">
                    <a16:creationId xmlns:a16="http://schemas.microsoft.com/office/drawing/2014/main" id="{515F1599-8364-42C5-9EF6-C9F9022AAF25}"/>
                  </a:ext>
                </a:extLst>
              </p:cNvPr>
              <p:cNvSpPr>
                <a:spLocks noChangeShapeType="1"/>
              </p:cNvSpPr>
              <p:nvPr/>
            </p:nvSpPr>
            <p:spPr bwMode="auto">
              <a:xfrm flipV="1">
                <a:off x="1844" y="3776"/>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7" name="Line 42">
                <a:extLst>
                  <a:ext uri="{FF2B5EF4-FFF2-40B4-BE49-F238E27FC236}">
                    <a16:creationId xmlns:a16="http://schemas.microsoft.com/office/drawing/2014/main" id="{52890F29-02A8-4446-8D31-8EBE0CE27D78}"/>
                  </a:ext>
                </a:extLst>
              </p:cNvPr>
              <p:cNvSpPr>
                <a:spLocks noChangeShapeType="1"/>
              </p:cNvSpPr>
              <p:nvPr/>
            </p:nvSpPr>
            <p:spPr bwMode="auto">
              <a:xfrm flipV="1">
                <a:off x="1860" y="4088"/>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8" name="Line 43">
                <a:extLst>
                  <a:ext uri="{FF2B5EF4-FFF2-40B4-BE49-F238E27FC236}">
                    <a16:creationId xmlns:a16="http://schemas.microsoft.com/office/drawing/2014/main" id="{3D34E153-FB7C-454F-BEC3-ECD49006E15F}"/>
                  </a:ext>
                </a:extLst>
              </p:cNvPr>
              <p:cNvSpPr>
                <a:spLocks noChangeShapeType="1"/>
              </p:cNvSpPr>
              <p:nvPr/>
            </p:nvSpPr>
            <p:spPr bwMode="auto">
              <a:xfrm flipV="1">
                <a:off x="2440" y="3552"/>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9" name="Line 44">
                <a:extLst>
                  <a:ext uri="{FF2B5EF4-FFF2-40B4-BE49-F238E27FC236}">
                    <a16:creationId xmlns:a16="http://schemas.microsoft.com/office/drawing/2014/main" id="{7D4A43FE-240F-4B82-8EA5-720D7D858ABF}"/>
                  </a:ext>
                </a:extLst>
              </p:cNvPr>
              <p:cNvSpPr>
                <a:spLocks noChangeShapeType="1"/>
              </p:cNvSpPr>
              <p:nvPr/>
            </p:nvSpPr>
            <p:spPr bwMode="auto">
              <a:xfrm>
                <a:off x="2448" y="3736"/>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0" name="Line 45">
                <a:extLst>
                  <a:ext uri="{FF2B5EF4-FFF2-40B4-BE49-F238E27FC236}">
                    <a16:creationId xmlns:a16="http://schemas.microsoft.com/office/drawing/2014/main" id="{053F82A8-9550-4345-9B75-27C981C7560E}"/>
                  </a:ext>
                </a:extLst>
              </p:cNvPr>
              <p:cNvSpPr>
                <a:spLocks noChangeShapeType="1"/>
              </p:cNvSpPr>
              <p:nvPr/>
            </p:nvSpPr>
            <p:spPr bwMode="auto">
              <a:xfrm>
                <a:off x="2420" y="3772"/>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1" name="Line 46">
                <a:extLst>
                  <a:ext uri="{FF2B5EF4-FFF2-40B4-BE49-F238E27FC236}">
                    <a16:creationId xmlns:a16="http://schemas.microsoft.com/office/drawing/2014/main" id="{D9D5C34F-6A65-48ED-8AB4-F05F8DB1B7E7}"/>
                  </a:ext>
                </a:extLst>
              </p:cNvPr>
              <p:cNvSpPr>
                <a:spLocks noChangeShapeType="1"/>
              </p:cNvSpPr>
              <p:nvPr/>
            </p:nvSpPr>
            <p:spPr bwMode="auto">
              <a:xfrm flipV="1">
                <a:off x="2444" y="3912"/>
                <a:ext cx="32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2" name="Line 47">
                <a:extLst>
                  <a:ext uri="{FF2B5EF4-FFF2-40B4-BE49-F238E27FC236}">
                    <a16:creationId xmlns:a16="http://schemas.microsoft.com/office/drawing/2014/main" id="{A432C032-6669-4B22-A62A-B9DF7D569771}"/>
                  </a:ext>
                </a:extLst>
              </p:cNvPr>
              <p:cNvSpPr>
                <a:spLocks noChangeShapeType="1"/>
              </p:cNvSpPr>
              <p:nvPr/>
            </p:nvSpPr>
            <p:spPr bwMode="auto">
              <a:xfrm>
                <a:off x="3024" y="3880"/>
                <a:ext cx="40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3" name="Line 48">
                <a:extLst>
                  <a:ext uri="{FF2B5EF4-FFF2-40B4-BE49-F238E27FC236}">
                    <a16:creationId xmlns:a16="http://schemas.microsoft.com/office/drawing/2014/main" id="{2EC73436-2302-414A-B9A3-2B7A606AF6A5}"/>
                  </a:ext>
                </a:extLst>
              </p:cNvPr>
              <p:cNvSpPr>
                <a:spLocks noChangeShapeType="1"/>
              </p:cNvSpPr>
              <p:nvPr/>
            </p:nvSpPr>
            <p:spPr bwMode="auto">
              <a:xfrm>
                <a:off x="3020" y="3556"/>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4" name="Line 49">
                <a:extLst>
                  <a:ext uri="{FF2B5EF4-FFF2-40B4-BE49-F238E27FC236}">
                    <a16:creationId xmlns:a16="http://schemas.microsoft.com/office/drawing/2014/main" id="{F3BB7886-C9CE-4823-A230-82B2CDD848F2}"/>
                  </a:ext>
                </a:extLst>
              </p:cNvPr>
              <p:cNvSpPr>
                <a:spLocks noChangeShapeType="1"/>
              </p:cNvSpPr>
              <p:nvPr/>
            </p:nvSpPr>
            <p:spPr bwMode="auto">
              <a:xfrm flipV="1">
                <a:off x="3016" y="3928"/>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5" name="Rectangle 50">
                <a:extLst>
                  <a:ext uri="{FF2B5EF4-FFF2-40B4-BE49-F238E27FC236}">
                    <a16:creationId xmlns:a16="http://schemas.microsoft.com/office/drawing/2014/main" id="{BDFEB990-C6AB-4A20-A245-0D5F316351E2}"/>
                  </a:ext>
                </a:extLst>
              </p:cNvPr>
              <p:cNvSpPr>
                <a:spLocks noChangeArrowheads="1"/>
              </p:cNvSpPr>
              <p:nvPr/>
            </p:nvSpPr>
            <p:spPr bwMode="auto">
              <a:xfrm>
                <a:off x="1247" y="359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0926" name="Rectangle 51">
                <a:extLst>
                  <a:ext uri="{FF2B5EF4-FFF2-40B4-BE49-F238E27FC236}">
                    <a16:creationId xmlns:a16="http://schemas.microsoft.com/office/drawing/2014/main" id="{40D1D267-FDE8-4AF6-94DE-6CAD2B6B4F5A}"/>
                  </a:ext>
                </a:extLst>
              </p:cNvPr>
              <p:cNvSpPr>
                <a:spLocks noChangeArrowheads="1"/>
              </p:cNvSpPr>
              <p:nvPr/>
            </p:nvSpPr>
            <p:spPr bwMode="auto">
              <a:xfrm>
                <a:off x="1323" y="3727"/>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80927" name="Rectangle 52">
                <a:extLst>
                  <a:ext uri="{FF2B5EF4-FFF2-40B4-BE49-F238E27FC236}">
                    <a16:creationId xmlns:a16="http://schemas.microsoft.com/office/drawing/2014/main" id="{C5FA206F-9373-4692-9511-0AC3B2DB3742}"/>
                  </a:ext>
                </a:extLst>
              </p:cNvPr>
              <p:cNvSpPr>
                <a:spLocks noChangeArrowheads="1"/>
              </p:cNvSpPr>
              <p:nvPr/>
            </p:nvSpPr>
            <p:spPr bwMode="auto">
              <a:xfrm>
                <a:off x="1235" y="4007"/>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80928" name="Rectangle 53">
                <a:extLst>
                  <a:ext uri="{FF2B5EF4-FFF2-40B4-BE49-F238E27FC236}">
                    <a16:creationId xmlns:a16="http://schemas.microsoft.com/office/drawing/2014/main" id="{737215F1-542E-45AC-B48B-66E677D8E166}"/>
                  </a:ext>
                </a:extLst>
              </p:cNvPr>
              <p:cNvSpPr>
                <a:spLocks noChangeArrowheads="1"/>
              </p:cNvSpPr>
              <p:nvPr/>
            </p:nvSpPr>
            <p:spPr bwMode="auto">
              <a:xfrm>
                <a:off x="1911" y="3443"/>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80929" name="Rectangle 54">
                <a:extLst>
                  <a:ext uri="{FF2B5EF4-FFF2-40B4-BE49-F238E27FC236}">
                    <a16:creationId xmlns:a16="http://schemas.microsoft.com/office/drawing/2014/main" id="{DFE5C3C0-2956-4C43-9F41-50330C08B9F2}"/>
                  </a:ext>
                </a:extLst>
              </p:cNvPr>
              <p:cNvSpPr>
                <a:spLocks noChangeArrowheads="1"/>
              </p:cNvSpPr>
              <p:nvPr/>
            </p:nvSpPr>
            <p:spPr bwMode="auto">
              <a:xfrm>
                <a:off x="1763" y="361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80930" name="Rectangle 55">
                <a:extLst>
                  <a:ext uri="{FF2B5EF4-FFF2-40B4-BE49-F238E27FC236}">
                    <a16:creationId xmlns:a16="http://schemas.microsoft.com/office/drawing/2014/main" id="{971F3AC3-2794-4C4F-8083-2D4820D98FD3}"/>
                  </a:ext>
                </a:extLst>
              </p:cNvPr>
              <p:cNvSpPr>
                <a:spLocks noChangeArrowheads="1"/>
              </p:cNvSpPr>
              <p:nvPr/>
            </p:nvSpPr>
            <p:spPr bwMode="auto">
              <a:xfrm>
                <a:off x="1839" y="3807"/>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80931" name="Rectangle 56">
                <a:extLst>
                  <a:ext uri="{FF2B5EF4-FFF2-40B4-BE49-F238E27FC236}">
                    <a16:creationId xmlns:a16="http://schemas.microsoft.com/office/drawing/2014/main" id="{152DDD6D-0B16-4D8A-AB41-A1E50215F051}"/>
                  </a:ext>
                </a:extLst>
              </p:cNvPr>
              <p:cNvSpPr>
                <a:spLocks noChangeArrowheads="1"/>
              </p:cNvSpPr>
              <p:nvPr/>
            </p:nvSpPr>
            <p:spPr bwMode="auto">
              <a:xfrm>
                <a:off x="1767" y="399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0932" name="Rectangle 57">
                <a:extLst>
                  <a:ext uri="{FF2B5EF4-FFF2-40B4-BE49-F238E27FC236}">
                    <a16:creationId xmlns:a16="http://schemas.microsoft.com/office/drawing/2014/main" id="{D367F891-6557-494D-943F-B03E6A4B775C}"/>
                  </a:ext>
                </a:extLst>
              </p:cNvPr>
              <p:cNvSpPr>
                <a:spLocks noChangeArrowheads="1"/>
              </p:cNvSpPr>
              <p:nvPr/>
            </p:nvSpPr>
            <p:spPr bwMode="auto">
              <a:xfrm>
                <a:off x="1899" y="415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80933" name="Rectangle 58">
                <a:extLst>
                  <a:ext uri="{FF2B5EF4-FFF2-40B4-BE49-F238E27FC236}">
                    <a16:creationId xmlns:a16="http://schemas.microsoft.com/office/drawing/2014/main" id="{41FDA04E-AB06-4AC4-B6A8-C4E52B706E3A}"/>
                  </a:ext>
                </a:extLst>
              </p:cNvPr>
              <p:cNvSpPr>
                <a:spLocks noChangeArrowheads="1"/>
              </p:cNvSpPr>
              <p:nvPr/>
            </p:nvSpPr>
            <p:spPr bwMode="auto">
              <a:xfrm>
                <a:off x="2407" y="3503"/>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80934" name="Rectangle 59">
                <a:extLst>
                  <a:ext uri="{FF2B5EF4-FFF2-40B4-BE49-F238E27FC236}">
                    <a16:creationId xmlns:a16="http://schemas.microsoft.com/office/drawing/2014/main" id="{3F558D30-CE71-41E0-B64A-BFCEAC9AB007}"/>
                  </a:ext>
                </a:extLst>
              </p:cNvPr>
              <p:cNvSpPr>
                <a:spLocks noChangeArrowheads="1"/>
              </p:cNvSpPr>
              <p:nvPr/>
            </p:nvSpPr>
            <p:spPr bwMode="auto">
              <a:xfrm>
                <a:off x="2491" y="3635"/>
                <a:ext cx="17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80935" name="Rectangle 60">
                <a:extLst>
                  <a:ext uri="{FF2B5EF4-FFF2-40B4-BE49-F238E27FC236}">
                    <a16:creationId xmlns:a16="http://schemas.microsoft.com/office/drawing/2014/main" id="{78927787-4300-4AD4-998D-20843DDDA8BA}"/>
                  </a:ext>
                </a:extLst>
              </p:cNvPr>
              <p:cNvSpPr>
                <a:spLocks noChangeArrowheads="1"/>
              </p:cNvSpPr>
              <p:nvPr/>
            </p:nvSpPr>
            <p:spPr bwMode="auto">
              <a:xfrm>
                <a:off x="2371" y="381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80936" name="Rectangle 61">
                <a:extLst>
                  <a:ext uri="{FF2B5EF4-FFF2-40B4-BE49-F238E27FC236}">
                    <a16:creationId xmlns:a16="http://schemas.microsoft.com/office/drawing/2014/main" id="{ABC3F836-ADF8-4D50-AD46-13B78C72F6D0}"/>
                  </a:ext>
                </a:extLst>
              </p:cNvPr>
              <p:cNvSpPr>
                <a:spLocks noChangeArrowheads="1"/>
              </p:cNvSpPr>
              <p:nvPr/>
            </p:nvSpPr>
            <p:spPr bwMode="auto">
              <a:xfrm>
                <a:off x="2431" y="4003"/>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80937" name="Rectangle 62">
                <a:extLst>
                  <a:ext uri="{FF2B5EF4-FFF2-40B4-BE49-F238E27FC236}">
                    <a16:creationId xmlns:a16="http://schemas.microsoft.com/office/drawing/2014/main" id="{16DD32D0-7F79-4861-85CD-BC5406E28078}"/>
                  </a:ext>
                </a:extLst>
              </p:cNvPr>
              <p:cNvSpPr>
                <a:spLocks noChangeArrowheads="1"/>
              </p:cNvSpPr>
              <p:nvPr/>
            </p:nvSpPr>
            <p:spPr bwMode="auto">
              <a:xfrm>
                <a:off x="3103" y="349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0938" name="Rectangle 63">
                <a:extLst>
                  <a:ext uri="{FF2B5EF4-FFF2-40B4-BE49-F238E27FC236}">
                    <a16:creationId xmlns:a16="http://schemas.microsoft.com/office/drawing/2014/main" id="{60C28479-E38C-49BA-B3AE-823414C86970}"/>
                  </a:ext>
                </a:extLst>
              </p:cNvPr>
              <p:cNvSpPr>
                <a:spLocks noChangeArrowheads="1"/>
              </p:cNvSpPr>
              <p:nvPr/>
            </p:nvSpPr>
            <p:spPr bwMode="auto">
              <a:xfrm>
                <a:off x="3087" y="3715"/>
                <a:ext cx="1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80939" name="Rectangle 64">
                <a:extLst>
                  <a:ext uri="{FF2B5EF4-FFF2-40B4-BE49-F238E27FC236}">
                    <a16:creationId xmlns:a16="http://schemas.microsoft.com/office/drawing/2014/main" id="{6126CB75-17C9-4D0A-BB1D-EFC38EF300B4}"/>
                  </a:ext>
                </a:extLst>
              </p:cNvPr>
              <p:cNvSpPr>
                <a:spLocks noChangeArrowheads="1"/>
              </p:cNvSpPr>
              <p:nvPr/>
            </p:nvSpPr>
            <p:spPr bwMode="auto">
              <a:xfrm>
                <a:off x="3119" y="4071"/>
                <a:ext cx="1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grpSp>
        <p:sp>
          <p:nvSpPr>
            <p:cNvPr id="80902" name="Rectangle 66">
              <a:extLst>
                <a:ext uri="{FF2B5EF4-FFF2-40B4-BE49-F238E27FC236}">
                  <a16:creationId xmlns:a16="http://schemas.microsoft.com/office/drawing/2014/main" id="{D9D49F56-1FA8-46D1-A7E1-796F205B135F}"/>
                </a:ext>
              </a:extLst>
            </p:cNvPr>
            <p:cNvSpPr>
              <a:spLocks noChangeArrowheads="1"/>
            </p:cNvSpPr>
            <p:nvPr/>
          </p:nvSpPr>
          <p:spPr bwMode="auto">
            <a:xfrm>
              <a:off x="963" y="3198"/>
              <a:ext cx="1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80903" name="Rectangle 67">
              <a:extLst>
                <a:ext uri="{FF2B5EF4-FFF2-40B4-BE49-F238E27FC236}">
                  <a16:creationId xmlns:a16="http://schemas.microsoft.com/office/drawing/2014/main" id="{853D53FD-9E97-4C6B-8120-8DFE0AFE9861}"/>
                </a:ext>
              </a:extLst>
            </p:cNvPr>
            <p:cNvSpPr>
              <a:spLocks noChangeArrowheads="1"/>
            </p:cNvSpPr>
            <p:nvPr/>
          </p:nvSpPr>
          <p:spPr bwMode="auto">
            <a:xfrm>
              <a:off x="1563" y="3198"/>
              <a:ext cx="1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80904" name="Rectangle 68">
              <a:extLst>
                <a:ext uri="{FF2B5EF4-FFF2-40B4-BE49-F238E27FC236}">
                  <a16:creationId xmlns:a16="http://schemas.microsoft.com/office/drawing/2014/main" id="{8CF1F969-7746-4475-9837-80836F88E5CE}"/>
                </a:ext>
              </a:extLst>
            </p:cNvPr>
            <p:cNvSpPr>
              <a:spLocks noChangeArrowheads="1"/>
            </p:cNvSpPr>
            <p:nvPr/>
          </p:nvSpPr>
          <p:spPr bwMode="auto">
            <a:xfrm>
              <a:off x="2163" y="3198"/>
              <a:ext cx="1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80905" name="Rectangle 69">
              <a:extLst>
                <a:ext uri="{FF2B5EF4-FFF2-40B4-BE49-F238E27FC236}">
                  <a16:creationId xmlns:a16="http://schemas.microsoft.com/office/drawing/2014/main" id="{AEC49FB7-C523-4C89-8289-E46DFB13144F}"/>
                </a:ext>
              </a:extLst>
            </p:cNvPr>
            <p:cNvSpPr>
              <a:spLocks noChangeArrowheads="1"/>
            </p:cNvSpPr>
            <p:nvPr/>
          </p:nvSpPr>
          <p:spPr bwMode="auto">
            <a:xfrm>
              <a:off x="2747" y="3198"/>
              <a:ext cx="1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80906" name="Rectangle 70">
              <a:extLst>
                <a:ext uri="{FF2B5EF4-FFF2-40B4-BE49-F238E27FC236}">
                  <a16:creationId xmlns:a16="http://schemas.microsoft.com/office/drawing/2014/main" id="{B8319E62-F3FB-4C8B-B3E3-3EE02839253F}"/>
                </a:ext>
              </a:extLst>
            </p:cNvPr>
            <p:cNvSpPr>
              <a:spLocks noChangeArrowheads="1"/>
            </p:cNvSpPr>
            <p:nvPr/>
          </p:nvSpPr>
          <p:spPr bwMode="auto">
            <a:xfrm>
              <a:off x="3363" y="3198"/>
              <a:ext cx="1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80907" name="Rectangle 71">
              <a:extLst>
                <a:ext uri="{FF2B5EF4-FFF2-40B4-BE49-F238E27FC236}">
                  <a16:creationId xmlns:a16="http://schemas.microsoft.com/office/drawing/2014/main" id="{48384AC7-56DD-4FA1-8F7D-04F41D705AC6}"/>
                </a:ext>
              </a:extLst>
            </p:cNvPr>
            <p:cNvSpPr>
              <a:spLocks noChangeArrowheads="1"/>
            </p:cNvSpPr>
            <p:nvPr/>
          </p:nvSpPr>
          <p:spPr bwMode="auto">
            <a:xfrm>
              <a:off x="771" y="3750"/>
              <a:ext cx="29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80908" name="Rectangle 72">
              <a:extLst>
                <a:ext uri="{FF2B5EF4-FFF2-40B4-BE49-F238E27FC236}">
                  <a16:creationId xmlns:a16="http://schemas.microsoft.com/office/drawing/2014/main" id="{1312F5D1-4FC2-436A-B27C-C80800895DD3}"/>
                </a:ext>
              </a:extLst>
            </p:cNvPr>
            <p:cNvSpPr>
              <a:spLocks noChangeArrowheads="1"/>
            </p:cNvSpPr>
            <p:nvPr/>
          </p:nvSpPr>
          <p:spPr bwMode="auto">
            <a:xfrm>
              <a:off x="3683" y="3766"/>
              <a:ext cx="3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9" name="Rectangle 71">
            <a:extLst>
              <a:ext uri="{FF2B5EF4-FFF2-40B4-BE49-F238E27FC236}">
                <a16:creationId xmlns:a16="http://schemas.microsoft.com/office/drawing/2014/main" id="{4350BCAC-7514-44C8-9EAC-A74CB5D40C69}"/>
              </a:ext>
            </a:extLst>
          </p:cNvPr>
          <p:cNvSpPr>
            <a:spLocks noGrp="1" noChangeArrowheads="1"/>
          </p:cNvSpPr>
          <p:nvPr>
            <p:ph type="title"/>
          </p:nvPr>
        </p:nvSpPr>
        <p:spPr>
          <a:xfrm>
            <a:off x="2012950" y="620713"/>
            <a:ext cx="8229600" cy="1066800"/>
          </a:xfrm>
        </p:spPr>
        <p:txBody>
          <a:bodyPr>
            <a:normAutofit fontScale="90000"/>
          </a:bodyPr>
          <a:lstStyle/>
          <a:p>
            <a:pPr>
              <a:defRPr/>
            </a:pPr>
            <a:r>
              <a:rPr lang="es-ES_tradnl" dirty="0"/>
              <a:t>Camino de coste mínimo en un grafo </a:t>
            </a:r>
            <a:r>
              <a:rPr lang="es-ES_tradnl" dirty="0" err="1"/>
              <a:t>multietapa</a:t>
            </a:r>
            <a:endParaRPr lang="es-ES_tradnl" dirty="0"/>
          </a:p>
        </p:txBody>
      </p:sp>
      <p:sp>
        <p:nvSpPr>
          <p:cNvPr id="82946" name="Rectangle 2">
            <a:extLst>
              <a:ext uri="{FF2B5EF4-FFF2-40B4-BE49-F238E27FC236}">
                <a16:creationId xmlns:a16="http://schemas.microsoft.com/office/drawing/2014/main" id="{40710478-A4B7-44DB-9A35-03C28BA79E67}"/>
              </a:ext>
            </a:extLst>
          </p:cNvPr>
          <p:cNvSpPr>
            <a:spLocks noGrp="1"/>
          </p:cNvSpPr>
          <p:nvPr>
            <p:ph idx="1"/>
          </p:nvPr>
        </p:nvSpPr>
        <p:spPr>
          <a:xfrm>
            <a:off x="1998663" y="1984375"/>
            <a:ext cx="8229600" cy="4324350"/>
          </a:xfrm>
        </p:spPr>
        <p:txBody>
          <a:bodyPr/>
          <a:lstStyle/>
          <a:p>
            <a:r>
              <a:rPr lang="es-ES_tradnl" altLang="en-US"/>
              <a:t>El problema: Encontrar un camino de coste mínimo que vaya de </a:t>
            </a:r>
            <a:r>
              <a:rPr lang="es-ES_tradnl" altLang="en-US" i="1"/>
              <a:t>o</a:t>
            </a:r>
            <a:r>
              <a:rPr lang="es-ES_tradnl" altLang="en-US"/>
              <a:t> a </a:t>
            </a:r>
            <a:r>
              <a:rPr lang="es-ES_tradnl" altLang="en-US" i="1"/>
              <a:t>d</a:t>
            </a:r>
            <a:r>
              <a:rPr lang="es-ES_tradnl" altLang="en-US"/>
              <a:t>.</a:t>
            </a:r>
          </a:p>
          <a:p>
            <a:pPr lvl="1"/>
            <a:r>
              <a:rPr lang="es-ES_tradnl" altLang="en-US" sz="2200"/>
              <a:t>Todo camino de </a:t>
            </a:r>
            <a:r>
              <a:rPr lang="es-ES_tradnl" altLang="en-US" sz="2200" i="1"/>
              <a:t>o</a:t>
            </a:r>
            <a:r>
              <a:rPr lang="es-ES_tradnl" altLang="en-US" sz="2200"/>
              <a:t> a </a:t>
            </a:r>
            <a:r>
              <a:rPr lang="es-ES_tradnl" altLang="en-US" sz="2200" i="1"/>
              <a:t>d</a:t>
            </a:r>
            <a:r>
              <a:rPr lang="es-ES_tradnl" altLang="en-US" sz="2200"/>
              <a:t> tiene exactamente un vértice en cada </a:t>
            </a:r>
            <a:r>
              <a:rPr lang="es-ES_tradnl" altLang="en-US" sz="2200" i="1"/>
              <a:t>V</a:t>
            </a:r>
            <a:r>
              <a:rPr lang="es-ES_tradnl" altLang="en-US" sz="2200" i="1" baseline="-25000"/>
              <a:t>i</a:t>
            </a:r>
            <a:r>
              <a:rPr lang="es-ES_tradnl" altLang="en-US" sz="2200"/>
              <a:t>, por eso se dice que cada </a:t>
            </a:r>
            <a:r>
              <a:rPr lang="es-ES_tradnl" altLang="en-US" sz="2200" i="1"/>
              <a:t>V</a:t>
            </a:r>
            <a:r>
              <a:rPr lang="es-ES_tradnl" altLang="en-US" sz="2200" i="1" baseline="-25000"/>
              <a:t>i</a:t>
            </a:r>
            <a:r>
              <a:rPr lang="es-ES_tradnl" altLang="en-US" sz="2200"/>
              <a:t> define una etapa del grafo.</a:t>
            </a:r>
          </a:p>
        </p:txBody>
      </p:sp>
      <p:grpSp>
        <p:nvGrpSpPr>
          <p:cNvPr id="82947" name="Group 70">
            <a:extLst>
              <a:ext uri="{FF2B5EF4-FFF2-40B4-BE49-F238E27FC236}">
                <a16:creationId xmlns:a16="http://schemas.microsoft.com/office/drawing/2014/main" id="{CC0CA1C9-F3F4-4095-B6C4-9816AA4B85B3}"/>
              </a:ext>
            </a:extLst>
          </p:cNvPr>
          <p:cNvGrpSpPr>
            <a:grpSpLocks/>
          </p:cNvGrpSpPr>
          <p:nvPr/>
        </p:nvGrpSpPr>
        <p:grpSpPr bwMode="auto">
          <a:xfrm>
            <a:off x="3071814" y="4076702"/>
            <a:ext cx="6878637" cy="2010231"/>
            <a:chOff x="787" y="2814"/>
            <a:chExt cx="3250" cy="1142"/>
          </a:xfrm>
        </p:grpSpPr>
        <p:grpSp>
          <p:nvGrpSpPr>
            <p:cNvPr id="82949" name="Group 5">
              <a:extLst>
                <a:ext uri="{FF2B5EF4-FFF2-40B4-BE49-F238E27FC236}">
                  <a16:creationId xmlns:a16="http://schemas.microsoft.com/office/drawing/2014/main" id="{F7CEA7BD-E80A-496E-8575-47373D7C9736}"/>
                </a:ext>
              </a:extLst>
            </p:cNvPr>
            <p:cNvGrpSpPr>
              <a:grpSpLocks/>
            </p:cNvGrpSpPr>
            <p:nvPr/>
          </p:nvGrpSpPr>
          <p:grpSpPr bwMode="auto">
            <a:xfrm>
              <a:off x="3452" y="3396"/>
              <a:ext cx="256" cy="208"/>
              <a:chOff x="3452" y="3396"/>
              <a:chExt cx="256" cy="208"/>
            </a:xfrm>
          </p:grpSpPr>
          <p:sp>
            <p:nvSpPr>
              <p:cNvPr id="83014" name="Rectangle 3">
                <a:extLst>
                  <a:ext uri="{FF2B5EF4-FFF2-40B4-BE49-F238E27FC236}">
                    <a16:creationId xmlns:a16="http://schemas.microsoft.com/office/drawing/2014/main" id="{DB943E1D-78D6-44C5-8B0E-C294A6829111}"/>
                  </a:ext>
                </a:extLst>
              </p:cNvPr>
              <p:cNvSpPr>
                <a:spLocks noChangeArrowheads="1"/>
              </p:cNvSpPr>
              <p:nvPr/>
            </p:nvSpPr>
            <p:spPr bwMode="auto">
              <a:xfrm>
                <a:off x="3459" y="3396"/>
                <a:ext cx="2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83015" name="Oval 4">
                <a:extLst>
                  <a:ext uri="{FF2B5EF4-FFF2-40B4-BE49-F238E27FC236}">
                    <a16:creationId xmlns:a16="http://schemas.microsoft.com/office/drawing/2014/main" id="{16EE5872-BE1A-4CE7-9B90-7B07ADD993EF}"/>
                  </a:ext>
                </a:extLst>
              </p:cNvPr>
              <p:cNvSpPr>
                <a:spLocks noChangeArrowheads="1"/>
              </p:cNvSpPr>
              <p:nvPr/>
            </p:nvSpPr>
            <p:spPr bwMode="auto">
              <a:xfrm>
                <a:off x="3452" y="3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0" name="Group 8">
              <a:extLst>
                <a:ext uri="{FF2B5EF4-FFF2-40B4-BE49-F238E27FC236}">
                  <a16:creationId xmlns:a16="http://schemas.microsoft.com/office/drawing/2014/main" id="{016D7F84-68E9-4C7C-BE85-E4C6F9DCFC83}"/>
                </a:ext>
              </a:extLst>
            </p:cNvPr>
            <p:cNvGrpSpPr>
              <a:grpSpLocks/>
            </p:cNvGrpSpPr>
            <p:nvPr/>
          </p:nvGrpSpPr>
          <p:grpSpPr bwMode="auto">
            <a:xfrm>
              <a:off x="1004" y="3396"/>
              <a:ext cx="256" cy="208"/>
              <a:chOff x="1004" y="3396"/>
              <a:chExt cx="256" cy="208"/>
            </a:xfrm>
          </p:grpSpPr>
          <p:sp>
            <p:nvSpPr>
              <p:cNvPr id="83012" name="Rectangle 6">
                <a:extLst>
                  <a:ext uri="{FF2B5EF4-FFF2-40B4-BE49-F238E27FC236}">
                    <a16:creationId xmlns:a16="http://schemas.microsoft.com/office/drawing/2014/main" id="{456551AA-1FAA-4386-8BB2-5EE673A64BF9}"/>
                  </a:ext>
                </a:extLst>
              </p:cNvPr>
              <p:cNvSpPr>
                <a:spLocks noChangeArrowheads="1"/>
              </p:cNvSpPr>
              <p:nvPr/>
            </p:nvSpPr>
            <p:spPr bwMode="auto">
              <a:xfrm>
                <a:off x="1035" y="3396"/>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83013" name="Oval 7">
                <a:extLst>
                  <a:ext uri="{FF2B5EF4-FFF2-40B4-BE49-F238E27FC236}">
                    <a16:creationId xmlns:a16="http://schemas.microsoft.com/office/drawing/2014/main" id="{C13F5D18-5063-421B-86D1-082BB2535DEA}"/>
                  </a:ext>
                </a:extLst>
              </p:cNvPr>
              <p:cNvSpPr>
                <a:spLocks noChangeArrowheads="1"/>
              </p:cNvSpPr>
              <p:nvPr/>
            </p:nvSpPr>
            <p:spPr bwMode="auto">
              <a:xfrm>
                <a:off x="1004" y="3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1" name="Group 11">
              <a:extLst>
                <a:ext uri="{FF2B5EF4-FFF2-40B4-BE49-F238E27FC236}">
                  <a16:creationId xmlns:a16="http://schemas.microsoft.com/office/drawing/2014/main" id="{1F8C2C9F-B7D2-4299-93A8-6019F2C0EB61}"/>
                </a:ext>
              </a:extLst>
            </p:cNvPr>
            <p:cNvGrpSpPr>
              <a:grpSpLocks/>
            </p:cNvGrpSpPr>
            <p:nvPr/>
          </p:nvGrpSpPr>
          <p:grpSpPr bwMode="auto">
            <a:xfrm>
              <a:off x="1616" y="3044"/>
              <a:ext cx="256" cy="208"/>
              <a:chOff x="1616" y="3044"/>
              <a:chExt cx="256" cy="208"/>
            </a:xfrm>
          </p:grpSpPr>
          <p:sp>
            <p:nvSpPr>
              <p:cNvPr id="83010" name="Rectangle 9">
                <a:extLst>
                  <a:ext uri="{FF2B5EF4-FFF2-40B4-BE49-F238E27FC236}">
                    <a16:creationId xmlns:a16="http://schemas.microsoft.com/office/drawing/2014/main" id="{2376E626-93B2-4C6C-AB89-8DAA5CC284A6}"/>
                  </a:ext>
                </a:extLst>
              </p:cNvPr>
              <p:cNvSpPr>
                <a:spLocks noChangeArrowheads="1"/>
              </p:cNvSpPr>
              <p:nvPr/>
            </p:nvSpPr>
            <p:spPr bwMode="auto">
              <a:xfrm>
                <a:off x="1647" y="3044"/>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83011" name="Oval 10">
                <a:extLst>
                  <a:ext uri="{FF2B5EF4-FFF2-40B4-BE49-F238E27FC236}">
                    <a16:creationId xmlns:a16="http://schemas.microsoft.com/office/drawing/2014/main" id="{8C129FD7-A0D3-4915-B299-9B44A17B6BE4}"/>
                  </a:ext>
                </a:extLst>
              </p:cNvPr>
              <p:cNvSpPr>
                <a:spLocks noChangeArrowheads="1"/>
              </p:cNvSpPr>
              <p:nvPr/>
            </p:nvSpPr>
            <p:spPr bwMode="auto">
              <a:xfrm>
                <a:off x="1616" y="3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2" name="Group 14">
              <a:extLst>
                <a:ext uri="{FF2B5EF4-FFF2-40B4-BE49-F238E27FC236}">
                  <a16:creationId xmlns:a16="http://schemas.microsoft.com/office/drawing/2014/main" id="{06410679-D7BE-4F29-BD17-2F73522BEF28}"/>
                </a:ext>
              </a:extLst>
            </p:cNvPr>
            <p:cNvGrpSpPr>
              <a:grpSpLocks/>
            </p:cNvGrpSpPr>
            <p:nvPr/>
          </p:nvGrpSpPr>
          <p:grpSpPr bwMode="auto">
            <a:xfrm>
              <a:off x="1616" y="3396"/>
              <a:ext cx="256" cy="208"/>
              <a:chOff x="1616" y="3396"/>
              <a:chExt cx="256" cy="208"/>
            </a:xfrm>
          </p:grpSpPr>
          <p:sp>
            <p:nvSpPr>
              <p:cNvPr id="83008" name="Rectangle 12">
                <a:extLst>
                  <a:ext uri="{FF2B5EF4-FFF2-40B4-BE49-F238E27FC236}">
                    <a16:creationId xmlns:a16="http://schemas.microsoft.com/office/drawing/2014/main" id="{745FF047-D696-429D-98C6-8B734058B6E8}"/>
                  </a:ext>
                </a:extLst>
              </p:cNvPr>
              <p:cNvSpPr>
                <a:spLocks noChangeArrowheads="1"/>
              </p:cNvSpPr>
              <p:nvPr/>
            </p:nvSpPr>
            <p:spPr bwMode="auto">
              <a:xfrm>
                <a:off x="1647" y="3396"/>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83009" name="Oval 13">
                <a:extLst>
                  <a:ext uri="{FF2B5EF4-FFF2-40B4-BE49-F238E27FC236}">
                    <a16:creationId xmlns:a16="http://schemas.microsoft.com/office/drawing/2014/main" id="{4D0B13EC-DF47-4C4B-901C-5BFFAA8E7975}"/>
                  </a:ext>
                </a:extLst>
              </p:cNvPr>
              <p:cNvSpPr>
                <a:spLocks noChangeArrowheads="1"/>
              </p:cNvSpPr>
              <p:nvPr/>
            </p:nvSpPr>
            <p:spPr bwMode="auto">
              <a:xfrm>
                <a:off x="1616" y="3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3" name="Group 17">
              <a:extLst>
                <a:ext uri="{FF2B5EF4-FFF2-40B4-BE49-F238E27FC236}">
                  <a16:creationId xmlns:a16="http://schemas.microsoft.com/office/drawing/2014/main" id="{E8DD159D-E4EF-4006-BA4A-3A6160E8A559}"/>
                </a:ext>
              </a:extLst>
            </p:cNvPr>
            <p:cNvGrpSpPr>
              <a:grpSpLocks/>
            </p:cNvGrpSpPr>
            <p:nvPr/>
          </p:nvGrpSpPr>
          <p:grpSpPr bwMode="auto">
            <a:xfrm>
              <a:off x="1616" y="3748"/>
              <a:ext cx="256" cy="208"/>
              <a:chOff x="1616" y="3748"/>
              <a:chExt cx="256" cy="208"/>
            </a:xfrm>
          </p:grpSpPr>
          <p:sp>
            <p:nvSpPr>
              <p:cNvPr id="83006" name="Rectangle 15">
                <a:extLst>
                  <a:ext uri="{FF2B5EF4-FFF2-40B4-BE49-F238E27FC236}">
                    <a16:creationId xmlns:a16="http://schemas.microsoft.com/office/drawing/2014/main" id="{FD69CC10-3F52-4CA4-ADF8-9D8581FAC347}"/>
                  </a:ext>
                </a:extLst>
              </p:cNvPr>
              <p:cNvSpPr>
                <a:spLocks noChangeArrowheads="1"/>
              </p:cNvSpPr>
              <p:nvPr/>
            </p:nvSpPr>
            <p:spPr bwMode="auto">
              <a:xfrm>
                <a:off x="1647" y="3748"/>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83007" name="Oval 16">
                <a:extLst>
                  <a:ext uri="{FF2B5EF4-FFF2-40B4-BE49-F238E27FC236}">
                    <a16:creationId xmlns:a16="http://schemas.microsoft.com/office/drawing/2014/main" id="{91CC6E66-8581-480F-8272-FC9B5A33A7C7}"/>
                  </a:ext>
                </a:extLst>
              </p:cNvPr>
              <p:cNvSpPr>
                <a:spLocks noChangeArrowheads="1"/>
              </p:cNvSpPr>
              <p:nvPr/>
            </p:nvSpPr>
            <p:spPr bwMode="auto">
              <a:xfrm>
                <a:off x="1616" y="377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4" name="Group 20">
              <a:extLst>
                <a:ext uri="{FF2B5EF4-FFF2-40B4-BE49-F238E27FC236}">
                  <a16:creationId xmlns:a16="http://schemas.microsoft.com/office/drawing/2014/main" id="{D8927B8D-B8EA-4A3B-8B04-E59DDFBD4E8D}"/>
                </a:ext>
              </a:extLst>
            </p:cNvPr>
            <p:cNvGrpSpPr>
              <a:grpSpLocks/>
            </p:cNvGrpSpPr>
            <p:nvPr/>
          </p:nvGrpSpPr>
          <p:grpSpPr bwMode="auto">
            <a:xfrm>
              <a:off x="2200" y="3236"/>
              <a:ext cx="256" cy="208"/>
              <a:chOff x="2200" y="3236"/>
              <a:chExt cx="256" cy="208"/>
            </a:xfrm>
          </p:grpSpPr>
          <p:sp>
            <p:nvSpPr>
              <p:cNvPr id="83004" name="Rectangle 18">
                <a:extLst>
                  <a:ext uri="{FF2B5EF4-FFF2-40B4-BE49-F238E27FC236}">
                    <a16:creationId xmlns:a16="http://schemas.microsoft.com/office/drawing/2014/main" id="{4345BBF6-F838-4AC1-89FA-B924402DE2C8}"/>
                  </a:ext>
                </a:extLst>
              </p:cNvPr>
              <p:cNvSpPr>
                <a:spLocks noChangeArrowheads="1"/>
              </p:cNvSpPr>
              <p:nvPr/>
            </p:nvSpPr>
            <p:spPr bwMode="auto">
              <a:xfrm>
                <a:off x="2231" y="3236"/>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83005" name="Oval 19">
                <a:extLst>
                  <a:ext uri="{FF2B5EF4-FFF2-40B4-BE49-F238E27FC236}">
                    <a16:creationId xmlns:a16="http://schemas.microsoft.com/office/drawing/2014/main" id="{88E036D7-2E1E-44DD-8324-D30589DB3297}"/>
                  </a:ext>
                </a:extLst>
              </p:cNvPr>
              <p:cNvSpPr>
                <a:spLocks noChangeArrowheads="1"/>
              </p:cNvSpPr>
              <p:nvPr/>
            </p:nvSpPr>
            <p:spPr bwMode="auto">
              <a:xfrm>
                <a:off x="2200" y="326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5" name="Group 23">
              <a:extLst>
                <a:ext uri="{FF2B5EF4-FFF2-40B4-BE49-F238E27FC236}">
                  <a16:creationId xmlns:a16="http://schemas.microsoft.com/office/drawing/2014/main" id="{C73EEA5B-E8CB-4490-8813-11CD4618290F}"/>
                </a:ext>
              </a:extLst>
            </p:cNvPr>
            <p:cNvGrpSpPr>
              <a:grpSpLocks/>
            </p:cNvGrpSpPr>
            <p:nvPr/>
          </p:nvGrpSpPr>
          <p:grpSpPr bwMode="auto">
            <a:xfrm>
              <a:off x="2200" y="3588"/>
              <a:ext cx="256" cy="208"/>
              <a:chOff x="2200" y="3588"/>
              <a:chExt cx="256" cy="208"/>
            </a:xfrm>
          </p:grpSpPr>
          <p:sp>
            <p:nvSpPr>
              <p:cNvPr id="83002" name="Rectangle 21">
                <a:extLst>
                  <a:ext uri="{FF2B5EF4-FFF2-40B4-BE49-F238E27FC236}">
                    <a16:creationId xmlns:a16="http://schemas.microsoft.com/office/drawing/2014/main" id="{E5EE86C4-490A-4A6A-A1DC-510F5E805984}"/>
                  </a:ext>
                </a:extLst>
              </p:cNvPr>
              <p:cNvSpPr>
                <a:spLocks noChangeArrowheads="1"/>
              </p:cNvSpPr>
              <p:nvPr/>
            </p:nvSpPr>
            <p:spPr bwMode="auto">
              <a:xfrm>
                <a:off x="2231" y="3588"/>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83003" name="Oval 22">
                <a:extLst>
                  <a:ext uri="{FF2B5EF4-FFF2-40B4-BE49-F238E27FC236}">
                    <a16:creationId xmlns:a16="http://schemas.microsoft.com/office/drawing/2014/main" id="{23E0F120-40D7-44E9-B989-E4FFEAEDD3BD}"/>
                  </a:ext>
                </a:extLst>
              </p:cNvPr>
              <p:cNvSpPr>
                <a:spLocks noChangeArrowheads="1"/>
              </p:cNvSpPr>
              <p:nvPr/>
            </p:nvSpPr>
            <p:spPr bwMode="auto">
              <a:xfrm>
                <a:off x="2200" y="361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6" name="Group 26">
              <a:extLst>
                <a:ext uri="{FF2B5EF4-FFF2-40B4-BE49-F238E27FC236}">
                  <a16:creationId xmlns:a16="http://schemas.microsoft.com/office/drawing/2014/main" id="{A3F7C919-199B-4493-BC61-123A74E44F04}"/>
                </a:ext>
              </a:extLst>
            </p:cNvPr>
            <p:cNvGrpSpPr>
              <a:grpSpLocks/>
            </p:cNvGrpSpPr>
            <p:nvPr/>
          </p:nvGrpSpPr>
          <p:grpSpPr bwMode="auto">
            <a:xfrm>
              <a:off x="2776" y="3044"/>
              <a:ext cx="256" cy="208"/>
              <a:chOff x="2776" y="3044"/>
              <a:chExt cx="256" cy="208"/>
            </a:xfrm>
          </p:grpSpPr>
          <p:sp>
            <p:nvSpPr>
              <p:cNvPr id="83000" name="Rectangle 24">
                <a:extLst>
                  <a:ext uri="{FF2B5EF4-FFF2-40B4-BE49-F238E27FC236}">
                    <a16:creationId xmlns:a16="http://schemas.microsoft.com/office/drawing/2014/main" id="{D436B0A3-671E-4568-8DBC-B9083D14D6E1}"/>
                  </a:ext>
                </a:extLst>
              </p:cNvPr>
              <p:cNvSpPr>
                <a:spLocks noChangeArrowheads="1"/>
              </p:cNvSpPr>
              <p:nvPr/>
            </p:nvSpPr>
            <p:spPr bwMode="auto">
              <a:xfrm>
                <a:off x="2807" y="3044"/>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83001" name="Oval 25">
                <a:extLst>
                  <a:ext uri="{FF2B5EF4-FFF2-40B4-BE49-F238E27FC236}">
                    <a16:creationId xmlns:a16="http://schemas.microsoft.com/office/drawing/2014/main" id="{7A217C98-44AF-4B05-A4B6-29A703A2A81B}"/>
                  </a:ext>
                </a:extLst>
              </p:cNvPr>
              <p:cNvSpPr>
                <a:spLocks noChangeArrowheads="1"/>
              </p:cNvSpPr>
              <p:nvPr/>
            </p:nvSpPr>
            <p:spPr bwMode="auto">
              <a:xfrm>
                <a:off x="2776" y="3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7" name="Group 29">
              <a:extLst>
                <a:ext uri="{FF2B5EF4-FFF2-40B4-BE49-F238E27FC236}">
                  <a16:creationId xmlns:a16="http://schemas.microsoft.com/office/drawing/2014/main" id="{3087B9C3-959C-4449-AD80-9699454747D4}"/>
                </a:ext>
              </a:extLst>
            </p:cNvPr>
            <p:cNvGrpSpPr>
              <a:grpSpLocks/>
            </p:cNvGrpSpPr>
            <p:nvPr/>
          </p:nvGrpSpPr>
          <p:grpSpPr bwMode="auto">
            <a:xfrm>
              <a:off x="2776" y="3396"/>
              <a:ext cx="256" cy="208"/>
              <a:chOff x="2776" y="3396"/>
              <a:chExt cx="256" cy="208"/>
            </a:xfrm>
          </p:grpSpPr>
          <p:sp>
            <p:nvSpPr>
              <p:cNvPr id="82998" name="Rectangle 27">
                <a:extLst>
                  <a:ext uri="{FF2B5EF4-FFF2-40B4-BE49-F238E27FC236}">
                    <a16:creationId xmlns:a16="http://schemas.microsoft.com/office/drawing/2014/main" id="{02C23F98-1002-4C2C-82F0-3AAB2C8F282D}"/>
                  </a:ext>
                </a:extLst>
              </p:cNvPr>
              <p:cNvSpPr>
                <a:spLocks noChangeArrowheads="1"/>
              </p:cNvSpPr>
              <p:nvPr/>
            </p:nvSpPr>
            <p:spPr bwMode="auto">
              <a:xfrm>
                <a:off x="2807" y="3396"/>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82999" name="Oval 28">
                <a:extLst>
                  <a:ext uri="{FF2B5EF4-FFF2-40B4-BE49-F238E27FC236}">
                    <a16:creationId xmlns:a16="http://schemas.microsoft.com/office/drawing/2014/main" id="{FBE063F1-D047-49F3-A3AA-9DB8507BBCED}"/>
                  </a:ext>
                </a:extLst>
              </p:cNvPr>
              <p:cNvSpPr>
                <a:spLocks noChangeArrowheads="1"/>
              </p:cNvSpPr>
              <p:nvPr/>
            </p:nvSpPr>
            <p:spPr bwMode="auto">
              <a:xfrm>
                <a:off x="2776" y="3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2958" name="Group 32">
              <a:extLst>
                <a:ext uri="{FF2B5EF4-FFF2-40B4-BE49-F238E27FC236}">
                  <a16:creationId xmlns:a16="http://schemas.microsoft.com/office/drawing/2014/main" id="{8B5F31F1-09CD-4894-84E4-32CC366DBEDD}"/>
                </a:ext>
              </a:extLst>
            </p:cNvPr>
            <p:cNvGrpSpPr>
              <a:grpSpLocks/>
            </p:cNvGrpSpPr>
            <p:nvPr/>
          </p:nvGrpSpPr>
          <p:grpSpPr bwMode="auto">
            <a:xfrm>
              <a:off x="2776" y="3748"/>
              <a:ext cx="256" cy="208"/>
              <a:chOff x="2776" y="3748"/>
              <a:chExt cx="256" cy="208"/>
            </a:xfrm>
          </p:grpSpPr>
          <p:sp>
            <p:nvSpPr>
              <p:cNvPr id="82996" name="Rectangle 30">
                <a:extLst>
                  <a:ext uri="{FF2B5EF4-FFF2-40B4-BE49-F238E27FC236}">
                    <a16:creationId xmlns:a16="http://schemas.microsoft.com/office/drawing/2014/main" id="{36F9337A-50F4-4EDF-9757-214D9C33F021}"/>
                  </a:ext>
                </a:extLst>
              </p:cNvPr>
              <p:cNvSpPr>
                <a:spLocks noChangeArrowheads="1"/>
              </p:cNvSpPr>
              <p:nvPr/>
            </p:nvSpPr>
            <p:spPr bwMode="auto">
              <a:xfrm>
                <a:off x="2807" y="3748"/>
                <a:ext cx="14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82997" name="Oval 31">
                <a:extLst>
                  <a:ext uri="{FF2B5EF4-FFF2-40B4-BE49-F238E27FC236}">
                    <a16:creationId xmlns:a16="http://schemas.microsoft.com/office/drawing/2014/main" id="{1BEB164E-132F-4FB3-9EF9-0672E6BA5084}"/>
                  </a:ext>
                </a:extLst>
              </p:cNvPr>
              <p:cNvSpPr>
                <a:spLocks noChangeArrowheads="1"/>
              </p:cNvSpPr>
              <p:nvPr/>
            </p:nvSpPr>
            <p:spPr bwMode="auto">
              <a:xfrm>
                <a:off x="2776" y="377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sp>
          <p:nvSpPr>
            <p:cNvPr id="82959" name="Line 33">
              <a:extLst>
                <a:ext uri="{FF2B5EF4-FFF2-40B4-BE49-F238E27FC236}">
                  <a16:creationId xmlns:a16="http://schemas.microsoft.com/office/drawing/2014/main" id="{A80BA3EE-F388-44C7-A8CB-B400E31A8D64}"/>
                </a:ext>
              </a:extLst>
            </p:cNvPr>
            <p:cNvSpPr>
              <a:spLocks noChangeShapeType="1"/>
            </p:cNvSpPr>
            <p:nvPr/>
          </p:nvSpPr>
          <p:spPr bwMode="auto">
            <a:xfrm flipV="1">
              <a:off x="1260" y="3184"/>
              <a:ext cx="356"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34">
              <a:extLst>
                <a:ext uri="{FF2B5EF4-FFF2-40B4-BE49-F238E27FC236}">
                  <a16:creationId xmlns:a16="http://schemas.microsoft.com/office/drawing/2014/main" id="{8BA753CE-6B50-41C6-BC86-3833F0526A37}"/>
                </a:ext>
              </a:extLst>
            </p:cNvPr>
            <p:cNvSpPr>
              <a:spLocks noChangeShapeType="1"/>
            </p:cNvSpPr>
            <p:nvPr/>
          </p:nvSpPr>
          <p:spPr bwMode="auto">
            <a:xfrm>
              <a:off x="1268" y="3496"/>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35">
              <a:extLst>
                <a:ext uri="{FF2B5EF4-FFF2-40B4-BE49-F238E27FC236}">
                  <a16:creationId xmlns:a16="http://schemas.microsoft.com/office/drawing/2014/main" id="{C9939519-2CB4-49A2-AAA9-143F69BFECCE}"/>
                </a:ext>
              </a:extLst>
            </p:cNvPr>
            <p:cNvSpPr>
              <a:spLocks noChangeShapeType="1"/>
            </p:cNvSpPr>
            <p:nvPr/>
          </p:nvSpPr>
          <p:spPr bwMode="auto">
            <a:xfrm>
              <a:off x="1248" y="3544"/>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36">
              <a:extLst>
                <a:ext uri="{FF2B5EF4-FFF2-40B4-BE49-F238E27FC236}">
                  <a16:creationId xmlns:a16="http://schemas.microsoft.com/office/drawing/2014/main" id="{E8F2A4F4-8DCB-4571-977E-74CD5109DD6E}"/>
                </a:ext>
              </a:extLst>
            </p:cNvPr>
            <p:cNvSpPr>
              <a:spLocks noChangeShapeType="1"/>
            </p:cNvSpPr>
            <p:nvPr/>
          </p:nvSpPr>
          <p:spPr bwMode="auto">
            <a:xfrm>
              <a:off x="1876" y="3172"/>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37">
              <a:extLst>
                <a:ext uri="{FF2B5EF4-FFF2-40B4-BE49-F238E27FC236}">
                  <a16:creationId xmlns:a16="http://schemas.microsoft.com/office/drawing/2014/main" id="{3CAB734C-496C-4B4E-AFE3-C1B8908041F2}"/>
                </a:ext>
              </a:extLst>
            </p:cNvPr>
            <p:cNvSpPr>
              <a:spLocks noChangeShapeType="1"/>
            </p:cNvSpPr>
            <p:nvPr/>
          </p:nvSpPr>
          <p:spPr bwMode="auto">
            <a:xfrm>
              <a:off x="1856" y="3212"/>
              <a:ext cx="348" cy="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38">
              <a:extLst>
                <a:ext uri="{FF2B5EF4-FFF2-40B4-BE49-F238E27FC236}">
                  <a16:creationId xmlns:a16="http://schemas.microsoft.com/office/drawing/2014/main" id="{8D407772-515C-478D-B21C-E003C8143CD7}"/>
                </a:ext>
              </a:extLst>
            </p:cNvPr>
            <p:cNvSpPr>
              <a:spLocks noChangeShapeType="1"/>
            </p:cNvSpPr>
            <p:nvPr/>
          </p:nvSpPr>
          <p:spPr bwMode="auto">
            <a:xfrm flipV="1">
              <a:off x="1876" y="3352"/>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5" name="Line 39">
              <a:extLst>
                <a:ext uri="{FF2B5EF4-FFF2-40B4-BE49-F238E27FC236}">
                  <a16:creationId xmlns:a16="http://schemas.microsoft.com/office/drawing/2014/main" id="{8D19C26A-ADF9-42F0-A388-3B26EA603384}"/>
                </a:ext>
              </a:extLst>
            </p:cNvPr>
            <p:cNvSpPr>
              <a:spLocks noChangeShapeType="1"/>
            </p:cNvSpPr>
            <p:nvPr/>
          </p:nvSpPr>
          <p:spPr bwMode="auto">
            <a:xfrm flipV="1">
              <a:off x="1860" y="3392"/>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6" name="Line 40">
              <a:extLst>
                <a:ext uri="{FF2B5EF4-FFF2-40B4-BE49-F238E27FC236}">
                  <a16:creationId xmlns:a16="http://schemas.microsoft.com/office/drawing/2014/main" id="{E96B9578-D965-4F04-A8F2-2C60ECD6199B}"/>
                </a:ext>
              </a:extLst>
            </p:cNvPr>
            <p:cNvSpPr>
              <a:spLocks noChangeShapeType="1"/>
            </p:cNvSpPr>
            <p:nvPr/>
          </p:nvSpPr>
          <p:spPr bwMode="auto">
            <a:xfrm flipV="1">
              <a:off x="1876" y="3704"/>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7" name="Line 41">
              <a:extLst>
                <a:ext uri="{FF2B5EF4-FFF2-40B4-BE49-F238E27FC236}">
                  <a16:creationId xmlns:a16="http://schemas.microsoft.com/office/drawing/2014/main" id="{F03B91E1-CC26-4B46-AC25-4395A04D4D0F}"/>
                </a:ext>
              </a:extLst>
            </p:cNvPr>
            <p:cNvSpPr>
              <a:spLocks noChangeShapeType="1"/>
            </p:cNvSpPr>
            <p:nvPr/>
          </p:nvSpPr>
          <p:spPr bwMode="auto">
            <a:xfrm flipV="1">
              <a:off x="2456" y="3168"/>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8" name="Line 42">
              <a:extLst>
                <a:ext uri="{FF2B5EF4-FFF2-40B4-BE49-F238E27FC236}">
                  <a16:creationId xmlns:a16="http://schemas.microsoft.com/office/drawing/2014/main" id="{1399403E-6B88-4580-8562-B82A1D3E02BC}"/>
                </a:ext>
              </a:extLst>
            </p:cNvPr>
            <p:cNvSpPr>
              <a:spLocks noChangeShapeType="1"/>
            </p:cNvSpPr>
            <p:nvPr/>
          </p:nvSpPr>
          <p:spPr bwMode="auto">
            <a:xfrm>
              <a:off x="2464" y="3352"/>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9" name="Line 43">
              <a:extLst>
                <a:ext uri="{FF2B5EF4-FFF2-40B4-BE49-F238E27FC236}">
                  <a16:creationId xmlns:a16="http://schemas.microsoft.com/office/drawing/2014/main" id="{95A662C0-E538-4F17-9375-E40AAD4850E4}"/>
                </a:ext>
              </a:extLst>
            </p:cNvPr>
            <p:cNvSpPr>
              <a:spLocks noChangeShapeType="1"/>
            </p:cNvSpPr>
            <p:nvPr/>
          </p:nvSpPr>
          <p:spPr bwMode="auto">
            <a:xfrm>
              <a:off x="2436" y="3388"/>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0" name="Line 44">
              <a:extLst>
                <a:ext uri="{FF2B5EF4-FFF2-40B4-BE49-F238E27FC236}">
                  <a16:creationId xmlns:a16="http://schemas.microsoft.com/office/drawing/2014/main" id="{65D02DFC-ACE2-4116-B4FE-B9D585796E7D}"/>
                </a:ext>
              </a:extLst>
            </p:cNvPr>
            <p:cNvSpPr>
              <a:spLocks noChangeShapeType="1"/>
            </p:cNvSpPr>
            <p:nvPr/>
          </p:nvSpPr>
          <p:spPr bwMode="auto">
            <a:xfrm flipV="1">
              <a:off x="2472" y="3528"/>
              <a:ext cx="296"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1" name="Line 45">
              <a:extLst>
                <a:ext uri="{FF2B5EF4-FFF2-40B4-BE49-F238E27FC236}">
                  <a16:creationId xmlns:a16="http://schemas.microsoft.com/office/drawing/2014/main" id="{B637DB87-FB79-455B-BC64-0823D0EFC450}"/>
                </a:ext>
              </a:extLst>
            </p:cNvPr>
            <p:cNvSpPr>
              <a:spLocks noChangeShapeType="1"/>
            </p:cNvSpPr>
            <p:nvPr/>
          </p:nvSpPr>
          <p:spPr bwMode="auto">
            <a:xfrm>
              <a:off x="3052" y="3496"/>
              <a:ext cx="3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2" name="Line 46">
              <a:extLst>
                <a:ext uri="{FF2B5EF4-FFF2-40B4-BE49-F238E27FC236}">
                  <a16:creationId xmlns:a16="http://schemas.microsoft.com/office/drawing/2014/main" id="{427D689F-7A60-4484-81EA-FC8BB175EE4F}"/>
                </a:ext>
              </a:extLst>
            </p:cNvPr>
            <p:cNvSpPr>
              <a:spLocks noChangeShapeType="1"/>
            </p:cNvSpPr>
            <p:nvPr/>
          </p:nvSpPr>
          <p:spPr bwMode="auto">
            <a:xfrm>
              <a:off x="3036" y="3172"/>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3" name="Line 47">
              <a:extLst>
                <a:ext uri="{FF2B5EF4-FFF2-40B4-BE49-F238E27FC236}">
                  <a16:creationId xmlns:a16="http://schemas.microsoft.com/office/drawing/2014/main" id="{7CE417DB-D919-4B9F-94C8-57F6D78EC786}"/>
                </a:ext>
              </a:extLst>
            </p:cNvPr>
            <p:cNvSpPr>
              <a:spLocks noChangeShapeType="1"/>
            </p:cNvSpPr>
            <p:nvPr/>
          </p:nvSpPr>
          <p:spPr bwMode="auto">
            <a:xfrm flipV="1">
              <a:off x="3032" y="3544"/>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4" name="Rectangle 48">
              <a:extLst>
                <a:ext uri="{FF2B5EF4-FFF2-40B4-BE49-F238E27FC236}">
                  <a16:creationId xmlns:a16="http://schemas.microsoft.com/office/drawing/2014/main" id="{5489913B-C423-4574-B6ED-700D7C2D276F}"/>
                </a:ext>
              </a:extLst>
            </p:cNvPr>
            <p:cNvSpPr>
              <a:spLocks noChangeArrowheads="1"/>
            </p:cNvSpPr>
            <p:nvPr/>
          </p:nvSpPr>
          <p:spPr bwMode="auto">
            <a:xfrm>
              <a:off x="1263" y="321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2975" name="Rectangle 49">
              <a:extLst>
                <a:ext uri="{FF2B5EF4-FFF2-40B4-BE49-F238E27FC236}">
                  <a16:creationId xmlns:a16="http://schemas.microsoft.com/office/drawing/2014/main" id="{049783E5-82A9-4F42-8E00-6CEF26E85903}"/>
                </a:ext>
              </a:extLst>
            </p:cNvPr>
            <p:cNvSpPr>
              <a:spLocks noChangeArrowheads="1"/>
            </p:cNvSpPr>
            <p:nvPr/>
          </p:nvSpPr>
          <p:spPr bwMode="auto">
            <a:xfrm>
              <a:off x="1339" y="3343"/>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82976" name="Rectangle 50">
              <a:extLst>
                <a:ext uri="{FF2B5EF4-FFF2-40B4-BE49-F238E27FC236}">
                  <a16:creationId xmlns:a16="http://schemas.microsoft.com/office/drawing/2014/main" id="{8B5CA52B-46DE-46A3-A4A3-045BB3D8F8ED}"/>
                </a:ext>
              </a:extLst>
            </p:cNvPr>
            <p:cNvSpPr>
              <a:spLocks noChangeArrowheads="1"/>
            </p:cNvSpPr>
            <p:nvPr/>
          </p:nvSpPr>
          <p:spPr bwMode="auto">
            <a:xfrm>
              <a:off x="1251" y="3623"/>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82977" name="Rectangle 51">
              <a:extLst>
                <a:ext uri="{FF2B5EF4-FFF2-40B4-BE49-F238E27FC236}">
                  <a16:creationId xmlns:a16="http://schemas.microsoft.com/office/drawing/2014/main" id="{1ABF9C70-4865-4E41-87A5-7FA83EAD864C}"/>
                </a:ext>
              </a:extLst>
            </p:cNvPr>
            <p:cNvSpPr>
              <a:spLocks noChangeArrowheads="1"/>
            </p:cNvSpPr>
            <p:nvPr/>
          </p:nvSpPr>
          <p:spPr bwMode="auto">
            <a:xfrm>
              <a:off x="1927" y="3059"/>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82978" name="Rectangle 52">
              <a:extLst>
                <a:ext uri="{FF2B5EF4-FFF2-40B4-BE49-F238E27FC236}">
                  <a16:creationId xmlns:a16="http://schemas.microsoft.com/office/drawing/2014/main" id="{A2AA8D09-580C-4BF5-9060-512E67F78D3B}"/>
                </a:ext>
              </a:extLst>
            </p:cNvPr>
            <p:cNvSpPr>
              <a:spLocks noChangeArrowheads="1"/>
            </p:cNvSpPr>
            <p:nvPr/>
          </p:nvSpPr>
          <p:spPr bwMode="auto">
            <a:xfrm>
              <a:off x="1779" y="323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82979" name="Rectangle 53">
              <a:extLst>
                <a:ext uri="{FF2B5EF4-FFF2-40B4-BE49-F238E27FC236}">
                  <a16:creationId xmlns:a16="http://schemas.microsoft.com/office/drawing/2014/main" id="{C5A2BCC8-7E4C-4674-BAF7-0C7A444EE4A2}"/>
                </a:ext>
              </a:extLst>
            </p:cNvPr>
            <p:cNvSpPr>
              <a:spLocks noChangeArrowheads="1"/>
            </p:cNvSpPr>
            <p:nvPr/>
          </p:nvSpPr>
          <p:spPr bwMode="auto">
            <a:xfrm>
              <a:off x="1855" y="3423"/>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82980" name="Rectangle 54">
              <a:extLst>
                <a:ext uri="{FF2B5EF4-FFF2-40B4-BE49-F238E27FC236}">
                  <a16:creationId xmlns:a16="http://schemas.microsoft.com/office/drawing/2014/main" id="{0DAB95BF-504D-473C-855F-5095CAC13C69}"/>
                </a:ext>
              </a:extLst>
            </p:cNvPr>
            <p:cNvSpPr>
              <a:spLocks noChangeArrowheads="1"/>
            </p:cNvSpPr>
            <p:nvPr/>
          </p:nvSpPr>
          <p:spPr bwMode="auto">
            <a:xfrm>
              <a:off x="1783" y="361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2981" name="Rectangle 55">
              <a:extLst>
                <a:ext uri="{FF2B5EF4-FFF2-40B4-BE49-F238E27FC236}">
                  <a16:creationId xmlns:a16="http://schemas.microsoft.com/office/drawing/2014/main" id="{DD0E3C93-C8BF-4AB1-B943-AD8487853839}"/>
                </a:ext>
              </a:extLst>
            </p:cNvPr>
            <p:cNvSpPr>
              <a:spLocks noChangeArrowheads="1"/>
            </p:cNvSpPr>
            <p:nvPr/>
          </p:nvSpPr>
          <p:spPr bwMode="auto">
            <a:xfrm>
              <a:off x="1915" y="377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82982" name="Rectangle 56">
              <a:extLst>
                <a:ext uri="{FF2B5EF4-FFF2-40B4-BE49-F238E27FC236}">
                  <a16:creationId xmlns:a16="http://schemas.microsoft.com/office/drawing/2014/main" id="{BEA93D17-BC22-4731-B447-E168C52C4961}"/>
                </a:ext>
              </a:extLst>
            </p:cNvPr>
            <p:cNvSpPr>
              <a:spLocks noChangeArrowheads="1"/>
            </p:cNvSpPr>
            <p:nvPr/>
          </p:nvSpPr>
          <p:spPr bwMode="auto">
            <a:xfrm>
              <a:off x="2423" y="3119"/>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82983" name="Rectangle 57">
              <a:extLst>
                <a:ext uri="{FF2B5EF4-FFF2-40B4-BE49-F238E27FC236}">
                  <a16:creationId xmlns:a16="http://schemas.microsoft.com/office/drawing/2014/main" id="{0190AC60-F751-4DF6-B3B0-8E54FD2E3748}"/>
                </a:ext>
              </a:extLst>
            </p:cNvPr>
            <p:cNvSpPr>
              <a:spLocks noChangeArrowheads="1"/>
            </p:cNvSpPr>
            <p:nvPr/>
          </p:nvSpPr>
          <p:spPr bwMode="auto">
            <a:xfrm>
              <a:off x="2507" y="3251"/>
              <a:ext cx="1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82984" name="Rectangle 58">
              <a:extLst>
                <a:ext uri="{FF2B5EF4-FFF2-40B4-BE49-F238E27FC236}">
                  <a16:creationId xmlns:a16="http://schemas.microsoft.com/office/drawing/2014/main" id="{F5A4BE5C-1372-4E23-AA1F-AA85770C7FBF}"/>
                </a:ext>
              </a:extLst>
            </p:cNvPr>
            <p:cNvSpPr>
              <a:spLocks noChangeArrowheads="1"/>
            </p:cNvSpPr>
            <p:nvPr/>
          </p:nvSpPr>
          <p:spPr bwMode="auto">
            <a:xfrm>
              <a:off x="2387" y="343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82985" name="Rectangle 59">
              <a:extLst>
                <a:ext uri="{FF2B5EF4-FFF2-40B4-BE49-F238E27FC236}">
                  <a16:creationId xmlns:a16="http://schemas.microsoft.com/office/drawing/2014/main" id="{AE2AF004-BF78-4001-A2DF-3992BE8A2B90}"/>
                </a:ext>
              </a:extLst>
            </p:cNvPr>
            <p:cNvSpPr>
              <a:spLocks noChangeArrowheads="1"/>
            </p:cNvSpPr>
            <p:nvPr/>
          </p:nvSpPr>
          <p:spPr bwMode="auto">
            <a:xfrm>
              <a:off x="2447" y="3619"/>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82986" name="Rectangle 60">
              <a:extLst>
                <a:ext uri="{FF2B5EF4-FFF2-40B4-BE49-F238E27FC236}">
                  <a16:creationId xmlns:a16="http://schemas.microsoft.com/office/drawing/2014/main" id="{034906B4-6A60-49BE-86B7-F871B3DA4BBA}"/>
                </a:ext>
              </a:extLst>
            </p:cNvPr>
            <p:cNvSpPr>
              <a:spLocks noChangeArrowheads="1"/>
            </p:cNvSpPr>
            <p:nvPr/>
          </p:nvSpPr>
          <p:spPr bwMode="auto">
            <a:xfrm>
              <a:off x="3119" y="311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82987" name="Rectangle 61">
              <a:extLst>
                <a:ext uri="{FF2B5EF4-FFF2-40B4-BE49-F238E27FC236}">
                  <a16:creationId xmlns:a16="http://schemas.microsoft.com/office/drawing/2014/main" id="{0B95298E-95F9-419F-B335-B97F77E3BB73}"/>
                </a:ext>
              </a:extLst>
            </p:cNvPr>
            <p:cNvSpPr>
              <a:spLocks noChangeArrowheads="1"/>
            </p:cNvSpPr>
            <p:nvPr/>
          </p:nvSpPr>
          <p:spPr bwMode="auto">
            <a:xfrm>
              <a:off x="3103" y="3331"/>
              <a:ext cx="1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82988" name="Rectangle 62">
              <a:extLst>
                <a:ext uri="{FF2B5EF4-FFF2-40B4-BE49-F238E27FC236}">
                  <a16:creationId xmlns:a16="http://schemas.microsoft.com/office/drawing/2014/main" id="{4F1682A7-A0DD-4002-9530-066B5DC8F61F}"/>
                </a:ext>
              </a:extLst>
            </p:cNvPr>
            <p:cNvSpPr>
              <a:spLocks noChangeArrowheads="1"/>
            </p:cNvSpPr>
            <p:nvPr/>
          </p:nvSpPr>
          <p:spPr bwMode="auto">
            <a:xfrm>
              <a:off x="3135" y="3687"/>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sp>
          <p:nvSpPr>
            <p:cNvPr id="82989" name="Rectangle 63">
              <a:extLst>
                <a:ext uri="{FF2B5EF4-FFF2-40B4-BE49-F238E27FC236}">
                  <a16:creationId xmlns:a16="http://schemas.microsoft.com/office/drawing/2014/main" id="{B5B24B80-37B6-414C-A9D1-5820F8904A65}"/>
                </a:ext>
              </a:extLst>
            </p:cNvPr>
            <p:cNvSpPr>
              <a:spLocks noChangeArrowheads="1"/>
            </p:cNvSpPr>
            <p:nvPr/>
          </p:nvSpPr>
          <p:spPr bwMode="auto">
            <a:xfrm>
              <a:off x="979" y="2814"/>
              <a:ext cx="1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82990" name="Rectangle 64">
              <a:extLst>
                <a:ext uri="{FF2B5EF4-FFF2-40B4-BE49-F238E27FC236}">
                  <a16:creationId xmlns:a16="http://schemas.microsoft.com/office/drawing/2014/main" id="{5A4DCFA6-F806-4F91-9CD0-89918BC0F16E}"/>
                </a:ext>
              </a:extLst>
            </p:cNvPr>
            <p:cNvSpPr>
              <a:spLocks noChangeArrowheads="1"/>
            </p:cNvSpPr>
            <p:nvPr/>
          </p:nvSpPr>
          <p:spPr bwMode="auto">
            <a:xfrm>
              <a:off x="1579" y="2814"/>
              <a:ext cx="1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82991" name="Rectangle 65">
              <a:extLst>
                <a:ext uri="{FF2B5EF4-FFF2-40B4-BE49-F238E27FC236}">
                  <a16:creationId xmlns:a16="http://schemas.microsoft.com/office/drawing/2014/main" id="{21CE323D-53D1-4C0E-98D8-DAC2C334D50B}"/>
                </a:ext>
              </a:extLst>
            </p:cNvPr>
            <p:cNvSpPr>
              <a:spLocks noChangeArrowheads="1"/>
            </p:cNvSpPr>
            <p:nvPr/>
          </p:nvSpPr>
          <p:spPr bwMode="auto">
            <a:xfrm>
              <a:off x="2179" y="2814"/>
              <a:ext cx="1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82992" name="Rectangle 66">
              <a:extLst>
                <a:ext uri="{FF2B5EF4-FFF2-40B4-BE49-F238E27FC236}">
                  <a16:creationId xmlns:a16="http://schemas.microsoft.com/office/drawing/2014/main" id="{827754A6-E69C-4B55-B52E-69D257703302}"/>
                </a:ext>
              </a:extLst>
            </p:cNvPr>
            <p:cNvSpPr>
              <a:spLocks noChangeArrowheads="1"/>
            </p:cNvSpPr>
            <p:nvPr/>
          </p:nvSpPr>
          <p:spPr bwMode="auto">
            <a:xfrm>
              <a:off x="2763" y="2814"/>
              <a:ext cx="1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82993" name="Rectangle 67">
              <a:extLst>
                <a:ext uri="{FF2B5EF4-FFF2-40B4-BE49-F238E27FC236}">
                  <a16:creationId xmlns:a16="http://schemas.microsoft.com/office/drawing/2014/main" id="{78DC1BDA-3CC4-490A-BDB7-92CA8B28AD50}"/>
                </a:ext>
              </a:extLst>
            </p:cNvPr>
            <p:cNvSpPr>
              <a:spLocks noChangeArrowheads="1"/>
            </p:cNvSpPr>
            <p:nvPr/>
          </p:nvSpPr>
          <p:spPr bwMode="auto">
            <a:xfrm>
              <a:off x="3379" y="2814"/>
              <a:ext cx="1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82994" name="Rectangle 68">
              <a:extLst>
                <a:ext uri="{FF2B5EF4-FFF2-40B4-BE49-F238E27FC236}">
                  <a16:creationId xmlns:a16="http://schemas.microsoft.com/office/drawing/2014/main" id="{3A7BD304-63BD-4861-9F96-F040DE103315}"/>
                </a:ext>
              </a:extLst>
            </p:cNvPr>
            <p:cNvSpPr>
              <a:spLocks noChangeArrowheads="1"/>
            </p:cNvSpPr>
            <p:nvPr/>
          </p:nvSpPr>
          <p:spPr bwMode="auto">
            <a:xfrm>
              <a:off x="787" y="3366"/>
              <a:ext cx="2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82995" name="Rectangle 69">
              <a:extLst>
                <a:ext uri="{FF2B5EF4-FFF2-40B4-BE49-F238E27FC236}">
                  <a16:creationId xmlns:a16="http://schemas.microsoft.com/office/drawing/2014/main" id="{8062F1B7-2020-409B-8308-023549728F0C}"/>
                </a:ext>
              </a:extLst>
            </p:cNvPr>
            <p:cNvSpPr>
              <a:spLocks noChangeArrowheads="1"/>
            </p:cNvSpPr>
            <p:nvPr/>
          </p:nvSpPr>
          <p:spPr bwMode="auto">
            <a:xfrm>
              <a:off x="3699" y="3382"/>
              <a:ext cx="33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BDAB9980-4AC8-48CC-912F-F5A10B33B5B4}"/>
              </a:ext>
            </a:extLst>
          </p:cNvPr>
          <p:cNvSpPr>
            <a:spLocks noGrp="1" noChangeArrowheads="1"/>
          </p:cNvSpPr>
          <p:nvPr>
            <p:ph type="title"/>
          </p:nvPr>
        </p:nvSpPr>
        <p:spPr>
          <a:xfrm>
            <a:off x="1992313" y="476250"/>
            <a:ext cx="8229600" cy="1066800"/>
          </a:xfrm>
        </p:spPr>
        <p:txBody>
          <a:bodyPr>
            <a:normAutofit fontScale="90000"/>
          </a:bodyPr>
          <a:lstStyle/>
          <a:p>
            <a:pPr>
              <a:defRPr/>
            </a:pPr>
            <a:r>
              <a:rPr lang="es-ES_tradnl" dirty="0"/>
              <a:t>Camino de coste mínimo en un grafo </a:t>
            </a:r>
            <a:r>
              <a:rPr lang="es-ES_tradnl" dirty="0" err="1"/>
              <a:t>multietapa</a:t>
            </a:r>
            <a:endParaRPr lang="es-ES_tradnl" dirty="0"/>
          </a:p>
        </p:txBody>
      </p:sp>
      <p:sp>
        <p:nvSpPr>
          <p:cNvPr id="84994" name="Rectangle 2">
            <a:extLst>
              <a:ext uri="{FF2B5EF4-FFF2-40B4-BE49-F238E27FC236}">
                <a16:creationId xmlns:a16="http://schemas.microsoft.com/office/drawing/2014/main" id="{E142060B-EF83-4969-AF9D-F78B55842ADF}"/>
              </a:ext>
            </a:extLst>
          </p:cNvPr>
          <p:cNvSpPr>
            <a:spLocks noGrp="1"/>
          </p:cNvSpPr>
          <p:nvPr>
            <p:ph idx="1"/>
          </p:nvPr>
        </p:nvSpPr>
        <p:spPr>
          <a:xfrm>
            <a:off x="1766888" y="2332038"/>
            <a:ext cx="8229600" cy="1488122"/>
          </a:xfrm>
        </p:spPr>
        <p:txBody>
          <a:bodyPr/>
          <a:lstStyle/>
          <a:p>
            <a:r>
              <a:rPr lang="es-ES_tradnl" altLang="en-US" dirty="0"/>
              <a:t>Ejemplo de aplicación:</a:t>
            </a:r>
          </a:p>
          <a:p>
            <a:pPr lvl="1"/>
            <a:r>
              <a:rPr lang="es-ES_tradnl" altLang="en-US" dirty="0"/>
              <a:t>Se tienen </a:t>
            </a:r>
            <a:r>
              <a:rPr lang="es-ES_tradnl" altLang="en-US" i="1" dirty="0"/>
              <a:t>n</a:t>
            </a:r>
            <a:r>
              <a:rPr lang="es-ES_tradnl" altLang="en-US" dirty="0"/>
              <a:t> unidades de un recurso que deben asignarse a </a:t>
            </a:r>
            <a:r>
              <a:rPr lang="es-ES_tradnl" altLang="en-US" i="1" dirty="0"/>
              <a:t>r</a:t>
            </a:r>
            <a:r>
              <a:rPr lang="es-ES_tradnl" altLang="en-US" dirty="0"/>
              <a:t> proyectos.</a:t>
            </a:r>
          </a:p>
          <a:p>
            <a:pPr lvl="1"/>
            <a:r>
              <a:rPr lang="es-ES_tradnl" altLang="en-US" dirty="0"/>
              <a:t>Si se asignan </a:t>
            </a:r>
            <a:r>
              <a:rPr lang="es-ES_tradnl" altLang="en-US" i="1" dirty="0"/>
              <a:t>j</a:t>
            </a:r>
            <a:r>
              <a:rPr lang="es-ES_tradnl" altLang="en-US" dirty="0"/>
              <a:t>, 0≤</a:t>
            </a:r>
            <a:r>
              <a:rPr lang="es-ES_tradnl" altLang="en-US" i="1" dirty="0"/>
              <a:t>j</a:t>
            </a:r>
            <a:r>
              <a:rPr lang="es-ES_tradnl" altLang="en-US" dirty="0"/>
              <a:t>≤</a:t>
            </a:r>
            <a:r>
              <a:rPr lang="es-ES_tradnl" altLang="en-US" i="1" dirty="0"/>
              <a:t>n</a:t>
            </a:r>
            <a:r>
              <a:rPr lang="es-ES_tradnl" altLang="en-US" dirty="0"/>
              <a:t>, unidades al proyecto </a:t>
            </a:r>
            <a:r>
              <a:rPr lang="es-ES_tradnl" altLang="en-US" i="1" dirty="0"/>
              <a:t>i</a:t>
            </a:r>
            <a:r>
              <a:rPr lang="es-ES_tradnl" altLang="en-US" dirty="0"/>
              <a:t> se obtiene un beneficio </a:t>
            </a:r>
            <a:r>
              <a:rPr lang="es-ES_tradnl" altLang="en-US" i="1" dirty="0" err="1"/>
              <a:t>N</a:t>
            </a:r>
            <a:r>
              <a:rPr lang="es-ES_tradnl" altLang="en-US" i="1" baseline="-25000" dirty="0" err="1"/>
              <a:t>i</a:t>
            </a:r>
            <a:r>
              <a:rPr lang="es-ES_tradnl" altLang="en-US" baseline="-25000" dirty="0" err="1"/>
              <a:t>,</a:t>
            </a:r>
            <a:r>
              <a:rPr lang="es-ES_tradnl" altLang="en-US" i="1" baseline="-25000" dirty="0" err="1"/>
              <a:t>j</a:t>
            </a:r>
            <a:r>
              <a:rPr lang="es-ES_tradnl" altLang="en-US" dirty="0"/>
              <a:t>.</a:t>
            </a:r>
          </a:p>
          <a:p>
            <a:pPr lvl="1"/>
            <a:r>
              <a:rPr lang="es-ES_tradnl" altLang="en-US" dirty="0"/>
              <a:t>El problema es asignar el recurso a los </a:t>
            </a:r>
            <a:r>
              <a:rPr lang="es-ES_tradnl" altLang="en-US" i="1" dirty="0"/>
              <a:t>r</a:t>
            </a:r>
            <a:r>
              <a:rPr lang="es-ES_tradnl" altLang="en-US" dirty="0"/>
              <a:t> proyectos maximizando el beneficio total.</a:t>
            </a:r>
          </a:p>
        </p:txBody>
      </p:sp>
      <p:grpSp>
        <p:nvGrpSpPr>
          <p:cNvPr id="84996" name="Group 34">
            <a:extLst>
              <a:ext uri="{FF2B5EF4-FFF2-40B4-BE49-F238E27FC236}">
                <a16:creationId xmlns:a16="http://schemas.microsoft.com/office/drawing/2014/main" id="{68B04B5A-09C7-446B-84F1-60254655B79C}"/>
              </a:ext>
            </a:extLst>
          </p:cNvPr>
          <p:cNvGrpSpPr>
            <a:grpSpLocks/>
          </p:cNvGrpSpPr>
          <p:nvPr/>
        </p:nvGrpSpPr>
        <p:grpSpPr bwMode="auto">
          <a:xfrm>
            <a:off x="5232400" y="4970464"/>
            <a:ext cx="5016500" cy="1698625"/>
            <a:chOff x="538" y="2929"/>
            <a:chExt cx="3384" cy="2457"/>
          </a:xfrm>
        </p:grpSpPr>
        <p:sp>
          <p:nvSpPr>
            <p:cNvPr id="84997" name="Freeform 4">
              <a:extLst>
                <a:ext uri="{FF2B5EF4-FFF2-40B4-BE49-F238E27FC236}">
                  <a16:creationId xmlns:a16="http://schemas.microsoft.com/office/drawing/2014/main" id="{A0E526A3-988F-4306-ABD9-0F09530F3447}"/>
                </a:ext>
              </a:extLst>
            </p:cNvPr>
            <p:cNvSpPr>
              <a:spLocks/>
            </p:cNvSpPr>
            <p:nvPr/>
          </p:nvSpPr>
          <p:spPr bwMode="auto">
            <a:xfrm>
              <a:off x="538" y="2929"/>
              <a:ext cx="3384" cy="1650"/>
            </a:xfrm>
            <a:custGeom>
              <a:avLst/>
              <a:gdLst>
                <a:gd name="T0" fmla="*/ 1482 w 3384"/>
                <a:gd name="T1" fmla="*/ 201 h 1650"/>
                <a:gd name="T2" fmla="*/ 1285 w 3384"/>
                <a:gd name="T3" fmla="*/ 179 h 1650"/>
                <a:gd name="T4" fmla="*/ 1122 w 3384"/>
                <a:gd name="T5" fmla="*/ 194 h 1650"/>
                <a:gd name="T6" fmla="*/ 979 w 3384"/>
                <a:gd name="T7" fmla="*/ 233 h 1650"/>
                <a:gd name="T8" fmla="*/ 836 w 3384"/>
                <a:gd name="T9" fmla="*/ 303 h 1650"/>
                <a:gd name="T10" fmla="*/ 714 w 3384"/>
                <a:gd name="T11" fmla="*/ 403 h 1650"/>
                <a:gd name="T12" fmla="*/ 653 w 3384"/>
                <a:gd name="T13" fmla="*/ 495 h 1650"/>
                <a:gd name="T14" fmla="*/ 575 w 3384"/>
                <a:gd name="T15" fmla="*/ 541 h 1650"/>
                <a:gd name="T16" fmla="*/ 439 w 3384"/>
                <a:gd name="T17" fmla="*/ 536 h 1650"/>
                <a:gd name="T18" fmla="*/ 313 w 3384"/>
                <a:gd name="T19" fmla="*/ 564 h 1650"/>
                <a:gd name="T20" fmla="*/ 192 w 3384"/>
                <a:gd name="T21" fmla="*/ 626 h 1650"/>
                <a:gd name="T22" fmla="*/ 114 w 3384"/>
                <a:gd name="T23" fmla="*/ 697 h 1650"/>
                <a:gd name="T24" fmla="*/ 44 w 3384"/>
                <a:gd name="T25" fmla="*/ 801 h 1650"/>
                <a:gd name="T26" fmla="*/ 9 w 3384"/>
                <a:gd name="T27" fmla="*/ 911 h 1650"/>
                <a:gd name="T28" fmla="*/ 0 w 3384"/>
                <a:gd name="T29" fmla="*/ 1000 h 1650"/>
                <a:gd name="T30" fmla="*/ 12 w 3384"/>
                <a:gd name="T31" fmla="*/ 1105 h 1650"/>
                <a:gd name="T32" fmla="*/ 46 w 3384"/>
                <a:gd name="T33" fmla="*/ 1199 h 1650"/>
                <a:gd name="T34" fmla="*/ 117 w 3384"/>
                <a:gd name="T35" fmla="*/ 1302 h 1650"/>
                <a:gd name="T36" fmla="*/ 213 w 3384"/>
                <a:gd name="T37" fmla="*/ 1384 h 1650"/>
                <a:gd name="T38" fmla="*/ 318 w 3384"/>
                <a:gd name="T39" fmla="*/ 1435 h 1650"/>
                <a:gd name="T40" fmla="*/ 418 w 3384"/>
                <a:gd name="T41" fmla="*/ 1460 h 1650"/>
                <a:gd name="T42" fmla="*/ 537 w 3384"/>
                <a:gd name="T43" fmla="*/ 1462 h 1650"/>
                <a:gd name="T44" fmla="*/ 643 w 3384"/>
                <a:gd name="T45" fmla="*/ 1440 h 1650"/>
                <a:gd name="T46" fmla="*/ 709 w 3384"/>
                <a:gd name="T47" fmla="*/ 1465 h 1650"/>
                <a:gd name="T48" fmla="*/ 809 w 3384"/>
                <a:gd name="T49" fmla="*/ 1527 h 1650"/>
                <a:gd name="T50" fmla="*/ 933 w 3384"/>
                <a:gd name="T51" fmla="*/ 1584 h 1650"/>
                <a:gd name="T52" fmla="*/ 1093 w 3384"/>
                <a:gd name="T53" fmla="*/ 1627 h 1650"/>
                <a:gd name="T54" fmla="*/ 1258 w 3384"/>
                <a:gd name="T55" fmla="*/ 1649 h 1650"/>
                <a:gd name="T56" fmla="*/ 1396 w 3384"/>
                <a:gd name="T57" fmla="*/ 1649 h 1650"/>
                <a:gd name="T58" fmla="*/ 1583 w 3384"/>
                <a:gd name="T59" fmla="*/ 1625 h 1650"/>
                <a:gd name="T60" fmla="*/ 1724 w 3384"/>
                <a:gd name="T61" fmla="*/ 1588 h 1650"/>
                <a:gd name="T62" fmla="*/ 1855 w 3384"/>
                <a:gd name="T63" fmla="*/ 1533 h 1650"/>
                <a:gd name="T64" fmla="*/ 1936 w 3384"/>
                <a:gd name="T65" fmla="*/ 1525 h 1650"/>
                <a:gd name="T66" fmla="*/ 2050 w 3384"/>
                <a:gd name="T67" fmla="*/ 1562 h 1650"/>
                <a:gd name="T68" fmla="*/ 2161 w 3384"/>
                <a:gd name="T69" fmla="*/ 1576 h 1650"/>
                <a:gd name="T70" fmla="*/ 2285 w 3384"/>
                <a:gd name="T71" fmla="*/ 1569 h 1650"/>
                <a:gd name="T72" fmla="*/ 2411 w 3384"/>
                <a:gd name="T73" fmla="*/ 1533 h 1650"/>
                <a:gd name="T74" fmla="*/ 2525 w 3384"/>
                <a:gd name="T75" fmla="*/ 1471 h 1650"/>
                <a:gd name="T76" fmla="*/ 2671 w 3384"/>
                <a:gd name="T77" fmla="*/ 1511 h 1650"/>
                <a:gd name="T78" fmla="*/ 2817 w 3384"/>
                <a:gd name="T79" fmla="*/ 1520 h 1650"/>
                <a:gd name="T80" fmla="*/ 3016 w 3384"/>
                <a:gd name="T81" fmla="*/ 1479 h 1650"/>
                <a:gd name="T82" fmla="*/ 3182 w 3384"/>
                <a:gd name="T83" fmla="*/ 1380 h 1650"/>
                <a:gd name="T84" fmla="*/ 3296 w 3384"/>
                <a:gd name="T85" fmla="*/ 1260 h 1650"/>
                <a:gd name="T86" fmla="*/ 3358 w 3384"/>
                <a:gd name="T87" fmla="*/ 1131 h 1650"/>
                <a:gd name="T88" fmla="*/ 3383 w 3384"/>
                <a:gd name="T89" fmla="*/ 984 h 1650"/>
                <a:gd name="T90" fmla="*/ 3361 w 3384"/>
                <a:gd name="T91" fmla="*/ 853 h 1650"/>
                <a:gd name="T92" fmla="*/ 3298 w 3384"/>
                <a:gd name="T93" fmla="*/ 721 h 1650"/>
                <a:gd name="T94" fmla="*/ 3199 w 3384"/>
                <a:gd name="T95" fmla="*/ 609 h 1650"/>
                <a:gd name="T96" fmla="*/ 3096 w 3384"/>
                <a:gd name="T97" fmla="*/ 537 h 1650"/>
                <a:gd name="T98" fmla="*/ 2956 w 3384"/>
                <a:gd name="T99" fmla="*/ 476 h 1650"/>
                <a:gd name="T100" fmla="*/ 2829 w 3384"/>
                <a:gd name="T101" fmla="*/ 457 h 1650"/>
                <a:gd name="T102" fmla="*/ 2795 w 3384"/>
                <a:gd name="T103" fmla="*/ 362 h 1650"/>
                <a:gd name="T104" fmla="*/ 2735 w 3384"/>
                <a:gd name="T105" fmla="*/ 267 h 1650"/>
                <a:gd name="T106" fmla="*/ 2640 w 3384"/>
                <a:gd name="T107" fmla="*/ 170 h 1650"/>
                <a:gd name="T108" fmla="*/ 2526 w 3384"/>
                <a:gd name="T109" fmla="*/ 97 h 1650"/>
                <a:gd name="T110" fmla="*/ 2377 w 3384"/>
                <a:gd name="T111" fmla="*/ 34 h 1650"/>
                <a:gd name="T112" fmla="*/ 2222 w 3384"/>
                <a:gd name="T113" fmla="*/ 5 h 1650"/>
                <a:gd name="T114" fmla="*/ 2055 w 3384"/>
                <a:gd name="T115" fmla="*/ 2 h 1650"/>
                <a:gd name="T116" fmla="*/ 1887 w 3384"/>
                <a:gd name="T117" fmla="*/ 32 h 1650"/>
                <a:gd name="T118" fmla="*/ 1727 w 3384"/>
                <a:gd name="T119" fmla="*/ 97 h 1650"/>
                <a:gd name="T120" fmla="*/ 1610 w 3384"/>
                <a:gd name="T121" fmla="*/ 175 h 16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84"/>
                <a:gd name="T184" fmla="*/ 0 h 1650"/>
                <a:gd name="T185" fmla="*/ 3384 w 3384"/>
                <a:gd name="T186" fmla="*/ 1650 h 16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84" h="1650">
                  <a:moveTo>
                    <a:pt x="1562" y="218"/>
                  </a:moveTo>
                  <a:lnTo>
                    <a:pt x="1482" y="201"/>
                  </a:lnTo>
                  <a:lnTo>
                    <a:pt x="1375" y="184"/>
                  </a:lnTo>
                  <a:lnTo>
                    <a:pt x="1285" y="179"/>
                  </a:lnTo>
                  <a:lnTo>
                    <a:pt x="1190" y="187"/>
                  </a:lnTo>
                  <a:lnTo>
                    <a:pt x="1122" y="194"/>
                  </a:lnTo>
                  <a:lnTo>
                    <a:pt x="1052" y="209"/>
                  </a:lnTo>
                  <a:lnTo>
                    <a:pt x="979" y="233"/>
                  </a:lnTo>
                  <a:lnTo>
                    <a:pt x="910" y="262"/>
                  </a:lnTo>
                  <a:lnTo>
                    <a:pt x="836" y="303"/>
                  </a:lnTo>
                  <a:lnTo>
                    <a:pt x="762" y="355"/>
                  </a:lnTo>
                  <a:lnTo>
                    <a:pt x="714" y="403"/>
                  </a:lnTo>
                  <a:lnTo>
                    <a:pt x="682" y="447"/>
                  </a:lnTo>
                  <a:lnTo>
                    <a:pt x="653" y="495"/>
                  </a:lnTo>
                  <a:lnTo>
                    <a:pt x="632" y="558"/>
                  </a:lnTo>
                  <a:lnTo>
                    <a:pt x="575" y="541"/>
                  </a:lnTo>
                  <a:lnTo>
                    <a:pt x="502" y="534"/>
                  </a:lnTo>
                  <a:lnTo>
                    <a:pt x="439" y="536"/>
                  </a:lnTo>
                  <a:lnTo>
                    <a:pt x="371" y="547"/>
                  </a:lnTo>
                  <a:lnTo>
                    <a:pt x="313" y="564"/>
                  </a:lnTo>
                  <a:lnTo>
                    <a:pt x="255" y="588"/>
                  </a:lnTo>
                  <a:lnTo>
                    <a:pt x="192" y="626"/>
                  </a:lnTo>
                  <a:lnTo>
                    <a:pt x="155" y="660"/>
                  </a:lnTo>
                  <a:lnTo>
                    <a:pt x="114" y="697"/>
                  </a:lnTo>
                  <a:lnTo>
                    <a:pt x="78" y="740"/>
                  </a:lnTo>
                  <a:lnTo>
                    <a:pt x="44" y="801"/>
                  </a:lnTo>
                  <a:lnTo>
                    <a:pt x="22" y="853"/>
                  </a:lnTo>
                  <a:lnTo>
                    <a:pt x="9" y="911"/>
                  </a:lnTo>
                  <a:lnTo>
                    <a:pt x="3" y="955"/>
                  </a:lnTo>
                  <a:lnTo>
                    <a:pt x="0" y="1000"/>
                  </a:lnTo>
                  <a:lnTo>
                    <a:pt x="3" y="1056"/>
                  </a:lnTo>
                  <a:lnTo>
                    <a:pt x="12" y="1105"/>
                  </a:lnTo>
                  <a:lnTo>
                    <a:pt x="27" y="1151"/>
                  </a:lnTo>
                  <a:lnTo>
                    <a:pt x="46" y="1199"/>
                  </a:lnTo>
                  <a:lnTo>
                    <a:pt x="78" y="1253"/>
                  </a:lnTo>
                  <a:lnTo>
                    <a:pt x="117" y="1302"/>
                  </a:lnTo>
                  <a:lnTo>
                    <a:pt x="158" y="1343"/>
                  </a:lnTo>
                  <a:lnTo>
                    <a:pt x="213" y="1384"/>
                  </a:lnTo>
                  <a:lnTo>
                    <a:pt x="269" y="1414"/>
                  </a:lnTo>
                  <a:lnTo>
                    <a:pt x="318" y="1435"/>
                  </a:lnTo>
                  <a:lnTo>
                    <a:pt x="364" y="1448"/>
                  </a:lnTo>
                  <a:lnTo>
                    <a:pt x="418" y="1460"/>
                  </a:lnTo>
                  <a:lnTo>
                    <a:pt x="478" y="1462"/>
                  </a:lnTo>
                  <a:lnTo>
                    <a:pt x="537" y="1462"/>
                  </a:lnTo>
                  <a:lnTo>
                    <a:pt x="597" y="1452"/>
                  </a:lnTo>
                  <a:lnTo>
                    <a:pt x="643" y="1440"/>
                  </a:lnTo>
                  <a:lnTo>
                    <a:pt x="675" y="1430"/>
                  </a:lnTo>
                  <a:lnTo>
                    <a:pt x="709" y="1465"/>
                  </a:lnTo>
                  <a:lnTo>
                    <a:pt x="755" y="1498"/>
                  </a:lnTo>
                  <a:lnTo>
                    <a:pt x="809" y="1527"/>
                  </a:lnTo>
                  <a:lnTo>
                    <a:pt x="865" y="1557"/>
                  </a:lnTo>
                  <a:lnTo>
                    <a:pt x="933" y="1584"/>
                  </a:lnTo>
                  <a:lnTo>
                    <a:pt x="1006" y="1608"/>
                  </a:lnTo>
                  <a:lnTo>
                    <a:pt x="1093" y="1627"/>
                  </a:lnTo>
                  <a:lnTo>
                    <a:pt x="1171" y="1641"/>
                  </a:lnTo>
                  <a:lnTo>
                    <a:pt x="1258" y="1649"/>
                  </a:lnTo>
                  <a:lnTo>
                    <a:pt x="1326" y="1649"/>
                  </a:lnTo>
                  <a:lnTo>
                    <a:pt x="1396" y="1649"/>
                  </a:lnTo>
                  <a:lnTo>
                    <a:pt x="1494" y="1639"/>
                  </a:lnTo>
                  <a:lnTo>
                    <a:pt x="1583" y="1625"/>
                  </a:lnTo>
                  <a:lnTo>
                    <a:pt x="1646" y="1612"/>
                  </a:lnTo>
                  <a:lnTo>
                    <a:pt x="1724" y="1588"/>
                  </a:lnTo>
                  <a:lnTo>
                    <a:pt x="1805" y="1557"/>
                  </a:lnTo>
                  <a:lnTo>
                    <a:pt x="1855" y="1533"/>
                  </a:lnTo>
                  <a:lnTo>
                    <a:pt x="1894" y="1506"/>
                  </a:lnTo>
                  <a:lnTo>
                    <a:pt x="1936" y="1525"/>
                  </a:lnTo>
                  <a:lnTo>
                    <a:pt x="1996" y="1547"/>
                  </a:lnTo>
                  <a:lnTo>
                    <a:pt x="2050" y="1562"/>
                  </a:lnTo>
                  <a:lnTo>
                    <a:pt x="2101" y="1571"/>
                  </a:lnTo>
                  <a:lnTo>
                    <a:pt x="2161" y="1576"/>
                  </a:lnTo>
                  <a:lnTo>
                    <a:pt x="2215" y="1576"/>
                  </a:lnTo>
                  <a:lnTo>
                    <a:pt x="2285" y="1569"/>
                  </a:lnTo>
                  <a:lnTo>
                    <a:pt x="2351" y="1552"/>
                  </a:lnTo>
                  <a:lnTo>
                    <a:pt x="2411" y="1533"/>
                  </a:lnTo>
                  <a:lnTo>
                    <a:pt x="2470" y="1503"/>
                  </a:lnTo>
                  <a:lnTo>
                    <a:pt x="2525" y="1471"/>
                  </a:lnTo>
                  <a:lnTo>
                    <a:pt x="2601" y="1498"/>
                  </a:lnTo>
                  <a:lnTo>
                    <a:pt x="2671" y="1511"/>
                  </a:lnTo>
                  <a:lnTo>
                    <a:pt x="2730" y="1520"/>
                  </a:lnTo>
                  <a:lnTo>
                    <a:pt x="2817" y="1520"/>
                  </a:lnTo>
                  <a:lnTo>
                    <a:pt x="2909" y="1510"/>
                  </a:lnTo>
                  <a:lnTo>
                    <a:pt x="3016" y="1479"/>
                  </a:lnTo>
                  <a:lnTo>
                    <a:pt x="3106" y="1435"/>
                  </a:lnTo>
                  <a:lnTo>
                    <a:pt x="3182" y="1380"/>
                  </a:lnTo>
                  <a:lnTo>
                    <a:pt x="3256" y="1314"/>
                  </a:lnTo>
                  <a:lnTo>
                    <a:pt x="3296" y="1260"/>
                  </a:lnTo>
                  <a:lnTo>
                    <a:pt x="3329" y="1204"/>
                  </a:lnTo>
                  <a:lnTo>
                    <a:pt x="3358" y="1131"/>
                  </a:lnTo>
                  <a:lnTo>
                    <a:pt x="3375" y="1064"/>
                  </a:lnTo>
                  <a:lnTo>
                    <a:pt x="3383" y="984"/>
                  </a:lnTo>
                  <a:lnTo>
                    <a:pt x="3376" y="925"/>
                  </a:lnTo>
                  <a:lnTo>
                    <a:pt x="3361" y="853"/>
                  </a:lnTo>
                  <a:lnTo>
                    <a:pt x="3335" y="784"/>
                  </a:lnTo>
                  <a:lnTo>
                    <a:pt x="3298" y="721"/>
                  </a:lnTo>
                  <a:lnTo>
                    <a:pt x="3252" y="660"/>
                  </a:lnTo>
                  <a:lnTo>
                    <a:pt x="3199" y="609"/>
                  </a:lnTo>
                  <a:lnTo>
                    <a:pt x="3148" y="570"/>
                  </a:lnTo>
                  <a:lnTo>
                    <a:pt x="3096" y="537"/>
                  </a:lnTo>
                  <a:lnTo>
                    <a:pt x="3023" y="500"/>
                  </a:lnTo>
                  <a:lnTo>
                    <a:pt x="2956" y="476"/>
                  </a:lnTo>
                  <a:lnTo>
                    <a:pt x="2895" y="466"/>
                  </a:lnTo>
                  <a:lnTo>
                    <a:pt x="2829" y="457"/>
                  </a:lnTo>
                  <a:lnTo>
                    <a:pt x="2817" y="411"/>
                  </a:lnTo>
                  <a:lnTo>
                    <a:pt x="2795" y="362"/>
                  </a:lnTo>
                  <a:lnTo>
                    <a:pt x="2769" y="320"/>
                  </a:lnTo>
                  <a:lnTo>
                    <a:pt x="2735" y="267"/>
                  </a:lnTo>
                  <a:lnTo>
                    <a:pt x="2695" y="219"/>
                  </a:lnTo>
                  <a:lnTo>
                    <a:pt x="2640" y="170"/>
                  </a:lnTo>
                  <a:lnTo>
                    <a:pt x="2587" y="129"/>
                  </a:lnTo>
                  <a:lnTo>
                    <a:pt x="2526" y="97"/>
                  </a:lnTo>
                  <a:lnTo>
                    <a:pt x="2450" y="60"/>
                  </a:lnTo>
                  <a:lnTo>
                    <a:pt x="2377" y="34"/>
                  </a:lnTo>
                  <a:lnTo>
                    <a:pt x="2302" y="15"/>
                  </a:lnTo>
                  <a:lnTo>
                    <a:pt x="2222" y="5"/>
                  </a:lnTo>
                  <a:lnTo>
                    <a:pt x="2142" y="0"/>
                  </a:lnTo>
                  <a:lnTo>
                    <a:pt x="2055" y="2"/>
                  </a:lnTo>
                  <a:lnTo>
                    <a:pt x="1979" y="10"/>
                  </a:lnTo>
                  <a:lnTo>
                    <a:pt x="1887" y="32"/>
                  </a:lnTo>
                  <a:lnTo>
                    <a:pt x="1790" y="66"/>
                  </a:lnTo>
                  <a:lnTo>
                    <a:pt x="1727" y="97"/>
                  </a:lnTo>
                  <a:lnTo>
                    <a:pt x="1664" y="133"/>
                  </a:lnTo>
                  <a:lnTo>
                    <a:pt x="1610" y="175"/>
                  </a:lnTo>
                  <a:lnTo>
                    <a:pt x="1562" y="218"/>
                  </a:lnTo>
                </a:path>
              </a:pathLst>
            </a:custGeom>
            <a:solidFill>
              <a:schemeClr val="folHlink"/>
            </a:solidFill>
            <a:ln w="50800" cap="rnd" cmpd="sng">
              <a:solidFill>
                <a:srgbClr val="BFDFFF"/>
              </a:solidFill>
              <a:prstDash val="solid"/>
              <a:round/>
              <a:headEnd type="none" w="med" len="med"/>
              <a:tailEnd type="none" w="med" len="med"/>
            </a:ln>
          </p:spPr>
          <p:txBody>
            <a:bodyPr/>
            <a:lstStyle/>
            <a:p>
              <a:endParaRPr lang="en-US"/>
            </a:p>
          </p:txBody>
        </p:sp>
        <p:pic>
          <p:nvPicPr>
            <p:cNvPr id="84998" name="Picture 5">
              <a:extLst>
                <a:ext uri="{FF2B5EF4-FFF2-40B4-BE49-F238E27FC236}">
                  <a16:creationId xmlns:a16="http://schemas.microsoft.com/office/drawing/2014/main" id="{3EB8431C-88CF-4EE5-92BB-712D14D5BCA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 y="4744"/>
              <a:ext cx="818"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9" name="Picture 6">
              <a:extLst>
                <a:ext uri="{FF2B5EF4-FFF2-40B4-BE49-F238E27FC236}">
                  <a16:creationId xmlns:a16="http://schemas.microsoft.com/office/drawing/2014/main" id="{5FC4D397-D19D-44A2-8192-379AE1BD359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 y="3349"/>
              <a:ext cx="174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5000" name="Group 33">
              <a:extLst>
                <a:ext uri="{FF2B5EF4-FFF2-40B4-BE49-F238E27FC236}">
                  <a16:creationId xmlns:a16="http://schemas.microsoft.com/office/drawing/2014/main" id="{9FEC6AF8-B935-411A-A4B4-2D3059F0B8C0}"/>
                </a:ext>
              </a:extLst>
            </p:cNvPr>
            <p:cNvGrpSpPr>
              <a:grpSpLocks/>
            </p:cNvGrpSpPr>
            <p:nvPr/>
          </p:nvGrpSpPr>
          <p:grpSpPr bwMode="auto">
            <a:xfrm>
              <a:off x="691" y="3633"/>
              <a:ext cx="961" cy="604"/>
              <a:chOff x="691" y="3633"/>
              <a:chExt cx="961" cy="604"/>
            </a:xfrm>
          </p:grpSpPr>
          <p:grpSp>
            <p:nvGrpSpPr>
              <p:cNvPr id="85001" name="Group 15">
                <a:extLst>
                  <a:ext uri="{FF2B5EF4-FFF2-40B4-BE49-F238E27FC236}">
                    <a16:creationId xmlns:a16="http://schemas.microsoft.com/office/drawing/2014/main" id="{A9D62108-8CCE-4F9F-95C2-204EC6478B2D}"/>
                  </a:ext>
                </a:extLst>
              </p:cNvPr>
              <p:cNvGrpSpPr>
                <a:grpSpLocks/>
              </p:cNvGrpSpPr>
              <p:nvPr/>
            </p:nvGrpSpPr>
            <p:grpSpPr bwMode="auto">
              <a:xfrm>
                <a:off x="1039" y="3633"/>
                <a:ext cx="396" cy="604"/>
                <a:chOff x="1039" y="3633"/>
                <a:chExt cx="396" cy="604"/>
              </a:xfrm>
            </p:grpSpPr>
            <p:grpSp>
              <p:nvGrpSpPr>
                <p:cNvPr id="85019" name="Group 10">
                  <a:extLst>
                    <a:ext uri="{FF2B5EF4-FFF2-40B4-BE49-F238E27FC236}">
                      <a16:creationId xmlns:a16="http://schemas.microsoft.com/office/drawing/2014/main" id="{9B8BF890-F05B-46C4-95C1-B69C27FCEC50}"/>
                    </a:ext>
                  </a:extLst>
                </p:cNvPr>
                <p:cNvGrpSpPr>
                  <a:grpSpLocks/>
                </p:cNvGrpSpPr>
                <p:nvPr/>
              </p:nvGrpSpPr>
              <p:grpSpPr bwMode="auto">
                <a:xfrm>
                  <a:off x="1047" y="3633"/>
                  <a:ext cx="388" cy="604"/>
                  <a:chOff x="1047" y="3633"/>
                  <a:chExt cx="388" cy="604"/>
                </a:xfrm>
              </p:grpSpPr>
              <p:sp>
                <p:nvSpPr>
                  <p:cNvPr id="85024" name="Oval 7">
                    <a:extLst>
                      <a:ext uri="{FF2B5EF4-FFF2-40B4-BE49-F238E27FC236}">
                        <a16:creationId xmlns:a16="http://schemas.microsoft.com/office/drawing/2014/main" id="{3E21538F-0495-4DA8-935F-32A9EA0A346D}"/>
                      </a:ext>
                    </a:extLst>
                  </p:cNvPr>
                  <p:cNvSpPr>
                    <a:spLocks noChangeArrowheads="1"/>
                  </p:cNvSpPr>
                  <p:nvPr/>
                </p:nvSpPr>
                <p:spPr bwMode="auto">
                  <a:xfrm>
                    <a:off x="1104" y="3633"/>
                    <a:ext cx="124" cy="122"/>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25" name="Oval 8">
                    <a:extLst>
                      <a:ext uri="{FF2B5EF4-FFF2-40B4-BE49-F238E27FC236}">
                        <a16:creationId xmlns:a16="http://schemas.microsoft.com/office/drawing/2014/main" id="{11CC934F-0B8E-47D4-B648-4E9D007897D6}"/>
                      </a:ext>
                    </a:extLst>
                  </p:cNvPr>
                  <p:cNvSpPr>
                    <a:spLocks noChangeArrowheads="1"/>
                  </p:cNvSpPr>
                  <p:nvPr/>
                </p:nvSpPr>
                <p:spPr bwMode="auto">
                  <a:xfrm>
                    <a:off x="1270" y="3633"/>
                    <a:ext cx="125" cy="122"/>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26" name="Freeform 9">
                    <a:extLst>
                      <a:ext uri="{FF2B5EF4-FFF2-40B4-BE49-F238E27FC236}">
                        <a16:creationId xmlns:a16="http://schemas.microsoft.com/office/drawing/2014/main" id="{6517BBEA-69CC-41BC-967C-1233F3B35146}"/>
                      </a:ext>
                    </a:extLst>
                  </p:cNvPr>
                  <p:cNvSpPr>
                    <a:spLocks/>
                  </p:cNvSpPr>
                  <p:nvPr/>
                </p:nvSpPr>
                <p:spPr bwMode="auto">
                  <a:xfrm>
                    <a:off x="1047" y="3767"/>
                    <a:ext cx="388" cy="470"/>
                  </a:xfrm>
                  <a:custGeom>
                    <a:avLst/>
                    <a:gdLst>
                      <a:gd name="T0" fmla="*/ 63 w 388"/>
                      <a:gd name="T1" fmla="*/ 34 h 470"/>
                      <a:gd name="T2" fmla="*/ 0 w 388"/>
                      <a:gd name="T3" fmla="*/ 138 h 470"/>
                      <a:gd name="T4" fmla="*/ 56 w 388"/>
                      <a:gd name="T5" fmla="*/ 197 h 470"/>
                      <a:gd name="T6" fmla="*/ 63 w 388"/>
                      <a:gd name="T7" fmla="*/ 192 h 470"/>
                      <a:gd name="T8" fmla="*/ 63 w 388"/>
                      <a:gd name="T9" fmla="*/ 469 h 470"/>
                      <a:gd name="T10" fmla="*/ 147 w 388"/>
                      <a:gd name="T11" fmla="*/ 469 h 470"/>
                      <a:gd name="T12" fmla="*/ 147 w 388"/>
                      <a:gd name="T13" fmla="*/ 229 h 470"/>
                      <a:gd name="T14" fmla="*/ 216 w 388"/>
                      <a:gd name="T15" fmla="*/ 469 h 470"/>
                      <a:gd name="T16" fmla="*/ 274 w 388"/>
                      <a:gd name="T17" fmla="*/ 469 h 470"/>
                      <a:gd name="T18" fmla="*/ 274 w 388"/>
                      <a:gd name="T19" fmla="*/ 246 h 470"/>
                      <a:gd name="T20" fmla="*/ 288 w 388"/>
                      <a:gd name="T21" fmla="*/ 246 h 470"/>
                      <a:gd name="T22" fmla="*/ 288 w 388"/>
                      <a:gd name="T23" fmla="*/ 469 h 470"/>
                      <a:gd name="T24" fmla="*/ 373 w 388"/>
                      <a:gd name="T25" fmla="*/ 469 h 470"/>
                      <a:gd name="T26" fmla="*/ 373 w 388"/>
                      <a:gd name="T27" fmla="*/ 187 h 470"/>
                      <a:gd name="T28" fmla="*/ 387 w 388"/>
                      <a:gd name="T29" fmla="*/ 185 h 470"/>
                      <a:gd name="T30" fmla="*/ 387 w 388"/>
                      <a:gd name="T31" fmla="*/ 41 h 470"/>
                      <a:gd name="T32" fmla="*/ 349 w 388"/>
                      <a:gd name="T33" fmla="*/ 0 h 470"/>
                      <a:gd name="T34" fmla="*/ 324 w 388"/>
                      <a:gd name="T35" fmla="*/ 0 h 470"/>
                      <a:gd name="T36" fmla="*/ 299 w 388"/>
                      <a:gd name="T37" fmla="*/ 51 h 470"/>
                      <a:gd name="T38" fmla="*/ 293 w 388"/>
                      <a:gd name="T39" fmla="*/ 24 h 470"/>
                      <a:gd name="T40" fmla="*/ 304 w 388"/>
                      <a:gd name="T41" fmla="*/ 6 h 470"/>
                      <a:gd name="T42" fmla="*/ 268 w 388"/>
                      <a:gd name="T43" fmla="*/ 6 h 470"/>
                      <a:gd name="T44" fmla="*/ 278 w 388"/>
                      <a:gd name="T45" fmla="*/ 24 h 470"/>
                      <a:gd name="T46" fmla="*/ 272 w 388"/>
                      <a:gd name="T47" fmla="*/ 49 h 470"/>
                      <a:gd name="T48" fmla="*/ 245 w 388"/>
                      <a:gd name="T49" fmla="*/ 0 h 470"/>
                      <a:gd name="T50" fmla="*/ 222 w 388"/>
                      <a:gd name="T51" fmla="*/ 1 h 470"/>
                      <a:gd name="T52" fmla="*/ 198 w 388"/>
                      <a:gd name="T53" fmla="*/ 18 h 470"/>
                      <a:gd name="T54" fmla="*/ 184 w 388"/>
                      <a:gd name="T55" fmla="*/ 62 h 470"/>
                      <a:gd name="T56" fmla="*/ 176 w 388"/>
                      <a:gd name="T57" fmla="*/ 40 h 470"/>
                      <a:gd name="T58" fmla="*/ 63 w 388"/>
                      <a:gd name="T59" fmla="*/ 34 h 4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8"/>
                      <a:gd name="T91" fmla="*/ 0 h 470"/>
                      <a:gd name="T92" fmla="*/ 388 w 388"/>
                      <a:gd name="T93" fmla="*/ 470 h 4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8" h="470">
                        <a:moveTo>
                          <a:pt x="63" y="34"/>
                        </a:moveTo>
                        <a:lnTo>
                          <a:pt x="0" y="138"/>
                        </a:lnTo>
                        <a:lnTo>
                          <a:pt x="56" y="197"/>
                        </a:lnTo>
                        <a:lnTo>
                          <a:pt x="63" y="192"/>
                        </a:lnTo>
                        <a:lnTo>
                          <a:pt x="63" y="469"/>
                        </a:lnTo>
                        <a:lnTo>
                          <a:pt x="147" y="469"/>
                        </a:lnTo>
                        <a:lnTo>
                          <a:pt x="147" y="229"/>
                        </a:lnTo>
                        <a:lnTo>
                          <a:pt x="216" y="469"/>
                        </a:lnTo>
                        <a:lnTo>
                          <a:pt x="274" y="469"/>
                        </a:lnTo>
                        <a:lnTo>
                          <a:pt x="274" y="246"/>
                        </a:lnTo>
                        <a:lnTo>
                          <a:pt x="288" y="246"/>
                        </a:lnTo>
                        <a:lnTo>
                          <a:pt x="288" y="469"/>
                        </a:lnTo>
                        <a:lnTo>
                          <a:pt x="373" y="469"/>
                        </a:lnTo>
                        <a:lnTo>
                          <a:pt x="373" y="187"/>
                        </a:lnTo>
                        <a:lnTo>
                          <a:pt x="387" y="185"/>
                        </a:lnTo>
                        <a:lnTo>
                          <a:pt x="387" y="41"/>
                        </a:lnTo>
                        <a:lnTo>
                          <a:pt x="349" y="0"/>
                        </a:lnTo>
                        <a:lnTo>
                          <a:pt x="324" y="0"/>
                        </a:lnTo>
                        <a:lnTo>
                          <a:pt x="299" y="51"/>
                        </a:lnTo>
                        <a:lnTo>
                          <a:pt x="293" y="24"/>
                        </a:lnTo>
                        <a:lnTo>
                          <a:pt x="304" y="6"/>
                        </a:lnTo>
                        <a:lnTo>
                          <a:pt x="268" y="6"/>
                        </a:lnTo>
                        <a:lnTo>
                          <a:pt x="278" y="24"/>
                        </a:lnTo>
                        <a:lnTo>
                          <a:pt x="272" y="49"/>
                        </a:lnTo>
                        <a:lnTo>
                          <a:pt x="245" y="0"/>
                        </a:lnTo>
                        <a:lnTo>
                          <a:pt x="222" y="1"/>
                        </a:lnTo>
                        <a:lnTo>
                          <a:pt x="198" y="18"/>
                        </a:lnTo>
                        <a:lnTo>
                          <a:pt x="184" y="62"/>
                        </a:lnTo>
                        <a:lnTo>
                          <a:pt x="176" y="40"/>
                        </a:lnTo>
                        <a:lnTo>
                          <a:pt x="63" y="34"/>
                        </a:lnTo>
                      </a:path>
                    </a:pathLst>
                  </a:custGeom>
                  <a:solidFill>
                    <a:srgbClr val="FF0000"/>
                  </a:solidFill>
                  <a:ln>
                    <a:noFill/>
                  </a:ln>
                  <a:extLst>
                    <a:ext uri="{91240B29-F687-4F45-9708-019B960494DF}">
                      <a14:hiddenLine xmlns:a14="http://schemas.microsoft.com/office/drawing/2010/main" w="25400" cap="rnd" cmpd="sng">
                        <a:solidFill>
                          <a:srgbClr val="000000"/>
                        </a:solidFill>
                        <a:prstDash val="solid"/>
                        <a:round/>
                        <a:headEnd type="none" w="med" len="med"/>
                        <a:tailEnd type="none" w="med" len="med"/>
                      </a14:hiddenLine>
                    </a:ext>
                  </a:extLst>
                </p:spPr>
                <p:txBody>
                  <a:bodyPr/>
                  <a:lstStyle/>
                  <a:p>
                    <a:endParaRPr lang="en-US"/>
                  </a:p>
                </p:txBody>
              </p:sp>
            </p:grpSp>
            <p:sp>
              <p:nvSpPr>
                <p:cNvPr id="85020" name="Oval 11">
                  <a:extLst>
                    <a:ext uri="{FF2B5EF4-FFF2-40B4-BE49-F238E27FC236}">
                      <a16:creationId xmlns:a16="http://schemas.microsoft.com/office/drawing/2014/main" id="{196C9B9C-30A8-48A2-A20D-1B009B4F8C86}"/>
                    </a:ext>
                  </a:extLst>
                </p:cNvPr>
                <p:cNvSpPr>
                  <a:spLocks noChangeArrowheads="1"/>
                </p:cNvSpPr>
                <p:nvPr/>
              </p:nvSpPr>
              <p:spPr bwMode="auto">
                <a:xfrm>
                  <a:off x="1104" y="3770"/>
                  <a:ext cx="121" cy="113"/>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21" name="Arc 12">
                  <a:extLst>
                    <a:ext uri="{FF2B5EF4-FFF2-40B4-BE49-F238E27FC236}">
                      <a16:creationId xmlns:a16="http://schemas.microsoft.com/office/drawing/2014/main" id="{B353683B-6239-4FCC-B17E-230AC1D5B756}"/>
                    </a:ext>
                  </a:extLst>
                </p:cNvPr>
                <p:cNvSpPr>
                  <a:spLocks/>
                </p:cNvSpPr>
                <p:nvPr/>
              </p:nvSpPr>
              <p:spPr bwMode="auto">
                <a:xfrm>
                  <a:off x="1039" y="3905"/>
                  <a:ext cx="74" cy="66"/>
                </a:xfrm>
                <a:custGeom>
                  <a:avLst/>
                  <a:gdLst>
                    <a:gd name="T0" fmla="*/ 0 w 38803"/>
                    <a:gd name="T1" fmla="*/ 0 h 35068"/>
                    <a:gd name="T2" fmla="*/ 0 w 38803"/>
                    <a:gd name="T3" fmla="*/ 0 h 35068"/>
                    <a:gd name="T4" fmla="*/ 0 w 38803"/>
                    <a:gd name="T5" fmla="*/ 0 h 35068"/>
                    <a:gd name="T6" fmla="*/ 0 60000 65536"/>
                    <a:gd name="T7" fmla="*/ 0 60000 65536"/>
                    <a:gd name="T8" fmla="*/ 0 60000 65536"/>
                    <a:gd name="T9" fmla="*/ 0 w 38803"/>
                    <a:gd name="T10" fmla="*/ 0 h 35068"/>
                    <a:gd name="T11" fmla="*/ 38803 w 38803"/>
                    <a:gd name="T12" fmla="*/ 35068 h 35068"/>
                  </a:gdLst>
                  <a:ahLst/>
                  <a:cxnLst>
                    <a:cxn ang="T6">
                      <a:pos x="T0" y="T1"/>
                    </a:cxn>
                    <a:cxn ang="T7">
                      <a:pos x="T2" y="T3"/>
                    </a:cxn>
                    <a:cxn ang="T8">
                      <a:pos x="T4" y="T5"/>
                    </a:cxn>
                  </a:cxnLst>
                  <a:rect l="T9" t="T10" r="T11" b="T12"/>
                  <a:pathLst>
                    <a:path w="38803" h="35068" fill="none" extrusionOk="0">
                      <a:moveTo>
                        <a:pt x="38803" y="26529"/>
                      </a:moveTo>
                      <a:cubicBezTo>
                        <a:pt x="34719" y="31908"/>
                        <a:pt x="28354" y="35067"/>
                        <a:pt x="21600" y="35068"/>
                      </a:cubicBezTo>
                      <a:cubicBezTo>
                        <a:pt x="9670" y="35068"/>
                        <a:pt x="0" y="25397"/>
                        <a:pt x="0" y="13468"/>
                      </a:cubicBezTo>
                      <a:cubicBezTo>
                        <a:pt x="-1" y="8574"/>
                        <a:pt x="1661" y="3825"/>
                        <a:pt x="4713" y="-1"/>
                      </a:cubicBezTo>
                    </a:path>
                    <a:path w="38803" h="35068" stroke="0" extrusionOk="0">
                      <a:moveTo>
                        <a:pt x="38803" y="26529"/>
                      </a:moveTo>
                      <a:cubicBezTo>
                        <a:pt x="34719" y="31908"/>
                        <a:pt x="28354" y="35067"/>
                        <a:pt x="21600" y="35068"/>
                      </a:cubicBezTo>
                      <a:cubicBezTo>
                        <a:pt x="9670" y="35068"/>
                        <a:pt x="0" y="25397"/>
                        <a:pt x="0" y="13468"/>
                      </a:cubicBezTo>
                      <a:cubicBezTo>
                        <a:pt x="-1" y="8574"/>
                        <a:pt x="1661" y="3825"/>
                        <a:pt x="4713" y="-1"/>
                      </a:cubicBezTo>
                      <a:lnTo>
                        <a:pt x="21600" y="13468"/>
                      </a:lnTo>
                      <a:lnTo>
                        <a:pt x="38803" y="26529"/>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22" name="Arc 13">
                  <a:extLst>
                    <a:ext uri="{FF2B5EF4-FFF2-40B4-BE49-F238E27FC236}">
                      <a16:creationId xmlns:a16="http://schemas.microsoft.com/office/drawing/2014/main" id="{9269E3B0-ADFA-4EEB-906C-A491CC050127}"/>
                    </a:ext>
                  </a:extLst>
                </p:cNvPr>
                <p:cNvSpPr>
                  <a:spLocks/>
                </p:cNvSpPr>
                <p:nvPr/>
              </p:nvSpPr>
              <p:spPr bwMode="auto">
                <a:xfrm>
                  <a:off x="1246" y="3770"/>
                  <a:ext cx="25" cy="23"/>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2" y="462"/>
                        <a:pt x="20736" y="-1"/>
                      </a:cubicBezTo>
                    </a:path>
                    <a:path w="21600" h="21582" stroke="0" extrusionOk="0">
                      <a:moveTo>
                        <a:pt x="0" y="21582"/>
                      </a:moveTo>
                      <a:cubicBezTo>
                        <a:pt x="0" y="9988"/>
                        <a:pt x="9152" y="462"/>
                        <a:pt x="20736" y="-1"/>
                      </a:cubicBezTo>
                      <a:lnTo>
                        <a:pt x="21600" y="21582"/>
                      </a:lnTo>
                      <a:lnTo>
                        <a:pt x="0" y="21582"/>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23" name="Arc 14">
                  <a:extLst>
                    <a:ext uri="{FF2B5EF4-FFF2-40B4-BE49-F238E27FC236}">
                      <a16:creationId xmlns:a16="http://schemas.microsoft.com/office/drawing/2014/main" id="{99DEB2C1-53B3-4917-BEF7-7969B0DF6A0B}"/>
                    </a:ext>
                  </a:extLst>
                </p:cNvPr>
                <p:cNvSpPr>
                  <a:spLocks/>
                </p:cNvSpPr>
                <p:nvPr/>
              </p:nvSpPr>
              <p:spPr bwMode="auto">
                <a:xfrm>
                  <a:off x="1396" y="3769"/>
                  <a:ext cx="31" cy="32"/>
                </a:xfrm>
                <a:custGeom>
                  <a:avLst/>
                  <a:gdLst>
                    <a:gd name="T0" fmla="*/ 0 w 23026"/>
                    <a:gd name="T1" fmla="*/ 0 h 21600"/>
                    <a:gd name="T2" fmla="*/ 0 w 23026"/>
                    <a:gd name="T3" fmla="*/ 0 h 21600"/>
                    <a:gd name="T4" fmla="*/ 0 w 23026"/>
                    <a:gd name="T5" fmla="*/ 0 h 21600"/>
                    <a:gd name="T6" fmla="*/ 0 60000 65536"/>
                    <a:gd name="T7" fmla="*/ 0 60000 65536"/>
                    <a:gd name="T8" fmla="*/ 0 60000 65536"/>
                    <a:gd name="T9" fmla="*/ 0 w 23026"/>
                    <a:gd name="T10" fmla="*/ 0 h 21600"/>
                    <a:gd name="T11" fmla="*/ 23026 w 23026"/>
                    <a:gd name="T12" fmla="*/ 21600 h 21600"/>
                  </a:gdLst>
                  <a:ahLst/>
                  <a:cxnLst>
                    <a:cxn ang="T6">
                      <a:pos x="T0" y="T1"/>
                    </a:cxn>
                    <a:cxn ang="T7">
                      <a:pos x="T2" y="T3"/>
                    </a:cxn>
                    <a:cxn ang="T8">
                      <a:pos x="T4" y="T5"/>
                    </a:cxn>
                  </a:cxnLst>
                  <a:rect l="T9" t="T10" r="T11" b="T12"/>
                  <a:pathLst>
                    <a:path w="23026" h="21600" fill="none" extrusionOk="0">
                      <a:moveTo>
                        <a:pt x="-1" y="47"/>
                      </a:moveTo>
                      <a:cubicBezTo>
                        <a:pt x="478" y="15"/>
                        <a:pt x="958" y="-1"/>
                        <a:pt x="1438" y="0"/>
                      </a:cubicBezTo>
                      <a:cubicBezTo>
                        <a:pt x="13095" y="0"/>
                        <a:pt x="22650" y="9251"/>
                        <a:pt x="23026" y="20902"/>
                      </a:cubicBezTo>
                    </a:path>
                    <a:path w="23026" h="21600" stroke="0" extrusionOk="0">
                      <a:moveTo>
                        <a:pt x="-1" y="47"/>
                      </a:moveTo>
                      <a:cubicBezTo>
                        <a:pt x="478" y="15"/>
                        <a:pt x="958" y="-1"/>
                        <a:pt x="1438" y="0"/>
                      </a:cubicBezTo>
                      <a:cubicBezTo>
                        <a:pt x="13095" y="0"/>
                        <a:pt x="22650" y="9251"/>
                        <a:pt x="23026" y="20902"/>
                      </a:cubicBezTo>
                      <a:lnTo>
                        <a:pt x="1438" y="21600"/>
                      </a:lnTo>
                      <a:lnTo>
                        <a:pt x="-1" y="47"/>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grpSp>
          <p:grpSp>
            <p:nvGrpSpPr>
              <p:cNvPr id="85002" name="Group 23">
                <a:extLst>
                  <a:ext uri="{FF2B5EF4-FFF2-40B4-BE49-F238E27FC236}">
                    <a16:creationId xmlns:a16="http://schemas.microsoft.com/office/drawing/2014/main" id="{58C6D70C-7195-488D-9F84-D32E68462D5E}"/>
                  </a:ext>
                </a:extLst>
              </p:cNvPr>
              <p:cNvGrpSpPr>
                <a:grpSpLocks/>
              </p:cNvGrpSpPr>
              <p:nvPr/>
            </p:nvGrpSpPr>
            <p:grpSpPr bwMode="auto">
              <a:xfrm>
                <a:off x="1386" y="3634"/>
                <a:ext cx="266" cy="603"/>
                <a:chOff x="1386" y="3634"/>
                <a:chExt cx="266" cy="603"/>
              </a:xfrm>
            </p:grpSpPr>
            <p:sp>
              <p:nvSpPr>
                <p:cNvPr id="85012" name="Oval 16">
                  <a:extLst>
                    <a:ext uri="{FF2B5EF4-FFF2-40B4-BE49-F238E27FC236}">
                      <a16:creationId xmlns:a16="http://schemas.microsoft.com/office/drawing/2014/main" id="{7228F2B8-F9DB-4A89-A5EA-6A73E9E19C9B}"/>
                    </a:ext>
                  </a:extLst>
                </p:cNvPr>
                <p:cNvSpPr>
                  <a:spLocks noChangeArrowheads="1"/>
                </p:cNvSpPr>
                <p:nvPr/>
              </p:nvSpPr>
              <p:spPr bwMode="auto">
                <a:xfrm>
                  <a:off x="1450" y="3634"/>
                  <a:ext cx="124" cy="123"/>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nvGrpSpPr>
                <p:cNvPr id="85013" name="Group 22">
                  <a:extLst>
                    <a:ext uri="{FF2B5EF4-FFF2-40B4-BE49-F238E27FC236}">
                      <a16:creationId xmlns:a16="http://schemas.microsoft.com/office/drawing/2014/main" id="{8D72177C-F140-40A3-93EA-E36FB0DE7486}"/>
                    </a:ext>
                  </a:extLst>
                </p:cNvPr>
                <p:cNvGrpSpPr>
                  <a:grpSpLocks/>
                </p:cNvGrpSpPr>
                <p:nvPr/>
              </p:nvGrpSpPr>
              <p:grpSpPr bwMode="auto">
                <a:xfrm>
                  <a:off x="1386" y="3768"/>
                  <a:ext cx="266" cy="469"/>
                  <a:chOff x="1386" y="3768"/>
                  <a:chExt cx="266" cy="469"/>
                </a:xfrm>
              </p:grpSpPr>
              <p:sp>
                <p:nvSpPr>
                  <p:cNvPr id="85014" name="Freeform 17">
                    <a:extLst>
                      <a:ext uri="{FF2B5EF4-FFF2-40B4-BE49-F238E27FC236}">
                        <a16:creationId xmlns:a16="http://schemas.microsoft.com/office/drawing/2014/main" id="{94930A34-2B3C-43A7-B059-D318154AA1C1}"/>
                      </a:ext>
                    </a:extLst>
                  </p:cNvPr>
                  <p:cNvSpPr>
                    <a:spLocks/>
                  </p:cNvSpPr>
                  <p:nvPr/>
                </p:nvSpPr>
                <p:spPr bwMode="auto">
                  <a:xfrm>
                    <a:off x="1388" y="3768"/>
                    <a:ext cx="260" cy="469"/>
                  </a:xfrm>
                  <a:custGeom>
                    <a:avLst/>
                    <a:gdLst>
                      <a:gd name="T0" fmla="*/ 124 w 260"/>
                      <a:gd name="T1" fmla="*/ 16 h 469"/>
                      <a:gd name="T2" fmla="*/ 116 w 260"/>
                      <a:gd name="T3" fmla="*/ 34 h 469"/>
                      <a:gd name="T4" fmla="*/ 98 w 260"/>
                      <a:gd name="T5" fmla="*/ 10 h 469"/>
                      <a:gd name="T6" fmla="*/ 98 w 260"/>
                      <a:gd name="T7" fmla="*/ 0 h 469"/>
                      <a:gd name="T8" fmla="*/ 68 w 260"/>
                      <a:gd name="T9" fmla="*/ 0 h 469"/>
                      <a:gd name="T10" fmla="*/ 27 w 260"/>
                      <a:gd name="T11" fmla="*/ 25 h 469"/>
                      <a:gd name="T12" fmla="*/ 0 w 260"/>
                      <a:gd name="T13" fmla="*/ 124 h 469"/>
                      <a:gd name="T14" fmla="*/ 31 w 260"/>
                      <a:gd name="T15" fmla="*/ 155 h 469"/>
                      <a:gd name="T16" fmla="*/ 60 w 260"/>
                      <a:gd name="T17" fmla="*/ 183 h 469"/>
                      <a:gd name="T18" fmla="*/ 60 w 260"/>
                      <a:gd name="T19" fmla="*/ 468 h 469"/>
                      <a:gd name="T20" fmla="*/ 139 w 260"/>
                      <a:gd name="T21" fmla="*/ 468 h 469"/>
                      <a:gd name="T22" fmla="*/ 140 w 260"/>
                      <a:gd name="T23" fmla="*/ 247 h 469"/>
                      <a:gd name="T24" fmla="*/ 174 w 260"/>
                      <a:gd name="T25" fmla="*/ 468 h 469"/>
                      <a:gd name="T26" fmla="*/ 256 w 260"/>
                      <a:gd name="T27" fmla="*/ 468 h 469"/>
                      <a:gd name="T28" fmla="*/ 219 w 260"/>
                      <a:gd name="T29" fmla="*/ 242 h 469"/>
                      <a:gd name="T30" fmla="*/ 219 w 260"/>
                      <a:gd name="T31" fmla="*/ 187 h 469"/>
                      <a:gd name="T32" fmla="*/ 258 w 260"/>
                      <a:gd name="T33" fmla="*/ 123 h 469"/>
                      <a:gd name="T34" fmla="*/ 196 w 260"/>
                      <a:gd name="T35" fmla="*/ 117 h 469"/>
                      <a:gd name="T36" fmla="*/ 159 w 260"/>
                      <a:gd name="T37" fmla="*/ 117 h 469"/>
                      <a:gd name="T38" fmla="*/ 160 w 260"/>
                      <a:gd name="T39" fmla="*/ 185 h 469"/>
                      <a:gd name="T40" fmla="*/ 196 w 260"/>
                      <a:gd name="T41" fmla="*/ 185 h 469"/>
                      <a:gd name="T42" fmla="*/ 196 w 260"/>
                      <a:gd name="T43" fmla="*/ 209 h 469"/>
                      <a:gd name="T44" fmla="*/ 76 w 260"/>
                      <a:gd name="T45" fmla="*/ 209 h 469"/>
                      <a:gd name="T46" fmla="*/ 76 w 260"/>
                      <a:gd name="T47" fmla="*/ 63 h 469"/>
                      <a:gd name="T48" fmla="*/ 196 w 260"/>
                      <a:gd name="T49" fmla="*/ 62 h 469"/>
                      <a:gd name="T50" fmla="*/ 196 w 260"/>
                      <a:gd name="T51" fmla="*/ 117 h 469"/>
                      <a:gd name="T52" fmla="*/ 259 w 260"/>
                      <a:gd name="T53" fmla="*/ 123 h 469"/>
                      <a:gd name="T54" fmla="*/ 219 w 260"/>
                      <a:gd name="T55" fmla="*/ 13 h 469"/>
                      <a:gd name="T56" fmla="*/ 199 w 260"/>
                      <a:gd name="T57" fmla="*/ 1 h 469"/>
                      <a:gd name="T58" fmla="*/ 162 w 260"/>
                      <a:gd name="T59" fmla="*/ 1 h 469"/>
                      <a:gd name="T60" fmla="*/ 143 w 260"/>
                      <a:gd name="T61" fmla="*/ 32 h 469"/>
                      <a:gd name="T62" fmla="*/ 135 w 260"/>
                      <a:gd name="T63" fmla="*/ 16 h 469"/>
                      <a:gd name="T64" fmla="*/ 145 w 260"/>
                      <a:gd name="T65" fmla="*/ 1 h 469"/>
                      <a:gd name="T66" fmla="*/ 113 w 260"/>
                      <a:gd name="T67" fmla="*/ 1 h 469"/>
                      <a:gd name="T68" fmla="*/ 124 w 260"/>
                      <a:gd name="T69" fmla="*/ 16 h 4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469"/>
                      <a:gd name="T107" fmla="*/ 260 w 260"/>
                      <a:gd name="T108" fmla="*/ 469 h 4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469">
                        <a:moveTo>
                          <a:pt x="124" y="16"/>
                        </a:moveTo>
                        <a:lnTo>
                          <a:pt x="116" y="34"/>
                        </a:lnTo>
                        <a:lnTo>
                          <a:pt x="98" y="10"/>
                        </a:lnTo>
                        <a:lnTo>
                          <a:pt x="98" y="0"/>
                        </a:lnTo>
                        <a:lnTo>
                          <a:pt x="68" y="0"/>
                        </a:lnTo>
                        <a:lnTo>
                          <a:pt x="27" y="25"/>
                        </a:lnTo>
                        <a:lnTo>
                          <a:pt x="0" y="124"/>
                        </a:lnTo>
                        <a:lnTo>
                          <a:pt x="31" y="155"/>
                        </a:lnTo>
                        <a:lnTo>
                          <a:pt x="60" y="183"/>
                        </a:lnTo>
                        <a:lnTo>
                          <a:pt x="60" y="468"/>
                        </a:lnTo>
                        <a:lnTo>
                          <a:pt x="139" y="468"/>
                        </a:lnTo>
                        <a:lnTo>
                          <a:pt x="140" y="247"/>
                        </a:lnTo>
                        <a:lnTo>
                          <a:pt x="174" y="468"/>
                        </a:lnTo>
                        <a:lnTo>
                          <a:pt x="256" y="468"/>
                        </a:lnTo>
                        <a:lnTo>
                          <a:pt x="219" y="242"/>
                        </a:lnTo>
                        <a:lnTo>
                          <a:pt x="219" y="187"/>
                        </a:lnTo>
                        <a:lnTo>
                          <a:pt x="258" y="123"/>
                        </a:lnTo>
                        <a:lnTo>
                          <a:pt x="196" y="117"/>
                        </a:lnTo>
                        <a:lnTo>
                          <a:pt x="159" y="117"/>
                        </a:lnTo>
                        <a:lnTo>
                          <a:pt x="160" y="185"/>
                        </a:lnTo>
                        <a:lnTo>
                          <a:pt x="196" y="185"/>
                        </a:lnTo>
                        <a:lnTo>
                          <a:pt x="196" y="209"/>
                        </a:lnTo>
                        <a:lnTo>
                          <a:pt x="76" y="209"/>
                        </a:lnTo>
                        <a:lnTo>
                          <a:pt x="76" y="63"/>
                        </a:lnTo>
                        <a:lnTo>
                          <a:pt x="196" y="62"/>
                        </a:lnTo>
                        <a:lnTo>
                          <a:pt x="196" y="117"/>
                        </a:lnTo>
                        <a:lnTo>
                          <a:pt x="259" y="123"/>
                        </a:lnTo>
                        <a:lnTo>
                          <a:pt x="219" y="13"/>
                        </a:lnTo>
                        <a:lnTo>
                          <a:pt x="199" y="1"/>
                        </a:lnTo>
                        <a:lnTo>
                          <a:pt x="162" y="1"/>
                        </a:lnTo>
                        <a:lnTo>
                          <a:pt x="143" y="32"/>
                        </a:lnTo>
                        <a:lnTo>
                          <a:pt x="135" y="16"/>
                        </a:lnTo>
                        <a:lnTo>
                          <a:pt x="145" y="1"/>
                        </a:lnTo>
                        <a:lnTo>
                          <a:pt x="113" y="1"/>
                        </a:lnTo>
                        <a:lnTo>
                          <a:pt x="124" y="16"/>
                        </a:lnTo>
                      </a:path>
                    </a:pathLst>
                  </a:custGeom>
                  <a:solidFill>
                    <a:srgbClr val="0000FF"/>
                  </a:solidFill>
                  <a:ln>
                    <a:noFill/>
                  </a:ln>
                  <a:extLst>
                    <a:ext uri="{91240B29-F687-4F45-9708-019B960494DF}">
                      <a14:hiddenLine xmlns:a14="http://schemas.microsoft.com/office/drawing/2010/main" w="25400" cap="rnd" cmpd="sng">
                        <a:solidFill>
                          <a:srgbClr val="000000"/>
                        </a:solidFill>
                        <a:prstDash val="solid"/>
                        <a:round/>
                        <a:headEnd type="none" w="med" len="med"/>
                        <a:tailEnd type="none" w="med" len="med"/>
                      </a14:hiddenLine>
                    </a:ext>
                  </a:extLst>
                </p:spPr>
                <p:txBody>
                  <a:bodyPr/>
                  <a:lstStyle/>
                  <a:p>
                    <a:endParaRPr lang="en-US"/>
                  </a:p>
                </p:txBody>
              </p:sp>
              <p:sp>
                <p:nvSpPr>
                  <p:cNvPr id="85015" name="Arc 18">
                    <a:extLst>
                      <a:ext uri="{FF2B5EF4-FFF2-40B4-BE49-F238E27FC236}">
                        <a16:creationId xmlns:a16="http://schemas.microsoft.com/office/drawing/2014/main" id="{B51989E6-7953-47C4-B9D0-DB810BA99E7D}"/>
                      </a:ext>
                    </a:extLst>
                  </p:cNvPr>
                  <p:cNvSpPr>
                    <a:spLocks/>
                  </p:cNvSpPr>
                  <p:nvPr/>
                </p:nvSpPr>
                <p:spPr bwMode="auto">
                  <a:xfrm>
                    <a:off x="1589" y="3772"/>
                    <a:ext cx="23" cy="20"/>
                  </a:xfrm>
                  <a:custGeom>
                    <a:avLst/>
                    <a:gdLst>
                      <a:gd name="T0" fmla="*/ 0 w 22580"/>
                      <a:gd name="T1" fmla="*/ 0 h 21600"/>
                      <a:gd name="T2" fmla="*/ 0 w 22580"/>
                      <a:gd name="T3" fmla="*/ 0 h 21600"/>
                      <a:gd name="T4" fmla="*/ 0 w 22580"/>
                      <a:gd name="T5" fmla="*/ 0 h 21600"/>
                      <a:gd name="T6" fmla="*/ 0 60000 65536"/>
                      <a:gd name="T7" fmla="*/ 0 60000 65536"/>
                      <a:gd name="T8" fmla="*/ 0 60000 65536"/>
                      <a:gd name="T9" fmla="*/ 0 w 22580"/>
                      <a:gd name="T10" fmla="*/ 0 h 21600"/>
                      <a:gd name="T11" fmla="*/ 22580 w 22580"/>
                      <a:gd name="T12" fmla="*/ 21600 h 21600"/>
                    </a:gdLst>
                    <a:ahLst/>
                    <a:cxnLst>
                      <a:cxn ang="T6">
                        <a:pos x="T0" y="T1"/>
                      </a:cxn>
                      <a:cxn ang="T7">
                        <a:pos x="T2" y="T3"/>
                      </a:cxn>
                      <a:cxn ang="T8">
                        <a:pos x="T4" y="T5"/>
                      </a:cxn>
                    </a:cxnLst>
                    <a:rect l="T9" t="T10" r="T11" b="T12"/>
                    <a:pathLst>
                      <a:path w="22580" h="21600" fill="none" extrusionOk="0">
                        <a:moveTo>
                          <a:pt x="-1" y="22"/>
                        </a:moveTo>
                        <a:cubicBezTo>
                          <a:pt x="326" y="7"/>
                          <a:pt x="653" y="-1"/>
                          <a:pt x="980" y="0"/>
                        </a:cubicBezTo>
                        <a:cubicBezTo>
                          <a:pt x="12909" y="0"/>
                          <a:pt x="22580" y="9670"/>
                          <a:pt x="22580" y="21600"/>
                        </a:cubicBezTo>
                      </a:path>
                      <a:path w="22580" h="21600" stroke="0" extrusionOk="0">
                        <a:moveTo>
                          <a:pt x="-1" y="22"/>
                        </a:moveTo>
                        <a:cubicBezTo>
                          <a:pt x="326" y="7"/>
                          <a:pt x="653" y="-1"/>
                          <a:pt x="980" y="0"/>
                        </a:cubicBezTo>
                        <a:cubicBezTo>
                          <a:pt x="12909" y="0"/>
                          <a:pt x="22580" y="9670"/>
                          <a:pt x="22580" y="21600"/>
                        </a:cubicBezTo>
                        <a:lnTo>
                          <a:pt x="980" y="21600"/>
                        </a:lnTo>
                        <a:lnTo>
                          <a:pt x="-1" y="22"/>
                        </a:lnTo>
                        <a:close/>
                      </a:path>
                    </a:pathLst>
                  </a:custGeom>
                  <a:solidFill>
                    <a:srgbClr val="0000FF"/>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16" name="Arc 19">
                    <a:extLst>
                      <a:ext uri="{FF2B5EF4-FFF2-40B4-BE49-F238E27FC236}">
                        <a16:creationId xmlns:a16="http://schemas.microsoft.com/office/drawing/2014/main" id="{C61CBACF-5EEB-4908-B5E5-11A5D419D192}"/>
                      </a:ext>
                    </a:extLst>
                  </p:cNvPr>
                  <p:cNvSpPr>
                    <a:spLocks/>
                  </p:cNvSpPr>
                  <p:nvPr/>
                </p:nvSpPr>
                <p:spPr bwMode="auto">
                  <a:xfrm>
                    <a:off x="1416" y="3771"/>
                    <a:ext cx="49" cy="34"/>
                  </a:xfrm>
                  <a:custGeom>
                    <a:avLst/>
                    <a:gdLst>
                      <a:gd name="T0" fmla="*/ 0 w 27048"/>
                      <a:gd name="T1" fmla="*/ 0 h 24408"/>
                      <a:gd name="T2" fmla="*/ 0 w 27048"/>
                      <a:gd name="T3" fmla="*/ 0 h 24408"/>
                      <a:gd name="T4" fmla="*/ 0 w 27048"/>
                      <a:gd name="T5" fmla="*/ 0 h 24408"/>
                      <a:gd name="T6" fmla="*/ 0 60000 65536"/>
                      <a:gd name="T7" fmla="*/ 0 60000 65536"/>
                      <a:gd name="T8" fmla="*/ 0 60000 65536"/>
                      <a:gd name="T9" fmla="*/ 0 w 27048"/>
                      <a:gd name="T10" fmla="*/ 0 h 24408"/>
                      <a:gd name="T11" fmla="*/ 27048 w 27048"/>
                      <a:gd name="T12" fmla="*/ 24408 h 24408"/>
                    </a:gdLst>
                    <a:ahLst/>
                    <a:cxnLst>
                      <a:cxn ang="T6">
                        <a:pos x="T0" y="T1"/>
                      </a:cxn>
                      <a:cxn ang="T7">
                        <a:pos x="T2" y="T3"/>
                      </a:cxn>
                      <a:cxn ang="T8">
                        <a:pos x="T4" y="T5"/>
                      </a:cxn>
                    </a:cxnLst>
                    <a:rect l="T9" t="T10" r="T11" b="T12"/>
                    <a:pathLst>
                      <a:path w="27048" h="24408" fill="none" extrusionOk="0">
                        <a:moveTo>
                          <a:pt x="183" y="24408"/>
                        </a:moveTo>
                        <a:cubicBezTo>
                          <a:pt x="61" y="23477"/>
                          <a:pt x="0" y="22539"/>
                          <a:pt x="0" y="21600"/>
                        </a:cubicBezTo>
                        <a:cubicBezTo>
                          <a:pt x="0" y="9670"/>
                          <a:pt x="9670" y="0"/>
                          <a:pt x="21600" y="0"/>
                        </a:cubicBezTo>
                        <a:cubicBezTo>
                          <a:pt x="23438" y="-1"/>
                          <a:pt x="25269" y="234"/>
                          <a:pt x="27048" y="698"/>
                        </a:cubicBezTo>
                      </a:path>
                      <a:path w="27048" h="24408" stroke="0" extrusionOk="0">
                        <a:moveTo>
                          <a:pt x="183" y="24408"/>
                        </a:moveTo>
                        <a:cubicBezTo>
                          <a:pt x="61" y="23477"/>
                          <a:pt x="0" y="22539"/>
                          <a:pt x="0" y="21600"/>
                        </a:cubicBezTo>
                        <a:cubicBezTo>
                          <a:pt x="0" y="9670"/>
                          <a:pt x="9670" y="0"/>
                          <a:pt x="21600" y="0"/>
                        </a:cubicBezTo>
                        <a:cubicBezTo>
                          <a:pt x="23438" y="-1"/>
                          <a:pt x="25269" y="234"/>
                          <a:pt x="27048" y="698"/>
                        </a:cubicBezTo>
                        <a:lnTo>
                          <a:pt x="21600" y="21600"/>
                        </a:lnTo>
                        <a:lnTo>
                          <a:pt x="183" y="24408"/>
                        </a:lnTo>
                        <a:close/>
                      </a:path>
                    </a:pathLst>
                  </a:custGeom>
                  <a:solidFill>
                    <a:srgbClr val="0000FF"/>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17" name="Arc 20">
                    <a:extLst>
                      <a:ext uri="{FF2B5EF4-FFF2-40B4-BE49-F238E27FC236}">
                        <a16:creationId xmlns:a16="http://schemas.microsoft.com/office/drawing/2014/main" id="{3E2811B2-D095-440C-954E-B0280A2AAC00}"/>
                      </a:ext>
                    </a:extLst>
                  </p:cNvPr>
                  <p:cNvSpPr>
                    <a:spLocks/>
                  </p:cNvSpPr>
                  <p:nvPr/>
                </p:nvSpPr>
                <p:spPr bwMode="auto">
                  <a:xfrm>
                    <a:off x="1386" y="3896"/>
                    <a:ext cx="79" cy="62"/>
                  </a:xfrm>
                  <a:custGeom>
                    <a:avLst/>
                    <a:gdLst>
                      <a:gd name="T0" fmla="*/ 0 w 37992"/>
                      <a:gd name="T1" fmla="*/ 0 h 30189"/>
                      <a:gd name="T2" fmla="*/ 0 w 37992"/>
                      <a:gd name="T3" fmla="*/ 0 h 30189"/>
                      <a:gd name="T4" fmla="*/ 0 w 37992"/>
                      <a:gd name="T5" fmla="*/ 0 h 30189"/>
                      <a:gd name="T6" fmla="*/ 0 60000 65536"/>
                      <a:gd name="T7" fmla="*/ 0 60000 65536"/>
                      <a:gd name="T8" fmla="*/ 0 60000 65536"/>
                      <a:gd name="T9" fmla="*/ 0 w 37992"/>
                      <a:gd name="T10" fmla="*/ 0 h 30189"/>
                      <a:gd name="T11" fmla="*/ 37992 w 37992"/>
                      <a:gd name="T12" fmla="*/ 30189 h 30189"/>
                    </a:gdLst>
                    <a:ahLst/>
                    <a:cxnLst>
                      <a:cxn ang="T6">
                        <a:pos x="T0" y="T1"/>
                      </a:cxn>
                      <a:cxn ang="T7">
                        <a:pos x="T2" y="T3"/>
                      </a:cxn>
                      <a:cxn ang="T8">
                        <a:pos x="T4" y="T5"/>
                      </a:cxn>
                    </a:cxnLst>
                    <a:rect l="T9" t="T10" r="T11" b="T12"/>
                    <a:pathLst>
                      <a:path w="37992" h="30189" fill="none" extrusionOk="0">
                        <a:moveTo>
                          <a:pt x="37992" y="22654"/>
                        </a:moveTo>
                        <a:cubicBezTo>
                          <a:pt x="33889" y="27437"/>
                          <a:pt x="27901" y="30188"/>
                          <a:pt x="21600" y="30189"/>
                        </a:cubicBezTo>
                        <a:cubicBezTo>
                          <a:pt x="9670" y="30189"/>
                          <a:pt x="0" y="20518"/>
                          <a:pt x="0" y="8589"/>
                        </a:cubicBezTo>
                        <a:cubicBezTo>
                          <a:pt x="-1" y="5634"/>
                          <a:pt x="606" y="2710"/>
                          <a:pt x="1781" y="-1"/>
                        </a:cubicBezTo>
                      </a:path>
                      <a:path w="37992" h="30189" stroke="0" extrusionOk="0">
                        <a:moveTo>
                          <a:pt x="37992" y="22654"/>
                        </a:moveTo>
                        <a:cubicBezTo>
                          <a:pt x="33889" y="27437"/>
                          <a:pt x="27901" y="30188"/>
                          <a:pt x="21600" y="30189"/>
                        </a:cubicBezTo>
                        <a:cubicBezTo>
                          <a:pt x="9670" y="30189"/>
                          <a:pt x="0" y="20518"/>
                          <a:pt x="0" y="8589"/>
                        </a:cubicBezTo>
                        <a:cubicBezTo>
                          <a:pt x="-1" y="5634"/>
                          <a:pt x="606" y="2710"/>
                          <a:pt x="1781" y="-1"/>
                        </a:cubicBezTo>
                        <a:lnTo>
                          <a:pt x="21600" y="8589"/>
                        </a:lnTo>
                        <a:lnTo>
                          <a:pt x="37992" y="22654"/>
                        </a:lnTo>
                        <a:close/>
                      </a:path>
                    </a:pathLst>
                  </a:custGeom>
                  <a:solidFill>
                    <a:srgbClr val="0000FF"/>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18" name="Arc 21">
                    <a:extLst>
                      <a:ext uri="{FF2B5EF4-FFF2-40B4-BE49-F238E27FC236}">
                        <a16:creationId xmlns:a16="http://schemas.microsoft.com/office/drawing/2014/main" id="{53957C54-5717-4D38-B216-738A354328D3}"/>
                      </a:ext>
                    </a:extLst>
                  </p:cNvPr>
                  <p:cNvSpPr>
                    <a:spLocks/>
                  </p:cNvSpPr>
                  <p:nvPr/>
                </p:nvSpPr>
                <p:spPr bwMode="auto">
                  <a:xfrm>
                    <a:off x="1588" y="3870"/>
                    <a:ext cx="64" cy="87"/>
                  </a:xfrm>
                  <a:custGeom>
                    <a:avLst/>
                    <a:gdLst>
                      <a:gd name="T0" fmla="*/ 0 w 31520"/>
                      <a:gd name="T1" fmla="*/ 0 h 41165"/>
                      <a:gd name="T2" fmla="*/ 0 w 31520"/>
                      <a:gd name="T3" fmla="*/ 0 h 41165"/>
                      <a:gd name="T4" fmla="*/ 0 w 31520"/>
                      <a:gd name="T5" fmla="*/ 0 h 41165"/>
                      <a:gd name="T6" fmla="*/ 0 60000 65536"/>
                      <a:gd name="T7" fmla="*/ 0 60000 65536"/>
                      <a:gd name="T8" fmla="*/ 0 60000 65536"/>
                      <a:gd name="T9" fmla="*/ 0 w 31520"/>
                      <a:gd name="T10" fmla="*/ 0 h 41165"/>
                      <a:gd name="T11" fmla="*/ 31520 w 31520"/>
                      <a:gd name="T12" fmla="*/ 41165 h 41165"/>
                    </a:gdLst>
                    <a:ahLst/>
                    <a:cxnLst>
                      <a:cxn ang="T6">
                        <a:pos x="T0" y="T1"/>
                      </a:cxn>
                      <a:cxn ang="T7">
                        <a:pos x="T2" y="T3"/>
                      </a:cxn>
                      <a:cxn ang="T8">
                        <a:pos x="T4" y="T5"/>
                      </a:cxn>
                    </a:cxnLst>
                    <a:rect l="T9" t="T10" r="T11" b="T12"/>
                    <a:pathLst>
                      <a:path w="31520" h="41165" fill="none" extrusionOk="0">
                        <a:moveTo>
                          <a:pt x="19072" y="-1"/>
                        </a:moveTo>
                        <a:cubicBezTo>
                          <a:pt x="26667" y="3552"/>
                          <a:pt x="31520" y="11179"/>
                          <a:pt x="31520" y="19565"/>
                        </a:cubicBezTo>
                        <a:cubicBezTo>
                          <a:pt x="31520" y="31494"/>
                          <a:pt x="21849" y="41165"/>
                          <a:pt x="9920" y="41165"/>
                        </a:cubicBezTo>
                        <a:cubicBezTo>
                          <a:pt x="6467" y="41165"/>
                          <a:pt x="3066" y="40337"/>
                          <a:pt x="-1" y="38752"/>
                        </a:cubicBezTo>
                      </a:path>
                      <a:path w="31520" h="41165" stroke="0" extrusionOk="0">
                        <a:moveTo>
                          <a:pt x="19072" y="-1"/>
                        </a:moveTo>
                        <a:cubicBezTo>
                          <a:pt x="26667" y="3552"/>
                          <a:pt x="31520" y="11179"/>
                          <a:pt x="31520" y="19565"/>
                        </a:cubicBezTo>
                        <a:cubicBezTo>
                          <a:pt x="31520" y="31494"/>
                          <a:pt x="21849" y="41165"/>
                          <a:pt x="9920" y="41165"/>
                        </a:cubicBezTo>
                        <a:cubicBezTo>
                          <a:pt x="6467" y="41165"/>
                          <a:pt x="3066" y="40337"/>
                          <a:pt x="-1" y="38752"/>
                        </a:cubicBezTo>
                        <a:lnTo>
                          <a:pt x="9920" y="19565"/>
                        </a:lnTo>
                        <a:lnTo>
                          <a:pt x="19072" y="-1"/>
                        </a:lnTo>
                        <a:close/>
                      </a:path>
                    </a:pathLst>
                  </a:custGeom>
                  <a:solidFill>
                    <a:srgbClr val="0000FF"/>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grpSp>
          </p:grpSp>
          <p:grpSp>
            <p:nvGrpSpPr>
              <p:cNvPr id="85003" name="Group 32">
                <a:extLst>
                  <a:ext uri="{FF2B5EF4-FFF2-40B4-BE49-F238E27FC236}">
                    <a16:creationId xmlns:a16="http://schemas.microsoft.com/office/drawing/2014/main" id="{C21B01C9-00B7-441F-A406-606A2590624C}"/>
                  </a:ext>
                </a:extLst>
              </p:cNvPr>
              <p:cNvGrpSpPr>
                <a:grpSpLocks/>
              </p:cNvGrpSpPr>
              <p:nvPr/>
            </p:nvGrpSpPr>
            <p:grpSpPr bwMode="auto">
              <a:xfrm>
                <a:off x="691" y="3633"/>
                <a:ext cx="396" cy="604"/>
                <a:chOff x="691" y="3633"/>
                <a:chExt cx="396" cy="604"/>
              </a:xfrm>
            </p:grpSpPr>
            <p:grpSp>
              <p:nvGrpSpPr>
                <p:cNvPr id="85004" name="Group 27">
                  <a:extLst>
                    <a:ext uri="{FF2B5EF4-FFF2-40B4-BE49-F238E27FC236}">
                      <a16:creationId xmlns:a16="http://schemas.microsoft.com/office/drawing/2014/main" id="{86697861-09B0-4BD0-898F-FA34571A5A1F}"/>
                    </a:ext>
                  </a:extLst>
                </p:cNvPr>
                <p:cNvGrpSpPr>
                  <a:grpSpLocks/>
                </p:cNvGrpSpPr>
                <p:nvPr/>
              </p:nvGrpSpPr>
              <p:grpSpPr bwMode="auto">
                <a:xfrm>
                  <a:off x="699" y="3633"/>
                  <a:ext cx="388" cy="604"/>
                  <a:chOff x="699" y="3633"/>
                  <a:chExt cx="388" cy="604"/>
                </a:xfrm>
              </p:grpSpPr>
              <p:sp>
                <p:nvSpPr>
                  <p:cNvPr id="85009" name="Oval 24">
                    <a:extLst>
                      <a:ext uri="{FF2B5EF4-FFF2-40B4-BE49-F238E27FC236}">
                        <a16:creationId xmlns:a16="http://schemas.microsoft.com/office/drawing/2014/main" id="{6853B0DB-7C03-4ACE-BC3E-5395778DE138}"/>
                      </a:ext>
                    </a:extLst>
                  </p:cNvPr>
                  <p:cNvSpPr>
                    <a:spLocks noChangeArrowheads="1"/>
                  </p:cNvSpPr>
                  <p:nvPr/>
                </p:nvSpPr>
                <p:spPr bwMode="auto">
                  <a:xfrm>
                    <a:off x="756" y="3633"/>
                    <a:ext cx="124" cy="122"/>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10" name="Oval 25">
                    <a:extLst>
                      <a:ext uri="{FF2B5EF4-FFF2-40B4-BE49-F238E27FC236}">
                        <a16:creationId xmlns:a16="http://schemas.microsoft.com/office/drawing/2014/main" id="{1C77E542-3601-4B42-9E9F-9F78D76C5449}"/>
                      </a:ext>
                    </a:extLst>
                  </p:cNvPr>
                  <p:cNvSpPr>
                    <a:spLocks noChangeArrowheads="1"/>
                  </p:cNvSpPr>
                  <p:nvPr/>
                </p:nvSpPr>
                <p:spPr bwMode="auto">
                  <a:xfrm>
                    <a:off x="922" y="3633"/>
                    <a:ext cx="125" cy="122"/>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11" name="Freeform 26">
                    <a:extLst>
                      <a:ext uri="{FF2B5EF4-FFF2-40B4-BE49-F238E27FC236}">
                        <a16:creationId xmlns:a16="http://schemas.microsoft.com/office/drawing/2014/main" id="{4346EEA0-2738-4081-B9B9-BC6E198D5D24}"/>
                      </a:ext>
                    </a:extLst>
                  </p:cNvPr>
                  <p:cNvSpPr>
                    <a:spLocks/>
                  </p:cNvSpPr>
                  <p:nvPr/>
                </p:nvSpPr>
                <p:spPr bwMode="auto">
                  <a:xfrm>
                    <a:off x="699" y="3767"/>
                    <a:ext cx="388" cy="470"/>
                  </a:xfrm>
                  <a:custGeom>
                    <a:avLst/>
                    <a:gdLst>
                      <a:gd name="T0" fmla="*/ 63 w 388"/>
                      <a:gd name="T1" fmla="*/ 34 h 470"/>
                      <a:gd name="T2" fmla="*/ 0 w 388"/>
                      <a:gd name="T3" fmla="*/ 138 h 470"/>
                      <a:gd name="T4" fmla="*/ 56 w 388"/>
                      <a:gd name="T5" fmla="*/ 197 h 470"/>
                      <a:gd name="T6" fmla="*/ 63 w 388"/>
                      <a:gd name="T7" fmla="*/ 192 h 470"/>
                      <a:gd name="T8" fmla="*/ 63 w 388"/>
                      <a:gd name="T9" fmla="*/ 469 h 470"/>
                      <a:gd name="T10" fmla="*/ 147 w 388"/>
                      <a:gd name="T11" fmla="*/ 469 h 470"/>
                      <a:gd name="T12" fmla="*/ 147 w 388"/>
                      <a:gd name="T13" fmla="*/ 229 h 470"/>
                      <a:gd name="T14" fmla="*/ 216 w 388"/>
                      <a:gd name="T15" fmla="*/ 469 h 470"/>
                      <a:gd name="T16" fmla="*/ 274 w 388"/>
                      <a:gd name="T17" fmla="*/ 469 h 470"/>
                      <a:gd name="T18" fmla="*/ 274 w 388"/>
                      <a:gd name="T19" fmla="*/ 246 h 470"/>
                      <a:gd name="T20" fmla="*/ 288 w 388"/>
                      <a:gd name="T21" fmla="*/ 246 h 470"/>
                      <a:gd name="T22" fmla="*/ 288 w 388"/>
                      <a:gd name="T23" fmla="*/ 469 h 470"/>
                      <a:gd name="T24" fmla="*/ 373 w 388"/>
                      <a:gd name="T25" fmla="*/ 469 h 470"/>
                      <a:gd name="T26" fmla="*/ 373 w 388"/>
                      <a:gd name="T27" fmla="*/ 187 h 470"/>
                      <a:gd name="T28" fmla="*/ 387 w 388"/>
                      <a:gd name="T29" fmla="*/ 185 h 470"/>
                      <a:gd name="T30" fmla="*/ 387 w 388"/>
                      <a:gd name="T31" fmla="*/ 41 h 470"/>
                      <a:gd name="T32" fmla="*/ 349 w 388"/>
                      <a:gd name="T33" fmla="*/ 0 h 470"/>
                      <a:gd name="T34" fmla="*/ 324 w 388"/>
                      <a:gd name="T35" fmla="*/ 0 h 470"/>
                      <a:gd name="T36" fmla="*/ 299 w 388"/>
                      <a:gd name="T37" fmla="*/ 51 h 470"/>
                      <a:gd name="T38" fmla="*/ 293 w 388"/>
                      <a:gd name="T39" fmla="*/ 24 h 470"/>
                      <a:gd name="T40" fmla="*/ 304 w 388"/>
                      <a:gd name="T41" fmla="*/ 6 h 470"/>
                      <a:gd name="T42" fmla="*/ 268 w 388"/>
                      <a:gd name="T43" fmla="*/ 6 h 470"/>
                      <a:gd name="T44" fmla="*/ 278 w 388"/>
                      <a:gd name="T45" fmla="*/ 24 h 470"/>
                      <a:gd name="T46" fmla="*/ 272 w 388"/>
                      <a:gd name="T47" fmla="*/ 49 h 470"/>
                      <a:gd name="T48" fmla="*/ 245 w 388"/>
                      <a:gd name="T49" fmla="*/ 0 h 470"/>
                      <a:gd name="T50" fmla="*/ 222 w 388"/>
                      <a:gd name="T51" fmla="*/ 1 h 470"/>
                      <a:gd name="T52" fmla="*/ 198 w 388"/>
                      <a:gd name="T53" fmla="*/ 18 h 470"/>
                      <a:gd name="T54" fmla="*/ 184 w 388"/>
                      <a:gd name="T55" fmla="*/ 62 h 470"/>
                      <a:gd name="T56" fmla="*/ 176 w 388"/>
                      <a:gd name="T57" fmla="*/ 40 h 470"/>
                      <a:gd name="T58" fmla="*/ 63 w 388"/>
                      <a:gd name="T59" fmla="*/ 34 h 4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8"/>
                      <a:gd name="T91" fmla="*/ 0 h 470"/>
                      <a:gd name="T92" fmla="*/ 388 w 388"/>
                      <a:gd name="T93" fmla="*/ 470 h 4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8" h="470">
                        <a:moveTo>
                          <a:pt x="63" y="34"/>
                        </a:moveTo>
                        <a:lnTo>
                          <a:pt x="0" y="138"/>
                        </a:lnTo>
                        <a:lnTo>
                          <a:pt x="56" y="197"/>
                        </a:lnTo>
                        <a:lnTo>
                          <a:pt x="63" y="192"/>
                        </a:lnTo>
                        <a:lnTo>
                          <a:pt x="63" y="469"/>
                        </a:lnTo>
                        <a:lnTo>
                          <a:pt x="147" y="469"/>
                        </a:lnTo>
                        <a:lnTo>
                          <a:pt x="147" y="229"/>
                        </a:lnTo>
                        <a:lnTo>
                          <a:pt x="216" y="469"/>
                        </a:lnTo>
                        <a:lnTo>
                          <a:pt x="274" y="469"/>
                        </a:lnTo>
                        <a:lnTo>
                          <a:pt x="274" y="246"/>
                        </a:lnTo>
                        <a:lnTo>
                          <a:pt x="288" y="246"/>
                        </a:lnTo>
                        <a:lnTo>
                          <a:pt x="288" y="469"/>
                        </a:lnTo>
                        <a:lnTo>
                          <a:pt x="373" y="469"/>
                        </a:lnTo>
                        <a:lnTo>
                          <a:pt x="373" y="187"/>
                        </a:lnTo>
                        <a:lnTo>
                          <a:pt x="387" y="185"/>
                        </a:lnTo>
                        <a:lnTo>
                          <a:pt x="387" y="41"/>
                        </a:lnTo>
                        <a:lnTo>
                          <a:pt x="349" y="0"/>
                        </a:lnTo>
                        <a:lnTo>
                          <a:pt x="324" y="0"/>
                        </a:lnTo>
                        <a:lnTo>
                          <a:pt x="299" y="51"/>
                        </a:lnTo>
                        <a:lnTo>
                          <a:pt x="293" y="24"/>
                        </a:lnTo>
                        <a:lnTo>
                          <a:pt x="304" y="6"/>
                        </a:lnTo>
                        <a:lnTo>
                          <a:pt x="268" y="6"/>
                        </a:lnTo>
                        <a:lnTo>
                          <a:pt x="278" y="24"/>
                        </a:lnTo>
                        <a:lnTo>
                          <a:pt x="272" y="49"/>
                        </a:lnTo>
                        <a:lnTo>
                          <a:pt x="245" y="0"/>
                        </a:lnTo>
                        <a:lnTo>
                          <a:pt x="222" y="1"/>
                        </a:lnTo>
                        <a:lnTo>
                          <a:pt x="198" y="18"/>
                        </a:lnTo>
                        <a:lnTo>
                          <a:pt x="184" y="62"/>
                        </a:lnTo>
                        <a:lnTo>
                          <a:pt x="176" y="40"/>
                        </a:lnTo>
                        <a:lnTo>
                          <a:pt x="63" y="34"/>
                        </a:lnTo>
                      </a:path>
                    </a:pathLst>
                  </a:custGeom>
                  <a:solidFill>
                    <a:srgbClr val="FF0000"/>
                  </a:solidFill>
                  <a:ln>
                    <a:noFill/>
                  </a:ln>
                  <a:extLst>
                    <a:ext uri="{91240B29-F687-4F45-9708-019B960494DF}">
                      <a14:hiddenLine xmlns:a14="http://schemas.microsoft.com/office/drawing/2010/main" w="25400" cap="rnd" cmpd="sng">
                        <a:solidFill>
                          <a:srgbClr val="000000"/>
                        </a:solidFill>
                        <a:prstDash val="solid"/>
                        <a:round/>
                        <a:headEnd type="none" w="med" len="med"/>
                        <a:tailEnd type="none" w="med" len="med"/>
                      </a14:hiddenLine>
                    </a:ext>
                  </a:extLst>
                </p:spPr>
                <p:txBody>
                  <a:bodyPr/>
                  <a:lstStyle/>
                  <a:p>
                    <a:endParaRPr lang="en-US"/>
                  </a:p>
                </p:txBody>
              </p:sp>
            </p:grpSp>
            <p:sp>
              <p:nvSpPr>
                <p:cNvPr id="85005" name="Oval 28">
                  <a:extLst>
                    <a:ext uri="{FF2B5EF4-FFF2-40B4-BE49-F238E27FC236}">
                      <a16:creationId xmlns:a16="http://schemas.microsoft.com/office/drawing/2014/main" id="{DA3E9781-1F04-4444-AFB2-3B034D87F61C}"/>
                    </a:ext>
                  </a:extLst>
                </p:cNvPr>
                <p:cNvSpPr>
                  <a:spLocks noChangeArrowheads="1"/>
                </p:cNvSpPr>
                <p:nvPr/>
              </p:nvSpPr>
              <p:spPr bwMode="auto">
                <a:xfrm>
                  <a:off x="756" y="3770"/>
                  <a:ext cx="121" cy="113"/>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85006" name="Arc 29">
                  <a:extLst>
                    <a:ext uri="{FF2B5EF4-FFF2-40B4-BE49-F238E27FC236}">
                      <a16:creationId xmlns:a16="http://schemas.microsoft.com/office/drawing/2014/main" id="{F8056CF0-EE34-4CAD-8367-0F2653D2E4D8}"/>
                    </a:ext>
                  </a:extLst>
                </p:cNvPr>
                <p:cNvSpPr>
                  <a:spLocks/>
                </p:cNvSpPr>
                <p:nvPr/>
              </p:nvSpPr>
              <p:spPr bwMode="auto">
                <a:xfrm>
                  <a:off x="691" y="3905"/>
                  <a:ext cx="74" cy="66"/>
                </a:xfrm>
                <a:custGeom>
                  <a:avLst/>
                  <a:gdLst>
                    <a:gd name="T0" fmla="*/ 0 w 38803"/>
                    <a:gd name="T1" fmla="*/ 0 h 35068"/>
                    <a:gd name="T2" fmla="*/ 0 w 38803"/>
                    <a:gd name="T3" fmla="*/ 0 h 35068"/>
                    <a:gd name="T4" fmla="*/ 0 w 38803"/>
                    <a:gd name="T5" fmla="*/ 0 h 35068"/>
                    <a:gd name="T6" fmla="*/ 0 60000 65536"/>
                    <a:gd name="T7" fmla="*/ 0 60000 65536"/>
                    <a:gd name="T8" fmla="*/ 0 60000 65536"/>
                    <a:gd name="T9" fmla="*/ 0 w 38803"/>
                    <a:gd name="T10" fmla="*/ 0 h 35068"/>
                    <a:gd name="T11" fmla="*/ 38803 w 38803"/>
                    <a:gd name="T12" fmla="*/ 35068 h 35068"/>
                  </a:gdLst>
                  <a:ahLst/>
                  <a:cxnLst>
                    <a:cxn ang="T6">
                      <a:pos x="T0" y="T1"/>
                    </a:cxn>
                    <a:cxn ang="T7">
                      <a:pos x="T2" y="T3"/>
                    </a:cxn>
                    <a:cxn ang="T8">
                      <a:pos x="T4" y="T5"/>
                    </a:cxn>
                  </a:cxnLst>
                  <a:rect l="T9" t="T10" r="T11" b="T12"/>
                  <a:pathLst>
                    <a:path w="38803" h="35068" fill="none" extrusionOk="0">
                      <a:moveTo>
                        <a:pt x="38803" y="26529"/>
                      </a:moveTo>
                      <a:cubicBezTo>
                        <a:pt x="34719" y="31908"/>
                        <a:pt x="28354" y="35067"/>
                        <a:pt x="21600" y="35068"/>
                      </a:cubicBezTo>
                      <a:cubicBezTo>
                        <a:pt x="9670" y="35068"/>
                        <a:pt x="0" y="25397"/>
                        <a:pt x="0" y="13468"/>
                      </a:cubicBezTo>
                      <a:cubicBezTo>
                        <a:pt x="-1" y="8574"/>
                        <a:pt x="1661" y="3825"/>
                        <a:pt x="4713" y="-1"/>
                      </a:cubicBezTo>
                    </a:path>
                    <a:path w="38803" h="35068" stroke="0" extrusionOk="0">
                      <a:moveTo>
                        <a:pt x="38803" y="26529"/>
                      </a:moveTo>
                      <a:cubicBezTo>
                        <a:pt x="34719" y="31908"/>
                        <a:pt x="28354" y="35067"/>
                        <a:pt x="21600" y="35068"/>
                      </a:cubicBezTo>
                      <a:cubicBezTo>
                        <a:pt x="9670" y="35068"/>
                        <a:pt x="0" y="25397"/>
                        <a:pt x="0" y="13468"/>
                      </a:cubicBezTo>
                      <a:cubicBezTo>
                        <a:pt x="-1" y="8574"/>
                        <a:pt x="1661" y="3825"/>
                        <a:pt x="4713" y="-1"/>
                      </a:cubicBezTo>
                      <a:lnTo>
                        <a:pt x="21600" y="13468"/>
                      </a:lnTo>
                      <a:lnTo>
                        <a:pt x="38803" y="26529"/>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07" name="Arc 30">
                  <a:extLst>
                    <a:ext uri="{FF2B5EF4-FFF2-40B4-BE49-F238E27FC236}">
                      <a16:creationId xmlns:a16="http://schemas.microsoft.com/office/drawing/2014/main" id="{46CE6D1C-0809-47AC-9278-35387D68639B}"/>
                    </a:ext>
                  </a:extLst>
                </p:cNvPr>
                <p:cNvSpPr>
                  <a:spLocks/>
                </p:cNvSpPr>
                <p:nvPr/>
              </p:nvSpPr>
              <p:spPr bwMode="auto">
                <a:xfrm>
                  <a:off x="898" y="3770"/>
                  <a:ext cx="25" cy="23"/>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2" y="462"/>
                        <a:pt x="20736" y="-1"/>
                      </a:cubicBezTo>
                    </a:path>
                    <a:path w="21600" h="21582" stroke="0" extrusionOk="0">
                      <a:moveTo>
                        <a:pt x="0" y="21582"/>
                      </a:moveTo>
                      <a:cubicBezTo>
                        <a:pt x="0" y="9988"/>
                        <a:pt x="9152" y="462"/>
                        <a:pt x="20736" y="-1"/>
                      </a:cubicBezTo>
                      <a:lnTo>
                        <a:pt x="21600" y="21582"/>
                      </a:lnTo>
                      <a:lnTo>
                        <a:pt x="0" y="21582"/>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sp>
              <p:nvSpPr>
                <p:cNvPr id="85008" name="Arc 31">
                  <a:extLst>
                    <a:ext uri="{FF2B5EF4-FFF2-40B4-BE49-F238E27FC236}">
                      <a16:creationId xmlns:a16="http://schemas.microsoft.com/office/drawing/2014/main" id="{48F56C9C-0FEE-409E-9B61-2F2A4B6F42EF}"/>
                    </a:ext>
                  </a:extLst>
                </p:cNvPr>
                <p:cNvSpPr>
                  <a:spLocks/>
                </p:cNvSpPr>
                <p:nvPr/>
              </p:nvSpPr>
              <p:spPr bwMode="auto">
                <a:xfrm>
                  <a:off x="1048" y="3769"/>
                  <a:ext cx="31" cy="32"/>
                </a:xfrm>
                <a:custGeom>
                  <a:avLst/>
                  <a:gdLst>
                    <a:gd name="T0" fmla="*/ 0 w 23026"/>
                    <a:gd name="T1" fmla="*/ 0 h 21600"/>
                    <a:gd name="T2" fmla="*/ 0 w 23026"/>
                    <a:gd name="T3" fmla="*/ 0 h 21600"/>
                    <a:gd name="T4" fmla="*/ 0 w 23026"/>
                    <a:gd name="T5" fmla="*/ 0 h 21600"/>
                    <a:gd name="T6" fmla="*/ 0 60000 65536"/>
                    <a:gd name="T7" fmla="*/ 0 60000 65536"/>
                    <a:gd name="T8" fmla="*/ 0 60000 65536"/>
                    <a:gd name="T9" fmla="*/ 0 w 23026"/>
                    <a:gd name="T10" fmla="*/ 0 h 21600"/>
                    <a:gd name="T11" fmla="*/ 23026 w 23026"/>
                    <a:gd name="T12" fmla="*/ 21600 h 21600"/>
                  </a:gdLst>
                  <a:ahLst/>
                  <a:cxnLst>
                    <a:cxn ang="T6">
                      <a:pos x="T0" y="T1"/>
                    </a:cxn>
                    <a:cxn ang="T7">
                      <a:pos x="T2" y="T3"/>
                    </a:cxn>
                    <a:cxn ang="T8">
                      <a:pos x="T4" y="T5"/>
                    </a:cxn>
                  </a:cxnLst>
                  <a:rect l="T9" t="T10" r="T11" b="T12"/>
                  <a:pathLst>
                    <a:path w="23026" h="21600" fill="none" extrusionOk="0">
                      <a:moveTo>
                        <a:pt x="-1" y="47"/>
                      </a:moveTo>
                      <a:cubicBezTo>
                        <a:pt x="478" y="15"/>
                        <a:pt x="958" y="-1"/>
                        <a:pt x="1438" y="0"/>
                      </a:cubicBezTo>
                      <a:cubicBezTo>
                        <a:pt x="13095" y="0"/>
                        <a:pt x="22650" y="9251"/>
                        <a:pt x="23026" y="20902"/>
                      </a:cubicBezTo>
                    </a:path>
                    <a:path w="23026" h="21600" stroke="0" extrusionOk="0">
                      <a:moveTo>
                        <a:pt x="-1" y="47"/>
                      </a:moveTo>
                      <a:cubicBezTo>
                        <a:pt x="478" y="15"/>
                        <a:pt x="958" y="-1"/>
                        <a:pt x="1438" y="0"/>
                      </a:cubicBezTo>
                      <a:cubicBezTo>
                        <a:pt x="13095" y="0"/>
                        <a:pt x="22650" y="9251"/>
                        <a:pt x="23026" y="20902"/>
                      </a:cubicBezTo>
                      <a:lnTo>
                        <a:pt x="1438" y="21600"/>
                      </a:lnTo>
                      <a:lnTo>
                        <a:pt x="-1" y="47"/>
                      </a:lnTo>
                      <a:close/>
                    </a:path>
                  </a:pathLst>
                </a:custGeom>
                <a:solidFill>
                  <a:srgbClr val="FF0000"/>
                </a:solidFill>
                <a:ln>
                  <a:noFill/>
                </a:ln>
                <a:extLst>
                  <a:ext uri="{91240B29-F687-4F45-9708-019B960494DF}">
                    <a14:hiddenLine xmlns:a14="http://schemas.microsoft.com/office/drawing/2010/main" w="127000" cap="rnd">
                      <a:solidFill>
                        <a:srgbClr val="000000"/>
                      </a:solidFill>
                      <a:round/>
                      <a:headEnd/>
                      <a:tailEnd/>
                    </a14:hiddenLine>
                  </a:ext>
                </a:extLst>
              </p:spPr>
              <p:txBody>
                <a:bodyPr wrap="none" anchor="ctr"/>
                <a:lstStyle/>
                <a:p>
                  <a:endParaRPr lang="en-US"/>
                </a:p>
              </p:txBody>
            </p:sp>
          </p:grpSp>
        </p:gr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a:extLst>
              <a:ext uri="{FF2B5EF4-FFF2-40B4-BE49-F238E27FC236}">
                <a16:creationId xmlns:a16="http://schemas.microsoft.com/office/drawing/2014/main" id="{C3065344-C8F1-4ADA-A130-4C50D504818E}"/>
              </a:ext>
            </a:extLst>
          </p:cNvPr>
          <p:cNvSpPr>
            <a:spLocks noGrp="1" noChangeArrowheads="1"/>
          </p:cNvSpPr>
          <p:nvPr>
            <p:ph type="title"/>
          </p:nvPr>
        </p:nvSpPr>
        <p:spPr>
          <a:xfrm>
            <a:off x="965030" y="963997"/>
            <a:ext cx="3254691" cy="4938361"/>
          </a:xfrm>
        </p:spPr>
        <p:txBody>
          <a:bodyPr anchor="ctr">
            <a:normAutofit/>
          </a:bodyPr>
          <a:lstStyle/>
          <a:p>
            <a:pPr algn="r">
              <a:defRPr/>
            </a:pPr>
            <a:r>
              <a:rPr lang="es-ES_tradnl" sz="4400"/>
              <a:t>Camino de coste mínimo en un grafo multietapa</a:t>
            </a:r>
          </a:p>
        </p:txBody>
      </p:sp>
      <p:cxnSp>
        <p:nvCxnSpPr>
          <p:cNvPr id="76" name="Straight Connector 7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578" name="Rectangle 2">
            <a:extLst>
              <a:ext uri="{FF2B5EF4-FFF2-40B4-BE49-F238E27FC236}">
                <a16:creationId xmlns:a16="http://schemas.microsoft.com/office/drawing/2014/main" id="{77CBBCA7-F993-4F1F-8099-DFE4C7BA63A3}"/>
              </a:ext>
            </a:extLst>
          </p:cNvPr>
          <p:cNvSpPr>
            <a:spLocks noGrp="1" noChangeArrowheads="1"/>
          </p:cNvSpPr>
          <p:nvPr>
            <p:ph idx="1"/>
          </p:nvPr>
        </p:nvSpPr>
        <p:spPr>
          <a:xfrm>
            <a:off x="5134882" y="963507"/>
            <a:ext cx="6135097" cy="4938851"/>
          </a:xfrm>
        </p:spPr>
        <p:txBody>
          <a:bodyPr anchor="ctr">
            <a:normAutofit/>
          </a:bodyPr>
          <a:lstStyle/>
          <a:p>
            <a:pPr lvl="1">
              <a:defRPr/>
            </a:pPr>
            <a:r>
              <a:rPr lang="es-ES_tradnl" dirty="0"/>
              <a:t>Formulación como grafo </a:t>
            </a:r>
            <a:r>
              <a:rPr lang="es-ES_tradnl"/>
              <a:t>multietapa</a:t>
            </a:r>
            <a:r>
              <a:rPr lang="es-ES_tradnl" dirty="0"/>
              <a:t>:</a:t>
            </a:r>
          </a:p>
          <a:p>
            <a:pPr lvl="2">
              <a:defRPr/>
            </a:pPr>
            <a:r>
              <a:rPr lang="es-ES_tradnl" sz="1800"/>
              <a:t>Número de etapas: </a:t>
            </a:r>
            <a:r>
              <a:rPr lang="es-ES_tradnl" sz="1800" i="1"/>
              <a:t>r</a:t>
            </a:r>
            <a:r>
              <a:rPr lang="es-ES_tradnl" sz="1800"/>
              <a:t>+1</a:t>
            </a:r>
          </a:p>
          <a:p>
            <a:pPr lvl="2">
              <a:defRPr/>
            </a:pPr>
            <a:r>
              <a:rPr lang="es-ES_tradnl" sz="1800"/>
              <a:t>La etapa </a:t>
            </a:r>
            <a:r>
              <a:rPr lang="es-ES_tradnl" sz="1800" i="1"/>
              <a:t>i</a:t>
            </a:r>
            <a:r>
              <a:rPr lang="es-ES_tradnl" sz="1800"/>
              <a:t>, 1≤ </a:t>
            </a:r>
            <a:r>
              <a:rPr lang="es-ES_tradnl" sz="1800" i="1"/>
              <a:t>i </a:t>
            </a:r>
            <a:r>
              <a:rPr lang="es-ES_tradnl" sz="1800"/>
              <a:t>≤</a:t>
            </a:r>
            <a:r>
              <a:rPr lang="es-ES_tradnl" sz="1800" i="1"/>
              <a:t>r</a:t>
            </a:r>
            <a:r>
              <a:rPr lang="es-ES_tradnl" sz="1800"/>
              <a:t>, representa el proyecto </a:t>
            </a:r>
            <a:r>
              <a:rPr lang="es-ES_tradnl" sz="1800" i="1"/>
              <a:t>i</a:t>
            </a:r>
            <a:r>
              <a:rPr lang="es-ES_tradnl" sz="1800"/>
              <a:t>.</a:t>
            </a:r>
          </a:p>
          <a:p>
            <a:pPr lvl="2">
              <a:defRPr/>
            </a:pPr>
            <a:r>
              <a:rPr lang="es-ES_tradnl" sz="1800"/>
              <a:t>Hay </a:t>
            </a:r>
            <a:r>
              <a:rPr lang="es-ES_tradnl" sz="1800" i="1"/>
              <a:t>n</a:t>
            </a:r>
            <a:r>
              <a:rPr lang="es-ES_tradnl" sz="1800"/>
              <a:t>+1 vértices </a:t>
            </a:r>
            <a:r>
              <a:rPr lang="es-ES_tradnl" sz="1800" i="1"/>
              <a:t>v</a:t>
            </a:r>
            <a:r>
              <a:rPr lang="es-ES_tradnl" sz="1800" i="1" baseline="-25000"/>
              <a:t>i</a:t>
            </a:r>
            <a:r>
              <a:rPr lang="es-ES_tradnl" sz="1800" baseline="-25000"/>
              <a:t>,</a:t>
            </a:r>
            <a:r>
              <a:rPr lang="es-ES_tradnl" sz="1800" i="1" baseline="-25000"/>
              <a:t>j</a:t>
            </a:r>
            <a:r>
              <a:rPr lang="es-ES_tradnl" sz="1800"/>
              <a:t>, 0≤ </a:t>
            </a:r>
            <a:r>
              <a:rPr lang="es-ES_tradnl" sz="1800" i="1"/>
              <a:t>j </a:t>
            </a:r>
            <a:r>
              <a:rPr lang="es-ES_tradnl" sz="1800"/>
              <a:t>≤ </a:t>
            </a:r>
            <a:r>
              <a:rPr lang="es-ES_tradnl" sz="1800" i="1"/>
              <a:t>n</a:t>
            </a:r>
            <a:r>
              <a:rPr lang="es-ES_tradnl" sz="1800"/>
              <a:t>, en cada etapa </a:t>
            </a:r>
            <a:r>
              <a:rPr lang="es-ES_tradnl" sz="1800" i="1"/>
              <a:t>i</a:t>
            </a:r>
            <a:r>
              <a:rPr lang="es-ES_tradnl" sz="1800"/>
              <a:t>, 2 ≤ </a:t>
            </a:r>
            <a:r>
              <a:rPr lang="es-ES_tradnl" sz="1800" i="1"/>
              <a:t>i </a:t>
            </a:r>
            <a:r>
              <a:rPr lang="es-ES_tradnl" sz="1800"/>
              <a:t>≤ </a:t>
            </a:r>
            <a:r>
              <a:rPr lang="es-ES_tradnl" sz="1800" i="1"/>
              <a:t>r</a:t>
            </a:r>
            <a:r>
              <a:rPr lang="es-ES_tradnl" sz="1800"/>
              <a:t>.</a:t>
            </a:r>
          </a:p>
          <a:p>
            <a:pPr lvl="2">
              <a:defRPr/>
            </a:pPr>
            <a:r>
              <a:rPr lang="es-ES_tradnl" sz="1800"/>
              <a:t>Las etapas 1 y </a:t>
            </a:r>
            <a:r>
              <a:rPr lang="es-ES_tradnl" sz="1800" i="1"/>
              <a:t>r</a:t>
            </a:r>
            <a:r>
              <a:rPr lang="es-ES_tradnl" sz="1800"/>
              <a:t>+1 tienen un vértice, </a:t>
            </a:r>
            <a:r>
              <a:rPr lang="es-ES_tradnl" sz="1800" i="1"/>
              <a:t>o</a:t>
            </a:r>
            <a:r>
              <a:rPr lang="es-ES_tradnl" sz="1800"/>
              <a:t>=</a:t>
            </a:r>
            <a:r>
              <a:rPr lang="es-ES_tradnl" sz="1800" i="1"/>
              <a:t>v</a:t>
            </a:r>
            <a:r>
              <a:rPr lang="es-ES_tradnl" sz="1800" baseline="-25000"/>
              <a:t>1,0</a:t>
            </a:r>
            <a:r>
              <a:rPr lang="es-ES_tradnl" sz="1800"/>
              <a:t> y </a:t>
            </a:r>
            <a:r>
              <a:rPr lang="es-ES_tradnl" sz="1800" i="1"/>
              <a:t>d</a:t>
            </a:r>
            <a:r>
              <a:rPr lang="es-ES_tradnl" sz="1800"/>
              <a:t>=</a:t>
            </a:r>
            <a:r>
              <a:rPr lang="es-ES_tradnl" sz="1800" i="1"/>
              <a:t>v</a:t>
            </a:r>
            <a:r>
              <a:rPr lang="es-ES_tradnl" sz="1800" i="1" baseline="-25000"/>
              <a:t>r</a:t>
            </a:r>
            <a:r>
              <a:rPr lang="es-ES_tradnl" sz="1800" baseline="-25000"/>
              <a:t>+1,</a:t>
            </a:r>
            <a:r>
              <a:rPr lang="es-ES_tradnl" sz="1800" i="1" baseline="-25000"/>
              <a:t>n</a:t>
            </a:r>
            <a:r>
              <a:rPr lang="es-ES_tradnl" sz="1800"/>
              <a:t>, respectivamente.</a:t>
            </a:r>
          </a:p>
          <a:p>
            <a:pPr lvl="2">
              <a:defRPr/>
            </a:pPr>
            <a:r>
              <a:rPr lang="es-ES_tradnl" sz="1800"/>
              <a:t>El vértice </a:t>
            </a:r>
            <a:r>
              <a:rPr lang="es-ES_tradnl" sz="1800" i="1"/>
              <a:t>v</a:t>
            </a:r>
            <a:r>
              <a:rPr lang="es-ES_tradnl" sz="1800" i="1" baseline="-25000"/>
              <a:t>i</a:t>
            </a:r>
            <a:r>
              <a:rPr lang="es-ES_tradnl" sz="1800" baseline="-25000"/>
              <a:t>,</a:t>
            </a:r>
            <a:r>
              <a:rPr lang="es-ES_tradnl" sz="1800" i="1" baseline="-25000"/>
              <a:t>j</a:t>
            </a:r>
            <a:r>
              <a:rPr lang="es-ES_tradnl" sz="1800"/>
              <a:t>, 2 ≤ </a:t>
            </a:r>
            <a:r>
              <a:rPr lang="es-ES_tradnl" sz="1800" i="1"/>
              <a:t>i </a:t>
            </a:r>
            <a:r>
              <a:rPr lang="es-ES_tradnl" sz="1800"/>
              <a:t>≤ </a:t>
            </a:r>
            <a:r>
              <a:rPr lang="es-ES_tradnl" sz="1800" i="1"/>
              <a:t>r</a:t>
            </a:r>
            <a:r>
              <a:rPr lang="es-ES_tradnl" sz="1800"/>
              <a:t>, representa el estado en el que se asignan un total de </a:t>
            </a:r>
            <a:r>
              <a:rPr lang="es-ES_tradnl" sz="1800" i="1"/>
              <a:t>j</a:t>
            </a:r>
            <a:r>
              <a:rPr lang="es-ES_tradnl" sz="1800"/>
              <a:t> unidades del recurso a los proyectos 1, 2, …, </a:t>
            </a:r>
            <a:r>
              <a:rPr lang="es-ES_tradnl" sz="1800" i="1"/>
              <a:t>i</a:t>
            </a:r>
            <a:r>
              <a:rPr lang="es-ES_tradnl" sz="1800"/>
              <a:t>-1.</a:t>
            </a:r>
          </a:p>
          <a:p>
            <a:pPr lvl="2">
              <a:defRPr/>
            </a:pPr>
            <a:r>
              <a:rPr lang="es-ES_tradnl" sz="1800"/>
              <a:t>Los arcos son de la forma (</a:t>
            </a:r>
            <a:r>
              <a:rPr lang="es-ES_tradnl" sz="1800" i="1"/>
              <a:t>v</a:t>
            </a:r>
            <a:r>
              <a:rPr lang="es-ES_tradnl" sz="1800" i="1" baseline="-25000"/>
              <a:t>i</a:t>
            </a:r>
            <a:r>
              <a:rPr lang="es-ES_tradnl" sz="1800" baseline="-25000"/>
              <a:t>,</a:t>
            </a:r>
            <a:r>
              <a:rPr lang="es-ES_tradnl" sz="1800" i="1" baseline="-25000"/>
              <a:t>j</a:t>
            </a:r>
            <a:r>
              <a:rPr lang="es-ES_tradnl" sz="1800"/>
              <a:t>,</a:t>
            </a:r>
            <a:r>
              <a:rPr lang="es-ES_tradnl" sz="1800" i="1"/>
              <a:t>v</a:t>
            </a:r>
            <a:r>
              <a:rPr lang="es-ES_tradnl" sz="1800" i="1" baseline="-25000"/>
              <a:t>i</a:t>
            </a:r>
            <a:r>
              <a:rPr lang="es-ES_tradnl" sz="1800" baseline="-25000"/>
              <a:t>+1,</a:t>
            </a:r>
            <a:r>
              <a:rPr lang="es-ES_tradnl" sz="1800" i="1" baseline="-25000"/>
              <a:t>l</a:t>
            </a:r>
            <a:r>
              <a:rPr lang="es-ES_tradnl" sz="1800"/>
              <a:t>) para todo </a:t>
            </a:r>
            <a:r>
              <a:rPr lang="es-ES_tradnl" sz="1800" i="1"/>
              <a:t>j </a:t>
            </a:r>
            <a:r>
              <a:rPr lang="es-ES_tradnl" sz="1800"/>
              <a:t>≤ </a:t>
            </a:r>
            <a:r>
              <a:rPr lang="es-ES_tradnl" sz="1800" i="1"/>
              <a:t>l</a:t>
            </a:r>
            <a:r>
              <a:rPr lang="es-ES_tradnl" sz="1800"/>
              <a:t> y 1≤</a:t>
            </a:r>
            <a:r>
              <a:rPr lang="es-ES_tradnl" sz="1800" i="1"/>
              <a:t>i</a:t>
            </a:r>
            <a:r>
              <a:rPr lang="es-ES_tradnl" sz="1800"/>
              <a:t>&lt;</a:t>
            </a:r>
            <a:r>
              <a:rPr lang="es-ES_tradnl" sz="1800" i="1"/>
              <a:t>r</a:t>
            </a:r>
            <a:r>
              <a:rPr lang="es-ES_tradnl" sz="1800"/>
              <a:t>.</a:t>
            </a:r>
          </a:p>
          <a:p>
            <a:pPr lvl="2">
              <a:defRPr/>
            </a:pPr>
            <a:r>
              <a:rPr lang="es-ES_tradnl" sz="1800"/>
              <a:t>El arco (</a:t>
            </a:r>
            <a:r>
              <a:rPr lang="es-ES_tradnl" sz="1800" i="1"/>
              <a:t>v</a:t>
            </a:r>
            <a:r>
              <a:rPr lang="es-ES_tradnl" sz="1800" i="1" baseline="-25000"/>
              <a:t>i</a:t>
            </a:r>
            <a:r>
              <a:rPr lang="es-ES_tradnl" sz="1800" baseline="-25000"/>
              <a:t>,</a:t>
            </a:r>
            <a:r>
              <a:rPr lang="es-ES_tradnl" sz="1800" i="1" baseline="-25000"/>
              <a:t>j</a:t>
            </a:r>
            <a:r>
              <a:rPr lang="es-ES_tradnl" sz="1800"/>
              <a:t>,</a:t>
            </a:r>
            <a:r>
              <a:rPr lang="es-ES_tradnl" sz="1800" i="1"/>
              <a:t>v</a:t>
            </a:r>
            <a:r>
              <a:rPr lang="es-ES_tradnl" sz="1800" i="1" baseline="-25000"/>
              <a:t>i</a:t>
            </a:r>
            <a:r>
              <a:rPr lang="es-ES_tradnl" sz="1800" baseline="-25000"/>
              <a:t>+1,</a:t>
            </a:r>
            <a:r>
              <a:rPr lang="es-ES_tradnl" sz="1800" i="1" baseline="-25000"/>
              <a:t>l</a:t>
            </a:r>
            <a:r>
              <a:rPr lang="es-ES_tradnl" sz="1800"/>
              <a:t>), </a:t>
            </a:r>
            <a:r>
              <a:rPr lang="es-ES_tradnl" sz="1800" i="1"/>
              <a:t>j </a:t>
            </a:r>
            <a:r>
              <a:rPr lang="es-ES_tradnl" sz="1800"/>
              <a:t>≤ </a:t>
            </a:r>
            <a:r>
              <a:rPr lang="es-ES_tradnl" sz="1800" i="1"/>
              <a:t>l</a:t>
            </a:r>
            <a:r>
              <a:rPr lang="es-ES_tradnl" sz="1800"/>
              <a:t>, tiene asignado un coste </a:t>
            </a:r>
            <a:r>
              <a:rPr lang="es-ES_tradnl" sz="1800" i="1"/>
              <a:t>N</a:t>
            </a:r>
            <a:r>
              <a:rPr lang="es-ES_tradnl" sz="1800" i="1" baseline="-25000"/>
              <a:t>i,l</a:t>
            </a:r>
            <a:r>
              <a:rPr lang="es-ES_tradnl" sz="1800" baseline="-25000"/>
              <a:t>-</a:t>
            </a:r>
            <a:r>
              <a:rPr lang="es-ES_tradnl" sz="1800" i="1" baseline="-25000"/>
              <a:t>j</a:t>
            </a:r>
            <a:r>
              <a:rPr lang="es-ES_tradnl" sz="1800"/>
              <a:t> que corresponde a asignar </a:t>
            </a:r>
            <a:r>
              <a:rPr lang="es-ES_tradnl" sz="1800" i="1"/>
              <a:t>l</a:t>
            </a:r>
            <a:r>
              <a:rPr lang="es-ES_tradnl" sz="1800"/>
              <a:t>-</a:t>
            </a:r>
            <a:r>
              <a:rPr lang="es-ES_tradnl" sz="1800" i="1"/>
              <a:t>j</a:t>
            </a:r>
            <a:r>
              <a:rPr lang="es-ES_tradnl" sz="1800"/>
              <a:t> unidades del recurso al proyecto </a:t>
            </a:r>
            <a:r>
              <a:rPr lang="es-ES_tradnl" sz="1800" i="1"/>
              <a:t>i</a:t>
            </a:r>
            <a:r>
              <a:rPr lang="es-ES_tradnl" sz="1800"/>
              <a:t>, 1≤ </a:t>
            </a:r>
            <a:r>
              <a:rPr lang="es-ES_tradnl" sz="1800" i="1"/>
              <a:t>i </a:t>
            </a:r>
            <a:r>
              <a:rPr lang="es-ES_tradnl" sz="1800"/>
              <a:t>&lt; </a:t>
            </a:r>
            <a:r>
              <a:rPr lang="es-ES_tradnl" sz="1800" i="1"/>
              <a:t>r</a:t>
            </a:r>
            <a:r>
              <a:rPr lang="es-ES_tradnl" sz="1800"/>
              <a:t>.</a:t>
            </a:r>
          </a:p>
          <a:p>
            <a:pPr lvl="2">
              <a:defRPr/>
            </a:pPr>
            <a:r>
              <a:rPr lang="es-ES_tradnl" sz="1800"/>
              <a:t>Además hay arcos de la forma (</a:t>
            </a:r>
            <a:r>
              <a:rPr lang="es-ES_tradnl" sz="1800" i="1"/>
              <a:t>v</a:t>
            </a:r>
            <a:r>
              <a:rPr lang="es-ES_tradnl" sz="1800" i="1" baseline="-25000"/>
              <a:t>r</a:t>
            </a:r>
            <a:r>
              <a:rPr lang="es-ES_tradnl" sz="1800" baseline="-25000"/>
              <a:t>,</a:t>
            </a:r>
            <a:r>
              <a:rPr lang="es-ES_tradnl" sz="1800" i="1" baseline="-25000"/>
              <a:t>j</a:t>
            </a:r>
            <a:r>
              <a:rPr lang="es-ES_tradnl" sz="1800"/>
              <a:t>,</a:t>
            </a:r>
            <a:r>
              <a:rPr lang="es-ES_tradnl" sz="1800" i="1"/>
              <a:t>v</a:t>
            </a:r>
            <a:r>
              <a:rPr lang="es-ES_tradnl" sz="1800" i="1" baseline="-25000"/>
              <a:t>r</a:t>
            </a:r>
            <a:r>
              <a:rPr lang="es-ES_tradnl" sz="1800" baseline="-25000"/>
              <a:t>+1,</a:t>
            </a:r>
            <a:r>
              <a:rPr lang="es-ES_tradnl" sz="1800" i="1" baseline="-25000"/>
              <a:t>n</a:t>
            </a:r>
            <a:r>
              <a:rPr lang="es-ES_tradnl" sz="1800"/>
              <a:t>), que tienen asignado un coste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BAB095BD-2E2D-42DE-A288-7C624984C106}"/>
              </a:ext>
            </a:extLst>
          </p:cNvPr>
          <p:cNvSpPr>
            <a:spLocks noGrp="1" noChangeArrowheads="1"/>
          </p:cNvSpPr>
          <p:nvPr>
            <p:ph type="title"/>
          </p:nvPr>
        </p:nvSpPr>
        <p:spPr>
          <a:xfrm>
            <a:off x="1847850" y="260350"/>
            <a:ext cx="8229600" cy="1066800"/>
          </a:xfrm>
        </p:spPr>
        <p:txBody>
          <a:bodyPr>
            <a:normAutofit fontScale="90000"/>
          </a:bodyPr>
          <a:lstStyle/>
          <a:p>
            <a:pPr>
              <a:defRPr/>
            </a:pPr>
            <a:r>
              <a:rPr lang="es-ES_tradnl" dirty="0"/>
              <a:t>Camino de coste mínimo en un grafo </a:t>
            </a:r>
            <a:r>
              <a:rPr lang="es-ES_tradnl" dirty="0" err="1"/>
              <a:t>multietapa</a:t>
            </a:r>
            <a:endParaRPr lang="es-ES_tradnl" dirty="0"/>
          </a:p>
        </p:txBody>
      </p:sp>
      <p:sp>
        <p:nvSpPr>
          <p:cNvPr id="89090" name="Rectangle 2">
            <a:extLst>
              <a:ext uri="{FF2B5EF4-FFF2-40B4-BE49-F238E27FC236}">
                <a16:creationId xmlns:a16="http://schemas.microsoft.com/office/drawing/2014/main" id="{974A3290-B05F-4200-8B0D-36C6A0F9D7DE}"/>
              </a:ext>
            </a:extLst>
          </p:cNvPr>
          <p:cNvSpPr>
            <a:spLocks noGrp="1"/>
          </p:cNvSpPr>
          <p:nvPr>
            <p:ph idx="1"/>
          </p:nvPr>
        </p:nvSpPr>
        <p:spPr>
          <a:xfrm>
            <a:off x="1825625" y="1196975"/>
            <a:ext cx="8504238" cy="4902200"/>
          </a:xfrm>
        </p:spPr>
        <p:txBody>
          <a:bodyPr/>
          <a:lstStyle/>
          <a:p>
            <a:pPr lvl="1"/>
            <a:r>
              <a:rPr lang="es-ES_tradnl" altLang="en-US"/>
              <a:t>Grafo resultante para </a:t>
            </a:r>
            <a:r>
              <a:rPr lang="es-ES_tradnl" altLang="en-US" i="1"/>
              <a:t>r</a:t>
            </a:r>
            <a:r>
              <a:rPr lang="es-ES_tradnl" altLang="en-US"/>
              <a:t>=3 y </a:t>
            </a:r>
            <a:r>
              <a:rPr lang="es-ES_tradnl" altLang="en-US" i="1"/>
              <a:t>n</a:t>
            </a:r>
            <a:r>
              <a:rPr lang="es-ES_tradnl" altLang="en-US"/>
              <a:t>=4.</a:t>
            </a:r>
          </a:p>
          <a:p>
            <a:pPr lvl="2"/>
            <a:r>
              <a:rPr lang="es-ES_tradnl" altLang="en-US"/>
              <a:t>La asignación óptima está definida por un </a:t>
            </a:r>
            <a:br>
              <a:rPr lang="es-ES_tradnl" altLang="en-US"/>
            </a:br>
            <a:r>
              <a:rPr lang="es-ES_tradnl" altLang="en-US"/>
              <a:t>camino de coste máximo de </a:t>
            </a:r>
            <a:r>
              <a:rPr lang="es-ES_tradnl" altLang="en-US" i="1"/>
              <a:t>o</a:t>
            </a:r>
            <a:r>
              <a:rPr lang="es-ES_tradnl" altLang="en-US"/>
              <a:t> a </a:t>
            </a:r>
            <a:r>
              <a:rPr lang="es-ES_tradnl" altLang="en-US" i="1"/>
              <a:t>d</a:t>
            </a:r>
            <a:r>
              <a:rPr lang="es-ES_tradnl" altLang="en-US"/>
              <a:t>.</a:t>
            </a:r>
          </a:p>
          <a:p>
            <a:pPr lvl="2"/>
            <a:r>
              <a:rPr lang="es-ES_tradnl" altLang="en-US"/>
              <a:t>Para convertirlo en un problema de camino de coste mínimo basta cambiar los signos de las etiquetas.</a:t>
            </a:r>
          </a:p>
        </p:txBody>
      </p:sp>
      <p:grpSp>
        <p:nvGrpSpPr>
          <p:cNvPr id="89092" name="Group 92">
            <a:extLst>
              <a:ext uri="{FF2B5EF4-FFF2-40B4-BE49-F238E27FC236}">
                <a16:creationId xmlns:a16="http://schemas.microsoft.com/office/drawing/2014/main" id="{BC97B052-73D1-4748-9C72-0D51F11D1EEE}"/>
              </a:ext>
            </a:extLst>
          </p:cNvPr>
          <p:cNvGrpSpPr>
            <a:grpSpLocks/>
          </p:cNvGrpSpPr>
          <p:nvPr/>
        </p:nvGrpSpPr>
        <p:grpSpPr bwMode="auto">
          <a:xfrm>
            <a:off x="2208214" y="3357563"/>
            <a:ext cx="8143875" cy="3173412"/>
            <a:chOff x="316" y="2648"/>
            <a:chExt cx="3848" cy="2888"/>
          </a:xfrm>
        </p:grpSpPr>
        <p:grpSp>
          <p:nvGrpSpPr>
            <p:cNvPr id="89093" name="Group 66">
              <a:extLst>
                <a:ext uri="{FF2B5EF4-FFF2-40B4-BE49-F238E27FC236}">
                  <a16:creationId xmlns:a16="http://schemas.microsoft.com/office/drawing/2014/main" id="{BC4C69CE-EE1B-4A53-9B55-1FE9347A7E91}"/>
                </a:ext>
              </a:extLst>
            </p:cNvPr>
            <p:cNvGrpSpPr>
              <a:grpSpLocks/>
            </p:cNvGrpSpPr>
            <p:nvPr/>
          </p:nvGrpSpPr>
          <p:grpSpPr bwMode="auto">
            <a:xfrm>
              <a:off x="316" y="2704"/>
              <a:ext cx="3848" cy="2764"/>
              <a:chOff x="316" y="2704"/>
              <a:chExt cx="3848" cy="2764"/>
            </a:xfrm>
          </p:grpSpPr>
          <p:grpSp>
            <p:nvGrpSpPr>
              <p:cNvPr id="89119" name="Group 40">
                <a:extLst>
                  <a:ext uri="{FF2B5EF4-FFF2-40B4-BE49-F238E27FC236}">
                    <a16:creationId xmlns:a16="http://schemas.microsoft.com/office/drawing/2014/main" id="{079B76E2-DABD-46F6-A1D9-D8BB2BB969E1}"/>
                  </a:ext>
                </a:extLst>
              </p:cNvPr>
              <p:cNvGrpSpPr>
                <a:grpSpLocks/>
              </p:cNvGrpSpPr>
              <p:nvPr/>
            </p:nvGrpSpPr>
            <p:grpSpPr bwMode="auto">
              <a:xfrm>
                <a:off x="316" y="2704"/>
                <a:ext cx="3848" cy="2764"/>
                <a:chOff x="316" y="2704"/>
                <a:chExt cx="3848" cy="2764"/>
              </a:xfrm>
            </p:grpSpPr>
            <p:grpSp>
              <p:nvGrpSpPr>
                <p:cNvPr id="89145" name="Group 6">
                  <a:extLst>
                    <a:ext uri="{FF2B5EF4-FFF2-40B4-BE49-F238E27FC236}">
                      <a16:creationId xmlns:a16="http://schemas.microsoft.com/office/drawing/2014/main" id="{584FA08D-FC26-4231-9F92-7CDA2C82FF4B}"/>
                    </a:ext>
                  </a:extLst>
                </p:cNvPr>
                <p:cNvGrpSpPr>
                  <a:grpSpLocks/>
                </p:cNvGrpSpPr>
                <p:nvPr/>
              </p:nvGrpSpPr>
              <p:grpSpPr bwMode="auto">
                <a:xfrm>
                  <a:off x="316" y="3976"/>
                  <a:ext cx="432" cy="180"/>
                  <a:chOff x="316" y="3976"/>
                  <a:chExt cx="432" cy="180"/>
                </a:xfrm>
              </p:grpSpPr>
              <p:pic>
                <p:nvPicPr>
                  <p:cNvPr id="89179" name="Picture 4">
                    <a:extLst>
                      <a:ext uri="{FF2B5EF4-FFF2-40B4-BE49-F238E27FC236}">
                        <a16:creationId xmlns:a16="http://schemas.microsoft.com/office/drawing/2014/main" id="{75EE8E53-D316-43E9-8B08-4193451549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976"/>
                    <a:ext cx="37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180" name="Oval 5">
                    <a:extLst>
                      <a:ext uri="{FF2B5EF4-FFF2-40B4-BE49-F238E27FC236}">
                        <a16:creationId xmlns:a16="http://schemas.microsoft.com/office/drawing/2014/main" id="{CAF6BF77-DFD4-460D-B7E0-FBED9AAB9573}"/>
                      </a:ext>
                    </a:extLst>
                  </p:cNvPr>
                  <p:cNvSpPr>
                    <a:spLocks noChangeArrowheads="1"/>
                  </p:cNvSpPr>
                  <p:nvPr/>
                </p:nvSpPr>
                <p:spPr bwMode="auto">
                  <a:xfrm>
                    <a:off x="316" y="3988"/>
                    <a:ext cx="432"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89146" name="Group 9">
                  <a:extLst>
                    <a:ext uri="{FF2B5EF4-FFF2-40B4-BE49-F238E27FC236}">
                      <a16:creationId xmlns:a16="http://schemas.microsoft.com/office/drawing/2014/main" id="{0E5E8876-6D01-49B2-8ACD-40CB0AACA5DA}"/>
                    </a:ext>
                  </a:extLst>
                </p:cNvPr>
                <p:cNvGrpSpPr>
                  <a:grpSpLocks/>
                </p:cNvGrpSpPr>
                <p:nvPr/>
              </p:nvGrpSpPr>
              <p:grpSpPr bwMode="auto">
                <a:xfrm>
                  <a:off x="1434" y="3336"/>
                  <a:ext cx="296" cy="188"/>
                  <a:chOff x="1434" y="3336"/>
                  <a:chExt cx="296" cy="188"/>
                </a:xfrm>
              </p:grpSpPr>
              <p:sp>
                <p:nvSpPr>
                  <p:cNvPr id="89177" name="Oval 7">
                    <a:extLst>
                      <a:ext uri="{FF2B5EF4-FFF2-40B4-BE49-F238E27FC236}">
                        <a16:creationId xmlns:a16="http://schemas.microsoft.com/office/drawing/2014/main" id="{3E45330F-EF72-4544-91F0-ED7198B456EB}"/>
                      </a:ext>
                    </a:extLst>
                  </p:cNvPr>
                  <p:cNvSpPr>
                    <a:spLocks noChangeArrowheads="1"/>
                  </p:cNvSpPr>
                  <p:nvPr/>
                </p:nvSpPr>
                <p:spPr bwMode="auto">
                  <a:xfrm>
                    <a:off x="1434" y="335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78" name="Picture 8">
                    <a:extLst>
                      <a:ext uri="{FF2B5EF4-FFF2-40B4-BE49-F238E27FC236}">
                        <a16:creationId xmlns:a16="http://schemas.microsoft.com/office/drawing/2014/main" id="{FAE04EDA-D645-45EE-8ADB-48D36CF4095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 y="3336"/>
                    <a:ext cx="18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47" name="Group 12">
                  <a:extLst>
                    <a:ext uri="{FF2B5EF4-FFF2-40B4-BE49-F238E27FC236}">
                      <a16:creationId xmlns:a16="http://schemas.microsoft.com/office/drawing/2014/main" id="{559F5D8B-0979-4F37-9E07-908E5137B45B}"/>
                    </a:ext>
                  </a:extLst>
                </p:cNvPr>
                <p:cNvGrpSpPr>
                  <a:grpSpLocks/>
                </p:cNvGrpSpPr>
                <p:nvPr/>
              </p:nvGrpSpPr>
              <p:grpSpPr bwMode="auto">
                <a:xfrm>
                  <a:off x="1434" y="2704"/>
                  <a:ext cx="296" cy="180"/>
                  <a:chOff x="1434" y="2704"/>
                  <a:chExt cx="296" cy="180"/>
                </a:xfrm>
              </p:grpSpPr>
              <p:sp>
                <p:nvSpPr>
                  <p:cNvPr id="89175" name="Oval 10">
                    <a:extLst>
                      <a:ext uri="{FF2B5EF4-FFF2-40B4-BE49-F238E27FC236}">
                        <a16:creationId xmlns:a16="http://schemas.microsoft.com/office/drawing/2014/main" id="{28EE92E0-807D-44C5-B5BE-CE289E6384AD}"/>
                      </a:ext>
                    </a:extLst>
                  </p:cNvPr>
                  <p:cNvSpPr>
                    <a:spLocks noChangeArrowheads="1"/>
                  </p:cNvSpPr>
                  <p:nvPr/>
                </p:nvSpPr>
                <p:spPr bwMode="auto">
                  <a:xfrm>
                    <a:off x="1434" y="271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76" name="Picture 11">
                    <a:extLst>
                      <a:ext uri="{FF2B5EF4-FFF2-40B4-BE49-F238E27FC236}">
                        <a16:creationId xmlns:a16="http://schemas.microsoft.com/office/drawing/2014/main" id="{43A53806-7024-4479-9FB2-2A1D69F9E0B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 y="2704"/>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48" name="Group 15">
                  <a:extLst>
                    <a:ext uri="{FF2B5EF4-FFF2-40B4-BE49-F238E27FC236}">
                      <a16:creationId xmlns:a16="http://schemas.microsoft.com/office/drawing/2014/main" id="{33090E48-04B1-4A21-AB63-72A4E756238E}"/>
                    </a:ext>
                  </a:extLst>
                </p:cNvPr>
                <p:cNvGrpSpPr>
                  <a:grpSpLocks/>
                </p:cNvGrpSpPr>
                <p:nvPr/>
              </p:nvGrpSpPr>
              <p:grpSpPr bwMode="auto">
                <a:xfrm>
                  <a:off x="1434" y="3976"/>
                  <a:ext cx="296" cy="180"/>
                  <a:chOff x="1434" y="3976"/>
                  <a:chExt cx="296" cy="180"/>
                </a:xfrm>
              </p:grpSpPr>
              <p:sp>
                <p:nvSpPr>
                  <p:cNvPr id="89173" name="Oval 13">
                    <a:extLst>
                      <a:ext uri="{FF2B5EF4-FFF2-40B4-BE49-F238E27FC236}">
                        <a16:creationId xmlns:a16="http://schemas.microsoft.com/office/drawing/2014/main" id="{0EAD6588-ED7F-4083-8651-B9BC28FB9DCB}"/>
                      </a:ext>
                    </a:extLst>
                  </p:cNvPr>
                  <p:cNvSpPr>
                    <a:spLocks noChangeArrowheads="1"/>
                  </p:cNvSpPr>
                  <p:nvPr/>
                </p:nvSpPr>
                <p:spPr bwMode="auto">
                  <a:xfrm>
                    <a:off x="1434" y="3988"/>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74" name="Picture 14">
                    <a:extLst>
                      <a:ext uri="{FF2B5EF4-FFF2-40B4-BE49-F238E27FC236}">
                        <a16:creationId xmlns:a16="http://schemas.microsoft.com/office/drawing/2014/main" id="{6F4821C6-FEB8-4768-AA47-0C7A00D1382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 y="3976"/>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49" name="Group 18">
                  <a:extLst>
                    <a:ext uri="{FF2B5EF4-FFF2-40B4-BE49-F238E27FC236}">
                      <a16:creationId xmlns:a16="http://schemas.microsoft.com/office/drawing/2014/main" id="{EE39D131-A198-4D93-B888-240E87F81726}"/>
                    </a:ext>
                  </a:extLst>
                </p:cNvPr>
                <p:cNvGrpSpPr>
                  <a:grpSpLocks/>
                </p:cNvGrpSpPr>
                <p:nvPr/>
              </p:nvGrpSpPr>
              <p:grpSpPr bwMode="auto">
                <a:xfrm>
                  <a:off x="1434" y="4584"/>
                  <a:ext cx="296" cy="180"/>
                  <a:chOff x="1434" y="4584"/>
                  <a:chExt cx="296" cy="180"/>
                </a:xfrm>
              </p:grpSpPr>
              <p:sp>
                <p:nvSpPr>
                  <p:cNvPr id="89171" name="Oval 16">
                    <a:extLst>
                      <a:ext uri="{FF2B5EF4-FFF2-40B4-BE49-F238E27FC236}">
                        <a16:creationId xmlns:a16="http://schemas.microsoft.com/office/drawing/2014/main" id="{260CD058-B557-4FB6-AACC-4934EFDFA0CA}"/>
                      </a:ext>
                    </a:extLst>
                  </p:cNvPr>
                  <p:cNvSpPr>
                    <a:spLocks noChangeArrowheads="1"/>
                  </p:cNvSpPr>
                  <p:nvPr/>
                </p:nvSpPr>
                <p:spPr bwMode="auto">
                  <a:xfrm>
                    <a:off x="1434" y="459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72" name="Picture 17">
                    <a:extLst>
                      <a:ext uri="{FF2B5EF4-FFF2-40B4-BE49-F238E27FC236}">
                        <a16:creationId xmlns:a16="http://schemas.microsoft.com/office/drawing/2014/main" id="{FBD62D22-9543-428B-B150-D5FACCEDAA0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 y="4584"/>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0" name="Group 21">
                  <a:extLst>
                    <a:ext uri="{FF2B5EF4-FFF2-40B4-BE49-F238E27FC236}">
                      <a16:creationId xmlns:a16="http://schemas.microsoft.com/office/drawing/2014/main" id="{F270FE3C-7E5E-4F44-827E-A9881DA26D50}"/>
                    </a:ext>
                  </a:extLst>
                </p:cNvPr>
                <p:cNvGrpSpPr>
                  <a:grpSpLocks/>
                </p:cNvGrpSpPr>
                <p:nvPr/>
              </p:nvGrpSpPr>
              <p:grpSpPr bwMode="auto">
                <a:xfrm>
                  <a:off x="1434" y="5288"/>
                  <a:ext cx="296" cy="180"/>
                  <a:chOff x="1434" y="5288"/>
                  <a:chExt cx="296" cy="180"/>
                </a:xfrm>
              </p:grpSpPr>
              <p:sp>
                <p:nvSpPr>
                  <p:cNvPr id="89169" name="Oval 19">
                    <a:extLst>
                      <a:ext uri="{FF2B5EF4-FFF2-40B4-BE49-F238E27FC236}">
                        <a16:creationId xmlns:a16="http://schemas.microsoft.com/office/drawing/2014/main" id="{83A5F55C-5C65-48FF-8E9C-273F9C660BA2}"/>
                      </a:ext>
                    </a:extLst>
                  </p:cNvPr>
                  <p:cNvSpPr>
                    <a:spLocks noChangeArrowheads="1"/>
                  </p:cNvSpPr>
                  <p:nvPr/>
                </p:nvSpPr>
                <p:spPr bwMode="auto">
                  <a:xfrm>
                    <a:off x="1434" y="5300"/>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70" name="Picture 20">
                    <a:extLst>
                      <a:ext uri="{FF2B5EF4-FFF2-40B4-BE49-F238E27FC236}">
                        <a16:creationId xmlns:a16="http://schemas.microsoft.com/office/drawing/2014/main" id="{26C5D91C-ED41-4484-AA76-DA71710D308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8" y="5288"/>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1" name="Group 24">
                  <a:extLst>
                    <a:ext uri="{FF2B5EF4-FFF2-40B4-BE49-F238E27FC236}">
                      <a16:creationId xmlns:a16="http://schemas.microsoft.com/office/drawing/2014/main" id="{13802CB1-F286-4A52-B30F-17603746CAEE}"/>
                    </a:ext>
                  </a:extLst>
                </p:cNvPr>
                <p:cNvGrpSpPr>
                  <a:grpSpLocks/>
                </p:cNvGrpSpPr>
                <p:nvPr/>
              </p:nvGrpSpPr>
              <p:grpSpPr bwMode="auto">
                <a:xfrm>
                  <a:off x="2568" y="2704"/>
                  <a:ext cx="296" cy="180"/>
                  <a:chOff x="2568" y="2704"/>
                  <a:chExt cx="296" cy="180"/>
                </a:xfrm>
              </p:grpSpPr>
              <p:sp>
                <p:nvSpPr>
                  <p:cNvPr id="89167" name="Oval 22">
                    <a:extLst>
                      <a:ext uri="{FF2B5EF4-FFF2-40B4-BE49-F238E27FC236}">
                        <a16:creationId xmlns:a16="http://schemas.microsoft.com/office/drawing/2014/main" id="{9C4EC47B-FD41-410C-BA88-5EB5E256BD39}"/>
                      </a:ext>
                    </a:extLst>
                  </p:cNvPr>
                  <p:cNvSpPr>
                    <a:spLocks noChangeArrowheads="1"/>
                  </p:cNvSpPr>
                  <p:nvPr/>
                </p:nvSpPr>
                <p:spPr bwMode="auto">
                  <a:xfrm>
                    <a:off x="2568" y="271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68" name="Picture 23">
                    <a:extLst>
                      <a:ext uri="{FF2B5EF4-FFF2-40B4-BE49-F238E27FC236}">
                        <a16:creationId xmlns:a16="http://schemas.microsoft.com/office/drawing/2014/main" id="{19EE5A76-7D9C-4BE3-8D0A-D7B8400AFEA3}"/>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2" y="2704"/>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2" name="Group 27">
                  <a:extLst>
                    <a:ext uri="{FF2B5EF4-FFF2-40B4-BE49-F238E27FC236}">
                      <a16:creationId xmlns:a16="http://schemas.microsoft.com/office/drawing/2014/main" id="{AAD23008-6FA3-4E3A-B971-9052DFF7A5D3}"/>
                    </a:ext>
                  </a:extLst>
                </p:cNvPr>
                <p:cNvGrpSpPr>
                  <a:grpSpLocks/>
                </p:cNvGrpSpPr>
                <p:nvPr/>
              </p:nvGrpSpPr>
              <p:grpSpPr bwMode="auto">
                <a:xfrm>
                  <a:off x="2568" y="3344"/>
                  <a:ext cx="296" cy="180"/>
                  <a:chOff x="2568" y="3344"/>
                  <a:chExt cx="296" cy="180"/>
                </a:xfrm>
              </p:grpSpPr>
              <p:sp>
                <p:nvSpPr>
                  <p:cNvPr id="89165" name="Oval 25">
                    <a:extLst>
                      <a:ext uri="{FF2B5EF4-FFF2-40B4-BE49-F238E27FC236}">
                        <a16:creationId xmlns:a16="http://schemas.microsoft.com/office/drawing/2014/main" id="{C2A10741-2141-464A-85CE-C82EDAD16E8F}"/>
                      </a:ext>
                    </a:extLst>
                  </p:cNvPr>
                  <p:cNvSpPr>
                    <a:spLocks noChangeArrowheads="1"/>
                  </p:cNvSpPr>
                  <p:nvPr/>
                </p:nvSpPr>
                <p:spPr bwMode="auto">
                  <a:xfrm>
                    <a:off x="2568" y="335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66" name="Picture 26">
                    <a:extLst>
                      <a:ext uri="{FF2B5EF4-FFF2-40B4-BE49-F238E27FC236}">
                        <a16:creationId xmlns:a16="http://schemas.microsoft.com/office/drawing/2014/main" id="{77CE90B2-F76C-4716-9EC9-85CEB7F4FA3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 y="3344"/>
                    <a:ext cx="18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3" name="Group 30">
                  <a:extLst>
                    <a:ext uri="{FF2B5EF4-FFF2-40B4-BE49-F238E27FC236}">
                      <a16:creationId xmlns:a16="http://schemas.microsoft.com/office/drawing/2014/main" id="{9004E827-05BD-4B17-B760-FEC3DED004BA}"/>
                    </a:ext>
                  </a:extLst>
                </p:cNvPr>
                <p:cNvGrpSpPr>
                  <a:grpSpLocks/>
                </p:cNvGrpSpPr>
                <p:nvPr/>
              </p:nvGrpSpPr>
              <p:grpSpPr bwMode="auto">
                <a:xfrm>
                  <a:off x="2568" y="3976"/>
                  <a:ext cx="296" cy="180"/>
                  <a:chOff x="2568" y="3976"/>
                  <a:chExt cx="296" cy="180"/>
                </a:xfrm>
              </p:grpSpPr>
              <p:sp>
                <p:nvSpPr>
                  <p:cNvPr id="89163" name="Oval 28">
                    <a:extLst>
                      <a:ext uri="{FF2B5EF4-FFF2-40B4-BE49-F238E27FC236}">
                        <a16:creationId xmlns:a16="http://schemas.microsoft.com/office/drawing/2014/main" id="{E2FC5FBC-55A2-4EFB-9882-629CAF86E567}"/>
                      </a:ext>
                    </a:extLst>
                  </p:cNvPr>
                  <p:cNvSpPr>
                    <a:spLocks noChangeArrowheads="1"/>
                  </p:cNvSpPr>
                  <p:nvPr/>
                </p:nvSpPr>
                <p:spPr bwMode="auto">
                  <a:xfrm>
                    <a:off x="2568" y="3988"/>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64" name="Picture 29">
                    <a:extLst>
                      <a:ext uri="{FF2B5EF4-FFF2-40B4-BE49-F238E27FC236}">
                        <a16:creationId xmlns:a16="http://schemas.microsoft.com/office/drawing/2014/main" id="{9587F030-4251-47C6-9AD9-9251E927436A}"/>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2" y="3976"/>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4" name="Group 33">
                  <a:extLst>
                    <a:ext uri="{FF2B5EF4-FFF2-40B4-BE49-F238E27FC236}">
                      <a16:creationId xmlns:a16="http://schemas.microsoft.com/office/drawing/2014/main" id="{6A149D5E-C259-48F8-9590-F3AFBFAB67BE}"/>
                    </a:ext>
                  </a:extLst>
                </p:cNvPr>
                <p:cNvGrpSpPr>
                  <a:grpSpLocks/>
                </p:cNvGrpSpPr>
                <p:nvPr/>
              </p:nvGrpSpPr>
              <p:grpSpPr bwMode="auto">
                <a:xfrm>
                  <a:off x="2568" y="4584"/>
                  <a:ext cx="296" cy="180"/>
                  <a:chOff x="2568" y="4584"/>
                  <a:chExt cx="296" cy="180"/>
                </a:xfrm>
              </p:grpSpPr>
              <p:sp>
                <p:nvSpPr>
                  <p:cNvPr id="89161" name="Oval 31">
                    <a:extLst>
                      <a:ext uri="{FF2B5EF4-FFF2-40B4-BE49-F238E27FC236}">
                        <a16:creationId xmlns:a16="http://schemas.microsoft.com/office/drawing/2014/main" id="{D543B4BB-E33F-4B56-9F9D-36D4F0932241}"/>
                      </a:ext>
                    </a:extLst>
                  </p:cNvPr>
                  <p:cNvSpPr>
                    <a:spLocks noChangeArrowheads="1"/>
                  </p:cNvSpPr>
                  <p:nvPr/>
                </p:nvSpPr>
                <p:spPr bwMode="auto">
                  <a:xfrm>
                    <a:off x="2568" y="4596"/>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62" name="Picture 32">
                    <a:extLst>
                      <a:ext uri="{FF2B5EF4-FFF2-40B4-BE49-F238E27FC236}">
                        <a16:creationId xmlns:a16="http://schemas.microsoft.com/office/drawing/2014/main" id="{2EE67C21-9184-43F0-B061-81DB3BA1DDA2}"/>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2" y="4584"/>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5" name="Group 36">
                  <a:extLst>
                    <a:ext uri="{FF2B5EF4-FFF2-40B4-BE49-F238E27FC236}">
                      <a16:creationId xmlns:a16="http://schemas.microsoft.com/office/drawing/2014/main" id="{3BAFF07F-E2B9-43AD-8000-0FC76280FEAA}"/>
                    </a:ext>
                  </a:extLst>
                </p:cNvPr>
                <p:cNvGrpSpPr>
                  <a:grpSpLocks/>
                </p:cNvGrpSpPr>
                <p:nvPr/>
              </p:nvGrpSpPr>
              <p:grpSpPr bwMode="auto">
                <a:xfrm>
                  <a:off x="2568" y="5288"/>
                  <a:ext cx="296" cy="180"/>
                  <a:chOff x="2568" y="5288"/>
                  <a:chExt cx="296" cy="180"/>
                </a:xfrm>
              </p:grpSpPr>
              <p:sp>
                <p:nvSpPr>
                  <p:cNvPr id="89159" name="Oval 34">
                    <a:extLst>
                      <a:ext uri="{FF2B5EF4-FFF2-40B4-BE49-F238E27FC236}">
                        <a16:creationId xmlns:a16="http://schemas.microsoft.com/office/drawing/2014/main" id="{AFEB88FB-6A43-4A23-BF62-3D0582D8E859}"/>
                      </a:ext>
                    </a:extLst>
                  </p:cNvPr>
                  <p:cNvSpPr>
                    <a:spLocks noChangeArrowheads="1"/>
                  </p:cNvSpPr>
                  <p:nvPr/>
                </p:nvSpPr>
                <p:spPr bwMode="auto">
                  <a:xfrm>
                    <a:off x="2568" y="5300"/>
                    <a:ext cx="296" cy="1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pic>
                <p:nvPicPr>
                  <p:cNvPr id="89160" name="Picture 35">
                    <a:extLst>
                      <a:ext uri="{FF2B5EF4-FFF2-40B4-BE49-F238E27FC236}">
                        <a16:creationId xmlns:a16="http://schemas.microsoft.com/office/drawing/2014/main" id="{EE078269-89BF-4553-941B-F32A26767AF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2" y="5288"/>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9156" name="Group 39">
                  <a:extLst>
                    <a:ext uri="{FF2B5EF4-FFF2-40B4-BE49-F238E27FC236}">
                      <a16:creationId xmlns:a16="http://schemas.microsoft.com/office/drawing/2014/main" id="{D9F5B6FC-177D-4F2D-9806-488A2CD4E8ED}"/>
                    </a:ext>
                  </a:extLst>
                </p:cNvPr>
                <p:cNvGrpSpPr>
                  <a:grpSpLocks/>
                </p:cNvGrpSpPr>
                <p:nvPr/>
              </p:nvGrpSpPr>
              <p:grpSpPr bwMode="auto">
                <a:xfrm>
                  <a:off x="3716" y="3972"/>
                  <a:ext cx="448" cy="184"/>
                  <a:chOff x="3716" y="3972"/>
                  <a:chExt cx="448" cy="184"/>
                </a:xfrm>
              </p:grpSpPr>
              <p:pic>
                <p:nvPicPr>
                  <p:cNvPr id="89157" name="Picture 37">
                    <a:extLst>
                      <a:ext uri="{FF2B5EF4-FFF2-40B4-BE49-F238E27FC236}">
                        <a16:creationId xmlns:a16="http://schemas.microsoft.com/office/drawing/2014/main" id="{714620F8-AD71-4D2C-8FBC-4771CD901073}"/>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6" y="3976"/>
                    <a:ext cx="3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158" name="Oval 38">
                    <a:extLst>
                      <a:ext uri="{FF2B5EF4-FFF2-40B4-BE49-F238E27FC236}">
                        <a16:creationId xmlns:a16="http://schemas.microsoft.com/office/drawing/2014/main" id="{B0C1B008-DB9C-419F-A526-54CFA02B91F5}"/>
                      </a:ext>
                    </a:extLst>
                  </p:cNvPr>
                  <p:cNvSpPr>
                    <a:spLocks noChangeArrowheads="1"/>
                  </p:cNvSpPr>
                  <p:nvPr/>
                </p:nvSpPr>
                <p:spPr bwMode="auto">
                  <a:xfrm>
                    <a:off x="3716" y="3972"/>
                    <a:ext cx="448" cy="1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sp>
            <p:nvSpPr>
              <p:cNvPr id="89120" name="Line 41">
                <a:extLst>
                  <a:ext uri="{FF2B5EF4-FFF2-40B4-BE49-F238E27FC236}">
                    <a16:creationId xmlns:a16="http://schemas.microsoft.com/office/drawing/2014/main" id="{51051196-F3A3-43D2-8942-4EF5F5783AB0}"/>
                  </a:ext>
                </a:extLst>
              </p:cNvPr>
              <p:cNvSpPr>
                <a:spLocks noChangeShapeType="1"/>
              </p:cNvSpPr>
              <p:nvPr/>
            </p:nvSpPr>
            <p:spPr bwMode="auto">
              <a:xfrm>
                <a:off x="756" y="4072"/>
                <a:ext cx="6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1" name="Line 42">
                <a:extLst>
                  <a:ext uri="{FF2B5EF4-FFF2-40B4-BE49-F238E27FC236}">
                    <a16:creationId xmlns:a16="http://schemas.microsoft.com/office/drawing/2014/main" id="{66015933-8178-4705-BD16-4BFB1EB30C6A}"/>
                  </a:ext>
                </a:extLst>
              </p:cNvPr>
              <p:cNvSpPr>
                <a:spLocks noChangeShapeType="1"/>
              </p:cNvSpPr>
              <p:nvPr/>
            </p:nvSpPr>
            <p:spPr bwMode="auto">
              <a:xfrm flipV="1">
                <a:off x="736" y="3472"/>
                <a:ext cx="696" cy="5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2" name="Line 43">
                <a:extLst>
                  <a:ext uri="{FF2B5EF4-FFF2-40B4-BE49-F238E27FC236}">
                    <a16:creationId xmlns:a16="http://schemas.microsoft.com/office/drawing/2014/main" id="{FBA2A2ED-9CC6-433D-BD44-CBCDC921C59C}"/>
                  </a:ext>
                </a:extLst>
              </p:cNvPr>
              <p:cNvSpPr>
                <a:spLocks noChangeShapeType="1"/>
              </p:cNvSpPr>
              <p:nvPr/>
            </p:nvSpPr>
            <p:spPr bwMode="auto">
              <a:xfrm>
                <a:off x="744" y="4108"/>
                <a:ext cx="696" cy="5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3" name="Line 44">
                <a:extLst>
                  <a:ext uri="{FF2B5EF4-FFF2-40B4-BE49-F238E27FC236}">
                    <a16:creationId xmlns:a16="http://schemas.microsoft.com/office/drawing/2014/main" id="{EA9DE9E9-D905-4DB8-BA5A-8AE5509EDCC7}"/>
                  </a:ext>
                </a:extLst>
              </p:cNvPr>
              <p:cNvSpPr>
                <a:spLocks noChangeShapeType="1"/>
              </p:cNvSpPr>
              <p:nvPr/>
            </p:nvSpPr>
            <p:spPr bwMode="auto">
              <a:xfrm flipV="1">
                <a:off x="696" y="2852"/>
                <a:ext cx="756" cy="11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4" name="Line 45">
                <a:extLst>
                  <a:ext uri="{FF2B5EF4-FFF2-40B4-BE49-F238E27FC236}">
                    <a16:creationId xmlns:a16="http://schemas.microsoft.com/office/drawing/2014/main" id="{0611C218-CC6A-4DF9-B4AC-4831530A7566}"/>
                  </a:ext>
                </a:extLst>
              </p:cNvPr>
              <p:cNvSpPr>
                <a:spLocks noChangeShapeType="1"/>
              </p:cNvSpPr>
              <p:nvPr/>
            </p:nvSpPr>
            <p:spPr bwMode="auto">
              <a:xfrm>
                <a:off x="704" y="4132"/>
                <a:ext cx="760" cy="11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5" name="Line 46">
                <a:extLst>
                  <a:ext uri="{FF2B5EF4-FFF2-40B4-BE49-F238E27FC236}">
                    <a16:creationId xmlns:a16="http://schemas.microsoft.com/office/drawing/2014/main" id="{A316212E-3E3A-4FE2-8BC8-BFF6A9C4B7D5}"/>
                  </a:ext>
                </a:extLst>
              </p:cNvPr>
              <p:cNvSpPr>
                <a:spLocks noChangeShapeType="1"/>
              </p:cNvSpPr>
              <p:nvPr/>
            </p:nvSpPr>
            <p:spPr bwMode="auto">
              <a:xfrm>
                <a:off x="1736" y="2800"/>
                <a:ext cx="8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6" name="Line 47">
                <a:extLst>
                  <a:ext uri="{FF2B5EF4-FFF2-40B4-BE49-F238E27FC236}">
                    <a16:creationId xmlns:a16="http://schemas.microsoft.com/office/drawing/2014/main" id="{CE4A75F7-EFC4-47BF-91D0-928C9817BF98}"/>
                  </a:ext>
                </a:extLst>
              </p:cNvPr>
              <p:cNvSpPr>
                <a:spLocks noChangeShapeType="1"/>
              </p:cNvSpPr>
              <p:nvPr/>
            </p:nvSpPr>
            <p:spPr bwMode="auto">
              <a:xfrm>
                <a:off x="1732" y="2828"/>
                <a:ext cx="856" cy="5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7" name="Line 48">
                <a:extLst>
                  <a:ext uri="{FF2B5EF4-FFF2-40B4-BE49-F238E27FC236}">
                    <a16:creationId xmlns:a16="http://schemas.microsoft.com/office/drawing/2014/main" id="{B09A76A8-1842-4478-8A6E-3FF7BD9552A6}"/>
                  </a:ext>
                </a:extLst>
              </p:cNvPr>
              <p:cNvSpPr>
                <a:spLocks noChangeShapeType="1"/>
              </p:cNvSpPr>
              <p:nvPr/>
            </p:nvSpPr>
            <p:spPr bwMode="auto">
              <a:xfrm>
                <a:off x="1716" y="2848"/>
                <a:ext cx="884" cy="11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8" name="Line 49">
                <a:extLst>
                  <a:ext uri="{FF2B5EF4-FFF2-40B4-BE49-F238E27FC236}">
                    <a16:creationId xmlns:a16="http://schemas.microsoft.com/office/drawing/2014/main" id="{27F5E5F1-D0AB-40E1-8925-9DFACEC10C7F}"/>
                  </a:ext>
                </a:extLst>
              </p:cNvPr>
              <p:cNvSpPr>
                <a:spLocks noChangeShapeType="1"/>
              </p:cNvSpPr>
              <p:nvPr/>
            </p:nvSpPr>
            <p:spPr bwMode="auto">
              <a:xfrm>
                <a:off x="1696" y="2864"/>
                <a:ext cx="948" cy="17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29" name="Line 50">
                <a:extLst>
                  <a:ext uri="{FF2B5EF4-FFF2-40B4-BE49-F238E27FC236}">
                    <a16:creationId xmlns:a16="http://schemas.microsoft.com/office/drawing/2014/main" id="{6FF5E813-F0C6-4A10-8E58-C66FFE7E6412}"/>
                  </a:ext>
                </a:extLst>
              </p:cNvPr>
              <p:cNvSpPr>
                <a:spLocks noChangeShapeType="1"/>
              </p:cNvSpPr>
              <p:nvPr/>
            </p:nvSpPr>
            <p:spPr bwMode="auto">
              <a:xfrm>
                <a:off x="1672" y="2876"/>
                <a:ext cx="1008" cy="24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0" name="Line 51">
                <a:extLst>
                  <a:ext uri="{FF2B5EF4-FFF2-40B4-BE49-F238E27FC236}">
                    <a16:creationId xmlns:a16="http://schemas.microsoft.com/office/drawing/2014/main" id="{8ABD6248-5332-415C-80B5-F75C9E53F9D6}"/>
                  </a:ext>
                </a:extLst>
              </p:cNvPr>
              <p:cNvSpPr>
                <a:spLocks noChangeShapeType="1"/>
              </p:cNvSpPr>
              <p:nvPr/>
            </p:nvSpPr>
            <p:spPr bwMode="auto">
              <a:xfrm>
                <a:off x="1736" y="3440"/>
                <a:ext cx="8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1" name="Line 52">
                <a:extLst>
                  <a:ext uri="{FF2B5EF4-FFF2-40B4-BE49-F238E27FC236}">
                    <a16:creationId xmlns:a16="http://schemas.microsoft.com/office/drawing/2014/main" id="{9CB052F8-5841-410D-BCF2-887758180924}"/>
                  </a:ext>
                </a:extLst>
              </p:cNvPr>
              <p:cNvSpPr>
                <a:spLocks noChangeShapeType="1"/>
              </p:cNvSpPr>
              <p:nvPr/>
            </p:nvSpPr>
            <p:spPr bwMode="auto">
              <a:xfrm>
                <a:off x="1728" y="3472"/>
                <a:ext cx="840" cy="56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2" name="Line 53">
                <a:extLst>
                  <a:ext uri="{FF2B5EF4-FFF2-40B4-BE49-F238E27FC236}">
                    <a16:creationId xmlns:a16="http://schemas.microsoft.com/office/drawing/2014/main" id="{A9F9965E-2A52-43B4-9053-C852C24D1005}"/>
                  </a:ext>
                </a:extLst>
              </p:cNvPr>
              <p:cNvSpPr>
                <a:spLocks noChangeShapeType="1"/>
              </p:cNvSpPr>
              <p:nvPr/>
            </p:nvSpPr>
            <p:spPr bwMode="auto">
              <a:xfrm>
                <a:off x="1716" y="3484"/>
                <a:ext cx="876" cy="11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3" name="Line 54">
                <a:extLst>
                  <a:ext uri="{FF2B5EF4-FFF2-40B4-BE49-F238E27FC236}">
                    <a16:creationId xmlns:a16="http://schemas.microsoft.com/office/drawing/2014/main" id="{6C071EE4-495F-41F7-B654-18D01CC48906}"/>
                  </a:ext>
                </a:extLst>
              </p:cNvPr>
              <p:cNvSpPr>
                <a:spLocks noChangeShapeType="1"/>
              </p:cNvSpPr>
              <p:nvPr/>
            </p:nvSpPr>
            <p:spPr bwMode="auto">
              <a:xfrm>
                <a:off x="1688" y="3508"/>
                <a:ext cx="936" cy="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4" name="Line 55">
                <a:extLst>
                  <a:ext uri="{FF2B5EF4-FFF2-40B4-BE49-F238E27FC236}">
                    <a16:creationId xmlns:a16="http://schemas.microsoft.com/office/drawing/2014/main" id="{468BAFE7-FE2B-4505-A312-ABEFE90BE212}"/>
                  </a:ext>
                </a:extLst>
              </p:cNvPr>
              <p:cNvSpPr>
                <a:spLocks noChangeShapeType="1"/>
              </p:cNvSpPr>
              <p:nvPr/>
            </p:nvSpPr>
            <p:spPr bwMode="auto">
              <a:xfrm>
                <a:off x="1736" y="4076"/>
                <a:ext cx="8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5" name="Line 56">
                <a:extLst>
                  <a:ext uri="{FF2B5EF4-FFF2-40B4-BE49-F238E27FC236}">
                    <a16:creationId xmlns:a16="http://schemas.microsoft.com/office/drawing/2014/main" id="{D3DC590D-7A03-4DD0-A82F-3726D339E45F}"/>
                  </a:ext>
                </a:extLst>
              </p:cNvPr>
              <p:cNvSpPr>
                <a:spLocks noChangeShapeType="1"/>
              </p:cNvSpPr>
              <p:nvPr/>
            </p:nvSpPr>
            <p:spPr bwMode="auto">
              <a:xfrm>
                <a:off x="1728" y="4100"/>
                <a:ext cx="836" cy="5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6" name="Line 57">
                <a:extLst>
                  <a:ext uri="{FF2B5EF4-FFF2-40B4-BE49-F238E27FC236}">
                    <a16:creationId xmlns:a16="http://schemas.microsoft.com/office/drawing/2014/main" id="{5CF9B329-C268-4B3B-8FA3-D97AE39E5A94}"/>
                  </a:ext>
                </a:extLst>
              </p:cNvPr>
              <p:cNvSpPr>
                <a:spLocks noChangeShapeType="1"/>
              </p:cNvSpPr>
              <p:nvPr/>
            </p:nvSpPr>
            <p:spPr bwMode="auto">
              <a:xfrm>
                <a:off x="1736" y="4684"/>
                <a:ext cx="8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7" name="Line 58">
                <a:extLst>
                  <a:ext uri="{FF2B5EF4-FFF2-40B4-BE49-F238E27FC236}">
                    <a16:creationId xmlns:a16="http://schemas.microsoft.com/office/drawing/2014/main" id="{A1C0A962-D7BE-45D3-BC3D-7FD04B062103}"/>
                  </a:ext>
                </a:extLst>
              </p:cNvPr>
              <p:cNvSpPr>
                <a:spLocks noChangeShapeType="1"/>
              </p:cNvSpPr>
              <p:nvPr/>
            </p:nvSpPr>
            <p:spPr bwMode="auto">
              <a:xfrm>
                <a:off x="1736" y="5384"/>
                <a:ext cx="8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8" name="Line 59">
                <a:extLst>
                  <a:ext uri="{FF2B5EF4-FFF2-40B4-BE49-F238E27FC236}">
                    <a16:creationId xmlns:a16="http://schemas.microsoft.com/office/drawing/2014/main" id="{927BCD39-6160-4AA9-AAE1-D3E69003AD78}"/>
                  </a:ext>
                </a:extLst>
              </p:cNvPr>
              <p:cNvSpPr>
                <a:spLocks noChangeShapeType="1"/>
              </p:cNvSpPr>
              <p:nvPr/>
            </p:nvSpPr>
            <p:spPr bwMode="auto">
              <a:xfrm>
                <a:off x="1688" y="4748"/>
                <a:ext cx="872" cy="6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39" name="Line 60">
                <a:extLst>
                  <a:ext uri="{FF2B5EF4-FFF2-40B4-BE49-F238E27FC236}">
                    <a16:creationId xmlns:a16="http://schemas.microsoft.com/office/drawing/2014/main" id="{61CC92F8-2A5E-4ABC-8DFF-216C1392597E}"/>
                  </a:ext>
                </a:extLst>
              </p:cNvPr>
              <p:cNvSpPr>
                <a:spLocks noChangeShapeType="1"/>
              </p:cNvSpPr>
              <p:nvPr/>
            </p:nvSpPr>
            <p:spPr bwMode="auto">
              <a:xfrm>
                <a:off x="1700" y="4136"/>
                <a:ext cx="884" cy="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40" name="Line 61">
                <a:extLst>
                  <a:ext uri="{FF2B5EF4-FFF2-40B4-BE49-F238E27FC236}">
                    <a16:creationId xmlns:a16="http://schemas.microsoft.com/office/drawing/2014/main" id="{D2D6C700-3C74-4FD3-94E3-08A5B18F1F68}"/>
                  </a:ext>
                </a:extLst>
              </p:cNvPr>
              <p:cNvSpPr>
                <a:spLocks noChangeShapeType="1"/>
              </p:cNvSpPr>
              <p:nvPr/>
            </p:nvSpPr>
            <p:spPr bwMode="auto">
              <a:xfrm>
                <a:off x="2872" y="4072"/>
                <a:ext cx="8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41" name="Line 62">
                <a:extLst>
                  <a:ext uri="{FF2B5EF4-FFF2-40B4-BE49-F238E27FC236}">
                    <a16:creationId xmlns:a16="http://schemas.microsoft.com/office/drawing/2014/main" id="{AF9D21B9-09EE-4FAE-A509-F64427FAA58D}"/>
                  </a:ext>
                </a:extLst>
              </p:cNvPr>
              <p:cNvSpPr>
                <a:spLocks noChangeShapeType="1"/>
              </p:cNvSpPr>
              <p:nvPr/>
            </p:nvSpPr>
            <p:spPr bwMode="auto">
              <a:xfrm>
                <a:off x="2860" y="3476"/>
                <a:ext cx="860" cy="5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42" name="Line 63">
                <a:extLst>
                  <a:ext uri="{FF2B5EF4-FFF2-40B4-BE49-F238E27FC236}">
                    <a16:creationId xmlns:a16="http://schemas.microsoft.com/office/drawing/2014/main" id="{76CE4E26-399E-4CA0-9149-2717AE2216C1}"/>
                  </a:ext>
                </a:extLst>
              </p:cNvPr>
              <p:cNvSpPr>
                <a:spLocks noChangeShapeType="1"/>
              </p:cNvSpPr>
              <p:nvPr/>
            </p:nvSpPr>
            <p:spPr bwMode="auto">
              <a:xfrm>
                <a:off x="2852" y="2852"/>
                <a:ext cx="920" cy="1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43" name="Line 64">
                <a:extLst>
                  <a:ext uri="{FF2B5EF4-FFF2-40B4-BE49-F238E27FC236}">
                    <a16:creationId xmlns:a16="http://schemas.microsoft.com/office/drawing/2014/main" id="{667DD597-879A-436A-B466-0D36A40AAAD4}"/>
                  </a:ext>
                </a:extLst>
              </p:cNvPr>
              <p:cNvSpPr>
                <a:spLocks noChangeShapeType="1"/>
              </p:cNvSpPr>
              <p:nvPr/>
            </p:nvSpPr>
            <p:spPr bwMode="auto">
              <a:xfrm flipV="1">
                <a:off x="2856" y="4104"/>
                <a:ext cx="872" cy="5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44" name="Line 65">
                <a:extLst>
                  <a:ext uri="{FF2B5EF4-FFF2-40B4-BE49-F238E27FC236}">
                    <a16:creationId xmlns:a16="http://schemas.microsoft.com/office/drawing/2014/main" id="{50E4E735-C9E5-4406-8586-9418CDF448A0}"/>
                  </a:ext>
                </a:extLst>
              </p:cNvPr>
              <p:cNvSpPr>
                <a:spLocks noChangeShapeType="1"/>
              </p:cNvSpPr>
              <p:nvPr/>
            </p:nvSpPr>
            <p:spPr bwMode="auto">
              <a:xfrm flipV="1">
                <a:off x="2840" y="4128"/>
                <a:ext cx="920" cy="11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89094" name="Picture 67">
              <a:extLst>
                <a:ext uri="{FF2B5EF4-FFF2-40B4-BE49-F238E27FC236}">
                  <a16:creationId xmlns:a16="http://schemas.microsoft.com/office/drawing/2014/main" id="{95CD86D3-8068-46D7-90AA-DDDE0C10D3B9}"/>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8" y="288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5" name="Picture 68">
              <a:extLst>
                <a:ext uri="{FF2B5EF4-FFF2-40B4-BE49-F238E27FC236}">
                  <a16:creationId xmlns:a16="http://schemas.microsoft.com/office/drawing/2014/main" id="{B09656F3-60DB-41C8-9236-431D2B5DAE30}"/>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6" y="344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6" name="Picture 69">
              <a:extLst>
                <a:ext uri="{FF2B5EF4-FFF2-40B4-BE49-F238E27FC236}">
                  <a16:creationId xmlns:a16="http://schemas.microsoft.com/office/drawing/2014/main" id="{13054416-5D2A-45CD-A33F-F89B36192D0E}"/>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0" y="3928"/>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7" name="Picture 70">
              <a:extLst>
                <a:ext uri="{FF2B5EF4-FFF2-40B4-BE49-F238E27FC236}">
                  <a16:creationId xmlns:a16="http://schemas.microsoft.com/office/drawing/2014/main" id="{183D6C64-FAD6-4F54-9188-42F7525F8DBB}"/>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00" y="4352"/>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8" name="Picture 71">
              <a:extLst>
                <a:ext uri="{FF2B5EF4-FFF2-40B4-BE49-F238E27FC236}">
                  <a16:creationId xmlns:a16="http://schemas.microsoft.com/office/drawing/2014/main" id="{CD6A1737-7049-4C9F-B932-3EB2F0B82F22}"/>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6" y="4896"/>
              <a:ext cx="2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9" name="Picture 72">
              <a:extLst>
                <a:ext uri="{FF2B5EF4-FFF2-40B4-BE49-F238E27FC236}">
                  <a16:creationId xmlns:a16="http://schemas.microsoft.com/office/drawing/2014/main" id="{6404D5CB-A530-4FBC-9284-353A33E8E5EC}"/>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16" y="2648"/>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0" name="Picture 73">
              <a:extLst>
                <a:ext uri="{FF2B5EF4-FFF2-40B4-BE49-F238E27FC236}">
                  <a16:creationId xmlns:a16="http://schemas.microsoft.com/office/drawing/2014/main" id="{FCEB9B2A-5106-456C-BC2C-75783D149205}"/>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32" y="3304"/>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1" name="Picture 74">
              <a:extLst>
                <a:ext uri="{FF2B5EF4-FFF2-40B4-BE49-F238E27FC236}">
                  <a16:creationId xmlns:a16="http://schemas.microsoft.com/office/drawing/2014/main" id="{531F8363-3165-4F8D-8FE6-C2804C81FF00}"/>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4" y="308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2" name="Picture 75">
              <a:extLst>
                <a:ext uri="{FF2B5EF4-FFF2-40B4-BE49-F238E27FC236}">
                  <a16:creationId xmlns:a16="http://schemas.microsoft.com/office/drawing/2014/main" id="{5922D1CD-CBF8-4ABE-B26C-BA1C3C6D4B8B}"/>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72" y="3808"/>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3" name="Picture 76">
              <a:extLst>
                <a:ext uri="{FF2B5EF4-FFF2-40B4-BE49-F238E27FC236}">
                  <a16:creationId xmlns:a16="http://schemas.microsoft.com/office/drawing/2014/main" id="{E4637577-1EC6-4903-8B1B-187C08EDB61E}"/>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0" y="3568"/>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4" name="Picture 77">
              <a:extLst>
                <a:ext uri="{FF2B5EF4-FFF2-40B4-BE49-F238E27FC236}">
                  <a16:creationId xmlns:a16="http://schemas.microsoft.com/office/drawing/2014/main" id="{A80195D5-697D-46A1-BB37-36DD73D22C14}"/>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4" y="4248"/>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5" name="Picture 78">
              <a:extLst>
                <a:ext uri="{FF2B5EF4-FFF2-40B4-BE49-F238E27FC236}">
                  <a16:creationId xmlns:a16="http://schemas.microsoft.com/office/drawing/2014/main" id="{B238FB5A-45B6-48AD-B599-2612589ED83D}"/>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76" y="4936"/>
              <a:ext cx="2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6" name="Picture 79">
              <a:extLst>
                <a:ext uri="{FF2B5EF4-FFF2-40B4-BE49-F238E27FC236}">
                  <a16:creationId xmlns:a16="http://schemas.microsoft.com/office/drawing/2014/main" id="{E6824533-6C3B-48D0-9BF3-8DEE802139B5}"/>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52" y="5392"/>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7" name="Picture 80">
              <a:extLst>
                <a:ext uri="{FF2B5EF4-FFF2-40B4-BE49-F238E27FC236}">
                  <a16:creationId xmlns:a16="http://schemas.microsoft.com/office/drawing/2014/main" id="{DB06419A-1558-4911-A37A-B39CD0C28A41}"/>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2" y="468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8" name="Picture 81">
              <a:extLst>
                <a:ext uri="{FF2B5EF4-FFF2-40B4-BE49-F238E27FC236}">
                  <a16:creationId xmlns:a16="http://schemas.microsoft.com/office/drawing/2014/main" id="{C2648EDB-6C50-4DDC-B4BC-0C8378EFEE64}"/>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6" y="4832"/>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9" name="Picture 82">
              <a:extLst>
                <a:ext uri="{FF2B5EF4-FFF2-40B4-BE49-F238E27FC236}">
                  <a16:creationId xmlns:a16="http://schemas.microsoft.com/office/drawing/2014/main" id="{E9C079A9-5818-4353-A15F-C9F969CFE7A1}"/>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8" y="3944"/>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0" name="Picture 83">
              <a:extLst>
                <a:ext uri="{FF2B5EF4-FFF2-40B4-BE49-F238E27FC236}">
                  <a16:creationId xmlns:a16="http://schemas.microsoft.com/office/drawing/2014/main" id="{8D1357E3-ED6D-4AEE-9781-35D0F666F74E}"/>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80" y="4272"/>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1" name="Picture 84">
              <a:extLst>
                <a:ext uri="{FF2B5EF4-FFF2-40B4-BE49-F238E27FC236}">
                  <a16:creationId xmlns:a16="http://schemas.microsoft.com/office/drawing/2014/main" id="{66CA21E9-AC57-4AF5-A3AD-6894F2718B4E}"/>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12" y="440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2" name="Picture 85">
              <a:extLst>
                <a:ext uri="{FF2B5EF4-FFF2-40B4-BE49-F238E27FC236}">
                  <a16:creationId xmlns:a16="http://schemas.microsoft.com/office/drawing/2014/main" id="{EFE72644-10B7-4336-A700-34942ED9525E}"/>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60" y="3600"/>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3" name="Picture 86">
              <a:extLst>
                <a:ext uri="{FF2B5EF4-FFF2-40B4-BE49-F238E27FC236}">
                  <a16:creationId xmlns:a16="http://schemas.microsoft.com/office/drawing/2014/main" id="{F60C14B0-2A57-4BB7-ADC1-117EFE6F6330}"/>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20" y="4304"/>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4" name="Picture 87">
              <a:extLst>
                <a:ext uri="{FF2B5EF4-FFF2-40B4-BE49-F238E27FC236}">
                  <a16:creationId xmlns:a16="http://schemas.microsoft.com/office/drawing/2014/main" id="{D8B97C50-4ED3-4897-A867-1CAD9B9906B7}"/>
                </a:ext>
              </a:extLst>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92" y="4856"/>
              <a:ext cx="2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5" name="Picture 88">
              <a:extLst>
                <a:ext uri="{FF2B5EF4-FFF2-40B4-BE49-F238E27FC236}">
                  <a16:creationId xmlns:a16="http://schemas.microsoft.com/office/drawing/2014/main" id="{4984164E-B207-464F-942C-2E18278FB27E}"/>
                </a:ext>
              </a:extLst>
            </p:cNvPr>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0" y="4216"/>
              <a:ext cx="50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6" name="Picture 89">
              <a:extLst>
                <a:ext uri="{FF2B5EF4-FFF2-40B4-BE49-F238E27FC236}">
                  <a16:creationId xmlns:a16="http://schemas.microsoft.com/office/drawing/2014/main" id="{FED4AD08-6017-479D-AAA0-4867526B21CA}"/>
                </a:ext>
              </a:extLst>
            </p:cNvPr>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88" y="3856"/>
              <a:ext cx="53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7" name="Picture 90">
              <a:extLst>
                <a:ext uri="{FF2B5EF4-FFF2-40B4-BE49-F238E27FC236}">
                  <a16:creationId xmlns:a16="http://schemas.microsoft.com/office/drawing/2014/main" id="{6BEFF56B-161B-4931-A6D0-3D029D0DE28F}"/>
                </a:ext>
              </a:extLst>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00" y="3528"/>
              <a:ext cx="60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18" name="Picture 91">
              <a:extLst>
                <a:ext uri="{FF2B5EF4-FFF2-40B4-BE49-F238E27FC236}">
                  <a16:creationId xmlns:a16="http://schemas.microsoft.com/office/drawing/2014/main" id="{270F604A-1AE4-40CE-A2D6-8D63D8014375}"/>
                </a:ext>
              </a:extLst>
            </p:cNvPr>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80" y="2936"/>
              <a:ext cx="67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6168721A-2B97-4B35-9F63-C7115C8B5B1E}"/>
              </a:ext>
            </a:extLst>
          </p:cNvPr>
          <p:cNvSpPr>
            <a:spLocks noGrp="1" noChangeArrowheads="1"/>
          </p:cNvSpPr>
          <p:nvPr>
            <p:ph type="title"/>
          </p:nvPr>
        </p:nvSpPr>
        <p:spPr>
          <a:xfrm>
            <a:off x="1919288" y="260350"/>
            <a:ext cx="8229600" cy="1066800"/>
          </a:xfrm>
        </p:spPr>
        <p:txBody>
          <a:bodyPr>
            <a:normAutofit fontScale="90000"/>
          </a:bodyPr>
          <a:lstStyle/>
          <a:p>
            <a:pPr>
              <a:defRPr/>
            </a:pPr>
            <a:r>
              <a:rPr lang="es-ES_tradnl" dirty="0"/>
              <a:t>Camino de coste mínimo en un grafo </a:t>
            </a:r>
            <a:r>
              <a:rPr lang="es-ES_tradnl" dirty="0" err="1"/>
              <a:t>multietapa</a:t>
            </a:r>
            <a:endParaRPr lang="es-ES_tradnl" dirty="0"/>
          </a:p>
        </p:txBody>
      </p:sp>
      <p:sp>
        <p:nvSpPr>
          <p:cNvPr id="26626" name="Rectangle 2">
            <a:extLst>
              <a:ext uri="{FF2B5EF4-FFF2-40B4-BE49-F238E27FC236}">
                <a16:creationId xmlns:a16="http://schemas.microsoft.com/office/drawing/2014/main" id="{2D4176F2-555B-400E-A7D5-EB68AB8D5B69}"/>
              </a:ext>
            </a:extLst>
          </p:cNvPr>
          <p:cNvSpPr>
            <a:spLocks noGrp="1" noChangeArrowheads="1"/>
          </p:cNvSpPr>
          <p:nvPr>
            <p:ph idx="1"/>
          </p:nvPr>
        </p:nvSpPr>
        <p:spPr>
          <a:xfrm>
            <a:off x="1631951" y="1527175"/>
            <a:ext cx="8785225" cy="4997450"/>
          </a:xfrm>
        </p:spPr>
        <p:txBody>
          <a:bodyPr>
            <a:normAutofit fontScale="92500" lnSpcReduction="20000"/>
          </a:bodyPr>
          <a:lstStyle/>
          <a:p>
            <a:pPr>
              <a:defRPr/>
            </a:pPr>
            <a:r>
              <a:rPr lang="es-ES_tradnl" dirty="0"/>
              <a:t>Solución de programación dinámica:</a:t>
            </a:r>
          </a:p>
          <a:p>
            <a:pPr>
              <a:buFont typeface="Monotype Sorts" charset="2"/>
              <a:buNone/>
              <a:defRPr/>
            </a:pPr>
            <a:endParaRPr lang="es-ES_tradnl" dirty="0"/>
          </a:p>
          <a:p>
            <a:pPr>
              <a:buFont typeface="Monotype Sorts" charset="2"/>
              <a:buNone/>
              <a:defRPr/>
            </a:pPr>
            <a:endParaRPr lang="es-ES_tradnl" dirty="0"/>
          </a:p>
          <a:p>
            <a:pPr>
              <a:buFont typeface="Monotype Sorts" charset="2"/>
              <a:buNone/>
              <a:defRPr/>
            </a:pPr>
            <a:endParaRPr lang="es-ES_tradnl" dirty="0"/>
          </a:p>
          <a:p>
            <a:pPr>
              <a:buFont typeface="Monotype Sorts" charset="2"/>
              <a:buNone/>
              <a:defRPr/>
            </a:pPr>
            <a:endParaRPr lang="es-ES_tradnl" dirty="0"/>
          </a:p>
          <a:p>
            <a:pPr>
              <a:buFont typeface="Monotype Sorts" charset="2"/>
              <a:buNone/>
              <a:defRPr/>
            </a:pPr>
            <a:endParaRPr lang="es-ES_tradnl" dirty="0"/>
          </a:p>
          <a:p>
            <a:pPr lvl="1">
              <a:defRPr/>
            </a:pPr>
            <a:endParaRPr lang="es-ES_tradnl" dirty="0"/>
          </a:p>
          <a:p>
            <a:pPr lvl="1">
              <a:defRPr/>
            </a:pPr>
            <a:r>
              <a:rPr lang="es-ES_tradnl" dirty="0"/>
              <a:t>Cada camino de </a:t>
            </a:r>
            <a:r>
              <a:rPr lang="es-ES_tradnl" i="1" dirty="0"/>
              <a:t>o</a:t>
            </a:r>
            <a:r>
              <a:rPr lang="es-ES_tradnl" dirty="0"/>
              <a:t> a </a:t>
            </a:r>
            <a:r>
              <a:rPr lang="es-ES_tradnl" i="1" dirty="0"/>
              <a:t>d</a:t>
            </a:r>
            <a:r>
              <a:rPr lang="es-ES_tradnl" dirty="0"/>
              <a:t> es el resultado de una </a:t>
            </a:r>
            <a:br>
              <a:rPr lang="es-ES_tradnl" dirty="0"/>
            </a:br>
            <a:r>
              <a:rPr lang="es-ES_tradnl" dirty="0"/>
              <a:t>secuencia de </a:t>
            </a:r>
            <a:r>
              <a:rPr lang="es-ES_tradnl" i="1" dirty="0"/>
              <a:t>k</a:t>
            </a:r>
            <a:r>
              <a:rPr lang="es-ES_tradnl" dirty="0"/>
              <a:t>-2 decisiones.</a:t>
            </a:r>
          </a:p>
          <a:p>
            <a:pPr lvl="1">
              <a:defRPr/>
            </a:pPr>
            <a:r>
              <a:rPr lang="es-ES_tradnl" dirty="0"/>
              <a:t>Decisión </a:t>
            </a:r>
            <a:r>
              <a:rPr lang="es-ES_tradnl" i="1" dirty="0"/>
              <a:t>i</a:t>
            </a:r>
            <a:r>
              <a:rPr lang="es-ES_tradnl" dirty="0"/>
              <a:t>-</a:t>
            </a:r>
            <a:r>
              <a:rPr lang="es-ES_tradnl" dirty="0" err="1"/>
              <a:t>ésima</a:t>
            </a:r>
            <a:r>
              <a:rPr lang="es-ES_tradnl" dirty="0"/>
              <a:t>: determinar, a partir de un vértice </a:t>
            </a:r>
            <a:r>
              <a:rPr lang="es-ES_tradnl" i="1" dirty="0"/>
              <a:t>v</a:t>
            </a:r>
            <a:r>
              <a:rPr lang="es-ES_tradnl" i="1" baseline="-25000" dirty="0"/>
              <a:t>i</a:t>
            </a:r>
            <a:r>
              <a:rPr lang="es-ES_tradnl" dirty="0"/>
              <a:t> de </a:t>
            </a:r>
            <a:r>
              <a:rPr lang="es-ES_tradnl" i="1" dirty="0"/>
              <a:t>V</a:t>
            </a:r>
            <a:r>
              <a:rPr lang="es-ES_tradnl" i="1" baseline="-25000" dirty="0"/>
              <a:t>i</a:t>
            </a:r>
            <a:r>
              <a:rPr lang="es-ES_tradnl" dirty="0"/>
              <a:t>, un arco que tenga a </a:t>
            </a:r>
            <a:r>
              <a:rPr lang="es-ES_tradnl" i="1" dirty="0"/>
              <a:t>v</a:t>
            </a:r>
            <a:r>
              <a:rPr lang="es-ES_tradnl" i="1" baseline="-25000" dirty="0"/>
              <a:t>i</a:t>
            </a:r>
            <a:r>
              <a:rPr lang="es-ES_tradnl" dirty="0"/>
              <a:t> como origen y algún nodo de </a:t>
            </a:r>
            <a:r>
              <a:rPr lang="es-ES_tradnl" i="1" dirty="0"/>
              <a:t>V</a:t>
            </a:r>
            <a:r>
              <a:rPr lang="es-ES_tradnl" i="1" baseline="-25000" dirty="0"/>
              <a:t>i</a:t>
            </a:r>
            <a:r>
              <a:rPr lang="es-ES_tradnl" baseline="-25000" dirty="0"/>
              <a:t>+1</a:t>
            </a:r>
            <a:r>
              <a:rPr lang="es-ES_tradnl" dirty="0"/>
              <a:t> como destino.</a:t>
            </a:r>
          </a:p>
          <a:p>
            <a:pPr lvl="1">
              <a:buFontTx/>
              <a:buNone/>
              <a:defRPr/>
            </a:pPr>
            <a:endParaRPr lang="es-ES_tradnl" dirty="0"/>
          </a:p>
          <a:p>
            <a:pPr lvl="1">
              <a:defRPr/>
            </a:pPr>
            <a:r>
              <a:rPr lang="es-ES_tradnl" dirty="0"/>
              <a:t>Principio de </a:t>
            </a:r>
            <a:r>
              <a:rPr lang="es-ES_tradnl" dirty="0" err="1"/>
              <a:t>optimalidad</a:t>
            </a:r>
            <a:r>
              <a:rPr lang="es-ES_tradnl" dirty="0"/>
              <a:t>:</a:t>
            </a:r>
          </a:p>
          <a:p>
            <a:pPr lvl="1">
              <a:buFontTx/>
              <a:buNone/>
              <a:defRPr/>
            </a:pPr>
            <a:endParaRPr lang="es-ES_tradnl" dirty="0"/>
          </a:p>
          <a:p>
            <a:pPr lvl="1">
              <a:buFontTx/>
              <a:buNone/>
              <a:defRPr/>
            </a:pPr>
            <a:r>
              <a:rPr lang="es-ES_tradnl" dirty="0"/>
              <a:t>	El camino de coste mínimo debe contener </a:t>
            </a:r>
            <a:r>
              <a:rPr lang="es-ES_tradnl" dirty="0" err="1"/>
              <a:t>subcaminos</a:t>
            </a:r>
            <a:r>
              <a:rPr lang="es-ES_tradnl" dirty="0"/>
              <a:t> de coste mínimo entre otros nodos.</a:t>
            </a:r>
          </a:p>
          <a:p>
            <a:pPr lvl="1">
              <a:buFontTx/>
              <a:buNone/>
              <a:defRPr/>
            </a:pPr>
            <a:endParaRPr lang="es-ES_tradnl" dirty="0"/>
          </a:p>
          <a:p>
            <a:pPr lvl="2">
              <a:buFont typeface="Monotype Sorts" charset="2"/>
              <a:buNone/>
              <a:defRPr/>
            </a:pPr>
            <a:r>
              <a:rPr lang="es-ES_tradnl" dirty="0" err="1"/>
              <a:t>Dem</a:t>
            </a:r>
            <a:r>
              <a:rPr lang="es-ES_tradnl" dirty="0"/>
              <a:t>.: En otro caso, podrían sustituirse dichos </a:t>
            </a:r>
            <a:r>
              <a:rPr lang="es-ES_tradnl" dirty="0" err="1"/>
              <a:t>subcaminos</a:t>
            </a:r>
            <a:r>
              <a:rPr lang="es-ES_tradnl" dirty="0"/>
              <a:t> por otros mejores, resultando un camino total de coste menor.</a:t>
            </a:r>
          </a:p>
        </p:txBody>
      </p:sp>
      <p:grpSp>
        <p:nvGrpSpPr>
          <p:cNvPr id="91140" name="Group 71">
            <a:extLst>
              <a:ext uri="{FF2B5EF4-FFF2-40B4-BE49-F238E27FC236}">
                <a16:creationId xmlns:a16="http://schemas.microsoft.com/office/drawing/2014/main" id="{D979B464-E3DE-431E-97B4-85689AFFAAC1}"/>
              </a:ext>
            </a:extLst>
          </p:cNvPr>
          <p:cNvGrpSpPr>
            <a:grpSpLocks/>
          </p:cNvGrpSpPr>
          <p:nvPr/>
        </p:nvGrpSpPr>
        <p:grpSpPr bwMode="auto">
          <a:xfrm>
            <a:off x="2681289" y="1905001"/>
            <a:ext cx="6880225" cy="1701344"/>
            <a:chOff x="547" y="1734"/>
            <a:chExt cx="3250" cy="1191"/>
          </a:xfrm>
        </p:grpSpPr>
        <p:grpSp>
          <p:nvGrpSpPr>
            <p:cNvPr id="91141" name="Group 6">
              <a:extLst>
                <a:ext uri="{FF2B5EF4-FFF2-40B4-BE49-F238E27FC236}">
                  <a16:creationId xmlns:a16="http://schemas.microsoft.com/office/drawing/2014/main" id="{D6CFC709-6FDC-466E-9A06-594D5ED79184}"/>
                </a:ext>
              </a:extLst>
            </p:cNvPr>
            <p:cNvGrpSpPr>
              <a:grpSpLocks/>
            </p:cNvGrpSpPr>
            <p:nvPr/>
          </p:nvGrpSpPr>
          <p:grpSpPr bwMode="auto">
            <a:xfrm>
              <a:off x="3212" y="2316"/>
              <a:ext cx="256" cy="257"/>
              <a:chOff x="3212" y="2316"/>
              <a:chExt cx="256" cy="257"/>
            </a:xfrm>
          </p:grpSpPr>
          <p:sp>
            <p:nvSpPr>
              <p:cNvPr id="91206" name="Rectangle 4">
                <a:extLst>
                  <a:ext uri="{FF2B5EF4-FFF2-40B4-BE49-F238E27FC236}">
                    <a16:creationId xmlns:a16="http://schemas.microsoft.com/office/drawing/2014/main" id="{6A04BCE7-B3B7-41EC-A26E-54AAA6E15AD5}"/>
                  </a:ext>
                </a:extLst>
              </p:cNvPr>
              <p:cNvSpPr>
                <a:spLocks noChangeArrowheads="1"/>
              </p:cNvSpPr>
              <p:nvPr/>
            </p:nvSpPr>
            <p:spPr bwMode="auto">
              <a:xfrm>
                <a:off x="3219" y="2316"/>
                <a:ext cx="20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91207" name="Oval 5">
                <a:extLst>
                  <a:ext uri="{FF2B5EF4-FFF2-40B4-BE49-F238E27FC236}">
                    <a16:creationId xmlns:a16="http://schemas.microsoft.com/office/drawing/2014/main" id="{C9386559-C1C4-419B-92DE-446353CD5B45}"/>
                  </a:ext>
                </a:extLst>
              </p:cNvPr>
              <p:cNvSpPr>
                <a:spLocks noChangeArrowheads="1"/>
              </p:cNvSpPr>
              <p:nvPr/>
            </p:nvSpPr>
            <p:spPr bwMode="auto">
              <a:xfrm>
                <a:off x="3212" y="234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2" name="Group 9">
              <a:extLst>
                <a:ext uri="{FF2B5EF4-FFF2-40B4-BE49-F238E27FC236}">
                  <a16:creationId xmlns:a16="http://schemas.microsoft.com/office/drawing/2014/main" id="{3D01FD0A-0EB5-4C93-823C-49377CEC8E24}"/>
                </a:ext>
              </a:extLst>
            </p:cNvPr>
            <p:cNvGrpSpPr>
              <a:grpSpLocks/>
            </p:cNvGrpSpPr>
            <p:nvPr/>
          </p:nvGrpSpPr>
          <p:grpSpPr bwMode="auto">
            <a:xfrm>
              <a:off x="764" y="2316"/>
              <a:ext cx="256" cy="257"/>
              <a:chOff x="764" y="2316"/>
              <a:chExt cx="256" cy="257"/>
            </a:xfrm>
          </p:grpSpPr>
          <p:sp>
            <p:nvSpPr>
              <p:cNvPr id="91204" name="Rectangle 7">
                <a:extLst>
                  <a:ext uri="{FF2B5EF4-FFF2-40B4-BE49-F238E27FC236}">
                    <a16:creationId xmlns:a16="http://schemas.microsoft.com/office/drawing/2014/main" id="{6707C60D-2C2A-4D77-AD6C-808D31E926E7}"/>
                  </a:ext>
                </a:extLst>
              </p:cNvPr>
              <p:cNvSpPr>
                <a:spLocks noChangeArrowheads="1"/>
              </p:cNvSpPr>
              <p:nvPr/>
            </p:nvSpPr>
            <p:spPr bwMode="auto">
              <a:xfrm>
                <a:off x="795" y="2316"/>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91205" name="Oval 8">
                <a:extLst>
                  <a:ext uri="{FF2B5EF4-FFF2-40B4-BE49-F238E27FC236}">
                    <a16:creationId xmlns:a16="http://schemas.microsoft.com/office/drawing/2014/main" id="{515FA833-EF19-4DDD-8688-F3337E575809}"/>
                  </a:ext>
                </a:extLst>
              </p:cNvPr>
              <p:cNvSpPr>
                <a:spLocks noChangeArrowheads="1"/>
              </p:cNvSpPr>
              <p:nvPr/>
            </p:nvSpPr>
            <p:spPr bwMode="auto">
              <a:xfrm>
                <a:off x="764" y="234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3" name="Group 12">
              <a:extLst>
                <a:ext uri="{FF2B5EF4-FFF2-40B4-BE49-F238E27FC236}">
                  <a16:creationId xmlns:a16="http://schemas.microsoft.com/office/drawing/2014/main" id="{BCA0B5AF-186F-4313-A577-88259BC775B1}"/>
                </a:ext>
              </a:extLst>
            </p:cNvPr>
            <p:cNvGrpSpPr>
              <a:grpSpLocks/>
            </p:cNvGrpSpPr>
            <p:nvPr/>
          </p:nvGrpSpPr>
          <p:grpSpPr bwMode="auto">
            <a:xfrm>
              <a:off x="1376" y="1964"/>
              <a:ext cx="256" cy="257"/>
              <a:chOff x="1376" y="1964"/>
              <a:chExt cx="256" cy="257"/>
            </a:xfrm>
          </p:grpSpPr>
          <p:sp>
            <p:nvSpPr>
              <p:cNvPr id="91202" name="Rectangle 10">
                <a:extLst>
                  <a:ext uri="{FF2B5EF4-FFF2-40B4-BE49-F238E27FC236}">
                    <a16:creationId xmlns:a16="http://schemas.microsoft.com/office/drawing/2014/main" id="{F227A900-CAE3-4026-A7C1-CA650687077A}"/>
                  </a:ext>
                </a:extLst>
              </p:cNvPr>
              <p:cNvSpPr>
                <a:spLocks noChangeArrowheads="1"/>
              </p:cNvSpPr>
              <p:nvPr/>
            </p:nvSpPr>
            <p:spPr bwMode="auto">
              <a:xfrm>
                <a:off x="1407" y="1964"/>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91203" name="Oval 11">
                <a:extLst>
                  <a:ext uri="{FF2B5EF4-FFF2-40B4-BE49-F238E27FC236}">
                    <a16:creationId xmlns:a16="http://schemas.microsoft.com/office/drawing/2014/main" id="{5C80938F-6C31-4635-8F6E-6109529C0D60}"/>
                  </a:ext>
                </a:extLst>
              </p:cNvPr>
              <p:cNvSpPr>
                <a:spLocks noChangeArrowheads="1"/>
              </p:cNvSpPr>
              <p:nvPr/>
            </p:nvSpPr>
            <p:spPr bwMode="auto">
              <a:xfrm>
                <a:off x="1376" y="198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4" name="Group 15">
              <a:extLst>
                <a:ext uri="{FF2B5EF4-FFF2-40B4-BE49-F238E27FC236}">
                  <a16:creationId xmlns:a16="http://schemas.microsoft.com/office/drawing/2014/main" id="{2241B01E-20A9-49CD-8576-3402DB820BA1}"/>
                </a:ext>
              </a:extLst>
            </p:cNvPr>
            <p:cNvGrpSpPr>
              <a:grpSpLocks/>
            </p:cNvGrpSpPr>
            <p:nvPr/>
          </p:nvGrpSpPr>
          <p:grpSpPr bwMode="auto">
            <a:xfrm>
              <a:off x="1376" y="2316"/>
              <a:ext cx="256" cy="257"/>
              <a:chOff x="1376" y="2316"/>
              <a:chExt cx="256" cy="257"/>
            </a:xfrm>
          </p:grpSpPr>
          <p:sp>
            <p:nvSpPr>
              <p:cNvPr id="91200" name="Rectangle 13">
                <a:extLst>
                  <a:ext uri="{FF2B5EF4-FFF2-40B4-BE49-F238E27FC236}">
                    <a16:creationId xmlns:a16="http://schemas.microsoft.com/office/drawing/2014/main" id="{FFBA5F24-1EB6-4886-8DE5-B3AD4D91E2C6}"/>
                  </a:ext>
                </a:extLst>
              </p:cNvPr>
              <p:cNvSpPr>
                <a:spLocks noChangeArrowheads="1"/>
              </p:cNvSpPr>
              <p:nvPr/>
            </p:nvSpPr>
            <p:spPr bwMode="auto">
              <a:xfrm>
                <a:off x="1407" y="2316"/>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91201" name="Oval 14">
                <a:extLst>
                  <a:ext uri="{FF2B5EF4-FFF2-40B4-BE49-F238E27FC236}">
                    <a16:creationId xmlns:a16="http://schemas.microsoft.com/office/drawing/2014/main" id="{4308F9B5-20A3-4FF3-A696-A0F555087D61}"/>
                  </a:ext>
                </a:extLst>
              </p:cNvPr>
              <p:cNvSpPr>
                <a:spLocks noChangeArrowheads="1"/>
              </p:cNvSpPr>
              <p:nvPr/>
            </p:nvSpPr>
            <p:spPr bwMode="auto">
              <a:xfrm>
                <a:off x="1376" y="234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5" name="Group 18">
              <a:extLst>
                <a:ext uri="{FF2B5EF4-FFF2-40B4-BE49-F238E27FC236}">
                  <a16:creationId xmlns:a16="http://schemas.microsoft.com/office/drawing/2014/main" id="{34800D10-2422-42B6-8F19-6982AE1DD42F}"/>
                </a:ext>
              </a:extLst>
            </p:cNvPr>
            <p:cNvGrpSpPr>
              <a:grpSpLocks/>
            </p:cNvGrpSpPr>
            <p:nvPr/>
          </p:nvGrpSpPr>
          <p:grpSpPr bwMode="auto">
            <a:xfrm>
              <a:off x="1376" y="2668"/>
              <a:ext cx="256" cy="257"/>
              <a:chOff x="1376" y="2668"/>
              <a:chExt cx="256" cy="257"/>
            </a:xfrm>
          </p:grpSpPr>
          <p:sp>
            <p:nvSpPr>
              <p:cNvPr id="91198" name="Rectangle 16">
                <a:extLst>
                  <a:ext uri="{FF2B5EF4-FFF2-40B4-BE49-F238E27FC236}">
                    <a16:creationId xmlns:a16="http://schemas.microsoft.com/office/drawing/2014/main" id="{BCB52C5B-1BD2-4764-8A4F-B3AAC91D5618}"/>
                  </a:ext>
                </a:extLst>
              </p:cNvPr>
              <p:cNvSpPr>
                <a:spLocks noChangeArrowheads="1"/>
              </p:cNvSpPr>
              <p:nvPr/>
            </p:nvSpPr>
            <p:spPr bwMode="auto">
              <a:xfrm>
                <a:off x="1407" y="2668"/>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91199" name="Oval 17">
                <a:extLst>
                  <a:ext uri="{FF2B5EF4-FFF2-40B4-BE49-F238E27FC236}">
                    <a16:creationId xmlns:a16="http://schemas.microsoft.com/office/drawing/2014/main" id="{FA6A851A-F63F-40AC-BA17-E7634D83CA5F}"/>
                  </a:ext>
                </a:extLst>
              </p:cNvPr>
              <p:cNvSpPr>
                <a:spLocks noChangeArrowheads="1"/>
              </p:cNvSpPr>
              <p:nvPr/>
            </p:nvSpPr>
            <p:spPr bwMode="auto">
              <a:xfrm>
                <a:off x="1376" y="269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6" name="Group 21">
              <a:extLst>
                <a:ext uri="{FF2B5EF4-FFF2-40B4-BE49-F238E27FC236}">
                  <a16:creationId xmlns:a16="http://schemas.microsoft.com/office/drawing/2014/main" id="{F27AED4C-A7D9-47EA-90F2-D93ED3E85B1C}"/>
                </a:ext>
              </a:extLst>
            </p:cNvPr>
            <p:cNvGrpSpPr>
              <a:grpSpLocks/>
            </p:cNvGrpSpPr>
            <p:nvPr/>
          </p:nvGrpSpPr>
          <p:grpSpPr bwMode="auto">
            <a:xfrm>
              <a:off x="1960" y="2156"/>
              <a:ext cx="256" cy="257"/>
              <a:chOff x="1960" y="2156"/>
              <a:chExt cx="256" cy="257"/>
            </a:xfrm>
          </p:grpSpPr>
          <p:sp>
            <p:nvSpPr>
              <p:cNvPr id="91196" name="Rectangle 19">
                <a:extLst>
                  <a:ext uri="{FF2B5EF4-FFF2-40B4-BE49-F238E27FC236}">
                    <a16:creationId xmlns:a16="http://schemas.microsoft.com/office/drawing/2014/main" id="{5EACFC1C-F0D3-43FA-821C-6B81DD915A0A}"/>
                  </a:ext>
                </a:extLst>
              </p:cNvPr>
              <p:cNvSpPr>
                <a:spLocks noChangeArrowheads="1"/>
              </p:cNvSpPr>
              <p:nvPr/>
            </p:nvSpPr>
            <p:spPr bwMode="auto">
              <a:xfrm>
                <a:off x="1991" y="2156"/>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91197" name="Oval 20">
                <a:extLst>
                  <a:ext uri="{FF2B5EF4-FFF2-40B4-BE49-F238E27FC236}">
                    <a16:creationId xmlns:a16="http://schemas.microsoft.com/office/drawing/2014/main" id="{DE432BFE-0F7D-4532-A411-50C64873E706}"/>
                  </a:ext>
                </a:extLst>
              </p:cNvPr>
              <p:cNvSpPr>
                <a:spLocks noChangeArrowheads="1"/>
              </p:cNvSpPr>
              <p:nvPr/>
            </p:nvSpPr>
            <p:spPr bwMode="auto">
              <a:xfrm>
                <a:off x="1960" y="218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7" name="Group 24">
              <a:extLst>
                <a:ext uri="{FF2B5EF4-FFF2-40B4-BE49-F238E27FC236}">
                  <a16:creationId xmlns:a16="http://schemas.microsoft.com/office/drawing/2014/main" id="{3682B6FD-1171-40B3-BE9C-7D38C6CB9E23}"/>
                </a:ext>
              </a:extLst>
            </p:cNvPr>
            <p:cNvGrpSpPr>
              <a:grpSpLocks/>
            </p:cNvGrpSpPr>
            <p:nvPr/>
          </p:nvGrpSpPr>
          <p:grpSpPr bwMode="auto">
            <a:xfrm>
              <a:off x="1960" y="2508"/>
              <a:ext cx="256" cy="257"/>
              <a:chOff x="1960" y="2508"/>
              <a:chExt cx="256" cy="257"/>
            </a:xfrm>
          </p:grpSpPr>
          <p:sp>
            <p:nvSpPr>
              <p:cNvPr id="91194" name="Rectangle 22">
                <a:extLst>
                  <a:ext uri="{FF2B5EF4-FFF2-40B4-BE49-F238E27FC236}">
                    <a16:creationId xmlns:a16="http://schemas.microsoft.com/office/drawing/2014/main" id="{BDDDF8DA-5616-4AC1-978E-E38E230276EE}"/>
                  </a:ext>
                </a:extLst>
              </p:cNvPr>
              <p:cNvSpPr>
                <a:spLocks noChangeArrowheads="1"/>
              </p:cNvSpPr>
              <p:nvPr/>
            </p:nvSpPr>
            <p:spPr bwMode="auto">
              <a:xfrm>
                <a:off x="1991" y="2508"/>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91195" name="Oval 23">
                <a:extLst>
                  <a:ext uri="{FF2B5EF4-FFF2-40B4-BE49-F238E27FC236}">
                    <a16:creationId xmlns:a16="http://schemas.microsoft.com/office/drawing/2014/main" id="{C4D414B1-32A8-4026-95B5-E2DD8B56D18A}"/>
                  </a:ext>
                </a:extLst>
              </p:cNvPr>
              <p:cNvSpPr>
                <a:spLocks noChangeArrowheads="1"/>
              </p:cNvSpPr>
              <p:nvPr/>
            </p:nvSpPr>
            <p:spPr bwMode="auto">
              <a:xfrm>
                <a:off x="1960" y="253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8" name="Group 27">
              <a:extLst>
                <a:ext uri="{FF2B5EF4-FFF2-40B4-BE49-F238E27FC236}">
                  <a16:creationId xmlns:a16="http://schemas.microsoft.com/office/drawing/2014/main" id="{5D55EA40-9243-435B-8A14-11BBF903C9DA}"/>
                </a:ext>
              </a:extLst>
            </p:cNvPr>
            <p:cNvGrpSpPr>
              <a:grpSpLocks/>
            </p:cNvGrpSpPr>
            <p:nvPr/>
          </p:nvGrpSpPr>
          <p:grpSpPr bwMode="auto">
            <a:xfrm>
              <a:off x="2536" y="1964"/>
              <a:ext cx="256" cy="257"/>
              <a:chOff x="2536" y="1964"/>
              <a:chExt cx="256" cy="257"/>
            </a:xfrm>
          </p:grpSpPr>
          <p:sp>
            <p:nvSpPr>
              <p:cNvPr id="91192" name="Rectangle 25">
                <a:extLst>
                  <a:ext uri="{FF2B5EF4-FFF2-40B4-BE49-F238E27FC236}">
                    <a16:creationId xmlns:a16="http://schemas.microsoft.com/office/drawing/2014/main" id="{47147BFC-031B-4757-883D-4EAE73AB35D0}"/>
                  </a:ext>
                </a:extLst>
              </p:cNvPr>
              <p:cNvSpPr>
                <a:spLocks noChangeArrowheads="1"/>
              </p:cNvSpPr>
              <p:nvPr/>
            </p:nvSpPr>
            <p:spPr bwMode="auto">
              <a:xfrm>
                <a:off x="2567" y="1964"/>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91193" name="Oval 26">
                <a:extLst>
                  <a:ext uri="{FF2B5EF4-FFF2-40B4-BE49-F238E27FC236}">
                    <a16:creationId xmlns:a16="http://schemas.microsoft.com/office/drawing/2014/main" id="{B784A7DD-7B86-4F8C-891D-3FFD9DC43C86}"/>
                  </a:ext>
                </a:extLst>
              </p:cNvPr>
              <p:cNvSpPr>
                <a:spLocks noChangeArrowheads="1"/>
              </p:cNvSpPr>
              <p:nvPr/>
            </p:nvSpPr>
            <p:spPr bwMode="auto">
              <a:xfrm>
                <a:off x="2536" y="198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49" name="Group 30">
              <a:extLst>
                <a:ext uri="{FF2B5EF4-FFF2-40B4-BE49-F238E27FC236}">
                  <a16:creationId xmlns:a16="http://schemas.microsoft.com/office/drawing/2014/main" id="{536A3963-080C-4D4A-A6BB-F59C2D48C4B8}"/>
                </a:ext>
              </a:extLst>
            </p:cNvPr>
            <p:cNvGrpSpPr>
              <a:grpSpLocks/>
            </p:cNvGrpSpPr>
            <p:nvPr/>
          </p:nvGrpSpPr>
          <p:grpSpPr bwMode="auto">
            <a:xfrm>
              <a:off x="2536" y="2316"/>
              <a:ext cx="256" cy="257"/>
              <a:chOff x="2536" y="2316"/>
              <a:chExt cx="256" cy="257"/>
            </a:xfrm>
          </p:grpSpPr>
          <p:sp>
            <p:nvSpPr>
              <p:cNvPr id="91190" name="Rectangle 28">
                <a:extLst>
                  <a:ext uri="{FF2B5EF4-FFF2-40B4-BE49-F238E27FC236}">
                    <a16:creationId xmlns:a16="http://schemas.microsoft.com/office/drawing/2014/main" id="{84579016-D8A4-4558-9B82-725DB8B94633}"/>
                  </a:ext>
                </a:extLst>
              </p:cNvPr>
              <p:cNvSpPr>
                <a:spLocks noChangeArrowheads="1"/>
              </p:cNvSpPr>
              <p:nvPr/>
            </p:nvSpPr>
            <p:spPr bwMode="auto">
              <a:xfrm>
                <a:off x="2567" y="2316"/>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91191" name="Oval 29">
                <a:extLst>
                  <a:ext uri="{FF2B5EF4-FFF2-40B4-BE49-F238E27FC236}">
                    <a16:creationId xmlns:a16="http://schemas.microsoft.com/office/drawing/2014/main" id="{4F85F920-4E01-4C16-BB53-C478AB056D89}"/>
                  </a:ext>
                </a:extLst>
              </p:cNvPr>
              <p:cNvSpPr>
                <a:spLocks noChangeArrowheads="1"/>
              </p:cNvSpPr>
              <p:nvPr/>
            </p:nvSpPr>
            <p:spPr bwMode="auto">
              <a:xfrm>
                <a:off x="2536" y="234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1150" name="Group 33">
              <a:extLst>
                <a:ext uri="{FF2B5EF4-FFF2-40B4-BE49-F238E27FC236}">
                  <a16:creationId xmlns:a16="http://schemas.microsoft.com/office/drawing/2014/main" id="{CCF1D99D-D1C4-42B8-8F11-B298623B1654}"/>
                </a:ext>
              </a:extLst>
            </p:cNvPr>
            <p:cNvGrpSpPr>
              <a:grpSpLocks/>
            </p:cNvGrpSpPr>
            <p:nvPr/>
          </p:nvGrpSpPr>
          <p:grpSpPr bwMode="auto">
            <a:xfrm>
              <a:off x="2536" y="2668"/>
              <a:ext cx="256" cy="257"/>
              <a:chOff x="2536" y="2668"/>
              <a:chExt cx="256" cy="257"/>
            </a:xfrm>
          </p:grpSpPr>
          <p:sp>
            <p:nvSpPr>
              <p:cNvPr id="91188" name="Rectangle 31">
                <a:extLst>
                  <a:ext uri="{FF2B5EF4-FFF2-40B4-BE49-F238E27FC236}">
                    <a16:creationId xmlns:a16="http://schemas.microsoft.com/office/drawing/2014/main" id="{06DC6861-67B7-4DE2-AE24-C9B57CDA4FD5}"/>
                  </a:ext>
                </a:extLst>
              </p:cNvPr>
              <p:cNvSpPr>
                <a:spLocks noChangeArrowheads="1"/>
              </p:cNvSpPr>
              <p:nvPr/>
            </p:nvSpPr>
            <p:spPr bwMode="auto">
              <a:xfrm>
                <a:off x="2567" y="2668"/>
                <a:ext cx="14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91189" name="Oval 32">
                <a:extLst>
                  <a:ext uri="{FF2B5EF4-FFF2-40B4-BE49-F238E27FC236}">
                    <a16:creationId xmlns:a16="http://schemas.microsoft.com/office/drawing/2014/main" id="{08527C9C-F537-47EF-96BA-3ED8FD0BB386}"/>
                  </a:ext>
                </a:extLst>
              </p:cNvPr>
              <p:cNvSpPr>
                <a:spLocks noChangeArrowheads="1"/>
              </p:cNvSpPr>
              <p:nvPr/>
            </p:nvSpPr>
            <p:spPr bwMode="auto">
              <a:xfrm>
                <a:off x="2536" y="269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sp>
          <p:nvSpPr>
            <p:cNvPr id="91151" name="Line 34">
              <a:extLst>
                <a:ext uri="{FF2B5EF4-FFF2-40B4-BE49-F238E27FC236}">
                  <a16:creationId xmlns:a16="http://schemas.microsoft.com/office/drawing/2014/main" id="{42B88C0D-16AF-42A1-BC69-DACEC77DE983}"/>
                </a:ext>
              </a:extLst>
            </p:cNvPr>
            <p:cNvSpPr>
              <a:spLocks noChangeShapeType="1"/>
            </p:cNvSpPr>
            <p:nvPr/>
          </p:nvSpPr>
          <p:spPr bwMode="auto">
            <a:xfrm flipV="1">
              <a:off x="1020" y="2104"/>
              <a:ext cx="356"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2" name="Line 35">
              <a:extLst>
                <a:ext uri="{FF2B5EF4-FFF2-40B4-BE49-F238E27FC236}">
                  <a16:creationId xmlns:a16="http://schemas.microsoft.com/office/drawing/2014/main" id="{C04D3170-81F1-4D08-BDB0-D1458F6683F7}"/>
                </a:ext>
              </a:extLst>
            </p:cNvPr>
            <p:cNvSpPr>
              <a:spLocks noChangeShapeType="1"/>
            </p:cNvSpPr>
            <p:nvPr/>
          </p:nvSpPr>
          <p:spPr bwMode="auto">
            <a:xfrm>
              <a:off x="1028" y="2416"/>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3" name="Line 36">
              <a:extLst>
                <a:ext uri="{FF2B5EF4-FFF2-40B4-BE49-F238E27FC236}">
                  <a16:creationId xmlns:a16="http://schemas.microsoft.com/office/drawing/2014/main" id="{807B588B-7BD4-4023-BA12-218BE99B85CA}"/>
                </a:ext>
              </a:extLst>
            </p:cNvPr>
            <p:cNvSpPr>
              <a:spLocks noChangeShapeType="1"/>
            </p:cNvSpPr>
            <p:nvPr/>
          </p:nvSpPr>
          <p:spPr bwMode="auto">
            <a:xfrm>
              <a:off x="1008" y="2464"/>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4" name="Line 37">
              <a:extLst>
                <a:ext uri="{FF2B5EF4-FFF2-40B4-BE49-F238E27FC236}">
                  <a16:creationId xmlns:a16="http://schemas.microsoft.com/office/drawing/2014/main" id="{6D4E794B-3725-42D3-A382-8D9CBAB45DD9}"/>
                </a:ext>
              </a:extLst>
            </p:cNvPr>
            <p:cNvSpPr>
              <a:spLocks noChangeShapeType="1"/>
            </p:cNvSpPr>
            <p:nvPr/>
          </p:nvSpPr>
          <p:spPr bwMode="auto">
            <a:xfrm>
              <a:off x="1636" y="2092"/>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5" name="Line 38">
              <a:extLst>
                <a:ext uri="{FF2B5EF4-FFF2-40B4-BE49-F238E27FC236}">
                  <a16:creationId xmlns:a16="http://schemas.microsoft.com/office/drawing/2014/main" id="{9D2B430A-C77B-48B2-80A4-AAD8B3E6B4B6}"/>
                </a:ext>
              </a:extLst>
            </p:cNvPr>
            <p:cNvSpPr>
              <a:spLocks noChangeShapeType="1"/>
            </p:cNvSpPr>
            <p:nvPr/>
          </p:nvSpPr>
          <p:spPr bwMode="auto">
            <a:xfrm>
              <a:off x="1616" y="2132"/>
              <a:ext cx="348" cy="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6" name="Line 39">
              <a:extLst>
                <a:ext uri="{FF2B5EF4-FFF2-40B4-BE49-F238E27FC236}">
                  <a16:creationId xmlns:a16="http://schemas.microsoft.com/office/drawing/2014/main" id="{06949301-32FE-47A1-9F9B-F8283510E360}"/>
                </a:ext>
              </a:extLst>
            </p:cNvPr>
            <p:cNvSpPr>
              <a:spLocks noChangeShapeType="1"/>
            </p:cNvSpPr>
            <p:nvPr/>
          </p:nvSpPr>
          <p:spPr bwMode="auto">
            <a:xfrm flipV="1">
              <a:off x="1636" y="2272"/>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7" name="Line 40">
              <a:extLst>
                <a:ext uri="{FF2B5EF4-FFF2-40B4-BE49-F238E27FC236}">
                  <a16:creationId xmlns:a16="http://schemas.microsoft.com/office/drawing/2014/main" id="{73069D4A-B1CC-42E0-AA60-9203D4FA425B}"/>
                </a:ext>
              </a:extLst>
            </p:cNvPr>
            <p:cNvSpPr>
              <a:spLocks noChangeShapeType="1"/>
            </p:cNvSpPr>
            <p:nvPr/>
          </p:nvSpPr>
          <p:spPr bwMode="auto">
            <a:xfrm flipV="1">
              <a:off x="1620" y="2312"/>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8" name="Line 41">
              <a:extLst>
                <a:ext uri="{FF2B5EF4-FFF2-40B4-BE49-F238E27FC236}">
                  <a16:creationId xmlns:a16="http://schemas.microsoft.com/office/drawing/2014/main" id="{7B1CD918-8DCA-4111-8A7B-713CA0057F90}"/>
                </a:ext>
              </a:extLst>
            </p:cNvPr>
            <p:cNvSpPr>
              <a:spLocks noChangeShapeType="1"/>
            </p:cNvSpPr>
            <p:nvPr/>
          </p:nvSpPr>
          <p:spPr bwMode="auto">
            <a:xfrm flipV="1">
              <a:off x="1636" y="2624"/>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9" name="Line 42">
              <a:extLst>
                <a:ext uri="{FF2B5EF4-FFF2-40B4-BE49-F238E27FC236}">
                  <a16:creationId xmlns:a16="http://schemas.microsoft.com/office/drawing/2014/main" id="{D19252BA-9BBA-4057-B0BF-0C1849E87477}"/>
                </a:ext>
              </a:extLst>
            </p:cNvPr>
            <p:cNvSpPr>
              <a:spLocks noChangeShapeType="1"/>
            </p:cNvSpPr>
            <p:nvPr/>
          </p:nvSpPr>
          <p:spPr bwMode="auto">
            <a:xfrm flipV="1">
              <a:off x="2216" y="2088"/>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0" name="Line 43">
              <a:extLst>
                <a:ext uri="{FF2B5EF4-FFF2-40B4-BE49-F238E27FC236}">
                  <a16:creationId xmlns:a16="http://schemas.microsoft.com/office/drawing/2014/main" id="{BDE8D782-AC11-4A3B-B091-4642B3DA06EB}"/>
                </a:ext>
              </a:extLst>
            </p:cNvPr>
            <p:cNvSpPr>
              <a:spLocks noChangeShapeType="1"/>
            </p:cNvSpPr>
            <p:nvPr/>
          </p:nvSpPr>
          <p:spPr bwMode="auto">
            <a:xfrm>
              <a:off x="2224" y="2272"/>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1" name="Line 44">
              <a:extLst>
                <a:ext uri="{FF2B5EF4-FFF2-40B4-BE49-F238E27FC236}">
                  <a16:creationId xmlns:a16="http://schemas.microsoft.com/office/drawing/2014/main" id="{F1546BE1-2D57-43C9-A744-4EAD5065804A}"/>
                </a:ext>
              </a:extLst>
            </p:cNvPr>
            <p:cNvSpPr>
              <a:spLocks noChangeShapeType="1"/>
            </p:cNvSpPr>
            <p:nvPr/>
          </p:nvSpPr>
          <p:spPr bwMode="auto">
            <a:xfrm>
              <a:off x="2196" y="2308"/>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2" name="Line 45">
              <a:extLst>
                <a:ext uri="{FF2B5EF4-FFF2-40B4-BE49-F238E27FC236}">
                  <a16:creationId xmlns:a16="http://schemas.microsoft.com/office/drawing/2014/main" id="{5B66AC42-765D-46E9-92DD-E47BDD60C340}"/>
                </a:ext>
              </a:extLst>
            </p:cNvPr>
            <p:cNvSpPr>
              <a:spLocks noChangeShapeType="1"/>
            </p:cNvSpPr>
            <p:nvPr/>
          </p:nvSpPr>
          <p:spPr bwMode="auto">
            <a:xfrm flipV="1">
              <a:off x="2232" y="2448"/>
              <a:ext cx="296"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3" name="Line 46">
              <a:extLst>
                <a:ext uri="{FF2B5EF4-FFF2-40B4-BE49-F238E27FC236}">
                  <a16:creationId xmlns:a16="http://schemas.microsoft.com/office/drawing/2014/main" id="{A7CC8E12-E96D-498B-BB8C-97C6586A89AA}"/>
                </a:ext>
              </a:extLst>
            </p:cNvPr>
            <p:cNvSpPr>
              <a:spLocks noChangeShapeType="1"/>
            </p:cNvSpPr>
            <p:nvPr/>
          </p:nvSpPr>
          <p:spPr bwMode="auto">
            <a:xfrm>
              <a:off x="2812" y="2416"/>
              <a:ext cx="3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4" name="Line 47">
              <a:extLst>
                <a:ext uri="{FF2B5EF4-FFF2-40B4-BE49-F238E27FC236}">
                  <a16:creationId xmlns:a16="http://schemas.microsoft.com/office/drawing/2014/main" id="{F24CDF31-C347-4FF4-9DEA-E47334C40F4F}"/>
                </a:ext>
              </a:extLst>
            </p:cNvPr>
            <p:cNvSpPr>
              <a:spLocks noChangeShapeType="1"/>
            </p:cNvSpPr>
            <p:nvPr/>
          </p:nvSpPr>
          <p:spPr bwMode="auto">
            <a:xfrm>
              <a:off x="2796" y="2092"/>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5" name="Line 48">
              <a:extLst>
                <a:ext uri="{FF2B5EF4-FFF2-40B4-BE49-F238E27FC236}">
                  <a16:creationId xmlns:a16="http://schemas.microsoft.com/office/drawing/2014/main" id="{F0CADD9C-C831-4A2B-A76B-14BDC1A8C3AF}"/>
                </a:ext>
              </a:extLst>
            </p:cNvPr>
            <p:cNvSpPr>
              <a:spLocks noChangeShapeType="1"/>
            </p:cNvSpPr>
            <p:nvPr/>
          </p:nvSpPr>
          <p:spPr bwMode="auto">
            <a:xfrm flipV="1">
              <a:off x="2792" y="2464"/>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66" name="Rectangle 49">
              <a:extLst>
                <a:ext uri="{FF2B5EF4-FFF2-40B4-BE49-F238E27FC236}">
                  <a16:creationId xmlns:a16="http://schemas.microsoft.com/office/drawing/2014/main" id="{86E720F0-E183-4CF2-BF0E-807828D857EC}"/>
                </a:ext>
              </a:extLst>
            </p:cNvPr>
            <p:cNvSpPr>
              <a:spLocks noChangeArrowheads="1"/>
            </p:cNvSpPr>
            <p:nvPr/>
          </p:nvSpPr>
          <p:spPr bwMode="auto">
            <a:xfrm>
              <a:off x="1023" y="213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1167" name="Rectangle 50">
              <a:extLst>
                <a:ext uri="{FF2B5EF4-FFF2-40B4-BE49-F238E27FC236}">
                  <a16:creationId xmlns:a16="http://schemas.microsoft.com/office/drawing/2014/main" id="{A07B37B5-93E2-4C66-B7FE-8D8763D67B4D}"/>
                </a:ext>
              </a:extLst>
            </p:cNvPr>
            <p:cNvSpPr>
              <a:spLocks noChangeArrowheads="1"/>
            </p:cNvSpPr>
            <p:nvPr/>
          </p:nvSpPr>
          <p:spPr bwMode="auto">
            <a:xfrm>
              <a:off x="1099" y="2263"/>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91168" name="Rectangle 51">
              <a:extLst>
                <a:ext uri="{FF2B5EF4-FFF2-40B4-BE49-F238E27FC236}">
                  <a16:creationId xmlns:a16="http://schemas.microsoft.com/office/drawing/2014/main" id="{AB8D1DCC-BF57-4133-8E50-7308606351D5}"/>
                </a:ext>
              </a:extLst>
            </p:cNvPr>
            <p:cNvSpPr>
              <a:spLocks noChangeArrowheads="1"/>
            </p:cNvSpPr>
            <p:nvPr/>
          </p:nvSpPr>
          <p:spPr bwMode="auto">
            <a:xfrm>
              <a:off x="1011" y="2543"/>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91169" name="Rectangle 52">
              <a:extLst>
                <a:ext uri="{FF2B5EF4-FFF2-40B4-BE49-F238E27FC236}">
                  <a16:creationId xmlns:a16="http://schemas.microsoft.com/office/drawing/2014/main" id="{1D5FA3A3-E8A8-4898-99FA-BA5E1573CFE6}"/>
                </a:ext>
              </a:extLst>
            </p:cNvPr>
            <p:cNvSpPr>
              <a:spLocks noChangeArrowheads="1"/>
            </p:cNvSpPr>
            <p:nvPr/>
          </p:nvSpPr>
          <p:spPr bwMode="auto">
            <a:xfrm>
              <a:off x="1687" y="1979"/>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91170" name="Rectangle 53">
              <a:extLst>
                <a:ext uri="{FF2B5EF4-FFF2-40B4-BE49-F238E27FC236}">
                  <a16:creationId xmlns:a16="http://schemas.microsoft.com/office/drawing/2014/main" id="{390256B9-30DB-4D69-827E-F056B2082EDA}"/>
                </a:ext>
              </a:extLst>
            </p:cNvPr>
            <p:cNvSpPr>
              <a:spLocks noChangeArrowheads="1"/>
            </p:cNvSpPr>
            <p:nvPr/>
          </p:nvSpPr>
          <p:spPr bwMode="auto">
            <a:xfrm>
              <a:off x="1539" y="215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91171" name="Rectangle 54">
              <a:extLst>
                <a:ext uri="{FF2B5EF4-FFF2-40B4-BE49-F238E27FC236}">
                  <a16:creationId xmlns:a16="http://schemas.microsoft.com/office/drawing/2014/main" id="{FB9530FE-42AD-4AD4-92D3-A44E38FDF464}"/>
                </a:ext>
              </a:extLst>
            </p:cNvPr>
            <p:cNvSpPr>
              <a:spLocks noChangeArrowheads="1"/>
            </p:cNvSpPr>
            <p:nvPr/>
          </p:nvSpPr>
          <p:spPr bwMode="auto">
            <a:xfrm>
              <a:off x="1615" y="2343"/>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1172" name="Rectangle 55">
              <a:extLst>
                <a:ext uri="{FF2B5EF4-FFF2-40B4-BE49-F238E27FC236}">
                  <a16:creationId xmlns:a16="http://schemas.microsoft.com/office/drawing/2014/main" id="{3DDF0F35-155B-48AF-979B-F34E4E5D3262}"/>
                </a:ext>
              </a:extLst>
            </p:cNvPr>
            <p:cNvSpPr>
              <a:spLocks noChangeArrowheads="1"/>
            </p:cNvSpPr>
            <p:nvPr/>
          </p:nvSpPr>
          <p:spPr bwMode="auto">
            <a:xfrm>
              <a:off x="1543" y="253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1173" name="Rectangle 56">
              <a:extLst>
                <a:ext uri="{FF2B5EF4-FFF2-40B4-BE49-F238E27FC236}">
                  <a16:creationId xmlns:a16="http://schemas.microsoft.com/office/drawing/2014/main" id="{C5701A00-1A65-487A-9F58-79BCCB076076}"/>
                </a:ext>
              </a:extLst>
            </p:cNvPr>
            <p:cNvSpPr>
              <a:spLocks noChangeArrowheads="1"/>
            </p:cNvSpPr>
            <p:nvPr/>
          </p:nvSpPr>
          <p:spPr bwMode="auto">
            <a:xfrm>
              <a:off x="1675" y="269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1174" name="Rectangle 57">
              <a:extLst>
                <a:ext uri="{FF2B5EF4-FFF2-40B4-BE49-F238E27FC236}">
                  <a16:creationId xmlns:a16="http://schemas.microsoft.com/office/drawing/2014/main" id="{567D9D5D-E518-4467-8F95-997B0A3DBA31}"/>
                </a:ext>
              </a:extLst>
            </p:cNvPr>
            <p:cNvSpPr>
              <a:spLocks noChangeArrowheads="1"/>
            </p:cNvSpPr>
            <p:nvPr/>
          </p:nvSpPr>
          <p:spPr bwMode="auto">
            <a:xfrm>
              <a:off x="2183" y="2039"/>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91175" name="Rectangle 58">
              <a:extLst>
                <a:ext uri="{FF2B5EF4-FFF2-40B4-BE49-F238E27FC236}">
                  <a16:creationId xmlns:a16="http://schemas.microsoft.com/office/drawing/2014/main" id="{E0FDC917-20F3-4080-96D6-D67CC0499867}"/>
                </a:ext>
              </a:extLst>
            </p:cNvPr>
            <p:cNvSpPr>
              <a:spLocks noChangeArrowheads="1"/>
            </p:cNvSpPr>
            <p:nvPr/>
          </p:nvSpPr>
          <p:spPr bwMode="auto">
            <a:xfrm>
              <a:off x="2267" y="2171"/>
              <a:ext cx="17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91176" name="Rectangle 59">
              <a:extLst>
                <a:ext uri="{FF2B5EF4-FFF2-40B4-BE49-F238E27FC236}">
                  <a16:creationId xmlns:a16="http://schemas.microsoft.com/office/drawing/2014/main" id="{0021FB7F-BB58-4B09-83E2-FFF1287B1636}"/>
                </a:ext>
              </a:extLst>
            </p:cNvPr>
            <p:cNvSpPr>
              <a:spLocks noChangeArrowheads="1"/>
            </p:cNvSpPr>
            <p:nvPr/>
          </p:nvSpPr>
          <p:spPr bwMode="auto">
            <a:xfrm>
              <a:off x="2147" y="235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91177" name="Rectangle 60">
              <a:extLst>
                <a:ext uri="{FF2B5EF4-FFF2-40B4-BE49-F238E27FC236}">
                  <a16:creationId xmlns:a16="http://schemas.microsoft.com/office/drawing/2014/main" id="{B15B8EE3-FD14-46C7-93C4-161F864C4F3B}"/>
                </a:ext>
              </a:extLst>
            </p:cNvPr>
            <p:cNvSpPr>
              <a:spLocks noChangeArrowheads="1"/>
            </p:cNvSpPr>
            <p:nvPr/>
          </p:nvSpPr>
          <p:spPr bwMode="auto">
            <a:xfrm>
              <a:off x="2207" y="2539"/>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1178" name="Rectangle 61">
              <a:extLst>
                <a:ext uri="{FF2B5EF4-FFF2-40B4-BE49-F238E27FC236}">
                  <a16:creationId xmlns:a16="http://schemas.microsoft.com/office/drawing/2014/main" id="{9A671B0B-F4E5-4EB5-9E07-E698501394FF}"/>
                </a:ext>
              </a:extLst>
            </p:cNvPr>
            <p:cNvSpPr>
              <a:spLocks noChangeArrowheads="1"/>
            </p:cNvSpPr>
            <p:nvPr/>
          </p:nvSpPr>
          <p:spPr bwMode="auto">
            <a:xfrm>
              <a:off x="2879" y="203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1179" name="Rectangle 62">
              <a:extLst>
                <a:ext uri="{FF2B5EF4-FFF2-40B4-BE49-F238E27FC236}">
                  <a16:creationId xmlns:a16="http://schemas.microsoft.com/office/drawing/2014/main" id="{F2C9AC47-1263-4B30-B024-12A4E6BA9B0C}"/>
                </a:ext>
              </a:extLst>
            </p:cNvPr>
            <p:cNvSpPr>
              <a:spLocks noChangeArrowheads="1"/>
            </p:cNvSpPr>
            <p:nvPr/>
          </p:nvSpPr>
          <p:spPr bwMode="auto">
            <a:xfrm>
              <a:off x="2863" y="2251"/>
              <a:ext cx="13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1180" name="Rectangle 63">
              <a:extLst>
                <a:ext uri="{FF2B5EF4-FFF2-40B4-BE49-F238E27FC236}">
                  <a16:creationId xmlns:a16="http://schemas.microsoft.com/office/drawing/2014/main" id="{8828E254-F2C5-4C12-9EBA-8B441A24D840}"/>
                </a:ext>
              </a:extLst>
            </p:cNvPr>
            <p:cNvSpPr>
              <a:spLocks noChangeArrowheads="1"/>
            </p:cNvSpPr>
            <p:nvPr/>
          </p:nvSpPr>
          <p:spPr bwMode="auto">
            <a:xfrm>
              <a:off x="2895" y="2607"/>
              <a:ext cx="1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sp>
          <p:nvSpPr>
            <p:cNvPr id="91181" name="Rectangle 64">
              <a:extLst>
                <a:ext uri="{FF2B5EF4-FFF2-40B4-BE49-F238E27FC236}">
                  <a16:creationId xmlns:a16="http://schemas.microsoft.com/office/drawing/2014/main" id="{74D44F96-42F6-45AE-8374-26CDF522CD4C}"/>
                </a:ext>
              </a:extLst>
            </p:cNvPr>
            <p:cNvSpPr>
              <a:spLocks noChangeArrowheads="1"/>
            </p:cNvSpPr>
            <p:nvPr/>
          </p:nvSpPr>
          <p:spPr bwMode="auto">
            <a:xfrm>
              <a:off x="739" y="1734"/>
              <a:ext cx="19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91182" name="Rectangle 65">
              <a:extLst>
                <a:ext uri="{FF2B5EF4-FFF2-40B4-BE49-F238E27FC236}">
                  <a16:creationId xmlns:a16="http://schemas.microsoft.com/office/drawing/2014/main" id="{4B7F7BB1-E602-420C-BAD3-ADCB615C857B}"/>
                </a:ext>
              </a:extLst>
            </p:cNvPr>
            <p:cNvSpPr>
              <a:spLocks noChangeArrowheads="1"/>
            </p:cNvSpPr>
            <p:nvPr/>
          </p:nvSpPr>
          <p:spPr bwMode="auto">
            <a:xfrm>
              <a:off x="1339" y="1734"/>
              <a:ext cx="19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91183" name="Rectangle 66">
              <a:extLst>
                <a:ext uri="{FF2B5EF4-FFF2-40B4-BE49-F238E27FC236}">
                  <a16:creationId xmlns:a16="http://schemas.microsoft.com/office/drawing/2014/main" id="{1B50307E-22C5-43C9-B2C3-236B3504AA35}"/>
                </a:ext>
              </a:extLst>
            </p:cNvPr>
            <p:cNvSpPr>
              <a:spLocks noChangeArrowheads="1"/>
            </p:cNvSpPr>
            <p:nvPr/>
          </p:nvSpPr>
          <p:spPr bwMode="auto">
            <a:xfrm>
              <a:off x="1939" y="1734"/>
              <a:ext cx="19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91184" name="Rectangle 67">
              <a:extLst>
                <a:ext uri="{FF2B5EF4-FFF2-40B4-BE49-F238E27FC236}">
                  <a16:creationId xmlns:a16="http://schemas.microsoft.com/office/drawing/2014/main" id="{24887075-4849-4FAF-AEF4-10142A67F38A}"/>
                </a:ext>
              </a:extLst>
            </p:cNvPr>
            <p:cNvSpPr>
              <a:spLocks noChangeArrowheads="1"/>
            </p:cNvSpPr>
            <p:nvPr/>
          </p:nvSpPr>
          <p:spPr bwMode="auto">
            <a:xfrm>
              <a:off x="2523" y="1734"/>
              <a:ext cx="19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91185" name="Rectangle 68">
              <a:extLst>
                <a:ext uri="{FF2B5EF4-FFF2-40B4-BE49-F238E27FC236}">
                  <a16:creationId xmlns:a16="http://schemas.microsoft.com/office/drawing/2014/main" id="{9E168E74-7CFF-41D1-A9DB-59CDFDB80F48}"/>
                </a:ext>
              </a:extLst>
            </p:cNvPr>
            <p:cNvSpPr>
              <a:spLocks noChangeArrowheads="1"/>
            </p:cNvSpPr>
            <p:nvPr/>
          </p:nvSpPr>
          <p:spPr bwMode="auto">
            <a:xfrm>
              <a:off x="3139" y="1734"/>
              <a:ext cx="19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91186" name="Rectangle 69">
              <a:extLst>
                <a:ext uri="{FF2B5EF4-FFF2-40B4-BE49-F238E27FC236}">
                  <a16:creationId xmlns:a16="http://schemas.microsoft.com/office/drawing/2014/main" id="{B6FE0CA9-7E95-4022-8177-411CD5E6A402}"/>
                </a:ext>
              </a:extLst>
            </p:cNvPr>
            <p:cNvSpPr>
              <a:spLocks noChangeArrowheads="1"/>
            </p:cNvSpPr>
            <p:nvPr/>
          </p:nvSpPr>
          <p:spPr bwMode="auto">
            <a:xfrm>
              <a:off x="547" y="2286"/>
              <a:ext cx="2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91187" name="Rectangle 70">
              <a:extLst>
                <a:ext uri="{FF2B5EF4-FFF2-40B4-BE49-F238E27FC236}">
                  <a16:creationId xmlns:a16="http://schemas.microsoft.com/office/drawing/2014/main" id="{4175CE81-F1CB-4B72-AEE3-0ECF9193FA74}"/>
                </a:ext>
              </a:extLst>
            </p:cNvPr>
            <p:cNvSpPr>
              <a:spLocks noChangeArrowheads="1"/>
            </p:cNvSpPr>
            <p:nvPr/>
          </p:nvSpPr>
          <p:spPr bwMode="auto">
            <a:xfrm>
              <a:off x="3459" y="2302"/>
              <a:ext cx="33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8D6B07B8-8E0B-4DB8-86F6-670B0F936501}"/>
              </a:ext>
            </a:extLst>
          </p:cNvPr>
          <p:cNvSpPr>
            <a:spLocks noGrp="1" noChangeArrowheads="1"/>
          </p:cNvSpPr>
          <p:nvPr>
            <p:ph type="title"/>
          </p:nvPr>
        </p:nvSpPr>
        <p:spPr>
          <a:xfrm>
            <a:off x="2019300" y="692150"/>
            <a:ext cx="8229600" cy="1066800"/>
          </a:xfrm>
        </p:spPr>
        <p:txBody>
          <a:bodyPr>
            <a:normAutofit fontScale="90000"/>
          </a:bodyPr>
          <a:lstStyle/>
          <a:p>
            <a:pPr>
              <a:defRPr/>
            </a:pPr>
            <a:r>
              <a:rPr lang="es-ES_tradnl" dirty="0"/>
              <a:t>Camino de coste mínimo en un grafo </a:t>
            </a:r>
            <a:r>
              <a:rPr lang="es-ES_tradnl" dirty="0" err="1"/>
              <a:t>multietapa</a:t>
            </a:r>
            <a:endParaRPr lang="es-ES_tradnl" dirty="0"/>
          </a:p>
        </p:txBody>
      </p:sp>
      <p:sp>
        <p:nvSpPr>
          <p:cNvPr id="93186" name="Rectangle 2">
            <a:extLst>
              <a:ext uri="{FF2B5EF4-FFF2-40B4-BE49-F238E27FC236}">
                <a16:creationId xmlns:a16="http://schemas.microsoft.com/office/drawing/2014/main" id="{865276A6-BF4B-4C6D-A257-CC45F9102FAB}"/>
              </a:ext>
            </a:extLst>
          </p:cNvPr>
          <p:cNvSpPr>
            <a:spLocks noGrp="1"/>
          </p:cNvSpPr>
          <p:nvPr>
            <p:ph idx="1"/>
          </p:nvPr>
        </p:nvSpPr>
        <p:spPr>
          <a:xfrm>
            <a:off x="2019300" y="1973263"/>
            <a:ext cx="8229600" cy="4324350"/>
          </a:xfrm>
        </p:spPr>
        <p:txBody>
          <a:bodyPr/>
          <a:lstStyle/>
          <a:p>
            <a:pPr lvl="1"/>
            <a:r>
              <a:rPr lang="es-ES_tradnl" altLang="en-US" dirty="0"/>
              <a:t>Ecuación de recurrencia hacia adelante:</a:t>
            </a:r>
          </a:p>
          <a:p>
            <a:pPr lvl="2"/>
            <a:endParaRPr lang="es-ES_tradnl" altLang="en-US" dirty="0"/>
          </a:p>
          <a:p>
            <a:pPr lvl="2"/>
            <a:endParaRPr lang="es-ES_tradnl" altLang="en-US" dirty="0"/>
          </a:p>
          <a:p>
            <a:pPr lvl="2"/>
            <a:endParaRPr lang="es-ES_tradnl" altLang="en-US" dirty="0"/>
          </a:p>
          <a:p>
            <a:pPr>
              <a:buFont typeface="Georgia" panose="02040502050405020303" pitchFamily="18" charset="0"/>
              <a:buNone/>
            </a:pPr>
            <a:endParaRPr lang="es-ES_tradnl" altLang="en-US" sz="2400" dirty="0"/>
          </a:p>
          <a:p>
            <a:pPr>
              <a:buFont typeface="Georgia" panose="02040502050405020303" pitchFamily="18" charset="0"/>
              <a:buNone/>
            </a:pPr>
            <a:r>
              <a:rPr lang="es-ES_tradnl" altLang="en-US" sz="2400" dirty="0"/>
              <a:t>Sea </a:t>
            </a:r>
            <a:r>
              <a:rPr lang="es-ES_tradnl" altLang="en-US" sz="2400" i="1" dirty="0"/>
              <a:t>s</a:t>
            </a:r>
            <a:r>
              <a:rPr lang="es-ES_tradnl" altLang="en-US" sz="2400" dirty="0"/>
              <a:t>(</a:t>
            </a:r>
            <a:r>
              <a:rPr lang="es-ES_tradnl" altLang="en-US" sz="2400" i="1" dirty="0" err="1"/>
              <a:t>i</a:t>
            </a:r>
            <a:r>
              <a:rPr lang="es-ES_tradnl" altLang="en-US" sz="2400" dirty="0" err="1"/>
              <a:t>,</a:t>
            </a:r>
            <a:r>
              <a:rPr lang="es-ES_tradnl" altLang="en-US" sz="2400" i="1" dirty="0" err="1"/>
              <a:t>j</a:t>
            </a:r>
            <a:r>
              <a:rPr lang="es-ES_tradnl" altLang="en-US" sz="2400" dirty="0"/>
              <a:t>) un camino de coste mínimo </a:t>
            </a:r>
            <a:r>
              <a:rPr lang="es-ES_tradnl" altLang="en-US" sz="2400" i="1" dirty="0"/>
              <a:t>C</a:t>
            </a:r>
            <a:r>
              <a:rPr lang="es-ES_tradnl" altLang="en-US" sz="2400" baseline="30000" dirty="0"/>
              <a:t>*</a:t>
            </a:r>
            <a:r>
              <a:rPr lang="es-ES_tradnl" altLang="en-US" sz="2400" dirty="0"/>
              <a:t>(</a:t>
            </a:r>
            <a:r>
              <a:rPr lang="es-ES_tradnl" altLang="en-US" sz="2400" i="1" dirty="0" err="1"/>
              <a:t>i</a:t>
            </a:r>
            <a:r>
              <a:rPr lang="es-ES_tradnl" altLang="en-US" sz="2400" dirty="0" err="1"/>
              <a:t>,</a:t>
            </a:r>
            <a:r>
              <a:rPr lang="es-ES_tradnl" altLang="en-US" sz="2400" i="1" dirty="0" err="1"/>
              <a:t>j</a:t>
            </a:r>
            <a:r>
              <a:rPr lang="es-ES_tradnl" altLang="en-US" sz="2400" dirty="0"/>
              <a:t>) desde el vértice </a:t>
            </a:r>
            <a:r>
              <a:rPr lang="es-ES_tradnl" altLang="en-US" sz="2400" i="1" dirty="0"/>
              <a:t>j</a:t>
            </a:r>
            <a:r>
              <a:rPr lang="es-ES_tradnl" altLang="en-US" sz="2400" dirty="0"/>
              <a:t> del conjunto </a:t>
            </a:r>
            <a:r>
              <a:rPr lang="es-ES_tradnl" altLang="en-US" sz="2400" i="1" dirty="0"/>
              <a:t>V</a:t>
            </a:r>
            <a:r>
              <a:rPr lang="es-ES_tradnl" altLang="en-US" sz="2400" i="1" baseline="-25000" dirty="0"/>
              <a:t>i</a:t>
            </a:r>
            <a:r>
              <a:rPr lang="es-ES_tradnl" altLang="en-US" sz="2400" dirty="0"/>
              <a:t> hasta el vértice destino </a:t>
            </a:r>
            <a:r>
              <a:rPr lang="es-ES_tradnl" altLang="en-US" sz="2400" i="1" dirty="0"/>
              <a:t>d</a:t>
            </a:r>
            <a:r>
              <a:rPr lang="es-ES_tradnl" altLang="en-US" sz="2400" dirty="0"/>
              <a:t>.</a:t>
            </a:r>
          </a:p>
          <a:p>
            <a:pPr>
              <a:buFont typeface="Georgia" panose="02040502050405020303" pitchFamily="18" charset="0"/>
              <a:buNone/>
            </a:pPr>
            <a:r>
              <a:rPr lang="es-ES_tradnl" altLang="en-US" sz="2400" dirty="0"/>
              <a:t>Entonces:</a:t>
            </a:r>
          </a:p>
        </p:txBody>
      </p:sp>
      <p:grpSp>
        <p:nvGrpSpPr>
          <p:cNvPr id="93188" name="Group 71">
            <a:extLst>
              <a:ext uri="{FF2B5EF4-FFF2-40B4-BE49-F238E27FC236}">
                <a16:creationId xmlns:a16="http://schemas.microsoft.com/office/drawing/2014/main" id="{20BCF764-C8D9-41CF-82DB-3B81B47903CC}"/>
              </a:ext>
            </a:extLst>
          </p:cNvPr>
          <p:cNvGrpSpPr>
            <a:grpSpLocks/>
          </p:cNvGrpSpPr>
          <p:nvPr/>
        </p:nvGrpSpPr>
        <p:grpSpPr bwMode="auto">
          <a:xfrm>
            <a:off x="3503614" y="4652965"/>
            <a:ext cx="6878637" cy="1763909"/>
            <a:chOff x="1003" y="3462"/>
            <a:chExt cx="3250" cy="1179"/>
          </a:xfrm>
        </p:grpSpPr>
        <p:grpSp>
          <p:nvGrpSpPr>
            <p:cNvPr id="93191" name="Group 6">
              <a:extLst>
                <a:ext uri="{FF2B5EF4-FFF2-40B4-BE49-F238E27FC236}">
                  <a16:creationId xmlns:a16="http://schemas.microsoft.com/office/drawing/2014/main" id="{75922769-0BAE-44D9-9856-EBECFCD024CD}"/>
                </a:ext>
              </a:extLst>
            </p:cNvPr>
            <p:cNvGrpSpPr>
              <a:grpSpLocks/>
            </p:cNvGrpSpPr>
            <p:nvPr/>
          </p:nvGrpSpPr>
          <p:grpSpPr bwMode="auto">
            <a:xfrm>
              <a:off x="3668" y="4044"/>
              <a:ext cx="256" cy="245"/>
              <a:chOff x="3668" y="4044"/>
              <a:chExt cx="256" cy="245"/>
            </a:xfrm>
          </p:grpSpPr>
          <p:sp>
            <p:nvSpPr>
              <p:cNvPr id="93256" name="Rectangle 4">
                <a:extLst>
                  <a:ext uri="{FF2B5EF4-FFF2-40B4-BE49-F238E27FC236}">
                    <a16:creationId xmlns:a16="http://schemas.microsoft.com/office/drawing/2014/main" id="{532D0ABA-6B3C-4AC5-A41F-B71C28AD884C}"/>
                  </a:ext>
                </a:extLst>
              </p:cNvPr>
              <p:cNvSpPr>
                <a:spLocks noChangeArrowheads="1"/>
              </p:cNvSpPr>
              <p:nvPr/>
            </p:nvSpPr>
            <p:spPr bwMode="auto">
              <a:xfrm>
                <a:off x="3675" y="4044"/>
                <a:ext cx="2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93257" name="Oval 5">
                <a:extLst>
                  <a:ext uri="{FF2B5EF4-FFF2-40B4-BE49-F238E27FC236}">
                    <a16:creationId xmlns:a16="http://schemas.microsoft.com/office/drawing/2014/main" id="{E7F1DA67-BAC8-4F8E-96A6-E15E0AEDDB1B}"/>
                  </a:ext>
                </a:extLst>
              </p:cNvPr>
              <p:cNvSpPr>
                <a:spLocks noChangeArrowheads="1"/>
              </p:cNvSpPr>
              <p:nvPr/>
            </p:nvSpPr>
            <p:spPr bwMode="auto">
              <a:xfrm>
                <a:off x="3668" y="4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2" name="Group 9">
              <a:extLst>
                <a:ext uri="{FF2B5EF4-FFF2-40B4-BE49-F238E27FC236}">
                  <a16:creationId xmlns:a16="http://schemas.microsoft.com/office/drawing/2014/main" id="{CA871BE0-FF19-4CB7-ACBF-38664C374E58}"/>
                </a:ext>
              </a:extLst>
            </p:cNvPr>
            <p:cNvGrpSpPr>
              <a:grpSpLocks/>
            </p:cNvGrpSpPr>
            <p:nvPr/>
          </p:nvGrpSpPr>
          <p:grpSpPr bwMode="auto">
            <a:xfrm>
              <a:off x="1220" y="4044"/>
              <a:ext cx="256" cy="245"/>
              <a:chOff x="1220" y="4044"/>
              <a:chExt cx="256" cy="245"/>
            </a:xfrm>
          </p:grpSpPr>
          <p:sp>
            <p:nvSpPr>
              <p:cNvPr id="93254" name="Rectangle 7">
                <a:extLst>
                  <a:ext uri="{FF2B5EF4-FFF2-40B4-BE49-F238E27FC236}">
                    <a16:creationId xmlns:a16="http://schemas.microsoft.com/office/drawing/2014/main" id="{C5DF6C78-0E34-4EF5-B7A8-529E8ACD684F}"/>
                  </a:ext>
                </a:extLst>
              </p:cNvPr>
              <p:cNvSpPr>
                <a:spLocks noChangeArrowheads="1"/>
              </p:cNvSpPr>
              <p:nvPr/>
            </p:nvSpPr>
            <p:spPr bwMode="auto">
              <a:xfrm>
                <a:off x="1251" y="4044"/>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93255" name="Oval 8">
                <a:extLst>
                  <a:ext uri="{FF2B5EF4-FFF2-40B4-BE49-F238E27FC236}">
                    <a16:creationId xmlns:a16="http://schemas.microsoft.com/office/drawing/2014/main" id="{2F7284AD-C10C-40B0-8077-E2E2617F8CF8}"/>
                  </a:ext>
                </a:extLst>
              </p:cNvPr>
              <p:cNvSpPr>
                <a:spLocks noChangeArrowheads="1"/>
              </p:cNvSpPr>
              <p:nvPr/>
            </p:nvSpPr>
            <p:spPr bwMode="auto">
              <a:xfrm>
                <a:off x="1220" y="4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3" name="Group 12">
              <a:extLst>
                <a:ext uri="{FF2B5EF4-FFF2-40B4-BE49-F238E27FC236}">
                  <a16:creationId xmlns:a16="http://schemas.microsoft.com/office/drawing/2014/main" id="{36D24020-D8C9-45D2-AE33-E32A98985402}"/>
                </a:ext>
              </a:extLst>
            </p:cNvPr>
            <p:cNvGrpSpPr>
              <a:grpSpLocks/>
            </p:cNvGrpSpPr>
            <p:nvPr/>
          </p:nvGrpSpPr>
          <p:grpSpPr bwMode="auto">
            <a:xfrm>
              <a:off x="1832" y="3692"/>
              <a:ext cx="256" cy="245"/>
              <a:chOff x="1832" y="3692"/>
              <a:chExt cx="256" cy="245"/>
            </a:xfrm>
          </p:grpSpPr>
          <p:sp>
            <p:nvSpPr>
              <p:cNvPr id="93252" name="Rectangle 10">
                <a:extLst>
                  <a:ext uri="{FF2B5EF4-FFF2-40B4-BE49-F238E27FC236}">
                    <a16:creationId xmlns:a16="http://schemas.microsoft.com/office/drawing/2014/main" id="{8B71D3EE-3067-4A4E-B59D-298BB8E85496}"/>
                  </a:ext>
                </a:extLst>
              </p:cNvPr>
              <p:cNvSpPr>
                <a:spLocks noChangeArrowheads="1"/>
              </p:cNvSpPr>
              <p:nvPr/>
            </p:nvSpPr>
            <p:spPr bwMode="auto">
              <a:xfrm>
                <a:off x="1863" y="3692"/>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93253" name="Oval 11">
                <a:extLst>
                  <a:ext uri="{FF2B5EF4-FFF2-40B4-BE49-F238E27FC236}">
                    <a16:creationId xmlns:a16="http://schemas.microsoft.com/office/drawing/2014/main" id="{719D690A-668B-4A1A-A0F5-937217CCA90B}"/>
                  </a:ext>
                </a:extLst>
              </p:cNvPr>
              <p:cNvSpPr>
                <a:spLocks noChangeArrowheads="1"/>
              </p:cNvSpPr>
              <p:nvPr/>
            </p:nvSpPr>
            <p:spPr bwMode="auto">
              <a:xfrm>
                <a:off x="1832" y="371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4" name="Group 15">
              <a:extLst>
                <a:ext uri="{FF2B5EF4-FFF2-40B4-BE49-F238E27FC236}">
                  <a16:creationId xmlns:a16="http://schemas.microsoft.com/office/drawing/2014/main" id="{B3FE0817-0843-4D8B-BB4A-8271901BE3F1}"/>
                </a:ext>
              </a:extLst>
            </p:cNvPr>
            <p:cNvGrpSpPr>
              <a:grpSpLocks/>
            </p:cNvGrpSpPr>
            <p:nvPr/>
          </p:nvGrpSpPr>
          <p:grpSpPr bwMode="auto">
            <a:xfrm>
              <a:off x="1832" y="4044"/>
              <a:ext cx="256" cy="245"/>
              <a:chOff x="1832" y="4044"/>
              <a:chExt cx="256" cy="245"/>
            </a:xfrm>
          </p:grpSpPr>
          <p:sp>
            <p:nvSpPr>
              <p:cNvPr id="93250" name="Rectangle 13">
                <a:extLst>
                  <a:ext uri="{FF2B5EF4-FFF2-40B4-BE49-F238E27FC236}">
                    <a16:creationId xmlns:a16="http://schemas.microsoft.com/office/drawing/2014/main" id="{3B89B965-BAE4-4AFF-9D99-7C3C9DFD497C}"/>
                  </a:ext>
                </a:extLst>
              </p:cNvPr>
              <p:cNvSpPr>
                <a:spLocks noChangeArrowheads="1"/>
              </p:cNvSpPr>
              <p:nvPr/>
            </p:nvSpPr>
            <p:spPr bwMode="auto">
              <a:xfrm>
                <a:off x="1863" y="4044"/>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93251" name="Oval 14">
                <a:extLst>
                  <a:ext uri="{FF2B5EF4-FFF2-40B4-BE49-F238E27FC236}">
                    <a16:creationId xmlns:a16="http://schemas.microsoft.com/office/drawing/2014/main" id="{B3E4E16F-2D37-4DF4-8105-1C0F8FD644DC}"/>
                  </a:ext>
                </a:extLst>
              </p:cNvPr>
              <p:cNvSpPr>
                <a:spLocks noChangeArrowheads="1"/>
              </p:cNvSpPr>
              <p:nvPr/>
            </p:nvSpPr>
            <p:spPr bwMode="auto">
              <a:xfrm>
                <a:off x="1832" y="4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5" name="Group 18">
              <a:extLst>
                <a:ext uri="{FF2B5EF4-FFF2-40B4-BE49-F238E27FC236}">
                  <a16:creationId xmlns:a16="http://schemas.microsoft.com/office/drawing/2014/main" id="{8904171D-52AF-414E-AC8E-F6DDE934EF8D}"/>
                </a:ext>
              </a:extLst>
            </p:cNvPr>
            <p:cNvGrpSpPr>
              <a:grpSpLocks/>
            </p:cNvGrpSpPr>
            <p:nvPr/>
          </p:nvGrpSpPr>
          <p:grpSpPr bwMode="auto">
            <a:xfrm>
              <a:off x="1832" y="4396"/>
              <a:ext cx="256" cy="245"/>
              <a:chOff x="1832" y="4396"/>
              <a:chExt cx="256" cy="245"/>
            </a:xfrm>
          </p:grpSpPr>
          <p:sp>
            <p:nvSpPr>
              <p:cNvPr id="93248" name="Rectangle 16">
                <a:extLst>
                  <a:ext uri="{FF2B5EF4-FFF2-40B4-BE49-F238E27FC236}">
                    <a16:creationId xmlns:a16="http://schemas.microsoft.com/office/drawing/2014/main" id="{E3D9400F-AB64-429D-A62E-6B93889C74DE}"/>
                  </a:ext>
                </a:extLst>
              </p:cNvPr>
              <p:cNvSpPr>
                <a:spLocks noChangeArrowheads="1"/>
              </p:cNvSpPr>
              <p:nvPr/>
            </p:nvSpPr>
            <p:spPr bwMode="auto">
              <a:xfrm>
                <a:off x="1863" y="4396"/>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93249" name="Oval 17">
                <a:extLst>
                  <a:ext uri="{FF2B5EF4-FFF2-40B4-BE49-F238E27FC236}">
                    <a16:creationId xmlns:a16="http://schemas.microsoft.com/office/drawing/2014/main" id="{EF8F62D2-E1DE-434B-8317-1188929D9CD7}"/>
                  </a:ext>
                </a:extLst>
              </p:cNvPr>
              <p:cNvSpPr>
                <a:spLocks noChangeArrowheads="1"/>
              </p:cNvSpPr>
              <p:nvPr/>
            </p:nvSpPr>
            <p:spPr bwMode="auto">
              <a:xfrm>
                <a:off x="1832" y="4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6" name="Group 21">
              <a:extLst>
                <a:ext uri="{FF2B5EF4-FFF2-40B4-BE49-F238E27FC236}">
                  <a16:creationId xmlns:a16="http://schemas.microsoft.com/office/drawing/2014/main" id="{B6AE3F40-7B06-47B4-93F3-BE57AA638A5B}"/>
                </a:ext>
              </a:extLst>
            </p:cNvPr>
            <p:cNvGrpSpPr>
              <a:grpSpLocks/>
            </p:cNvGrpSpPr>
            <p:nvPr/>
          </p:nvGrpSpPr>
          <p:grpSpPr bwMode="auto">
            <a:xfrm>
              <a:off x="2416" y="3884"/>
              <a:ext cx="256" cy="245"/>
              <a:chOff x="2416" y="3884"/>
              <a:chExt cx="256" cy="245"/>
            </a:xfrm>
          </p:grpSpPr>
          <p:sp>
            <p:nvSpPr>
              <p:cNvPr id="93246" name="Rectangle 19">
                <a:extLst>
                  <a:ext uri="{FF2B5EF4-FFF2-40B4-BE49-F238E27FC236}">
                    <a16:creationId xmlns:a16="http://schemas.microsoft.com/office/drawing/2014/main" id="{8B6159CA-AAA3-42AC-8243-C57D23F9BFB6}"/>
                  </a:ext>
                </a:extLst>
              </p:cNvPr>
              <p:cNvSpPr>
                <a:spLocks noChangeArrowheads="1"/>
              </p:cNvSpPr>
              <p:nvPr/>
            </p:nvSpPr>
            <p:spPr bwMode="auto">
              <a:xfrm>
                <a:off x="2447" y="3884"/>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93247" name="Oval 20">
                <a:extLst>
                  <a:ext uri="{FF2B5EF4-FFF2-40B4-BE49-F238E27FC236}">
                    <a16:creationId xmlns:a16="http://schemas.microsoft.com/office/drawing/2014/main" id="{CF3625EA-5E2A-435F-9E58-0F004EACAA94}"/>
                  </a:ext>
                </a:extLst>
              </p:cNvPr>
              <p:cNvSpPr>
                <a:spLocks noChangeArrowheads="1"/>
              </p:cNvSpPr>
              <p:nvPr/>
            </p:nvSpPr>
            <p:spPr bwMode="auto">
              <a:xfrm>
                <a:off x="2416" y="390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7" name="Group 24">
              <a:extLst>
                <a:ext uri="{FF2B5EF4-FFF2-40B4-BE49-F238E27FC236}">
                  <a16:creationId xmlns:a16="http://schemas.microsoft.com/office/drawing/2014/main" id="{49C5398F-E73D-462E-B0A5-7C70A91F3D59}"/>
                </a:ext>
              </a:extLst>
            </p:cNvPr>
            <p:cNvGrpSpPr>
              <a:grpSpLocks/>
            </p:cNvGrpSpPr>
            <p:nvPr/>
          </p:nvGrpSpPr>
          <p:grpSpPr bwMode="auto">
            <a:xfrm>
              <a:off x="2416" y="4236"/>
              <a:ext cx="256" cy="245"/>
              <a:chOff x="2416" y="4236"/>
              <a:chExt cx="256" cy="245"/>
            </a:xfrm>
          </p:grpSpPr>
          <p:sp>
            <p:nvSpPr>
              <p:cNvPr id="93244" name="Rectangle 22">
                <a:extLst>
                  <a:ext uri="{FF2B5EF4-FFF2-40B4-BE49-F238E27FC236}">
                    <a16:creationId xmlns:a16="http://schemas.microsoft.com/office/drawing/2014/main" id="{0CAC52D8-AA58-43B5-9DB2-45439D42DF37}"/>
                  </a:ext>
                </a:extLst>
              </p:cNvPr>
              <p:cNvSpPr>
                <a:spLocks noChangeArrowheads="1"/>
              </p:cNvSpPr>
              <p:nvPr/>
            </p:nvSpPr>
            <p:spPr bwMode="auto">
              <a:xfrm>
                <a:off x="2447" y="4236"/>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93245" name="Oval 23">
                <a:extLst>
                  <a:ext uri="{FF2B5EF4-FFF2-40B4-BE49-F238E27FC236}">
                    <a16:creationId xmlns:a16="http://schemas.microsoft.com/office/drawing/2014/main" id="{C7B71F75-260A-4562-B730-6493CAFFE927}"/>
                  </a:ext>
                </a:extLst>
              </p:cNvPr>
              <p:cNvSpPr>
                <a:spLocks noChangeArrowheads="1"/>
              </p:cNvSpPr>
              <p:nvPr/>
            </p:nvSpPr>
            <p:spPr bwMode="auto">
              <a:xfrm>
                <a:off x="2416" y="426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8" name="Group 27">
              <a:extLst>
                <a:ext uri="{FF2B5EF4-FFF2-40B4-BE49-F238E27FC236}">
                  <a16:creationId xmlns:a16="http://schemas.microsoft.com/office/drawing/2014/main" id="{57F78711-ECEA-4BF9-A213-7742845AE101}"/>
                </a:ext>
              </a:extLst>
            </p:cNvPr>
            <p:cNvGrpSpPr>
              <a:grpSpLocks/>
            </p:cNvGrpSpPr>
            <p:nvPr/>
          </p:nvGrpSpPr>
          <p:grpSpPr bwMode="auto">
            <a:xfrm>
              <a:off x="2992" y="3692"/>
              <a:ext cx="256" cy="245"/>
              <a:chOff x="2992" y="3692"/>
              <a:chExt cx="256" cy="245"/>
            </a:xfrm>
          </p:grpSpPr>
          <p:sp>
            <p:nvSpPr>
              <p:cNvPr id="93242" name="Rectangle 25">
                <a:extLst>
                  <a:ext uri="{FF2B5EF4-FFF2-40B4-BE49-F238E27FC236}">
                    <a16:creationId xmlns:a16="http://schemas.microsoft.com/office/drawing/2014/main" id="{A68D728A-681D-47EA-B890-769FF89EAEF8}"/>
                  </a:ext>
                </a:extLst>
              </p:cNvPr>
              <p:cNvSpPr>
                <a:spLocks noChangeArrowheads="1"/>
              </p:cNvSpPr>
              <p:nvPr/>
            </p:nvSpPr>
            <p:spPr bwMode="auto">
              <a:xfrm>
                <a:off x="3023" y="3692"/>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93243" name="Oval 26">
                <a:extLst>
                  <a:ext uri="{FF2B5EF4-FFF2-40B4-BE49-F238E27FC236}">
                    <a16:creationId xmlns:a16="http://schemas.microsoft.com/office/drawing/2014/main" id="{99506FAB-8311-42D3-A0DF-CA6A94688264}"/>
                  </a:ext>
                </a:extLst>
              </p:cNvPr>
              <p:cNvSpPr>
                <a:spLocks noChangeArrowheads="1"/>
              </p:cNvSpPr>
              <p:nvPr/>
            </p:nvSpPr>
            <p:spPr bwMode="auto">
              <a:xfrm>
                <a:off x="2992" y="371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199" name="Group 30">
              <a:extLst>
                <a:ext uri="{FF2B5EF4-FFF2-40B4-BE49-F238E27FC236}">
                  <a16:creationId xmlns:a16="http://schemas.microsoft.com/office/drawing/2014/main" id="{F22C3777-DF08-4F7B-AC07-AA982E1D407B}"/>
                </a:ext>
              </a:extLst>
            </p:cNvPr>
            <p:cNvGrpSpPr>
              <a:grpSpLocks/>
            </p:cNvGrpSpPr>
            <p:nvPr/>
          </p:nvGrpSpPr>
          <p:grpSpPr bwMode="auto">
            <a:xfrm>
              <a:off x="2992" y="4044"/>
              <a:ext cx="256" cy="245"/>
              <a:chOff x="2992" y="4044"/>
              <a:chExt cx="256" cy="245"/>
            </a:xfrm>
          </p:grpSpPr>
          <p:sp>
            <p:nvSpPr>
              <p:cNvPr id="93240" name="Rectangle 28">
                <a:extLst>
                  <a:ext uri="{FF2B5EF4-FFF2-40B4-BE49-F238E27FC236}">
                    <a16:creationId xmlns:a16="http://schemas.microsoft.com/office/drawing/2014/main" id="{C85347F4-9B8A-4534-BBCC-3718C7CBC560}"/>
                  </a:ext>
                </a:extLst>
              </p:cNvPr>
              <p:cNvSpPr>
                <a:spLocks noChangeArrowheads="1"/>
              </p:cNvSpPr>
              <p:nvPr/>
            </p:nvSpPr>
            <p:spPr bwMode="auto">
              <a:xfrm>
                <a:off x="3023" y="4044"/>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93241" name="Oval 29">
                <a:extLst>
                  <a:ext uri="{FF2B5EF4-FFF2-40B4-BE49-F238E27FC236}">
                    <a16:creationId xmlns:a16="http://schemas.microsoft.com/office/drawing/2014/main" id="{FCF3D3E2-D3C3-4C58-8381-F6BFF00A6652}"/>
                  </a:ext>
                </a:extLst>
              </p:cNvPr>
              <p:cNvSpPr>
                <a:spLocks noChangeArrowheads="1"/>
              </p:cNvSpPr>
              <p:nvPr/>
            </p:nvSpPr>
            <p:spPr bwMode="auto">
              <a:xfrm>
                <a:off x="2992" y="40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3200" name="Group 33">
              <a:extLst>
                <a:ext uri="{FF2B5EF4-FFF2-40B4-BE49-F238E27FC236}">
                  <a16:creationId xmlns:a16="http://schemas.microsoft.com/office/drawing/2014/main" id="{D192A78A-3DDD-4D68-AA29-B414C93A2BC8}"/>
                </a:ext>
              </a:extLst>
            </p:cNvPr>
            <p:cNvGrpSpPr>
              <a:grpSpLocks/>
            </p:cNvGrpSpPr>
            <p:nvPr/>
          </p:nvGrpSpPr>
          <p:grpSpPr bwMode="auto">
            <a:xfrm>
              <a:off x="2992" y="4396"/>
              <a:ext cx="256" cy="245"/>
              <a:chOff x="2992" y="4396"/>
              <a:chExt cx="256" cy="245"/>
            </a:xfrm>
          </p:grpSpPr>
          <p:sp>
            <p:nvSpPr>
              <p:cNvPr id="93238" name="Rectangle 31">
                <a:extLst>
                  <a:ext uri="{FF2B5EF4-FFF2-40B4-BE49-F238E27FC236}">
                    <a16:creationId xmlns:a16="http://schemas.microsoft.com/office/drawing/2014/main" id="{1C7A997B-B35D-408C-AB0B-3F58A1AC7970}"/>
                  </a:ext>
                </a:extLst>
              </p:cNvPr>
              <p:cNvSpPr>
                <a:spLocks noChangeArrowheads="1"/>
              </p:cNvSpPr>
              <p:nvPr/>
            </p:nvSpPr>
            <p:spPr bwMode="auto">
              <a:xfrm>
                <a:off x="3023" y="4396"/>
                <a:ext cx="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93239" name="Oval 32">
                <a:extLst>
                  <a:ext uri="{FF2B5EF4-FFF2-40B4-BE49-F238E27FC236}">
                    <a16:creationId xmlns:a16="http://schemas.microsoft.com/office/drawing/2014/main" id="{744DDF0C-921A-4593-A9E8-00BB522AF789}"/>
                  </a:ext>
                </a:extLst>
              </p:cNvPr>
              <p:cNvSpPr>
                <a:spLocks noChangeArrowheads="1"/>
              </p:cNvSpPr>
              <p:nvPr/>
            </p:nvSpPr>
            <p:spPr bwMode="auto">
              <a:xfrm>
                <a:off x="2992" y="4420"/>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sp>
          <p:nvSpPr>
            <p:cNvPr id="93201" name="Line 34">
              <a:extLst>
                <a:ext uri="{FF2B5EF4-FFF2-40B4-BE49-F238E27FC236}">
                  <a16:creationId xmlns:a16="http://schemas.microsoft.com/office/drawing/2014/main" id="{5EEA1E21-E9E8-4DDD-AB03-8EA4654D7024}"/>
                </a:ext>
              </a:extLst>
            </p:cNvPr>
            <p:cNvSpPr>
              <a:spLocks noChangeShapeType="1"/>
            </p:cNvSpPr>
            <p:nvPr/>
          </p:nvSpPr>
          <p:spPr bwMode="auto">
            <a:xfrm flipV="1">
              <a:off x="1476" y="3832"/>
              <a:ext cx="356"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2" name="Line 35">
              <a:extLst>
                <a:ext uri="{FF2B5EF4-FFF2-40B4-BE49-F238E27FC236}">
                  <a16:creationId xmlns:a16="http://schemas.microsoft.com/office/drawing/2014/main" id="{847C0E07-4AB4-4BB5-8909-42BB1727E785}"/>
                </a:ext>
              </a:extLst>
            </p:cNvPr>
            <p:cNvSpPr>
              <a:spLocks noChangeShapeType="1"/>
            </p:cNvSpPr>
            <p:nvPr/>
          </p:nvSpPr>
          <p:spPr bwMode="auto">
            <a:xfrm>
              <a:off x="1484" y="4144"/>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3" name="Line 36">
              <a:extLst>
                <a:ext uri="{FF2B5EF4-FFF2-40B4-BE49-F238E27FC236}">
                  <a16:creationId xmlns:a16="http://schemas.microsoft.com/office/drawing/2014/main" id="{70F259A7-6F68-429E-9B44-493752AB17C0}"/>
                </a:ext>
              </a:extLst>
            </p:cNvPr>
            <p:cNvSpPr>
              <a:spLocks noChangeShapeType="1"/>
            </p:cNvSpPr>
            <p:nvPr/>
          </p:nvSpPr>
          <p:spPr bwMode="auto">
            <a:xfrm>
              <a:off x="1464" y="4192"/>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4" name="Line 37">
              <a:extLst>
                <a:ext uri="{FF2B5EF4-FFF2-40B4-BE49-F238E27FC236}">
                  <a16:creationId xmlns:a16="http://schemas.microsoft.com/office/drawing/2014/main" id="{AEE12ADB-5A30-4F30-AF64-B778195530EA}"/>
                </a:ext>
              </a:extLst>
            </p:cNvPr>
            <p:cNvSpPr>
              <a:spLocks noChangeShapeType="1"/>
            </p:cNvSpPr>
            <p:nvPr/>
          </p:nvSpPr>
          <p:spPr bwMode="auto">
            <a:xfrm>
              <a:off x="2092" y="3820"/>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5" name="Line 38">
              <a:extLst>
                <a:ext uri="{FF2B5EF4-FFF2-40B4-BE49-F238E27FC236}">
                  <a16:creationId xmlns:a16="http://schemas.microsoft.com/office/drawing/2014/main" id="{C47DA2AA-2338-4F89-93D5-A5A96AF84DB5}"/>
                </a:ext>
              </a:extLst>
            </p:cNvPr>
            <p:cNvSpPr>
              <a:spLocks noChangeShapeType="1"/>
            </p:cNvSpPr>
            <p:nvPr/>
          </p:nvSpPr>
          <p:spPr bwMode="auto">
            <a:xfrm>
              <a:off x="2072" y="3860"/>
              <a:ext cx="348" cy="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6" name="Line 39">
              <a:extLst>
                <a:ext uri="{FF2B5EF4-FFF2-40B4-BE49-F238E27FC236}">
                  <a16:creationId xmlns:a16="http://schemas.microsoft.com/office/drawing/2014/main" id="{C0ED7E6A-4140-4B93-B9AB-86A710957E94}"/>
                </a:ext>
              </a:extLst>
            </p:cNvPr>
            <p:cNvSpPr>
              <a:spLocks noChangeShapeType="1"/>
            </p:cNvSpPr>
            <p:nvPr/>
          </p:nvSpPr>
          <p:spPr bwMode="auto">
            <a:xfrm flipV="1">
              <a:off x="2092" y="4000"/>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7" name="Line 40">
              <a:extLst>
                <a:ext uri="{FF2B5EF4-FFF2-40B4-BE49-F238E27FC236}">
                  <a16:creationId xmlns:a16="http://schemas.microsoft.com/office/drawing/2014/main" id="{E0E0A0DD-8A1D-41B3-B73F-7C9C728AE5AC}"/>
                </a:ext>
              </a:extLst>
            </p:cNvPr>
            <p:cNvSpPr>
              <a:spLocks noChangeShapeType="1"/>
            </p:cNvSpPr>
            <p:nvPr/>
          </p:nvSpPr>
          <p:spPr bwMode="auto">
            <a:xfrm flipV="1">
              <a:off x="2076" y="4040"/>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8" name="Line 41">
              <a:extLst>
                <a:ext uri="{FF2B5EF4-FFF2-40B4-BE49-F238E27FC236}">
                  <a16:creationId xmlns:a16="http://schemas.microsoft.com/office/drawing/2014/main" id="{57C49E96-BB26-4300-837F-DB91468EFF49}"/>
                </a:ext>
              </a:extLst>
            </p:cNvPr>
            <p:cNvSpPr>
              <a:spLocks noChangeShapeType="1"/>
            </p:cNvSpPr>
            <p:nvPr/>
          </p:nvSpPr>
          <p:spPr bwMode="auto">
            <a:xfrm flipV="1">
              <a:off x="2092" y="4352"/>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9" name="Line 42">
              <a:extLst>
                <a:ext uri="{FF2B5EF4-FFF2-40B4-BE49-F238E27FC236}">
                  <a16:creationId xmlns:a16="http://schemas.microsoft.com/office/drawing/2014/main" id="{57E4ABC8-D6D7-4C8F-B3CD-55A632E8E6EB}"/>
                </a:ext>
              </a:extLst>
            </p:cNvPr>
            <p:cNvSpPr>
              <a:spLocks noChangeShapeType="1"/>
            </p:cNvSpPr>
            <p:nvPr/>
          </p:nvSpPr>
          <p:spPr bwMode="auto">
            <a:xfrm flipV="1">
              <a:off x="2672" y="3816"/>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0" name="Line 43">
              <a:extLst>
                <a:ext uri="{FF2B5EF4-FFF2-40B4-BE49-F238E27FC236}">
                  <a16:creationId xmlns:a16="http://schemas.microsoft.com/office/drawing/2014/main" id="{967AC72E-5F9A-424A-A5F7-B80F03B1C03B}"/>
                </a:ext>
              </a:extLst>
            </p:cNvPr>
            <p:cNvSpPr>
              <a:spLocks noChangeShapeType="1"/>
            </p:cNvSpPr>
            <p:nvPr/>
          </p:nvSpPr>
          <p:spPr bwMode="auto">
            <a:xfrm>
              <a:off x="2680" y="4000"/>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1" name="Line 44">
              <a:extLst>
                <a:ext uri="{FF2B5EF4-FFF2-40B4-BE49-F238E27FC236}">
                  <a16:creationId xmlns:a16="http://schemas.microsoft.com/office/drawing/2014/main" id="{BBAFF9CB-83BB-4F31-8E36-DD5ADEEE8F1F}"/>
                </a:ext>
              </a:extLst>
            </p:cNvPr>
            <p:cNvSpPr>
              <a:spLocks noChangeShapeType="1"/>
            </p:cNvSpPr>
            <p:nvPr/>
          </p:nvSpPr>
          <p:spPr bwMode="auto">
            <a:xfrm>
              <a:off x="2652" y="4036"/>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2" name="Line 45">
              <a:extLst>
                <a:ext uri="{FF2B5EF4-FFF2-40B4-BE49-F238E27FC236}">
                  <a16:creationId xmlns:a16="http://schemas.microsoft.com/office/drawing/2014/main" id="{2F3D4EC0-FCBB-4510-B104-3245B9255426}"/>
                </a:ext>
              </a:extLst>
            </p:cNvPr>
            <p:cNvSpPr>
              <a:spLocks noChangeShapeType="1"/>
            </p:cNvSpPr>
            <p:nvPr/>
          </p:nvSpPr>
          <p:spPr bwMode="auto">
            <a:xfrm flipV="1">
              <a:off x="2688" y="4176"/>
              <a:ext cx="296"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3" name="Line 46">
              <a:extLst>
                <a:ext uri="{FF2B5EF4-FFF2-40B4-BE49-F238E27FC236}">
                  <a16:creationId xmlns:a16="http://schemas.microsoft.com/office/drawing/2014/main" id="{509C2A71-54D7-4564-9538-35AFFCF185DB}"/>
                </a:ext>
              </a:extLst>
            </p:cNvPr>
            <p:cNvSpPr>
              <a:spLocks noChangeShapeType="1"/>
            </p:cNvSpPr>
            <p:nvPr/>
          </p:nvSpPr>
          <p:spPr bwMode="auto">
            <a:xfrm>
              <a:off x="3268" y="4144"/>
              <a:ext cx="3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4" name="Line 47">
              <a:extLst>
                <a:ext uri="{FF2B5EF4-FFF2-40B4-BE49-F238E27FC236}">
                  <a16:creationId xmlns:a16="http://schemas.microsoft.com/office/drawing/2014/main" id="{ABEABE30-1485-4FA4-98AA-E7DD5A0C2119}"/>
                </a:ext>
              </a:extLst>
            </p:cNvPr>
            <p:cNvSpPr>
              <a:spLocks noChangeShapeType="1"/>
            </p:cNvSpPr>
            <p:nvPr/>
          </p:nvSpPr>
          <p:spPr bwMode="auto">
            <a:xfrm>
              <a:off x="3252" y="3820"/>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5" name="Line 48">
              <a:extLst>
                <a:ext uri="{FF2B5EF4-FFF2-40B4-BE49-F238E27FC236}">
                  <a16:creationId xmlns:a16="http://schemas.microsoft.com/office/drawing/2014/main" id="{8C4EDC66-5BA1-4609-AE3B-5420316DE78F}"/>
                </a:ext>
              </a:extLst>
            </p:cNvPr>
            <p:cNvSpPr>
              <a:spLocks noChangeShapeType="1"/>
            </p:cNvSpPr>
            <p:nvPr/>
          </p:nvSpPr>
          <p:spPr bwMode="auto">
            <a:xfrm flipV="1">
              <a:off x="3248" y="4192"/>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16" name="Rectangle 49">
              <a:extLst>
                <a:ext uri="{FF2B5EF4-FFF2-40B4-BE49-F238E27FC236}">
                  <a16:creationId xmlns:a16="http://schemas.microsoft.com/office/drawing/2014/main" id="{A358CF65-B94F-4A2C-9720-B7742E933378}"/>
                </a:ext>
              </a:extLst>
            </p:cNvPr>
            <p:cNvSpPr>
              <a:spLocks noChangeArrowheads="1"/>
            </p:cNvSpPr>
            <p:nvPr/>
          </p:nvSpPr>
          <p:spPr bwMode="auto">
            <a:xfrm>
              <a:off x="1479" y="385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3217" name="Rectangle 50">
              <a:extLst>
                <a:ext uri="{FF2B5EF4-FFF2-40B4-BE49-F238E27FC236}">
                  <a16:creationId xmlns:a16="http://schemas.microsoft.com/office/drawing/2014/main" id="{4F0AC52C-0EFB-4123-AB1B-DB9CE339E2DC}"/>
                </a:ext>
              </a:extLst>
            </p:cNvPr>
            <p:cNvSpPr>
              <a:spLocks noChangeArrowheads="1"/>
            </p:cNvSpPr>
            <p:nvPr/>
          </p:nvSpPr>
          <p:spPr bwMode="auto">
            <a:xfrm>
              <a:off x="1555" y="3991"/>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93218" name="Rectangle 51">
              <a:extLst>
                <a:ext uri="{FF2B5EF4-FFF2-40B4-BE49-F238E27FC236}">
                  <a16:creationId xmlns:a16="http://schemas.microsoft.com/office/drawing/2014/main" id="{F5599CE4-86C0-406F-827C-E7269215D3C8}"/>
                </a:ext>
              </a:extLst>
            </p:cNvPr>
            <p:cNvSpPr>
              <a:spLocks noChangeArrowheads="1"/>
            </p:cNvSpPr>
            <p:nvPr/>
          </p:nvSpPr>
          <p:spPr bwMode="auto">
            <a:xfrm>
              <a:off x="1467" y="4271"/>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93219" name="Rectangle 52">
              <a:extLst>
                <a:ext uri="{FF2B5EF4-FFF2-40B4-BE49-F238E27FC236}">
                  <a16:creationId xmlns:a16="http://schemas.microsoft.com/office/drawing/2014/main" id="{E9BCA738-6F8C-4962-B656-40AC359234E8}"/>
                </a:ext>
              </a:extLst>
            </p:cNvPr>
            <p:cNvSpPr>
              <a:spLocks noChangeArrowheads="1"/>
            </p:cNvSpPr>
            <p:nvPr/>
          </p:nvSpPr>
          <p:spPr bwMode="auto">
            <a:xfrm>
              <a:off x="2143" y="3707"/>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93220" name="Rectangle 53">
              <a:extLst>
                <a:ext uri="{FF2B5EF4-FFF2-40B4-BE49-F238E27FC236}">
                  <a16:creationId xmlns:a16="http://schemas.microsoft.com/office/drawing/2014/main" id="{27EB8F07-7060-4E99-A080-DD06817FE7C9}"/>
                </a:ext>
              </a:extLst>
            </p:cNvPr>
            <p:cNvSpPr>
              <a:spLocks noChangeArrowheads="1"/>
            </p:cNvSpPr>
            <p:nvPr/>
          </p:nvSpPr>
          <p:spPr bwMode="auto">
            <a:xfrm>
              <a:off x="1995" y="387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93221" name="Rectangle 54">
              <a:extLst>
                <a:ext uri="{FF2B5EF4-FFF2-40B4-BE49-F238E27FC236}">
                  <a16:creationId xmlns:a16="http://schemas.microsoft.com/office/drawing/2014/main" id="{4DC1A5AF-6B63-423E-8070-3552C6B27B33}"/>
                </a:ext>
              </a:extLst>
            </p:cNvPr>
            <p:cNvSpPr>
              <a:spLocks noChangeArrowheads="1"/>
            </p:cNvSpPr>
            <p:nvPr/>
          </p:nvSpPr>
          <p:spPr bwMode="auto">
            <a:xfrm>
              <a:off x="2071" y="4071"/>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3222" name="Rectangle 55">
              <a:extLst>
                <a:ext uri="{FF2B5EF4-FFF2-40B4-BE49-F238E27FC236}">
                  <a16:creationId xmlns:a16="http://schemas.microsoft.com/office/drawing/2014/main" id="{25A33A6B-BABB-4664-96E2-F369C09AE7B3}"/>
                </a:ext>
              </a:extLst>
            </p:cNvPr>
            <p:cNvSpPr>
              <a:spLocks noChangeArrowheads="1"/>
            </p:cNvSpPr>
            <p:nvPr/>
          </p:nvSpPr>
          <p:spPr bwMode="auto">
            <a:xfrm>
              <a:off x="1999" y="425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3223" name="Rectangle 56">
              <a:extLst>
                <a:ext uri="{FF2B5EF4-FFF2-40B4-BE49-F238E27FC236}">
                  <a16:creationId xmlns:a16="http://schemas.microsoft.com/office/drawing/2014/main" id="{964C6C8E-FFE3-45E7-B2BC-65C69DDE50DB}"/>
                </a:ext>
              </a:extLst>
            </p:cNvPr>
            <p:cNvSpPr>
              <a:spLocks noChangeArrowheads="1"/>
            </p:cNvSpPr>
            <p:nvPr/>
          </p:nvSpPr>
          <p:spPr bwMode="auto">
            <a:xfrm>
              <a:off x="2131" y="441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3224" name="Rectangle 57">
              <a:extLst>
                <a:ext uri="{FF2B5EF4-FFF2-40B4-BE49-F238E27FC236}">
                  <a16:creationId xmlns:a16="http://schemas.microsoft.com/office/drawing/2014/main" id="{73C90B02-ACD8-4398-AF41-CC0D9B8DC369}"/>
                </a:ext>
              </a:extLst>
            </p:cNvPr>
            <p:cNvSpPr>
              <a:spLocks noChangeArrowheads="1"/>
            </p:cNvSpPr>
            <p:nvPr/>
          </p:nvSpPr>
          <p:spPr bwMode="auto">
            <a:xfrm>
              <a:off x="2639" y="3767"/>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93225" name="Rectangle 58">
              <a:extLst>
                <a:ext uri="{FF2B5EF4-FFF2-40B4-BE49-F238E27FC236}">
                  <a16:creationId xmlns:a16="http://schemas.microsoft.com/office/drawing/2014/main" id="{64425AD7-BA97-4377-9369-BF641C7D84F8}"/>
                </a:ext>
              </a:extLst>
            </p:cNvPr>
            <p:cNvSpPr>
              <a:spLocks noChangeArrowheads="1"/>
            </p:cNvSpPr>
            <p:nvPr/>
          </p:nvSpPr>
          <p:spPr bwMode="auto">
            <a:xfrm>
              <a:off x="2723" y="3899"/>
              <a:ext cx="17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93226" name="Rectangle 59">
              <a:extLst>
                <a:ext uri="{FF2B5EF4-FFF2-40B4-BE49-F238E27FC236}">
                  <a16:creationId xmlns:a16="http://schemas.microsoft.com/office/drawing/2014/main" id="{2A40E2D4-EF63-426B-9C93-B8C3A33E2C41}"/>
                </a:ext>
              </a:extLst>
            </p:cNvPr>
            <p:cNvSpPr>
              <a:spLocks noChangeArrowheads="1"/>
            </p:cNvSpPr>
            <p:nvPr/>
          </p:nvSpPr>
          <p:spPr bwMode="auto">
            <a:xfrm>
              <a:off x="2603" y="407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93227" name="Rectangle 60">
              <a:extLst>
                <a:ext uri="{FF2B5EF4-FFF2-40B4-BE49-F238E27FC236}">
                  <a16:creationId xmlns:a16="http://schemas.microsoft.com/office/drawing/2014/main" id="{B274526D-A5A8-40EC-BF4C-633D59D363D5}"/>
                </a:ext>
              </a:extLst>
            </p:cNvPr>
            <p:cNvSpPr>
              <a:spLocks noChangeArrowheads="1"/>
            </p:cNvSpPr>
            <p:nvPr/>
          </p:nvSpPr>
          <p:spPr bwMode="auto">
            <a:xfrm>
              <a:off x="2663" y="4267"/>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3228" name="Rectangle 61">
              <a:extLst>
                <a:ext uri="{FF2B5EF4-FFF2-40B4-BE49-F238E27FC236}">
                  <a16:creationId xmlns:a16="http://schemas.microsoft.com/office/drawing/2014/main" id="{395A84DE-030E-4319-AFA5-F2143F4B9EBB}"/>
                </a:ext>
              </a:extLst>
            </p:cNvPr>
            <p:cNvSpPr>
              <a:spLocks noChangeArrowheads="1"/>
            </p:cNvSpPr>
            <p:nvPr/>
          </p:nvSpPr>
          <p:spPr bwMode="auto">
            <a:xfrm>
              <a:off x="3335" y="375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3229" name="Rectangle 62">
              <a:extLst>
                <a:ext uri="{FF2B5EF4-FFF2-40B4-BE49-F238E27FC236}">
                  <a16:creationId xmlns:a16="http://schemas.microsoft.com/office/drawing/2014/main" id="{07D1DCC2-2029-42FA-833A-F81A2A38C4EA}"/>
                </a:ext>
              </a:extLst>
            </p:cNvPr>
            <p:cNvSpPr>
              <a:spLocks noChangeArrowheads="1"/>
            </p:cNvSpPr>
            <p:nvPr/>
          </p:nvSpPr>
          <p:spPr bwMode="auto">
            <a:xfrm>
              <a:off x="3319" y="3979"/>
              <a:ext cx="1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3230" name="Rectangle 63">
              <a:extLst>
                <a:ext uri="{FF2B5EF4-FFF2-40B4-BE49-F238E27FC236}">
                  <a16:creationId xmlns:a16="http://schemas.microsoft.com/office/drawing/2014/main" id="{711C9569-5768-4D21-999F-1901F4645333}"/>
                </a:ext>
              </a:extLst>
            </p:cNvPr>
            <p:cNvSpPr>
              <a:spLocks noChangeArrowheads="1"/>
            </p:cNvSpPr>
            <p:nvPr/>
          </p:nvSpPr>
          <p:spPr bwMode="auto">
            <a:xfrm>
              <a:off x="3351" y="4335"/>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sp>
          <p:nvSpPr>
            <p:cNvPr id="93231" name="Rectangle 64">
              <a:extLst>
                <a:ext uri="{FF2B5EF4-FFF2-40B4-BE49-F238E27FC236}">
                  <a16:creationId xmlns:a16="http://schemas.microsoft.com/office/drawing/2014/main" id="{564A2F26-6F8B-4467-827F-F9EE7384E27F}"/>
                </a:ext>
              </a:extLst>
            </p:cNvPr>
            <p:cNvSpPr>
              <a:spLocks noChangeArrowheads="1"/>
            </p:cNvSpPr>
            <p:nvPr/>
          </p:nvSpPr>
          <p:spPr bwMode="auto">
            <a:xfrm>
              <a:off x="1195" y="3462"/>
              <a:ext cx="19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93232" name="Rectangle 65">
              <a:extLst>
                <a:ext uri="{FF2B5EF4-FFF2-40B4-BE49-F238E27FC236}">
                  <a16:creationId xmlns:a16="http://schemas.microsoft.com/office/drawing/2014/main" id="{92843AA2-45E2-4CC1-84AA-5B7D799188EC}"/>
                </a:ext>
              </a:extLst>
            </p:cNvPr>
            <p:cNvSpPr>
              <a:spLocks noChangeArrowheads="1"/>
            </p:cNvSpPr>
            <p:nvPr/>
          </p:nvSpPr>
          <p:spPr bwMode="auto">
            <a:xfrm>
              <a:off x="1795" y="3462"/>
              <a:ext cx="19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93233" name="Rectangle 66">
              <a:extLst>
                <a:ext uri="{FF2B5EF4-FFF2-40B4-BE49-F238E27FC236}">
                  <a16:creationId xmlns:a16="http://schemas.microsoft.com/office/drawing/2014/main" id="{CD9D063C-0170-4FD0-9E58-0774B6C92243}"/>
                </a:ext>
              </a:extLst>
            </p:cNvPr>
            <p:cNvSpPr>
              <a:spLocks noChangeArrowheads="1"/>
            </p:cNvSpPr>
            <p:nvPr/>
          </p:nvSpPr>
          <p:spPr bwMode="auto">
            <a:xfrm>
              <a:off x="2395" y="3462"/>
              <a:ext cx="19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93234" name="Rectangle 67">
              <a:extLst>
                <a:ext uri="{FF2B5EF4-FFF2-40B4-BE49-F238E27FC236}">
                  <a16:creationId xmlns:a16="http://schemas.microsoft.com/office/drawing/2014/main" id="{9DA938B9-1438-45AD-9D7C-D600055C3476}"/>
                </a:ext>
              </a:extLst>
            </p:cNvPr>
            <p:cNvSpPr>
              <a:spLocks noChangeArrowheads="1"/>
            </p:cNvSpPr>
            <p:nvPr/>
          </p:nvSpPr>
          <p:spPr bwMode="auto">
            <a:xfrm>
              <a:off x="2979" y="3462"/>
              <a:ext cx="19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93235" name="Rectangle 68">
              <a:extLst>
                <a:ext uri="{FF2B5EF4-FFF2-40B4-BE49-F238E27FC236}">
                  <a16:creationId xmlns:a16="http://schemas.microsoft.com/office/drawing/2014/main" id="{E8E51FB3-BE55-4035-ADBE-100EE1DFEC98}"/>
                </a:ext>
              </a:extLst>
            </p:cNvPr>
            <p:cNvSpPr>
              <a:spLocks noChangeArrowheads="1"/>
            </p:cNvSpPr>
            <p:nvPr/>
          </p:nvSpPr>
          <p:spPr bwMode="auto">
            <a:xfrm>
              <a:off x="3595" y="3462"/>
              <a:ext cx="19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93236" name="Rectangle 69">
              <a:extLst>
                <a:ext uri="{FF2B5EF4-FFF2-40B4-BE49-F238E27FC236}">
                  <a16:creationId xmlns:a16="http://schemas.microsoft.com/office/drawing/2014/main" id="{F4B81C13-6B40-4809-A9FB-B847677E3219}"/>
                </a:ext>
              </a:extLst>
            </p:cNvPr>
            <p:cNvSpPr>
              <a:spLocks noChangeArrowheads="1"/>
            </p:cNvSpPr>
            <p:nvPr/>
          </p:nvSpPr>
          <p:spPr bwMode="auto">
            <a:xfrm>
              <a:off x="1003" y="4014"/>
              <a:ext cx="2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93237" name="Rectangle 70">
              <a:extLst>
                <a:ext uri="{FF2B5EF4-FFF2-40B4-BE49-F238E27FC236}">
                  <a16:creationId xmlns:a16="http://schemas.microsoft.com/office/drawing/2014/main" id="{27D6CAE4-C593-4067-A351-5E718968FFFB}"/>
                </a:ext>
              </a:extLst>
            </p:cNvPr>
            <p:cNvSpPr>
              <a:spLocks noChangeArrowheads="1"/>
            </p:cNvSpPr>
            <p:nvPr/>
          </p:nvSpPr>
          <p:spPr bwMode="auto">
            <a:xfrm>
              <a:off x="3915" y="4030"/>
              <a:ext cx="33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pic>
        <p:nvPicPr>
          <p:cNvPr id="93189" name="Picture 72">
            <a:extLst>
              <a:ext uri="{FF2B5EF4-FFF2-40B4-BE49-F238E27FC236}">
                <a16:creationId xmlns:a16="http://schemas.microsoft.com/office/drawing/2014/main" id="{AE1EB5E6-4FDD-4400-AD86-8871B672EA3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653" y="2284411"/>
            <a:ext cx="47974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190" name="Picture 73">
            <a:extLst>
              <a:ext uri="{FF2B5EF4-FFF2-40B4-BE49-F238E27FC236}">
                <a16:creationId xmlns:a16="http://schemas.microsoft.com/office/drawing/2014/main" id="{936A912C-A78F-4A9D-A46C-B90A437FFC3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3148013"/>
            <a:ext cx="705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B3D8CFC0-2E28-4366-9D93-5D80CB185096}"/>
              </a:ext>
            </a:extLst>
          </p:cNvPr>
          <p:cNvSpPr>
            <a:spLocks noGrp="1"/>
          </p:cNvSpPr>
          <p:nvPr>
            <p:ph type="title"/>
          </p:nvPr>
        </p:nvSpPr>
        <p:spPr>
          <a:xfrm>
            <a:off x="1198881" y="404813"/>
            <a:ext cx="9218296" cy="657225"/>
          </a:xfrm>
        </p:spPr>
        <p:txBody>
          <a:bodyPr/>
          <a:lstStyle/>
          <a:p>
            <a:pPr algn="ctr"/>
            <a:r>
              <a:rPr lang="es-ES_tradnl" altLang="en-US" sz="3200" b="1" dirty="0"/>
              <a:t>Camino de coste mínimo en un grafo multietapa</a:t>
            </a:r>
          </a:p>
        </p:txBody>
      </p:sp>
      <p:sp>
        <p:nvSpPr>
          <p:cNvPr id="95234" name="Rectangle 2">
            <a:extLst>
              <a:ext uri="{FF2B5EF4-FFF2-40B4-BE49-F238E27FC236}">
                <a16:creationId xmlns:a16="http://schemas.microsoft.com/office/drawing/2014/main" id="{AB333652-7BAF-4E5F-949D-49517694AFBB}"/>
              </a:ext>
            </a:extLst>
          </p:cNvPr>
          <p:cNvSpPr>
            <a:spLocks noGrp="1"/>
          </p:cNvSpPr>
          <p:nvPr>
            <p:ph idx="1"/>
          </p:nvPr>
        </p:nvSpPr>
        <p:spPr>
          <a:xfrm>
            <a:off x="1981201" y="2549525"/>
            <a:ext cx="7859713" cy="4192588"/>
          </a:xfrm>
        </p:spPr>
        <p:txBody>
          <a:bodyPr/>
          <a:lstStyle/>
          <a:p>
            <a:r>
              <a:rPr lang="es-ES" altLang="en-US"/>
              <a:t> </a:t>
            </a:r>
          </a:p>
        </p:txBody>
      </p:sp>
      <p:grpSp>
        <p:nvGrpSpPr>
          <p:cNvPr id="95236" name="Group 71">
            <a:extLst>
              <a:ext uri="{FF2B5EF4-FFF2-40B4-BE49-F238E27FC236}">
                <a16:creationId xmlns:a16="http://schemas.microsoft.com/office/drawing/2014/main" id="{6658C96E-9845-4369-90CE-A26CB27C6BA5}"/>
              </a:ext>
            </a:extLst>
          </p:cNvPr>
          <p:cNvGrpSpPr>
            <a:grpSpLocks/>
          </p:cNvGrpSpPr>
          <p:nvPr/>
        </p:nvGrpSpPr>
        <p:grpSpPr bwMode="auto">
          <a:xfrm>
            <a:off x="2393950" y="2714626"/>
            <a:ext cx="6878638" cy="1635501"/>
            <a:chOff x="411" y="2470"/>
            <a:chExt cx="3250" cy="1204"/>
          </a:xfrm>
        </p:grpSpPr>
        <p:grpSp>
          <p:nvGrpSpPr>
            <p:cNvPr id="95241" name="Group 6">
              <a:extLst>
                <a:ext uri="{FF2B5EF4-FFF2-40B4-BE49-F238E27FC236}">
                  <a16:creationId xmlns:a16="http://schemas.microsoft.com/office/drawing/2014/main" id="{8568AED5-DD3A-4C33-ADCC-07A4B4BA5041}"/>
                </a:ext>
              </a:extLst>
            </p:cNvPr>
            <p:cNvGrpSpPr>
              <a:grpSpLocks/>
            </p:cNvGrpSpPr>
            <p:nvPr/>
          </p:nvGrpSpPr>
          <p:grpSpPr bwMode="auto">
            <a:xfrm>
              <a:off x="3076" y="3052"/>
              <a:ext cx="256" cy="270"/>
              <a:chOff x="3076" y="3052"/>
              <a:chExt cx="256" cy="270"/>
            </a:xfrm>
          </p:grpSpPr>
          <p:sp>
            <p:nvSpPr>
              <p:cNvPr id="95306" name="Rectangle 4">
                <a:extLst>
                  <a:ext uri="{FF2B5EF4-FFF2-40B4-BE49-F238E27FC236}">
                    <a16:creationId xmlns:a16="http://schemas.microsoft.com/office/drawing/2014/main" id="{5F0D097D-131F-4FDB-B215-A73CD4491251}"/>
                  </a:ext>
                </a:extLst>
              </p:cNvPr>
              <p:cNvSpPr>
                <a:spLocks noChangeArrowheads="1"/>
              </p:cNvSpPr>
              <p:nvPr/>
            </p:nvSpPr>
            <p:spPr bwMode="auto">
              <a:xfrm>
                <a:off x="3083" y="3052"/>
                <a:ext cx="20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95307" name="Oval 5">
                <a:extLst>
                  <a:ext uri="{FF2B5EF4-FFF2-40B4-BE49-F238E27FC236}">
                    <a16:creationId xmlns:a16="http://schemas.microsoft.com/office/drawing/2014/main" id="{5A82EA21-D31B-4A3F-9689-E13A3978370A}"/>
                  </a:ext>
                </a:extLst>
              </p:cNvPr>
              <p:cNvSpPr>
                <a:spLocks noChangeArrowheads="1"/>
              </p:cNvSpPr>
              <p:nvPr/>
            </p:nvSpPr>
            <p:spPr bwMode="auto">
              <a:xfrm>
                <a:off x="3076" y="307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2" name="Group 9">
              <a:extLst>
                <a:ext uri="{FF2B5EF4-FFF2-40B4-BE49-F238E27FC236}">
                  <a16:creationId xmlns:a16="http://schemas.microsoft.com/office/drawing/2014/main" id="{A4F0466F-073B-421C-B730-F57A8AA7538B}"/>
                </a:ext>
              </a:extLst>
            </p:cNvPr>
            <p:cNvGrpSpPr>
              <a:grpSpLocks/>
            </p:cNvGrpSpPr>
            <p:nvPr/>
          </p:nvGrpSpPr>
          <p:grpSpPr bwMode="auto">
            <a:xfrm>
              <a:off x="628" y="3052"/>
              <a:ext cx="256" cy="270"/>
              <a:chOff x="628" y="3052"/>
              <a:chExt cx="256" cy="270"/>
            </a:xfrm>
          </p:grpSpPr>
          <p:sp>
            <p:nvSpPr>
              <p:cNvPr id="95304" name="Rectangle 7">
                <a:extLst>
                  <a:ext uri="{FF2B5EF4-FFF2-40B4-BE49-F238E27FC236}">
                    <a16:creationId xmlns:a16="http://schemas.microsoft.com/office/drawing/2014/main" id="{D3108C50-1DC6-4591-BF83-222A6E2B88EE}"/>
                  </a:ext>
                </a:extLst>
              </p:cNvPr>
              <p:cNvSpPr>
                <a:spLocks noChangeArrowheads="1"/>
              </p:cNvSpPr>
              <p:nvPr/>
            </p:nvSpPr>
            <p:spPr bwMode="auto">
              <a:xfrm>
                <a:off x="659" y="3052"/>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95305" name="Oval 8">
                <a:extLst>
                  <a:ext uri="{FF2B5EF4-FFF2-40B4-BE49-F238E27FC236}">
                    <a16:creationId xmlns:a16="http://schemas.microsoft.com/office/drawing/2014/main" id="{F46F50C3-850A-4098-8F33-565E863933F0}"/>
                  </a:ext>
                </a:extLst>
              </p:cNvPr>
              <p:cNvSpPr>
                <a:spLocks noChangeArrowheads="1"/>
              </p:cNvSpPr>
              <p:nvPr/>
            </p:nvSpPr>
            <p:spPr bwMode="auto">
              <a:xfrm>
                <a:off x="628" y="307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3" name="Group 12">
              <a:extLst>
                <a:ext uri="{FF2B5EF4-FFF2-40B4-BE49-F238E27FC236}">
                  <a16:creationId xmlns:a16="http://schemas.microsoft.com/office/drawing/2014/main" id="{35374810-A19D-4F7F-890D-C5D8FEB7A511}"/>
                </a:ext>
              </a:extLst>
            </p:cNvPr>
            <p:cNvGrpSpPr>
              <a:grpSpLocks/>
            </p:cNvGrpSpPr>
            <p:nvPr/>
          </p:nvGrpSpPr>
          <p:grpSpPr bwMode="auto">
            <a:xfrm>
              <a:off x="1240" y="2700"/>
              <a:ext cx="256" cy="270"/>
              <a:chOff x="1240" y="2700"/>
              <a:chExt cx="256" cy="270"/>
            </a:xfrm>
          </p:grpSpPr>
          <p:sp>
            <p:nvSpPr>
              <p:cNvPr id="95302" name="Rectangle 10">
                <a:extLst>
                  <a:ext uri="{FF2B5EF4-FFF2-40B4-BE49-F238E27FC236}">
                    <a16:creationId xmlns:a16="http://schemas.microsoft.com/office/drawing/2014/main" id="{98393236-330A-425C-B953-3B2AE43876C6}"/>
                  </a:ext>
                </a:extLst>
              </p:cNvPr>
              <p:cNvSpPr>
                <a:spLocks noChangeArrowheads="1"/>
              </p:cNvSpPr>
              <p:nvPr/>
            </p:nvSpPr>
            <p:spPr bwMode="auto">
              <a:xfrm>
                <a:off x="1271" y="2700"/>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95303" name="Oval 11">
                <a:extLst>
                  <a:ext uri="{FF2B5EF4-FFF2-40B4-BE49-F238E27FC236}">
                    <a16:creationId xmlns:a16="http://schemas.microsoft.com/office/drawing/2014/main" id="{836F6C25-2234-4F33-B122-129CE28CAFC0}"/>
                  </a:ext>
                </a:extLst>
              </p:cNvPr>
              <p:cNvSpPr>
                <a:spLocks noChangeArrowheads="1"/>
              </p:cNvSpPr>
              <p:nvPr/>
            </p:nvSpPr>
            <p:spPr bwMode="auto">
              <a:xfrm>
                <a:off x="1240" y="272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4" name="Group 15">
              <a:extLst>
                <a:ext uri="{FF2B5EF4-FFF2-40B4-BE49-F238E27FC236}">
                  <a16:creationId xmlns:a16="http://schemas.microsoft.com/office/drawing/2014/main" id="{1AD09DEA-E028-49C1-96E5-DC1BF2046B5D}"/>
                </a:ext>
              </a:extLst>
            </p:cNvPr>
            <p:cNvGrpSpPr>
              <a:grpSpLocks/>
            </p:cNvGrpSpPr>
            <p:nvPr/>
          </p:nvGrpSpPr>
          <p:grpSpPr bwMode="auto">
            <a:xfrm>
              <a:off x="1240" y="3052"/>
              <a:ext cx="256" cy="270"/>
              <a:chOff x="1240" y="3052"/>
              <a:chExt cx="256" cy="270"/>
            </a:xfrm>
          </p:grpSpPr>
          <p:sp>
            <p:nvSpPr>
              <p:cNvPr id="95300" name="Rectangle 13">
                <a:extLst>
                  <a:ext uri="{FF2B5EF4-FFF2-40B4-BE49-F238E27FC236}">
                    <a16:creationId xmlns:a16="http://schemas.microsoft.com/office/drawing/2014/main" id="{A01D272E-C1E4-42EA-9F46-1E1C324A4578}"/>
                  </a:ext>
                </a:extLst>
              </p:cNvPr>
              <p:cNvSpPr>
                <a:spLocks noChangeArrowheads="1"/>
              </p:cNvSpPr>
              <p:nvPr/>
            </p:nvSpPr>
            <p:spPr bwMode="auto">
              <a:xfrm>
                <a:off x="1271" y="3052"/>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95301" name="Oval 14">
                <a:extLst>
                  <a:ext uri="{FF2B5EF4-FFF2-40B4-BE49-F238E27FC236}">
                    <a16:creationId xmlns:a16="http://schemas.microsoft.com/office/drawing/2014/main" id="{63FD87C3-7100-4F1B-AFB0-BD0D0C6B3778}"/>
                  </a:ext>
                </a:extLst>
              </p:cNvPr>
              <p:cNvSpPr>
                <a:spLocks noChangeArrowheads="1"/>
              </p:cNvSpPr>
              <p:nvPr/>
            </p:nvSpPr>
            <p:spPr bwMode="auto">
              <a:xfrm>
                <a:off x="1240" y="307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5" name="Group 18">
              <a:extLst>
                <a:ext uri="{FF2B5EF4-FFF2-40B4-BE49-F238E27FC236}">
                  <a16:creationId xmlns:a16="http://schemas.microsoft.com/office/drawing/2014/main" id="{3E4985B5-C31D-4171-9080-790231028E30}"/>
                </a:ext>
              </a:extLst>
            </p:cNvPr>
            <p:cNvGrpSpPr>
              <a:grpSpLocks/>
            </p:cNvGrpSpPr>
            <p:nvPr/>
          </p:nvGrpSpPr>
          <p:grpSpPr bwMode="auto">
            <a:xfrm>
              <a:off x="1240" y="3404"/>
              <a:ext cx="256" cy="270"/>
              <a:chOff x="1240" y="3404"/>
              <a:chExt cx="256" cy="270"/>
            </a:xfrm>
          </p:grpSpPr>
          <p:sp>
            <p:nvSpPr>
              <p:cNvPr id="95298" name="Rectangle 16">
                <a:extLst>
                  <a:ext uri="{FF2B5EF4-FFF2-40B4-BE49-F238E27FC236}">
                    <a16:creationId xmlns:a16="http://schemas.microsoft.com/office/drawing/2014/main" id="{71694EDB-4F56-470B-88DC-04189C33CE6E}"/>
                  </a:ext>
                </a:extLst>
              </p:cNvPr>
              <p:cNvSpPr>
                <a:spLocks noChangeArrowheads="1"/>
              </p:cNvSpPr>
              <p:nvPr/>
            </p:nvSpPr>
            <p:spPr bwMode="auto">
              <a:xfrm>
                <a:off x="1271" y="3404"/>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95299" name="Oval 17">
                <a:extLst>
                  <a:ext uri="{FF2B5EF4-FFF2-40B4-BE49-F238E27FC236}">
                    <a16:creationId xmlns:a16="http://schemas.microsoft.com/office/drawing/2014/main" id="{6370F318-0B9E-458D-BABD-A07F30B23C74}"/>
                  </a:ext>
                </a:extLst>
              </p:cNvPr>
              <p:cNvSpPr>
                <a:spLocks noChangeArrowheads="1"/>
              </p:cNvSpPr>
              <p:nvPr/>
            </p:nvSpPr>
            <p:spPr bwMode="auto">
              <a:xfrm>
                <a:off x="1240" y="342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6" name="Group 21">
              <a:extLst>
                <a:ext uri="{FF2B5EF4-FFF2-40B4-BE49-F238E27FC236}">
                  <a16:creationId xmlns:a16="http://schemas.microsoft.com/office/drawing/2014/main" id="{E68997C6-5FCD-4F09-9969-F4ED5B3A52C7}"/>
                </a:ext>
              </a:extLst>
            </p:cNvPr>
            <p:cNvGrpSpPr>
              <a:grpSpLocks/>
            </p:cNvGrpSpPr>
            <p:nvPr/>
          </p:nvGrpSpPr>
          <p:grpSpPr bwMode="auto">
            <a:xfrm>
              <a:off x="1824" y="2892"/>
              <a:ext cx="256" cy="270"/>
              <a:chOff x="1824" y="2892"/>
              <a:chExt cx="256" cy="270"/>
            </a:xfrm>
          </p:grpSpPr>
          <p:sp>
            <p:nvSpPr>
              <p:cNvPr id="95296" name="Rectangle 19">
                <a:extLst>
                  <a:ext uri="{FF2B5EF4-FFF2-40B4-BE49-F238E27FC236}">
                    <a16:creationId xmlns:a16="http://schemas.microsoft.com/office/drawing/2014/main" id="{A88A7682-4CDF-44DA-A72E-955F78D1BCF1}"/>
                  </a:ext>
                </a:extLst>
              </p:cNvPr>
              <p:cNvSpPr>
                <a:spLocks noChangeArrowheads="1"/>
              </p:cNvSpPr>
              <p:nvPr/>
            </p:nvSpPr>
            <p:spPr bwMode="auto">
              <a:xfrm>
                <a:off x="1855" y="2892"/>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95297" name="Oval 20">
                <a:extLst>
                  <a:ext uri="{FF2B5EF4-FFF2-40B4-BE49-F238E27FC236}">
                    <a16:creationId xmlns:a16="http://schemas.microsoft.com/office/drawing/2014/main" id="{2FC592D5-96D7-4893-AB11-394C3B0212B0}"/>
                  </a:ext>
                </a:extLst>
              </p:cNvPr>
              <p:cNvSpPr>
                <a:spLocks noChangeArrowheads="1"/>
              </p:cNvSpPr>
              <p:nvPr/>
            </p:nvSpPr>
            <p:spPr bwMode="auto">
              <a:xfrm>
                <a:off x="1824" y="291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7" name="Group 24">
              <a:extLst>
                <a:ext uri="{FF2B5EF4-FFF2-40B4-BE49-F238E27FC236}">
                  <a16:creationId xmlns:a16="http://schemas.microsoft.com/office/drawing/2014/main" id="{5CE337B7-C042-4B8A-9A63-7E2059E87FEA}"/>
                </a:ext>
              </a:extLst>
            </p:cNvPr>
            <p:cNvGrpSpPr>
              <a:grpSpLocks/>
            </p:cNvGrpSpPr>
            <p:nvPr/>
          </p:nvGrpSpPr>
          <p:grpSpPr bwMode="auto">
            <a:xfrm>
              <a:off x="1824" y="3244"/>
              <a:ext cx="256" cy="270"/>
              <a:chOff x="1824" y="3244"/>
              <a:chExt cx="256" cy="270"/>
            </a:xfrm>
          </p:grpSpPr>
          <p:sp>
            <p:nvSpPr>
              <p:cNvPr id="95294" name="Rectangle 22">
                <a:extLst>
                  <a:ext uri="{FF2B5EF4-FFF2-40B4-BE49-F238E27FC236}">
                    <a16:creationId xmlns:a16="http://schemas.microsoft.com/office/drawing/2014/main" id="{6593D7CA-1D00-40FB-8A3A-123DF65A1053}"/>
                  </a:ext>
                </a:extLst>
              </p:cNvPr>
              <p:cNvSpPr>
                <a:spLocks noChangeArrowheads="1"/>
              </p:cNvSpPr>
              <p:nvPr/>
            </p:nvSpPr>
            <p:spPr bwMode="auto">
              <a:xfrm>
                <a:off x="1855" y="3244"/>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95295" name="Oval 23">
                <a:extLst>
                  <a:ext uri="{FF2B5EF4-FFF2-40B4-BE49-F238E27FC236}">
                    <a16:creationId xmlns:a16="http://schemas.microsoft.com/office/drawing/2014/main" id="{59294FC0-2D5D-4247-9CDF-4B4DDBF14A5D}"/>
                  </a:ext>
                </a:extLst>
              </p:cNvPr>
              <p:cNvSpPr>
                <a:spLocks noChangeArrowheads="1"/>
              </p:cNvSpPr>
              <p:nvPr/>
            </p:nvSpPr>
            <p:spPr bwMode="auto">
              <a:xfrm>
                <a:off x="1824" y="326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8" name="Group 27">
              <a:extLst>
                <a:ext uri="{FF2B5EF4-FFF2-40B4-BE49-F238E27FC236}">
                  <a16:creationId xmlns:a16="http://schemas.microsoft.com/office/drawing/2014/main" id="{CF680C24-B3B3-4ED0-B268-FD96ED2D0AAD}"/>
                </a:ext>
              </a:extLst>
            </p:cNvPr>
            <p:cNvGrpSpPr>
              <a:grpSpLocks/>
            </p:cNvGrpSpPr>
            <p:nvPr/>
          </p:nvGrpSpPr>
          <p:grpSpPr bwMode="auto">
            <a:xfrm>
              <a:off x="2400" y="2700"/>
              <a:ext cx="256" cy="270"/>
              <a:chOff x="2400" y="2700"/>
              <a:chExt cx="256" cy="270"/>
            </a:xfrm>
          </p:grpSpPr>
          <p:sp>
            <p:nvSpPr>
              <p:cNvPr id="95292" name="Rectangle 25">
                <a:extLst>
                  <a:ext uri="{FF2B5EF4-FFF2-40B4-BE49-F238E27FC236}">
                    <a16:creationId xmlns:a16="http://schemas.microsoft.com/office/drawing/2014/main" id="{EC0A794D-DCF1-44B8-9C94-AE5854B0F5EA}"/>
                  </a:ext>
                </a:extLst>
              </p:cNvPr>
              <p:cNvSpPr>
                <a:spLocks noChangeArrowheads="1"/>
              </p:cNvSpPr>
              <p:nvPr/>
            </p:nvSpPr>
            <p:spPr bwMode="auto">
              <a:xfrm>
                <a:off x="2431" y="2700"/>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95293" name="Oval 26">
                <a:extLst>
                  <a:ext uri="{FF2B5EF4-FFF2-40B4-BE49-F238E27FC236}">
                    <a16:creationId xmlns:a16="http://schemas.microsoft.com/office/drawing/2014/main" id="{80B41C0C-0099-4F69-8AED-2AA8F3EF9605}"/>
                  </a:ext>
                </a:extLst>
              </p:cNvPr>
              <p:cNvSpPr>
                <a:spLocks noChangeArrowheads="1"/>
              </p:cNvSpPr>
              <p:nvPr/>
            </p:nvSpPr>
            <p:spPr bwMode="auto">
              <a:xfrm>
                <a:off x="2400" y="272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49" name="Group 30">
              <a:extLst>
                <a:ext uri="{FF2B5EF4-FFF2-40B4-BE49-F238E27FC236}">
                  <a16:creationId xmlns:a16="http://schemas.microsoft.com/office/drawing/2014/main" id="{00079EF4-569D-4BE0-A7ED-44CD2D214485}"/>
                </a:ext>
              </a:extLst>
            </p:cNvPr>
            <p:cNvGrpSpPr>
              <a:grpSpLocks/>
            </p:cNvGrpSpPr>
            <p:nvPr/>
          </p:nvGrpSpPr>
          <p:grpSpPr bwMode="auto">
            <a:xfrm>
              <a:off x="2400" y="3052"/>
              <a:ext cx="256" cy="270"/>
              <a:chOff x="2400" y="3052"/>
              <a:chExt cx="256" cy="270"/>
            </a:xfrm>
          </p:grpSpPr>
          <p:sp>
            <p:nvSpPr>
              <p:cNvPr id="95290" name="Rectangle 28">
                <a:extLst>
                  <a:ext uri="{FF2B5EF4-FFF2-40B4-BE49-F238E27FC236}">
                    <a16:creationId xmlns:a16="http://schemas.microsoft.com/office/drawing/2014/main" id="{05CF0FA7-53D8-45E3-8425-3A842A4941CD}"/>
                  </a:ext>
                </a:extLst>
              </p:cNvPr>
              <p:cNvSpPr>
                <a:spLocks noChangeArrowheads="1"/>
              </p:cNvSpPr>
              <p:nvPr/>
            </p:nvSpPr>
            <p:spPr bwMode="auto">
              <a:xfrm>
                <a:off x="2431" y="3052"/>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95291" name="Oval 29">
                <a:extLst>
                  <a:ext uri="{FF2B5EF4-FFF2-40B4-BE49-F238E27FC236}">
                    <a16:creationId xmlns:a16="http://schemas.microsoft.com/office/drawing/2014/main" id="{980B27AA-D322-46CE-BDC0-00D49382F987}"/>
                  </a:ext>
                </a:extLst>
              </p:cNvPr>
              <p:cNvSpPr>
                <a:spLocks noChangeArrowheads="1"/>
              </p:cNvSpPr>
              <p:nvPr/>
            </p:nvSpPr>
            <p:spPr bwMode="auto">
              <a:xfrm>
                <a:off x="2400" y="307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5250" name="Group 33">
              <a:extLst>
                <a:ext uri="{FF2B5EF4-FFF2-40B4-BE49-F238E27FC236}">
                  <a16:creationId xmlns:a16="http://schemas.microsoft.com/office/drawing/2014/main" id="{2A324915-8458-42FC-AA2E-3C0C6921BD59}"/>
                </a:ext>
              </a:extLst>
            </p:cNvPr>
            <p:cNvGrpSpPr>
              <a:grpSpLocks/>
            </p:cNvGrpSpPr>
            <p:nvPr/>
          </p:nvGrpSpPr>
          <p:grpSpPr bwMode="auto">
            <a:xfrm>
              <a:off x="2400" y="3404"/>
              <a:ext cx="256" cy="270"/>
              <a:chOff x="2400" y="3404"/>
              <a:chExt cx="256" cy="270"/>
            </a:xfrm>
          </p:grpSpPr>
          <p:sp>
            <p:nvSpPr>
              <p:cNvPr id="95288" name="Rectangle 31">
                <a:extLst>
                  <a:ext uri="{FF2B5EF4-FFF2-40B4-BE49-F238E27FC236}">
                    <a16:creationId xmlns:a16="http://schemas.microsoft.com/office/drawing/2014/main" id="{4D889744-A1B4-4E17-BB90-ECBB170296F5}"/>
                  </a:ext>
                </a:extLst>
              </p:cNvPr>
              <p:cNvSpPr>
                <a:spLocks noChangeArrowheads="1"/>
              </p:cNvSpPr>
              <p:nvPr/>
            </p:nvSpPr>
            <p:spPr bwMode="auto">
              <a:xfrm>
                <a:off x="2431" y="3404"/>
                <a:ext cx="14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95289" name="Oval 32">
                <a:extLst>
                  <a:ext uri="{FF2B5EF4-FFF2-40B4-BE49-F238E27FC236}">
                    <a16:creationId xmlns:a16="http://schemas.microsoft.com/office/drawing/2014/main" id="{A6AFB68E-5CEB-43FC-9284-C33F93B8935B}"/>
                  </a:ext>
                </a:extLst>
              </p:cNvPr>
              <p:cNvSpPr>
                <a:spLocks noChangeArrowheads="1"/>
              </p:cNvSpPr>
              <p:nvPr/>
            </p:nvSpPr>
            <p:spPr bwMode="auto">
              <a:xfrm>
                <a:off x="2400" y="3428"/>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sp>
          <p:nvSpPr>
            <p:cNvPr id="95251" name="Line 34">
              <a:extLst>
                <a:ext uri="{FF2B5EF4-FFF2-40B4-BE49-F238E27FC236}">
                  <a16:creationId xmlns:a16="http://schemas.microsoft.com/office/drawing/2014/main" id="{E215B8DA-EEFF-4686-A909-256E6D74AB0E}"/>
                </a:ext>
              </a:extLst>
            </p:cNvPr>
            <p:cNvSpPr>
              <a:spLocks noChangeShapeType="1"/>
            </p:cNvSpPr>
            <p:nvPr/>
          </p:nvSpPr>
          <p:spPr bwMode="auto">
            <a:xfrm flipV="1">
              <a:off x="884" y="2840"/>
              <a:ext cx="356"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35">
              <a:extLst>
                <a:ext uri="{FF2B5EF4-FFF2-40B4-BE49-F238E27FC236}">
                  <a16:creationId xmlns:a16="http://schemas.microsoft.com/office/drawing/2014/main" id="{7675DB92-B51A-40E9-9CFB-2C398256542C}"/>
                </a:ext>
              </a:extLst>
            </p:cNvPr>
            <p:cNvSpPr>
              <a:spLocks noChangeShapeType="1"/>
            </p:cNvSpPr>
            <p:nvPr/>
          </p:nvSpPr>
          <p:spPr bwMode="auto">
            <a:xfrm>
              <a:off x="892" y="3152"/>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3" name="Line 36">
              <a:extLst>
                <a:ext uri="{FF2B5EF4-FFF2-40B4-BE49-F238E27FC236}">
                  <a16:creationId xmlns:a16="http://schemas.microsoft.com/office/drawing/2014/main" id="{72494D1D-468D-4C71-972C-0074E762D41B}"/>
                </a:ext>
              </a:extLst>
            </p:cNvPr>
            <p:cNvSpPr>
              <a:spLocks noChangeShapeType="1"/>
            </p:cNvSpPr>
            <p:nvPr/>
          </p:nvSpPr>
          <p:spPr bwMode="auto">
            <a:xfrm>
              <a:off x="872" y="3200"/>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4" name="Line 37">
              <a:extLst>
                <a:ext uri="{FF2B5EF4-FFF2-40B4-BE49-F238E27FC236}">
                  <a16:creationId xmlns:a16="http://schemas.microsoft.com/office/drawing/2014/main" id="{E93972F9-FD2D-4EBE-9992-0651A7A1AB8F}"/>
                </a:ext>
              </a:extLst>
            </p:cNvPr>
            <p:cNvSpPr>
              <a:spLocks noChangeShapeType="1"/>
            </p:cNvSpPr>
            <p:nvPr/>
          </p:nvSpPr>
          <p:spPr bwMode="auto">
            <a:xfrm>
              <a:off x="1500" y="2828"/>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5" name="Line 38">
              <a:extLst>
                <a:ext uri="{FF2B5EF4-FFF2-40B4-BE49-F238E27FC236}">
                  <a16:creationId xmlns:a16="http://schemas.microsoft.com/office/drawing/2014/main" id="{FA090CA6-1277-4C95-98D2-687037165156}"/>
                </a:ext>
              </a:extLst>
            </p:cNvPr>
            <p:cNvSpPr>
              <a:spLocks noChangeShapeType="1"/>
            </p:cNvSpPr>
            <p:nvPr/>
          </p:nvSpPr>
          <p:spPr bwMode="auto">
            <a:xfrm>
              <a:off x="1480" y="2868"/>
              <a:ext cx="348" cy="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6" name="Line 39">
              <a:extLst>
                <a:ext uri="{FF2B5EF4-FFF2-40B4-BE49-F238E27FC236}">
                  <a16:creationId xmlns:a16="http://schemas.microsoft.com/office/drawing/2014/main" id="{D26C6F3E-BA5D-493D-8C2C-4B21A9AB8317}"/>
                </a:ext>
              </a:extLst>
            </p:cNvPr>
            <p:cNvSpPr>
              <a:spLocks noChangeShapeType="1"/>
            </p:cNvSpPr>
            <p:nvPr/>
          </p:nvSpPr>
          <p:spPr bwMode="auto">
            <a:xfrm flipV="1">
              <a:off x="1500" y="3008"/>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7" name="Line 40">
              <a:extLst>
                <a:ext uri="{FF2B5EF4-FFF2-40B4-BE49-F238E27FC236}">
                  <a16:creationId xmlns:a16="http://schemas.microsoft.com/office/drawing/2014/main" id="{5BB7B415-779F-4340-8FF4-AE287587162E}"/>
                </a:ext>
              </a:extLst>
            </p:cNvPr>
            <p:cNvSpPr>
              <a:spLocks noChangeShapeType="1"/>
            </p:cNvSpPr>
            <p:nvPr/>
          </p:nvSpPr>
          <p:spPr bwMode="auto">
            <a:xfrm flipV="1">
              <a:off x="1484" y="3048"/>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8" name="Line 41">
              <a:extLst>
                <a:ext uri="{FF2B5EF4-FFF2-40B4-BE49-F238E27FC236}">
                  <a16:creationId xmlns:a16="http://schemas.microsoft.com/office/drawing/2014/main" id="{1209C715-D816-40E1-B8DB-B9770D9DEFDD}"/>
                </a:ext>
              </a:extLst>
            </p:cNvPr>
            <p:cNvSpPr>
              <a:spLocks noChangeShapeType="1"/>
            </p:cNvSpPr>
            <p:nvPr/>
          </p:nvSpPr>
          <p:spPr bwMode="auto">
            <a:xfrm flipV="1">
              <a:off x="1500" y="3360"/>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9" name="Line 42">
              <a:extLst>
                <a:ext uri="{FF2B5EF4-FFF2-40B4-BE49-F238E27FC236}">
                  <a16:creationId xmlns:a16="http://schemas.microsoft.com/office/drawing/2014/main" id="{FB2FACB0-2A66-4357-89DE-44F3BCEB37E2}"/>
                </a:ext>
              </a:extLst>
            </p:cNvPr>
            <p:cNvSpPr>
              <a:spLocks noChangeShapeType="1"/>
            </p:cNvSpPr>
            <p:nvPr/>
          </p:nvSpPr>
          <p:spPr bwMode="auto">
            <a:xfrm flipV="1">
              <a:off x="2080" y="2824"/>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0" name="Line 43">
              <a:extLst>
                <a:ext uri="{FF2B5EF4-FFF2-40B4-BE49-F238E27FC236}">
                  <a16:creationId xmlns:a16="http://schemas.microsoft.com/office/drawing/2014/main" id="{64FE036B-EBCA-4D6F-9679-DD332B0E837C}"/>
                </a:ext>
              </a:extLst>
            </p:cNvPr>
            <p:cNvSpPr>
              <a:spLocks noChangeShapeType="1"/>
            </p:cNvSpPr>
            <p:nvPr/>
          </p:nvSpPr>
          <p:spPr bwMode="auto">
            <a:xfrm>
              <a:off x="2088" y="3008"/>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1" name="Line 44">
              <a:extLst>
                <a:ext uri="{FF2B5EF4-FFF2-40B4-BE49-F238E27FC236}">
                  <a16:creationId xmlns:a16="http://schemas.microsoft.com/office/drawing/2014/main" id="{B53D70A7-3561-4B8B-A02A-825239C0C9D8}"/>
                </a:ext>
              </a:extLst>
            </p:cNvPr>
            <p:cNvSpPr>
              <a:spLocks noChangeShapeType="1"/>
            </p:cNvSpPr>
            <p:nvPr/>
          </p:nvSpPr>
          <p:spPr bwMode="auto">
            <a:xfrm>
              <a:off x="2060" y="3044"/>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2" name="Line 45">
              <a:extLst>
                <a:ext uri="{FF2B5EF4-FFF2-40B4-BE49-F238E27FC236}">
                  <a16:creationId xmlns:a16="http://schemas.microsoft.com/office/drawing/2014/main" id="{B393859D-002A-4C8B-9F3B-30DB8D94ED15}"/>
                </a:ext>
              </a:extLst>
            </p:cNvPr>
            <p:cNvSpPr>
              <a:spLocks noChangeShapeType="1"/>
            </p:cNvSpPr>
            <p:nvPr/>
          </p:nvSpPr>
          <p:spPr bwMode="auto">
            <a:xfrm flipV="1">
              <a:off x="2096" y="3184"/>
              <a:ext cx="296"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3" name="Line 46">
              <a:extLst>
                <a:ext uri="{FF2B5EF4-FFF2-40B4-BE49-F238E27FC236}">
                  <a16:creationId xmlns:a16="http://schemas.microsoft.com/office/drawing/2014/main" id="{5ADF0B68-3734-4DF5-9FB7-77802A95B506}"/>
                </a:ext>
              </a:extLst>
            </p:cNvPr>
            <p:cNvSpPr>
              <a:spLocks noChangeShapeType="1"/>
            </p:cNvSpPr>
            <p:nvPr/>
          </p:nvSpPr>
          <p:spPr bwMode="auto">
            <a:xfrm>
              <a:off x="2676" y="3152"/>
              <a:ext cx="3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4" name="Line 47">
              <a:extLst>
                <a:ext uri="{FF2B5EF4-FFF2-40B4-BE49-F238E27FC236}">
                  <a16:creationId xmlns:a16="http://schemas.microsoft.com/office/drawing/2014/main" id="{045718FD-4BA8-47AD-9981-C80EDBDE6BC2}"/>
                </a:ext>
              </a:extLst>
            </p:cNvPr>
            <p:cNvSpPr>
              <a:spLocks noChangeShapeType="1"/>
            </p:cNvSpPr>
            <p:nvPr/>
          </p:nvSpPr>
          <p:spPr bwMode="auto">
            <a:xfrm>
              <a:off x="2660" y="2828"/>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48">
              <a:extLst>
                <a:ext uri="{FF2B5EF4-FFF2-40B4-BE49-F238E27FC236}">
                  <a16:creationId xmlns:a16="http://schemas.microsoft.com/office/drawing/2014/main" id="{3D91E1F2-4523-4817-927E-C054A04E49EC}"/>
                </a:ext>
              </a:extLst>
            </p:cNvPr>
            <p:cNvSpPr>
              <a:spLocks noChangeShapeType="1"/>
            </p:cNvSpPr>
            <p:nvPr/>
          </p:nvSpPr>
          <p:spPr bwMode="auto">
            <a:xfrm flipV="1">
              <a:off x="2656" y="3200"/>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6" name="Rectangle 49">
              <a:extLst>
                <a:ext uri="{FF2B5EF4-FFF2-40B4-BE49-F238E27FC236}">
                  <a16:creationId xmlns:a16="http://schemas.microsoft.com/office/drawing/2014/main" id="{65C35415-7328-4342-A967-82F4E6E73140}"/>
                </a:ext>
              </a:extLst>
            </p:cNvPr>
            <p:cNvSpPr>
              <a:spLocks noChangeArrowheads="1"/>
            </p:cNvSpPr>
            <p:nvPr/>
          </p:nvSpPr>
          <p:spPr bwMode="auto">
            <a:xfrm>
              <a:off x="887" y="286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5267" name="Rectangle 50">
              <a:extLst>
                <a:ext uri="{FF2B5EF4-FFF2-40B4-BE49-F238E27FC236}">
                  <a16:creationId xmlns:a16="http://schemas.microsoft.com/office/drawing/2014/main" id="{0088D092-ECBE-4844-8119-37F59D2772F5}"/>
                </a:ext>
              </a:extLst>
            </p:cNvPr>
            <p:cNvSpPr>
              <a:spLocks noChangeArrowheads="1"/>
            </p:cNvSpPr>
            <p:nvPr/>
          </p:nvSpPr>
          <p:spPr bwMode="auto">
            <a:xfrm>
              <a:off x="963" y="2999"/>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95268" name="Rectangle 51">
              <a:extLst>
                <a:ext uri="{FF2B5EF4-FFF2-40B4-BE49-F238E27FC236}">
                  <a16:creationId xmlns:a16="http://schemas.microsoft.com/office/drawing/2014/main" id="{9FBF8909-5CCD-43FA-AEE0-D3577558671F}"/>
                </a:ext>
              </a:extLst>
            </p:cNvPr>
            <p:cNvSpPr>
              <a:spLocks noChangeArrowheads="1"/>
            </p:cNvSpPr>
            <p:nvPr/>
          </p:nvSpPr>
          <p:spPr bwMode="auto">
            <a:xfrm>
              <a:off x="875" y="3279"/>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95269" name="Rectangle 52">
              <a:extLst>
                <a:ext uri="{FF2B5EF4-FFF2-40B4-BE49-F238E27FC236}">
                  <a16:creationId xmlns:a16="http://schemas.microsoft.com/office/drawing/2014/main" id="{38169739-9CC2-4C15-AA22-90A3E827A350}"/>
                </a:ext>
              </a:extLst>
            </p:cNvPr>
            <p:cNvSpPr>
              <a:spLocks noChangeArrowheads="1"/>
            </p:cNvSpPr>
            <p:nvPr/>
          </p:nvSpPr>
          <p:spPr bwMode="auto">
            <a:xfrm>
              <a:off x="1551" y="2715"/>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95270" name="Rectangle 53">
              <a:extLst>
                <a:ext uri="{FF2B5EF4-FFF2-40B4-BE49-F238E27FC236}">
                  <a16:creationId xmlns:a16="http://schemas.microsoft.com/office/drawing/2014/main" id="{F2C67D68-72FD-4D83-939F-2A12C4C25C5F}"/>
                </a:ext>
              </a:extLst>
            </p:cNvPr>
            <p:cNvSpPr>
              <a:spLocks noChangeArrowheads="1"/>
            </p:cNvSpPr>
            <p:nvPr/>
          </p:nvSpPr>
          <p:spPr bwMode="auto">
            <a:xfrm>
              <a:off x="1403" y="288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95271" name="Rectangle 54">
              <a:extLst>
                <a:ext uri="{FF2B5EF4-FFF2-40B4-BE49-F238E27FC236}">
                  <a16:creationId xmlns:a16="http://schemas.microsoft.com/office/drawing/2014/main" id="{36C231CB-B190-4119-A4E1-CC6037D5744E}"/>
                </a:ext>
              </a:extLst>
            </p:cNvPr>
            <p:cNvSpPr>
              <a:spLocks noChangeArrowheads="1"/>
            </p:cNvSpPr>
            <p:nvPr/>
          </p:nvSpPr>
          <p:spPr bwMode="auto">
            <a:xfrm>
              <a:off x="1479" y="3079"/>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5272" name="Rectangle 55">
              <a:extLst>
                <a:ext uri="{FF2B5EF4-FFF2-40B4-BE49-F238E27FC236}">
                  <a16:creationId xmlns:a16="http://schemas.microsoft.com/office/drawing/2014/main" id="{1382DCB4-94E9-4852-ADC6-A5684FBD93AA}"/>
                </a:ext>
              </a:extLst>
            </p:cNvPr>
            <p:cNvSpPr>
              <a:spLocks noChangeArrowheads="1"/>
            </p:cNvSpPr>
            <p:nvPr/>
          </p:nvSpPr>
          <p:spPr bwMode="auto">
            <a:xfrm>
              <a:off x="1407" y="326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5273" name="Rectangle 56">
              <a:extLst>
                <a:ext uri="{FF2B5EF4-FFF2-40B4-BE49-F238E27FC236}">
                  <a16:creationId xmlns:a16="http://schemas.microsoft.com/office/drawing/2014/main" id="{321C587F-0CAD-4D26-8091-4650F7A45608}"/>
                </a:ext>
              </a:extLst>
            </p:cNvPr>
            <p:cNvSpPr>
              <a:spLocks noChangeArrowheads="1"/>
            </p:cNvSpPr>
            <p:nvPr/>
          </p:nvSpPr>
          <p:spPr bwMode="auto">
            <a:xfrm>
              <a:off x="1539" y="342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5274" name="Rectangle 57">
              <a:extLst>
                <a:ext uri="{FF2B5EF4-FFF2-40B4-BE49-F238E27FC236}">
                  <a16:creationId xmlns:a16="http://schemas.microsoft.com/office/drawing/2014/main" id="{F0BB7331-65B0-4C4C-AA13-59FB2A5CBC43}"/>
                </a:ext>
              </a:extLst>
            </p:cNvPr>
            <p:cNvSpPr>
              <a:spLocks noChangeArrowheads="1"/>
            </p:cNvSpPr>
            <p:nvPr/>
          </p:nvSpPr>
          <p:spPr bwMode="auto">
            <a:xfrm>
              <a:off x="2047" y="2775"/>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95275" name="Rectangle 58">
              <a:extLst>
                <a:ext uri="{FF2B5EF4-FFF2-40B4-BE49-F238E27FC236}">
                  <a16:creationId xmlns:a16="http://schemas.microsoft.com/office/drawing/2014/main" id="{06501CD9-C2CD-46AD-A9B2-C61A2BB36675}"/>
                </a:ext>
              </a:extLst>
            </p:cNvPr>
            <p:cNvSpPr>
              <a:spLocks noChangeArrowheads="1"/>
            </p:cNvSpPr>
            <p:nvPr/>
          </p:nvSpPr>
          <p:spPr bwMode="auto">
            <a:xfrm>
              <a:off x="2131" y="2907"/>
              <a:ext cx="17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95276" name="Rectangle 59">
              <a:extLst>
                <a:ext uri="{FF2B5EF4-FFF2-40B4-BE49-F238E27FC236}">
                  <a16:creationId xmlns:a16="http://schemas.microsoft.com/office/drawing/2014/main" id="{5BD1C6F3-86E7-48ED-A9C5-C9BB04C4F189}"/>
                </a:ext>
              </a:extLst>
            </p:cNvPr>
            <p:cNvSpPr>
              <a:spLocks noChangeArrowheads="1"/>
            </p:cNvSpPr>
            <p:nvPr/>
          </p:nvSpPr>
          <p:spPr bwMode="auto">
            <a:xfrm>
              <a:off x="2011" y="308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95277" name="Rectangle 60">
              <a:extLst>
                <a:ext uri="{FF2B5EF4-FFF2-40B4-BE49-F238E27FC236}">
                  <a16:creationId xmlns:a16="http://schemas.microsoft.com/office/drawing/2014/main" id="{189D139A-11AA-4523-BEC0-AEE0DCB353F7}"/>
                </a:ext>
              </a:extLst>
            </p:cNvPr>
            <p:cNvSpPr>
              <a:spLocks noChangeArrowheads="1"/>
            </p:cNvSpPr>
            <p:nvPr/>
          </p:nvSpPr>
          <p:spPr bwMode="auto">
            <a:xfrm>
              <a:off x="2071" y="3275"/>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5278" name="Rectangle 61">
              <a:extLst>
                <a:ext uri="{FF2B5EF4-FFF2-40B4-BE49-F238E27FC236}">
                  <a16:creationId xmlns:a16="http://schemas.microsoft.com/office/drawing/2014/main" id="{15ED8DB5-23B2-41D9-9615-DFF42B6E35D4}"/>
                </a:ext>
              </a:extLst>
            </p:cNvPr>
            <p:cNvSpPr>
              <a:spLocks noChangeArrowheads="1"/>
            </p:cNvSpPr>
            <p:nvPr/>
          </p:nvSpPr>
          <p:spPr bwMode="auto">
            <a:xfrm>
              <a:off x="2743" y="276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5279" name="Rectangle 62">
              <a:extLst>
                <a:ext uri="{FF2B5EF4-FFF2-40B4-BE49-F238E27FC236}">
                  <a16:creationId xmlns:a16="http://schemas.microsoft.com/office/drawing/2014/main" id="{40BDD934-61B2-4018-B15F-B85F68EF778F}"/>
                </a:ext>
              </a:extLst>
            </p:cNvPr>
            <p:cNvSpPr>
              <a:spLocks noChangeArrowheads="1"/>
            </p:cNvSpPr>
            <p:nvPr/>
          </p:nvSpPr>
          <p:spPr bwMode="auto">
            <a:xfrm>
              <a:off x="2727" y="2987"/>
              <a:ext cx="13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5280" name="Rectangle 63">
              <a:extLst>
                <a:ext uri="{FF2B5EF4-FFF2-40B4-BE49-F238E27FC236}">
                  <a16:creationId xmlns:a16="http://schemas.microsoft.com/office/drawing/2014/main" id="{7FE0D746-7C8C-457B-BDC0-8E97E3070D54}"/>
                </a:ext>
              </a:extLst>
            </p:cNvPr>
            <p:cNvSpPr>
              <a:spLocks noChangeArrowheads="1"/>
            </p:cNvSpPr>
            <p:nvPr/>
          </p:nvSpPr>
          <p:spPr bwMode="auto">
            <a:xfrm>
              <a:off x="2759" y="3343"/>
              <a:ext cx="18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sp>
          <p:nvSpPr>
            <p:cNvPr id="95281" name="Rectangle 64">
              <a:extLst>
                <a:ext uri="{FF2B5EF4-FFF2-40B4-BE49-F238E27FC236}">
                  <a16:creationId xmlns:a16="http://schemas.microsoft.com/office/drawing/2014/main" id="{15D1D043-E337-41A0-AA33-4ACF751237CC}"/>
                </a:ext>
              </a:extLst>
            </p:cNvPr>
            <p:cNvSpPr>
              <a:spLocks noChangeArrowheads="1"/>
            </p:cNvSpPr>
            <p:nvPr/>
          </p:nvSpPr>
          <p:spPr bwMode="auto">
            <a:xfrm>
              <a:off x="603" y="2470"/>
              <a:ext cx="1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95282" name="Rectangle 65">
              <a:extLst>
                <a:ext uri="{FF2B5EF4-FFF2-40B4-BE49-F238E27FC236}">
                  <a16:creationId xmlns:a16="http://schemas.microsoft.com/office/drawing/2014/main" id="{4A8DF446-AD4E-4E32-AD2F-DC021A526F95}"/>
                </a:ext>
              </a:extLst>
            </p:cNvPr>
            <p:cNvSpPr>
              <a:spLocks noChangeArrowheads="1"/>
            </p:cNvSpPr>
            <p:nvPr/>
          </p:nvSpPr>
          <p:spPr bwMode="auto">
            <a:xfrm>
              <a:off x="1203" y="2470"/>
              <a:ext cx="1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95283" name="Rectangle 66">
              <a:extLst>
                <a:ext uri="{FF2B5EF4-FFF2-40B4-BE49-F238E27FC236}">
                  <a16:creationId xmlns:a16="http://schemas.microsoft.com/office/drawing/2014/main" id="{12237F73-3076-4D01-9C52-52868FF043C5}"/>
                </a:ext>
              </a:extLst>
            </p:cNvPr>
            <p:cNvSpPr>
              <a:spLocks noChangeArrowheads="1"/>
            </p:cNvSpPr>
            <p:nvPr/>
          </p:nvSpPr>
          <p:spPr bwMode="auto">
            <a:xfrm>
              <a:off x="1803" y="2470"/>
              <a:ext cx="1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95284" name="Rectangle 67">
              <a:extLst>
                <a:ext uri="{FF2B5EF4-FFF2-40B4-BE49-F238E27FC236}">
                  <a16:creationId xmlns:a16="http://schemas.microsoft.com/office/drawing/2014/main" id="{C9A78826-C1C0-44F4-98E4-5DCD5CD9207E}"/>
                </a:ext>
              </a:extLst>
            </p:cNvPr>
            <p:cNvSpPr>
              <a:spLocks noChangeArrowheads="1"/>
            </p:cNvSpPr>
            <p:nvPr/>
          </p:nvSpPr>
          <p:spPr bwMode="auto">
            <a:xfrm>
              <a:off x="2387" y="2470"/>
              <a:ext cx="1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95285" name="Rectangle 68">
              <a:extLst>
                <a:ext uri="{FF2B5EF4-FFF2-40B4-BE49-F238E27FC236}">
                  <a16:creationId xmlns:a16="http://schemas.microsoft.com/office/drawing/2014/main" id="{26B31970-4EBA-453D-9DCA-18CCBA658242}"/>
                </a:ext>
              </a:extLst>
            </p:cNvPr>
            <p:cNvSpPr>
              <a:spLocks noChangeArrowheads="1"/>
            </p:cNvSpPr>
            <p:nvPr/>
          </p:nvSpPr>
          <p:spPr bwMode="auto">
            <a:xfrm>
              <a:off x="3003" y="2470"/>
              <a:ext cx="1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95286" name="Rectangle 69">
              <a:extLst>
                <a:ext uri="{FF2B5EF4-FFF2-40B4-BE49-F238E27FC236}">
                  <a16:creationId xmlns:a16="http://schemas.microsoft.com/office/drawing/2014/main" id="{941381B9-3AA8-4875-BD70-481BB2921F7B}"/>
                </a:ext>
              </a:extLst>
            </p:cNvPr>
            <p:cNvSpPr>
              <a:spLocks noChangeArrowheads="1"/>
            </p:cNvSpPr>
            <p:nvPr/>
          </p:nvSpPr>
          <p:spPr bwMode="auto">
            <a:xfrm>
              <a:off x="411" y="3022"/>
              <a:ext cx="29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95287" name="Rectangle 70">
              <a:extLst>
                <a:ext uri="{FF2B5EF4-FFF2-40B4-BE49-F238E27FC236}">
                  <a16:creationId xmlns:a16="http://schemas.microsoft.com/office/drawing/2014/main" id="{72F9A8CA-B62F-4C55-99D0-AE5CBDF44424}"/>
                </a:ext>
              </a:extLst>
            </p:cNvPr>
            <p:cNvSpPr>
              <a:spLocks noChangeArrowheads="1"/>
            </p:cNvSpPr>
            <p:nvPr/>
          </p:nvSpPr>
          <p:spPr bwMode="auto">
            <a:xfrm>
              <a:off x="3323" y="3038"/>
              <a:ext cx="33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pic>
        <p:nvPicPr>
          <p:cNvPr id="95237" name="Picture 72">
            <a:extLst>
              <a:ext uri="{FF2B5EF4-FFF2-40B4-BE49-F238E27FC236}">
                <a16:creationId xmlns:a16="http://schemas.microsoft.com/office/drawing/2014/main" id="{F455C664-9DD5-44B8-BE29-E32E5DBAF7E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12875"/>
            <a:ext cx="50546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5238" name="Picture 73">
            <a:extLst>
              <a:ext uri="{FF2B5EF4-FFF2-40B4-BE49-F238E27FC236}">
                <a16:creationId xmlns:a16="http://schemas.microsoft.com/office/drawing/2014/main" id="{B58F8800-627D-4329-96A8-6C7FF6C2616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2057401"/>
            <a:ext cx="70278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5239" name="Picture 74">
            <a:extLst>
              <a:ext uri="{FF2B5EF4-FFF2-40B4-BE49-F238E27FC236}">
                <a16:creationId xmlns:a16="http://schemas.microsoft.com/office/drawing/2014/main" id="{A35A66BC-245D-4C5C-A4C5-3A7DA125895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64" y="4437063"/>
            <a:ext cx="6664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40" name="AutoShape 75">
            <a:extLst>
              <a:ext uri="{FF2B5EF4-FFF2-40B4-BE49-F238E27FC236}">
                <a16:creationId xmlns:a16="http://schemas.microsoft.com/office/drawing/2014/main" id="{95D3D827-D296-4908-98C4-738997397D3B}"/>
              </a:ext>
            </a:extLst>
          </p:cNvPr>
          <p:cNvSpPr>
            <a:spLocks noChangeArrowheads="1"/>
          </p:cNvSpPr>
          <p:nvPr/>
        </p:nvSpPr>
        <p:spPr bwMode="auto">
          <a:xfrm>
            <a:off x="2495550" y="5381625"/>
            <a:ext cx="6756400" cy="184150"/>
          </a:xfrm>
          <a:prstGeom prst="roundRect">
            <a:avLst>
              <a:gd name="adj" fmla="val 4544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38" name="1 Título">
            <a:extLst>
              <a:ext uri="{FF2B5EF4-FFF2-40B4-BE49-F238E27FC236}">
                <a16:creationId xmlns:a16="http://schemas.microsoft.com/office/drawing/2014/main" id="{ED9B58D6-D106-4B2D-892A-B4E22CA2D46C}"/>
              </a:ext>
            </a:extLst>
          </p:cNvPr>
          <p:cNvSpPr>
            <a:spLocks noGrp="1"/>
          </p:cNvSpPr>
          <p:nvPr>
            <p:ph type="title"/>
          </p:nvPr>
        </p:nvSpPr>
        <p:spPr>
          <a:xfrm>
            <a:off x="492370" y="516835"/>
            <a:ext cx="3084844" cy="5772840"/>
          </a:xfrm>
        </p:spPr>
        <p:txBody>
          <a:bodyPr anchor="ctr">
            <a:normAutofit/>
          </a:bodyPr>
          <a:lstStyle/>
          <a:p>
            <a:r>
              <a:rPr lang="es-AR" altLang="en-US" sz="3600">
                <a:solidFill>
                  <a:srgbClr val="FFFFFF"/>
                </a:solidFill>
              </a:rPr>
              <a:t>APLICACIONES PRÁCTICAS DE LA OPTIMIZACIÓN DE REDES</a:t>
            </a: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341" name="2 Marcador de contenido">
            <a:extLst>
              <a:ext uri="{FF2B5EF4-FFF2-40B4-BE49-F238E27FC236}">
                <a16:creationId xmlns:a16="http://schemas.microsoft.com/office/drawing/2014/main" id="{42C87554-0BAA-2D5D-46D7-180D58567AED}"/>
              </a:ext>
            </a:extLst>
          </p:cNvPr>
          <p:cNvGraphicFramePr>
            <a:graphicFrameLocks noGrp="1"/>
          </p:cNvGraphicFramePr>
          <p:nvPr>
            <p:ph idx="1"/>
            <p:extLst>
              <p:ext uri="{D42A27DB-BD31-4B8C-83A1-F6EECF244321}">
                <p14:modId xmlns:p14="http://schemas.microsoft.com/office/powerpoint/2010/main" val="187624478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13F78D8D-D04A-48B9-9273-7EC13E989D3E}"/>
              </a:ext>
            </a:extLst>
          </p:cNvPr>
          <p:cNvSpPr>
            <a:spLocks noGrp="1"/>
          </p:cNvSpPr>
          <p:nvPr>
            <p:ph type="title"/>
          </p:nvPr>
        </p:nvSpPr>
        <p:spPr>
          <a:xfrm>
            <a:off x="1631950" y="333376"/>
            <a:ext cx="8928100" cy="792163"/>
          </a:xfrm>
        </p:spPr>
        <p:txBody>
          <a:bodyPr/>
          <a:lstStyle/>
          <a:p>
            <a:pPr algn="ctr"/>
            <a:r>
              <a:rPr lang="es-ES_tradnl" altLang="en-US" sz="3200" b="1"/>
              <a:t>Camino de coste mínimo en un grafo multietapa</a:t>
            </a:r>
          </a:p>
        </p:txBody>
      </p:sp>
      <p:sp>
        <p:nvSpPr>
          <p:cNvPr id="97282" name="Rectangle 2">
            <a:extLst>
              <a:ext uri="{FF2B5EF4-FFF2-40B4-BE49-F238E27FC236}">
                <a16:creationId xmlns:a16="http://schemas.microsoft.com/office/drawing/2014/main" id="{498C5A28-EAF1-4AE6-AD03-D006756FE243}"/>
              </a:ext>
            </a:extLst>
          </p:cNvPr>
          <p:cNvSpPr>
            <a:spLocks noGrp="1"/>
          </p:cNvSpPr>
          <p:nvPr>
            <p:ph idx="1"/>
          </p:nvPr>
        </p:nvSpPr>
        <p:spPr>
          <a:xfrm>
            <a:off x="1640882" y="1481281"/>
            <a:ext cx="10002477" cy="1776747"/>
          </a:xfrm>
        </p:spPr>
        <p:txBody>
          <a:bodyPr>
            <a:normAutofit/>
          </a:bodyPr>
          <a:lstStyle/>
          <a:p>
            <a:pPr lvl="1"/>
            <a:r>
              <a:rPr lang="es-ES_tradnl" altLang="en-US" dirty="0"/>
              <a:t>Falta almacenar las decisiones hechas en cada etapa que minimizan el coste:</a:t>
            </a:r>
          </a:p>
          <a:p>
            <a:pPr lvl="2"/>
            <a:r>
              <a:rPr lang="es-ES_tradnl" altLang="en-US" sz="1800" dirty="0"/>
              <a:t>Sea </a:t>
            </a:r>
            <a:r>
              <a:rPr lang="es-ES_tradnl" altLang="en-US" sz="1800" i="1" dirty="0"/>
              <a:t>D</a:t>
            </a:r>
            <a:r>
              <a:rPr lang="es-ES_tradnl" altLang="en-US" sz="1800" dirty="0"/>
              <a:t>(</a:t>
            </a:r>
            <a:r>
              <a:rPr lang="es-ES_tradnl" altLang="en-US" sz="1800" i="1" dirty="0" err="1"/>
              <a:t>i</a:t>
            </a:r>
            <a:r>
              <a:rPr lang="es-ES_tradnl" altLang="en-US" sz="1800" dirty="0" err="1"/>
              <a:t>,</a:t>
            </a:r>
            <a:r>
              <a:rPr lang="es-ES_tradnl" altLang="en-US" sz="1800" i="1" dirty="0" err="1"/>
              <a:t>j</a:t>
            </a:r>
            <a:r>
              <a:rPr lang="es-ES_tradnl" altLang="en-US" sz="1800" dirty="0"/>
              <a:t>) el valor de </a:t>
            </a:r>
            <a:r>
              <a:rPr lang="es-ES_tradnl" altLang="en-US" sz="1800" i="1" dirty="0"/>
              <a:t>l</a:t>
            </a:r>
            <a:r>
              <a:rPr lang="es-ES_tradnl" altLang="en-US" sz="1800" dirty="0"/>
              <a:t> que minimiza</a:t>
            </a:r>
          </a:p>
          <a:p>
            <a:pPr lvl="2">
              <a:buFont typeface="Monotype Sorts"/>
              <a:buNone/>
            </a:pPr>
            <a:endParaRPr lang="es-ES_tradnl" altLang="en-US" sz="1800" dirty="0"/>
          </a:p>
          <a:p>
            <a:pPr lvl="2"/>
            <a:r>
              <a:rPr lang="es-ES_tradnl" altLang="en-US" sz="1800" dirty="0"/>
              <a:t>Entonces el camino de coste mínimo es:</a:t>
            </a:r>
          </a:p>
          <a:p>
            <a:pPr lvl="2">
              <a:buFont typeface="Monotype Sorts"/>
              <a:buNone/>
            </a:pPr>
            <a:r>
              <a:rPr lang="es-ES_tradnl" altLang="en-US" sz="1800" dirty="0"/>
              <a:t>	</a:t>
            </a:r>
            <a:r>
              <a:rPr lang="es-ES_tradnl" altLang="en-US" sz="1800" i="1" dirty="0"/>
              <a:t>v</a:t>
            </a:r>
            <a:r>
              <a:rPr lang="es-ES_tradnl" altLang="en-US" sz="1800" baseline="-25000" dirty="0"/>
              <a:t>1</a:t>
            </a:r>
            <a:r>
              <a:rPr lang="es-ES_tradnl" altLang="en-US" sz="1800" dirty="0"/>
              <a:t>=1; </a:t>
            </a:r>
            <a:r>
              <a:rPr lang="es-ES_tradnl" altLang="en-US" sz="1800" i="1" dirty="0"/>
              <a:t>v</a:t>
            </a:r>
            <a:r>
              <a:rPr lang="es-ES_tradnl" altLang="en-US" sz="1800" baseline="-25000" dirty="0"/>
              <a:t>2</a:t>
            </a:r>
            <a:r>
              <a:rPr lang="es-ES_tradnl" altLang="en-US" sz="1800" dirty="0"/>
              <a:t>=</a:t>
            </a:r>
            <a:r>
              <a:rPr lang="es-ES_tradnl" altLang="en-US" sz="1800" i="1" dirty="0"/>
              <a:t>D</a:t>
            </a:r>
            <a:r>
              <a:rPr lang="es-ES_tradnl" altLang="en-US" sz="1800" dirty="0"/>
              <a:t>(1,1); </a:t>
            </a:r>
            <a:r>
              <a:rPr lang="es-ES_tradnl" altLang="en-US" sz="1800" i="1" dirty="0"/>
              <a:t>v</a:t>
            </a:r>
            <a:r>
              <a:rPr lang="es-ES_tradnl" altLang="en-US" sz="1800" baseline="-25000" dirty="0"/>
              <a:t>3</a:t>
            </a:r>
            <a:r>
              <a:rPr lang="es-ES_tradnl" altLang="en-US" sz="1800" dirty="0"/>
              <a:t>=</a:t>
            </a:r>
            <a:r>
              <a:rPr lang="es-ES_tradnl" altLang="en-US" sz="1800" i="1" dirty="0"/>
              <a:t>D</a:t>
            </a:r>
            <a:r>
              <a:rPr lang="es-ES_tradnl" altLang="en-US" sz="1800" dirty="0"/>
              <a:t>(2,</a:t>
            </a:r>
            <a:r>
              <a:rPr lang="es-ES_tradnl" altLang="en-US" sz="1800" i="1" dirty="0"/>
              <a:t>D</a:t>
            </a:r>
            <a:r>
              <a:rPr lang="es-ES_tradnl" altLang="en-US" sz="1800" dirty="0"/>
              <a:t>(1,1)); etc.</a:t>
            </a:r>
          </a:p>
        </p:txBody>
      </p:sp>
      <p:sp>
        <p:nvSpPr>
          <p:cNvPr id="97284" name="Rectangle 4">
            <a:extLst>
              <a:ext uri="{FF2B5EF4-FFF2-40B4-BE49-F238E27FC236}">
                <a16:creationId xmlns:a16="http://schemas.microsoft.com/office/drawing/2014/main" id="{95E16ECB-44AF-4F5C-A127-DCC7CFA52915}"/>
              </a:ext>
            </a:extLst>
          </p:cNvPr>
          <p:cNvSpPr>
            <a:spLocks noChangeArrowheads="1"/>
          </p:cNvSpPr>
          <p:nvPr/>
        </p:nvSpPr>
        <p:spPr bwMode="auto">
          <a:xfrm>
            <a:off x="2444750" y="2794001"/>
            <a:ext cx="31098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  </a:t>
            </a:r>
          </a:p>
        </p:txBody>
      </p:sp>
      <p:sp>
        <p:nvSpPr>
          <p:cNvPr id="97285" name="Rectangle 5">
            <a:extLst>
              <a:ext uri="{FF2B5EF4-FFF2-40B4-BE49-F238E27FC236}">
                <a16:creationId xmlns:a16="http://schemas.microsoft.com/office/drawing/2014/main" id="{A59BDA0F-194B-4E0C-8064-84F60884A68D}"/>
              </a:ext>
            </a:extLst>
          </p:cNvPr>
          <p:cNvSpPr>
            <a:spLocks noChangeArrowheads="1"/>
          </p:cNvSpPr>
          <p:nvPr/>
        </p:nvSpPr>
        <p:spPr bwMode="auto">
          <a:xfrm>
            <a:off x="2444750" y="2794001"/>
            <a:ext cx="31098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  </a:t>
            </a:r>
          </a:p>
        </p:txBody>
      </p:sp>
      <p:grpSp>
        <p:nvGrpSpPr>
          <p:cNvPr id="97286" name="Group 22">
            <a:extLst>
              <a:ext uri="{FF2B5EF4-FFF2-40B4-BE49-F238E27FC236}">
                <a16:creationId xmlns:a16="http://schemas.microsoft.com/office/drawing/2014/main" id="{2DECB387-9F87-469E-9CDE-1FD138FA582D}"/>
              </a:ext>
            </a:extLst>
          </p:cNvPr>
          <p:cNvGrpSpPr>
            <a:grpSpLocks/>
          </p:cNvGrpSpPr>
          <p:nvPr/>
        </p:nvGrpSpPr>
        <p:grpSpPr bwMode="auto">
          <a:xfrm>
            <a:off x="3595689" y="2112964"/>
            <a:ext cx="2517775" cy="388937"/>
            <a:chOff x="979" y="1923"/>
            <a:chExt cx="1189" cy="353"/>
          </a:xfrm>
        </p:grpSpPr>
        <p:sp>
          <p:nvSpPr>
            <p:cNvPr id="97360" name="Rectangle 6">
              <a:extLst>
                <a:ext uri="{FF2B5EF4-FFF2-40B4-BE49-F238E27FC236}">
                  <a16:creationId xmlns:a16="http://schemas.microsoft.com/office/drawing/2014/main" id="{F15A40C1-3A0B-42DB-B3BC-83E163479289}"/>
                </a:ext>
              </a:extLst>
            </p:cNvPr>
            <p:cNvSpPr>
              <a:spLocks noChangeArrowheads="1"/>
            </p:cNvSpPr>
            <p:nvPr/>
          </p:nvSpPr>
          <p:spPr bwMode="auto">
            <a:xfrm>
              <a:off x="979" y="1942"/>
              <a:ext cx="14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c</a:t>
              </a:r>
            </a:p>
          </p:txBody>
        </p:sp>
        <p:sp>
          <p:nvSpPr>
            <p:cNvPr id="97361" name="Rectangle 7">
              <a:extLst>
                <a:ext uri="{FF2B5EF4-FFF2-40B4-BE49-F238E27FC236}">
                  <a16:creationId xmlns:a16="http://schemas.microsoft.com/office/drawing/2014/main" id="{7E80BD01-9BE3-439D-81BE-0C43D89D66E4}"/>
                </a:ext>
              </a:extLst>
            </p:cNvPr>
            <p:cNvSpPr>
              <a:spLocks noChangeArrowheads="1"/>
            </p:cNvSpPr>
            <p:nvPr/>
          </p:nvSpPr>
          <p:spPr bwMode="auto">
            <a:xfrm>
              <a:off x="1051" y="1942"/>
              <a:ext cx="12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sp>
          <p:nvSpPr>
            <p:cNvPr id="97362" name="Rectangle 8">
              <a:extLst>
                <a:ext uri="{FF2B5EF4-FFF2-40B4-BE49-F238E27FC236}">
                  <a16:creationId xmlns:a16="http://schemas.microsoft.com/office/drawing/2014/main" id="{CC7E870E-4AD7-4DF0-A0FE-909C6343B192}"/>
                </a:ext>
              </a:extLst>
            </p:cNvPr>
            <p:cNvSpPr>
              <a:spLocks noChangeArrowheads="1"/>
            </p:cNvSpPr>
            <p:nvPr/>
          </p:nvSpPr>
          <p:spPr bwMode="auto">
            <a:xfrm>
              <a:off x="1123" y="1942"/>
              <a:ext cx="11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j</a:t>
              </a:r>
            </a:p>
          </p:txBody>
        </p:sp>
        <p:sp>
          <p:nvSpPr>
            <p:cNvPr id="97363" name="Rectangle 9">
              <a:extLst>
                <a:ext uri="{FF2B5EF4-FFF2-40B4-BE49-F238E27FC236}">
                  <a16:creationId xmlns:a16="http://schemas.microsoft.com/office/drawing/2014/main" id="{8C80610A-EE21-4634-8337-95228F12F7D8}"/>
                </a:ext>
              </a:extLst>
            </p:cNvPr>
            <p:cNvSpPr>
              <a:spLocks noChangeArrowheads="1"/>
            </p:cNvSpPr>
            <p:nvPr/>
          </p:nvSpPr>
          <p:spPr bwMode="auto">
            <a:xfrm>
              <a:off x="1179" y="1942"/>
              <a:ext cx="11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sp>
          <p:nvSpPr>
            <p:cNvPr id="97364" name="Rectangle 10">
              <a:extLst>
                <a:ext uri="{FF2B5EF4-FFF2-40B4-BE49-F238E27FC236}">
                  <a16:creationId xmlns:a16="http://schemas.microsoft.com/office/drawing/2014/main" id="{A04F3151-E550-47EA-8D91-F171F11FC347}"/>
                </a:ext>
              </a:extLst>
            </p:cNvPr>
            <p:cNvSpPr>
              <a:spLocks noChangeArrowheads="1"/>
            </p:cNvSpPr>
            <p:nvPr/>
          </p:nvSpPr>
          <p:spPr bwMode="auto">
            <a:xfrm>
              <a:off x="1227" y="1942"/>
              <a:ext cx="11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l</a:t>
              </a:r>
            </a:p>
          </p:txBody>
        </p:sp>
        <p:sp>
          <p:nvSpPr>
            <p:cNvPr id="97365" name="Rectangle 11">
              <a:extLst>
                <a:ext uri="{FF2B5EF4-FFF2-40B4-BE49-F238E27FC236}">
                  <a16:creationId xmlns:a16="http://schemas.microsoft.com/office/drawing/2014/main" id="{D27771BD-D781-4D4B-AF41-6D5BCAC5C674}"/>
                </a:ext>
              </a:extLst>
            </p:cNvPr>
            <p:cNvSpPr>
              <a:spLocks noChangeArrowheads="1"/>
            </p:cNvSpPr>
            <p:nvPr/>
          </p:nvSpPr>
          <p:spPr bwMode="auto">
            <a:xfrm>
              <a:off x="1275" y="1942"/>
              <a:ext cx="12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sp>
          <p:nvSpPr>
            <p:cNvPr id="97366" name="Rectangle 12">
              <a:extLst>
                <a:ext uri="{FF2B5EF4-FFF2-40B4-BE49-F238E27FC236}">
                  <a16:creationId xmlns:a16="http://schemas.microsoft.com/office/drawing/2014/main" id="{680E6648-E67E-4CCF-B781-5F821B2A2887}"/>
                </a:ext>
              </a:extLst>
            </p:cNvPr>
            <p:cNvSpPr>
              <a:spLocks noChangeArrowheads="1"/>
            </p:cNvSpPr>
            <p:nvPr/>
          </p:nvSpPr>
          <p:spPr bwMode="auto">
            <a:xfrm>
              <a:off x="1347" y="1942"/>
              <a:ext cx="14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Symbol" panose="05050102010706020507" pitchFamily="18" charset="2"/>
                </a:rPr>
                <a:t></a:t>
              </a:r>
            </a:p>
          </p:txBody>
        </p:sp>
        <p:sp>
          <p:nvSpPr>
            <p:cNvPr id="97367" name="Rectangle 13">
              <a:extLst>
                <a:ext uri="{FF2B5EF4-FFF2-40B4-BE49-F238E27FC236}">
                  <a16:creationId xmlns:a16="http://schemas.microsoft.com/office/drawing/2014/main" id="{A6DB1770-8405-43DB-902A-7D3C35DCF5B5}"/>
                </a:ext>
              </a:extLst>
            </p:cNvPr>
            <p:cNvSpPr>
              <a:spLocks noChangeArrowheads="1"/>
            </p:cNvSpPr>
            <p:nvPr/>
          </p:nvSpPr>
          <p:spPr bwMode="auto">
            <a:xfrm>
              <a:off x="1443" y="1942"/>
              <a:ext cx="165"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C</a:t>
              </a:r>
            </a:p>
          </p:txBody>
        </p:sp>
        <p:sp>
          <p:nvSpPr>
            <p:cNvPr id="97368" name="Rectangle 14">
              <a:extLst>
                <a:ext uri="{FF2B5EF4-FFF2-40B4-BE49-F238E27FC236}">
                  <a16:creationId xmlns:a16="http://schemas.microsoft.com/office/drawing/2014/main" id="{3E800215-2FAC-4096-A4B3-7E46A543EC82}"/>
                </a:ext>
              </a:extLst>
            </p:cNvPr>
            <p:cNvSpPr>
              <a:spLocks noChangeArrowheads="1"/>
            </p:cNvSpPr>
            <p:nvPr/>
          </p:nvSpPr>
          <p:spPr bwMode="auto">
            <a:xfrm>
              <a:off x="1539" y="1923"/>
              <a:ext cx="12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dirty="0">
                  <a:solidFill>
                    <a:srgbClr val="000000"/>
                  </a:solidFill>
                  <a:latin typeface="Symbol" panose="05050102010706020507" pitchFamily="18" charset="2"/>
                </a:rPr>
                <a:t></a:t>
              </a:r>
            </a:p>
          </p:txBody>
        </p:sp>
        <p:sp>
          <p:nvSpPr>
            <p:cNvPr id="97369" name="Rectangle 15">
              <a:extLst>
                <a:ext uri="{FF2B5EF4-FFF2-40B4-BE49-F238E27FC236}">
                  <a16:creationId xmlns:a16="http://schemas.microsoft.com/office/drawing/2014/main" id="{366B304D-AD27-448D-8C75-052462747766}"/>
                </a:ext>
              </a:extLst>
            </p:cNvPr>
            <p:cNvSpPr>
              <a:spLocks noChangeArrowheads="1"/>
            </p:cNvSpPr>
            <p:nvPr/>
          </p:nvSpPr>
          <p:spPr bwMode="auto">
            <a:xfrm>
              <a:off x="1611" y="1942"/>
              <a:ext cx="12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sp>
          <p:nvSpPr>
            <p:cNvPr id="97370" name="Rectangle 16">
              <a:extLst>
                <a:ext uri="{FF2B5EF4-FFF2-40B4-BE49-F238E27FC236}">
                  <a16:creationId xmlns:a16="http://schemas.microsoft.com/office/drawing/2014/main" id="{C784D252-BEEF-4099-89FD-CAEB1AB2C91C}"/>
                </a:ext>
              </a:extLst>
            </p:cNvPr>
            <p:cNvSpPr>
              <a:spLocks noChangeArrowheads="1"/>
            </p:cNvSpPr>
            <p:nvPr/>
          </p:nvSpPr>
          <p:spPr bwMode="auto">
            <a:xfrm>
              <a:off x="1659" y="1942"/>
              <a:ext cx="11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i</a:t>
              </a:r>
            </a:p>
          </p:txBody>
        </p:sp>
        <p:sp>
          <p:nvSpPr>
            <p:cNvPr id="97371" name="Rectangle 17">
              <a:extLst>
                <a:ext uri="{FF2B5EF4-FFF2-40B4-BE49-F238E27FC236}">
                  <a16:creationId xmlns:a16="http://schemas.microsoft.com/office/drawing/2014/main" id="{5AE7F22F-7E00-43C0-ACB7-4C14E8285243}"/>
                </a:ext>
              </a:extLst>
            </p:cNvPr>
            <p:cNvSpPr>
              <a:spLocks noChangeArrowheads="1"/>
            </p:cNvSpPr>
            <p:nvPr/>
          </p:nvSpPr>
          <p:spPr bwMode="auto">
            <a:xfrm>
              <a:off x="1731" y="1942"/>
              <a:ext cx="14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Symbol" panose="05050102010706020507" pitchFamily="18" charset="2"/>
                </a:rPr>
                <a:t></a:t>
              </a:r>
            </a:p>
          </p:txBody>
        </p:sp>
        <p:sp>
          <p:nvSpPr>
            <p:cNvPr id="97372" name="Rectangle 18">
              <a:extLst>
                <a:ext uri="{FF2B5EF4-FFF2-40B4-BE49-F238E27FC236}">
                  <a16:creationId xmlns:a16="http://schemas.microsoft.com/office/drawing/2014/main" id="{6DF0AB10-B063-4E60-B02F-D273C490BD97}"/>
                </a:ext>
              </a:extLst>
            </p:cNvPr>
            <p:cNvSpPr>
              <a:spLocks noChangeArrowheads="1"/>
            </p:cNvSpPr>
            <p:nvPr/>
          </p:nvSpPr>
          <p:spPr bwMode="auto">
            <a:xfrm>
              <a:off x="1835" y="1942"/>
              <a:ext cx="14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1</a:t>
              </a:r>
            </a:p>
          </p:txBody>
        </p:sp>
        <p:sp>
          <p:nvSpPr>
            <p:cNvPr id="97373" name="Rectangle 19">
              <a:extLst>
                <a:ext uri="{FF2B5EF4-FFF2-40B4-BE49-F238E27FC236}">
                  <a16:creationId xmlns:a16="http://schemas.microsoft.com/office/drawing/2014/main" id="{138914BD-3ACC-4057-80E7-90CC1908EC52}"/>
                </a:ext>
              </a:extLst>
            </p:cNvPr>
            <p:cNvSpPr>
              <a:spLocks noChangeArrowheads="1"/>
            </p:cNvSpPr>
            <p:nvPr/>
          </p:nvSpPr>
          <p:spPr bwMode="auto">
            <a:xfrm>
              <a:off x="1915" y="1942"/>
              <a:ext cx="11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sp>
          <p:nvSpPr>
            <p:cNvPr id="97374" name="Rectangle 20">
              <a:extLst>
                <a:ext uri="{FF2B5EF4-FFF2-40B4-BE49-F238E27FC236}">
                  <a16:creationId xmlns:a16="http://schemas.microsoft.com/office/drawing/2014/main" id="{4614D6DC-3E80-47AD-A70A-3F02A7C9E781}"/>
                </a:ext>
              </a:extLst>
            </p:cNvPr>
            <p:cNvSpPr>
              <a:spLocks noChangeArrowheads="1"/>
            </p:cNvSpPr>
            <p:nvPr/>
          </p:nvSpPr>
          <p:spPr bwMode="auto">
            <a:xfrm>
              <a:off x="1963" y="1942"/>
              <a:ext cx="11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solidFill>
                    <a:srgbClr val="000000"/>
                  </a:solidFill>
                  <a:latin typeface="Arial" panose="020B0604020202020204" pitchFamily="34" charset="0"/>
                </a:rPr>
                <a:t>l</a:t>
              </a:r>
            </a:p>
          </p:txBody>
        </p:sp>
        <p:sp>
          <p:nvSpPr>
            <p:cNvPr id="97375" name="Rectangle 21">
              <a:extLst>
                <a:ext uri="{FF2B5EF4-FFF2-40B4-BE49-F238E27FC236}">
                  <a16:creationId xmlns:a16="http://schemas.microsoft.com/office/drawing/2014/main" id="{9AEF26CD-DBA3-4755-8363-4CFF435E41F7}"/>
                </a:ext>
              </a:extLst>
            </p:cNvPr>
            <p:cNvSpPr>
              <a:spLocks noChangeArrowheads="1"/>
            </p:cNvSpPr>
            <p:nvPr/>
          </p:nvSpPr>
          <p:spPr bwMode="auto">
            <a:xfrm>
              <a:off x="2011" y="1942"/>
              <a:ext cx="15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000000"/>
                  </a:solidFill>
                  <a:latin typeface="Arial" panose="020B0604020202020204" pitchFamily="34" charset="0"/>
                </a:rPr>
                <a:t>).</a:t>
              </a:r>
            </a:p>
          </p:txBody>
        </p:sp>
      </p:grpSp>
      <p:grpSp>
        <p:nvGrpSpPr>
          <p:cNvPr id="97287" name="Group 90">
            <a:extLst>
              <a:ext uri="{FF2B5EF4-FFF2-40B4-BE49-F238E27FC236}">
                <a16:creationId xmlns:a16="http://schemas.microsoft.com/office/drawing/2014/main" id="{911AA090-9E81-4D2B-846A-9C6DF0494C61}"/>
              </a:ext>
            </a:extLst>
          </p:cNvPr>
          <p:cNvGrpSpPr>
            <a:grpSpLocks/>
          </p:cNvGrpSpPr>
          <p:nvPr/>
        </p:nvGrpSpPr>
        <p:grpSpPr bwMode="auto">
          <a:xfrm>
            <a:off x="3376613" y="3213100"/>
            <a:ext cx="6896100" cy="1484137"/>
            <a:chOff x="875" y="2838"/>
            <a:chExt cx="3250" cy="1240"/>
          </a:xfrm>
        </p:grpSpPr>
        <p:grpSp>
          <p:nvGrpSpPr>
            <p:cNvPr id="97293" name="Group 25">
              <a:extLst>
                <a:ext uri="{FF2B5EF4-FFF2-40B4-BE49-F238E27FC236}">
                  <a16:creationId xmlns:a16="http://schemas.microsoft.com/office/drawing/2014/main" id="{6AB8F5DD-BDB2-48D7-8EC5-559CD1B02D20}"/>
                </a:ext>
              </a:extLst>
            </p:cNvPr>
            <p:cNvGrpSpPr>
              <a:grpSpLocks/>
            </p:cNvGrpSpPr>
            <p:nvPr/>
          </p:nvGrpSpPr>
          <p:grpSpPr bwMode="auto">
            <a:xfrm>
              <a:off x="3540" y="3420"/>
              <a:ext cx="256" cy="306"/>
              <a:chOff x="3540" y="3420"/>
              <a:chExt cx="256" cy="306"/>
            </a:xfrm>
          </p:grpSpPr>
          <p:sp>
            <p:nvSpPr>
              <p:cNvPr id="97358" name="Rectangle 23">
                <a:extLst>
                  <a:ext uri="{FF2B5EF4-FFF2-40B4-BE49-F238E27FC236}">
                    <a16:creationId xmlns:a16="http://schemas.microsoft.com/office/drawing/2014/main" id="{C6D84FCD-FAFB-4158-81E7-BC5AF213ED33}"/>
                  </a:ext>
                </a:extLst>
              </p:cNvPr>
              <p:cNvSpPr>
                <a:spLocks noChangeArrowheads="1"/>
              </p:cNvSpPr>
              <p:nvPr/>
            </p:nvSpPr>
            <p:spPr bwMode="auto">
              <a:xfrm>
                <a:off x="3547" y="3420"/>
                <a:ext cx="20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10</a:t>
                </a:r>
              </a:p>
            </p:txBody>
          </p:sp>
          <p:sp>
            <p:nvSpPr>
              <p:cNvPr id="97359" name="Oval 24">
                <a:extLst>
                  <a:ext uri="{FF2B5EF4-FFF2-40B4-BE49-F238E27FC236}">
                    <a16:creationId xmlns:a16="http://schemas.microsoft.com/office/drawing/2014/main" id="{3C3EE5D1-5793-43EF-8FC9-75C22E0211C7}"/>
                  </a:ext>
                </a:extLst>
              </p:cNvPr>
              <p:cNvSpPr>
                <a:spLocks noChangeArrowheads="1"/>
              </p:cNvSpPr>
              <p:nvPr/>
            </p:nvSpPr>
            <p:spPr bwMode="auto">
              <a:xfrm>
                <a:off x="3540" y="344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4" name="Group 28">
              <a:extLst>
                <a:ext uri="{FF2B5EF4-FFF2-40B4-BE49-F238E27FC236}">
                  <a16:creationId xmlns:a16="http://schemas.microsoft.com/office/drawing/2014/main" id="{FEDDEF32-2050-4FC5-B794-095EA65414F0}"/>
                </a:ext>
              </a:extLst>
            </p:cNvPr>
            <p:cNvGrpSpPr>
              <a:grpSpLocks/>
            </p:cNvGrpSpPr>
            <p:nvPr/>
          </p:nvGrpSpPr>
          <p:grpSpPr bwMode="auto">
            <a:xfrm>
              <a:off x="1092" y="3420"/>
              <a:ext cx="256" cy="306"/>
              <a:chOff x="1092" y="3420"/>
              <a:chExt cx="256" cy="306"/>
            </a:xfrm>
          </p:grpSpPr>
          <p:sp>
            <p:nvSpPr>
              <p:cNvPr id="97356" name="Rectangle 26">
                <a:extLst>
                  <a:ext uri="{FF2B5EF4-FFF2-40B4-BE49-F238E27FC236}">
                    <a16:creationId xmlns:a16="http://schemas.microsoft.com/office/drawing/2014/main" id="{CB3825B7-D499-4F56-888E-2F89FA4E3FEA}"/>
                  </a:ext>
                </a:extLst>
              </p:cNvPr>
              <p:cNvSpPr>
                <a:spLocks noChangeArrowheads="1"/>
              </p:cNvSpPr>
              <p:nvPr/>
            </p:nvSpPr>
            <p:spPr bwMode="auto">
              <a:xfrm>
                <a:off x="1123" y="3420"/>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1</a:t>
                </a:r>
              </a:p>
            </p:txBody>
          </p:sp>
          <p:sp>
            <p:nvSpPr>
              <p:cNvPr id="97357" name="Oval 27">
                <a:extLst>
                  <a:ext uri="{FF2B5EF4-FFF2-40B4-BE49-F238E27FC236}">
                    <a16:creationId xmlns:a16="http://schemas.microsoft.com/office/drawing/2014/main" id="{2A1ACFC8-2E04-4C15-B982-E0C0C182B412}"/>
                  </a:ext>
                </a:extLst>
              </p:cNvPr>
              <p:cNvSpPr>
                <a:spLocks noChangeArrowheads="1"/>
              </p:cNvSpPr>
              <p:nvPr/>
            </p:nvSpPr>
            <p:spPr bwMode="auto">
              <a:xfrm>
                <a:off x="1092" y="344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5" name="Group 31">
              <a:extLst>
                <a:ext uri="{FF2B5EF4-FFF2-40B4-BE49-F238E27FC236}">
                  <a16:creationId xmlns:a16="http://schemas.microsoft.com/office/drawing/2014/main" id="{09A6B726-3CEF-4FAA-831F-22D6194A965B}"/>
                </a:ext>
              </a:extLst>
            </p:cNvPr>
            <p:cNvGrpSpPr>
              <a:grpSpLocks/>
            </p:cNvGrpSpPr>
            <p:nvPr/>
          </p:nvGrpSpPr>
          <p:grpSpPr bwMode="auto">
            <a:xfrm>
              <a:off x="1704" y="3068"/>
              <a:ext cx="256" cy="306"/>
              <a:chOff x="1704" y="3068"/>
              <a:chExt cx="256" cy="306"/>
            </a:xfrm>
          </p:grpSpPr>
          <p:sp>
            <p:nvSpPr>
              <p:cNvPr id="97354" name="Rectangle 29">
                <a:extLst>
                  <a:ext uri="{FF2B5EF4-FFF2-40B4-BE49-F238E27FC236}">
                    <a16:creationId xmlns:a16="http://schemas.microsoft.com/office/drawing/2014/main" id="{C661F71E-2419-41D0-B7BC-2976435E91B3}"/>
                  </a:ext>
                </a:extLst>
              </p:cNvPr>
              <p:cNvSpPr>
                <a:spLocks noChangeArrowheads="1"/>
              </p:cNvSpPr>
              <p:nvPr/>
            </p:nvSpPr>
            <p:spPr bwMode="auto">
              <a:xfrm>
                <a:off x="1735" y="3068"/>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2</a:t>
                </a:r>
              </a:p>
            </p:txBody>
          </p:sp>
          <p:sp>
            <p:nvSpPr>
              <p:cNvPr id="97355" name="Oval 30">
                <a:extLst>
                  <a:ext uri="{FF2B5EF4-FFF2-40B4-BE49-F238E27FC236}">
                    <a16:creationId xmlns:a16="http://schemas.microsoft.com/office/drawing/2014/main" id="{D85336D2-0DA3-4D04-9A22-3C84DD364EE3}"/>
                  </a:ext>
                </a:extLst>
              </p:cNvPr>
              <p:cNvSpPr>
                <a:spLocks noChangeArrowheads="1"/>
              </p:cNvSpPr>
              <p:nvPr/>
            </p:nvSpPr>
            <p:spPr bwMode="auto">
              <a:xfrm>
                <a:off x="1704" y="309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6" name="Group 34">
              <a:extLst>
                <a:ext uri="{FF2B5EF4-FFF2-40B4-BE49-F238E27FC236}">
                  <a16:creationId xmlns:a16="http://schemas.microsoft.com/office/drawing/2014/main" id="{5B8BB04C-C2FD-457A-9FA2-B5637355848A}"/>
                </a:ext>
              </a:extLst>
            </p:cNvPr>
            <p:cNvGrpSpPr>
              <a:grpSpLocks/>
            </p:cNvGrpSpPr>
            <p:nvPr/>
          </p:nvGrpSpPr>
          <p:grpSpPr bwMode="auto">
            <a:xfrm>
              <a:off x="1704" y="3420"/>
              <a:ext cx="256" cy="306"/>
              <a:chOff x="1704" y="3420"/>
              <a:chExt cx="256" cy="306"/>
            </a:xfrm>
          </p:grpSpPr>
          <p:sp>
            <p:nvSpPr>
              <p:cNvPr id="97352" name="Rectangle 32">
                <a:extLst>
                  <a:ext uri="{FF2B5EF4-FFF2-40B4-BE49-F238E27FC236}">
                    <a16:creationId xmlns:a16="http://schemas.microsoft.com/office/drawing/2014/main" id="{325E0F5F-55A6-4881-B412-1D5A88E031AD}"/>
                  </a:ext>
                </a:extLst>
              </p:cNvPr>
              <p:cNvSpPr>
                <a:spLocks noChangeArrowheads="1"/>
              </p:cNvSpPr>
              <p:nvPr/>
            </p:nvSpPr>
            <p:spPr bwMode="auto">
              <a:xfrm>
                <a:off x="1735" y="3420"/>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3</a:t>
                </a:r>
              </a:p>
            </p:txBody>
          </p:sp>
          <p:sp>
            <p:nvSpPr>
              <p:cNvPr id="97353" name="Oval 33">
                <a:extLst>
                  <a:ext uri="{FF2B5EF4-FFF2-40B4-BE49-F238E27FC236}">
                    <a16:creationId xmlns:a16="http://schemas.microsoft.com/office/drawing/2014/main" id="{D15E7659-ECBB-4B65-BF73-89198FC927A3}"/>
                  </a:ext>
                </a:extLst>
              </p:cNvPr>
              <p:cNvSpPr>
                <a:spLocks noChangeArrowheads="1"/>
              </p:cNvSpPr>
              <p:nvPr/>
            </p:nvSpPr>
            <p:spPr bwMode="auto">
              <a:xfrm>
                <a:off x="1704" y="344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7" name="Group 37">
              <a:extLst>
                <a:ext uri="{FF2B5EF4-FFF2-40B4-BE49-F238E27FC236}">
                  <a16:creationId xmlns:a16="http://schemas.microsoft.com/office/drawing/2014/main" id="{55F685F8-B84D-4395-B27F-CAAFC8828CE5}"/>
                </a:ext>
              </a:extLst>
            </p:cNvPr>
            <p:cNvGrpSpPr>
              <a:grpSpLocks/>
            </p:cNvGrpSpPr>
            <p:nvPr/>
          </p:nvGrpSpPr>
          <p:grpSpPr bwMode="auto">
            <a:xfrm>
              <a:off x="1704" y="3772"/>
              <a:ext cx="256" cy="306"/>
              <a:chOff x="1704" y="3772"/>
              <a:chExt cx="256" cy="306"/>
            </a:xfrm>
          </p:grpSpPr>
          <p:sp>
            <p:nvSpPr>
              <p:cNvPr id="97350" name="Rectangle 35">
                <a:extLst>
                  <a:ext uri="{FF2B5EF4-FFF2-40B4-BE49-F238E27FC236}">
                    <a16:creationId xmlns:a16="http://schemas.microsoft.com/office/drawing/2014/main" id="{008ACFF8-C71C-411A-8A8E-43C1D38C7A2D}"/>
                  </a:ext>
                </a:extLst>
              </p:cNvPr>
              <p:cNvSpPr>
                <a:spLocks noChangeArrowheads="1"/>
              </p:cNvSpPr>
              <p:nvPr/>
            </p:nvSpPr>
            <p:spPr bwMode="auto">
              <a:xfrm>
                <a:off x="1735" y="3772"/>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4</a:t>
                </a:r>
              </a:p>
            </p:txBody>
          </p:sp>
          <p:sp>
            <p:nvSpPr>
              <p:cNvPr id="97351" name="Oval 36">
                <a:extLst>
                  <a:ext uri="{FF2B5EF4-FFF2-40B4-BE49-F238E27FC236}">
                    <a16:creationId xmlns:a16="http://schemas.microsoft.com/office/drawing/2014/main" id="{AB63A421-C582-4502-9FBC-6D7CF2BDA5D1}"/>
                  </a:ext>
                </a:extLst>
              </p:cNvPr>
              <p:cNvSpPr>
                <a:spLocks noChangeArrowheads="1"/>
              </p:cNvSpPr>
              <p:nvPr/>
            </p:nvSpPr>
            <p:spPr bwMode="auto">
              <a:xfrm>
                <a:off x="1704" y="379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8" name="Group 40">
              <a:extLst>
                <a:ext uri="{FF2B5EF4-FFF2-40B4-BE49-F238E27FC236}">
                  <a16:creationId xmlns:a16="http://schemas.microsoft.com/office/drawing/2014/main" id="{E64C1C27-B6D8-4064-AA58-7A4308D1F8FD}"/>
                </a:ext>
              </a:extLst>
            </p:cNvPr>
            <p:cNvGrpSpPr>
              <a:grpSpLocks/>
            </p:cNvGrpSpPr>
            <p:nvPr/>
          </p:nvGrpSpPr>
          <p:grpSpPr bwMode="auto">
            <a:xfrm>
              <a:off x="2288" y="3260"/>
              <a:ext cx="256" cy="306"/>
              <a:chOff x="2288" y="3260"/>
              <a:chExt cx="256" cy="306"/>
            </a:xfrm>
          </p:grpSpPr>
          <p:sp>
            <p:nvSpPr>
              <p:cNvPr id="97348" name="Rectangle 38">
                <a:extLst>
                  <a:ext uri="{FF2B5EF4-FFF2-40B4-BE49-F238E27FC236}">
                    <a16:creationId xmlns:a16="http://schemas.microsoft.com/office/drawing/2014/main" id="{49CDBDF8-D356-4F59-BCC8-F38B96AB4D31}"/>
                  </a:ext>
                </a:extLst>
              </p:cNvPr>
              <p:cNvSpPr>
                <a:spLocks noChangeArrowheads="1"/>
              </p:cNvSpPr>
              <p:nvPr/>
            </p:nvSpPr>
            <p:spPr bwMode="auto">
              <a:xfrm>
                <a:off x="2319" y="3260"/>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5</a:t>
                </a:r>
              </a:p>
            </p:txBody>
          </p:sp>
          <p:sp>
            <p:nvSpPr>
              <p:cNvPr id="97349" name="Oval 39">
                <a:extLst>
                  <a:ext uri="{FF2B5EF4-FFF2-40B4-BE49-F238E27FC236}">
                    <a16:creationId xmlns:a16="http://schemas.microsoft.com/office/drawing/2014/main" id="{9625F740-B31F-4C8A-B544-25D1CD89DB6E}"/>
                  </a:ext>
                </a:extLst>
              </p:cNvPr>
              <p:cNvSpPr>
                <a:spLocks noChangeArrowheads="1"/>
              </p:cNvSpPr>
              <p:nvPr/>
            </p:nvSpPr>
            <p:spPr bwMode="auto">
              <a:xfrm>
                <a:off x="2288" y="328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299" name="Group 43">
              <a:extLst>
                <a:ext uri="{FF2B5EF4-FFF2-40B4-BE49-F238E27FC236}">
                  <a16:creationId xmlns:a16="http://schemas.microsoft.com/office/drawing/2014/main" id="{B87EAA30-81BD-4883-959E-8AA40C00FBEE}"/>
                </a:ext>
              </a:extLst>
            </p:cNvPr>
            <p:cNvGrpSpPr>
              <a:grpSpLocks/>
            </p:cNvGrpSpPr>
            <p:nvPr/>
          </p:nvGrpSpPr>
          <p:grpSpPr bwMode="auto">
            <a:xfrm>
              <a:off x="2288" y="3612"/>
              <a:ext cx="256" cy="306"/>
              <a:chOff x="2288" y="3612"/>
              <a:chExt cx="256" cy="306"/>
            </a:xfrm>
          </p:grpSpPr>
          <p:sp>
            <p:nvSpPr>
              <p:cNvPr id="97346" name="Rectangle 41">
                <a:extLst>
                  <a:ext uri="{FF2B5EF4-FFF2-40B4-BE49-F238E27FC236}">
                    <a16:creationId xmlns:a16="http://schemas.microsoft.com/office/drawing/2014/main" id="{FCC45F99-330D-412E-BB23-098A01BA81D4}"/>
                  </a:ext>
                </a:extLst>
              </p:cNvPr>
              <p:cNvSpPr>
                <a:spLocks noChangeArrowheads="1"/>
              </p:cNvSpPr>
              <p:nvPr/>
            </p:nvSpPr>
            <p:spPr bwMode="auto">
              <a:xfrm>
                <a:off x="2319" y="3612"/>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6</a:t>
                </a:r>
              </a:p>
            </p:txBody>
          </p:sp>
          <p:sp>
            <p:nvSpPr>
              <p:cNvPr id="97347" name="Oval 42">
                <a:extLst>
                  <a:ext uri="{FF2B5EF4-FFF2-40B4-BE49-F238E27FC236}">
                    <a16:creationId xmlns:a16="http://schemas.microsoft.com/office/drawing/2014/main" id="{B7ACBC62-1D03-402A-A87E-24C40CAD9D33}"/>
                  </a:ext>
                </a:extLst>
              </p:cNvPr>
              <p:cNvSpPr>
                <a:spLocks noChangeArrowheads="1"/>
              </p:cNvSpPr>
              <p:nvPr/>
            </p:nvSpPr>
            <p:spPr bwMode="auto">
              <a:xfrm>
                <a:off x="2288" y="363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300" name="Group 46">
              <a:extLst>
                <a:ext uri="{FF2B5EF4-FFF2-40B4-BE49-F238E27FC236}">
                  <a16:creationId xmlns:a16="http://schemas.microsoft.com/office/drawing/2014/main" id="{31914FAB-186D-4BCB-8F9F-7435FA5FADE2}"/>
                </a:ext>
              </a:extLst>
            </p:cNvPr>
            <p:cNvGrpSpPr>
              <a:grpSpLocks/>
            </p:cNvGrpSpPr>
            <p:nvPr/>
          </p:nvGrpSpPr>
          <p:grpSpPr bwMode="auto">
            <a:xfrm>
              <a:off x="2864" y="3068"/>
              <a:ext cx="256" cy="306"/>
              <a:chOff x="2864" y="3068"/>
              <a:chExt cx="256" cy="306"/>
            </a:xfrm>
          </p:grpSpPr>
          <p:sp>
            <p:nvSpPr>
              <p:cNvPr id="97344" name="Rectangle 44">
                <a:extLst>
                  <a:ext uri="{FF2B5EF4-FFF2-40B4-BE49-F238E27FC236}">
                    <a16:creationId xmlns:a16="http://schemas.microsoft.com/office/drawing/2014/main" id="{258FAFE0-C5CC-4B23-A576-15B11D7418AE}"/>
                  </a:ext>
                </a:extLst>
              </p:cNvPr>
              <p:cNvSpPr>
                <a:spLocks noChangeArrowheads="1"/>
              </p:cNvSpPr>
              <p:nvPr/>
            </p:nvSpPr>
            <p:spPr bwMode="auto">
              <a:xfrm>
                <a:off x="2895" y="3068"/>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7</a:t>
                </a:r>
              </a:p>
            </p:txBody>
          </p:sp>
          <p:sp>
            <p:nvSpPr>
              <p:cNvPr id="97345" name="Oval 45">
                <a:extLst>
                  <a:ext uri="{FF2B5EF4-FFF2-40B4-BE49-F238E27FC236}">
                    <a16:creationId xmlns:a16="http://schemas.microsoft.com/office/drawing/2014/main" id="{CE686804-32BF-4992-AD09-32D72EC9E2C7}"/>
                  </a:ext>
                </a:extLst>
              </p:cNvPr>
              <p:cNvSpPr>
                <a:spLocks noChangeArrowheads="1"/>
              </p:cNvSpPr>
              <p:nvPr/>
            </p:nvSpPr>
            <p:spPr bwMode="auto">
              <a:xfrm>
                <a:off x="2864" y="3092"/>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301" name="Group 49">
              <a:extLst>
                <a:ext uri="{FF2B5EF4-FFF2-40B4-BE49-F238E27FC236}">
                  <a16:creationId xmlns:a16="http://schemas.microsoft.com/office/drawing/2014/main" id="{48A8F856-EA57-44DE-94C1-CA1D4FE89DFD}"/>
                </a:ext>
              </a:extLst>
            </p:cNvPr>
            <p:cNvGrpSpPr>
              <a:grpSpLocks/>
            </p:cNvGrpSpPr>
            <p:nvPr/>
          </p:nvGrpSpPr>
          <p:grpSpPr bwMode="auto">
            <a:xfrm>
              <a:off x="2864" y="3420"/>
              <a:ext cx="256" cy="306"/>
              <a:chOff x="2864" y="3420"/>
              <a:chExt cx="256" cy="306"/>
            </a:xfrm>
          </p:grpSpPr>
          <p:sp>
            <p:nvSpPr>
              <p:cNvPr id="97342" name="Rectangle 47">
                <a:extLst>
                  <a:ext uri="{FF2B5EF4-FFF2-40B4-BE49-F238E27FC236}">
                    <a16:creationId xmlns:a16="http://schemas.microsoft.com/office/drawing/2014/main" id="{E5A0D3D7-80A2-44E5-8E56-535E98F9FD8E}"/>
                  </a:ext>
                </a:extLst>
              </p:cNvPr>
              <p:cNvSpPr>
                <a:spLocks noChangeArrowheads="1"/>
              </p:cNvSpPr>
              <p:nvPr/>
            </p:nvSpPr>
            <p:spPr bwMode="auto">
              <a:xfrm>
                <a:off x="2895" y="3420"/>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8</a:t>
                </a:r>
              </a:p>
            </p:txBody>
          </p:sp>
          <p:sp>
            <p:nvSpPr>
              <p:cNvPr id="97343" name="Oval 48">
                <a:extLst>
                  <a:ext uri="{FF2B5EF4-FFF2-40B4-BE49-F238E27FC236}">
                    <a16:creationId xmlns:a16="http://schemas.microsoft.com/office/drawing/2014/main" id="{093B9D76-AA80-4C4B-80BD-027C6E06732E}"/>
                  </a:ext>
                </a:extLst>
              </p:cNvPr>
              <p:cNvSpPr>
                <a:spLocks noChangeArrowheads="1"/>
              </p:cNvSpPr>
              <p:nvPr/>
            </p:nvSpPr>
            <p:spPr bwMode="auto">
              <a:xfrm>
                <a:off x="2864" y="3444"/>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grpSp>
          <p:nvGrpSpPr>
            <p:cNvPr id="97302" name="Group 52">
              <a:extLst>
                <a:ext uri="{FF2B5EF4-FFF2-40B4-BE49-F238E27FC236}">
                  <a16:creationId xmlns:a16="http://schemas.microsoft.com/office/drawing/2014/main" id="{F0379BDB-78D0-4454-A74B-093F4AB509EE}"/>
                </a:ext>
              </a:extLst>
            </p:cNvPr>
            <p:cNvGrpSpPr>
              <a:grpSpLocks/>
            </p:cNvGrpSpPr>
            <p:nvPr/>
          </p:nvGrpSpPr>
          <p:grpSpPr bwMode="auto">
            <a:xfrm>
              <a:off x="2864" y="3772"/>
              <a:ext cx="256" cy="306"/>
              <a:chOff x="2864" y="3772"/>
              <a:chExt cx="256" cy="306"/>
            </a:xfrm>
          </p:grpSpPr>
          <p:sp>
            <p:nvSpPr>
              <p:cNvPr id="97340" name="Rectangle 50">
                <a:extLst>
                  <a:ext uri="{FF2B5EF4-FFF2-40B4-BE49-F238E27FC236}">
                    <a16:creationId xmlns:a16="http://schemas.microsoft.com/office/drawing/2014/main" id="{10C97EDD-077F-40FE-8E4C-E4B7E0D701B6}"/>
                  </a:ext>
                </a:extLst>
              </p:cNvPr>
              <p:cNvSpPr>
                <a:spLocks noChangeArrowheads="1"/>
              </p:cNvSpPr>
              <p:nvPr/>
            </p:nvSpPr>
            <p:spPr bwMode="auto">
              <a:xfrm>
                <a:off x="2895" y="3772"/>
                <a:ext cx="14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latin typeface="Arial" panose="020B0604020202020204" pitchFamily="34" charset="0"/>
                  </a:rPr>
                  <a:t>9</a:t>
                </a:r>
              </a:p>
            </p:txBody>
          </p:sp>
          <p:sp>
            <p:nvSpPr>
              <p:cNvPr id="97341" name="Oval 51">
                <a:extLst>
                  <a:ext uri="{FF2B5EF4-FFF2-40B4-BE49-F238E27FC236}">
                    <a16:creationId xmlns:a16="http://schemas.microsoft.com/office/drawing/2014/main" id="{2DCF846C-BEA2-4E04-B738-3F4983B6ADAD}"/>
                  </a:ext>
                </a:extLst>
              </p:cNvPr>
              <p:cNvSpPr>
                <a:spLocks noChangeArrowheads="1"/>
              </p:cNvSpPr>
              <p:nvPr/>
            </p:nvSpPr>
            <p:spPr bwMode="auto">
              <a:xfrm>
                <a:off x="2864" y="3796"/>
                <a:ext cx="256" cy="1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pSp>
        <p:sp>
          <p:nvSpPr>
            <p:cNvPr id="97303" name="Line 53">
              <a:extLst>
                <a:ext uri="{FF2B5EF4-FFF2-40B4-BE49-F238E27FC236}">
                  <a16:creationId xmlns:a16="http://schemas.microsoft.com/office/drawing/2014/main" id="{56B82E3C-17F9-4BB2-9C7C-441D63FB5D82}"/>
                </a:ext>
              </a:extLst>
            </p:cNvPr>
            <p:cNvSpPr>
              <a:spLocks noChangeShapeType="1"/>
            </p:cNvSpPr>
            <p:nvPr/>
          </p:nvSpPr>
          <p:spPr bwMode="auto">
            <a:xfrm flipV="1">
              <a:off x="1348" y="3208"/>
              <a:ext cx="356"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4" name="Line 54">
              <a:extLst>
                <a:ext uri="{FF2B5EF4-FFF2-40B4-BE49-F238E27FC236}">
                  <a16:creationId xmlns:a16="http://schemas.microsoft.com/office/drawing/2014/main" id="{1245E791-D37B-475F-B6FE-39BF144E0B34}"/>
                </a:ext>
              </a:extLst>
            </p:cNvPr>
            <p:cNvSpPr>
              <a:spLocks noChangeShapeType="1"/>
            </p:cNvSpPr>
            <p:nvPr/>
          </p:nvSpPr>
          <p:spPr bwMode="auto">
            <a:xfrm>
              <a:off x="1356" y="3520"/>
              <a:ext cx="3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5" name="Line 55">
              <a:extLst>
                <a:ext uri="{FF2B5EF4-FFF2-40B4-BE49-F238E27FC236}">
                  <a16:creationId xmlns:a16="http://schemas.microsoft.com/office/drawing/2014/main" id="{5BA6D350-C670-4A4E-9E11-E0404114F93C}"/>
                </a:ext>
              </a:extLst>
            </p:cNvPr>
            <p:cNvSpPr>
              <a:spLocks noChangeShapeType="1"/>
            </p:cNvSpPr>
            <p:nvPr/>
          </p:nvSpPr>
          <p:spPr bwMode="auto">
            <a:xfrm>
              <a:off x="1336" y="3568"/>
              <a:ext cx="376"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6" name="Line 56">
              <a:extLst>
                <a:ext uri="{FF2B5EF4-FFF2-40B4-BE49-F238E27FC236}">
                  <a16:creationId xmlns:a16="http://schemas.microsoft.com/office/drawing/2014/main" id="{02B45E26-4E5C-4B51-89C3-DAFE087FAC88}"/>
                </a:ext>
              </a:extLst>
            </p:cNvPr>
            <p:cNvSpPr>
              <a:spLocks noChangeShapeType="1"/>
            </p:cNvSpPr>
            <p:nvPr/>
          </p:nvSpPr>
          <p:spPr bwMode="auto">
            <a:xfrm>
              <a:off x="1964" y="3196"/>
              <a:ext cx="324"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7" name="Line 57">
              <a:extLst>
                <a:ext uri="{FF2B5EF4-FFF2-40B4-BE49-F238E27FC236}">
                  <a16:creationId xmlns:a16="http://schemas.microsoft.com/office/drawing/2014/main" id="{0A7F8A87-184A-492E-AEB9-24EC5B454E32}"/>
                </a:ext>
              </a:extLst>
            </p:cNvPr>
            <p:cNvSpPr>
              <a:spLocks noChangeShapeType="1"/>
            </p:cNvSpPr>
            <p:nvPr/>
          </p:nvSpPr>
          <p:spPr bwMode="auto">
            <a:xfrm>
              <a:off x="1944" y="3236"/>
              <a:ext cx="348" cy="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8" name="Line 58">
              <a:extLst>
                <a:ext uri="{FF2B5EF4-FFF2-40B4-BE49-F238E27FC236}">
                  <a16:creationId xmlns:a16="http://schemas.microsoft.com/office/drawing/2014/main" id="{364657BD-D9A9-4289-B635-87917AD829D1}"/>
                </a:ext>
              </a:extLst>
            </p:cNvPr>
            <p:cNvSpPr>
              <a:spLocks noChangeShapeType="1"/>
            </p:cNvSpPr>
            <p:nvPr/>
          </p:nvSpPr>
          <p:spPr bwMode="auto">
            <a:xfrm flipV="1">
              <a:off x="1964" y="3376"/>
              <a:ext cx="320"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9" name="Line 59">
              <a:extLst>
                <a:ext uri="{FF2B5EF4-FFF2-40B4-BE49-F238E27FC236}">
                  <a16:creationId xmlns:a16="http://schemas.microsoft.com/office/drawing/2014/main" id="{4660438A-235C-4630-8043-81899FC726B9}"/>
                </a:ext>
              </a:extLst>
            </p:cNvPr>
            <p:cNvSpPr>
              <a:spLocks noChangeShapeType="1"/>
            </p:cNvSpPr>
            <p:nvPr/>
          </p:nvSpPr>
          <p:spPr bwMode="auto">
            <a:xfrm flipV="1">
              <a:off x="1948" y="3416"/>
              <a:ext cx="364"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0" name="Line 60">
              <a:extLst>
                <a:ext uri="{FF2B5EF4-FFF2-40B4-BE49-F238E27FC236}">
                  <a16:creationId xmlns:a16="http://schemas.microsoft.com/office/drawing/2014/main" id="{57F2BC1F-BA12-45BF-9FA1-95B6A5FCA5AC}"/>
                </a:ext>
              </a:extLst>
            </p:cNvPr>
            <p:cNvSpPr>
              <a:spLocks noChangeShapeType="1"/>
            </p:cNvSpPr>
            <p:nvPr/>
          </p:nvSpPr>
          <p:spPr bwMode="auto">
            <a:xfrm flipV="1">
              <a:off x="1964" y="3728"/>
              <a:ext cx="320" cy="1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1" name="Line 61">
              <a:extLst>
                <a:ext uri="{FF2B5EF4-FFF2-40B4-BE49-F238E27FC236}">
                  <a16:creationId xmlns:a16="http://schemas.microsoft.com/office/drawing/2014/main" id="{D4007184-C6A2-49FA-94DA-565121013770}"/>
                </a:ext>
              </a:extLst>
            </p:cNvPr>
            <p:cNvSpPr>
              <a:spLocks noChangeShapeType="1"/>
            </p:cNvSpPr>
            <p:nvPr/>
          </p:nvSpPr>
          <p:spPr bwMode="auto">
            <a:xfrm flipV="1">
              <a:off x="2544" y="3192"/>
              <a:ext cx="320" cy="1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2" name="Line 62">
              <a:extLst>
                <a:ext uri="{FF2B5EF4-FFF2-40B4-BE49-F238E27FC236}">
                  <a16:creationId xmlns:a16="http://schemas.microsoft.com/office/drawing/2014/main" id="{4474AD32-E0DA-44FC-BFDD-47309484552C}"/>
                </a:ext>
              </a:extLst>
            </p:cNvPr>
            <p:cNvSpPr>
              <a:spLocks noChangeShapeType="1"/>
            </p:cNvSpPr>
            <p:nvPr/>
          </p:nvSpPr>
          <p:spPr bwMode="auto">
            <a:xfrm>
              <a:off x="2552" y="3376"/>
              <a:ext cx="312"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3" name="Line 63">
              <a:extLst>
                <a:ext uri="{FF2B5EF4-FFF2-40B4-BE49-F238E27FC236}">
                  <a16:creationId xmlns:a16="http://schemas.microsoft.com/office/drawing/2014/main" id="{8693102B-3A4E-45BB-9421-FF4259FB76A2}"/>
                </a:ext>
              </a:extLst>
            </p:cNvPr>
            <p:cNvSpPr>
              <a:spLocks noChangeShapeType="1"/>
            </p:cNvSpPr>
            <p:nvPr/>
          </p:nvSpPr>
          <p:spPr bwMode="auto">
            <a:xfrm>
              <a:off x="2524" y="3412"/>
              <a:ext cx="356"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4" name="Line 64">
              <a:extLst>
                <a:ext uri="{FF2B5EF4-FFF2-40B4-BE49-F238E27FC236}">
                  <a16:creationId xmlns:a16="http://schemas.microsoft.com/office/drawing/2014/main" id="{06D8F7F8-ABE4-4BB5-87A7-7D0CC1DC69B0}"/>
                </a:ext>
              </a:extLst>
            </p:cNvPr>
            <p:cNvSpPr>
              <a:spLocks noChangeShapeType="1"/>
            </p:cNvSpPr>
            <p:nvPr/>
          </p:nvSpPr>
          <p:spPr bwMode="auto">
            <a:xfrm flipV="1">
              <a:off x="2560" y="3552"/>
              <a:ext cx="296"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5" name="Line 65">
              <a:extLst>
                <a:ext uri="{FF2B5EF4-FFF2-40B4-BE49-F238E27FC236}">
                  <a16:creationId xmlns:a16="http://schemas.microsoft.com/office/drawing/2014/main" id="{92E2D304-C01C-4EAC-8725-5941633564C6}"/>
                </a:ext>
              </a:extLst>
            </p:cNvPr>
            <p:cNvSpPr>
              <a:spLocks noChangeShapeType="1"/>
            </p:cNvSpPr>
            <p:nvPr/>
          </p:nvSpPr>
          <p:spPr bwMode="auto">
            <a:xfrm>
              <a:off x="3140" y="3520"/>
              <a:ext cx="3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6" name="Line 66">
              <a:extLst>
                <a:ext uri="{FF2B5EF4-FFF2-40B4-BE49-F238E27FC236}">
                  <a16:creationId xmlns:a16="http://schemas.microsoft.com/office/drawing/2014/main" id="{7EE36AD2-0E1D-4E19-A801-6F20E4BED463}"/>
                </a:ext>
              </a:extLst>
            </p:cNvPr>
            <p:cNvSpPr>
              <a:spLocks noChangeShapeType="1"/>
            </p:cNvSpPr>
            <p:nvPr/>
          </p:nvSpPr>
          <p:spPr bwMode="auto">
            <a:xfrm>
              <a:off x="3124" y="3196"/>
              <a:ext cx="432" cy="2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7" name="Line 67">
              <a:extLst>
                <a:ext uri="{FF2B5EF4-FFF2-40B4-BE49-F238E27FC236}">
                  <a16:creationId xmlns:a16="http://schemas.microsoft.com/office/drawing/2014/main" id="{B033627F-B351-4B15-B778-7859134EF70B}"/>
                </a:ext>
              </a:extLst>
            </p:cNvPr>
            <p:cNvSpPr>
              <a:spLocks noChangeShapeType="1"/>
            </p:cNvSpPr>
            <p:nvPr/>
          </p:nvSpPr>
          <p:spPr bwMode="auto">
            <a:xfrm flipV="1">
              <a:off x="3120" y="3568"/>
              <a:ext cx="43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8" name="Rectangle 68">
              <a:extLst>
                <a:ext uri="{FF2B5EF4-FFF2-40B4-BE49-F238E27FC236}">
                  <a16:creationId xmlns:a16="http://schemas.microsoft.com/office/drawing/2014/main" id="{3E0E2EE7-78CC-4890-A1A5-5F58061EF3F5}"/>
                </a:ext>
              </a:extLst>
            </p:cNvPr>
            <p:cNvSpPr>
              <a:spLocks noChangeArrowheads="1"/>
            </p:cNvSpPr>
            <p:nvPr/>
          </p:nvSpPr>
          <p:spPr bwMode="auto">
            <a:xfrm>
              <a:off x="1351" y="323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7319" name="Rectangle 69">
              <a:extLst>
                <a:ext uri="{FF2B5EF4-FFF2-40B4-BE49-F238E27FC236}">
                  <a16:creationId xmlns:a16="http://schemas.microsoft.com/office/drawing/2014/main" id="{03C84D73-D3E5-463F-8939-99E22E1D10EF}"/>
                </a:ext>
              </a:extLst>
            </p:cNvPr>
            <p:cNvSpPr>
              <a:spLocks noChangeArrowheads="1"/>
            </p:cNvSpPr>
            <p:nvPr/>
          </p:nvSpPr>
          <p:spPr bwMode="auto">
            <a:xfrm>
              <a:off x="1427" y="3367"/>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7</a:t>
              </a:r>
            </a:p>
          </p:txBody>
        </p:sp>
        <p:sp>
          <p:nvSpPr>
            <p:cNvPr id="97320" name="Rectangle 70">
              <a:extLst>
                <a:ext uri="{FF2B5EF4-FFF2-40B4-BE49-F238E27FC236}">
                  <a16:creationId xmlns:a16="http://schemas.microsoft.com/office/drawing/2014/main" id="{563DA64F-8E9E-430D-8581-D2E1E472FF92}"/>
                </a:ext>
              </a:extLst>
            </p:cNvPr>
            <p:cNvSpPr>
              <a:spLocks noChangeArrowheads="1"/>
            </p:cNvSpPr>
            <p:nvPr/>
          </p:nvSpPr>
          <p:spPr bwMode="auto">
            <a:xfrm>
              <a:off x="1339" y="3647"/>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2</a:t>
              </a:r>
            </a:p>
          </p:txBody>
        </p:sp>
        <p:sp>
          <p:nvSpPr>
            <p:cNvPr id="97321" name="Rectangle 71">
              <a:extLst>
                <a:ext uri="{FF2B5EF4-FFF2-40B4-BE49-F238E27FC236}">
                  <a16:creationId xmlns:a16="http://schemas.microsoft.com/office/drawing/2014/main" id="{5EEBF50A-1299-41BC-AD60-586DD06DDE65}"/>
                </a:ext>
              </a:extLst>
            </p:cNvPr>
            <p:cNvSpPr>
              <a:spLocks noChangeArrowheads="1"/>
            </p:cNvSpPr>
            <p:nvPr/>
          </p:nvSpPr>
          <p:spPr bwMode="auto">
            <a:xfrm>
              <a:off x="2015" y="3083"/>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3</a:t>
              </a:r>
            </a:p>
          </p:txBody>
        </p:sp>
        <p:sp>
          <p:nvSpPr>
            <p:cNvPr id="97322" name="Rectangle 72">
              <a:extLst>
                <a:ext uri="{FF2B5EF4-FFF2-40B4-BE49-F238E27FC236}">
                  <a16:creationId xmlns:a16="http://schemas.microsoft.com/office/drawing/2014/main" id="{CBD1B2BD-466F-44BC-8879-89EC2EEF7199}"/>
                </a:ext>
              </a:extLst>
            </p:cNvPr>
            <p:cNvSpPr>
              <a:spLocks noChangeArrowheads="1"/>
            </p:cNvSpPr>
            <p:nvPr/>
          </p:nvSpPr>
          <p:spPr bwMode="auto">
            <a:xfrm>
              <a:off x="1867" y="325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a:t>
              </a:r>
            </a:p>
          </p:txBody>
        </p:sp>
        <p:sp>
          <p:nvSpPr>
            <p:cNvPr id="97323" name="Rectangle 73">
              <a:extLst>
                <a:ext uri="{FF2B5EF4-FFF2-40B4-BE49-F238E27FC236}">
                  <a16:creationId xmlns:a16="http://schemas.microsoft.com/office/drawing/2014/main" id="{202F4C00-FE12-4013-A3C5-35E7F8BF2F1C}"/>
                </a:ext>
              </a:extLst>
            </p:cNvPr>
            <p:cNvSpPr>
              <a:spLocks noChangeArrowheads="1"/>
            </p:cNvSpPr>
            <p:nvPr/>
          </p:nvSpPr>
          <p:spPr bwMode="auto">
            <a:xfrm>
              <a:off x="1943" y="3447"/>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7324" name="Rectangle 74">
              <a:extLst>
                <a:ext uri="{FF2B5EF4-FFF2-40B4-BE49-F238E27FC236}">
                  <a16:creationId xmlns:a16="http://schemas.microsoft.com/office/drawing/2014/main" id="{17895407-8394-4EE2-9D38-F82A68C56AA6}"/>
                </a:ext>
              </a:extLst>
            </p:cNvPr>
            <p:cNvSpPr>
              <a:spLocks noChangeArrowheads="1"/>
            </p:cNvSpPr>
            <p:nvPr/>
          </p:nvSpPr>
          <p:spPr bwMode="auto">
            <a:xfrm>
              <a:off x="1871" y="363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7325" name="Rectangle 75">
              <a:extLst>
                <a:ext uri="{FF2B5EF4-FFF2-40B4-BE49-F238E27FC236}">
                  <a16:creationId xmlns:a16="http://schemas.microsoft.com/office/drawing/2014/main" id="{5BDC695C-C740-443D-941C-CFF45B1A2EA0}"/>
                </a:ext>
              </a:extLst>
            </p:cNvPr>
            <p:cNvSpPr>
              <a:spLocks noChangeArrowheads="1"/>
            </p:cNvSpPr>
            <p:nvPr/>
          </p:nvSpPr>
          <p:spPr bwMode="auto">
            <a:xfrm>
              <a:off x="2003" y="379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7326" name="Rectangle 76">
              <a:extLst>
                <a:ext uri="{FF2B5EF4-FFF2-40B4-BE49-F238E27FC236}">
                  <a16:creationId xmlns:a16="http://schemas.microsoft.com/office/drawing/2014/main" id="{6F0B43EF-37D9-4BEA-91A8-9E300CD1BA8C}"/>
                </a:ext>
              </a:extLst>
            </p:cNvPr>
            <p:cNvSpPr>
              <a:spLocks noChangeArrowheads="1"/>
            </p:cNvSpPr>
            <p:nvPr/>
          </p:nvSpPr>
          <p:spPr bwMode="auto">
            <a:xfrm>
              <a:off x="2511" y="3143"/>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8</a:t>
              </a:r>
            </a:p>
          </p:txBody>
        </p:sp>
        <p:sp>
          <p:nvSpPr>
            <p:cNvPr id="97327" name="Rectangle 77">
              <a:extLst>
                <a:ext uri="{FF2B5EF4-FFF2-40B4-BE49-F238E27FC236}">
                  <a16:creationId xmlns:a16="http://schemas.microsoft.com/office/drawing/2014/main" id="{65EB6EBD-12B3-453F-8322-4DEF73CD02C5}"/>
                </a:ext>
              </a:extLst>
            </p:cNvPr>
            <p:cNvSpPr>
              <a:spLocks noChangeArrowheads="1"/>
            </p:cNvSpPr>
            <p:nvPr/>
          </p:nvSpPr>
          <p:spPr bwMode="auto">
            <a:xfrm>
              <a:off x="2595" y="3275"/>
              <a:ext cx="17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11</a:t>
              </a:r>
            </a:p>
          </p:txBody>
        </p:sp>
        <p:sp>
          <p:nvSpPr>
            <p:cNvPr id="97328" name="Rectangle 78">
              <a:extLst>
                <a:ext uri="{FF2B5EF4-FFF2-40B4-BE49-F238E27FC236}">
                  <a16:creationId xmlns:a16="http://schemas.microsoft.com/office/drawing/2014/main" id="{252F0BA3-A9B0-49AC-AB81-521FB95C5E08}"/>
                </a:ext>
              </a:extLst>
            </p:cNvPr>
            <p:cNvSpPr>
              <a:spLocks noChangeArrowheads="1"/>
            </p:cNvSpPr>
            <p:nvPr/>
          </p:nvSpPr>
          <p:spPr bwMode="auto">
            <a:xfrm>
              <a:off x="2475" y="345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6</a:t>
              </a:r>
            </a:p>
          </p:txBody>
        </p:sp>
        <p:sp>
          <p:nvSpPr>
            <p:cNvPr id="97329" name="Rectangle 79">
              <a:extLst>
                <a:ext uri="{FF2B5EF4-FFF2-40B4-BE49-F238E27FC236}">
                  <a16:creationId xmlns:a16="http://schemas.microsoft.com/office/drawing/2014/main" id="{CAC34D8D-5712-4F89-B69C-BCFAD18FB10F}"/>
                </a:ext>
              </a:extLst>
            </p:cNvPr>
            <p:cNvSpPr>
              <a:spLocks noChangeArrowheads="1"/>
            </p:cNvSpPr>
            <p:nvPr/>
          </p:nvSpPr>
          <p:spPr bwMode="auto">
            <a:xfrm>
              <a:off x="2535" y="3643"/>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4</a:t>
              </a:r>
            </a:p>
          </p:txBody>
        </p:sp>
        <p:sp>
          <p:nvSpPr>
            <p:cNvPr id="97330" name="Rectangle 80">
              <a:extLst>
                <a:ext uri="{FF2B5EF4-FFF2-40B4-BE49-F238E27FC236}">
                  <a16:creationId xmlns:a16="http://schemas.microsoft.com/office/drawing/2014/main" id="{A21AABB5-F91A-45F5-A549-55A7FB963AD3}"/>
                </a:ext>
              </a:extLst>
            </p:cNvPr>
            <p:cNvSpPr>
              <a:spLocks noChangeArrowheads="1"/>
            </p:cNvSpPr>
            <p:nvPr/>
          </p:nvSpPr>
          <p:spPr bwMode="auto">
            <a:xfrm>
              <a:off x="3207" y="313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5</a:t>
              </a:r>
            </a:p>
          </p:txBody>
        </p:sp>
        <p:sp>
          <p:nvSpPr>
            <p:cNvPr id="97331" name="Rectangle 81">
              <a:extLst>
                <a:ext uri="{FF2B5EF4-FFF2-40B4-BE49-F238E27FC236}">
                  <a16:creationId xmlns:a16="http://schemas.microsoft.com/office/drawing/2014/main" id="{FF44EF54-F570-46B5-A206-4F1FE2192504}"/>
                </a:ext>
              </a:extLst>
            </p:cNvPr>
            <p:cNvSpPr>
              <a:spLocks noChangeArrowheads="1"/>
            </p:cNvSpPr>
            <p:nvPr/>
          </p:nvSpPr>
          <p:spPr bwMode="auto">
            <a:xfrm>
              <a:off x="3191" y="3355"/>
              <a:ext cx="1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9</a:t>
              </a:r>
            </a:p>
          </p:txBody>
        </p:sp>
        <p:sp>
          <p:nvSpPr>
            <p:cNvPr id="97332" name="Rectangle 82">
              <a:extLst>
                <a:ext uri="{FF2B5EF4-FFF2-40B4-BE49-F238E27FC236}">
                  <a16:creationId xmlns:a16="http://schemas.microsoft.com/office/drawing/2014/main" id="{9BF90A85-EC38-4F4E-AB55-4DFB513235D6}"/>
                </a:ext>
              </a:extLst>
            </p:cNvPr>
            <p:cNvSpPr>
              <a:spLocks noChangeArrowheads="1"/>
            </p:cNvSpPr>
            <p:nvPr/>
          </p:nvSpPr>
          <p:spPr bwMode="auto">
            <a:xfrm>
              <a:off x="3223" y="3711"/>
              <a:ext cx="1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400">
                  <a:latin typeface="Arial" panose="020B0604020202020204" pitchFamily="34" charset="0"/>
                </a:rPr>
                <a:t>12</a:t>
              </a:r>
            </a:p>
          </p:txBody>
        </p:sp>
        <p:sp>
          <p:nvSpPr>
            <p:cNvPr id="97333" name="Rectangle 83">
              <a:extLst>
                <a:ext uri="{FF2B5EF4-FFF2-40B4-BE49-F238E27FC236}">
                  <a16:creationId xmlns:a16="http://schemas.microsoft.com/office/drawing/2014/main" id="{75CAF578-DF6B-422A-BEE2-06E32B2A5B45}"/>
                </a:ext>
              </a:extLst>
            </p:cNvPr>
            <p:cNvSpPr>
              <a:spLocks noChangeArrowheads="1"/>
            </p:cNvSpPr>
            <p:nvPr/>
          </p:nvSpPr>
          <p:spPr bwMode="auto">
            <a:xfrm>
              <a:off x="1067" y="2838"/>
              <a:ext cx="1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1</a:t>
              </a:r>
            </a:p>
          </p:txBody>
        </p:sp>
        <p:sp>
          <p:nvSpPr>
            <p:cNvPr id="97334" name="Rectangle 84">
              <a:extLst>
                <a:ext uri="{FF2B5EF4-FFF2-40B4-BE49-F238E27FC236}">
                  <a16:creationId xmlns:a16="http://schemas.microsoft.com/office/drawing/2014/main" id="{E50C815A-2B7A-4E2B-AD4C-4B24FFF21718}"/>
                </a:ext>
              </a:extLst>
            </p:cNvPr>
            <p:cNvSpPr>
              <a:spLocks noChangeArrowheads="1"/>
            </p:cNvSpPr>
            <p:nvPr/>
          </p:nvSpPr>
          <p:spPr bwMode="auto">
            <a:xfrm>
              <a:off x="1667" y="2838"/>
              <a:ext cx="1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2</a:t>
              </a:r>
            </a:p>
          </p:txBody>
        </p:sp>
        <p:sp>
          <p:nvSpPr>
            <p:cNvPr id="97335" name="Rectangle 85">
              <a:extLst>
                <a:ext uri="{FF2B5EF4-FFF2-40B4-BE49-F238E27FC236}">
                  <a16:creationId xmlns:a16="http://schemas.microsoft.com/office/drawing/2014/main" id="{88EDAC2B-4174-40E4-A67E-C38464D76990}"/>
                </a:ext>
              </a:extLst>
            </p:cNvPr>
            <p:cNvSpPr>
              <a:spLocks noChangeArrowheads="1"/>
            </p:cNvSpPr>
            <p:nvPr/>
          </p:nvSpPr>
          <p:spPr bwMode="auto">
            <a:xfrm>
              <a:off x="2267" y="2838"/>
              <a:ext cx="1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3</a:t>
              </a:r>
            </a:p>
          </p:txBody>
        </p:sp>
        <p:sp>
          <p:nvSpPr>
            <p:cNvPr id="97336" name="Rectangle 86">
              <a:extLst>
                <a:ext uri="{FF2B5EF4-FFF2-40B4-BE49-F238E27FC236}">
                  <a16:creationId xmlns:a16="http://schemas.microsoft.com/office/drawing/2014/main" id="{A6C04C39-5660-4A18-8FA6-AE8AEEB60062}"/>
                </a:ext>
              </a:extLst>
            </p:cNvPr>
            <p:cNvSpPr>
              <a:spLocks noChangeArrowheads="1"/>
            </p:cNvSpPr>
            <p:nvPr/>
          </p:nvSpPr>
          <p:spPr bwMode="auto">
            <a:xfrm>
              <a:off x="2851" y="2838"/>
              <a:ext cx="1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4</a:t>
              </a:r>
            </a:p>
          </p:txBody>
        </p:sp>
        <p:sp>
          <p:nvSpPr>
            <p:cNvPr id="97337" name="Rectangle 87">
              <a:extLst>
                <a:ext uri="{FF2B5EF4-FFF2-40B4-BE49-F238E27FC236}">
                  <a16:creationId xmlns:a16="http://schemas.microsoft.com/office/drawing/2014/main" id="{55488786-E57E-4516-BFB7-83131C4AB9CE}"/>
                </a:ext>
              </a:extLst>
            </p:cNvPr>
            <p:cNvSpPr>
              <a:spLocks noChangeArrowheads="1"/>
            </p:cNvSpPr>
            <p:nvPr/>
          </p:nvSpPr>
          <p:spPr bwMode="auto">
            <a:xfrm>
              <a:off x="3467" y="2838"/>
              <a:ext cx="1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V</a:t>
              </a:r>
              <a:r>
                <a:rPr lang="es-ES_tradnl" altLang="en-US" sz="1800" baseline="-25000">
                  <a:latin typeface="Arial" panose="020B0604020202020204" pitchFamily="34" charset="0"/>
                </a:rPr>
                <a:t>5</a:t>
              </a:r>
            </a:p>
          </p:txBody>
        </p:sp>
        <p:sp>
          <p:nvSpPr>
            <p:cNvPr id="97338" name="Rectangle 88">
              <a:extLst>
                <a:ext uri="{FF2B5EF4-FFF2-40B4-BE49-F238E27FC236}">
                  <a16:creationId xmlns:a16="http://schemas.microsoft.com/office/drawing/2014/main" id="{B0C641E9-8E12-4847-BE6B-A8382954541E}"/>
                </a:ext>
              </a:extLst>
            </p:cNvPr>
            <p:cNvSpPr>
              <a:spLocks noChangeArrowheads="1"/>
            </p:cNvSpPr>
            <p:nvPr/>
          </p:nvSpPr>
          <p:spPr bwMode="auto">
            <a:xfrm>
              <a:off x="875" y="3390"/>
              <a:ext cx="29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o</a:t>
              </a:r>
            </a:p>
          </p:txBody>
        </p:sp>
        <p:sp>
          <p:nvSpPr>
            <p:cNvPr id="97339" name="Rectangle 89">
              <a:extLst>
                <a:ext uri="{FF2B5EF4-FFF2-40B4-BE49-F238E27FC236}">
                  <a16:creationId xmlns:a16="http://schemas.microsoft.com/office/drawing/2014/main" id="{C5CAD9FF-DB21-4996-BE96-4A22855DCE75}"/>
                </a:ext>
              </a:extLst>
            </p:cNvPr>
            <p:cNvSpPr>
              <a:spLocks noChangeArrowheads="1"/>
            </p:cNvSpPr>
            <p:nvPr/>
          </p:nvSpPr>
          <p:spPr bwMode="auto">
            <a:xfrm>
              <a:off x="3787" y="3406"/>
              <a:ext cx="33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i="1">
                  <a:latin typeface="Arial" panose="020B0604020202020204" pitchFamily="34" charset="0"/>
                </a:rPr>
                <a:t>d</a:t>
              </a:r>
            </a:p>
          </p:txBody>
        </p:sp>
      </p:grpSp>
      <p:pic>
        <p:nvPicPr>
          <p:cNvPr id="97288" name="Picture 91">
            <a:extLst>
              <a:ext uri="{FF2B5EF4-FFF2-40B4-BE49-F238E27FC236}">
                <a16:creationId xmlns:a16="http://schemas.microsoft.com/office/drawing/2014/main" id="{8A0EB5C7-D57A-46B4-ACE0-7535B38CBD0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4665663"/>
            <a:ext cx="4216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9" name="Picture 92">
            <a:extLst>
              <a:ext uri="{FF2B5EF4-FFF2-40B4-BE49-F238E27FC236}">
                <a16:creationId xmlns:a16="http://schemas.microsoft.com/office/drawing/2014/main" id="{6083B781-4062-46DD-93B7-250F752A7555}"/>
              </a:ext>
            </a:extLst>
          </p:cNvPr>
          <p:cNvSpPr>
            <a:spLocks noChangeArrowheads="1"/>
          </p:cNvSpPr>
          <p:nvPr/>
        </p:nvSpPr>
        <p:spPr bwMode="auto">
          <a:xfrm>
            <a:off x="5199064" y="5389564"/>
            <a:ext cx="30130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97290" name="Line 93">
            <a:extLst>
              <a:ext uri="{FF2B5EF4-FFF2-40B4-BE49-F238E27FC236}">
                <a16:creationId xmlns:a16="http://schemas.microsoft.com/office/drawing/2014/main" id="{6C6BFAD3-8736-4AC6-8E2D-A0401C8D86DD}"/>
              </a:ext>
            </a:extLst>
          </p:cNvPr>
          <p:cNvSpPr>
            <a:spLocks noChangeShapeType="1"/>
          </p:cNvSpPr>
          <p:nvPr/>
        </p:nvSpPr>
        <p:spPr bwMode="auto">
          <a:xfrm>
            <a:off x="3979863" y="4648200"/>
            <a:ext cx="0" cy="509588"/>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94">
            <a:extLst>
              <a:ext uri="{FF2B5EF4-FFF2-40B4-BE49-F238E27FC236}">
                <a16:creationId xmlns:a16="http://schemas.microsoft.com/office/drawing/2014/main" id="{4939E52F-344B-4172-9E6E-22A3CEBC335B}"/>
              </a:ext>
            </a:extLst>
          </p:cNvPr>
          <p:cNvSpPr>
            <a:spLocks noChangeShapeType="1"/>
          </p:cNvSpPr>
          <p:nvPr/>
        </p:nvSpPr>
        <p:spPr bwMode="auto">
          <a:xfrm>
            <a:off x="5080000" y="5470526"/>
            <a:ext cx="0" cy="708025"/>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Freeform 95">
            <a:extLst>
              <a:ext uri="{FF2B5EF4-FFF2-40B4-BE49-F238E27FC236}">
                <a16:creationId xmlns:a16="http://schemas.microsoft.com/office/drawing/2014/main" id="{A737C902-183B-4638-B0E5-D640D136D7D6}"/>
              </a:ext>
            </a:extLst>
          </p:cNvPr>
          <p:cNvSpPr>
            <a:spLocks/>
          </p:cNvSpPr>
          <p:nvPr/>
        </p:nvSpPr>
        <p:spPr bwMode="auto">
          <a:xfrm>
            <a:off x="3589338" y="4894264"/>
            <a:ext cx="1339850" cy="1055687"/>
          </a:xfrm>
          <a:custGeom>
            <a:avLst/>
            <a:gdLst>
              <a:gd name="T0" fmla="*/ 2147483646 w 633"/>
              <a:gd name="T1" fmla="*/ 0 h 961"/>
              <a:gd name="T2" fmla="*/ 0 w 633"/>
              <a:gd name="T3" fmla="*/ 0 h 961"/>
              <a:gd name="T4" fmla="*/ 0 w 633"/>
              <a:gd name="T5" fmla="*/ 2147483646 h 961"/>
              <a:gd name="T6" fmla="*/ 2147483646 w 633"/>
              <a:gd name="T7" fmla="*/ 2147483646 h 9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3" h="961">
                <a:moveTo>
                  <a:pt x="112" y="0"/>
                </a:moveTo>
                <a:lnTo>
                  <a:pt x="0" y="0"/>
                </a:lnTo>
                <a:lnTo>
                  <a:pt x="0" y="960"/>
                </a:lnTo>
                <a:lnTo>
                  <a:pt x="632" y="960"/>
                </a:lnTo>
              </a:path>
            </a:pathLst>
          </a:custGeom>
          <a:noFill/>
          <a:ln w="50800" cap="rnd" cmpd="sng">
            <a:solidFill>
              <a:schemeClr val="folHlink"/>
            </a:solidFill>
            <a:prstDash val="solid"/>
            <a:round/>
            <a:headEnd type="none" w="med" len="med"/>
            <a:tailEnd type="triangl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E61256A-F2A9-4A05-9B10-4C9062B44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99332" name="Picture 4">
            <a:extLst>
              <a:ext uri="{FF2B5EF4-FFF2-40B4-BE49-F238E27FC236}">
                <a16:creationId xmlns:a16="http://schemas.microsoft.com/office/drawing/2014/main" id="{82CFC6BE-6CA6-4B27-B24B-9BA359076C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668" y="640080"/>
            <a:ext cx="6094329" cy="557784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8B263507-3AEE-4000-B76D-C3E1320C3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330" name="Rectangle 2">
            <a:extLst>
              <a:ext uri="{FF2B5EF4-FFF2-40B4-BE49-F238E27FC236}">
                <a16:creationId xmlns:a16="http://schemas.microsoft.com/office/drawing/2014/main" id="{D870A383-19CC-49ED-836D-66089EF3DF7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altLang="en-US" sz="4400" b="1">
                <a:solidFill>
                  <a:srgbClr val="FFFFFF"/>
                </a:solidFill>
              </a:rPr>
              <a:t>CORTE MÍNIMO</a:t>
            </a:r>
          </a:p>
        </p:txBody>
      </p:sp>
      <p:sp>
        <p:nvSpPr>
          <p:cNvPr id="99331" name="Rectangle 3">
            <a:extLst>
              <a:ext uri="{FF2B5EF4-FFF2-40B4-BE49-F238E27FC236}">
                <a16:creationId xmlns:a16="http://schemas.microsoft.com/office/drawing/2014/main" id="{7DDD3471-2A9D-4D35-AAD1-64CA83B6F1D2}"/>
              </a:ext>
            </a:extLst>
          </p:cNvPr>
          <p:cNvSpPr>
            <a:spLocks noGrp="1"/>
          </p:cNvSpPr>
          <p:nvPr>
            <p:ph type="body" sz="half" idx="1"/>
          </p:nvPr>
        </p:nvSpPr>
        <p:spPr>
          <a:xfrm>
            <a:off x="8096885" y="3578084"/>
            <a:ext cx="3659246" cy="2639835"/>
          </a:xfrm>
        </p:spPr>
        <p:txBody>
          <a:bodyPr vert="horz" lIns="91440" tIns="45720" rIns="91440" bIns="45720" rtlCol="0">
            <a:normAutofit/>
          </a:bodyPr>
          <a:lstStyle/>
          <a:p>
            <a:pPr marL="0" indent="0">
              <a:buNone/>
            </a:pPr>
            <a:r>
              <a:rPr lang="en-US" altLang="en-US" sz="1500" cap="all" spc="200">
                <a:solidFill>
                  <a:srgbClr val="FFFFFF"/>
                </a:solidFill>
                <a:latin typeface="+mj-lt"/>
              </a:rPr>
              <a:t> </a:t>
            </a:r>
          </a:p>
        </p:txBody>
      </p:sp>
      <p:sp>
        <p:nvSpPr>
          <p:cNvPr id="83" name="Rectangle 82">
            <a:extLst>
              <a:ext uri="{FF2B5EF4-FFF2-40B4-BE49-F238E27FC236}">
                <a16:creationId xmlns:a16="http://schemas.microsoft.com/office/drawing/2014/main" id="{F5FF26C9-F144-4874-B745-B27A21191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89FC01-D0CF-4899-A184-1F0070363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4E5A9FF-C93F-4A6D-ABDE-2533C301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90A4124-979D-4376-AA58-6501D58B6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1 Título">
            <a:extLst>
              <a:ext uri="{FF2B5EF4-FFF2-40B4-BE49-F238E27FC236}">
                <a16:creationId xmlns:a16="http://schemas.microsoft.com/office/drawing/2014/main" id="{43D15E51-3266-4860-A938-3FD8EB045647}"/>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altLang="en-US" b="1"/>
              <a:t>Grafos Duales</a:t>
            </a:r>
          </a:p>
        </p:txBody>
      </p:sp>
      <p:pic>
        <p:nvPicPr>
          <p:cNvPr id="101380" name="Picture 2" descr="https://upload.wikimedia.org/wikipedia/commons/thumb/b/ba/Duals_graphs.svg/300px-Duals_graphs.svg.png">
            <a:extLst>
              <a:ext uri="{FF2B5EF4-FFF2-40B4-BE49-F238E27FC236}">
                <a16:creationId xmlns:a16="http://schemas.microsoft.com/office/drawing/2014/main" id="{F1486C52-C1B6-4EAE-B509-4EFFA04368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324566"/>
            <a:ext cx="5451627" cy="38888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Connector 80">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1379" name="2 Marcador de texto">
            <a:extLst>
              <a:ext uri="{FF2B5EF4-FFF2-40B4-BE49-F238E27FC236}">
                <a16:creationId xmlns:a16="http://schemas.microsoft.com/office/drawing/2014/main" id="{ABA7431A-9A14-4FF7-B19C-938374D73D54}"/>
              </a:ext>
            </a:extLst>
          </p:cNvPr>
          <p:cNvSpPr>
            <a:spLocks noGrp="1"/>
          </p:cNvSpPr>
          <p:nvPr>
            <p:ph type="body" sz="half" idx="1"/>
          </p:nvPr>
        </p:nvSpPr>
        <p:spPr>
          <a:xfrm>
            <a:off x="6411684" y="2198914"/>
            <a:ext cx="5127172" cy="3670180"/>
          </a:xfrm>
        </p:spPr>
        <p:txBody>
          <a:bodyPr vert="horz" lIns="0" tIns="45720" rIns="0" bIns="45720" rtlCol="0">
            <a:normAutofit/>
          </a:bodyPr>
          <a:lstStyle/>
          <a:p>
            <a:r>
              <a:rPr lang="en-US" altLang="en-US"/>
              <a:t>En teoría de grafos, un grafo dual G' de un grafo planar G es un grafo que tiene un vértice por cada región de G, y una arista por cada arista en G uniendo a dos regiones vecinas.</a:t>
            </a:r>
          </a:p>
        </p:txBody>
      </p:sp>
      <p:sp>
        <p:nvSpPr>
          <p:cNvPr id="83" name="Rectangle 82">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A7C4115-E603-447D-A1A5-7AF1E972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1C38396-85C5-4DE1-BA50-52540B40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A67651E0-918D-4FEE-AA56-F9008358E9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02" name="1 Título">
            <a:extLst>
              <a:ext uri="{FF2B5EF4-FFF2-40B4-BE49-F238E27FC236}">
                <a16:creationId xmlns:a16="http://schemas.microsoft.com/office/drawing/2014/main" id="{F4BCB9AF-831D-46A1-A36E-B928CAA926D7}"/>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altLang="en-US" sz="3600" b="1">
                <a:solidFill>
                  <a:srgbClr val="FFFFFF"/>
                </a:solidFill>
              </a:rPr>
              <a:t>Grafos Duales - Propiedades</a:t>
            </a:r>
          </a:p>
        </p:txBody>
      </p:sp>
      <p:sp>
        <p:nvSpPr>
          <p:cNvPr id="83" name="Rectangle 8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2405" name="2 Marcador de texto">
            <a:extLst>
              <a:ext uri="{FF2B5EF4-FFF2-40B4-BE49-F238E27FC236}">
                <a16:creationId xmlns:a16="http://schemas.microsoft.com/office/drawing/2014/main" id="{798359D4-90F2-E66C-1BB3-DA01F671214B}"/>
              </a:ext>
            </a:extLst>
          </p:cNvPr>
          <p:cNvGraphicFramePr/>
          <p:nvPr>
            <p:extLst>
              <p:ext uri="{D42A27DB-BD31-4B8C-83A1-F6EECF244321}">
                <p14:modId xmlns:p14="http://schemas.microsoft.com/office/powerpoint/2010/main" val="301519634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89FC01-D0CF-4899-A184-1F0070363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4E5A9FF-C93F-4A6D-ABDE-2533C301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90A4124-979D-4376-AA58-6501D58B6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1 Título">
            <a:extLst>
              <a:ext uri="{FF2B5EF4-FFF2-40B4-BE49-F238E27FC236}">
                <a16:creationId xmlns:a16="http://schemas.microsoft.com/office/drawing/2014/main" id="{1531E6F4-D0FA-4AFB-A3B1-48478596BB02}"/>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altLang="en-US" b="1"/>
              <a:t>Grafos Duales - Propiedades</a:t>
            </a:r>
          </a:p>
        </p:txBody>
      </p:sp>
      <p:pic>
        <p:nvPicPr>
          <p:cNvPr id="103428" name="Picture 4">
            <a:extLst>
              <a:ext uri="{FF2B5EF4-FFF2-40B4-BE49-F238E27FC236}">
                <a16:creationId xmlns:a16="http://schemas.microsoft.com/office/drawing/2014/main" id="{052A6254-7ABC-4D7C-BE69-E2CA113103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683" y="645106"/>
            <a:ext cx="4906644" cy="52477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1" name="Straight Connector 80">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3427" name="2 Marcador de texto">
            <a:extLst>
              <a:ext uri="{FF2B5EF4-FFF2-40B4-BE49-F238E27FC236}">
                <a16:creationId xmlns:a16="http://schemas.microsoft.com/office/drawing/2014/main" id="{E2B73C94-8015-40C5-9CF4-1AFB0E198F30}"/>
              </a:ext>
            </a:extLst>
          </p:cNvPr>
          <p:cNvSpPr>
            <a:spLocks noGrp="1"/>
          </p:cNvSpPr>
          <p:nvPr>
            <p:ph type="body" sz="half" idx="1"/>
          </p:nvPr>
        </p:nvSpPr>
        <p:spPr>
          <a:xfrm>
            <a:off x="6411684" y="2198914"/>
            <a:ext cx="5127172" cy="3670180"/>
          </a:xfrm>
        </p:spPr>
        <p:txBody>
          <a:bodyPr vert="horz" lIns="0" tIns="45720" rIns="0" bIns="45720" rtlCol="0">
            <a:normAutofit/>
          </a:bodyPr>
          <a:lstStyle/>
          <a:p>
            <a:r>
              <a:rPr lang="en-US" altLang="en-US"/>
              <a:t>En la figura, G′ y G″ no son isomorfos porque G′ tiene un nodo con grado 6 (la región exterior) que G″ no tiene.</a:t>
            </a:r>
          </a:p>
        </p:txBody>
      </p:sp>
      <p:sp>
        <p:nvSpPr>
          <p:cNvPr id="83" name="Rectangle 82">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a:extLst>
              <a:ext uri="{FF2B5EF4-FFF2-40B4-BE49-F238E27FC236}">
                <a16:creationId xmlns:a16="http://schemas.microsoft.com/office/drawing/2014/main" id="{A79A5FB0-8356-428A-BD4B-35C3EC428767}"/>
              </a:ext>
            </a:extLst>
          </p:cNvPr>
          <p:cNvSpPr>
            <a:spLocks noGrp="1"/>
          </p:cNvSpPr>
          <p:nvPr>
            <p:ph type="title"/>
          </p:nvPr>
        </p:nvSpPr>
        <p:spPr>
          <a:xfrm>
            <a:off x="2209800" y="609600"/>
            <a:ext cx="7772400" cy="515938"/>
          </a:xfrm>
        </p:spPr>
        <p:txBody>
          <a:bodyPr>
            <a:normAutofit fontScale="90000"/>
          </a:bodyPr>
          <a:lstStyle/>
          <a:p>
            <a:r>
              <a:rPr lang="es-AR" altLang="en-US" sz="3600" b="1"/>
              <a:t>Primal y Dual</a:t>
            </a:r>
            <a:endParaRPr lang="en-US" altLang="en-US" sz="3600" b="1"/>
          </a:p>
        </p:txBody>
      </p:sp>
      <p:pic>
        <p:nvPicPr>
          <p:cNvPr id="104451" name="Picture 2">
            <a:extLst>
              <a:ext uri="{FF2B5EF4-FFF2-40B4-BE49-F238E27FC236}">
                <a16:creationId xmlns:a16="http://schemas.microsoft.com/office/drawing/2014/main" id="{8F0C8113-3626-48F6-B05B-E728A08E6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157288"/>
            <a:ext cx="7016750" cy="565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a:extLst>
              <a:ext uri="{FF2B5EF4-FFF2-40B4-BE49-F238E27FC236}">
                <a16:creationId xmlns:a16="http://schemas.microsoft.com/office/drawing/2014/main" id="{606FC3D3-8E75-4E48-A9D5-225218FB5AA8}"/>
              </a:ext>
            </a:extLst>
          </p:cNvPr>
          <p:cNvSpPr>
            <a:spLocks noGrp="1"/>
          </p:cNvSpPr>
          <p:nvPr>
            <p:ph type="title"/>
          </p:nvPr>
        </p:nvSpPr>
        <p:spPr>
          <a:xfrm>
            <a:off x="2209800" y="609600"/>
            <a:ext cx="7772400" cy="515938"/>
          </a:xfrm>
        </p:spPr>
        <p:txBody>
          <a:bodyPr>
            <a:normAutofit fontScale="90000"/>
          </a:bodyPr>
          <a:lstStyle/>
          <a:p>
            <a:r>
              <a:rPr lang="es-AR" altLang="en-US" sz="3600" b="1"/>
              <a:t>Primal y Dual</a:t>
            </a:r>
            <a:endParaRPr lang="en-US" altLang="en-US" sz="3600" b="1"/>
          </a:p>
        </p:txBody>
      </p:sp>
      <p:pic>
        <p:nvPicPr>
          <p:cNvPr id="105475" name="Picture 2">
            <a:extLst>
              <a:ext uri="{FF2B5EF4-FFF2-40B4-BE49-F238E27FC236}">
                <a16:creationId xmlns:a16="http://schemas.microsoft.com/office/drawing/2014/main" id="{8D5AB3D0-E570-4A85-AEA5-4318ABF74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700214"/>
            <a:ext cx="881380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498" name="Rectangle 2">
            <a:extLst>
              <a:ext uri="{FF2B5EF4-FFF2-40B4-BE49-F238E27FC236}">
                <a16:creationId xmlns:a16="http://schemas.microsoft.com/office/drawing/2014/main" id="{14FECDD5-F9B5-4DF6-B5FF-8BB016B5B98E}"/>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b="1">
                <a:solidFill>
                  <a:srgbClr val="FFFFFF"/>
                </a:solidFill>
              </a:rPr>
              <a:t>GESTION DE PROYECTOS</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499" name="Rectangle 3">
            <a:extLst>
              <a:ext uri="{FF2B5EF4-FFF2-40B4-BE49-F238E27FC236}">
                <a16:creationId xmlns:a16="http://schemas.microsoft.com/office/drawing/2014/main" id="{AFBAE8A1-9FF4-4341-943B-837AFBD554DE}"/>
              </a:ext>
            </a:extLst>
          </p:cNvPr>
          <p:cNvSpPr>
            <a:spLocks noGrp="1"/>
          </p:cNvSpPr>
          <p:nvPr>
            <p:ph type="body" sz="half" idx="1"/>
          </p:nvPr>
        </p:nvSpPr>
        <p:spPr>
          <a:xfrm>
            <a:off x="4742016" y="605896"/>
            <a:ext cx="6413663" cy="5646208"/>
          </a:xfrm>
        </p:spPr>
        <p:txBody>
          <a:bodyPr vert="horz" lIns="0" tIns="45720" rIns="0" bIns="45720" rtlCol="0" anchor="ctr">
            <a:normAutofit/>
          </a:bodyPr>
          <a:lstStyle/>
          <a:p>
            <a:r>
              <a:rPr lang="en-US" altLang="en-US"/>
              <a:t>Un proyecto es cualquier empresa humana con un claro principio y un claro final.</a:t>
            </a:r>
          </a:p>
          <a:p>
            <a:endParaRPr lang="en-US" altLang="en-US"/>
          </a:p>
          <a:p>
            <a:r>
              <a:rPr lang="en-US" altLang="en-US"/>
              <a:t>Todos los proyectos grandes o pequeños tienen características comunes:</a:t>
            </a:r>
          </a:p>
          <a:p>
            <a:pPr>
              <a:buFont typeface="Calibri" panose="020F0502020204030204" pitchFamily="34" charset="0"/>
              <a:buChar char="q"/>
            </a:pPr>
            <a:r>
              <a:rPr lang="en-US" altLang="en-US"/>
              <a:t> Una combinación de actividades</a:t>
            </a:r>
          </a:p>
          <a:p>
            <a:pPr>
              <a:buFont typeface="Calibri" panose="020F0502020204030204" pitchFamily="34" charset="0"/>
              <a:buChar char="q"/>
            </a:pPr>
            <a:r>
              <a:rPr lang="en-US" altLang="en-US"/>
              <a:t> Una relación secuencial entre algunas de las  actividades.</a:t>
            </a:r>
          </a:p>
          <a:p>
            <a:pPr>
              <a:buFont typeface="Calibri" panose="020F0502020204030204" pitchFamily="34" charset="0"/>
              <a:buChar char="q"/>
            </a:pPr>
            <a:r>
              <a:rPr lang="en-US" altLang="en-US"/>
              <a:t> Una preocupación por el tiempo</a:t>
            </a:r>
          </a:p>
          <a:p>
            <a:pPr>
              <a:buFont typeface="Calibri" panose="020F0502020204030204" pitchFamily="34" charset="0"/>
              <a:buChar char="q"/>
            </a:pPr>
            <a:r>
              <a:rPr lang="en-US" altLang="en-US"/>
              <a:t> Una preocupación por los recursos.</a:t>
            </a:r>
          </a:p>
          <a:p>
            <a:endParaRPr lang="en-US" altLang="en-US"/>
          </a:p>
          <a:p>
            <a:r>
              <a:rPr lang="en-US" altLang="en-US"/>
              <a:t>Cuando no se planifica detalladamente, se corre con el riesgo de encarecer la obra por los incrementos de costos producidos por atrasos innecesarios y falta de coordinación.</a:t>
            </a:r>
          </a:p>
          <a:p>
            <a:pPr>
              <a:buFont typeface="Calibri" panose="020F0502020204030204" pitchFamily="34" charset="0"/>
              <a:buNone/>
            </a:pP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8546" name="Rectangle 2">
            <a:extLst>
              <a:ext uri="{FF2B5EF4-FFF2-40B4-BE49-F238E27FC236}">
                <a16:creationId xmlns:a16="http://schemas.microsoft.com/office/drawing/2014/main" id="{85F17DE8-E4A1-456F-8477-FE1526F39E81}"/>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altLang="en-US" b="1">
                <a:solidFill>
                  <a:schemeClr val="accent2"/>
                </a:solidFill>
              </a:rPr>
              <a:t>GESTION DE PROYECTOS</a:t>
            </a:r>
          </a:p>
        </p:txBody>
      </p:sp>
      <p:sp>
        <p:nvSpPr>
          <p:cNvPr id="108547" name="Rectangle 3">
            <a:extLst>
              <a:ext uri="{FF2B5EF4-FFF2-40B4-BE49-F238E27FC236}">
                <a16:creationId xmlns:a16="http://schemas.microsoft.com/office/drawing/2014/main" id="{90E1F5E0-B1CE-40F5-9157-928A48FBA609}"/>
              </a:ext>
            </a:extLst>
          </p:cNvPr>
          <p:cNvSpPr>
            <a:spLocks noGrp="1"/>
          </p:cNvSpPr>
          <p:nvPr>
            <p:ph type="body" sz="half" idx="1"/>
          </p:nvPr>
        </p:nvSpPr>
        <p:spPr>
          <a:xfrm>
            <a:off x="1044204" y="2023962"/>
            <a:ext cx="6697715" cy="3845131"/>
          </a:xfrm>
        </p:spPr>
        <p:txBody>
          <a:bodyPr vert="horz" lIns="0" tIns="45720" rIns="0" bIns="45720" rtlCol="0">
            <a:normAutofit/>
          </a:bodyPr>
          <a:lstStyle/>
          <a:p>
            <a:pPr marL="381000" indent="-381000"/>
            <a:r>
              <a:rPr lang="en-US" altLang="en-US"/>
              <a:t>A veces el desarrollo de proyectos específicos hace que se </a:t>
            </a:r>
            <a:r>
              <a:rPr lang="en-US" altLang="en-US" b="1"/>
              <a:t>formen equipos de trabajo temporales</a:t>
            </a:r>
            <a:r>
              <a:rPr lang="en-US" altLang="en-US"/>
              <a:t>, los cuales una vez concluídos dejan de funcionar.</a:t>
            </a:r>
          </a:p>
          <a:p>
            <a:pPr marL="381000" indent="-381000"/>
            <a:endParaRPr lang="en-US" altLang="en-US"/>
          </a:p>
          <a:p>
            <a:pPr marL="381000" indent="-381000"/>
            <a:r>
              <a:rPr lang="en-US" altLang="en-US"/>
              <a:t>La </a:t>
            </a:r>
            <a:r>
              <a:rPr lang="en-US" altLang="en-US" u="sng"/>
              <a:t>GESTIÓN DE PROYECTOS</a:t>
            </a:r>
            <a:r>
              <a:rPr lang="en-US" altLang="en-US"/>
              <a:t> contempla tres fases:</a:t>
            </a:r>
          </a:p>
          <a:p>
            <a:pPr marL="381000" indent="-381000"/>
            <a:endParaRPr lang="en-US" altLang="en-US"/>
          </a:p>
          <a:p>
            <a:pPr marL="2209800" lvl="4" indent="-381000">
              <a:buFont typeface="Calibri" panose="020F0502020204030204" pitchFamily="34" charset="0"/>
              <a:buAutoNum type="arabicPeriod"/>
            </a:pPr>
            <a:r>
              <a:rPr lang="en-US" altLang="en-US" b="1"/>
              <a:t>PLANIFICACIÓN</a:t>
            </a:r>
          </a:p>
          <a:p>
            <a:pPr marL="2209800" lvl="4" indent="-381000">
              <a:buFont typeface="Calibri" panose="020F0502020204030204" pitchFamily="34" charset="0"/>
              <a:buAutoNum type="arabicPeriod"/>
            </a:pPr>
            <a:r>
              <a:rPr lang="en-US" altLang="en-US" b="1"/>
              <a:t>PROGRAMACIÓN</a:t>
            </a:r>
          </a:p>
          <a:p>
            <a:pPr marL="2209800" lvl="4" indent="-381000">
              <a:buFont typeface="Calibri" panose="020F0502020204030204" pitchFamily="34" charset="0"/>
              <a:buAutoNum type="arabicPeriod"/>
            </a:pPr>
            <a:r>
              <a:rPr lang="en-US" altLang="en-US" b="1"/>
              <a:t>CONTROL</a:t>
            </a:r>
          </a:p>
        </p:txBody>
      </p:sp>
      <p:sp>
        <p:nvSpPr>
          <p:cNvPr id="80" name="Rectangle 7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F89FC01-D0CF-4899-A184-1F0070363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F4E5A9FF-C93F-4A6D-ABDE-2533C301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890A4124-979D-4376-AA58-6501D58B6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22" name="Rectangle 2">
            <a:extLst>
              <a:ext uri="{FF2B5EF4-FFF2-40B4-BE49-F238E27FC236}">
                <a16:creationId xmlns:a16="http://schemas.microsoft.com/office/drawing/2014/main" id="{CB53935F-671C-42D7-A081-50F603D2AEBA}"/>
              </a:ext>
            </a:extLst>
          </p:cNvPr>
          <p:cNvSpPr>
            <a:spLocks noGrp="1" noChangeArrowheads="1"/>
          </p:cNvSpPr>
          <p:nvPr>
            <p:ph type="title"/>
          </p:nvPr>
        </p:nvSpPr>
        <p:spPr>
          <a:xfrm>
            <a:off x="1097280" y="286603"/>
            <a:ext cx="10058400" cy="1450757"/>
          </a:xfrm>
        </p:spPr>
        <p:txBody>
          <a:bodyPr vert="horz" lIns="91440" tIns="45720" rIns="91440" bIns="45720" rtlCol="0" anchor="b">
            <a:normAutofit/>
          </a:bodyPr>
          <a:lstStyle/>
          <a:p>
            <a:pPr>
              <a:defRPr/>
            </a:pPr>
            <a:r>
              <a:rPr lang="en-US" b="1"/>
              <a:t>GESTION DE PROYECTOS </a:t>
            </a:r>
            <a:br>
              <a:rPr lang="en-US" b="1"/>
            </a:br>
            <a:r>
              <a:rPr lang="en-US"/>
              <a:t>1. Planificación</a:t>
            </a:r>
          </a:p>
        </p:txBody>
      </p:sp>
      <p:sp>
        <p:nvSpPr>
          <p:cNvPr id="110595" name="Rectangle 3">
            <a:extLst>
              <a:ext uri="{FF2B5EF4-FFF2-40B4-BE49-F238E27FC236}">
                <a16:creationId xmlns:a16="http://schemas.microsoft.com/office/drawing/2014/main" id="{C03303F9-B6C9-4C34-A765-A18362F710D6}"/>
              </a:ext>
            </a:extLst>
          </p:cNvPr>
          <p:cNvSpPr>
            <a:spLocks noGrp="1"/>
          </p:cNvSpPr>
          <p:nvPr>
            <p:ph type="body" sz="half" idx="1"/>
          </p:nvPr>
        </p:nvSpPr>
        <p:spPr>
          <a:xfrm>
            <a:off x="1097279" y="1845734"/>
            <a:ext cx="6454987" cy="4023360"/>
          </a:xfrm>
        </p:spPr>
        <p:txBody>
          <a:bodyPr vert="horz" lIns="0" tIns="45720" rIns="0" bIns="45720" rtlCol="0">
            <a:normAutofit/>
          </a:bodyPr>
          <a:lstStyle/>
          <a:p>
            <a:endParaRPr lang="en-US" altLang="en-US" sz="1800" dirty="0"/>
          </a:p>
          <a:p>
            <a:r>
              <a:rPr lang="en-US" altLang="en-US" sz="1800" dirty="0"/>
              <a:t>Para la </a:t>
            </a:r>
            <a:r>
              <a:rPr lang="en-US" altLang="en-US" sz="1800" b="1" dirty="0" err="1"/>
              <a:t>organización</a:t>
            </a:r>
            <a:r>
              <a:rPr lang="en-US" altLang="en-US" sz="1800" dirty="0"/>
              <a:t> de un </a:t>
            </a:r>
            <a:r>
              <a:rPr lang="en-US" altLang="en-US" sz="1800" dirty="0" err="1"/>
              <a:t>proyecto</a:t>
            </a:r>
            <a:r>
              <a:rPr lang="en-US" altLang="en-US" sz="1800" dirty="0"/>
              <a:t> se </a:t>
            </a:r>
            <a:r>
              <a:rPr lang="en-US" altLang="en-US" sz="1800" dirty="0" err="1"/>
              <a:t>requiere</a:t>
            </a:r>
            <a:r>
              <a:rPr lang="en-US" altLang="en-US" sz="1800" dirty="0"/>
              <a:t>:</a:t>
            </a:r>
          </a:p>
          <a:p>
            <a:pPr lvl="1"/>
            <a:r>
              <a:rPr lang="en-US" altLang="en-US" dirty="0"/>
              <a:t>Tener un </a:t>
            </a:r>
            <a:r>
              <a:rPr lang="en-US" altLang="en-US" b="1" dirty="0" err="1"/>
              <a:t>objetivo</a:t>
            </a:r>
            <a:r>
              <a:rPr lang="en-US" altLang="en-US" b="1" dirty="0"/>
              <a:t> </a:t>
            </a:r>
            <a:r>
              <a:rPr lang="en-US" altLang="en-US" b="1" dirty="0" err="1"/>
              <a:t>específico</a:t>
            </a:r>
            <a:endParaRPr lang="en-US" altLang="en-US" b="1" dirty="0"/>
          </a:p>
          <a:p>
            <a:pPr lvl="1"/>
            <a:r>
              <a:rPr lang="en-US" altLang="en-US" dirty="0" err="1"/>
              <a:t>Conocer</a:t>
            </a:r>
            <a:r>
              <a:rPr lang="en-US" altLang="en-US" dirty="0"/>
              <a:t>:</a:t>
            </a:r>
          </a:p>
          <a:p>
            <a:pPr lvl="4"/>
            <a:r>
              <a:rPr lang="en-US" altLang="en-US" sz="1800" dirty="0"/>
              <a:t> la </a:t>
            </a:r>
            <a:r>
              <a:rPr lang="en-US" altLang="en-US" sz="1800" b="1" dirty="0" err="1"/>
              <a:t>fecha</a:t>
            </a:r>
            <a:r>
              <a:rPr lang="en-US" altLang="en-US" sz="1800" b="1" dirty="0"/>
              <a:t> de </a:t>
            </a:r>
            <a:r>
              <a:rPr lang="en-US" altLang="en-US" sz="1800" b="1" dirty="0" err="1"/>
              <a:t>cumplimiento</a:t>
            </a:r>
            <a:endParaRPr lang="en-US" altLang="en-US" sz="1800" b="1" dirty="0"/>
          </a:p>
          <a:p>
            <a:pPr lvl="4"/>
            <a:r>
              <a:rPr lang="en-US" altLang="en-US" sz="1800" dirty="0"/>
              <a:t>las </a:t>
            </a:r>
            <a:r>
              <a:rPr lang="en-US" altLang="en-US" sz="1800" b="1" dirty="0" err="1"/>
              <a:t>actividades</a:t>
            </a:r>
            <a:r>
              <a:rPr lang="en-US" altLang="en-US" sz="1800" b="1" dirty="0"/>
              <a:t> </a:t>
            </a:r>
            <a:r>
              <a:rPr lang="en-US" altLang="en-US" sz="1800" b="1" dirty="0" err="1"/>
              <a:t>detalladas</a:t>
            </a:r>
            <a:r>
              <a:rPr lang="en-US" altLang="en-US" sz="1800" dirty="0"/>
              <a:t> y sus </a:t>
            </a:r>
            <a:r>
              <a:rPr lang="en-US" altLang="en-US" sz="1800" b="1" dirty="0" err="1"/>
              <a:t>costos</a:t>
            </a:r>
            <a:r>
              <a:rPr lang="en-US" altLang="en-US" sz="1800" dirty="0"/>
              <a:t> </a:t>
            </a:r>
            <a:r>
              <a:rPr lang="en-US" altLang="en-US" sz="1800" dirty="0" err="1"/>
              <a:t>asociados</a:t>
            </a:r>
            <a:endParaRPr lang="en-US" altLang="en-US" sz="1800" dirty="0"/>
          </a:p>
          <a:p>
            <a:pPr lvl="1"/>
            <a:r>
              <a:rPr lang="en-US" altLang="en-US" dirty="0" err="1"/>
              <a:t>Determinar</a:t>
            </a:r>
            <a:r>
              <a:rPr lang="en-US" altLang="en-US" dirty="0"/>
              <a:t> </a:t>
            </a:r>
            <a:r>
              <a:rPr lang="en-US" altLang="en-US" dirty="0" err="1"/>
              <a:t>los</a:t>
            </a:r>
            <a:r>
              <a:rPr lang="en-US" altLang="en-US" dirty="0"/>
              <a:t> </a:t>
            </a:r>
            <a:r>
              <a:rPr lang="en-US" altLang="en-US" b="1" dirty="0" err="1"/>
              <a:t>recursos</a:t>
            </a:r>
            <a:r>
              <a:rPr lang="en-US" altLang="en-US" b="1" dirty="0"/>
              <a:t> </a:t>
            </a:r>
            <a:r>
              <a:rPr lang="en-US" altLang="en-US" b="1" dirty="0" err="1"/>
              <a:t>necesarios</a:t>
            </a:r>
            <a:r>
              <a:rPr lang="en-US" altLang="en-US" dirty="0"/>
              <a:t>, (personal, </a:t>
            </a:r>
            <a:r>
              <a:rPr lang="en-US" altLang="en-US" dirty="0" err="1"/>
              <a:t>suministros</a:t>
            </a:r>
            <a:r>
              <a:rPr lang="en-US" altLang="en-US" dirty="0"/>
              <a:t> y </a:t>
            </a:r>
            <a:r>
              <a:rPr lang="en-US" altLang="en-US" dirty="0" err="1"/>
              <a:t>equipos</a:t>
            </a:r>
            <a:r>
              <a:rPr lang="en-US" altLang="en-US" dirty="0"/>
              <a:t>).</a:t>
            </a:r>
          </a:p>
        </p:txBody>
      </p:sp>
      <p:pic>
        <p:nvPicPr>
          <p:cNvPr id="110596" name="Picture 4">
            <a:extLst>
              <a:ext uri="{FF2B5EF4-FFF2-40B4-BE49-F238E27FC236}">
                <a16:creationId xmlns:a16="http://schemas.microsoft.com/office/drawing/2014/main" id="{B36FF39A-D01D-4717-88E5-E47B067E87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2227564"/>
            <a:ext cx="3135109" cy="28485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1F60A3A-08DA-445D-B74A-BEE073589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1 Título">
            <a:extLst>
              <a:ext uri="{FF2B5EF4-FFF2-40B4-BE49-F238E27FC236}">
                <a16:creationId xmlns:a16="http://schemas.microsoft.com/office/drawing/2014/main" id="{C7040C75-790F-47C6-BB0D-6686F0810BBC}"/>
              </a:ext>
            </a:extLst>
          </p:cNvPr>
          <p:cNvSpPr>
            <a:spLocks noGrp="1"/>
          </p:cNvSpPr>
          <p:nvPr>
            <p:ph type="title"/>
          </p:nvPr>
        </p:nvSpPr>
        <p:spPr>
          <a:xfrm>
            <a:off x="4974771" y="634946"/>
            <a:ext cx="6574972" cy="1450757"/>
          </a:xfrm>
        </p:spPr>
        <p:txBody>
          <a:bodyPr>
            <a:normAutofit/>
          </a:bodyPr>
          <a:lstStyle/>
          <a:p>
            <a:r>
              <a:rPr lang="es-AR" altLang="en-US"/>
              <a:t>Redes</a:t>
            </a:r>
            <a:endParaRPr lang="en-US" altLang="en-US"/>
          </a:p>
        </p:txBody>
      </p:sp>
      <p:pic>
        <p:nvPicPr>
          <p:cNvPr id="16388" name="Picture 2">
            <a:extLst>
              <a:ext uri="{FF2B5EF4-FFF2-40B4-BE49-F238E27FC236}">
                <a16:creationId xmlns:a16="http://schemas.microsoft.com/office/drawing/2014/main" id="{79086A48-B7EB-43AA-A54D-4754F9873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92" r="18686" b="-1"/>
          <a:stretch/>
        </p:blipFill>
        <p:spPr bwMode="auto">
          <a:xfrm>
            <a:off x="633999" y="640081"/>
            <a:ext cx="4001315" cy="53144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74">
            <a:extLst>
              <a:ext uri="{FF2B5EF4-FFF2-40B4-BE49-F238E27FC236}">
                <a16:creationId xmlns:a16="http://schemas.microsoft.com/office/drawing/2014/main" id="{296E6EFB-D2CB-44B2-BE0D-9C6DCCCED2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6387" name="2 Marcador de contenido">
            <a:extLst>
              <a:ext uri="{FF2B5EF4-FFF2-40B4-BE49-F238E27FC236}">
                <a16:creationId xmlns:a16="http://schemas.microsoft.com/office/drawing/2014/main" id="{06EA1CE6-59F1-4250-9EA3-0E26149A2D0D}"/>
              </a:ext>
            </a:extLst>
          </p:cNvPr>
          <p:cNvSpPr>
            <a:spLocks noGrp="1"/>
          </p:cNvSpPr>
          <p:nvPr>
            <p:ph idx="1"/>
          </p:nvPr>
        </p:nvSpPr>
        <p:spPr>
          <a:xfrm>
            <a:off x="4974769" y="2145645"/>
            <a:ext cx="6983452" cy="4201885"/>
          </a:xfrm>
        </p:spPr>
        <p:txBody>
          <a:bodyPr>
            <a:noAutofit/>
          </a:bodyPr>
          <a:lstStyle/>
          <a:p>
            <a:pPr>
              <a:lnSpc>
                <a:spcPct val="100000"/>
              </a:lnSpc>
            </a:pPr>
            <a:r>
              <a:rPr lang="es-AR" altLang="en-US" sz="1600" dirty="0"/>
              <a:t>Se distinguen diferentes tipos de redes de computación (privadas) según su tamaño (en cuanto a la cantidad de equipos), su velocidad de transferencia de datos y su alcance. </a:t>
            </a:r>
          </a:p>
          <a:p>
            <a:pPr>
              <a:lnSpc>
                <a:spcPct val="100000"/>
              </a:lnSpc>
            </a:pPr>
            <a:r>
              <a:rPr lang="es-AR" altLang="en-US" sz="1600" dirty="0"/>
              <a:t>Las redes privadas pertenecen a una misma organización. </a:t>
            </a:r>
          </a:p>
          <a:p>
            <a:pPr>
              <a:lnSpc>
                <a:spcPct val="100000"/>
              </a:lnSpc>
            </a:pPr>
            <a:r>
              <a:rPr lang="es-AR" altLang="en-US" sz="1600" dirty="0"/>
              <a:t>Se puede decir que existen tres categorías de redes:</a:t>
            </a:r>
          </a:p>
          <a:p>
            <a:pPr>
              <a:lnSpc>
                <a:spcPct val="100000"/>
              </a:lnSpc>
            </a:pPr>
            <a:r>
              <a:rPr lang="es-AR" altLang="en-US" sz="1600" dirty="0"/>
              <a:t>LAN (Red de área local)</a:t>
            </a:r>
          </a:p>
          <a:p>
            <a:pPr>
              <a:lnSpc>
                <a:spcPct val="100000"/>
              </a:lnSpc>
            </a:pPr>
            <a:r>
              <a:rPr lang="es-AR" altLang="en-US" sz="1600" dirty="0"/>
              <a:t>MAN (Red de área metropolitana)</a:t>
            </a:r>
          </a:p>
          <a:p>
            <a:pPr>
              <a:lnSpc>
                <a:spcPct val="100000"/>
              </a:lnSpc>
            </a:pPr>
            <a:r>
              <a:rPr lang="es-AR" altLang="en-US" sz="1600" dirty="0"/>
              <a:t>WAN (Red de área extensa)</a:t>
            </a:r>
          </a:p>
          <a:p>
            <a:pPr>
              <a:lnSpc>
                <a:spcPct val="100000"/>
              </a:lnSpc>
            </a:pPr>
            <a:r>
              <a:rPr lang="es-AR" altLang="en-US" sz="1600" dirty="0"/>
              <a:t>Existen otros dos tipos de redes: </a:t>
            </a:r>
          </a:p>
          <a:p>
            <a:pPr>
              <a:lnSpc>
                <a:spcPct val="100000"/>
              </a:lnSpc>
            </a:pPr>
            <a:r>
              <a:rPr lang="es-AR" altLang="en-US" sz="1600" dirty="0"/>
              <a:t>TAN (Red de área diminuta), igual que la LAN pero más pequeña (de 2 a 3 equipos), y CAN (Red de campus), igual que la MAN (con ancho de banda limitado entre cada una de las LAN de la red).</a:t>
            </a:r>
            <a:endParaRPr lang="en-US" altLang="en-US" sz="1600" dirty="0"/>
          </a:p>
        </p:txBody>
      </p:sp>
      <p:sp>
        <p:nvSpPr>
          <p:cNvPr id="77" name="Rectangle 76">
            <a:extLst>
              <a:ext uri="{FF2B5EF4-FFF2-40B4-BE49-F238E27FC236}">
                <a16:creationId xmlns:a16="http://schemas.microsoft.com/office/drawing/2014/main" id="{62BA066C-D259-4F6D-9F83-124F73636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9179F48-E825-4803-806A-7029F8537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33807D7-A50F-4AC1-9778-C4D4925BF0B9}"/>
              </a:ext>
            </a:extLst>
          </p:cNvPr>
          <p:cNvSpPr>
            <a:spLocks noGrp="1"/>
          </p:cNvSpPr>
          <p:nvPr>
            <p:ph type="title"/>
          </p:nvPr>
        </p:nvSpPr>
        <p:spPr>
          <a:xfrm>
            <a:off x="2209800" y="571501"/>
            <a:ext cx="7772400" cy="1071563"/>
          </a:xfrm>
        </p:spPr>
        <p:txBody>
          <a:bodyPr>
            <a:normAutofit fontScale="90000"/>
          </a:bodyPr>
          <a:lstStyle/>
          <a:p>
            <a:r>
              <a:rPr lang="en-US" altLang="en-US" b="1"/>
              <a:t>GESTION DE PROYECTOS </a:t>
            </a:r>
            <a:br>
              <a:rPr lang="en-US" altLang="en-US" b="1"/>
            </a:br>
            <a:r>
              <a:rPr lang="en-US" altLang="en-US" sz="3600"/>
              <a:t>Programación</a:t>
            </a:r>
            <a:endParaRPr lang="es-ES" altLang="en-US" sz="3600"/>
          </a:p>
        </p:txBody>
      </p:sp>
      <p:sp>
        <p:nvSpPr>
          <p:cNvPr id="112643" name="Rectangle 3">
            <a:extLst>
              <a:ext uri="{FF2B5EF4-FFF2-40B4-BE49-F238E27FC236}">
                <a16:creationId xmlns:a16="http://schemas.microsoft.com/office/drawing/2014/main" id="{5E122955-12EC-4F81-B127-D07BBE03DA7B}"/>
              </a:ext>
            </a:extLst>
          </p:cNvPr>
          <p:cNvSpPr>
            <a:spLocks noGrp="1"/>
          </p:cNvSpPr>
          <p:nvPr>
            <p:ph type="body" sz="half" idx="1"/>
          </p:nvPr>
        </p:nvSpPr>
        <p:spPr>
          <a:xfrm>
            <a:off x="1005841" y="1844358"/>
            <a:ext cx="10739120" cy="4322762"/>
          </a:xfrm>
        </p:spPr>
        <p:txBody>
          <a:bodyPr>
            <a:normAutofit/>
          </a:bodyPr>
          <a:lstStyle/>
          <a:p>
            <a:pPr algn="just"/>
            <a:r>
              <a:rPr lang="en-US" altLang="en-US" sz="1800" dirty="0"/>
              <a:t>PROGRAMAR </a:t>
            </a:r>
            <a:r>
              <a:rPr lang="en-US" altLang="en-US" sz="1800" dirty="0" err="1"/>
              <a:t>consiste</a:t>
            </a:r>
            <a:r>
              <a:rPr lang="en-US" altLang="en-US" sz="1800" dirty="0"/>
              <a:t> </a:t>
            </a:r>
            <a:r>
              <a:rPr lang="en-US" altLang="en-US" sz="1800" dirty="0" err="1"/>
              <a:t>en</a:t>
            </a:r>
            <a:r>
              <a:rPr lang="en-US" altLang="en-US" sz="1800" dirty="0"/>
              <a:t> </a:t>
            </a:r>
            <a:r>
              <a:rPr lang="en-US" altLang="en-US" sz="1800" b="1" dirty="0" err="1"/>
              <a:t>determinar</a:t>
            </a:r>
            <a:r>
              <a:rPr lang="en-US" altLang="en-US" sz="1800" b="1" dirty="0"/>
              <a:t> las </a:t>
            </a:r>
            <a:r>
              <a:rPr lang="en-US" altLang="en-US" sz="1800" b="1" dirty="0" err="1"/>
              <a:t>actividades</a:t>
            </a:r>
            <a:r>
              <a:rPr lang="en-US" altLang="en-US" sz="1800" b="1" dirty="0"/>
              <a:t> </a:t>
            </a:r>
            <a:r>
              <a:rPr lang="en-US" altLang="en-US" sz="1800" b="1" dirty="0" err="1"/>
              <a:t>necesarias</a:t>
            </a:r>
            <a:r>
              <a:rPr lang="en-US" altLang="en-US" sz="1800" b="1" dirty="0"/>
              <a:t> </a:t>
            </a:r>
            <a:r>
              <a:rPr lang="en-US" altLang="en-US" sz="1800" b="1" dirty="0" err="1"/>
              <a:t>en</a:t>
            </a:r>
            <a:r>
              <a:rPr lang="en-US" altLang="en-US" sz="1800" b="1" dirty="0"/>
              <a:t> </a:t>
            </a:r>
            <a:r>
              <a:rPr lang="en-US" altLang="en-US" sz="1800" b="1" dirty="0" err="1"/>
              <a:t>secuencia</a:t>
            </a:r>
            <a:r>
              <a:rPr lang="en-US" altLang="en-US" sz="1800" dirty="0"/>
              <a:t>, </a:t>
            </a:r>
            <a:r>
              <a:rPr lang="en-US" altLang="en-US" sz="1800" dirty="0" err="1"/>
              <a:t>el</a:t>
            </a:r>
            <a:r>
              <a:rPr lang="en-US" altLang="en-US" sz="1800" dirty="0"/>
              <a:t> </a:t>
            </a:r>
            <a:r>
              <a:rPr lang="en-US" altLang="en-US" sz="1800" b="1" dirty="0" err="1"/>
              <a:t>tiempo</a:t>
            </a:r>
            <a:r>
              <a:rPr lang="en-US" altLang="en-US" sz="1800" b="1" dirty="0"/>
              <a:t> </a:t>
            </a:r>
            <a:r>
              <a:rPr lang="en-US" altLang="en-US" sz="1800" b="1" dirty="0" err="1"/>
              <a:t>necesario</a:t>
            </a:r>
            <a:r>
              <a:rPr lang="en-US" altLang="en-US" sz="1800" dirty="0"/>
              <a:t>, </a:t>
            </a:r>
            <a:r>
              <a:rPr lang="en-US" altLang="en-US" sz="1800" b="1" dirty="0" err="1"/>
              <a:t>materiales</a:t>
            </a:r>
            <a:r>
              <a:rPr lang="en-US" altLang="en-US" sz="1800" b="1" dirty="0"/>
              <a:t>, </a:t>
            </a:r>
            <a:r>
              <a:rPr lang="en-US" altLang="en-US" sz="1800" b="1" dirty="0" err="1"/>
              <a:t>equipos</a:t>
            </a:r>
            <a:r>
              <a:rPr lang="en-US" altLang="en-US" sz="1800" b="1" dirty="0"/>
              <a:t>, </a:t>
            </a:r>
            <a:r>
              <a:rPr lang="en-US" altLang="en-US" sz="1800" b="1" dirty="0" err="1"/>
              <a:t>maquinarias</a:t>
            </a:r>
            <a:r>
              <a:rPr lang="en-US" altLang="en-US" sz="1800" dirty="0"/>
              <a:t> y </a:t>
            </a:r>
            <a:r>
              <a:rPr lang="en-US" altLang="en-US" sz="1800" b="1" dirty="0"/>
              <a:t>personal</a:t>
            </a:r>
            <a:r>
              <a:rPr lang="en-US" altLang="en-US" sz="1800" dirty="0"/>
              <a:t> </a:t>
            </a:r>
            <a:r>
              <a:rPr lang="en-US" altLang="en-US" sz="1800" dirty="0" err="1"/>
              <a:t>responsable</a:t>
            </a:r>
            <a:r>
              <a:rPr lang="en-US" altLang="en-US" sz="1800" dirty="0"/>
              <a:t> que las </a:t>
            </a:r>
            <a:r>
              <a:rPr lang="en-US" altLang="en-US" sz="1800" dirty="0" err="1"/>
              <a:t>ejecutarán</a:t>
            </a:r>
            <a:r>
              <a:rPr lang="en-US" altLang="en-US" sz="1800" dirty="0"/>
              <a:t>.</a:t>
            </a:r>
          </a:p>
          <a:p>
            <a:pPr algn="just"/>
            <a:r>
              <a:rPr lang="en-US" altLang="en-US" sz="1800" dirty="0"/>
              <a:t>Una </a:t>
            </a:r>
            <a:r>
              <a:rPr lang="en-US" altLang="en-US" sz="1800" b="1" dirty="0" err="1"/>
              <a:t>herramienta</a:t>
            </a:r>
            <a:r>
              <a:rPr lang="en-US" altLang="en-US" sz="1800" b="1" dirty="0"/>
              <a:t> </a:t>
            </a:r>
            <a:r>
              <a:rPr lang="en-US" altLang="en-US" sz="1800" b="1" dirty="0" err="1"/>
              <a:t>sencilla</a:t>
            </a:r>
            <a:r>
              <a:rPr lang="en-US" altLang="en-US" sz="1800" dirty="0"/>
              <a:t> </a:t>
            </a:r>
            <a:r>
              <a:rPr lang="en-US" altLang="en-US" sz="1800" dirty="0" err="1"/>
              <a:t>muy</a:t>
            </a:r>
            <a:r>
              <a:rPr lang="en-US" altLang="en-US" sz="1800" dirty="0"/>
              <a:t> </a:t>
            </a:r>
            <a:r>
              <a:rPr lang="en-US" altLang="en-US" sz="1800" dirty="0" err="1"/>
              <a:t>utilizada</a:t>
            </a:r>
            <a:r>
              <a:rPr lang="en-US" altLang="en-US" sz="1800" dirty="0"/>
              <a:t> es la </a:t>
            </a:r>
            <a:r>
              <a:rPr lang="en-US" altLang="en-US" sz="1800" b="1" dirty="0"/>
              <a:t>Carta Gantt</a:t>
            </a:r>
            <a:r>
              <a:rPr lang="en-US" altLang="en-US" sz="1800" dirty="0"/>
              <a:t> que </a:t>
            </a:r>
            <a:r>
              <a:rPr lang="en-US" altLang="en-US" sz="1800" dirty="0" err="1"/>
              <a:t>refleja</a:t>
            </a:r>
            <a:r>
              <a:rPr lang="en-US" altLang="en-US" sz="1800" dirty="0"/>
              <a:t> </a:t>
            </a:r>
            <a:r>
              <a:rPr lang="en-US" altLang="en-US" sz="1800" dirty="0" err="1"/>
              <a:t>el</a:t>
            </a:r>
            <a:r>
              <a:rPr lang="en-US" altLang="en-US" sz="1800" dirty="0"/>
              <a:t> </a:t>
            </a:r>
            <a:r>
              <a:rPr lang="en-US" altLang="en-US" sz="1800" b="1" dirty="0" err="1"/>
              <a:t>cronograma</a:t>
            </a:r>
            <a:r>
              <a:rPr lang="en-US" altLang="en-US" sz="1800" dirty="0"/>
              <a:t> de </a:t>
            </a:r>
            <a:r>
              <a:rPr lang="en-US" altLang="en-US" sz="1800" dirty="0" err="1"/>
              <a:t>actividades</a:t>
            </a:r>
            <a:r>
              <a:rPr lang="en-US" altLang="en-US" sz="1800" dirty="0"/>
              <a:t> que </a:t>
            </a:r>
            <a:r>
              <a:rPr lang="en-US" altLang="en-US" sz="1800" dirty="0" err="1"/>
              <a:t>deben</a:t>
            </a:r>
            <a:r>
              <a:rPr lang="en-US" altLang="en-US" sz="1800" dirty="0"/>
              <a:t> ser </a:t>
            </a:r>
            <a:r>
              <a:rPr lang="en-US" altLang="en-US" sz="1800" dirty="0" err="1"/>
              <a:t>ejecutadas</a:t>
            </a:r>
            <a:r>
              <a:rPr lang="en-US" altLang="en-US" sz="1800" dirty="0"/>
              <a:t> </a:t>
            </a:r>
            <a:r>
              <a:rPr lang="en-US" altLang="en-US" sz="1800" dirty="0" err="1"/>
              <a:t>en</a:t>
            </a:r>
            <a:r>
              <a:rPr lang="en-US" altLang="en-US" sz="1800" dirty="0"/>
              <a:t> base al </a:t>
            </a:r>
            <a:r>
              <a:rPr lang="en-US" altLang="en-US" sz="1800" dirty="0" err="1"/>
              <a:t>tiempo</a:t>
            </a:r>
            <a:r>
              <a:rPr lang="en-US" altLang="en-US" sz="1800" dirty="0"/>
              <a:t>. A la </a:t>
            </a:r>
            <a:r>
              <a:rPr lang="en-US" altLang="en-US" sz="1800" dirty="0" err="1"/>
              <a:t>izquierda</a:t>
            </a:r>
            <a:r>
              <a:rPr lang="en-US" altLang="en-US" sz="1800" dirty="0"/>
              <a:t> de </a:t>
            </a:r>
            <a:r>
              <a:rPr lang="en-US" altLang="en-US" sz="1800" dirty="0" err="1"/>
              <a:t>cada</a:t>
            </a:r>
            <a:r>
              <a:rPr lang="en-US" altLang="en-US" sz="1800" dirty="0"/>
              <a:t> barra se  </a:t>
            </a:r>
            <a:r>
              <a:rPr lang="en-US" altLang="en-US" sz="1800" dirty="0" err="1"/>
              <a:t>colocan</a:t>
            </a:r>
            <a:r>
              <a:rPr lang="en-US" altLang="en-US" sz="1800" dirty="0"/>
              <a:t> las </a:t>
            </a:r>
            <a:r>
              <a:rPr lang="en-US" altLang="en-US" sz="1800" dirty="0" err="1"/>
              <a:t>letras</a:t>
            </a:r>
            <a:r>
              <a:rPr lang="en-US" altLang="en-US" sz="1800" dirty="0"/>
              <a:t> de las </a:t>
            </a:r>
            <a:r>
              <a:rPr lang="en-US" altLang="en-US" sz="1800" dirty="0" err="1"/>
              <a:t>actividades</a:t>
            </a:r>
            <a:r>
              <a:rPr lang="en-US" altLang="en-US" sz="1800" dirty="0"/>
              <a:t> que </a:t>
            </a:r>
            <a:r>
              <a:rPr lang="en-US" altLang="en-US" sz="1800" dirty="0" err="1"/>
              <a:t>deben</a:t>
            </a:r>
            <a:r>
              <a:rPr lang="en-US" altLang="en-US" sz="1800" dirty="0"/>
              <a:t> ser </a:t>
            </a:r>
            <a:r>
              <a:rPr lang="en-US" altLang="en-US" sz="1800" dirty="0" err="1"/>
              <a:t>concluídas</a:t>
            </a:r>
            <a:r>
              <a:rPr lang="en-US" altLang="en-US" sz="1800" dirty="0"/>
              <a:t> </a:t>
            </a:r>
            <a:r>
              <a:rPr lang="en-US" altLang="en-US" sz="1800" dirty="0" err="1"/>
              <a:t>previamente</a:t>
            </a:r>
            <a:r>
              <a:rPr lang="en-US" altLang="en-US" sz="1800" dirty="0"/>
              <a:t> para que </a:t>
            </a:r>
            <a:r>
              <a:rPr lang="en-US" altLang="en-US" sz="1800" dirty="0" err="1"/>
              <a:t>ésta</a:t>
            </a:r>
            <a:r>
              <a:rPr lang="en-US" altLang="en-US" sz="1800" dirty="0"/>
              <a:t> se </a:t>
            </a:r>
            <a:r>
              <a:rPr lang="en-US" altLang="en-US" sz="1800" dirty="0" err="1"/>
              <a:t>inicie</a:t>
            </a:r>
            <a:r>
              <a:rPr lang="en-US" altLang="en-US" sz="1800" dirty="0"/>
              <a:t>.</a:t>
            </a:r>
          </a:p>
          <a:p>
            <a:pPr algn="just"/>
            <a:endParaRPr lang="en-US" altLang="en-US" sz="1800" dirty="0"/>
          </a:p>
          <a:p>
            <a:pPr algn="just"/>
            <a:r>
              <a:rPr lang="en-US" altLang="en-US" sz="1800" dirty="0"/>
              <a:t>Las Cartas Gantt  </a:t>
            </a:r>
            <a:r>
              <a:rPr lang="en-US" altLang="en-US" sz="1800" dirty="0" err="1"/>
              <a:t>informan</a:t>
            </a:r>
            <a:r>
              <a:rPr lang="en-US" altLang="en-US" sz="1800" dirty="0"/>
              <a:t>:</a:t>
            </a:r>
          </a:p>
          <a:p>
            <a:pPr algn="just"/>
            <a:r>
              <a:rPr lang="en-US" altLang="en-US" sz="1800" dirty="0" err="1"/>
              <a:t>Todas</a:t>
            </a:r>
            <a:r>
              <a:rPr lang="en-US" altLang="en-US" sz="1800" dirty="0"/>
              <a:t> las </a:t>
            </a:r>
            <a:r>
              <a:rPr lang="en-US" altLang="en-US" sz="1800" b="1" dirty="0" err="1"/>
              <a:t>actividades</a:t>
            </a:r>
            <a:r>
              <a:rPr lang="en-US" altLang="en-US" sz="1800" b="1" dirty="0"/>
              <a:t> </a:t>
            </a:r>
            <a:r>
              <a:rPr lang="en-US" altLang="en-US" sz="1800" dirty="0"/>
              <a:t>que </a:t>
            </a:r>
            <a:r>
              <a:rPr lang="en-US" altLang="en-US" sz="1800" dirty="0" err="1"/>
              <a:t>deben</a:t>
            </a:r>
            <a:r>
              <a:rPr lang="en-US" altLang="en-US" sz="1800" dirty="0"/>
              <a:t> ser </a:t>
            </a:r>
            <a:r>
              <a:rPr lang="en-US" altLang="en-US" sz="1800" dirty="0" err="1"/>
              <a:t>ejecutadas</a:t>
            </a:r>
            <a:endParaRPr lang="en-US" altLang="en-US" sz="1800" dirty="0"/>
          </a:p>
          <a:p>
            <a:pPr algn="just"/>
            <a:r>
              <a:rPr lang="en-US" altLang="en-US" sz="1800" dirty="0" err="1"/>
              <a:t>Su</a:t>
            </a:r>
            <a:r>
              <a:rPr lang="en-US" altLang="en-US" sz="1800" dirty="0"/>
              <a:t> </a:t>
            </a:r>
            <a:r>
              <a:rPr lang="en-US" altLang="en-US" sz="1800" b="1" dirty="0" err="1"/>
              <a:t>orden</a:t>
            </a:r>
            <a:r>
              <a:rPr lang="en-US" altLang="en-US" sz="1800" b="1" dirty="0"/>
              <a:t> de </a:t>
            </a:r>
            <a:r>
              <a:rPr lang="en-US" altLang="en-US" sz="1800" b="1" dirty="0" err="1"/>
              <a:t>ejecución</a:t>
            </a:r>
            <a:endParaRPr lang="en-US" altLang="en-US" sz="1800" b="1" dirty="0"/>
          </a:p>
          <a:p>
            <a:pPr algn="just"/>
            <a:r>
              <a:rPr lang="en-US" altLang="en-US" sz="1800" dirty="0"/>
              <a:t>Los </a:t>
            </a:r>
            <a:r>
              <a:rPr lang="en-US" altLang="en-US" sz="1800" b="1" dirty="0" err="1"/>
              <a:t>tiempos</a:t>
            </a:r>
            <a:r>
              <a:rPr lang="en-US" altLang="en-US" sz="1800" b="1" dirty="0"/>
              <a:t> </a:t>
            </a:r>
            <a:r>
              <a:rPr lang="en-US" altLang="en-US" sz="1800" b="1" dirty="0" err="1"/>
              <a:t>necesarios</a:t>
            </a:r>
            <a:endParaRPr lang="en-US" altLang="en-US" sz="1800" b="1" dirty="0"/>
          </a:p>
          <a:p>
            <a:pPr algn="just"/>
            <a:r>
              <a:rPr lang="en-US" altLang="en-US" sz="1800" dirty="0"/>
              <a:t>Sus </a:t>
            </a:r>
            <a:r>
              <a:rPr lang="en-US" altLang="en-US" sz="1800" b="1" dirty="0" err="1"/>
              <a:t>fecha</a:t>
            </a:r>
            <a:r>
              <a:rPr lang="en-US" altLang="en-US" sz="1800" b="1" dirty="0"/>
              <a:t> de </a:t>
            </a:r>
            <a:r>
              <a:rPr lang="en-US" altLang="en-US" sz="1800" b="1" dirty="0" err="1"/>
              <a:t>inicio</a:t>
            </a:r>
            <a:r>
              <a:rPr lang="en-US" altLang="en-US" sz="1800" b="1" dirty="0"/>
              <a:t> y </a:t>
            </a:r>
            <a:r>
              <a:rPr lang="en-US" altLang="en-US" sz="1800" b="1" dirty="0" err="1"/>
              <a:t>terminación</a:t>
            </a:r>
            <a:r>
              <a:rPr lang="en-US" altLang="en-US" sz="1800" dirty="0"/>
              <a:t>. </a:t>
            </a:r>
            <a:endParaRPr lang="es-ES" altLang="en-US" sz="1800" dirty="0"/>
          </a:p>
        </p:txBody>
      </p:sp>
      <p:pic>
        <p:nvPicPr>
          <p:cNvPr id="112644" name="Picture 4">
            <a:extLst>
              <a:ext uri="{FF2B5EF4-FFF2-40B4-BE49-F238E27FC236}">
                <a16:creationId xmlns:a16="http://schemas.microsoft.com/office/drawing/2014/main" id="{432C7508-2455-448E-8152-1B1FBBB8A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463" y="5157788"/>
            <a:ext cx="201930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4690" name="Rectangle 2">
            <a:extLst>
              <a:ext uri="{FF2B5EF4-FFF2-40B4-BE49-F238E27FC236}">
                <a16:creationId xmlns:a16="http://schemas.microsoft.com/office/drawing/2014/main" id="{F94EB544-7BEB-448A-99B5-D43F5E238FBE}"/>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altLang="en-US">
                <a:solidFill>
                  <a:schemeClr val="accent2"/>
                </a:solidFill>
              </a:rPr>
              <a:t>GESTION DE PROYECTOS</a:t>
            </a:r>
            <a:br>
              <a:rPr lang="en-US" altLang="en-US">
                <a:solidFill>
                  <a:schemeClr val="accent2"/>
                </a:solidFill>
              </a:rPr>
            </a:br>
            <a:r>
              <a:rPr lang="en-US" altLang="en-US">
                <a:solidFill>
                  <a:schemeClr val="accent2"/>
                </a:solidFill>
              </a:rPr>
              <a:t> Programación</a:t>
            </a:r>
          </a:p>
        </p:txBody>
      </p:sp>
      <p:sp>
        <p:nvSpPr>
          <p:cNvPr id="114691" name="Rectangle 3">
            <a:extLst>
              <a:ext uri="{FF2B5EF4-FFF2-40B4-BE49-F238E27FC236}">
                <a16:creationId xmlns:a16="http://schemas.microsoft.com/office/drawing/2014/main" id="{A2553652-A561-4E24-9AD9-2ABD86D551FF}"/>
              </a:ext>
            </a:extLst>
          </p:cNvPr>
          <p:cNvSpPr>
            <a:spLocks noGrp="1"/>
          </p:cNvSpPr>
          <p:nvPr>
            <p:ph type="body" sz="half" idx="1"/>
          </p:nvPr>
        </p:nvSpPr>
        <p:spPr>
          <a:xfrm>
            <a:off x="1044204" y="2023962"/>
            <a:ext cx="6697715" cy="3845131"/>
          </a:xfrm>
        </p:spPr>
        <p:txBody>
          <a:bodyPr vert="horz" lIns="0" tIns="45720" rIns="0" bIns="45720" rtlCol="0">
            <a:normAutofit/>
          </a:bodyPr>
          <a:lstStyle/>
          <a:p>
            <a:pPr marL="381000" indent="-381000"/>
            <a:r>
              <a:rPr lang="en-US" altLang="en-US"/>
              <a:t>La Programación de Proyectos sirve para:</a:t>
            </a:r>
          </a:p>
          <a:p>
            <a:pPr marL="838200" lvl="1" indent="-381000">
              <a:buFont typeface="Calibri" panose="020F0502020204030204" pitchFamily="34" charset="0"/>
              <a:buAutoNum type="alphaLcPeriod"/>
            </a:pPr>
            <a:r>
              <a:rPr lang="en-US" altLang="en-US"/>
              <a:t>Definir la </a:t>
            </a:r>
            <a:r>
              <a:rPr lang="en-US" altLang="en-US" b="1"/>
              <a:t>relación</a:t>
            </a:r>
            <a:r>
              <a:rPr lang="en-US" altLang="en-US"/>
              <a:t> de cada actividad con las otras y con todo el proyecto</a:t>
            </a:r>
          </a:p>
          <a:p>
            <a:pPr marL="838200" lvl="1" indent="-381000">
              <a:buFont typeface="Calibri" panose="020F0502020204030204" pitchFamily="34" charset="0"/>
              <a:buAutoNum type="alphaLcPeriod"/>
            </a:pPr>
            <a:r>
              <a:rPr lang="en-US" altLang="en-US"/>
              <a:t>Determinar la </a:t>
            </a:r>
            <a:r>
              <a:rPr lang="en-US" altLang="en-US" b="1"/>
              <a:t>precedencia</a:t>
            </a:r>
            <a:r>
              <a:rPr lang="en-US" altLang="en-US"/>
              <a:t> entre actividades</a:t>
            </a:r>
          </a:p>
          <a:p>
            <a:pPr marL="838200" lvl="1" indent="-381000">
              <a:buFont typeface="Calibri" panose="020F0502020204030204" pitchFamily="34" charset="0"/>
              <a:buAutoNum type="alphaLcPeriod"/>
            </a:pPr>
            <a:r>
              <a:rPr lang="en-US" altLang="en-US"/>
              <a:t>Obliga a determinar </a:t>
            </a:r>
            <a:r>
              <a:rPr lang="en-US" altLang="en-US" b="1"/>
              <a:t>tiempos reales</a:t>
            </a:r>
            <a:r>
              <a:rPr lang="en-US" altLang="en-US"/>
              <a:t> y </a:t>
            </a:r>
            <a:r>
              <a:rPr lang="en-US" altLang="en-US" b="1"/>
              <a:t>estimar costos</a:t>
            </a:r>
            <a:r>
              <a:rPr lang="en-US" altLang="en-US"/>
              <a:t> para todas las actividades</a:t>
            </a:r>
          </a:p>
          <a:p>
            <a:pPr marL="838200" lvl="1" indent="-381000">
              <a:buFont typeface="Calibri" panose="020F0502020204030204" pitchFamily="34" charset="0"/>
              <a:buAutoNum type="alphaLcPeriod"/>
            </a:pPr>
            <a:r>
              <a:rPr lang="en-US" altLang="en-US"/>
              <a:t>Permite al Gerente del Proyecto a usar </a:t>
            </a:r>
            <a:r>
              <a:rPr lang="en-US" altLang="en-US" b="1"/>
              <a:t>eficientemente los recursos</a:t>
            </a:r>
            <a:r>
              <a:rPr lang="en-US" altLang="en-US"/>
              <a:t>:  personal, dinero y materiales, determinando los cuellos de botella del proyecto.</a:t>
            </a:r>
          </a:p>
        </p:txBody>
      </p:sp>
      <p:sp>
        <p:nvSpPr>
          <p:cNvPr id="80" name="Rectangle 7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89FC01-D0CF-4899-A184-1F0070363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4E5A9FF-C93F-4A6D-ABDE-2533C301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90A4124-979D-4376-AA58-6501D58B6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6738" name="Rectangle 2">
            <a:extLst>
              <a:ext uri="{FF2B5EF4-FFF2-40B4-BE49-F238E27FC236}">
                <a16:creationId xmlns:a16="http://schemas.microsoft.com/office/drawing/2014/main" id="{E84F9DBF-A8EC-4F67-8F00-61D10F771FE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ltLang="en-US"/>
              <a:t>GESTION DE PROYECTOS </a:t>
            </a:r>
            <a:br>
              <a:rPr lang="en-US" altLang="en-US"/>
            </a:br>
            <a:r>
              <a:rPr lang="en-US" altLang="en-US"/>
              <a:t>Control</a:t>
            </a:r>
          </a:p>
        </p:txBody>
      </p:sp>
      <p:sp>
        <p:nvSpPr>
          <p:cNvPr id="116739" name="Rectangle 3">
            <a:extLst>
              <a:ext uri="{FF2B5EF4-FFF2-40B4-BE49-F238E27FC236}">
                <a16:creationId xmlns:a16="http://schemas.microsoft.com/office/drawing/2014/main" id="{26C6446B-C00C-45B6-8BA1-45A666ABFE12}"/>
              </a:ext>
            </a:extLst>
          </p:cNvPr>
          <p:cNvSpPr>
            <a:spLocks noGrp="1"/>
          </p:cNvSpPr>
          <p:nvPr>
            <p:ph type="body" sz="half" idx="1"/>
          </p:nvPr>
        </p:nvSpPr>
        <p:spPr>
          <a:xfrm>
            <a:off x="1097279" y="1845734"/>
            <a:ext cx="6454987" cy="4023360"/>
          </a:xfrm>
        </p:spPr>
        <p:txBody>
          <a:bodyPr vert="horz" lIns="0" tIns="45720" rIns="0" bIns="45720" rtlCol="0">
            <a:normAutofit/>
          </a:bodyPr>
          <a:lstStyle/>
          <a:p>
            <a:r>
              <a:rPr lang="en-US" altLang="en-US" sz="1900"/>
              <a:t>El </a:t>
            </a:r>
            <a:r>
              <a:rPr lang="en-US" altLang="en-US" sz="1900" b="1"/>
              <a:t>CONTROL DE PROYECTOS</a:t>
            </a:r>
            <a:r>
              <a:rPr lang="en-US" altLang="en-US" sz="1900"/>
              <a:t> - como el control de cualquier sistema de administración - implica el </a:t>
            </a:r>
            <a:r>
              <a:rPr lang="en-US" altLang="en-US" sz="1900" b="1"/>
              <a:t>monitoreo</a:t>
            </a:r>
            <a:r>
              <a:rPr lang="en-US" altLang="en-US" sz="1900"/>
              <a:t> cercano de </a:t>
            </a:r>
            <a:r>
              <a:rPr lang="en-US" altLang="en-US" sz="1900" b="1"/>
              <a:t>recursos, costos, calidad</a:t>
            </a:r>
            <a:r>
              <a:rPr lang="en-US" altLang="en-US" sz="1900"/>
              <a:t> y </a:t>
            </a:r>
            <a:r>
              <a:rPr lang="en-US" altLang="en-US" sz="1900" b="1"/>
              <a:t>presupuesto</a:t>
            </a:r>
            <a:r>
              <a:rPr lang="en-US" altLang="en-US" sz="1900"/>
              <a:t> del mismo.</a:t>
            </a:r>
          </a:p>
          <a:p>
            <a:endParaRPr lang="en-US" altLang="en-US" sz="1900"/>
          </a:p>
          <a:p>
            <a:r>
              <a:rPr lang="en-US" altLang="en-US" sz="1900" b="1"/>
              <a:t>CONTROL</a:t>
            </a:r>
            <a:r>
              <a:rPr lang="en-US" altLang="en-US" sz="1900"/>
              <a:t> significa también usar un círculo de </a:t>
            </a:r>
            <a:r>
              <a:rPr lang="en-US" altLang="en-US" sz="1900" b="1"/>
              <a:t>retroalimentación</a:t>
            </a:r>
            <a:r>
              <a:rPr lang="en-US" altLang="en-US" sz="1900"/>
              <a:t> para </a:t>
            </a:r>
            <a:r>
              <a:rPr lang="en-US" altLang="en-US" sz="1900" b="1"/>
              <a:t>revisar</a:t>
            </a:r>
            <a:r>
              <a:rPr lang="en-US" altLang="en-US" sz="1900"/>
              <a:t> el plan del proyecto y </a:t>
            </a:r>
            <a:r>
              <a:rPr lang="en-US" altLang="en-US" sz="1900" b="1"/>
              <a:t>asignar mayores recursos</a:t>
            </a:r>
            <a:r>
              <a:rPr lang="en-US" altLang="en-US" sz="1900"/>
              <a:t> donde son necesarios para no atrasarlo.</a:t>
            </a:r>
          </a:p>
          <a:p>
            <a:endParaRPr lang="en-US" altLang="en-US" sz="1900"/>
          </a:p>
          <a:p>
            <a:r>
              <a:rPr lang="en-US" altLang="en-US" sz="1900"/>
              <a:t>Actualmente existen </a:t>
            </a:r>
            <a:r>
              <a:rPr lang="en-US" altLang="en-US" sz="1900" b="1"/>
              <a:t>sistemas computarizados</a:t>
            </a:r>
            <a:r>
              <a:rPr lang="en-US" altLang="en-US" sz="1900"/>
              <a:t> que ayudan en esta tarea como MS Project, Harvard Total Project Manager (HTPM), Primavera, MacProject, Pertmaster, VisiSchedule, Time Line, etc.</a:t>
            </a:r>
          </a:p>
        </p:txBody>
      </p:sp>
      <p:pic>
        <p:nvPicPr>
          <p:cNvPr id="116740" name="Picture 3" descr="PROFE0400">
            <a:extLst>
              <a:ext uri="{FF2B5EF4-FFF2-40B4-BE49-F238E27FC236}">
                <a16:creationId xmlns:a16="http://schemas.microsoft.com/office/drawing/2014/main" id="{CDD8D198-7373-451C-8E9E-E988FD9A0C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2327400"/>
            <a:ext cx="3135109" cy="2648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8787" name="3 Rectángulo">
            <a:extLst>
              <a:ext uri="{FF2B5EF4-FFF2-40B4-BE49-F238E27FC236}">
                <a16:creationId xmlns:a16="http://schemas.microsoft.com/office/drawing/2014/main" id="{F14D5D04-5F9C-4BFA-85EC-FB433FAE2BB8}"/>
              </a:ext>
            </a:extLst>
          </p:cNvPr>
          <p:cNvSpPr>
            <a:spLocks noChangeArrowheads="1"/>
          </p:cNvSpPr>
          <p:nvPr/>
        </p:nvSpPr>
        <p:spPr bwMode="auto">
          <a:xfrm>
            <a:off x="990932" y="286603"/>
            <a:ext cx="6750987"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4800" b="1" u="sng" spc="-50">
                <a:solidFill>
                  <a:schemeClr val="accent2"/>
                </a:solidFill>
                <a:latin typeface="+mj-lt"/>
                <a:ea typeface="+mj-ea"/>
                <a:cs typeface="+mj-cs"/>
              </a:rPr>
              <a:t>Herramientas de planeación de proyectos</a:t>
            </a:r>
            <a:endParaRPr lang="en-US" altLang="en-US" sz="4800" b="1" spc="-50">
              <a:solidFill>
                <a:schemeClr val="accent2"/>
              </a:solidFill>
              <a:latin typeface="+mj-lt"/>
              <a:ea typeface="+mj-ea"/>
              <a:cs typeface="+mj-cs"/>
            </a:endParaRPr>
          </a:p>
        </p:txBody>
      </p:sp>
      <p:sp>
        <p:nvSpPr>
          <p:cNvPr id="6146" name="Rectangle 2">
            <a:extLst>
              <a:ext uri="{FF2B5EF4-FFF2-40B4-BE49-F238E27FC236}">
                <a16:creationId xmlns:a16="http://schemas.microsoft.com/office/drawing/2014/main" id="{18C85824-3336-4A2F-8D23-CBBFB156FFF0}"/>
              </a:ext>
            </a:extLst>
          </p:cNvPr>
          <p:cNvSpPr>
            <a:spLocks noChangeArrowheads="1"/>
          </p:cNvSpPr>
          <p:nvPr/>
        </p:nvSpPr>
        <p:spPr bwMode="auto">
          <a:xfrm>
            <a:off x="1044204" y="2023962"/>
            <a:ext cx="6697715" cy="3845131"/>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La problemática de la planeación de proyectos no ha sido una problemática reciente, si no que desde tiempos pasados nuestros antepasados han enfrentado emprendimientos de gran envergadura que significaron una problemática desde el punto de la planificación.</a:t>
            </a:r>
          </a:p>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 </a:t>
            </a:r>
          </a:p>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Actualmente se han logrado perfeccionar herramientas que permiten a los administradores de dichos proyectos, realizar una labor más eficiente permitiendo una óptima aplicación de los recursos y logrando una maximización de los mismos.</a:t>
            </a:r>
          </a:p>
          <a:p>
            <a:pPr>
              <a:lnSpc>
                <a:spcPct val="90000"/>
              </a:lnSpc>
              <a:spcAft>
                <a:spcPts val="600"/>
              </a:spcAft>
              <a:buClr>
                <a:schemeClr val="accent1"/>
              </a:buClr>
              <a:buFont typeface="Calibri" panose="020F0502020204030204" pitchFamily="34" charset="0"/>
              <a:defRPr/>
            </a:pPr>
            <a:endParaRPr lang="en-US">
              <a:solidFill>
                <a:schemeClr val="tx1">
                  <a:lumMod val="75000"/>
                  <a:lumOff val="25000"/>
                </a:schemeClr>
              </a:solidFill>
            </a:endParaRPr>
          </a:p>
        </p:txBody>
      </p:sp>
      <p:sp>
        <p:nvSpPr>
          <p:cNvPr id="81" name="Rectangle 8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FE0D68D-3AE7-47EC-B206-D185A30094B9}"/>
              </a:ext>
            </a:extLst>
          </p:cNvPr>
          <p:cNvSpPr>
            <a:spLocks noChangeArrowheads="1"/>
          </p:cNvSpPr>
          <p:nvPr/>
        </p:nvSpPr>
        <p:spPr bwMode="auto">
          <a:xfrm>
            <a:off x="864871" y="867643"/>
            <a:ext cx="9843769" cy="4585822"/>
          </a:xfrm>
          <a:prstGeom prst="rect">
            <a:avLst/>
          </a:prstGeom>
          <a:noFill/>
          <a:ln w="9525">
            <a:noFill/>
            <a:miter lim="800000"/>
            <a:headEnd/>
            <a:tailEnd/>
          </a:ln>
        </p:spPr>
        <p:txBody>
          <a:bodyPr wrap="square" tIns="152352" bIns="0" anchor="ctr">
            <a:spAutoFit/>
          </a:bodyPr>
          <a:lstStyle/>
          <a:p>
            <a:pPr algn="just">
              <a:defRPr/>
            </a:pPr>
            <a:endParaRPr lang="es-ES_tradnl" sz="2400" dirty="0">
              <a:latin typeface="Arial "/>
              <a:cs typeface="Times New Roman" pitchFamily="18" charset="0"/>
            </a:endParaRPr>
          </a:p>
          <a:p>
            <a:pPr algn="just">
              <a:defRPr/>
            </a:pPr>
            <a:r>
              <a:rPr lang="es-ES_tradnl" sz="2400" dirty="0">
                <a:latin typeface="Arial "/>
                <a:cs typeface="Times New Roman" pitchFamily="18" charset="0"/>
              </a:rPr>
              <a:t>Admitiendo que la ejecución de un proyecto o elaboración se puede subdividir en planear, programar y controlar, y hablando de manera clásica, podemos considerar las técnicas </a:t>
            </a:r>
          </a:p>
          <a:p>
            <a:pPr algn="just">
              <a:defRPr/>
            </a:pPr>
            <a:endParaRPr lang="es-ES_tradnl" sz="2400" dirty="0">
              <a:latin typeface="Arial "/>
              <a:cs typeface="Times New Roman" pitchFamily="18" charset="0"/>
            </a:endParaRPr>
          </a:p>
          <a:p>
            <a:pPr algn="just">
              <a:defRPr/>
            </a:pPr>
            <a:r>
              <a:rPr lang="es-ES_tradnl" sz="2400" dirty="0">
                <a:latin typeface="Arial "/>
                <a:cs typeface="Times New Roman" pitchFamily="18" charset="0"/>
              </a:rPr>
              <a:t>PERT (</a:t>
            </a:r>
            <a:r>
              <a:rPr lang="es-ES_tradnl" sz="2400" dirty="0" err="1">
                <a:latin typeface="Arial "/>
                <a:cs typeface="Times New Roman" pitchFamily="18" charset="0"/>
              </a:rPr>
              <a:t>Program</a:t>
            </a:r>
            <a:r>
              <a:rPr lang="es-ES_tradnl" sz="2400" dirty="0">
                <a:latin typeface="Arial "/>
                <a:cs typeface="Times New Roman" pitchFamily="18" charset="0"/>
              </a:rPr>
              <a:t> </a:t>
            </a:r>
            <a:r>
              <a:rPr lang="es-ES_tradnl" sz="2400" dirty="0" err="1">
                <a:latin typeface="Arial "/>
                <a:cs typeface="Times New Roman" pitchFamily="18" charset="0"/>
              </a:rPr>
              <a:t>Evaluation</a:t>
            </a:r>
            <a:r>
              <a:rPr lang="es-ES_tradnl" sz="2400" dirty="0">
                <a:latin typeface="Arial "/>
                <a:cs typeface="Times New Roman" pitchFamily="18" charset="0"/>
              </a:rPr>
              <a:t> and </a:t>
            </a:r>
            <a:r>
              <a:rPr lang="es-ES_tradnl" sz="2400" dirty="0" err="1">
                <a:latin typeface="Arial "/>
                <a:cs typeface="Times New Roman" pitchFamily="18" charset="0"/>
              </a:rPr>
              <a:t>review</a:t>
            </a:r>
            <a:r>
              <a:rPr lang="es-ES_tradnl" sz="2400" dirty="0">
                <a:latin typeface="Arial "/>
                <a:cs typeface="Times New Roman" pitchFamily="18" charset="0"/>
              </a:rPr>
              <a:t> </a:t>
            </a:r>
            <a:r>
              <a:rPr lang="es-ES_tradnl" sz="2400" dirty="0" err="1">
                <a:latin typeface="Arial "/>
                <a:cs typeface="Times New Roman" pitchFamily="18" charset="0"/>
              </a:rPr>
              <a:t>Technique</a:t>
            </a:r>
            <a:r>
              <a:rPr lang="es-ES_tradnl" sz="2400" dirty="0">
                <a:latin typeface="Arial "/>
                <a:cs typeface="Times New Roman" pitchFamily="18" charset="0"/>
              </a:rPr>
              <a:t>) </a:t>
            </a:r>
          </a:p>
          <a:p>
            <a:pPr algn="just">
              <a:defRPr/>
            </a:pPr>
            <a:r>
              <a:rPr lang="es-ES_tradnl" sz="2400" dirty="0">
                <a:latin typeface="Arial "/>
                <a:cs typeface="Times New Roman" pitchFamily="18" charset="0"/>
              </a:rPr>
              <a:t>CPM (</a:t>
            </a:r>
            <a:r>
              <a:rPr lang="es-ES_tradnl" sz="2400" dirty="0" err="1">
                <a:latin typeface="Arial "/>
                <a:cs typeface="Times New Roman" pitchFamily="18" charset="0"/>
              </a:rPr>
              <a:t>Critical</a:t>
            </a:r>
            <a:r>
              <a:rPr lang="es-ES_tradnl" sz="2400" dirty="0">
                <a:latin typeface="Arial "/>
                <a:cs typeface="Times New Roman" pitchFamily="18" charset="0"/>
              </a:rPr>
              <a:t> </a:t>
            </a:r>
            <a:r>
              <a:rPr lang="es-ES_tradnl" sz="2400" dirty="0" err="1">
                <a:latin typeface="Arial "/>
                <a:cs typeface="Times New Roman" pitchFamily="18" charset="0"/>
              </a:rPr>
              <a:t>Path</a:t>
            </a:r>
            <a:r>
              <a:rPr lang="es-ES_tradnl" sz="2400" dirty="0">
                <a:latin typeface="Arial "/>
                <a:cs typeface="Times New Roman" pitchFamily="18" charset="0"/>
              </a:rPr>
              <a:t> </a:t>
            </a:r>
            <a:r>
              <a:rPr lang="es-ES_tradnl" sz="2400" dirty="0" err="1">
                <a:latin typeface="Arial "/>
                <a:cs typeface="Times New Roman" pitchFamily="18" charset="0"/>
              </a:rPr>
              <a:t>Method</a:t>
            </a:r>
            <a:r>
              <a:rPr lang="es-ES_tradnl" sz="2400" dirty="0">
                <a:latin typeface="Arial "/>
                <a:cs typeface="Times New Roman" pitchFamily="18" charset="0"/>
              </a:rPr>
              <a:t>,) que son los mas usuales para un primer cometido. </a:t>
            </a:r>
          </a:p>
          <a:p>
            <a:pPr algn="just">
              <a:defRPr/>
            </a:pPr>
            <a:r>
              <a:rPr lang="es-ES_tradnl" sz="2400" dirty="0">
                <a:latin typeface="Arial "/>
                <a:cs typeface="Times New Roman" pitchFamily="18" charset="0"/>
              </a:rPr>
              <a:t>En general estas técnicas resultan útiles para una gran variedad de proyectos que contemplen:</a:t>
            </a:r>
            <a:endParaRPr lang="es-ES" sz="2400" dirty="0">
              <a:latin typeface="Arial "/>
              <a:cs typeface="Times New Roman" pitchFamily="18" charset="0"/>
            </a:endParaRPr>
          </a:p>
          <a:p>
            <a:pPr algn="just">
              <a:defRPr/>
            </a:pPr>
            <a:endParaRPr lang="es-ES_tradnl" sz="2400" dirty="0">
              <a:latin typeface="+mj-lt"/>
              <a:cs typeface="Times New Roman" pitchFamily="18" charset="0"/>
            </a:endParaRPr>
          </a:p>
          <a:p>
            <a:pPr>
              <a:defRPr/>
            </a:pPr>
            <a:endParaRPr lang="es-ES" sz="2400" dirty="0">
              <a:latin typeface="+mj-lt"/>
              <a:cs typeface="Times New Roman" pitchFamily="18" charset="0"/>
            </a:endParaRPr>
          </a:p>
        </p:txBody>
      </p:sp>
      <p:sp>
        <p:nvSpPr>
          <p:cNvPr id="120835" name="3 Rectángulo">
            <a:extLst>
              <a:ext uri="{FF2B5EF4-FFF2-40B4-BE49-F238E27FC236}">
                <a16:creationId xmlns:a16="http://schemas.microsoft.com/office/drawing/2014/main" id="{758C80AA-271F-49DD-8F0F-00DB45A42992}"/>
              </a:ext>
            </a:extLst>
          </p:cNvPr>
          <p:cNvSpPr>
            <a:spLocks noChangeArrowheads="1"/>
          </p:cNvSpPr>
          <p:nvPr/>
        </p:nvSpPr>
        <p:spPr bwMode="auto">
          <a:xfrm>
            <a:off x="1134746" y="449263"/>
            <a:ext cx="969581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spcBef>
                <a:spcPct val="0"/>
              </a:spcBef>
              <a:buClrTx/>
              <a:buFontTx/>
              <a:buNone/>
            </a:pPr>
            <a:r>
              <a:rPr lang="es-ES_tradnl" altLang="en-US" sz="3200" b="1" u="sng" dirty="0">
                <a:latin typeface="Arial" panose="020B0604020202020204" pitchFamily="34" charset="0"/>
              </a:rPr>
              <a:t>INTRODUCCION</a:t>
            </a:r>
            <a:endParaRPr lang="es-ES_tradnl" altLang="en-US" sz="3200" b="1" dirty="0">
              <a:latin typeface="Arial" panose="020B0604020202020204" pitchFamily="34" charset="0"/>
            </a:endParaRPr>
          </a:p>
        </p:txBody>
      </p:sp>
      <p:pic>
        <p:nvPicPr>
          <p:cNvPr id="120836" name="Picture 12" descr="OTROS0324">
            <a:extLst>
              <a:ext uri="{FF2B5EF4-FFF2-40B4-BE49-F238E27FC236}">
                <a16:creationId xmlns:a16="http://schemas.microsoft.com/office/drawing/2014/main" id="{89229AE4-7694-477F-87ED-07E8B7FB3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464" y="4652964"/>
            <a:ext cx="2198687"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4 Rectángulo">
            <a:extLst>
              <a:ext uri="{FF2B5EF4-FFF2-40B4-BE49-F238E27FC236}">
                <a16:creationId xmlns:a16="http://schemas.microsoft.com/office/drawing/2014/main" id="{717A11BF-CA57-4E11-B831-6B9C82C67BE4}"/>
              </a:ext>
            </a:extLst>
          </p:cNvPr>
          <p:cNvSpPr>
            <a:spLocks noChangeArrowheads="1"/>
          </p:cNvSpPr>
          <p:nvPr/>
        </p:nvSpPr>
        <p:spPr bwMode="auto">
          <a:xfrm>
            <a:off x="1952626" y="712789"/>
            <a:ext cx="8247063"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a:spcBef>
                <a:spcPct val="0"/>
              </a:spcBef>
              <a:buClrTx/>
              <a:buFontTx/>
              <a:buChar char="•"/>
            </a:pPr>
            <a:r>
              <a:rPr lang="es-ES_tradnl" altLang="en-US" sz="2400">
                <a:latin typeface="Arial "/>
                <a:cs typeface="Times New Roman" panose="02020603050405020304" pitchFamily="18" charset="0"/>
              </a:rPr>
              <a:t>Investigación y desarrollo de nuevos productos y procesos.</a:t>
            </a:r>
          </a:p>
          <a:p>
            <a:pPr algn="just">
              <a:spcBef>
                <a:spcPct val="0"/>
              </a:spcBef>
              <a:buClrTx/>
              <a:buFontTx/>
              <a:buChar char="•"/>
            </a:pPr>
            <a:r>
              <a:rPr lang="es-ES_tradnl" altLang="en-US" sz="2400">
                <a:latin typeface="Arial "/>
                <a:cs typeface="Times New Roman" panose="02020603050405020304" pitchFamily="18" charset="0"/>
              </a:rPr>
              <a:t>Construcción de plantas, edificios, y carreteras.</a:t>
            </a:r>
          </a:p>
          <a:p>
            <a:pPr algn="just">
              <a:spcBef>
                <a:spcPct val="0"/>
              </a:spcBef>
              <a:buClrTx/>
              <a:buFontTx/>
              <a:buChar char="•"/>
            </a:pPr>
            <a:r>
              <a:rPr lang="es-ES_tradnl" altLang="en-US" sz="2400">
                <a:latin typeface="Arial "/>
                <a:cs typeface="Times New Roman" panose="02020603050405020304" pitchFamily="18" charset="0"/>
              </a:rPr>
              <a:t>Diseño de equipo grande y complejo.</a:t>
            </a:r>
          </a:p>
          <a:p>
            <a:pPr algn="just">
              <a:spcBef>
                <a:spcPct val="0"/>
              </a:spcBef>
              <a:buClrTx/>
              <a:buFontTx/>
              <a:buChar char="•"/>
            </a:pPr>
            <a:r>
              <a:rPr lang="es-ES_tradnl" altLang="en-US" sz="2400">
                <a:latin typeface="Arial "/>
                <a:cs typeface="Times New Roman" panose="02020603050405020304" pitchFamily="18" charset="0"/>
              </a:rPr>
              <a:t>Diseño e instalación de sistemas nuevos.</a:t>
            </a:r>
          </a:p>
          <a:p>
            <a:pPr algn="just">
              <a:spcBef>
                <a:spcPct val="0"/>
              </a:spcBef>
              <a:buClrTx/>
              <a:buFontTx/>
              <a:buChar char="•"/>
            </a:pPr>
            <a:r>
              <a:rPr lang="es-ES_tradnl" altLang="en-US" sz="2400">
                <a:latin typeface="Arial "/>
                <a:cs typeface="Times New Roman" panose="02020603050405020304" pitchFamily="18" charset="0"/>
              </a:rPr>
              <a:t>Diseño y control de epidemias,</a:t>
            </a:r>
          </a:p>
          <a:p>
            <a:pPr algn="just">
              <a:spcBef>
                <a:spcPct val="0"/>
              </a:spcBef>
              <a:buClrTx/>
              <a:buFontTx/>
              <a:buChar char="•"/>
            </a:pPr>
            <a:r>
              <a:rPr lang="es-ES_tradnl" altLang="en-US" sz="2400">
                <a:latin typeface="Arial "/>
                <a:cs typeface="Times New Roman" panose="02020603050405020304" pitchFamily="18" charset="0"/>
              </a:rPr>
              <a:t> y otras múltiples aplicaciones en las cuales se requiera una planificación adecuada</a:t>
            </a:r>
            <a:r>
              <a:rPr lang="es-ES_tradnl" altLang="en-US" sz="2400">
                <a:latin typeface="Arial" panose="020B0604020202020204" pitchFamily="34" charset="0"/>
                <a:cs typeface="Times New Roman" panose="02020603050405020304" pitchFamily="18" charset="0"/>
              </a:rPr>
              <a:t>.</a:t>
            </a:r>
          </a:p>
          <a:p>
            <a:pPr algn="just">
              <a:spcBef>
                <a:spcPct val="0"/>
              </a:spcBef>
              <a:buClrTx/>
              <a:buFontTx/>
              <a:buChar char="•"/>
            </a:pPr>
            <a:endParaRPr lang="es-ES_tradnl" altLang="en-US" sz="2400">
              <a:latin typeface="Arial "/>
              <a:cs typeface="Times New Roman" panose="02020603050405020304" pitchFamily="18" charset="0"/>
            </a:endParaRPr>
          </a:p>
          <a:p>
            <a:pPr algn="just">
              <a:spcBef>
                <a:spcPct val="0"/>
              </a:spcBef>
              <a:buClrTx/>
              <a:buFontTx/>
              <a:buNone/>
            </a:pPr>
            <a:r>
              <a:rPr lang="es-ES_tradnl" altLang="en-US" sz="2400">
                <a:latin typeface="Arial "/>
                <a:cs typeface="Times New Roman" panose="02020603050405020304" pitchFamily="18" charset="0"/>
              </a:rPr>
              <a:t>En los proyectos como estos, los administradores deben programar, coordinar las diversas tareas o actividades a desarrollar en un proyecto, las cuales no necesariamente son secuenciales, y aun en este caso estas actividades son interdependientes. </a:t>
            </a:r>
          </a:p>
          <a:p>
            <a:pPr algn="just">
              <a:spcBef>
                <a:spcPct val="0"/>
              </a:spcBef>
              <a:buClrTx/>
              <a:buFontTx/>
              <a:buNone/>
            </a:pPr>
            <a:r>
              <a:rPr lang="es-ES_tradnl" altLang="en-US" sz="2400">
                <a:latin typeface="Arial "/>
                <a:cs typeface="Times New Roman" panose="02020603050405020304" pitchFamily="18" charset="0"/>
              </a:rPr>
              <a:t>Si bien es cierto algunas actividades en paralelo que originan una tercera.</a:t>
            </a:r>
            <a:endParaRPr lang="es-ES" altLang="en-US" sz="2400">
              <a:latin typeface="Arial "/>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930" name="4 Rectángulo">
            <a:extLst>
              <a:ext uri="{FF2B5EF4-FFF2-40B4-BE49-F238E27FC236}">
                <a16:creationId xmlns:a16="http://schemas.microsoft.com/office/drawing/2014/main" id="{01166382-E06C-4FAB-A1A8-3A7E13267F8D}"/>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0"/>
              </a:spcBef>
              <a:spcAft>
                <a:spcPts val="600"/>
              </a:spcAft>
              <a:buClr>
                <a:schemeClr val="accent1"/>
              </a:buClr>
              <a:buFont typeface="Calibri" panose="020F0502020204030204" pitchFamily="34" charset="0"/>
              <a:buNone/>
            </a:pPr>
            <a:endParaRPr lang="en-US" altLang="en-US" sz="260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2600">
                <a:solidFill>
                  <a:schemeClr val="tx1">
                    <a:lumMod val="75000"/>
                    <a:lumOff val="25000"/>
                  </a:schemeClr>
                </a:solidFill>
                <a:latin typeface="+mn-lt"/>
              </a:rPr>
              <a:t>Las preguntas esenciales de la elaboración de un proyecto comprenden: </a:t>
            </a:r>
          </a:p>
          <a:p>
            <a:pPr>
              <a:lnSpc>
                <a:spcPct val="90000"/>
              </a:lnSpc>
              <a:spcBef>
                <a:spcPct val="0"/>
              </a:spcBef>
              <a:spcAft>
                <a:spcPts val="600"/>
              </a:spcAft>
              <a:buClr>
                <a:schemeClr val="accent1"/>
              </a:buClr>
              <a:buFont typeface="Calibri" panose="020F0502020204030204" pitchFamily="34" charset="0"/>
              <a:buChar char="•"/>
            </a:pPr>
            <a:r>
              <a:rPr lang="en-US" altLang="en-US" sz="2600">
                <a:solidFill>
                  <a:schemeClr val="tx1">
                    <a:lumMod val="75000"/>
                    <a:lumOff val="25000"/>
                  </a:schemeClr>
                </a:solidFill>
                <a:latin typeface="+mn-lt"/>
              </a:rPr>
              <a:t>Cuál es el tiempo que se requiere para terminar el proyecto.</a:t>
            </a:r>
          </a:p>
          <a:p>
            <a:pPr>
              <a:lnSpc>
                <a:spcPct val="90000"/>
              </a:lnSpc>
              <a:spcBef>
                <a:spcPct val="0"/>
              </a:spcBef>
              <a:spcAft>
                <a:spcPts val="600"/>
              </a:spcAft>
              <a:buClr>
                <a:schemeClr val="accent1"/>
              </a:buClr>
              <a:buFont typeface="Calibri" panose="020F0502020204030204" pitchFamily="34" charset="0"/>
              <a:buChar char="•"/>
            </a:pPr>
            <a:r>
              <a:rPr lang="en-US" altLang="en-US" sz="2600">
                <a:solidFill>
                  <a:schemeClr val="tx1">
                    <a:lumMod val="75000"/>
                    <a:lumOff val="25000"/>
                  </a:schemeClr>
                </a:solidFill>
                <a:latin typeface="+mn-lt"/>
              </a:rPr>
              <a:t>Cuáles son las fechas programadas de inicio y finalización del proyecto.</a:t>
            </a:r>
          </a:p>
          <a:p>
            <a:pPr>
              <a:lnSpc>
                <a:spcPct val="90000"/>
              </a:lnSpc>
              <a:spcBef>
                <a:spcPct val="0"/>
              </a:spcBef>
              <a:spcAft>
                <a:spcPts val="600"/>
              </a:spcAft>
              <a:buClr>
                <a:schemeClr val="accent1"/>
              </a:buClr>
              <a:buFont typeface="Calibri" panose="020F0502020204030204" pitchFamily="34" charset="0"/>
              <a:buChar char="•"/>
            </a:pPr>
            <a:r>
              <a:rPr lang="en-US" altLang="en-US" sz="2600">
                <a:solidFill>
                  <a:schemeClr val="tx1">
                    <a:lumMod val="75000"/>
                    <a:lumOff val="25000"/>
                  </a:schemeClr>
                </a:solidFill>
                <a:latin typeface="+mn-lt"/>
              </a:rPr>
              <a:t>Qué actividades son críticas y deben terminarse exactamente según lo programado para poder mantener el proyecto según el cronograma.</a:t>
            </a:r>
          </a:p>
          <a:p>
            <a:pPr>
              <a:lnSpc>
                <a:spcPct val="90000"/>
              </a:lnSpc>
              <a:spcBef>
                <a:spcPct val="0"/>
              </a:spcBef>
              <a:spcAft>
                <a:spcPts val="600"/>
              </a:spcAft>
              <a:buClr>
                <a:schemeClr val="accent1"/>
              </a:buClr>
              <a:buFont typeface="Calibri" panose="020F0502020204030204" pitchFamily="34" charset="0"/>
              <a:buChar char="•"/>
            </a:pPr>
            <a:r>
              <a:rPr lang="en-US" altLang="en-US" sz="2600">
                <a:solidFill>
                  <a:schemeClr val="tx1">
                    <a:lumMod val="75000"/>
                    <a:lumOff val="25000"/>
                  </a:schemeClr>
                </a:solidFill>
                <a:latin typeface="+mn-lt"/>
              </a:rPr>
              <a:t>Cuáles actividades pueden ser demoradas sin afectar el tiempo de terminación del proyecto.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D1D15A8-AD69-40F6-BFAA-AAC8B2440167}"/>
              </a:ext>
            </a:extLst>
          </p:cNvPr>
          <p:cNvSpPr>
            <a:spLocks noChangeArrowheads="1"/>
          </p:cNvSpPr>
          <p:nvPr/>
        </p:nvSpPr>
        <p:spPr bwMode="auto">
          <a:xfrm>
            <a:off x="670560" y="1102202"/>
            <a:ext cx="11013440" cy="460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52352" bIns="0" anchor="ct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a:spcBef>
                <a:spcPct val="0"/>
              </a:spcBef>
              <a:buClrTx/>
              <a:buFontTx/>
              <a:buNone/>
            </a:pPr>
            <a:r>
              <a:rPr lang="es-ES" altLang="en-US" sz="1700" b="1" dirty="0">
                <a:latin typeface="Arial "/>
                <a:cs typeface="Times New Roman" panose="02020603050405020304" pitchFamily="18" charset="0"/>
              </a:rPr>
              <a:t>PERT</a:t>
            </a:r>
            <a:r>
              <a:rPr lang="es-ES" altLang="en-US" sz="1700" dirty="0">
                <a:latin typeface="Arial "/>
                <a:cs typeface="Times New Roman" panose="02020603050405020304" pitchFamily="18" charset="0"/>
              </a:rPr>
              <a:t>. Las traducción de las siglas en inglés significan: técnica de revisión y evaluación de programas, es una técnica de redes desarrollado en la década de los 50, utilizada para programar y controlar programas a realizar. Cuando hay un grado extremo de incertidumbre y cuando el control sobre el tiempo es más importante sobre el control del costo, PERT es mejor opción que CPM. </a:t>
            </a:r>
          </a:p>
          <a:p>
            <a:pPr algn="just">
              <a:spcBef>
                <a:spcPct val="0"/>
              </a:spcBef>
              <a:buClrTx/>
              <a:buFontTx/>
              <a:buNone/>
            </a:pPr>
            <a:endParaRPr lang="es-ES" altLang="en-US" sz="1700" b="1" dirty="0">
              <a:latin typeface="Arial "/>
              <a:cs typeface="Times New Roman" panose="02020603050405020304" pitchFamily="18" charset="0"/>
            </a:endParaRPr>
          </a:p>
          <a:p>
            <a:pPr algn="just">
              <a:spcBef>
                <a:spcPct val="0"/>
              </a:spcBef>
              <a:buClrTx/>
              <a:buFontTx/>
              <a:buNone/>
            </a:pPr>
            <a:endParaRPr lang="es-ES" altLang="en-US" sz="1700" b="1" dirty="0">
              <a:latin typeface="Arial "/>
              <a:cs typeface="Times New Roman" panose="02020603050405020304" pitchFamily="18" charset="0"/>
            </a:endParaRPr>
          </a:p>
          <a:p>
            <a:pPr algn="just">
              <a:spcBef>
                <a:spcPct val="0"/>
              </a:spcBef>
              <a:buClrTx/>
              <a:buFontTx/>
              <a:buNone/>
            </a:pPr>
            <a:r>
              <a:rPr lang="es-ES" altLang="en-US" sz="1700" b="1" dirty="0">
                <a:latin typeface="Arial "/>
                <a:cs typeface="Times New Roman" panose="02020603050405020304" pitchFamily="18" charset="0"/>
              </a:rPr>
              <a:t>CPM.</a:t>
            </a:r>
            <a:r>
              <a:rPr lang="es-ES" altLang="en-US" sz="1700" dirty="0">
                <a:latin typeface="Arial "/>
                <a:cs typeface="Times New Roman" panose="02020603050405020304" pitchFamily="18" charset="0"/>
              </a:rPr>
              <a:t> La traducción de las siglas en inglés significan: método del camino crítico, es uno de los sistemas que siguen los principios de redes, que fue desarrollado en 1957 y es utilizado para planear y controlar proyectos, añadiendo el concepto de costo al formato PERT. Cuando los tiempos y costos se pueden estimar relativamente bien, el CPM puede ser superior a PERT. </a:t>
            </a:r>
          </a:p>
          <a:p>
            <a:pPr algn="just">
              <a:spcBef>
                <a:spcPct val="0"/>
              </a:spcBef>
              <a:buClrTx/>
              <a:buFontTx/>
              <a:buNone/>
            </a:pPr>
            <a:endParaRPr lang="es-ES" altLang="en-US" sz="1700" b="1" dirty="0">
              <a:latin typeface="Arial "/>
              <a:cs typeface="Times New Roman" panose="02020603050405020304" pitchFamily="18" charset="0"/>
            </a:endParaRPr>
          </a:p>
          <a:p>
            <a:pPr algn="just">
              <a:spcBef>
                <a:spcPct val="0"/>
              </a:spcBef>
              <a:buClrTx/>
              <a:buFontTx/>
              <a:buNone/>
            </a:pPr>
            <a:endParaRPr lang="es-ES" altLang="en-US" sz="1700" b="1" dirty="0">
              <a:latin typeface="Arial "/>
              <a:cs typeface="Times New Roman" panose="02020603050405020304" pitchFamily="18" charset="0"/>
            </a:endParaRPr>
          </a:p>
          <a:p>
            <a:pPr algn="just">
              <a:spcBef>
                <a:spcPct val="0"/>
              </a:spcBef>
              <a:buClrTx/>
              <a:buFontTx/>
              <a:buNone/>
            </a:pPr>
            <a:r>
              <a:rPr lang="es-ES" altLang="en-US" sz="1700" b="1" dirty="0">
                <a:latin typeface="Arial "/>
                <a:cs typeface="Times New Roman" panose="02020603050405020304" pitchFamily="18" charset="0"/>
              </a:rPr>
              <a:t>Actividad</a:t>
            </a:r>
            <a:r>
              <a:rPr lang="es-ES" altLang="en-US" sz="1700" dirty="0">
                <a:latin typeface="Arial "/>
                <a:cs typeface="Times New Roman" panose="02020603050405020304" pitchFamily="18" charset="0"/>
              </a:rPr>
              <a:t>. Es un trabajo que se debe llevar a cabo como parte de un proyecto, es simbolizado mediante una rama de la red de PERT</a:t>
            </a:r>
          </a:p>
          <a:p>
            <a:pPr algn="just">
              <a:spcBef>
                <a:spcPct val="0"/>
              </a:spcBef>
              <a:buClrTx/>
              <a:buFontTx/>
              <a:buNone/>
            </a:pPr>
            <a:endParaRPr lang="es-ES" altLang="en-US" sz="1700" dirty="0">
              <a:latin typeface="Arial "/>
              <a:cs typeface="Times New Roman" panose="02020603050405020304" pitchFamily="18" charset="0"/>
            </a:endParaRPr>
          </a:p>
          <a:p>
            <a:pPr algn="just">
              <a:spcBef>
                <a:spcPct val="0"/>
              </a:spcBef>
              <a:buClrTx/>
              <a:buFontTx/>
              <a:buNone/>
            </a:pPr>
            <a:r>
              <a:rPr lang="es-ES" altLang="en-US" sz="1700" b="1" dirty="0">
                <a:latin typeface="Arial "/>
                <a:cs typeface="Times New Roman" panose="02020603050405020304" pitchFamily="18" charset="0"/>
              </a:rPr>
              <a:t>Incertidumbre. </a:t>
            </a:r>
            <a:r>
              <a:rPr lang="es-ES" altLang="en-US" sz="1700" dirty="0">
                <a:latin typeface="Arial "/>
                <a:cs typeface="Times New Roman" panose="02020603050405020304" pitchFamily="18" charset="0"/>
              </a:rPr>
              <a:t>Es </a:t>
            </a:r>
            <a:r>
              <a:rPr lang="es-ES" altLang="en-US" sz="1700" dirty="0">
                <a:latin typeface="Arial" panose="020B0604020202020204" pitchFamily="34" charset="0"/>
              </a:rPr>
              <a:t>Cuando no se pueden prever la duración de algunas actividades. Hay tres tipos de tiempo y por  medio de una formula se calcula: tiempo optimista(a) ,mas probable (m) y pesimista(b) .</a:t>
            </a:r>
            <a:r>
              <a:rPr lang="es-ES" altLang="en-US" sz="1700" dirty="0" err="1">
                <a:latin typeface="Arial" panose="020B0604020202020204" pitchFamily="34" charset="0"/>
              </a:rPr>
              <a:t>Met</a:t>
            </a:r>
            <a:r>
              <a:rPr lang="es-ES" altLang="en-US" sz="1700" dirty="0">
                <a:latin typeface="Arial" panose="020B0604020202020204" pitchFamily="34" charset="0"/>
              </a:rPr>
              <a:t>  </a:t>
            </a:r>
            <a:r>
              <a:rPr lang="es-ES" altLang="en-US" sz="1700" dirty="0" err="1">
                <a:latin typeface="Arial" panose="020B0604020202020204" pitchFamily="34" charset="0"/>
              </a:rPr>
              <a:t>Pert</a:t>
            </a:r>
            <a:endParaRPr lang="es-ES" altLang="en-US" sz="1800" dirty="0">
              <a:latin typeface="Arial "/>
              <a:cs typeface="Times New Roman" panose="02020603050405020304" pitchFamily="18" charset="0"/>
            </a:endParaRPr>
          </a:p>
        </p:txBody>
      </p:sp>
      <p:sp>
        <p:nvSpPr>
          <p:cNvPr id="126979" name="6 Rectángulo">
            <a:extLst>
              <a:ext uri="{FF2B5EF4-FFF2-40B4-BE49-F238E27FC236}">
                <a16:creationId xmlns:a16="http://schemas.microsoft.com/office/drawing/2014/main" id="{94E4D87D-5C0D-4AA2-A7C8-E9ABD65EB5FF}"/>
              </a:ext>
            </a:extLst>
          </p:cNvPr>
          <p:cNvSpPr>
            <a:spLocks noChangeArrowheads="1"/>
          </p:cNvSpPr>
          <p:nvPr/>
        </p:nvSpPr>
        <p:spPr bwMode="auto">
          <a:xfrm>
            <a:off x="2381250" y="3571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ES" altLang="en-US" sz="2400" b="1">
                <a:latin typeface="Arial "/>
              </a:rPr>
              <a:t>PALABRAS CLAVES</a:t>
            </a:r>
          </a:p>
        </p:txBody>
      </p:sp>
      <p:graphicFrame>
        <p:nvGraphicFramePr>
          <p:cNvPr id="8199" name="Object 7">
            <a:extLst>
              <a:ext uri="{FF2B5EF4-FFF2-40B4-BE49-F238E27FC236}">
                <a16:creationId xmlns:a16="http://schemas.microsoft.com/office/drawing/2014/main" id="{51CF1F33-F13D-41BC-B300-8AB838CE5F1E}"/>
              </a:ext>
            </a:extLst>
          </p:cNvPr>
          <p:cNvGraphicFramePr>
            <a:graphicFrameLocks noChangeAspect="1"/>
          </p:cNvGraphicFramePr>
          <p:nvPr>
            <p:extLst>
              <p:ext uri="{D42A27DB-BD31-4B8C-83A1-F6EECF244321}">
                <p14:modId xmlns:p14="http://schemas.microsoft.com/office/powerpoint/2010/main" val="2833241578"/>
              </p:ext>
            </p:extLst>
          </p:nvPr>
        </p:nvGraphicFramePr>
        <p:xfrm>
          <a:off x="6953250" y="5700715"/>
          <a:ext cx="1449388" cy="571500"/>
        </p:xfrm>
        <a:graphic>
          <a:graphicData uri="http://schemas.openxmlformats.org/presentationml/2006/ole">
            <mc:AlternateContent xmlns:mc="http://schemas.openxmlformats.org/markup-compatibility/2006">
              <mc:Choice xmlns:v="urn:schemas-microsoft-com:vml" Requires="v">
                <p:oleObj spid="_x0000_s9220" name="Ecuación" r:id="rId4" imgW="990170" imgH="393529" progId="Equation.3">
                  <p:embed/>
                </p:oleObj>
              </mc:Choice>
              <mc:Fallback>
                <p:oleObj name="Ecuación" r:id="rId4" imgW="990170" imgH="393529" progId="Equation.3">
                  <p:embed/>
                  <p:pic>
                    <p:nvPicPr>
                      <p:cNvPr id="8199" name="Object 7">
                        <a:extLst>
                          <a:ext uri="{FF2B5EF4-FFF2-40B4-BE49-F238E27FC236}">
                            <a16:creationId xmlns:a16="http://schemas.microsoft.com/office/drawing/2014/main" id="{51CF1F33-F13D-41BC-B300-8AB838CE5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5700715"/>
                        <a:ext cx="14493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mph" presetSubtype="0" fill="hold" nodeType="afterEffect">
                                  <p:stCondLst>
                                    <p:cond delay="0"/>
                                  </p:stCondLst>
                                  <p:childTnLst>
                                    <p:animScale>
                                      <p:cBhvr>
                                        <p:cTn id="11" dur="2000" fill="hold"/>
                                        <p:tgtEl>
                                          <p:spTgt spid="81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Rectángulo">
            <a:extLst>
              <a:ext uri="{FF2B5EF4-FFF2-40B4-BE49-F238E27FC236}">
                <a16:creationId xmlns:a16="http://schemas.microsoft.com/office/drawing/2014/main" id="{BD583C29-7585-4A8A-9B31-0A8243DD3F81}"/>
              </a:ext>
            </a:extLst>
          </p:cNvPr>
          <p:cNvSpPr>
            <a:spLocks noChangeArrowheads="1"/>
          </p:cNvSpPr>
          <p:nvPr/>
        </p:nvSpPr>
        <p:spPr bwMode="auto">
          <a:xfrm>
            <a:off x="1919289" y="836613"/>
            <a:ext cx="8143875"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a:spcBef>
                <a:spcPct val="0"/>
              </a:spcBef>
              <a:buClrTx/>
              <a:buFontTx/>
              <a:buNone/>
            </a:pPr>
            <a:r>
              <a:rPr lang="es-ES" altLang="en-US" sz="1600" b="1">
                <a:latin typeface="Arial "/>
                <a:cs typeface="Times New Roman" panose="02020603050405020304" pitchFamily="18" charset="0"/>
              </a:rPr>
              <a:t>Varianza.  Me</a:t>
            </a:r>
            <a:r>
              <a:rPr lang="es-ES" altLang="en-US" sz="1700">
                <a:latin typeface="Arial "/>
              </a:rPr>
              <a:t>dida de la cantidad de variación en un conjunto de datos. Utilizada en el método Pert</a:t>
            </a:r>
            <a:endParaRPr lang="es-ES" altLang="en-US" sz="1700">
              <a:latin typeface="Arial "/>
              <a:cs typeface="Times New Roman" panose="02020603050405020304" pitchFamily="18" charset="0"/>
            </a:endParaRPr>
          </a:p>
          <a:p>
            <a:pPr algn="just">
              <a:spcBef>
                <a:spcPct val="0"/>
              </a:spcBef>
              <a:buClrTx/>
              <a:buFontTx/>
              <a:buNone/>
            </a:pPr>
            <a:endParaRPr lang="es-ES" altLang="en-US" sz="1700" b="1">
              <a:latin typeface="Arial "/>
              <a:cs typeface="Times New Roman" panose="02020603050405020304" pitchFamily="18" charset="0"/>
            </a:endParaRPr>
          </a:p>
          <a:p>
            <a:pPr algn="just">
              <a:spcBef>
                <a:spcPct val="0"/>
              </a:spcBef>
              <a:buClrTx/>
              <a:buFontTx/>
              <a:buNone/>
            </a:pPr>
            <a:r>
              <a:rPr lang="es-ES" altLang="en-US" sz="1700" b="1">
                <a:latin typeface="Arial "/>
                <a:cs typeface="Times New Roman" panose="02020603050405020304" pitchFamily="18" charset="0"/>
              </a:rPr>
              <a:t>Ruta crítica o camino crítico</a:t>
            </a:r>
            <a:r>
              <a:rPr lang="es-ES" altLang="en-US" sz="1700">
                <a:latin typeface="Arial "/>
                <a:cs typeface="Times New Roman" panose="02020603050405020304" pitchFamily="18" charset="0"/>
              </a:rPr>
              <a:t>. Camino es una secuencia de actividades conectadas, que conduce del principio del proyecto al final del  mismo, por lo que aquel camino que requiera el mayor trabajo, es decir, el camino más largo dentro de la red, viene siendo la ruta crítica o el camino crítico de la red del  proyecto.</a:t>
            </a:r>
            <a:endParaRPr lang="es-ES" altLang="en-US" sz="1700" b="1">
              <a:latin typeface="Arial "/>
              <a:cs typeface="Times New Roman" panose="02020603050405020304" pitchFamily="18" charset="0"/>
            </a:endParaRPr>
          </a:p>
          <a:p>
            <a:pPr algn="just">
              <a:spcBef>
                <a:spcPct val="0"/>
              </a:spcBef>
              <a:buClrTx/>
              <a:buFontTx/>
              <a:buNone/>
            </a:pPr>
            <a:endParaRPr lang="es-ES" altLang="en-US" sz="1700" b="1">
              <a:latin typeface="Arial "/>
              <a:cs typeface="Times New Roman" panose="02020603050405020304" pitchFamily="18" charset="0"/>
            </a:endParaRPr>
          </a:p>
          <a:p>
            <a:pPr algn="just">
              <a:spcBef>
                <a:spcPct val="0"/>
              </a:spcBef>
              <a:buClrTx/>
              <a:buFontTx/>
              <a:buNone/>
            </a:pPr>
            <a:r>
              <a:rPr lang="es-ES" altLang="en-US" sz="1700" b="1">
                <a:latin typeface="Arial "/>
                <a:cs typeface="Times New Roman" panose="02020603050405020304" pitchFamily="18" charset="0"/>
              </a:rPr>
              <a:t>Predecesor Inmediato</a:t>
            </a:r>
            <a:r>
              <a:rPr lang="es-ES" altLang="en-US" sz="1700">
                <a:latin typeface="Arial "/>
                <a:cs typeface="Times New Roman" panose="02020603050405020304" pitchFamily="18" charset="0"/>
              </a:rPr>
              <a:t>. Es una actividad que debe Preceder (estar antes) inmediatamente a una  actividad dada en un proyecto, también nombradas prioridades inmediatas. </a:t>
            </a:r>
          </a:p>
          <a:p>
            <a:pPr algn="just">
              <a:spcBef>
                <a:spcPct val="0"/>
              </a:spcBef>
              <a:buClrTx/>
              <a:buFontTx/>
              <a:buNone/>
            </a:pPr>
            <a:endParaRPr lang="es-ES" altLang="en-US" sz="1700" b="1">
              <a:latin typeface="Arial "/>
              <a:cs typeface="Times New Roman" panose="02020603050405020304" pitchFamily="18" charset="0"/>
            </a:endParaRPr>
          </a:p>
          <a:p>
            <a:pPr algn="just">
              <a:spcBef>
                <a:spcPct val="0"/>
              </a:spcBef>
              <a:buClrTx/>
              <a:buFontTx/>
              <a:buNone/>
            </a:pPr>
            <a:r>
              <a:rPr lang="es-ES" altLang="en-US" sz="1700" b="1">
                <a:latin typeface="Arial "/>
                <a:cs typeface="Times New Roman" panose="02020603050405020304" pitchFamily="18" charset="0"/>
              </a:rPr>
              <a:t>Holgura</a:t>
            </a:r>
            <a:r>
              <a:rPr lang="es-ES" altLang="en-US" sz="1700">
                <a:latin typeface="Arial "/>
                <a:cs typeface="Times New Roman" panose="02020603050405020304" pitchFamily="18" charset="0"/>
              </a:rPr>
              <a:t>. Es el tiempo libre en la red, es decir, la cantidad de tiempo que puede demorar una actividad sin afectar la fecha de terminación del, proyecto total. </a:t>
            </a:r>
          </a:p>
          <a:p>
            <a:pPr algn="just">
              <a:spcBef>
                <a:spcPct val="0"/>
              </a:spcBef>
              <a:buClrTx/>
              <a:buFontTx/>
              <a:buNone/>
            </a:pPr>
            <a:endParaRPr lang="es-ES" altLang="en-US" sz="1700">
              <a:latin typeface="Arial "/>
              <a:cs typeface="Times New Roman" panose="02020603050405020304" pitchFamily="18" charset="0"/>
            </a:endParaRPr>
          </a:p>
          <a:p>
            <a:pPr algn="just">
              <a:spcBef>
                <a:spcPct val="0"/>
              </a:spcBef>
              <a:buClrTx/>
              <a:buFontTx/>
              <a:buNone/>
            </a:pPr>
            <a:r>
              <a:rPr lang="es-ES" altLang="en-US" sz="1700" b="1">
                <a:latin typeface="Arial "/>
                <a:cs typeface="Times New Roman" panose="02020603050405020304" pitchFamily="18" charset="0"/>
              </a:rPr>
              <a:t>Dummy. </a:t>
            </a:r>
            <a:r>
              <a:rPr lang="es-PR" altLang="en-US" sz="1700">
                <a:latin typeface="Arial "/>
              </a:rPr>
              <a:t>Gráficamente las actividades dummy se representan en el diagrama utilizando flechas con líneas entrecortadas, debemos evitar ubicar en el diagrama a dos o más actividades compartiendo el mismo evento de comienzo y el mismo evento  de terminación, La razón es que podríamos estar violando la relación de precedencia entre las actividades. Estas actividades no consumen tiempo ni recursos</a:t>
            </a:r>
            <a:endParaRPr lang="es-ES" altLang="en-US" sz="1800">
              <a:latin typeface="Arial "/>
              <a:cs typeface="Times New Roman" panose="02020603050405020304" pitchFamily="18" charset="0"/>
            </a:endParaRPr>
          </a:p>
        </p:txBody>
      </p:sp>
      <p:sp>
        <p:nvSpPr>
          <p:cNvPr id="129027" name="6 Rectángulo">
            <a:extLst>
              <a:ext uri="{FF2B5EF4-FFF2-40B4-BE49-F238E27FC236}">
                <a16:creationId xmlns:a16="http://schemas.microsoft.com/office/drawing/2014/main" id="{E9E9009D-4B7B-4D8A-84FA-6FA4A327D771}"/>
              </a:ext>
            </a:extLst>
          </p:cNvPr>
          <p:cNvSpPr>
            <a:spLocks noChangeArrowheads="1"/>
          </p:cNvSpPr>
          <p:nvPr/>
        </p:nvSpPr>
        <p:spPr bwMode="auto">
          <a:xfrm>
            <a:off x="2381250" y="3571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ES" altLang="en-US" sz="2400" b="1">
                <a:latin typeface="Arial "/>
              </a:rPr>
              <a:t>PALABRAS CLAVES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8" name="Text Box 16">
            <a:extLst>
              <a:ext uri="{FF2B5EF4-FFF2-40B4-BE49-F238E27FC236}">
                <a16:creationId xmlns:a16="http://schemas.microsoft.com/office/drawing/2014/main" id="{A059AB8B-3DF2-48A5-ABEF-37B7913D24FF}"/>
              </a:ext>
            </a:extLst>
          </p:cNvPr>
          <p:cNvSpPr txBox="1">
            <a:spLocks noChangeArrowheads="1"/>
          </p:cNvSpPr>
          <p:nvPr/>
        </p:nvSpPr>
        <p:spPr bwMode="auto">
          <a:xfrm>
            <a:off x="1901825" y="441326"/>
            <a:ext cx="8604250" cy="587375"/>
          </a:xfrm>
          <a:prstGeom prst="rect">
            <a:avLst/>
          </a:prstGeom>
          <a:solidFill>
            <a:srgbClr val="B5C6FF"/>
          </a:solidFill>
          <a:ln w="9525" algn="ctr">
            <a:noFill/>
            <a:miter lim="800000"/>
            <a:headEnd/>
            <a:tailEnd/>
          </a:ln>
          <a:effectLst/>
        </p:spPr>
        <p:txBody>
          <a:bodyPr lIns="90000" tIns="46800" rIns="90000" bIns="46800">
            <a:spAutoFit/>
          </a:bodyPr>
          <a:lstStyle/>
          <a:p>
            <a:pPr algn="ctr" eaLnBrk="1" hangingPunct="1">
              <a:defRPr/>
            </a:pPr>
            <a:r>
              <a:rPr lang="es-ES" sz="3200" kern="0" dirty="0">
                <a:solidFill>
                  <a:schemeClr val="tx2"/>
                </a:solidFill>
                <a:effectLst>
                  <a:outerShdw blurRad="38100" dist="38100" dir="2700000" algn="tl">
                    <a:srgbClr val="000000"/>
                  </a:outerShdw>
                </a:effectLst>
                <a:latin typeface="+mj-lt"/>
                <a:ea typeface="+mj-ea"/>
                <a:cs typeface="+mj-cs"/>
              </a:rPr>
              <a:t>Programación y control del proyecto</a:t>
            </a:r>
          </a:p>
        </p:txBody>
      </p:sp>
      <p:sp>
        <p:nvSpPr>
          <p:cNvPr id="131075" name="Text Box 15">
            <a:extLst>
              <a:ext uri="{FF2B5EF4-FFF2-40B4-BE49-F238E27FC236}">
                <a16:creationId xmlns:a16="http://schemas.microsoft.com/office/drawing/2014/main" id="{A55B6AC8-D68A-4DBF-AADF-8340E398D66E}"/>
              </a:ext>
            </a:extLst>
          </p:cNvPr>
          <p:cNvSpPr txBox="1">
            <a:spLocks noChangeArrowheads="1"/>
          </p:cNvSpPr>
          <p:nvPr/>
        </p:nvSpPr>
        <p:spPr bwMode="auto">
          <a:xfrm>
            <a:off x="4016376" y="1150938"/>
            <a:ext cx="3203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2000">
                <a:latin typeface="Broadway BT"/>
              </a:rPr>
              <a:t>PROGRAMACIÓN DEL PROYECTO</a:t>
            </a:r>
            <a:endParaRPr lang="es-ES" altLang="en-US" sz="2000">
              <a:latin typeface="Arial" panose="020B0604020202020204" pitchFamily="34" charset="0"/>
            </a:endParaRPr>
          </a:p>
        </p:txBody>
      </p:sp>
      <p:sp>
        <p:nvSpPr>
          <p:cNvPr id="131076" name="Text Box 14">
            <a:extLst>
              <a:ext uri="{FF2B5EF4-FFF2-40B4-BE49-F238E27FC236}">
                <a16:creationId xmlns:a16="http://schemas.microsoft.com/office/drawing/2014/main" id="{B0319765-DCF1-483C-9060-FDA8F0FAA9B6}"/>
              </a:ext>
            </a:extLst>
          </p:cNvPr>
          <p:cNvSpPr txBox="1">
            <a:spLocks noChangeArrowheads="1"/>
          </p:cNvSpPr>
          <p:nvPr/>
        </p:nvSpPr>
        <p:spPr bwMode="auto">
          <a:xfrm>
            <a:off x="4378326" y="3567113"/>
            <a:ext cx="2302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Broadway BT"/>
              </a:rPr>
              <a:t>CONTROL DEL PROYECTO</a:t>
            </a:r>
            <a:endParaRPr lang="es-ES" altLang="en-US" sz="1800">
              <a:latin typeface="Arial" panose="020B0604020202020204" pitchFamily="34" charset="0"/>
            </a:endParaRPr>
          </a:p>
        </p:txBody>
      </p:sp>
      <p:sp>
        <p:nvSpPr>
          <p:cNvPr id="131077" name="Text Box 13">
            <a:extLst>
              <a:ext uri="{FF2B5EF4-FFF2-40B4-BE49-F238E27FC236}">
                <a16:creationId xmlns:a16="http://schemas.microsoft.com/office/drawing/2014/main" id="{27C3D78A-6544-4F1A-B065-7336FB3709EB}"/>
              </a:ext>
            </a:extLst>
          </p:cNvPr>
          <p:cNvSpPr txBox="1">
            <a:spLocks noChangeArrowheads="1"/>
          </p:cNvSpPr>
          <p:nvPr/>
        </p:nvSpPr>
        <p:spPr bwMode="auto">
          <a:xfrm>
            <a:off x="1712914" y="1462088"/>
            <a:ext cx="87217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s-ES" altLang="en-US" sz="1900">
                <a:solidFill>
                  <a:srgbClr val="990033"/>
                </a:solidFill>
                <a:latin typeface="Georgia" panose="02040502050405020303" pitchFamily="18" charset="0"/>
              </a:rPr>
              <a:t>Asignar los distintos recursos (personas, dinero, materiales, etc.) a las distintas actividades que componen el proyecto, identificando la relación existente entre las distintas actividades para lograr una asignación de recursos óptima</a:t>
            </a:r>
            <a:endParaRPr lang="es-ES" altLang="en-US" sz="1900">
              <a:latin typeface="Arial" panose="020B0604020202020204" pitchFamily="34" charset="0"/>
            </a:endParaRPr>
          </a:p>
        </p:txBody>
      </p:sp>
      <p:sp>
        <p:nvSpPr>
          <p:cNvPr id="131078" name="Text Box 12">
            <a:extLst>
              <a:ext uri="{FF2B5EF4-FFF2-40B4-BE49-F238E27FC236}">
                <a16:creationId xmlns:a16="http://schemas.microsoft.com/office/drawing/2014/main" id="{03998E5C-223B-4A6B-B7B8-4C5D2745C49C}"/>
              </a:ext>
            </a:extLst>
          </p:cNvPr>
          <p:cNvSpPr txBox="1">
            <a:spLocks noChangeArrowheads="1"/>
          </p:cNvSpPr>
          <p:nvPr/>
        </p:nvSpPr>
        <p:spPr bwMode="auto">
          <a:xfrm>
            <a:off x="5664201" y="2733676"/>
            <a:ext cx="48418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900">
                <a:latin typeface="Arial" panose="020B0604020202020204" pitchFamily="34" charset="0"/>
              </a:rPr>
              <a:t>Gráficos Gantt y los métodos CPM y PERT</a:t>
            </a:r>
          </a:p>
        </p:txBody>
      </p:sp>
      <p:cxnSp>
        <p:nvCxnSpPr>
          <p:cNvPr id="131079" name="AutoShape 11">
            <a:extLst>
              <a:ext uri="{FF2B5EF4-FFF2-40B4-BE49-F238E27FC236}">
                <a16:creationId xmlns:a16="http://schemas.microsoft.com/office/drawing/2014/main" id="{9880B66E-420D-475B-A3D7-A39D365C62AF}"/>
              </a:ext>
            </a:extLst>
          </p:cNvPr>
          <p:cNvCxnSpPr>
            <a:cxnSpLocks noChangeShapeType="1"/>
          </p:cNvCxnSpPr>
          <p:nvPr/>
        </p:nvCxnSpPr>
        <p:spPr bwMode="auto">
          <a:xfrm>
            <a:off x="5159375" y="2565400"/>
            <a:ext cx="419100" cy="336550"/>
          </a:xfrm>
          <a:prstGeom prst="bentConnector3">
            <a:avLst>
              <a:gd name="adj1" fmla="val 50000"/>
            </a:avLst>
          </a:prstGeom>
          <a:noFill/>
          <a:ln w="28575">
            <a:solidFill>
              <a:srgbClr val="006600"/>
            </a:solidFill>
            <a:miter lim="800000"/>
            <a:headEnd/>
            <a:tailEnd type="triangle" w="med" len="med"/>
          </a:ln>
          <a:extLst>
            <a:ext uri="{909E8E84-426E-40DD-AFC4-6F175D3DCCD1}">
              <a14:hiddenFill xmlns:a14="http://schemas.microsoft.com/office/drawing/2010/main">
                <a:noFill/>
              </a14:hiddenFill>
            </a:ext>
          </a:extLst>
        </p:spPr>
      </p:cxnSp>
      <p:sp>
        <p:nvSpPr>
          <p:cNvPr id="131080" name="Text Box 10">
            <a:extLst>
              <a:ext uri="{FF2B5EF4-FFF2-40B4-BE49-F238E27FC236}">
                <a16:creationId xmlns:a16="http://schemas.microsoft.com/office/drawing/2014/main" id="{02506C86-B7A2-49C1-A1C3-C7B8E1B2C2E6}"/>
              </a:ext>
            </a:extLst>
          </p:cNvPr>
          <p:cNvSpPr txBox="1">
            <a:spLocks noChangeArrowheads="1"/>
          </p:cNvSpPr>
          <p:nvPr/>
        </p:nvSpPr>
        <p:spPr bwMode="auto">
          <a:xfrm>
            <a:off x="6553201" y="4076700"/>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990033"/>
                </a:solidFill>
                <a:latin typeface="Georgia" panose="02040502050405020303" pitchFamily="18" charset="0"/>
              </a:rPr>
              <a:t>Coste</a:t>
            </a:r>
            <a:r>
              <a:rPr lang="es-ES" altLang="en-US" sz="1800">
                <a:solidFill>
                  <a:srgbClr val="990033"/>
                </a:solidFill>
                <a:latin typeface="Georgia" panose="02040502050405020303" pitchFamily="18" charset="0"/>
              </a:rPr>
              <a:t> </a:t>
            </a:r>
            <a:endParaRPr lang="es-ES" altLang="en-US" sz="1800">
              <a:latin typeface="Arial" panose="020B0604020202020204" pitchFamily="34" charset="0"/>
            </a:endParaRPr>
          </a:p>
        </p:txBody>
      </p:sp>
      <p:sp>
        <p:nvSpPr>
          <p:cNvPr id="131081" name="Text Box 9">
            <a:extLst>
              <a:ext uri="{FF2B5EF4-FFF2-40B4-BE49-F238E27FC236}">
                <a16:creationId xmlns:a16="http://schemas.microsoft.com/office/drawing/2014/main" id="{B9955AEB-CDEA-4432-B818-7BEC01B4D4B3}"/>
              </a:ext>
            </a:extLst>
          </p:cNvPr>
          <p:cNvSpPr txBox="1">
            <a:spLocks noChangeArrowheads="1"/>
          </p:cNvSpPr>
          <p:nvPr/>
        </p:nvSpPr>
        <p:spPr bwMode="auto">
          <a:xfrm>
            <a:off x="6553201" y="4545013"/>
            <a:ext cx="10214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990033"/>
                </a:solidFill>
                <a:latin typeface="Georgia" panose="02040502050405020303" pitchFamily="18" charset="0"/>
              </a:rPr>
              <a:t>Calidad</a:t>
            </a:r>
            <a:r>
              <a:rPr lang="es-ES" altLang="en-US" sz="1800">
                <a:solidFill>
                  <a:srgbClr val="990033"/>
                </a:solidFill>
                <a:latin typeface="Georgia" panose="02040502050405020303" pitchFamily="18" charset="0"/>
              </a:rPr>
              <a:t> </a:t>
            </a:r>
            <a:endParaRPr lang="es-ES" altLang="en-US" sz="1800">
              <a:latin typeface="Arial" panose="020B0604020202020204" pitchFamily="34" charset="0"/>
            </a:endParaRPr>
          </a:p>
        </p:txBody>
      </p:sp>
      <p:sp>
        <p:nvSpPr>
          <p:cNvPr id="131082" name="Text Box 8">
            <a:extLst>
              <a:ext uri="{FF2B5EF4-FFF2-40B4-BE49-F238E27FC236}">
                <a16:creationId xmlns:a16="http://schemas.microsoft.com/office/drawing/2014/main" id="{D92C5139-3319-44E7-B228-54564F350384}"/>
              </a:ext>
            </a:extLst>
          </p:cNvPr>
          <p:cNvSpPr txBox="1">
            <a:spLocks noChangeArrowheads="1"/>
          </p:cNvSpPr>
          <p:nvPr/>
        </p:nvSpPr>
        <p:spPr bwMode="auto">
          <a:xfrm>
            <a:off x="6553201" y="5013325"/>
            <a:ext cx="1023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1800">
                <a:solidFill>
                  <a:srgbClr val="990033"/>
                </a:solidFill>
                <a:latin typeface="Georgia" panose="02040502050405020303" pitchFamily="18" charset="0"/>
              </a:rPr>
              <a:t>Tiempo</a:t>
            </a:r>
            <a:r>
              <a:rPr lang="es-ES" altLang="en-US" sz="1800">
                <a:solidFill>
                  <a:srgbClr val="990033"/>
                </a:solidFill>
                <a:latin typeface="Georgia" panose="02040502050405020303" pitchFamily="18" charset="0"/>
              </a:rPr>
              <a:t> </a:t>
            </a:r>
            <a:endParaRPr lang="es-ES" altLang="en-US" sz="1800">
              <a:latin typeface="Arial" panose="020B0604020202020204" pitchFamily="34" charset="0"/>
            </a:endParaRPr>
          </a:p>
        </p:txBody>
      </p:sp>
      <p:cxnSp>
        <p:nvCxnSpPr>
          <p:cNvPr id="131083" name="AutoShape 7">
            <a:extLst>
              <a:ext uri="{FF2B5EF4-FFF2-40B4-BE49-F238E27FC236}">
                <a16:creationId xmlns:a16="http://schemas.microsoft.com/office/drawing/2014/main" id="{DA33B985-63BD-4AD1-8B8C-8DC8C74683EF}"/>
              </a:ext>
            </a:extLst>
          </p:cNvPr>
          <p:cNvCxnSpPr>
            <a:cxnSpLocks noChangeShapeType="1"/>
          </p:cNvCxnSpPr>
          <p:nvPr/>
        </p:nvCxnSpPr>
        <p:spPr bwMode="auto">
          <a:xfrm>
            <a:off x="6132514" y="3933825"/>
            <a:ext cx="420687" cy="311150"/>
          </a:xfrm>
          <a:prstGeom prst="bentConnector3">
            <a:avLst>
              <a:gd name="adj1" fmla="val -1889"/>
            </a:avLst>
          </a:prstGeom>
          <a:noFill/>
          <a:ln w="28575">
            <a:solidFill>
              <a:srgbClr val="006600"/>
            </a:solidFill>
            <a:miter lim="800000"/>
            <a:headEnd/>
            <a:tailEnd type="triangle" w="med" len="med"/>
          </a:ln>
          <a:extLst>
            <a:ext uri="{909E8E84-426E-40DD-AFC4-6F175D3DCCD1}">
              <a14:hiddenFill xmlns:a14="http://schemas.microsoft.com/office/drawing/2010/main">
                <a:noFill/>
              </a14:hiddenFill>
            </a:ext>
          </a:extLst>
        </p:spPr>
      </p:cxnSp>
      <p:cxnSp>
        <p:nvCxnSpPr>
          <p:cNvPr id="131084" name="AutoShape 6">
            <a:extLst>
              <a:ext uri="{FF2B5EF4-FFF2-40B4-BE49-F238E27FC236}">
                <a16:creationId xmlns:a16="http://schemas.microsoft.com/office/drawing/2014/main" id="{51C0F503-2798-4FCD-81F0-79A7D901D3B6}"/>
              </a:ext>
            </a:extLst>
          </p:cNvPr>
          <p:cNvCxnSpPr>
            <a:cxnSpLocks noChangeShapeType="1"/>
          </p:cNvCxnSpPr>
          <p:nvPr/>
        </p:nvCxnSpPr>
        <p:spPr bwMode="auto">
          <a:xfrm rot="16200000" flipH="1">
            <a:off x="5953126" y="4113214"/>
            <a:ext cx="779463" cy="420687"/>
          </a:xfrm>
          <a:prstGeom prst="bentConnector3">
            <a:avLst>
              <a:gd name="adj1" fmla="val 96944"/>
            </a:avLst>
          </a:prstGeom>
          <a:noFill/>
          <a:ln w="28575">
            <a:solidFill>
              <a:srgbClr val="006600"/>
            </a:solidFill>
            <a:miter lim="800000"/>
            <a:headEnd/>
            <a:tailEnd type="triangle" w="med" len="med"/>
          </a:ln>
          <a:extLst>
            <a:ext uri="{909E8E84-426E-40DD-AFC4-6F175D3DCCD1}">
              <a14:hiddenFill xmlns:a14="http://schemas.microsoft.com/office/drawing/2010/main">
                <a:noFill/>
              </a14:hiddenFill>
            </a:ext>
          </a:extLst>
        </p:spPr>
      </p:cxnSp>
      <p:cxnSp>
        <p:nvCxnSpPr>
          <p:cNvPr id="131085" name="AutoShape 5">
            <a:extLst>
              <a:ext uri="{FF2B5EF4-FFF2-40B4-BE49-F238E27FC236}">
                <a16:creationId xmlns:a16="http://schemas.microsoft.com/office/drawing/2014/main" id="{2C6432E7-93C5-4A84-A36A-723FE03B1F29}"/>
              </a:ext>
            </a:extLst>
          </p:cNvPr>
          <p:cNvCxnSpPr>
            <a:cxnSpLocks noChangeShapeType="1"/>
          </p:cNvCxnSpPr>
          <p:nvPr/>
        </p:nvCxnSpPr>
        <p:spPr bwMode="auto">
          <a:xfrm rot="16200000" flipH="1">
            <a:off x="5718970" y="4347370"/>
            <a:ext cx="1247775" cy="420687"/>
          </a:xfrm>
          <a:prstGeom prst="bentConnector3">
            <a:avLst>
              <a:gd name="adj1" fmla="val 102032"/>
            </a:avLst>
          </a:prstGeom>
          <a:noFill/>
          <a:ln w="28575">
            <a:solidFill>
              <a:srgbClr val="006600"/>
            </a:solidFill>
            <a:miter lim="800000"/>
            <a:headEnd/>
            <a:tailEnd type="triangle" w="med" len="med"/>
          </a:ln>
          <a:extLst>
            <a:ext uri="{909E8E84-426E-40DD-AFC4-6F175D3DCCD1}">
              <a14:hiddenFill xmlns:a14="http://schemas.microsoft.com/office/drawing/2010/main">
                <a:noFill/>
              </a14:hiddenFill>
            </a:ext>
          </a:extLst>
        </p:spPr>
      </p:cxnSp>
      <p:pic>
        <p:nvPicPr>
          <p:cNvPr id="131086" name="Picture 4" descr="FAMILIA0372">
            <a:extLst>
              <a:ext uri="{FF2B5EF4-FFF2-40B4-BE49-F238E27FC236}">
                <a16:creationId xmlns:a16="http://schemas.microsoft.com/office/drawing/2014/main" id="{72EFD457-740B-4DB1-BB2D-2906D971C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12914" y="3759201"/>
            <a:ext cx="20970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087" name="AutoShape 3">
            <a:extLst>
              <a:ext uri="{FF2B5EF4-FFF2-40B4-BE49-F238E27FC236}">
                <a16:creationId xmlns:a16="http://schemas.microsoft.com/office/drawing/2014/main" id="{6A6CEE23-00E2-450B-8BE8-E187F87F6ADF}"/>
              </a:ext>
            </a:extLst>
          </p:cNvPr>
          <p:cNvCxnSpPr>
            <a:cxnSpLocks noChangeShapeType="1"/>
          </p:cNvCxnSpPr>
          <p:nvPr/>
        </p:nvCxnSpPr>
        <p:spPr bwMode="auto">
          <a:xfrm rot="16200000">
            <a:off x="7737476" y="3271838"/>
            <a:ext cx="681037" cy="382588"/>
          </a:xfrm>
          <a:prstGeom prst="bentConnector3">
            <a:avLst>
              <a:gd name="adj1" fmla="val 49884"/>
            </a:avLst>
          </a:prstGeom>
          <a:noFill/>
          <a:ln w="28575">
            <a:solidFill>
              <a:srgbClr val="006600"/>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1 Título">
            <a:extLst>
              <a:ext uri="{FF2B5EF4-FFF2-40B4-BE49-F238E27FC236}">
                <a16:creationId xmlns:a16="http://schemas.microsoft.com/office/drawing/2014/main" id="{2D2AB2CD-0F64-4992-8AEA-A046BAB3BC9C}"/>
              </a:ext>
            </a:extLst>
          </p:cNvPr>
          <p:cNvSpPr>
            <a:spLocks noGrp="1"/>
          </p:cNvSpPr>
          <p:nvPr>
            <p:ph type="title"/>
          </p:nvPr>
        </p:nvSpPr>
        <p:spPr>
          <a:xfrm>
            <a:off x="6411685" y="634946"/>
            <a:ext cx="5127171" cy="1450757"/>
          </a:xfrm>
        </p:spPr>
        <p:txBody>
          <a:bodyPr>
            <a:normAutofit/>
          </a:bodyPr>
          <a:lstStyle/>
          <a:p>
            <a:r>
              <a:rPr lang="es-AR" altLang="en-US"/>
              <a:t>Redes</a:t>
            </a:r>
            <a:endParaRPr lang="en-US" altLang="en-US"/>
          </a:p>
        </p:txBody>
      </p:sp>
      <p:pic>
        <p:nvPicPr>
          <p:cNvPr id="17412" name="Picture 2">
            <a:extLst>
              <a:ext uri="{FF2B5EF4-FFF2-40B4-BE49-F238E27FC236}">
                <a16:creationId xmlns:a16="http://schemas.microsoft.com/office/drawing/2014/main" id="{F9E446BE-BD24-440B-9AC0-DDAB63F185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849821"/>
            <a:ext cx="5451627" cy="48383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74">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411" name="2 Marcador de contenido">
            <a:extLst>
              <a:ext uri="{FF2B5EF4-FFF2-40B4-BE49-F238E27FC236}">
                <a16:creationId xmlns:a16="http://schemas.microsoft.com/office/drawing/2014/main" id="{38C658DD-1355-4AC1-AC34-399924D55C0A}"/>
              </a:ext>
            </a:extLst>
          </p:cNvPr>
          <p:cNvSpPr>
            <a:spLocks noGrp="1"/>
          </p:cNvSpPr>
          <p:nvPr>
            <p:ph idx="1"/>
          </p:nvPr>
        </p:nvSpPr>
        <p:spPr>
          <a:xfrm>
            <a:off x="6411684" y="2198914"/>
            <a:ext cx="5127172" cy="3670180"/>
          </a:xfrm>
        </p:spPr>
        <p:txBody>
          <a:bodyPr>
            <a:normAutofit/>
          </a:bodyPr>
          <a:lstStyle/>
          <a:p>
            <a:r>
              <a:rPr lang="es-AR" altLang="en-US" sz="1900"/>
              <a:t>Puede ser objeto de estudio la optimización como en el caso de método de la ruta crítica, el PERT (del inglés Program Evaluation &amp; Review  Technique). </a:t>
            </a:r>
          </a:p>
          <a:p>
            <a:endParaRPr lang="es-AR" altLang="en-US" sz="1900"/>
          </a:p>
          <a:p>
            <a:r>
              <a:rPr lang="es-AR" altLang="en-US" sz="1900"/>
              <a:t>O la dinámica de las redes como puede ser el estudio de sistema dinámico secuencial (SDS del inglés Sequential Dynamical  System), </a:t>
            </a:r>
          </a:p>
          <a:p>
            <a:endParaRPr lang="es-AR" altLang="en-US" sz="1900"/>
          </a:p>
          <a:p>
            <a:r>
              <a:rPr lang="es-AR" altLang="en-US" sz="1900"/>
              <a:t>O el estudios de propiedades como la asignación dinámica de flujos.</a:t>
            </a:r>
            <a:endParaRPr lang="en-US" altLang="en-US" sz="1900"/>
          </a:p>
        </p:txBody>
      </p:sp>
      <p:sp>
        <p:nvSpPr>
          <p:cNvPr id="77" name="Rectangle 76">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0C7696E-3176-42DA-9B8F-D69A15F329C0}"/>
              </a:ext>
            </a:extLst>
          </p:cNvPr>
          <p:cNvSpPr txBox="1">
            <a:spLocks noChangeArrowheads="1"/>
          </p:cNvSpPr>
          <p:nvPr/>
        </p:nvSpPr>
        <p:spPr>
          <a:xfrm>
            <a:off x="1809751" y="571501"/>
            <a:ext cx="8429625" cy="500063"/>
          </a:xfrm>
          <a:prstGeom prst="rect">
            <a:avLst/>
          </a:prstGeom>
        </p:spPr>
        <p:txBody>
          <a:bodyPr/>
          <a:lstStyle/>
          <a:p>
            <a:pPr algn="ctr" eaLnBrk="1" hangingPunct="1">
              <a:defRPr/>
            </a:pPr>
            <a:r>
              <a:rPr lang="en-US" sz="3200" kern="0" dirty="0" err="1">
                <a:solidFill>
                  <a:schemeClr val="tx2"/>
                </a:solidFill>
                <a:effectLst>
                  <a:outerShdw blurRad="38100" dist="38100" dir="2700000" algn="tl">
                    <a:srgbClr val="000000"/>
                  </a:outerShdw>
                </a:effectLst>
                <a:latin typeface="+mj-lt"/>
                <a:ea typeface="+mj-ea"/>
                <a:cs typeface="+mj-cs"/>
              </a:rPr>
              <a:t>Ejemplo</a:t>
            </a:r>
            <a:r>
              <a:rPr lang="en-US" sz="3200" kern="0" dirty="0">
                <a:solidFill>
                  <a:schemeClr val="tx2"/>
                </a:solidFill>
                <a:effectLst>
                  <a:outerShdw blurRad="38100" dist="38100" dir="2700000" algn="tl">
                    <a:srgbClr val="000000"/>
                  </a:outerShdw>
                </a:effectLst>
                <a:latin typeface="+mj-lt"/>
                <a:ea typeface="+mj-ea"/>
                <a:cs typeface="+mj-cs"/>
              </a:rPr>
              <a:t> de </a:t>
            </a:r>
            <a:r>
              <a:rPr lang="en-US" sz="3200" kern="0" dirty="0" err="1">
                <a:solidFill>
                  <a:schemeClr val="tx2"/>
                </a:solidFill>
                <a:effectLst>
                  <a:outerShdw blurRad="38100" dist="38100" dir="2700000" algn="tl">
                    <a:srgbClr val="000000"/>
                  </a:outerShdw>
                </a:effectLst>
                <a:latin typeface="+mj-lt"/>
                <a:ea typeface="+mj-ea"/>
                <a:cs typeface="+mj-cs"/>
              </a:rPr>
              <a:t>Actividad</a:t>
            </a:r>
            <a:r>
              <a:rPr lang="en-US" sz="3200" kern="0" dirty="0">
                <a:solidFill>
                  <a:schemeClr val="tx2"/>
                </a:solidFill>
                <a:effectLst>
                  <a:outerShdw blurRad="38100" dist="38100" dir="2700000" algn="tl">
                    <a:srgbClr val="000000"/>
                  </a:outerShdw>
                </a:effectLst>
                <a:latin typeface="+mj-lt"/>
                <a:ea typeface="+mj-ea"/>
                <a:cs typeface="+mj-cs"/>
              </a:rPr>
              <a:t> Dummy (</a:t>
            </a:r>
            <a:r>
              <a:rPr lang="en-US" sz="3200" kern="0" dirty="0" err="1">
                <a:solidFill>
                  <a:schemeClr val="tx2"/>
                </a:solidFill>
                <a:effectLst>
                  <a:outerShdw blurRad="38100" dist="38100" dir="2700000" algn="tl">
                    <a:srgbClr val="000000"/>
                  </a:outerShdw>
                </a:effectLst>
                <a:latin typeface="+mj-lt"/>
                <a:ea typeface="+mj-ea"/>
                <a:cs typeface="+mj-cs"/>
              </a:rPr>
              <a:t>ficticia</a:t>
            </a:r>
            <a:r>
              <a:rPr lang="en-US" sz="3200" kern="0" dirty="0">
                <a:solidFill>
                  <a:schemeClr val="tx2"/>
                </a:solidFill>
                <a:effectLst>
                  <a:outerShdw blurRad="38100" dist="38100" dir="2700000" algn="tl">
                    <a:srgbClr val="000000"/>
                  </a:outerShdw>
                </a:effectLst>
                <a:latin typeface="+mj-lt"/>
                <a:ea typeface="+mj-ea"/>
                <a:cs typeface="+mj-cs"/>
              </a:rPr>
              <a:t>)</a:t>
            </a:r>
          </a:p>
        </p:txBody>
      </p:sp>
      <p:graphicFrame>
        <p:nvGraphicFramePr>
          <p:cNvPr id="3" name="Group 29">
            <a:extLst>
              <a:ext uri="{FF2B5EF4-FFF2-40B4-BE49-F238E27FC236}">
                <a16:creationId xmlns:a16="http://schemas.microsoft.com/office/drawing/2014/main" id="{11B8F598-D17B-4A68-8904-8B3BA77E2B5A}"/>
              </a:ext>
            </a:extLst>
          </p:cNvPr>
          <p:cNvGraphicFramePr>
            <a:graphicFrameLocks/>
          </p:cNvGraphicFramePr>
          <p:nvPr/>
        </p:nvGraphicFramePr>
        <p:xfrm>
          <a:off x="3667125" y="1476375"/>
          <a:ext cx="4286250" cy="1524000"/>
        </p:xfrm>
        <a:graphic>
          <a:graphicData uri="http://schemas.openxmlformats.org/drawingml/2006/table">
            <a:tbl>
              <a:tblPr/>
              <a:tblGrid>
                <a:gridCol w="2143125">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tblGrid>
              <a:tr h="2143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err="1">
                          <a:ln>
                            <a:noFill/>
                          </a:ln>
                          <a:solidFill>
                            <a:schemeClr val="tx2"/>
                          </a:solidFill>
                          <a:effectLst/>
                          <a:latin typeface="Arial" pitchFamily="34" charset="0"/>
                        </a:rPr>
                        <a:t>Actividad</a:t>
                      </a:r>
                      <a:endParaRPr kumimoji="0" lang="en-US" sz="1400" b="1" i="0" u="none" strike="noStrike" cap="none" normalizeH="0" baseline="0" dirty="0">
                        <a:ln>
                          <a:noFill/>
                        </a:ln>
                        <a:solidFill>
                          <a:schemeClr val="tx2"/>
                        </a:solidFill>
                        <a:effectLst/>
                        <a:latin typeface="Arial" pitchFamily="34"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err="1">
                          <a:ln>
                            <a:noFill/>
                          </a:ln>
                          <a:solidFill>
                            <a:schemeClr val="tx2"/>
                          </a:solidFill>
                          <a:effectLst/>
                          <a:latin typeface="Arial" pitchFamily="34" charset="0"/>
                        </a:rPr>
                        <a:t>Precedencia</a:t>
                      </a:r>
                      <a:endParaRPr kumimoji="0" lang="en-US" sz="1400" b="1" i="0" u="none" strike="noStrike" cap="none" normalizeH="0" baseline="0" dirty="0">
                        <a:ln>
                          <a:noFill/>
                        </a:ln>
                        <a:solidFill>
                          <a:schemeClr val="tx2"/>
                        </a:solidFill>
                        <a:effectLst/>
                        <a:latin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a:ln>
                            <a:noFill/>
                          </a:ln>
                          <a:solidFill>
                            <a:schemeClr val="tx2"/>
                          </a:solidFill>
                          <a:effectLst/>
                          <a:latin typeface="Arial" pitchFamily="34" charset="0"/>
                        </a:rPr>
                        <a:t>A</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a:ln>
                            <a:noFill/>
                          </a:ln>
                          <a:solidFill>
                            <a:schemeClr val="tx2"/>
                          </a:solidFill>
                          <a:effectLst/>
                          <a:latin typeface="Arial" pitchFamily="34" charset="0"/>
                        </a:rPr>
                        <a:t>----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3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a:ln>
                            <a:noFill/>
                          </a:ln>
                          <a:solidFill>
                            <a:schemeClr val="tx2"/>
                          </a:solidFill>
                          <a:effectLst/>
                          <a:latin typeface="Arial" pitchFamily="34" charset="0"/>
                        </a:rPr>
                        <a:t>B</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a:ln>
                            <a:noFill/>
                          </a:ln>
                          <a:solidFill>
                            <a:schemeClr val="tx2"/>
                          </a:solidFill>
                          <a:effectLst/>
                          <a:latin typeface="Arial" pitchFamily="34" charset="0"/>
                        </a:rPr>
                        <a:t>----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a:ln>
                            <a:noFill/>
                          </a:ln>
                          <a:solidFill>
                            <a:schemeClr val="tx2"/>
                          </a:solidFill>
                          <a:effectLst/>
                          <a:latin typeface="Arial" pitchFamily="34" charset="0"/>
                        </a:rPr>
                        <a:t>C</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a:ln>
                            <a:noFill/>
                          </a:ln>
                          <a:solidFill>
                            <a:schemeClr val="tx2"/>
                          </a:solidFill>
                          <a:effectLst/>
                          <a:latin typeface="Arial" pitchFamily="34" charset="0"/>
                        </a:rPr>
                        <a:t>A &amp; B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3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a:ln>
                            <a:noFill/>
                          </a:ln>
                          <a:solidFill>
                            <a:schemeClr val="tx2"/>
                          </a:solidFill>
                          <a:effectLst/>
                          <a:latin typeface="Arial" pitchFamily="34" charset="0"/>
                        </a:rPr>
                        <a:t>D</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dirty="0">
                          <a:ln>
                            <a:noFill/>
                          </a:ln>
                          <a:solidFill>
                            <a:schemeClr val="tx2"/>
                          </a:solidFill>
                          <a:effectLst/>
                          <a:latin typeface="Arial" pitchFamily="34" charset="0"/>
                        </a:rPr>
                        <a:t>A &amp; B</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2">
            <a:extLst>
              <a:ext uri="{FF2B5EF4-FFF2-40B4-BE49-F238E27FC236}">
                <a16:creationId xmlns:a16="http://schemas.microsoft.com/office/drawing/2014/main" id="{DFB1C29C-920A-411A-B1A8-CA58209F0FC5}"/>
              </a:ext>
            </a:extLst>
          </p:cNvPr>
          <p:cNvSpPr txBox="1">
            <a:spLocks noChangeArrowheads="1"/>
          </p:cNvSpPr>
          <p:nvPr/>
        </p:nvSpPr>
        <p:spPr>
          <a:xfrm>
            <a:off x="1809750" y="3429000"/>
            <a:ext cx="3500438" cy="357188"/>
          </a:xfrm>
          <a:prstGeom prst="rect">
            <a:avLst/>
          </a:prstGeom>
        </p:spPr>
        <p:txBody>
          <a:bodyPr/>
          <a:lstStyle/>
          <a:p>
            <a:pPr algn="ctr" eaLnBrk="1" hangingPunct="1">
              <a:defRPr/>
            </a:pPr>
            <a:r>
              <a:rPr lang="en-US" sz="2400" b="1" kern="0" dirty="0" err="1">
                <a:solidFill>
                  <a:schemeClr val="tx2"/>
                </a:solidFill>
                <a:latin typeface="+mj-lt"/>
                <a:ea typeface="+mj-ea"/>
                <a:cs typeface="+mj-cs"/>
              </a:rPr>
              <a:t>Solución</a:t>
            </a:r>
            <a:r>
              <a:rPr lang="en-US" sz="2400" b="1" kern="0" dirty="0">
                <a:solidFill>
                  <a:schemeClr val="tx2"/>
                </a:solidFill>
                <a:latin typeface="+mj-lt"/>
                <a:ea typeface="+mj-ea"/>
                <a:cs typeface="+mj-cs"/>
              </a:rPr>
              <a:t> </a:t>
            </a:r>
            <a:r>
              <a:rPr lang="en-US" sz="2400" b="1" kern="0" dirty="0" err="1">
                <a:solidFill>
                  <a:schemeClr val="tx2"/>
                </a:solidFill>
                <a:latin typeface="+mj-lt"/>
                <a:ea typeface="+mj-ea"/>
                <a:cs typeface="+mj-cs"/>
              </a:rPr>
              <a:t>Incorrecta</a:t>
            </a:r>
            <a:endParaRPr lang="en-US" sz="2400" b="1" kern="0" dirty="0">
              <a:solidFill>
                <a:schemeClr val="tx2"/>
              </a:solidFill>
              <a:latin typeface="+mj-lt"/>
              <a:ea typeface="+mj-ea"/>
              <a:cs typeface="+mj-cs"/>
            </a:endParaRPr>
          </a:p>
        </p:txBody>
      </p:sp>
      <p:sp>
        <p:nvSpPr>
          <p:cNvPr id="133144" name="AutoShape 4">
            <a:extLst>
              <a:ext uri="{FF2B5EF4-FFF2-40B4-BE49-F238E27FC236}">
                <a16:creationId xmlns:a16="http://schemas.microsoft.com/office/drawing/2014/main" id="{248D907E-EB68-449D-A60A-C6E2B09D2582}"/>
              </a:ext>
            </a:extLst>
          </p:cNvPr>
          <p:cNvSpPr>
            <a:spLocks noChangeArrowheads="1"/>
          </p:cNvSpPr>
          <p:nvPr/>
        </p:nvSpPr>
        <p:spPr bwMode="auto">
          <a:xfrm>
            <a:off x="1809750" y="4552950"/>
            <a:ext cx="419100" cy="338138"/>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1</a:t>
            </a:r>
          </a:p>
        </p:txBody>
      </p:sp>
      <p:sp>
        <p:nvSpPr>
          <p:cNvPr id="133145" name="AutoShape 5">
            <a:extLst>
              <a:ext uri="{FF2B5EF4-FFF2-40B4-BE49-F238E27FC236}">
                <a16:creationId xmlns:a16="http://schemas.microsoft.com/office/drawing/2014/main" id="{075CAE07-4D9C-4AFA-B611-53C646A11A0E}"/>
              </a:ext>
            </a:extLst>
          </p:cNvPr>
          <p:cNvSpPr>
            <a:spLocks noChangeArrowheads="1"/>
          </p:cNvSpPr>
          <p:nvPr/>
        </p:nvSpPr>
        <p:spPr bwMode="auto">
          <a:xfrm>
            <a:off x="3167063" y="4643439"/>
            <a:ext cx="419100" cy="338137"/>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2</a:t>
            </a:r>
          </a:p>
        </p:txBody>
      </p:sp>
      <p:sp>
        <p:nvSpPr>
          <p:cNvPr id="133146" name="AutoShape 6">
            <a:extLst>
              <a:ext uri="{FF2B5EF4-FFF2-40B4-BE49-F238E27FC236}">
                <a16:creationId xmlns:a16="http://schemas.microsoft.com/office/drawing/2014/main" id="{B1E7D1DC-6EB4-4BFB-806E-EC3B75DD5E99}"/>
              </a:ext>
            </a:extLst>
          </p:cNvPr>
          <p:cNvSpPr>
            <a:spLocks noChangeArrowheads="1"/>
          </p:cNvSpPr>
          <p:nvPr/>
        </p:nvSpPr>
        <p:spPr bwMode="auto">
          <a:xfrm>
            <a:off x="4452938" y="4643439"/>
            <a:ext cx="419100" cy="338137"/>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3</a:t>
            </a:r>
          </a:p>
        </p:txBody>
      </p:sp>
      <p:sp>
        <p:nvSpPr>
          <p:cNvPr id="133147" name="Text Box 7">
            <a:extLst>
              <a:ext uri="{FF2B5EF4-FFF2-40B4-BE49-F238E27FC236}">
                <a16:creationId xmlns:a16="http://schemas.microsoft.com/office/drawing/2014/main" id="{86B999BB-FDED-4382-BC2C-C612109B4626}"/>
              </a:ext>
            </a:extLst>
          </p:cNvPr>
          <p:cNvSpPr txBox="1">
            <a:spLocks noChangeArrowheads="1"/>
          </p:cNvSpPr>
          <p:nvPr/>
        </p:nvSpPr>
        <p:spPr bwMode="auto">
          <a:xfrm>
            <a:off x="2524126" y="4357689"/>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A</a:t>
            </a:r>
          </a:p>
        </p:txBody>
      </p:sp>
      <p:sp>
        <p:nvSpPr>
          <p:cNvPr id="133148" name="Text Box 8">
            <a:extLst>
              <a:ext uri="{FF2B5EF4-FFF2-40B4-BE49-F238E27FC236}">
                <a16:creationId xmlns:a16="http://schemas.microsoft.com/office/drawing/2014/main" id="{9D32910E-0300-4185-AF03-62BCF073A807}"/>
              </a:ext>
            </a:extLst>
          </p:cNvPr>
          <p:cNvSpPr txBox="1">
            <a:spLocks noChangeArrowheads="1"/>
          </p:cNvSpPr>
          <p:nvPr/>
        </p:nvSpPr>
        <p:spPr bwMode="auto">
          <a:xfrm>
            <a:off x="2452689" y="4929189"/>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B</a:t>
            </a:r>
          </a:p>
        </p:txBody>
      </p:sp>
      <p:sp>
        <p:nvSpPr>
          <p:cNvPr id="133149" name="Text Box 9">
            <a:extLst>
              <a:ext uri="{FF2B5EF4-FFF2-40B4-BE49-F238E27FC236}">
                <a16:creationId xmlns:a16="http://schemas.microsoft.com/office/drawing/2014/main" id="{3D20B30B-8BCE-4B9A-B756-DB1ABDC33F81}"/>
              </a:ext>
            </a:extLst>
          </p:cNvPr>
          <p:cNvSpPr txBox="1">
            <a:spLocks noChangeArrowheads="1"/>
          </p:cNvSpPr>
          <p:nvPr/>
        </p:nvSpPr>
        <p:spPr bwMode="auto">
          <a:xfrm>
            <a:off x="3881439" y="4286250"/>
            <a:ext cx="32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D</a:t>
            </a:r>
          </a:p>
        </p:txBody>
      </p:sp>
      <p:sp>
        <p:nvSpPr>
          <p:cNvPr id="133150" name="Text Box 10">
            <a:extLst>
              <a:ext uri="{FF2B5EF4-FFF2-40B4-BE49-F238E27FC236}">
                <a16:creationId xmlns:a16="http://schemas.microsoft.com/office/drawing/2014/main" id="{FDED7EF9-F34C-4F31-A46A-431E2F7BEBD1}"/>
              </a:ext>
            </a:extLst>
          </p:cNvPr>
          <p:cNvSpPr txBox="1">
            <a:spLocks noChangeArrowheads="1"/>
          </p:cNvSpPr>
          <p:nvPr/>
        </p:nvSpPr>
        <p:spPr bwMode="auto">
          <a:xfrm>
            <a:off x="3881439" y="4929189"/>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C</a:t>
            </a:r>
          </a:p>
        </p:txBody>
      </p:sp>
      <p:sp>
        <p:nvSpPr>
          <p:cNvPr id="133151" name="Line 11">
            <a:extLst>
              <a:ext uri="{FF2B5EF4-FFF2-40B4-BE49-F238E27FC236}">
                <a16:creationId xmlns:a16="http://schemas.microsoft.com/office/drawing/2014/main" id="{4D862018-260A-4BB1-A8E2-89F09E2D3CE2}"/>
              </a:ext>
            </a:extLst>
          </p:cNvPr>
          <p:cNvSpPr>
            <a:spLocks noChangeShapeType="1"/>
          </p:cNvSpPr>
          <p:nvPr/>
        </p:nvSpPr>
        <p:spPr bwMode="auto">
          <a:xfrm>
            <a:off x="2266951" y="4705350"/>
            <a:ext cx="900113"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52" name="Line 12">
            <a:extLst>
              <a:ext uri="{FF2B5EF4-FFF2-40B4-BE49-F238E27FC236}">
                <a16:creationId xmlns:a16="http://schemas.microsoft.com/office/drawing/2014/main" id="{213B394C-BA16-48C0-AFB1-12C27F80B34B}"/>
              </a:ext>
            </a:extLst>
          </p:cNvPr>
          <p:cNvSpPr>
            <a:spLocks noChangeShapeType="1"/>
          </p:cNvSpPr>
          <p:nvPr/>
        </p:nvSpPr>
        <p:spPr bwMode="auto">
          <a:xfrm>
            <a:off x="2266951" y="4857750"/>
            <a:ext cx="828675"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53" name="Line 13">
            <a:extLst>
              <a:ext uri="{FF2B5EF4-FFF2-40B4-BE49-F238E27FC236}">
                <a16:creationId xmlns:a16="http://schemas.microsoft.com/office/drawing/2014/main" id="{2DC6626A-7FB0-47D5-8102-D83AEB57D6E1}"/>
              </a:ext>
            </a:extLst>
          </p:cNvPr>
          <p:cNvSpPr>
            <a:spLocks noChangeShapeType="1"/>
          </p:cNvSpPr>
          <p:nvPr/>
        </p:nvSpPr>
        <p:spPr bwMode="auto">
          <a:xfrm>
            <a:off x="3524250" y="4714875"/>
            <a:ext cx="928688"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54" name="Line 14">
            <a:extLst>
              <a:ext uri="{FF2B5EF4-FFF2-40B4-BE49-F238E27FC236}">
                <a16:creationId xmlns:a16="http://schemas.microsoft.com/office/drawing/2014/main" id="{B7574F36-D992-49EF-A176-80C83D954B26}"/>
              </a:ext>
            </a:extLst>
          </p:cNvPr>
          <p:cNvSpPr>
            <a:spLocks noChangeShapeType="1"/>
          </p:cNvSpPr>
          <p:nvPr/>
        </p:nvSpPr>
        <p:spPr bwMode="auto">
          <a:xfrm>
            <a:off x="3595689" y="4857750"/>
            <a:ext cx="928687"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Rectangle 2">
            <a:extLst>
              <a:ext uri="{FF2B5EF4-FFF2-40B4-BE49-F238E27FC236}">
                <a16:creationId xmlns:a16="http://schemas.microsoft.com/office/drawing/2014/main" id="{C334B4CA-1806-4E53-856F-56B98E498579}"/>
              </a:ext>
            </a:extLst>
          </p:cNvPr>
          <p:cNvSpPr txBox="1">
            <a:spLocks noChangeArrowheads="1"/>
          </p:cNvSpPr>
          <p:nvPr/>
        </p:nvSpPr>
        <p:spPr>
          <a:xfrm>
            <a:off x="6738939" y="3357564"/>
            <a:ext cx="3286125" cy="428625"/>
          </a:xfrm>
          <a:prstGeom prst="rect">
            <a:avLst/>
          </a:prstGeom>
        </p:spPr>
        <p:txBody>
          <a:bodyPr/>
          <a:lstStyle/>
          <a:p>
            <a:pPr algn="ctr" eaLnBrk="1" hangingPunct="1">
              <a:defRPr/>
            </a:pPr>
            <a:r>
              <a:rPr lang="en-US" sz="2400" b="1" kern="0" dirty="0" err="1">
                <a:solidFill>
                  <a:schemeClr val="tx2"/>
                </a:solidFill>
                <a:latin typeface="+mj-lt"/>
                <a:ea typeface="+mj-ea"/>
                <a:cs typeface="+mj-cs"/>
              </a:rPr>
              <a:t>Solución</a:t>
            </a:r>
            <a:r>
              <a:rPr lang="en-US" sz="2400" b="1" kern="0" dirty="0">
                <a:solidFill>
                  <a:schemeClr val="tx2"/>
                </a:solidFill>
                <a:latin typeface="+mj-lt"/>
                <a:ea typeface="+mj-ea"/>
                <a:cs typeface="+mj-cs"/>
              </a:rPr>
              <a:t> </a:t>
            </a:r>
            <a:r>
              <a:rPr lang="en-US" sz="2400" b="1" kern="0" dirty="0" err="1">
                <a:solidFill>
                  <a:schemeClr val="tx2"/>
                </a:solidFill>
                <a:latin typeface="Arial "/>
                <a:ea typeface="+mj-ea"/>
                <a:cs typeface="+mj-cs"/>
              </a:rPr>
              <a:t>Correcta</a:t>
            </a:r>
            <a:endParaRPr lang="en-US" sz="2400" b="1" kern="0" dirty="0">
              <a:solidFill>
                <a:schemeClr val="tx2"/>
              </a:solidFill>
              <a:latin typeface="Arial "/>
              <a:ea typeface="+mj-ea"/>
              <a:cs typeface="+mj-cs"/>
            </a:endParaRPr>
          </a:p>
        </p:txBody>
      </p:sp>
      <p:sp>
        <p:nvSpPr>
          <p:cNvPr id="133156" name="AutoShape 4">
            <a:extLst>
              <a:ext uri="{FF2B5EF4-FFF2-40B4-BE49-F238E27FC236}">
                <a16:creationId xmlns:a16="http://schemas.microsoft.com/office/drawing/2014/main" id="{E05A38A8-FE9F-4A3B-BEFE-1ED71BA1C01C}"/>
              </a:ext>
            </a:extLst>
          </p:cNvPr>
          <p:cNvSpPr>
            <a:spLocks noChangeArrowheads="1"/>
          </p:cNvSpPr>
          <p:nvPr/>
        </p:nvSpPr>
        <p:spPr bwMode="auto">
          <a:xfrm>
            <a:off x="6238876" y="4705351"/>
            <a:ext cx="347663" cy="366713"/>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1</a:t>
            </a:r>
          </a:p>
        </p:txBody>
      </p:sp>
      <p:sp>
        <p:nvSpPr>
          <p:cNvPr id="133157" name="Line 5">
            <a:extLst>
              <a:ext uri="{FF2B5EF4-FFF2-40B4-BE49-F238E27FC236}">
                <a16:creationId xmlns:a16="http://schemas.microsoft.com/office/drawing/2014/main" id="{5A9911A3-369A-409D-BDFB-C1DEBA8E3E39}"/>
              </a:ext>
            </a:extLst>
          </p:cNvPr>
          <p:cNvSpPr>
            <a:spLocks noChangeShapeType="1"/>
          </p:cNvSpPr>
          <p:nvPr/>
        </p:nvSpPr>
        <p:spPr bwMode="auto">
          <a:xfrm flipV="1">
            <a:off x="6586539" y="4500564"/>
            <a:ext cx="1152525" cy="357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58" name="AutoShape 6">
            <a:extLst>
              <a:ext uri="{FF2B5EF4-FFF2-40B4-BE49-F238E27FC236}">
                <a16:creationId xmlns:a16="http://schemas.microsoft.com/office/drawing/2014/main" id="{737077C8-BB03-4BD3-B0D4-89F147E8868F}"/>
              </a:ext>
            </a:extLst>
          </p:cNvPr>
          <p:cNvSpPr>
            <a:spLocks noChangeArrowheads="1"/>
          </p:cNvSpPr>
          <p:nvPr/>
        </p:nvSpPr>
        <p:spPr bwMode="auto">
          <a:xfrm>
            <a:off x="7739064" y="4286251"/>
            <a:ext cx="428625" cy="385763"/>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2</a:t>
            </a:r>
          </a:p>
        </p:txBody>
      </p:sp>
      <p:sp>
        <p:nvSpPr>
          <p:cNvPr id="133159" name="Line 7">
            <a:extLst>
              <a:ext uri="{FF2B5EF4-FFF2-40B4-BE49-F238E27FC236}">
                <a16:creationId xmlns:a16="http://schemas.microsoft.com/office/drawing/2014/main" id="{ACCB5488-82AE-4EAB-AD49-F9D6A471B47C}"/>
              </a:ext>
            </a:extLst>
          </p:cNvPr>
          <p:cNvSpPr>
            <a:spLocks noChangeShapeType="1"/>
          </p:cNvSpPr>
          <p:nvPr/>
        </p:nvSpPr>
        <p:spPr bwMode="auto">
          <a:xfrm>
            <a:off x="6586539" y="5010151"/>
            <a:ext cx="1152525" cy="561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0" name="AutoShape 8">
            <a:extLst>
              <a:ext uri="{FF2B5EF4-FFF2-40B4-BE49-F238E27FC236}">
                <a16:creationId xmlns:a16="http://schemas.microsoft.com/office/drawing/2014/main" id="{64027E34-ADD5-41AC-9E5B-51B9317199D5}"/>
              </a:ext>
            </a:extLst>
          </p:cNvPr>
          <p:cNvSpPr>
            <a:spLocks noChangeArrowheads="1"/>
          </p:cNvSpPr>
          <p:nvPr/>
        </p:nvSpPr>
        <p:spPr bwMode="auto">
          <a:xfrm>
            <a:off x="7739063" y="5429250"/>
            <a:ext cx="385762" cy="357188"/>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3</a:t>
            </a:r>
          </a:p>
        </p:txBody>
      </p:sp>
      <p:sp>
        <p:nvSpPr>
          <p:cNvPr id="133161" name="Text Box 9">
            <a:extLst>
              <a:ext uri="{FF2B5EF4-FFF2-40B4-BE49-F238E27FC236}">
                <a16:creationId xmlns:a16="http://schemas.microsoft.com/office/drawing/2014/main" id="{DEE39F99-F557-450F-9EBF-A5274E9DA1DA}"/>
              </a:ext>
            </a:extLst>
          </p:cNvPr>
          <p:cNvSpPr txBox="1">
            <a:spLocks noChangeArrowheads="1"/>
          </p:cNvSpPr>
          <p:nvPr/>
        </p:nvSpPr>
        <p:spPr bwMode="auto">
          <a:xfrm>
            <a:off x="7024689" y="4214814"/>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A</a:t>
            </a:r>
          </a:p>
        </p:txBody>
      </p:sp>
      <p:sp>
        <p:nvSpPr>
          <p:cNvPr id="133162" name="Text Box 10">
            <a:extLst>
              <a:ext uri="{FF2B5EF4-FFF2-40B4-BE49-F238E27FC236}">
                <a16:creationId xmlns:a16="http://schemas.microsoft.com/office/drawing/2014/main" id="{C5421D53-9E0E-45B5-A015-6715454EF63B}"/>
              </a:ext>
            </a:extLst>
          </p:cNvPr>
          <p:cNvSpPr txBox="1">
            <a:spLocks noChangeArrowheads="1"/>
          </p:cNvSpPr>
          <p:nvPr/>
        </p:nvSpPr>
        <p:spPr bwMode="auto">
          <a:xfrm>
            <a:off x="6810376" y="528637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B</a:t>
            </a:r>
          </a:p>
        </p:txBody>
      </p:sp>
      <p:sp>
        <p:nvSpPr>
          <p:cNvPr id="133163" name="AutoShape 11">
            <a:extLst>
              <a:ext uri="{FF2B5EF4-FFF2-40B4-BE49-F238E27FC236}">
                <a16:creationId xmlns:a16="http://schemas.microsoft.com/office/drawing/2014/main" id="{C29B5799-8E2F-4A52-88C7-FBA3D01E0691}"/>
              </a:ext>
            </a:extLst>
          </p:cNvPr>
          <p:cNvSpPr>
            <a:spLocks noChangeArrowheads="1"/>
          </p:cNvSpPr>
          <p:nvPr/>
        </p:nvSpPr>
        <p:spPr bwMode="auto">
          <a:xfrm>
            <a:off x="9453564" y="5429250"/>
            <a:ext cx="357187" cy="357188"/>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4</a:t>
            </a:r>
          </a:p>
        </p:txBody>
      </p:sp>
      <p:sp>
        <p:nvSpPr>
          <p:cNvPr id="133164" name="Text Box 12">
            <a:extLst>
              <a:ext uri="{FF2B5EF4-FFF2-40B4-BE49-F238E27FC236}">
                <a16:creationId xmlns:a16="http://schemas.microsoft.com/office/drawing/2014/main" id="{1745AC5B-D1AD-4776-B88B-6B6FA1597D05}"/>
              </a:ext>
            </a:extLst>
          </p:cNvPr>
          <p:cNvSpPr txBox="1">
            <a:spLocks noChangeArrowheads="1"/>
          </p:cNvSpPr>
          <p:nvPr/>
        </p:nvSpPr>
        <p:spPr bwMode="auto">
          <a:xfrm>
            <a:off x="8667750" y="4572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D</a:t>
            </a:r>
          </a:p>
        </p:txBody>
      </p:sp>
      <p:sp>
        <p:nvSpPr>
          <p:cNvPr id="133165" name="Line 13">
            <a:extLst>
              <a:ext uri="{FF2B5EF4-FFF2-40B4-BE49-F238E27FC236}">
                <a16:creationId xmlns:a16="http://schemas.microsoft.com/office/drawing/2014/main" id="{5CFD8C2C-212D-4E78-AB1A-10D5C39C5CB1}"/>
              </a:ext>
            </a:extLst>
          </p:cNvPr>
          <p:cNvSpPr>
            <a:spLocks noChangeShapeType="1"/>
          </p:cNvSpPr>
          <p:nvPr/>
        </p:nvSpPr>
        <p:spPr bwMode="auto">
          <a:xfrm>
            <a:off x="7953375" y="4643438"/>
            <a:ext cx="46038" cy="78581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6" name="Text Box 16">
            <a:extLst>
              <a:ext uri="{FF2B5EF4-FFF2-40B4-BE49-F238E27FC236}">
                <a16:creationId xmlns:a16="http://schemas.microsoft.com/office/drawing/2014/main" id="{26A0A26A-99F8-4191-A2BD-0025AD073688}"/>
              </a:ext>
            </a:extLst>
          </p:cNvPr>
          <p:cNvSpPr txBox="1">
            <a:spLocks noChangeArrowheads="1"/>
          </p:cNvSpPr>
          <p:nvPr/>
        </p:nvSpPr>
        <p:spPr bwMode="auto">
          <a:xfrm>
            <a:off x="8739189" y="5286375"/>
            <a:ext cx="35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b="1">
                <a:latin typeface="Arial" panose="020B0604020202020204" pitchFamily="34" charset="0"/>
              </a:rPr>
              <a:t>C</a:t>
            </a:r>
          </a:p>
        </p:txBody>
      </p:sp>
      <p:sp>
        <p:nvSpPr>
          <p:cNvPr id="133167" name="Line 17">
            <a:extLst>
              <a:ext uri="{FF2B5EF4-FFF2-40B4-BE49-F238E27FC236}">
                <a16:creationId xmlns:a16="http://schemas.microsoft.com/office/drawing/2014/main" id="{DD771441-9B8C-4CF6-8A30-E7CF9D12D4F9}"/>
              </a:ext>
            </a:extLst>
          </p:cNvPr>
          <p:cNvSpPr>
            <a:spLocks noChangeShapeType="1"/>
          </p:cNvSpPr>
          <p:nvPr/>
        </p:nvSpPr>
        <p:spPr bwMode="auto">
          <a:xfrm flipV="1">
            <a:off x="8096251" y="5643564"/>
            <a:ext cx="1357313" cy="33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8" name="AutoShape 19">
            <a:extLst>
              <a:ext uri="{FF2B5EF4-FFF2-40B4-BE49-F238E27FC236}">
                <a16:creationId xmlns:a16="http://schemas.microsoft.com/office/drawing/2014/main" id="{66BBDCE5-4EEE-43FD-93BB-25F4D0E254EF}"/>
              </a:ext>
            </a:extLst>
          </p:cNvPr>
          <p:cNvSpPr>
            <a:spLocks noChangeArrowheads="1"/>
          </p:cNvSpPr>
          <p:nvPr/>
        </p:nvSpPr>
        <p:spPr bwMode="auto">
          <a:xfrm>
            <a:off x="9310689" y="4429126"/>
            <a:ext cx="357187" cy="428625"/>
          </a:xfrm>
          <a:prstGeom prst="flowChartConnector">
            <a:avLst/>
          </a:prstGeom>
          <a:solidFill>
            <a:schemeClr val="accent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ctr" eaLnBrk="1" hangingPunct="1">
              <a:spcBef>
                <a:spcPct val="0"/>
              </a:spcBef>
              <a:buClrTx/>
              <a:buFontTx/>
              <a:buNone/>
            </a:pPr>
            <a:r>
              <a:rPr lang="en-US" altLang="en-US" sz="1800" b="1">
                <a:latin typeface="Arial" panose="020B0604020202020204" pitchFamily="34" charset="0"/>
              </a:rPr>
              <a:t>5</a:t>
            </a:r>
          </a:p>
        </p:txBody>
      </p:sp>
      <p:sp>
        <p:nvSpPr>
          <p:cNvPr id="133169" name="Line 23">
            <a:extLst>
              <a:ext uri="{FF2B5EF4-FFF2-40B4-BE49-F238E27FC236}">
                <a16:creationId xmlns:a16="http://schemas.microsoft.com/office/drawing/2014/main" id="{77EC6191-B7C2-435F-A21A-6E9AE20CF309}"/>
              </a:ext>
            </a:extLst>
          </p:cNvPr>
          <p:cNvSpPr>
            <a:spLocks noChangeShapeType="1"/>
          </p:cNvSpPr>
          <p:nvPr/>
        </p:nvSpPr>
        <p:spPr bwMode="auto">
          <a:xfrm flipH="1" flipV="1">
            <a:off x="9596439" y="4857751"/>
            <a:ext cx="46037" cy="5000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0" name="Line 24">
            <a:extLst>
              <a:ext uri="{FF2B5EF4-FFF2-40B4-BE49-F238E27FC236}">
                <a16:creationId xmlns:a16="http://schemas.microsoft.com/office/drawing/2014/main" id="{200BFDA7-04E1-49EE-816F-81D12691ACFD}"/>
              </a:ext>
            </a:extLst>
          </p:cNvPr>
          <p:cNvSpPr>
            <a:spLocks noChangeShapeType="1"/>
          </p:cNvSpPr>
          <p:nvPr/>
        </p:nvSpPr>
        <p:spPr bwMode="auto">
          <a:xfrm flipV="1">
            <a:off x="8096251" y="4786314"/>
            <a:ext cx="1285875" cy="890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B2B7B92-4850-42DA-A67A-69ECF0973B68}"/>
              </a:ext>
            </a:extLst>
          </p:cNvPr>
          <p:cNvSpPr>
            <a:spLocks noGrp="1"/>
          </p:cNvSpPr>
          <p:nvPr>
            <p:ph type="title"/>
          </p:nvPr>
        </p:nvSpPr>
        <p:spPr/>
        <p:txBody>
          <a:bodyPr>
            <a:normAutofit fontScale="90000"/>
          </a:bodyPr>
          <a:lstStyle/>
          <a:p>
            <a:r>
              <a:rPr lang="en-US" altLang="en-US" b="1"/>
              <a:t>Gráficos de Gantt</a:t>
            </a:r>
            <a:br>
              <a:rPr lang="en-US" altLang="en-US" b="1"/>
            </a:br>
            <a:endParaRPr lang="es-ES" altLang="en-US" b="1"/>
          </a:p>
        </p:txBody>
      </p:sp>
      <p:sp>
        <p:nvSpPr>
          <p:cNvPr id="135171" name="Rectangle 3">
            <a:extLst>
              <a:ext uri="{FF2B5EF4-FFF2-40B4-BE49-F238E27FC236}">
                <a16:creationId xmlns:a16="http://schemas.microsoft.com/office/drawing/2014/main" id="{2A55AAD5-A2FA-428B-B0DA-540CCD1752E9}"/>
              </a:ext>
            </a:extLst>
          </p:cNvPr>
          <p:cNvSpPr>
            <a:spLocks noGrp="1"/>
          </p:cNvSpPr>
          <p:nvPr>
            <p:ph type="body" sz="half" idx="1"/>
          </p:nvPr>
        </p:nvSpPr>
        <p:spPr>
          <a:xfrm>
            <a:off x="2238375" y="1357313"/>
            <a:ext cx="7818438" cy="4381500"/>
          </a:xfrm>
        </p:spPr>
        <p:txBody>
          <a:bodyPr>
            <a:normAutofit fontScale="92500" lnSpcReduction="20000"/>
          </a:bodyPr>
          <a:lstStyle/>
          <a:p>
            <a:pPr algn="just">
              <a:buFont typeface="Georgia" panose="02040502050405020303" pitchFamily="18" charset="0"/>
              <a:buNone/>
            </a:pPr>
            <a:r>
              <a:rPr lang="es-ES" altLang="en-US" sz="2200">
                <a:latin typeface="Arial "/>
              </a:rPr>
              <a:t>Una de las herramientas más antiguas, más fáciles de usar y mas flexibles en la administración de proyectos.</a:t>
            </a:r>
          </a:p>
          <a:p>
            <a:pPr algn="just"/>
            <a:endParaRPr lang="es-ES" altLang="en-US" sz="2200">
              <a:latin typeface="Arial "/>
            </a:endParaRPr>
          </a:p>
          <a:p>
            <a:pPr algn="just">
              <a:buFontTx/>
              <a:buAutoNum type="arabicPeriod"/>
            </a:pPr>
            <a:r>
              <a:rPr lang="es-ES" altLang="en-US" sz="2200">
                <a:latin typeface="Arial "/>
              </a:rPr>
              <a:t>  Desglosa actividades, estima tiempo de duración de cada actividad y programa inicio y terminación de cada una.</a:t>
            </a:r>
          </a:p>
          <a:p>
            <a:pPr algn="just">
              <a:buFontTx/>
              <a:buAutoNum type="arabicPeriod"/>
            </a:pPr>
            <a:endParaRPr lang="es-ES" altLang="en-US" sz="2200">
              <a:latin typeface="Arial "/>
            </a:endParaRPr>
          </a:p>
          <a:p>
            <a:pPr algn="just">
              <a:buFontTx/>
              <a:buAutoNum type="arabicPeriod"/>
            </a:pPr>
            <a:r>
              <a:rPr lang="es-ES" altLang="en-US" sz="2200">
                <a:latin typeface="Arial "/>
              </a:rPr>
              <a:t>  Simplicidad para entenderla.</a:t>
            </a:r>
          </a:p>
          <a:p>
            <a:pPr algn="just">
              <a:buFontTx/>
              <a:buAutoNum type="arabicPeriod"/>
            </a:pPr>
            <a:endParaRPr lang="es-ES" altLang="en-US" sz="2200">
              <a:latin typeface="Arial "/>
            </a:endParaRPr>
          </a:p>
          <a:p>
            <a:pPr algn="just">
              <a:buFontTx/>
              <a:buAutoNum type="arabicPeriod"/>
            </a:pPr>
            <a:r>
              <a:rPr lang="es-ES" altLang="en-US" sz="2200">
                <a:latin typeface="Arial "/>
              </a:rPr>
              <a:t>  Un sencillo actualizar la grafica</a:t>
            </a:r>
          </a:p>
          <a:p>
            <a:pPr algn="just"/>
            <a:endParaRPr lang="es-ES" altLang="en-US" sz="2200">
              <a:latin typeface="Arial "/>
            </a:endParaRPr>
          </a:p>
          <a:p>
            <a:pPr algn="just"/>
            <a:r>
              <a:rPr lang="es-ES" altLang="en-US" sz="2200">
                <a:latin typeface="Arial "/>
              </a:rPr>
              <a:t>La mayor incapacidad es la dificultad para mostrar las relaciones entre las actividades.</a:t>
            </a:r>
          </a:p>
          <a:p>
            <a:pPr algn="just"/>
            <a:endParaRPr lang="es-ES" altLang="en-US" sz="22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B90D080-6FF1-4081-AB21-51577339B8D1}"/>
              </a:ext>
            </a:extLst>
          </p:cNvPr>
          <p:cNvSpPr>
            <a:spLocks noGrp="1"/>
          </p:cNvSpPr>
          <p:nvPr>
            <p:ph type="title"/>
          </p:nvPr>
        </p:nvSpPr>
        <p:spPr/>
        <p:txBody>
          <a:bodyPr>
            <a:normAutofit fontScale="90000"/>
          </a:bodyPr>
          <a:lstStyle/>
          <a:p>
            <a:r>
              <a:rPr lang="en-US" altLang="en-US" b="1"/>
              <a:t>Gráficos de Gantt</a:t>
            </a:r>
            <a:br>
              <a:rPr lang="en-US" altLang="en-US" b="1"/>
            </a:br>
            <a:endParaRPr lang="es-ES" altLang="en-US" b="1"/>
          </a:p>
        </p:txBody>
      </p:sp>
      <p:pic>
        <p:nvPicPr>
          <p:cNvPr id="137219" name="Picture 4">
            <a:extLst>
              <a:ext uri="{FF2B5EF4-FFF2-40B4-BE49-F238E27FC236}">
                <a16:creationId xmlns:a16="http://schemas.microsoft.com/office/drawing/2014/main" id="{21BD3780-81BE-4D0A-AE94-1D58A122C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954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69B81D80-83FF-4F76-B965-4D194355E430}"/>
              </a:ext>
            </a:extLst>
          </p:cNvPr>
          <p:cNvSpPr>
            <a:spLocks noGrp="1"/>
          </p:cNvSpPr>
          <p:nvPr>
            <p:ph type="title"/>
          </p:nvPr>
        </p:nvSpPr>
        <p:spPr>
          <a:xfrm>
            <a:off x="2209800" y="428625"/>
            <a:ext cx="7772400" cy="1143000"/>
          </a:xfrm>
        </p:spPr>
        <p:txBody>
          <a:bodyPr/>
          <a:lstStyle/>
          <a:p>
            <a:r>
              <a:rPr lang="en-US" altLang="en-US" sz="2800" b="1" dirty="0" err="1"/>
              <a:t>Actividades</a:t>
            </a:r>
            <a:r>
              <a:rPr lang="en-US" altLang="en-US" sz="2800" b="1" dirty="0"/>
              <a:t>, </a:t>
            </a:r>
            <a:r>
              <a:rPr lang="en-US" altLang="en-US" sz="2800" b="1" dirty="0" err="1"/>
              <a:t>Eventos</a:t>
            </a:r>
            <a:r>
              <a:rPr lang="en-US" altLang="en-US" sz="2800" b="1" dirty="0"/>
              <a:t> y </a:t>
            </a:r>
            <a:r>
              <a:rPr lang="en-US" altLang="en-US" sz="2800" b="1" dirty="0" err="1"/>
              <a:t>Diagrama</a:t>
            </a:r>
            <a:r>
              <a:rPr lang="en-US" altLang="en-US" sz="2800" b="1" dirty="0"/>
              <a:t> de Redes</a:t>
            </a:r>
            <a:endParaRPr lang="es-ES" altLang="en-US" sz="2800" b="1" dirty="0"/>
          </a:p>
        </p:txBody>
      </p:sp>
      <p:sp>
        <p:nvSpPr>
          <p:cNvPr id="139267" name="Rectangle 3">
            <a:extLst>
              <a:ext uri="{FF2B5EF4-FFF2-40B4-BE49-F238E27FC236}">
                <a16:creationId xmlns:a16="http://schemas.microsoft.com/office/drawing/2014/main" id="{0AB48AB0-399D-4FF5-8C83-5D804F133184}"/>
              </a:ext>
            </a:extLst>
          </p:cNvPr>
          <p:cNvSpPr>
            <a:spLocks noGrp="1"/>
          </p:cNvSpPr>
          <p:nvPr>
            <p:ph type="body" sz="half" idx="1"/>
          </p:nvPr>
        </p:nvSpPr>
        <p:spPr>
          <a:xfrm>
            <a:off x="883920" y="1905001"/>
            <a:ext cx="10576560" cy="1736724"/>
          </a:xfrm>
        </p:spPr>
        <p:txBody>
          <a:bodyPr>
            <a:normAutofit/>
          </a:bodyPr>
          <a:lstStyle/>
          <a:p>
            <a:pPr algn="just">
              <a:lnSpc>
                <a:spcPct val="90000"/>
              </a:lnSpc>
            </a:pPr>
            <a:r>
              <a:rPr lang="es-ES" altLang="en-US" sz="1800" dirty="0">
                <a:latin typeface="Arial "/>
              </a:rPr>
              <a:t>Los diagramas de redes se dibujan en formato libre, sin escala fija. Esto las hace muy apropiadas para mostrar las interconexiones de las actividades del proyectos. Las actividades se puede dibujar ya sea como líneas o como círculos</a:t>
            </a:r>
          </a:p>
          <a:p>
            <a:pPr algn="just">
              <a:lnSpc>
                <a:spcPct val="90000"/>
              </a:lnSpc>
            </a:pPr>
            <a:r>
              <a:rPr lang="en-US" altLang="en-US" sz="1800" dirty="0">
                <a:latin typeface="Arial "/>
              </a:rPr>
              <a:t>Un </a:t>
            </a:r>
            <a:r>
              <a:rPr lang="en-US" altLang="en-US" sz="1800" b="1" dirty="0" err="1">
                <a:latin typeface="Arial "/>
              </a:rPr>
              <a:t>evento</a:t>
            </a:r>
            <a:r>
              <a:rPr lang="en-US" altLang="en-US" sz="1800" dirty="0">
                <a:latin typeface="Arial "/>
              </a:rPr>
              <a:t> </a:t>
            </a:r>
            <a:r>
              <a:rPr lang="en-US" altLang="en-US" sz="1800" dirty="0" err="1">
                <a:latin typeface="Arial "/>
              </a:rPr>
              <a:t>marca</a:t>
            </a:r>
            <a:r>
              <a:rPr lang="en-US" altLang="en-US" sz="1800" dirty="0">
                <a:latin typeface="Arial "/>
              </a:rPr>
              <a:t> </a:t>
            </a:r>
            <a:r>
              <a:rPr lang="en-US" altLang="en-US" sz="1800" dirty="0" err="1">
                <a:latin typeface="Arial "/>
              </a:rPr>
              <a:t>el</a:t>
            </a:r>
            <a:r>
              <a:rPr lang="en-US" altLang="en-US" sz="1800" dirty="0">
                <a:latin typeface="Arial "/>
              </a:rPr>
              <a:t> </a:t>
            </a:r>
            <a:r>
              <a:rPr lang="en-US" altLang="en-US" sz="1800" dirty="0" err="1">
                <a:latin typeface="Arial "/>
              </a:rPr>
              <a:t>inicio</a:t>
            </a:r>
            <a:r>
              <a:rPr lang="en-US" altLang="en-US" sz="1800" dirty="0">
                <a:latin typeface="Arial "/>
              </a:rPr>
              <a:t> o </a:t>
            </a:r>
            <a:r>
              <a:rPr lang="en-US" altLang="en-US" sz="1800" dirty="0" err="1">
                <a:latin typeface="Arial "/>
              </a:rPr>
              <a:t>conclusión</a:t>
            </a:r>
            <a:r>
              <a:rPr lang="en-US" altLang="en-US" sz="1800" dirty="0">
                <a:latin typeface="Arial "/>
              </a:rPr>
              <a:t> de </a:t>
            </a:r>
            <a:r>
              <a:rPr lang="en-US" altLang="en-US" sz="1800" dirty="0" err="1">
                <a:latin typeface="Arial "/>
              </a:rPr>
              <a:t>una</a:t>
            </a:r>
            <a:r>
              <a:rPr lang="en-US" altLang="en-US" sz="1800" dirty="0">
                <a:latin typeface="Arial "/>
              </a:rPr>
              <a:t> </a:t>
            </a:r>
            <a:r>
              <a:rPr lang="en-US" altLang="en-US" sz="1800" dirty="0" err="1">
                <a:latin typeface="Arial "/>
              </a:rPr>
              <a:t>tarea</a:t>
            </a:r>
            <a:r>
              <a:rPr lang="en-US" altLang="en-US" sz="1800" dirty="0">
                <a:latin typeface="Arial "/>
              </a:rPr>
              <a:t> o </a:t>
            </a:r>
            <a:r>
              <a:rPr lang="en-US" altLang="en-US" sz="1800" dirty="0" err="1">
                <a:latin typeface="Arial "/>
              </a:rPr>
              <a:t>actividad</a:t>
            </a:r>
            <a:r>
              <a:rPr lang="en-US" altLang="en-US" sz="1800" dirty="0">
                <a:latin typeface="Arial "/>
              </a:rPr>
              <a:t> particular</a:t>
            </a:r>
          </a:p>
          <a:p>
            <a:pPr algn="just">
              <a:lnSpc>
                <a:spcPct val="90000"/>
              </a:lnSpc>
            </a:pPr>
            <a:r>
              <a:rPr lang="en-US" altLang="en-US" sz="1800" b="1" dirty="0" err="1">
                <a:latin typeface="Arial "/>
              </a:rPr>
              <a:t>Actividad</a:t>
            </a:r>
            <a:r>
              <a:rPr lang="en-US" altLang="en-US" sz="1800" dirty="0">
                <a:latin typeface="Arial "/>
              </a:rPr>
              <a:t> es </a:t>
            </a:r>
            <a:r>
              <a:rPr lang="en-US" altLang="en-US" sz="1800" dirty="0" err="1">
                <a:latin typeface="Arial "/>
              </a:rPr>
              <a:t>una</a:t>
            </a:r>
            <a:r>
              <a:rPr lang="en-US" altLang="en-US" sz="1800" dirty="0">
                <a:latin typeface="Arial "/>
              </a:rPr>
              <a:t> </a:t>
            </a:r>
            <a:r>
              <a:rPr lang="en-US" altLang="en-US" sz="1800" dirty="0" err="1">
                <a:latin typeface="Arial "/>
              </a:rPr>
              <a:t>tarea</a:t>
            </a:r>
            <a:r>
              <a:rPr lang="en-US" altLang="en-US" sz="1800" dirty="0">
                <a:latin typeface="Arial "/>
              </a:rPr>
              <a:t> o </a:t>
            </a:r>
            <a:r>
              <a:rPr lang="en-US" altLang="en-US" sz="1800" dirty="0" err="1">
                <a:latin typeface="Arial "/>
              </a:rPr>
              <a:t>subproyecto</a:t>
            </a:r>
            <a:r>
              <a:rPr lang="en-US" altLang="en-US" sz="1800" dirty="0">
                <a:latin typeface="Arial "/>
              </a:rPr>
              <a:t> que </a:t>
            </a:r>
            <a:r>
              <a:rPr lang="en-US" altLang="en-US" sz="1800" dirty="0" err="1">
                <a:latin typeface="Arial "/>
              </a:rPr>
              <a:t>ocurre</a:t>
            </a:r>
            <a:r>
              <a:rPr lang="en-US" altLang="en-US" sz="1800" dirty="0">
                <a:latin typeface="Arial "/>
              </a:rPr>
              <a:t> entre dos </a:t>
            </a:r>
            <a:r>
              <a:rPr lang="en-US" altLang="en-US" sz="1800" dirty="0" err="1">
                <a:latin typeface="Arial "/>
              </a:rPr>
              <a:t>eventos</a:t>
            </a:r>
            <a:r>
              <a:rPr lang="en-US" altLang="en-US" sz="1800" dirty="0">
                <a:latin typeface="Arial "/>
              </a:rPr>
              <a:t>.</a:t>
            </a:r>
          </a:p>
          <a:p>
            <a:pPr>
              <a:lnSpc>
                <a:spcPct val="90000"/>
              </a:lnSpc>
            </a:pPr>
            <a:endParaRPr lang="es-ES" altLang="en-US" sz="1800" b="1" dirty="0"/>
          </a:p>
        </p:txBody>
      </p:sp>
      <p:graphicFrame>
        <p:nvGraphicFramePr>
          <p:cNvPr id="14394" name="Group 58">
            <a:extLst>
              <a:ext uri="{FF2B5EF4-FFF2-40B4-BE49-F238E27FC236}">
                <a16:creationId xmlns:a16="http://schemas.microsoft.com/office/drawing/2014/main" id="{3598EC05-4033-4804-9E66-80DF86202D76}"/>
              </a:ext>
            </a:extLst>
          </p:cNvPr>
          <p:cNvGraphicFramePr>
            <a:graphicFrameLocks noGrp="1"/>
          </p:cNvGraphicFramePr>
          <p:nvPr>
            <p:extLst>
              <p:ext uri="{D42A27DB-BD31-4B8C-83A1-F6EECF244321}">
                <p14:modId xmlns:p14="http://schemas.microsoft.com/office/powerpoint/2010/main" val="1627437446"/>
              </p:ext>
            </p:extLst>
          </p:nvPr>
        </p:nvGraphicFramePr>
        <p:xfrm>
          <a:off x="2438400" y="3889374"/>
          <a:ext cx="7975600" cy="2540001"/>
        </p:xfrm>
        <a:graphic>
          <a:graphicData uri="http://schemas.openxmlformats.org/drawingml/2006/table">
            <a:tbl>
              <a:tblPr/>
              <a:tblGrid>
                <a:gridCol w="1595120">
                  <a:extLst>
                    <a:ext uri="{9D8B030D-6E8A-4147-A177-3AD203B41FA5}">
                      <a16:colId xmlns:a16="http://schemas.microsoft.com/office/drawing/2014/main" val="20000"/>
                    </a:ext>
                  </a:extLst>
                </a:gridCol>
                <a:gridCol w="2592070">
                  <a:extLst>
                    <a:ext uri="{9D8B030D-6E8A-4147-A177-3AD203B41FA5}">
                      <a16:colId xmlns:a16="http://schemas.microsoft.com/office/drawing/2014/main" val="20001"/>
                    </a:ext>
                  </a:extLst>
                </a:gridCol>
                <a:gridCol w="3788410">
                  <a:extLst>
                    <a:ext uri="{9D8B030D-6E8A-4147-A177-3AD203B41FA5}">
                      <a16:colId xmlns:a16="http://schemas.microsoft.com/office/drawing/2014/main" val="20002"/>
                    </a:ext>
                  </a:extLst>
                </a:gridCol>
              </a:tblGrid>
              <a:tr h="36573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pitchFamily="66" charset="0"/>
                        </a:rPr>
                        <a:t>EVENTOS Y ACTIVIDADES</a:t>
                      </a:r>
                      <a:endParaRPr kumimoji="0" lang="es-ES" sz="1800" b="0" i="0" u="none" strike="noStrike" cap="none" normalizeH="0" baseline="0">
                        <a:ln>
                          <a:noFill/>
                        </a:ln>
                        <a:solidFill>
                          <a:schemeClr val="tx1"/>
                        </a:solidFill>
                        <a:effectLst/>
                        <a:latin typeface="Comic Sans MS" pitchFamily="66" charset="0"/>
                      </a:endParaRPr>
                    </a:p>
                  </a:txBody>
                  <a:tcPr marT="45708" marB="457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415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pitchFamily="66" charset="0"/>
                        </a:rPr>
                        <a:t>NOMBRE</a:t>
                      </a:r>
                      <a:endParaRPr kumimoji="0" lang="es-ES" sz="1800" b="0" i="0" u="none" strike="noStrike" cap="none" normalizeH="0" baseline="0">
                        <a:ln>
                          <a:noFill/>
                        </a:ln>
                        <a:solidFill>
                          <a:schemeClr val="tx1"/>
                        </a:solidFill>
                        <a:effectLst/>
                        <a:latin typeface="Comic Sans MS" pitchFamily="66"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pitchFamily="66" charset="0"/>
                        </a:rPr>
                        <a:t>SIMBOLO</a:t>
                      </a:r>
                      <a:endParaRPr kumimoji="0" lang="es-ES" sz="1800" b="0" i="0" u="none" strike="noStrike" cap="none" normalizeH="0" baseline="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DESCRIPCION</a:t>
                      </a:r>
                      <a:endParaRPr kumimoji="0" lang="es-ES" sz="1800" b="0" i="0" u="none" strike="noStrike" cap="none" normalizeH="0" baseline="0" dirty="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0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pitchFamily="66" charset="0"/>
                        </a:rPr>
                        <a:t>Evento</a:t>
                      </a:r>
                      <a:endParaRPr kumimoji="0" lang="es-ES" sz="1800" b="0" i="0" u="none" strike="noStrike" cap="none" normalizeH="0" baseline="0">
                        <a:ln>
                          <a:noFill/>
                        </a:ln>
                        <a:solidFill>
                          <a:schemeClr val="tx1"/>
                        </a:solidFill>
                        <a:effectLst/>
                        <a:latin typeface="Comic Sans MS" pitchFamily="66"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PE" sz="1800" b="0" i="0" u="none" strike="noStrike" cap="none" normalizeH="0" baseline="0" dirty="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rPr>
                        <a:t>Un </a:t>
                      </a:r>
                      <a:r>
                        <a:rPr kumimoji="0" lang="en-US" sz="1400" b="1" i="0" u="none" strike="noStrike" cap="none" normalizeH="0" baseline="0">
                          <a:ln>
                            <a:noFill/>
                          </a:ln>
                          <a:solidFill>
                            <a:schemeClr val="tx1"/>
                          </a:solidFill>
                          <a:effectLst/>
                          <a:latin typeface="Comic Sans MS" pitchFamily="66" charset="0"/>
                        </a:rPr>
                        <a:t>punto en el tiempo</a:t>
                      </a:r>
                      <a:r>
                        <a:rPr kumimoji="0" lang="en-US" sz="1400" b="0" i="0" u="none" strike="noStrike" cap="none" normalizeH="0" baseline="0">
                          <a:ln>
                            <a:noFill/>
                          </a:ln>
                          <a:solidFill>
                            <a:schemeClr val="tx1"/>
                          </a:solidFill>
                          <a:effectLst/>
                          <a:latin typeface="Comic Sans MS" pitchFamily="66" charset="0"/>
                        </a:rPr>
                        <a:t>. Usualmente una fecha de inicio o conclusión</a:t>
                      </a:r>
                      <a:endParaRPr kumimoji="0" lang="es-ES" sz="1400" b="0" i="0" u="none" strike="noStrike" cap="none" normalizeH="0" baseline="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pitchFamily="66" charset="0"/>
                        </a:rPr>
                        <a:t>Actividad</a:t>
                      </a:r>
                      <a:endParaRPr kumimoji="0" lang="es-ES" sz="1800" b="0" i="0" u="none" strike="noStrike" cap="none" normalizeH="0" baseline="0">
                        <a:ln>
                          <a:noFill/>
                        </a:ln>
                        <a:solidFill>
                          <a:schemeClr val="tx1"/>
                        </a:solidFill>
                        <a:effectLst/>
                        <a:latin typeface="Comic Sans MS" pitchFamily="66"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PE" sz="1800" b="0" i="0" u="none" strike="noStrike" cap="none" normalizeH="0" baseline="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rPr>
                        <a:t>Un </a:t>
                      </a:r>
                      <a:r>
                        <a:rPr kumimoji="0" lang="en-US" sz="1400" b="1" i="0" u="none" strike="noStrike" cap="none" normalizeH="0" baseline="0" dirty="0" err="1">
                          <a:ln>
                            <a:noFill/>
                          </a:ln>
                          <a:solidFill>
                            <a:schemeClr val="tx1"/>
                          </a:solidFill>
                          <a:effectLst/>
                          <a:latin typeface="Comic Sans MS" pitchFamily="66" charset="0"/>
                        </a:rPr>
                        <a:t>flujo</a:t>
                      </a:r>
                      <a:r>
                        <a:rPr kumimoji="0" lang="en-US" sz="1400" b="1" i="0" u="none" strike="noStrike" cap="none" normalizeH="0" baseline="0" dirty="0">
                          <a:ln>
                            <a:noFill/>
                          </a:ln>
                          <a:solidFill>
                            <a:schemeClr val="tx1"/>
                          </a:solidFill>
                          <a:effectLst/>
                          <a:latin typeface="Comic Sans MS" pitchFamily="66" charset="0"/>
                        </a:rPr>
                        <a:t> en el </a:t>
                      </a:r>
                      <a:r>
                        <a:rPr kumimoji="0" lang="en-US" sz="1400" b="1" i="0" u="none" strike="noStrike" cap="none" normalizeH="0" baseline="0" dirty="0" err="1">
                          <a:ln>
                            <a:noFill/>
                          </a:ln>
                          <a:solidFill>
                            <a:schemeClr val="tx1"/>
                          </a:solidFill>
                          <a:effectLst/>
                          <a:latin typeface="Comic Sans MS" pitchFamily="66" charset="0"/>
                        </a:rPr>
                        <a:t>tiempo</a:t>
                      </a:r>
                      <a:r>
                        <a:rPr kumimoji="0" lang="en-US" sz="1400" b="0" i="0" u="none" strike="noStrike" cap="none" normalizeH="0" baseline="0" dirty="0">
                          <a:ln>
                            <a:noFill/>
                          </a:ln>
                          <a:solidFill>
                            <a:schemeClr val="tx1"/>
                          </a:solidFill>
                          <a:effectLst/>
                          <a:latin typeface="Comic Sans MS" pitchFamily="66" charset="0"/>
                        </a:rPr>
                        <a:t>. </a:t>
                      </a:r>
                      <a:r>
                        <a:rPr kumimoji="0" lang="en-US" sz="1400" b="0" i="0" u="none" strike="noStrike" cap="none" normalizeH="0" baseline="0" dirty="0" err="1">
                          <a:ln>
                            <a:noFill/>
                          </a:ln>
                          <a:solidFill>
                            <a:schemeClr val="tx1"/>
                          </a:solidFill>
                          <a:effectLst/>
                          <a:latin typeface="Comic Sans MS" pitchFamily="66" charset="0"/>
                        </a:rPr>
                        <a:t>Usualmente</a:t>
                      </a:r>
                      <a:r>
                        <a:rPr kumimoji="0" lang="en-US" sz="1400" b="0" i="0" u="none" strike="noStrike" cap="none" normalizeH="0" baseline="0" dirty="0">
                          <a:ln>
                            <a:noFill/>
                          </a:ln>
                          <a:solidFill>
                            <a:schemeClr val="tx1"/>
                          </a:solidFill>
                          <a:effectLst/>
                          <a:latin typeface="Comic Sans MS" pitchFamily="66" charset="0"/>
                        </a:rPr>
                        <a:t> </a:t>
                      </a:r>
                      <a:r>
                        <a:rPr kumimoji="0" lang="en-US" sz="1400" b="0" i="0" u="none" strike="noStrike" cap="none" normalizeH="0" baseline="0" dirty="0" err="1">
                          <a:ln>
                            <a:noFill/>
                          </a:ln>
                          <a:solidFill>
                            <a:schemeClr val="tx1"/>
                          </a:solidFill>
                          <a:effectLst/>
                          <a:latin typeface="Comic Sans MS" pitchFamily="66" charset="0"/>
                        </a:rPr>
                        <a:t>una</a:t>
                      </a:r>
                      <a:r>
                        <a:rPr kumimoji="0" lang="en-US" sz="1400" b="0" i="0" u="none" strike="noStrike" cap="none" normalizeH="0" baseline="0" dirty="0">
                          <a:ln>
                            <a:noFill/>
                          </a:ln>
                          <a:solidFill>
                            <a:schemeClr val="tx1"/>
                          </a:solidFill>
                          <a:effectLst/>
                          <a:latin typeface="Comic Sans MS" pitchFamily="66" charset="0"/>
                        </a:rPr>
                        <a:t> </a:t>
                      </a:r>
                      <a:r>
                        <a:rPr kumimoji="0" lang="en-US" sz="1400" b="0" i="0" u="none" strike="noStrike" cap="none" normalizeH="0" baseline="0" dirty="0" err="1">
                          <a:ln>
                            <a:noFill/>
                          </a:ln>
                          <a:solidFill>
                            <a:schemeClr val="tx1"/>
                          </a:solidFill>
                          <a:effectLst/>
                          <a:latin typeface="Comic Sans MS" pitchFamily="66" charset="0"/>
                        </a:rPr>
                        <a:t>tarea</a:t>
                      </a:r>
                      <a:r>
                        <a:rPr kumimoji="0" lang="en-US" sz="1400" b="0" i="0" u="none" strike="noStrike" cap="none" normalizeH="0" baseline="0" dirty="0">
                          <a:ln>
                            <a:noFill/>
                          </a:ln>
                          <a:solidFill>
                            <a:schemeClr val="tx1"/>
                          </a:solidFill>
                          <a:effectLst/>
                          <a:latin typeface="Comic Sans MS" pitchFamily="66" charset="0"/>
                        </a:rPr>
                        <a:t> o </a:t>
                      </a:r>
                      <a:r>
                        <a:rPr kumimoji="0" lang="en-US" sz="1400" b="0" i="0" u="none" strike="noStrike" cap="none" normalizeH="0" baseline="0" dirty="0" err="1">
                          <a:ln>
                            <a:noFill/>
                          </a:ln>
                          <a:solidFill>
                            <a:schemeClr val="tx1"/>
                          </a:solidFill>
                          <a:effectLst/>
                          <a:latin typeface="Comic Sans MS" pitchFamily="66" charset="0"/>
                        </a:rPr>
                        <a:t>subproyecto</a:t>
                      </a:r>
                      <a:endParaRPr kumimoji="0" lang="es-ES" sz="1400" b="0" i="0" u="none" strike="noStrike" cap="none" normalizeH="0" baseline="0" dirty="0">
                        <a:ln>
                          <a:noFill/>
                        </a:ln>
                        <a:solidFill>
                          <a:schemeClr val="tx1"/>
                        </a:solidFill>
                        <a:effectLst/>
                        <a:latin typeface="Comic Sans MS" pitchFamily="66"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9288" name="AutoShape 37">
            <a:extLst>
              <a:ext uri="{FF2B5EF4-FFF2-40B4-BE49-F238E27FC236}">
                <a16:creationId xmlns:a16="http://schemas.microsoft.com/office/drawing/2014/main" id="{AFC51188-0E29-407E-831B-6CC3886924F9}"/>
              </a:ext>
            </a:extLst>
          </p:cNvPr>
          <p:cNvSpPr>
            <a:spLocks noChangeArrowheads="1"/>
          </p:cNvSpPr>
          <p:nvPr/>
        </p:nvSpPr>
        <p:spPr bwMode="auto">
          <a:xfrm>
            <a:off x="4724400" y="5791200"/>
            <a:ext cx="381000" cy="228600"/>
          </a:xfrm>
          <a:prstGeom prst="rightArrow">
            <a:avLst>
              <a:gd name="adj1" fmla="val 50000"/>
              <a:gd name="adj2" fmla="val 41667"/>
            </a:avLst>
          </a:prstGeom>
          <a:solidFill>
            <a:srgbClr val="FFFFFF"/>
          </a:solidFill>
          <a:ln w="9525">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139289" name="Text Box 46">
            <a:extLst>
              <a:ext uri="{FF2B5EF4-FFF2-40B4-BE49-F238E27FC236}">
                <a16:creationId xmlns:a16="http://schemas.microsoft.com/office/drawing/2014/main" id="{86261748-B3AC-4E00-8B74-0A94F67A650A}"/>
              </a:ext>
            </a:extLst>
          </p:cNvPr>
          <p:cNvSpPr txBox="1">
            <a:spLocks noChangeArrowheads="1"/>
          </p:cNvSpPr>
          <p:nvPr/>
        </p:nvSpPr>
        <p:spPr bwMode="auto">
          <a:xfrm>
            <a:off x="5181601" y="495300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600">
                <a:solidFill>
                  <a:schemeClr val="tx2"/>
                </a:solidFill>
                <a:latin typeface="Arial" panose="020B0604020202020204" pitchFamily="34" charset="0"/>
              </a:rPr>
              <a:t>(nodo)</a:t>
            </a:r>
            <a:endParaRPr lang="es-ES" altLang="en-US" sz="1600">
              <a:solidFill>
                <a:schemeClr val="tx2"/>
              </a:solidFill>
              <a:latin typeface="Arial" panose="020B0604020202020204" pitchFamily="34" charset="0"/>
            </a:endParaRPr>
          </a:p>
        </p:txBody>
      </p:sp>
      <p:sp>
        <p:nvSpPr>
          <p:cNvPr id="139290" name="Text Box 47">
            <a:extLst>
              <a:ext uri="{FF2B5EF4-FFF2-40B4-BE49-F238E27FC236}">
                <a16:creationId xmlns:a16="http://schemas.microsoft.com/office/drawing/2014/main" id="{73EF5663-CE5A-4886-AA08-845359577B5F}"/>
              </a:ext>
            </a:extLst>
          </p:cNvPr>
          <p:cNvSpPr txBox="1">
            <a:spLocks noChangeArrowheads="1"/>
          </p:cNvSpPr>
          <p:nvPr/>
        </p:nvSpPr>
        <p:spPr bwMode="auto">
          <a:xfrm>
            <a:off x="5181601" y="5867400"/>
            <a:ext cx="930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400">
                <a:solidFill>
                  <a:schemeClr val="tx2"/>
                </a:solidFill>
                <a:latin typeface="Arial" panose="020B0604020202020204" pitchFamily="34" charset="0"/>
              </a:rPr>
              <a:t>(flecha)</a:t>
            </a:r>
            <a:endParaRPr lang="es-ES" altLang="en-US" sz="1400">
              <a:solidFill>
                <a:schemeClr val="tx2"/>
              </a:solidFill>
              <a:latin typeface="Arial" panose="020B0604020202020204" pitchFamily="34" charset="0"/>
            </a:endParaRPr>
          </a:p>
        </p:txBody>
      </p:sp>
      <p:sp>
        <p:nvSpPr>
          <p:cNvPr id="139291" name="Oval 67">
            <a:extLst>
              <a:ext uri="{FF2B5EF4-FFF2-40B4-BE49-F238E27FC236}">
                <a16:creationId xmlns:a16="http://schemas.microsoft.com/office/drawing/2014/main" id="{D8B058F0-E78F-4E7A-9A62-3BCF0372AD25}"/>
              </a:ext>
            </a:extLst>
          </p:cNvPr>
          <p:cNvSpPr>
            <a:spLocks noChangeArrowheads="1"/>
          </p:cNvSpPr>
          <p:nvPr/>
        </p:nvSpPr>
        <p:spPr bwMode="auto">
          <a:xfrm>
            <a:off x="4724400" y="4953000"/>
            <a:ext cx="304800" cy="304800"/>
          </a:xfrm>
          <a:prstGeom prst="ellipse">
            <a:avLst/>
          </a:prstGeom>
          <a:solidFill>
            <a:srgbClr val="FFFFFF"/>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C3DDFAA-36FE-443B-8948-77B8CD0AF5D4}"/>
              </a:ext>
            </a:extLst>
          </p:cNvPr>
          <p:cNvSpPr>
            <a:spLocks noGrp="1"/>
          </p:cNvSpPr>
          <p:nvPr>
            <p:ph type="title"/>
          </p:nvPr>
        </p:nvSpPr>
        <p:spPr/>
        <p:txBody>
          <a:bodyPr/>
          <a:lstStyle/>
          <a:p>
            <a:r>
              <a:rPr lang="en-US" altLang="en-US" b="1"/>
              <a:t>Actividades y Eventos Ficticios</a:t>
            </a:r>
            <a:endParaRPr lang="es-ES" altLang="en-US" b="1"/>
          </a:p>
        </p:txBody>
      </p:sp>
      <p:sp>
        <p:nvSpPr>
          <p:cNvPr id="141315" name="Rectangle 3">
            <a:extLst>
              <a:ext uri="{FF2B5EF4-FFF2-40B4-BE49-F238E27FC236}">
                <a16:creationId xmlns:a16="http://schemas.microsoft.com/office/drawing/2014/main" id="{C8CBF265-F00C-47D1-B30D-BF7D78DEA929}"/>
              </a:ext>
            </a:extLst>
          </p:cNvPr>
          <p:cNvSpPr>
            <a:spLocks noGrp="1"/>
          </p:cNvSpPr>
          <p:nvPr>
            <p:ph type="body" sz="half" idx="1"/>
          </p:nvPr>
        </p:nvSpPr>
        <p:spPr>
          <a:xfrm>
            <a:off x="2063751" y="1700214"/>
            <a:ext cx="8208963" cy="4395787"/>
          </a:xfrm>
        </p:spPr>
        <p:txBody>
          <a:bodyPr>
            <a:normAutofit fontScale="92500" lnSpcReduction="20000"/>
          </a:bodyPr>
          <a:lstStyle/>
          <a:p>
            <a:pPr algn="just">
              <a:lnSpc>
                <a:spcPct val="90000"/>
              </a:lnSpc>
              <a:buFontTx/>
              <a:buNone/>
            </a:pPr>
            <a:r>
              <a:rPr lang="en-US" altLang="en-US" sz="2000"/>
              <a:t>La duración de las actividades se muestra sobre las flechas.</a:t>
            </a:r>
          </a:p>
          <a:p>
            <a:pPr algn="just">
              <a:lnSpc>
                <a:spcPct val="90000"/>
              </a:lnSpc>
              <a:buFontTx/>
              <a:buNone/>
            </a:pPr>
            <a:r>
              <a:rPr lang="en-US" altLang="en-US" sz="2000"/>
              <a:t>Las actividades pueden identificarse de 2 maneras: por una</a:t>
            </a:r>
          </a:p>
          <a:p>
            <a:pPr algn="just">
              <a:lnSpc>
                <a:spcPct val="90000"/>
              </a:lnSpc>
              <a:buFontTx/>
              <a:buNone/>
            </a:pPr>
            <a:r>
              <a:rPr lang="en-US" altLang="en-US" sz="2000"/>
              <a:t>letra o haciendo referencia a los eventos inicial y terminal.</a:t>
            </a:r>
          </a:p>
          <a:p>
            <a:pPr algn="just">
              <a:lnSpc>
                <a:spcPct val="90000"/>
              </a:lnSpc>
            </a:pPr>
            <a:endParaRPr lang="en-US" altLang="en-US" sz="1800"/>
          </a:p>
          <a:p>
            <a:pPr algn="just">
              <a:lnSpc>
                <a:spcPct val="90000"/>
              </a:lnSpc>
            </a:pPr>
            <a:r>
              <a:rPr lang="en-US" altLang="en-US" sz="1800"/>
              <a:t>Puede darse el caso de ciertas redes que tengan </a:t>
            </a:r>
            <a:r>
              <a:rPr lang="en-US" altLang="en-US" sz="1800" b="1"/>
              <a:t>dos actividades con idénticos eventos de inicio y terminación</a:t>
            </a:r>
            <a:r>
              <a:rPr lang="en-US" altLang="en-US" sz="1800"/>
              <a:t>. En estos casos </a:t>
            </a:r>
            <a:r>
              <a:rPr lang="en-US" altLang="en-US" sz="1800" b="1"/>
              <a:t>se insertan</a:t>
            </a:r>
            <a:r>
              <a:rPr lang="en-US" altLang="en-US" sz="1800"/>
              <a:t> </a:t>
            </a:r>
            <a:r>
              <a:rPr lang="en-US" altLang="en-US" sz="1800" i="1"/>
              <a:t>Actividades y Eventos Ficticios. </a:t>
            </a:r>
          </a:p>
          <a:p>
            <a:pPr algn="just">
              <a:lnSpc>
                <a:spcPct val="90000"/>
              </a:lnSpc>
            </a:pPr>
            <a:endParaRPr lang="en-US" altLang="en-US" sz="1800" i="1"/>
          </a:p>
          <a:p>
            <a:pPr algn="just">
              <a:lnSpc>
                <a:spcPct val="90000"/>
              </a:lnSpc>
            </a:pPr>
            <a:endParaRPr lang="en-US" altLang="en-US" sz="1800" i="1"/>
          </a:p>
          <a:p>
            <a:pPr algn="just">
              <a:lnSpc>
                <a:spcPct val="90000"/>
              </a:lnSpc>
            </a:pPr>
            <a:endParaRPr lang="en-US" altLang="en-US" sz="1800" i="1"/>
          </a:p>
          <a:p>
            <a:pPr algn="just">
              <a:lnSpc>
                <a:spcPct val="90000"/>
              </a:lnSpc>
            </a:pPr>
            <a:endParaRPr lang="en-US" altLang="en-US" sz="1800" i="1"/>
          </a:p>
          <a:p>
            <a:pPr algn="just">
              <a:lnSpc>
                <a:spcPct val="90000"/>
              </a:lnSpc>
            </a:pPr>
            <a:endParaRPr lang="en-US" altLang="en-US" sz="1800" i="1"/>
          </a:p>
          <a:p>
            <a:pPr algn="just">
              <a:lnSpc>
                <a:spcPct val="90000"/>
              </a:lnSpc>
            </a:pPr>
            <a:r>
              <a:rPr lang="en-US" altLang="en-US" sz="1800"/>
              <a:t>Las Actividades Y Eventos Ficticios pueden </a:t>
            </a:r>
            <a:r>
              <a:rPr lang="en-US" altLang="en-US" sz="1800" b="1"/>
              <a:t>asegurar</a:t>
            </a:r>
            <a:r>
              <a:rPr lang="en-US" altLang="en-US" sz="1800"/>
              <a:t> también que la red </a:t>
            </a:r>
            <a:r>
              <a:rPr lang="en-US" altLang="en-US" sz="1800" b="1"/>
              <a:t>refleje apropiadamente</a:t>
            </a:r>
            <a:r>
              <a:rPr lang="en-US" altLang="en-US" sz="1800"/>
              <a:t> el proyecto en consideración.</a:t>
            </a:r>
            <a:endParaRPr lang="es-ES" altLang="en-US" sz="1800"/>
          </a:p>
        </p:txBody>
      </p:sp>
      <p:sp>
        <p:nvSpPr>
          <p:cNvPr id="141316" name="Oval 4">
            <a:extLst>
              <a:ext uri="{FF2B5EF4-FFF2-40B4-BE49-F238E27FC236}">
                <a16:creationId xmlns:a16="http://schemas.microsoft.com/office/drawing/2014/main" id="{D250508A-B984-4827-991A-6C1999DF4ACF}"/>
              </a:ext>
            </a:extLst>
          </p:cNvPr>
          <p:cNvSpPr>
            <a:spLocks noChangeArrowheads="1"/>
          </p:cNvSpPr>
          <p:nvPr/>
        </p:nvSpPr>
        <p:spPr bwMode="auto">
          <a:xfrm>
            <a:off x="2971800" y="4267200"/>
            <a:ext cx="304800" cy="304800"/>
          </a:xfrm>
          <a:prstGeom prst="ellipse">
            <a:avLst/>
          </a:prstGeom>
          <a:solidFill>
            <a:schemeClr val="bg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1</a:t>
            </a:r>
          </a:p>
        </p:txBody>
      </p:sp>
      <p:sp>
        <p:nvSpPr>
          <p:cNvPr id="141317" name="Line 5">
            <a:extLst>
              <a:ext uri="{FF2B5EF4-FFF2-40B4-BE49-F238E27FC236}">
                <a16:creationId xmlns:a16="http://schemas.microsoft.com/office/drawing/2014/main" id="{C5B5D4CF-BBCF-47B5-A696-DFCBDC7158EE}"/>
              </a:ext>
            </a:extLst>
          </p:cNvPr>
          <p:cNvSpPr>
            <a:spLocks noChangeShapeType="1"/>
          </p:cNvSpPr>
          <p:nvPr/>
        </p:nvSpPr>
        <p:spPr bwMode="auto">
          <a:xfrm>
            <a:off x="3276600" y="4419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18" name="Oval 6">
            <a:extLst>
              <a:ext uri="{FF2B5EF4-FFF2-40B4-BE49-F238E27FC236}">
                <a16:creationId xmlns:a16="http://schemas.microsoft.com/office/drawing/2014/main" id="{03EB1D90-CF99-456B-A482-F28AD9E25A22}"/>
              </a:ext>
            </a:extLst>
          </p:cNvPr>
          <p:cNvSpPr>
            <a:spLocks noChangeArrowheads="1"/>
          </p:cNvSpPr>
          <p:nvPr/>
        </p:nvSpPr>
        <p:spPr bwMode="auto">
          <a:xfrm>
            <a:off x="4191000" y="4267200"/>
            <a:ext cx="304800" cy="304800"/>
          </a:xfrm>
          <a:prstGeom prst="ellipse">
            <a:avLst/>
          </a:prstGeom>
          <a:solidFill>
            <a:schemeClr val="bg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2</a:t>
            </a:r>
          </a:p>
        </p:txBody>
      </p:sp>
      <p:cxnSp>
        <p:nvCxnSpPr>
          <p:cNvPr id="141319" name="AutoShape 9">
            <a:extLst>
              <a:ext uri="{FF2B5EF4-FFF2-40B4-BE49-F238E27FC236}">
                <a16:creationId xmlns:a16="http://schemas.microsoft.com/office/drawing/2014/main" id="{38E8D512-A763-4B6A-BE00-71E959AD667D}"/>
              </a:ext>
            </a:extLst>
          </p:cNvPr>
          <p:cNvCxnSpPr>
            <a:cxnSpLocks noChangeShapeType="1"/>
            <a:stCxn id="141316" idx="0"/>
            <a:endCxn id="141318" idx="0"/>
          </p:cNvCxnSpPr>
          <p:nvPr/>
        </p:nvCxnSpPr>
        <p:spPr bwMode="auto">
          <a:xfrm rot="5400000" flipV="1">
            <a:off x="3733006" y="3658394"/>
            <a:ext cx="1588" cy="1219200"/>
          </a:xfrm>
          <a:prstGeom prst="bentConnector3">
            <a:avLst>
              <a:gd name="adj1" fmla="val -144000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41320" name="Oval 10">
            <a:extLst>
              <a:ext uri="{FF2B5EF4-FFF2-40B4-BE49-F238E27FC236}">
                <a16:creationId xmlns:a16="http://schemas.microsoft.com/office/drawing/2014/main" id="{FAFD674D-9527-4C84-B5E5-C949AD11FD32}"/>
              </a:ext>
            </a:extLst>
          </p:cNvPr>
          <p:cNvSpPr>
            <a:spLocks noChangeArrowheads="1"/>
          </p:cNvSpPr>
          <p:nvPr/>
        </p:nvSpPr>
        <p:spPr bwMode="auto">
          <a:xfrm>
            <a:off x="7543800" y="3810000"/>
            <a:ext cx="304800" cy="304800"/>
          </a:xfrm>
          <a:prstGeom prst="ellipse">
            <a:avLst/>
          </a:prstGeom>
          <a:solidFill>
            <a:schemeClr val="bg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3</a:t>
            </a:r>
          </a:p>
        </p:txBody>
      </p:sp>
      <p:sp>
        <p:nvSpPr>
          <p:cNvPr id="141321" name="Oval 11">
            <a:extLst>
              <a:ext uri="{FF2B5EF4-FFF2-40B4-BE49-F238E27FC236}">
                <a16:creationId xmlns:a16="http://schemas.microsoft.com/office/drawing/2014/main" id="{16F2851F-87CC-4213-B4B3-27383E25AD31}"/>
              </a:ext>
            </a:extLst>
          </p:cNvPr>
          <p:cNvSpPr>
            <a:spLocks noChangeArrowheads="1"/>
          </p:cNvSpPr>
          <p:nvPr/>
        </p:nvSpPr>
        <p:spPr bwMode="auto">
          <a:xfrm>
            <a:off x="6858000" y="4495800"/>
            <a:ext cx="304800" cy="304800"/>
          </a:xfrm>
          <a:prstGeom prst="ellipse">
            <a:avLst/>
          </a:prstGeom>
          <a:solidFill>
            <a:schemeClr val="bg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1</a:t>
            </a:r>
          </a:p>
        </p:txBody>
      </p:sp>
      <p:sp>
        <p:nvSpPr>
          <p:cNvPr id="141322" name="Oval 12">
            <a:extLst>
              <a:ext uri="{FF2B5EF4-FFF2-40B4-BE49-F238E27FC236}">
                <a16:creationId xmlns:a16="http://schemas.microsoft.com/office/drawing/2014/main" id="{B742C7E0-C2D4-4DF2-B297-0832405B47C9}"/>
              </a:ext>
            </a:extLst>
          </p:cNvPr>
          <p:cNvSpPr>
            <a:spLocks noChangeArrowheads="1"/>
          </p:cNvSpPr>
          <p:nvPr/>
        </p:nvSpPr>
        <p:spPr bwMode="auto">
          <a:xfrm>
            <a:off x="8305800" y="4495800"/>
            <a:ext cx="304800" cy="304800"/>
          </a:xfrm>
          <a:prstGeom prst="ellipse">
            <a:avLst/>
          </a:prstGeom>
          <a:solidFill>
            <a:schemeClr val="bg1"/>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2</a:t>
            </a:r>
          </a:p>
        </p:txBody>
      </p:sp>
      <p:sp>
        <p:nvSpPr>
          <p:cNvPr id="141323" name="Line 13">
            <a:extLst>
              <a:ext uri="{FF2B5EF4-FFF2-40B4-BE49-F238E27FC236}">
                <a16:creationId xmlns:a16="http://schemas.microsoft.com/office/drawing/2014/main" id="{FAC6C647-961B-4048-B96D-5C8C547C1266}"/>
              </a:ext>
            </a:extLst>
          </p:cNvPr>
          <p:cNvSpPr>
            <a:spLocks noChangeShapeType="1"/>
          </p:cNvSpPr>
          <p:nvPr/>
        </p:nvSpPr>
        <p:spPr bwMode="auto">
          <a:xfrm flipV="1">
            <a:off x="7086600" y="41148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24" name="Line 14">
            <a:extLst>
              <a:ext uri="{FF2B5EF4-FFF2-40B4-BE49-F238E27FC236}">
                <a16:creationId xmlns:a16="http://schemas.microsoft.com/office/drawing/2014/main" id="{1DA4AC4E-A2FE-492B-B054-9BAFA5EFC28D}"/>
              </a:ext>
            </a:extLst>
          </p:cNvPr>
          <p:cNvSpPr>
            <a:spLocks noChangeShapeType="1"/>
          </p:cNvSpPr>
          <p:nvPr/>
        </p:nvSpPr>
        <p:spPr bwMode="auto">
          <a:xfrm>
            <a:off x="7162800" y="4724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25" name="Line 15">
            <a:extLst>
              <a:ext uri="{FF2B5EF4-FFF2-40B4-BE49-F238E27FC236}">
                <a16:creationId xmlns:a16="http://schemas.microsoft.com/office/drawing/2014/main" id="{617116B5-FEB3-4ED2-9C9E-4333AA5D50C1}"/>
              </a:ext>
            </a:extLst>
          </p:cNvPr>
          <p:cNvSpPr>
            <a:spLocks noChangeShapeType="1"/>
          </p:cNvSpPr>
          <p:nvPr/>
        </p:nvSpPr>
        <p:spPr bwMode="auto">
          <a:xfrm>
            <a:off x="7772400" y="40386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26" name="Line 16">
            <a:extLst>
              <a:ext uri="{FF2B5EF4-FFF2-40B4-BE49-F238E27FC236}">
                <a16:creationId xmlns:a16="http://schemas.microsoft.com/office/drawing/2014/main" id="{84428915-437C-4B7F-A207-7036B256A4E6}"/>
              </a:ext>
            </a:extLst>
          </p:cNvPr>
          <p:cNvSpPr>
            <a:spLocks noChangeShapeType="1"/>
          </p:cNvSpPr>
          <p:nvPr/>
        </p:nvSpPr>
        <p:spPr bwMode="auto">
          <a:xfrm>
            <a:off x="8001000" y="4191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27" name="Line 18">
            <a:extLst>
              <a:ext uri="{FF2B5EF4-FFF2-40B4-BE49-F238E27FC236}">
                <a16:creationId xmlns:a16="http://schemas.microsoft.com/office/drawing/2014/main" id="{7AA8F67C-FE7F-43F2-BBEB-63F05C521955}"/>
              </a:ext>
            </a:extLst>
          </p:cNvPr>
          <p:cNvSpPr>
            <a:spLocks noChangeShapeType="1"/>
          </p:cNvSpPr>
          <p:nvPr/>
        </p:nvSpPr>
        <p:spPr bwMode="auto">
          <a:xfrm>
            <a:off x="8153400" y="4343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28" name="Line 19">
            <a:extLst>
              <a:ext uri="{FF2B5EF4-FFF2-40B4-BE49-F238E27FC236}">
                <a16:creationId xmlns:a16="http://schemas.microsoft.com/office/drawing/2014/main" id="{5259626C-8E0B-49A5-8463-35058F8792F8}"/>
              </a:ext>
            </a:extLst>
          </p:cNvPr>
          <p:cNvSpPr>
            <a:spLocks noChangeShapeType="1"/>
          </p:cNvSpPr>
          <p:nvPr/>
        </p:nvSpPr>
        <p:spPr bwMode="auto">
          <a:xfrm>
            <a:off x="8305800" y="4419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29" name="Line 20">
            <a:extLst>
              <a:ext uri="{FF2B5EF4-FFF2-40B4-BE49-F238E27FC236}">
                <a16:creationId xmlns:a16="http://schemas.microsoft.com/office/drawing/2014/main" id="{55D4EBB1-FC1A-4C46-AB0A-E356F4D8C804}"/>
              </a:ext>
            </a:extLst>
          </p:cNvPr>
          <p:cNvSpPr>
            <a:spLocks noChangeShapeType="1"/>
          </p:cNvSpPr>
          <p:nvPr/>
        </p:nvSpPr>
        <p:spPr bwMode="auto">
          <a:xfrm>
            <a:off x="8229600" y="44958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30" name="Line 21">
            <a:extLst>
              <a:ext uri="{FF2B5EF4-FFF2-40B4-BE49-F238E27FC236}">
                <a16:creationId xmlns:a16="http://schemas.microsoft.com/office/drawing/2014/main" id="{5C25969C-D74E-461F-8616-E9686304B0D3}"/>
              </a:ext>
            </a:extLst>
          </p:cNvPr>
          <p:cNvSpPr>
            <a:spLocks noChangeShapeType="1"/>
          </p:cNvSpPr>
          <p:nvPr/>
        </p:nvSpPr>
        <p:spPr bwMode="auto">
          <a:xfrm>
            <a:off x="4267200" y="4191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31" name="Line 22">
            <a:extLst>
              <a:ext uri="{FF2B5EF4-FFF2-40B4-BE49-F238E27FC236}">
                <a16:creationId xmlns:a16="http://schemas.microsoft.com/office/drawing/2014/main" id="{B7030473-F80C-414E-A6C9-AA9B6DB38ACC}"/>
              </a:ext>
            </a:extLst>
          </p:cNvPr>
          <p:cNvSpPr>
            <a:spLocks noChangeShapeType="1"/>
          </p:cNvSpPr>
          <p:nvPr/>
        </p:nvSpPr>
        <p:spPr bwMode="auto">
          <a:xfrm flipH="1">
            <a:off x="4343400" y="4191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E9C8420-D49D-479C-8237-E553831D340C}"/>
              </a:ext>
            </a:extLst>
          </p:cNvPr>
          <p:cNvSpPr>
            <a:spLocks noGrp="1"/>
          </p:cNvSpPr>
          <p:nvPr>
            <p:ph type="title"/>
          </p:nvPr>
        </p:nvSpPr>
        <p:spPr/>
        <p:txBody>
          <a:bodyPr/>
          <a:lstStyle/>
          <a:p>
            <a:r>
              <a:rPr lang="en-US" altLang="en-US" b="1"/>
              <a:t>Actividades y Eventos Ficticios</a:t>
            </a:r>
            <a:endParaRPr lang="es-ES" altLang="en-US" b="1"/>
          </a:p>
        </p:txBody>
      </p:sp>
      <p:sp>
        <p:nvSpPr>
          <p:cNvPr id="143363" name="Rectangle 3">
            <a:extLst>
              <a:ext uri="{FF2B5EF4-FFF2-40B4-BE49-F238E27FC236}">
                <a16:creationId xmlns:a16="http://schemas.microsoft.com/office/drawing/2014/main" id="{74E81865-9FAD-4167-A722-13E881BD1551}"/>
              </a:ext>
            </a:extLst>
          </p:cNvPr>
          <p:cNvSpPr>
            <a:spLocks noGrp="1"/>
          </p:cNvSpPr>
          <p:nvPr>
            <p:ph type="body" sz="half" idx="1"/>
          </p:nvPr>
        </p:nvSpPr>
        <p:spPr>
          <a:xfrm>
            <a:off x="2667000" y="1981200"/>
            <a:ext cx="8001000" cy="685800"/>
          </a:xfrm>
        </p:spPr>
        <p:txBody>
          <a:bodyPr/>
          <a:lstStyle/>
          <a:p>
            <a:pPr>
              <a:buFontTx/>
              <a:buNone/>
            </a:pPr>
            <a:r>
              <a:rPr lang="en-US" altLang="en-US" sz="1800" b="1"/>
              <a:t>EJEMPLO:</a:t>
            </a:r>
            <a:r>
              <a:rPr lang="en-US" altLang="en-US" sz="1800"/>
              <a:t> Desarrollar una red en base a la siguiente información:</a:t>
            </a:r>
            <a:endParaRPr lang="es-ES" altLang="en-US" sz="1800"/>
          </a:p>
        </p:txBody>
      </p:sp>
      <p:graphicFrame>
        <p:nvGraphicFramePr>
          <p:cNvPr id="143364" name="Object 189">
            <a:extLst>
              <a:ext uri="{FF2B5EF4-FFF2-40B4-BE49-F238E27FC236}">
                <a16:creationId xmlns:a16="http://schemas.microsoft.com/office/drawing/2014/main" id="{8DDF3A4D-CADD-4F9E-A7E0-EDAF6FAE36A3}"/>
              </a:ext>
            </a:extLst>
          </p:cNvPr>
          <p:cNvGraphicFramePr>
            <a:graphicFrameLocks noChangeAspect="1"/>
          </p:cNvGraphicFramePr>
          <p:nvPr/>
        </p:nvGraphicFramePr>
        <p:xfrm>
          <a:off x="2782888" y="2852738"/>
          <a:ext cx="6096000" cy="3090862"/>
        </p:xfrm>
        <a:graphic>
          <a:graphicData uri="http://schemas.openxmlformats.org/presentationml/2006/ole">
            <mc:AlternateContent xmlns:mc="http://schemas.openxmlformats.org/markup-compatibility/2006">
              <mc:Choice xmlns:v="urn:schemas-microsoft-com:vml" Requires="v">
                <p:oleObj spid="_x0000_s10244" name="Hoja de cálculo" r:id="rId4" imgW="3414600" imgH="1524600" progId="Excel.Sheet.8">
                  <p:embed/>
                </p:oleObj>
              </mc:Choice>
              <mc:Fallback>
                <p:oleObj name="Hoja de cálculo" r:id="rId4" imgW="3414600" imgH="1524600" progId="Excel.Sheet.8">
                  <p:embed/>
                  <p:pic>
                    <p:nvPicPr>
                      <p:cNvPr id="143364" name="Object 189">
                        <a:extLst>
                          <a:ext uri="{FF2B5EF4-FFF2-40B4-BE49-F238E27FC236}">
                            <a16:creationId xmlns:a16="http://schemas.microsoft.com/office/drawing/2014/main" id="{8DDF3A4D-CADD-4F9E-A7E0-EDAF6FAE3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2852738"/>
                        <a:ext cx="6096000" cy="30908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9B02855-7945-4A1D-84D0-C03DD8964E07}"/>
              </a:ext>
            </a:extLst>
          </p:cNvPr>
          <p:cNvSpPr>
            <a:spLocks noGrp="1" noChangeArrowheads="1"/>
          </p:cNvSpPr>
          <p:nvPr>
            <p:ph type="title"/>
          </p:nvPr>
        </p:nvSpPr>
        <p:spPr>
          <a:xfrm>
            <a:off x="2133600" y="527050"/>
            <a:ext cx="7772400" cy="457200"/>
          </a:xfrm>
        </p:spPr>
        <p:txBody>
          <a:bodyPr>
            <a:normAutofit fontScale="90000"/>
          </a:bodyPr>
          <a:lstStyle/>
          <a:p>
            <a:pPr>
              <a:defRPr/>
            </a:pPr>
            <a:r>
              <a:rPr lang="en-US" b="1" dirty="0" err="1"/>
              <a:t>Diagrama</a:t>
            </a:r>
            <a:r>
              <a:rPr lang="en-US" b="1" dirty="0"/>
              <a:t> de </a:t>
            </a:r>
            <a:r>
              <a:rPr lang="en-US" b="1" dirty="0" err="1"/>
              <a:t>flechas</a:t>
            </a:r>
            <a:endParaRPr lang="es-ES" b="1" dirty="0"/>
          </a:p>
        </p:txBody>
      </p:sp>
      <p:sp>
        <p:nvSpPr>
          <p:cNvPr id="145411" name="Rectangle 40">
            <a:extLst>
              <a:ext uri="{FF2B5EF4-FFF2-40B4-BE49-F238E27FC236}">
                <a16:creationId xmlns:a16="http://schemas.microsoft.com/office/drawing/2014/main" id="{9C504442-EF03-4BB1-B474-AD48F32966A5}"/>
              </a:ext>
            </a:extLst>
          </p:cNvPr>
          <p:cNvSpPr>
            <a:spLocks noGrp="1"/>
          </p:cNvSpPr>
          <p:nvPr>
            <p:ph type="body" sz="half" idx="1"/>
          </p:nvPr>
        </p:nvSpPr>
        <p:spPr>
          <a:xfrm>
            <a:off x="2514600" y="2743200"/>
            <a:ext cx="7467600" cy="533400"/>
          </a:xfrm>
        </p:spPr>
        <p:txBody>
          <a:bodyPr/>
          <a:lstStyle/>
          <a:p>
            <a:pPr>
              <a:buFontTx/>
              <a:buNone/>
            </a:pPr>
            <a:r>
              <a:rPr lang="es-ES" altLang="en-US" sz="1800"/>
              <a:t>Introduciendo la actividad ficticia, el diagrama final seria:</a:t>
            </a:r>
          </a:p>
        </p:txBody>
      </p:sp>
      <p:sp>
        <p:nvSpPr>
          <p:cNvPr id="145412" name="Oval 41">
            <a:extLst>
              <a:ext uri="{FF2B5EF4-FFF2-40B4-BE49-F238E27FC236}">
                <a16:creationId xmlns:a16="http://schemas.microsoft.com/office/drawing/2014/main" id="{49B2C291-7A46-471E-B15A-3D32988DF2B5}"/>
              </a:ext>
            </a:extLst>
          </p:cNvPr>
          <p:cNvSpPr>
            <a:spLocks noChangeArrowheads="1"/>
          </p:cNvSpPr>
          <p:nvPr/>
        </p:nvSpPr>
        <p:spPr bwMode="auto">
          <a:xfrm>
            <a:off x="3200401" y="16764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1</a:t>
            </a:r>
            <a:endParaRPr lang="es-ES" altLang="en-US" sz="1800">
              <a:solidFill>
                <a:schemeClr val="tx2"/>
              </a:solidFill>
              <a:latin typeface="Arial" panose="020B0604020202020204" pitchFamily="34" charset="0"/>
            </a:endParaRPr>
          </a:p>
        </p:txBody>
      </p:sp>
      <p:sp>
        <p:nvSpPr>
          <p:cNvPr id="145413" name="Oval 42">
            <a:extLst>
              <a:ext uri="{FF2B5EF4-FFF2-40B4-BE49-F238E27FC236}">
                <a16:creationId xmlns:a16="http://schemas.microsoft.com/office/drawing/2014/main" id="{77DBBF69-EFBB-4A34-8909-923B9E098C0C}"/>
              </a:ext>
            </a:extLst>
          </p:cNvPr>
          <p:cNvSpPr>
            <a:spLocks noChangeArrowheads="1"/>
          </p:cNvSpPr>
          <p:nvPr/>
        </p:nvSpPr>
        <p:spPr bwMode="auto">
          <a:xfrm>
            <a:off x="4724401" y="16002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2</a:t>
            </a:r>
            <a:endParaRPr lang="es-ES" altLang="en-US" sz="1800">
              <a:solidFill>
                <a:schemeClr val="tx2"/>
              </a:solidFill>
              <a:latin typeface="Arial" panose="020B0604020202020204" pitchFamily="34" charset="0"/>
            </a:endParaRPr>
          </a:p>
        </p:txBody>
      </p:sp>
      <p:sp>
        <p:nvSpPr>
          <p:cNvPr id="145414" name="Oval 43">
            <a:extLst>
              <a:ext uri="{FF2B5EF4-FFF2-40B4-BE49-F238E27FC236}">
                <a16:creationId xmlns:a16="http://schemas.microsoft.com/office/drawing/2014/main" id="{71A4549D-CF1D-4CE4-A7FE-0A7D63A1E5E6}"/>
              </a:ext>
            </a:extLst>
          </p:cNvPr>
          <p:cNvSpPr>
            <a:spLocks noChangeArrowheads="1"/>
          </p:cNvSpPr>
          <p:nvPr/>
        </p:nvSpPr>
        <p:spPr bwMode="auto">
          <a:xfrm>
            <a:off x="6219826" y="1647826"/>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3</a:t>
            </a:r>
            <a:endParaRPr lang="es-ES" altLang="en-US" sz="1800">
              <a:solidFill>
                <a:schemeClr val="tx2"/>
              </a:solidFill>
              <a:latin typeface="Arial" panose="020B0604020202020204" pitchFamily="34" charset="0"/>
            </a:endParaRPr>
          </a:p>
        </p:txBody>
      </p:sp>
      <p:sp>
        <p:nvSpPr>
          <p:cNvPr id="145415" name="Oval 44">
            <a:extLst>
              <a:ext uri="{FF2B5EF4-FFF2-40B4-BE49-F238E27FC236}">
                <a16:creationId xmlns:a16="http://schemas.microsoft.com/office/drawing/2014/main" id="{89721A51-6D77-4182-B185-82FFD2A27CFE}"/>
              </a:ext>
            </a:extLst>
          </p:cNvPr>
          <p:cNvSpPr>
            <a:spLocks noChangeArrowheads="1"/>
          </p:cNvSpPr>
          <p:nvPr/>
        </p:nvSpPr>
        <p:spPr bwMode="auto">
          <a:xfrm>
            <a:off x="8763001" y="16478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4</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45416" name="Line 45">
            <a:extLst>
              <a:ext uri="{FF2B5EF4-FFF2-40B4-BE49-F238E27FC236}">
                <a16:creationId xmlns:a16="http://schemas.microsoft.com/office/drawing/2014/main" id="{9384EB3F-9496-49F2-B677-1CEC00EF75AE}"/>
              </a:ext>
            </a:extLst>
          </p:cNvPr>
          <p:cNvSpPr>
            <a:spLocks noChangeShapeType="1"/>
          </p:cNvSpPr>
          <p:nvPr/>
        </p:nvSpPr>
        <p:spPr bwMode="auto">
          <a:xfrm flipV="1">
            <a:off x="3657600" y="1828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7" name="Line 46">
            <a:extLst>
              <a:ext uri="{FF2B5EF4-FFF2-40B4-BE49-F238E27FC236}">
                <a16:creationId xmlns:a16="http://schemas.microsoft.com/office/drawing/2014/main" id="{9480C575-A313-49ED-9A71-EE6B025FBA58}"/>
              </a:ext>
            </a:extLst>
          </p:cNvPr>
          <p:cNvSpPr>
            <a:spLocks noChangeShapeType="1"/>
          </p:cNvSpPr>
          <p:nvPr/>
        </p:nvSpPr>
        <p:spPr bwMode="auto">
          <a:xfrm flipV="1">
            <a:off x="5105400" y="1828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8" name="Text Box 47">
            <a:extLst>
              <a:ext uri="{FF2B5EF4-FFF2-40B4-BE49-F238E27FC236}">
                <a16:creationId xmlns:a16="http://schemas.microsoft.com/office/drawing/2014/main" id="{6D16A4EE-3842-4132-8508-A930DC6218E3}"/>
              </a:ext>
            </a:extLst>
          </p:cNvPr>
          <p:cNvSpPr txBox="1">
            <a:spLocks noChangeArrowheads="1"/>
          </p:cNvSpPr>
          <p:nvPr/>
        </p:nvSpPr>
        <p:spPr bwMode="auto">
          <a:xfrm rot="122075">
            <a:off x="3886200" y="1524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A</a:t>
            </a:r>
            <a:endParaRPr lang="es-ES" altLang="en-US" sz="1400">
              <a:solidFill>
                <a:schemeClr val="tx2"/>
              </a:solidFill>
              <a:latin typeface="Tahoma" panose="020B0604030504040204" pitchFamily="34" charset="0"/>
            </a:endParaRPr>
          </a:p>
        </p:txBody>
      </p:sp>
      <p:sp>
        <p:nvSpPr>
          <p:cNvPr id="145419" name="Text Box 48">
            <a:extLst>
              <a:ext uri="{FF2B5EF4-FFF2-40B4-BE49-F238E27FC236}">
                <a16:creationId xmlns:a16="http://schemas.microsoft.com/office/drawing/2014/main" id="{3AA251E1-D2FD-480C-A0C4-D74B32B5EFA9}"/>
              </a:ext>
            </a:extLst>
          </p:cNvPr>
          <p:cNvSpPr txBox="1">
            <a:spLocks noChangeArrowheads="1"/>
          </p:cNvSpPr>
          <p:nvPr/>
        </p:nvSpPr>
        <p:spPr bwMode="auto">
          <a:xfrm rot="92087">
            <a:off x="7315200" y="1524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E</a:t>
            </a:r>
            <a:endParaRPr lang="es-ES" altLang="en-US" sz="1400">
              <a:solidFill>
                <a:schemeClr val="tx2"/>
              </a:solidFill>
              <a:latin typeface="Tahoma" panose="020B0604030504040204" pitchFamily="34" charset="0"/>
            </a:endParaRPr>
          </a:p>
        </p:txBody>
      </p:sp>
      <p:sp>
        <p:nvSpPr>
          <p:cNvPr id="145420" name="Line 49">
            <a:extLst>
              <a:ext uri="{FF2B5EF4-FFF2-40B4-BE49-F238E27FC236}">
                <a16:creationId xmlns:a16="http://schemas.microsoft.com/office/drawing/2014/main" id="{F17AC6BC-2CDF-44F4-8420-94D398EDE312}"/>
              </a:ext>
            </a:extLst>
          </p:cNvPr>
          <p:cNvSpPr>
            <a:spLocks noChangeShapeType="1"/>
          </p:cNvSpPr>
          <p:nvPr/>
        </p:nvSpPr>
        <p:spPr bwMode="auto">
          <a:xfrm flipV="1">
            <a:off x="6629400" y="18288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21" name="Text Box 50">
            <a:extLst>
              <a:ext uri="{FF2B5EF4-FFF2-40B4-BE49-F238E27FC236}">
                <a16:creationId xmlns:a16="http://schemas.microsoft.com/office/drawing/2014/main" id="{1F6DF605-D828-455F-B392-7CFD9A4C3C64}"/>
              </a:ext>
            </a:extLst>
          </p:cNvPr>
          <p:cNvSpPr txBox="1">
            <a:spLocks noChangeArrowheads="1"/>
          </p:cNvSpPr>
          <p:nvPr/>
        </p:nvSpPr>
        <p:spPr bwMode="auto">
          <a:xfrm rot="21489283">
            <a:off x="6477000" y="2133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D</a:t>
            </a:r>
            <a:endParaRPr lang="es-ES" altLang="en-US" sz="1400">
              <a:solidFill>
                <a:schemeClr val="tx2"/>
              </a:solidFill>
              <a:latin typeface="Tahoma" panose="020B0604030504040204" pitchFamily="34" charset="0"/>
            </a:endParaRPr>
          </a:p>
        </p:txBody>
      </p:sp>
      <p:sp>
        <p:nvSpPr>
          <p:cNvPr id="145422" name="Text Box 51">
            <a:extLst>
              <a:ext uri="{FF2B5EF4-FFF2-40B4-BE49-F238E27FC236}">
                <a16:creationId xmlns:a16="http://schemas.microsoft.com/office/drawing/2014/main" id="{A07B12B5-7FE2-4AAB-A876-2D3DCE122DAE}"/>
              </a:ext>
            </a:extLst>
          </p:cNvPr>
          <p:cNvSpPr txBox="1">
            <a:spLocks noChangeArrowheads="1"/>
          </p:cNvSpPr>
          <p:nvPr/>
        </p:nvSpPr>
        <p:spPr bwMode="auto">
          <a:xfrm rot="123257">
            <a:off x="5486400" y="990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B</a:t>
            </a:r>
            <a:endParaRPr lang="es-ES" altLang="en-US" sz="1400">
              <a:solidFill>
                <a:schemeClr val="tx2"/>
              </a:solidFill>
              <a:latin typeface="Tahoma" panose="020B0604030504040204" pitchFamily="34" charset="0"/>
            </a:endParaRPr>
          </a:p>
        </p:txBody>
      </p:sp>
      <p:sp>
        <p:nvSpPr>
          <p:cNvPr id="145423" name="Text Box 52">
            <a:extLst>
              <a:ext uri="{FF2B5EF4-FFF2-40B4-BE49-F238E27FC236}">
                <a16:creationId xmlns:a16="http://schemas.microsoft.com/office/drawing/2014/main" id="{3DBABBC9-0481-400E-95FD-E2C48ED96428}"/>
              </a:ext>
            </a:extLst>
          </p:cNvPr>
          <p:cNvSpPr txBox="1">
            <a:spLocks noChangeArrowheads="1"/>
          </p:cNvSpPr>
          <p:nvPr/>
        </p:nvSpPr>
        <p:spPr bwMode="auto">
          <a:xfrm rot="84760">
            <a:off x="5334000" y="1524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C</a:t>
            </a:r>
            <a:endParaRPr lang="es-ES" altLang="en-US" sz="1400">
              <a:solidFill>
                <a:schemeClr val="tx2"/>
              </a:solidFill>
              <a:latin typeface="Tahoma" panose="020B0604030504040204" pitchFamily="34" charset="0"/>
            </a:endParaRPr>
          </a:p>
        </p:txBody>
      </p:sp>
      <p:sp>
        <p:nvSpPr>
          <p:cNvPr id="145424" name="Line 53">
            <a:extLst>
              <a:ext uri="{FF2B5EF4-FFF2-40B4-BE49-F238E27FC236}">
                <a16:creationId xmlns:a16="http://schemas.microsoft.com/office/drawing/2014/main" id="{D7420925-C57D-4E16-87E4-9DF949D01883}"/>
              </a:ext>
            </a:extLst>
          </p:cNvPr>
          <p:cNvSpPr>
            <a:spLocks noChangeShapeType="1"/>
          </p:cNvSpPr>
          <p:nvPr/>
        </p:nvSpPr>
        <p:spPr bwMode="auto">
          <a:xfrm flipV="1">
            <a:off x="4876800" y="1295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5" name="Line 54">
            <a:extLst>
              <a:ext uri="{FF2B5EF4-FFF2-40B4-BE49-F238E27FC236}">
                <a16:creationId xmlns:a16="http://schemas.microsoft.com/office/drawing/2014/main" id="{20D8B33E-D788-4FFF-B256-FEAB220C7B26}"/>
              </a:ext>
            </a:extLst>
          </p:cNvPr>
          <p:cNvSpPr>
            <a:spLocks noChangeShapeType="1"/>
          </p:cNvSpPr>
          <p:nvPr/>
        </p:nvSpPr>
        <p:spPr bwMode="auto">
          <a:xfrm>
            <a:off x="4876800" y="1295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6" name="Line 55">
            <a:extLst>
              <a:ext uri="{FF2B5EF4-FFF2-40B4-BE49-F238E27FC236}">
                <a16:creationId xmlns:a16="http://schemas.microsoft.com/office/drawing/2014/main" id="{86B895C1-F64C-4673-8769-07E339C45382}"/>
              </a:ext>
            </a:extLst>
          </p:cNvPr>
          <p:cNvSpPr>
            <a:spLocks noChangeShapeType="1"/>
          </p:cNvSpPr>
          <p:nvPr/>
        </p:nvSpPr>
        <p:spPr bwMode="auto">
          <a:xfrm>
            <a:off x="6400800" y="129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27" name="Line 56">
            <a:extLst>
              <a:ext uri="{FF2B5EF4-FFF2-40B4-BE49-F238E27FC236}">
                <a16:creationId xmlns:a16="http://schemas.microsoft.com/office/drawing/2014/main" id="{4620020D-2A7B-409F-920C-B499A80BDE95}"/>
              </a:ext>
            </a:extLst>
          </p:cNvPr>
          <p:cNvSpPr>
            <a:spLocks noChangeShapeType="1"/>
          </p:cNvSpPr>
          <p:nvPr/>
        </p:nvSpPr>
        <p:spPr bwMode="auto">
          <a:xfrm>
            <a:off x="4876800" y="1981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8" name="Line 57">
            <a:extLst>
              <a:ext uri="{FF2B5EF4-FFF2-40B4-BE49-F238E27FC236}">
                <a16:creationId xmlns:a16="http://schemas.microsoft.com/office/drawing/2014/main" id="{0FA36813-1F41-4724-9522-FE7661D84A90}"/>
              </a:ext>
            </a:extLst>
          </p:cNvPr>
          <p:cNvSpPr>
            <a:spLocks noChangeShapeType="1"/>
          </p:cNvSpPr>
          <p:nvPr/>
        </p:nvSpPr>
        <p:spPr bwMode="auto">
          <a:xfrm>
            <a:off x="4876800" y="24384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9" name="Line 58">
            <a:extLst>
              <a:ext uri="{FF2B5EF4-FFF2-40B4-BE49-F238E27FC236}">
                <a16:creationId xmlns:a16="http://schemas.microsoft.com/office/drawing/2014/main" id="{87B5256A-618A-41DE-B22E-EC674D2FBF7D}"/>
              </a:ext>
            </a:extLst>
          </p:cNvPr>
          <p:cNvSpPr>
            <a:spLocks noChangeShapeType="1"/>
          </p:cNvSpPr>
          <p:nvPr/>
        </p:nvSpPr>
        <p:spPr bwMode="auto">
          <a:xfrm flipV="1">
            <a:off x="8991600" y="1981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30" name="Oval 59">
            <a:extLst>
              <a:ext uri="{FF2B5EF4-FFF2-40B4-BE49-F238E27FC236}">
                <a16:creationId xmlns:a16="http://schemas.microsoft.com/office/drawing/2014/main" id="{DDABF995-C42D-464D-8E84-51B99F996FCE}"/>
              </a:ext>
            </a:extLst>
          </p:cNvPr>
          <p:cNvSpPr>
            <a:spLocks noChangeArrowheads="1"/>
          </p:cNvSpPr>
          <p:nvPr/>
        </p:nvSpPr>
        <p:spPr bwMode="auto">
          <a:xfrm>
            <a:off x="2971801" y="48006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1</a:t>
            </a:r>
            <a:endParaRPr lang="es-ES" altLang="en-US" sz="1800">
              <a:solidFill>
                <a:schemeClr val="tx2"/>
              </a:solidFill>
              <a:latin typeface="Arial" panose="020B0604020202020204" pitchFamily="34" charset="0"/>
            </a:endParaRPr>
          </a:p>
        </p:txBody>
      </p:sp>
      <p:sp>
        <p:nvSpPr>
          <p:cNvPr id="145431" name="Oval 60">
            <a:extLst>
              <a:ext uri="{FF2B5EF4-FFF2-40B4-BE49-F238E27FC236}">
                <a16:creationId xmlns:a16="http://schemas.microsoft.com/office/drawing/2014/main" id="{C31D7EEA-7430-41DC-AFF0-AAF48BAAE96C}"/>
              </a:ext>
            </a:extLst>
          </p:cNvPr>
          <p:cNvSpPr>
            <a:spLocks noChangeArrowheads="1"/>
          </p:cNvSpPr>
          <p:nvPr/>
        </p:nvSpPr>
        <p:spPr bwMode="auto">
          <a:xfrm>
            <a:off x="4419601" y="47244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2</a:t>
            </a:r>
            <a:endParaRPr lang="es-ES" altLang="en-US" sz="1800">
              <a:solidFill>
                <a:schemeClr val="tx2"/>
              </a:solidFill>
              <a:latin typeface="Arial" panose="020B0604020202020204" pitchFamily="34" charset="0"/>
            </a:endParaRPr>
          </a:p>
        </p:txBody>
      </p:sp>
      <p:sp>
        <p:nvSpPr>
          <p:cNvPr id="145432" name="Oval 61">
            <a:extLst>
              <a:ext uri="{FF2B5EF4-FFF2-40B4-BE49-F238E27FC236}">
                <a16:creationId xmlns:a16="http://schemas.microsoft.com/office/drawing/2014/main" id="{3020EAEB-03BB-40C4-BA42-B36A2916BCAE}"/>
              </a:ext>
            </a:extLst>
          </p:cNvPr>
          <p:cNvSpPr>
            <a:spLocks noChangeArrowheads="1"/>
          </p:cNvSpPr>
          <p:nvPr/>
        </p:nvSpPr>
        <p:spPr bwMode="auto">
          <a:xfrm>
            <a:off x="6248401" y="47244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4</a:t>
            </a:r>
            <a:endParaRPr lang="es-ES" altLang="en-US" sz="1800">
              <a:solidFill>
                <a:schemeClr val="tx2"/>
              </a:solidFill>
              <a:latin typeface="Arial" panose="020B0604020202020204" pitchFamily="34" charset="0"/>
            </a:endParaRPr>
          </a:p>
        </p:txBody>
      </p:sp>
      <p:sp>
        <p:nvSpPr>
          <p:cNvPr id="145433" name="Oval 62">
            <a:extLst>
              <a:ext uri="{FF2B5EF4-FFF2-40B4-BE49-F238E27FC236}">
                <a16:creationId xmlns:a16="http://schemas.microsoft.com/office/drawing/2014/main" id="{B23B8214-B6D3-44CE-9E15-108D17CDFCB9}"/>
              </a:ext>
            </a:extLst>
          </p:cNvPr>
          <p:cNvSpPr>
            <a:spLocks noChangeArrowheads="1"/>
          </p:cNvSpPr>
          <p:nvPr/>
        </p:nvSpPr>
        <p:spPr bwMode="auto">
          <a:xfrm>
            <a:off x="8458201" y="47720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5</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45434" name="Line 63">
            <a:extLst>
              <a:ext uri="{FF2B5EF4-FFF2-40B4-BE49-F238E27FC236}">
                <a16:creationId xmlns:a16="http://schemas.microsoft.com/office/drawing/2014/main" id="{8E0E4206-7539-4D4B-970E-E5E04C840C70}"/>
              </a:ext>
            </a:extLst>
          </p:cNvPr>
          <p:cNvSpPr>
            <a:spLocks noChangeShapeType="1"/>
          </p:cNvSpPr>
          <p:nvPr/>
        </p:nvSpPr>
        <p:spPr bwMode="auto">
          <a:xfrm flipV="1">
            <a:off x="3352800" y="4953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35" name="Line 64">
            <a:extLst>
              <a:ext uri="{FF2B5EF4-FFF2-40B4-BE49-F238E27FC236}">
                <a16:creationId xmlns:a16="http://schemas.microsoft.com/office/drawing/2014/main" id="{535864AE-8E7C-4414-9CF1-97E162738DE3}"/>
              </a:ext>
            </a:extLst>
          </p:cNvPr>
          <p:cNvSpPr>
            <a:spLocks noChangeShapeType="1"/>
          </p:cNvSpPr>
          <p:nvPr/>
        </p:nvSpPr>
        <p:spPr bwMode="auto">
          <a:xfrm flipV="1">
            <a:off x="4800600" y="4953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36" name="Text Box 65">
            <a:extLst>
              <a:ext uri="{FF2B5EF4-FFF2-40B4-BE49-F238E27FC236}">
                <a16:creationId xmlns:a16="http://schemas.microsoft.com/office/drawing/2014/main" id="{4F6B5573-A22E-42AA-A203-23D5B4A13F05}"/>
              </a:ext>
            </a:extLst>
          </p:cNvPr>
          <p:cNvSpPr txBox="1">
            <a:spLocks noChangeArrowheads="1"/>
          </p:cNvSpPr>
          <p:nvPr/>
        </p:nvSpPr>
        <p:spPr bwMode="auto">
          <a:xfrm rot="122075">
            <a:off x="3579814" y="4651375"/>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A 4</a:t>
            </a:r>
            <a:endParaRPr lang="es-ES" altLang="en-US" sz="1400">
              <a:solidFill>
                <a:schemeClr val="tx2"/>
              </a:solidFill>
              <a:latin typeface="Tahoma" panose="020B0604030504040204" pitchFamily="34" charset="0"/>
            </a:endParaRPr>
          </a:p>
        </p:txBody>
      </p:sp>
      <p:sp>
        <p:nvSpPr>
          <p:cNvPr id="145437" name="Text Box 66">
            <a:extLst>
              <a:ext uri="{FF2B5EF4-FFF2-40B4-BE49-F238E27FC236}">
                <a16:creationId xmlns:a16="http://schemas.microsoft.com/office/drawing/2014/main" id="{464E3291-9F50-4BC7-AB30-3A71C4C924A8}"/>
              </a:ext>
            </a:extLst>
          </p:cNvPr>
          <p:cNvSpPr txBox="1">
            <a:spLocks noChangeArrowheads="1"/>
          </p:cNvSpPr>
          <p:nvPr/>
        </p:nvSpPr>
        <p:spPr bwMode="auto">
          <a:xfrm rot="92087">
            <a:off x="7008814" y="4652963"/>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E 5</a:t>
            </a:r>
            <a:endParaRPr lang="es-ES" altLang="en-US" sz="1400">
              <a:solidFill>
                <a:schemeClr val="tx2"/>
              </a:solidFill>
              <a:latin typeface="Tahoma" panose="020B0604030504040204" pitchFamily="34" charset="0"/>
            </a:endParaRPr>
          </a:p>
        </p:txBody>
      </p:sp>
      <p:sp>
        <p:nvSpPr>
          <p:cNvPr id="145438" name="Line 67">
            <a:extLst>
              <a:ext uri="{FF2B5EF4-FFF2-40B4-BE49-F238E27FC236}">
                <a16:creationId xmlns:a16="http://schemas.microsoft.com/office/drawing/2014/main" id="{B07C412A-E31C-4A35-B7D8-AA9B396AE92A}"/>
              </a:ext>
            </a:extLst>
          </p:cNvPr>
          <p:cNvSpPr>
            <a:spLocks noChangeShapeType="1"/>
          </p:cNvSpPr>
          <p:nvPr/>
        </p:nvSpPr>
        <p:spPr bwMode="auto">
          <a:xfrm flipV="1">
            <a:off x="6629400" y="49530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39" name="Text Box 68">
            <a:extLst>
              <a:ext uri="{FF2B5EF4-FFF2-40B4-BE49-F238E27FC236}">
                <a16:creationId xmlns:a16="http://schemas.microsoft.com/office/drawing/2014/main" id="{31AF1690-3F2A-4E35-8276-7FCED4C8DD2C}"/>
              </a:ext>
            </a:extLst>
          </p:cNvPr>
          <p:cNvSpPr txBox="1">
            <a:spLocks noChangeArrowheads="1"/>
          </p:cNvSpPr>
          <p:nvPr/>
        </p:nvSpPr>
        <p:spPr bwMode="auto">
          <a:xfrm rot="21489283">
            <a:off x="6170614" y="52498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D 1</a:t>
            </a:r>
            <a:endParaRPr lang="es-ES" altLang="en-US" sz="1400">
              <a:solidFill>
                <a:schemeClr val="tx2"/>
              </a:solidFill>
              <a:latin typeface="Tahoma" panose="020B0604030504040204" pitchFamily="34" charset="0"/>
            </a:endParaRPr>
          </a:p>
        </p:txBody>
      </p:sp>
      <p:sp>
        <p:nvSpPr>
          <p:cNvPr id="145440" name="Text Box 69">
            <a:extLst>
              <a:ext uri="{FF2B5EF4-FFF2-40B4-BE49-F238E27FC236}">
                <a16:creationId xmlns:a16="http://schemas.microsoft.com/office/drawing/2014/main" id="{964D7CB5-2619-4D25-AC37-0B6054BA6A25}"/>
              </a:ext>
            </a:extLst>
          </p:cNvPr>
          <p:cNvSpPr txBox="1">
            <a:spLocks noChangeArrowheads="1"/>
          </p:cNvSpPr>
          <p:nvPr/>
        </p:nvSpPr>
        <p:spPr bwMode="auto">
          <a:xfrm rot="123257">
            <a:off x="4189414" y="4119563"/>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B 2</a:t>
            </a:r>
            <a:endParaRPr lang="es-ES" altLang="en-US" sz="1400">
              <a:solidFill>
                <a:schemeClr val="tx2"/>
              </a:solidFill>
              <a:latin typeface="Tahoma" panose="020B0604030504040204" pitchFamily="34" charset="0"/>
            </a:endParaRPr>
          </a:p>
        </p:txBody>
      </p:sp>
      <p:sp>
        <p:nvSpPr>
          <p:cNvPr id="145441" name="Text Box 70">
            <a:extLst>
              <a:ext uri="{FF2B5EF4-FFF2-40B4-BE49-F238E27FC236}">
                <a16:creationId xmlns:a16="http://schemas.microsoft.com/office/drawing/2014/main" id="{82D4AC3B-9985-4C89-BB62-6BBB575463C7}"/>
              </a:ext>
            </a:extLst>
          </p:cNvPr>
          <p:cNvSpPr txBox="1">
            <a:spLocks noChangeArrowheads="1"/>
          </p:cNvSpPr>
          <p:nvPr/>
        </p:nvSpPr>
        <p:spPr bwMode="auto">
          <a:xfrm rot="84760">
            <a:off x="5027614" y="4651375"/>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C 3</a:t>
            </a:r>
            <a:endParaRPr lang="es-ES" altLang="en-US" sz="1400">
              <a:solidFill>
                <a:schemeClr val="tx2"/>
              </a:solidFill>
              <a:latin typeface="Tahoma" panose="020B0604030504040204" pitchFamily="34" charset="0"/>
            </a:endParaRPr>
          </a:p>
        </p:txBody>
      </p:sp>
      <p:sp>
        <p:nvSpPr>
          <p:cNvPr id="145442" name="Line 73">
            <a:extLst>
              <a:ext uri="{FF2B5EF4-FFF2-40B4-BE49-F238E27FC236}">
                <a16:creationId xmlns:a16="http://schemas.microsoft.com/office/drawing/2014/main" id="{09286D91-DF0B-4583-8CC4-87ADDA5934EF}"/>
              </a:ext>
            </a:extLst>
          </p:cNvPr>
          <p:cNvSpPr>
            <a:spLocks noChangeShapeType="1"/>
          </p:cNvSpPr>
          <p:nvPr/>
        </p:nvSpPr>
        <p:spPr bwMode="auto">
          <a:xfrm>
            <a:off x="6096000" y="45720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43" name="Line 74">
            <a:extLst>
              <a:ext uri="{FF2B5EF4-FFF2-40B4-BE49-F238E27FC236}">
                <a16:creationId xmlns:a16="http://schemas.microsoft.com/office/drawing/2014/main" id="{67F68650-5C9E-43D7-9875-A75DE5071E57}"/>
              </a:ext>
            </a:extLst>
          </p:cNvPr>
          <p:cNvSpPr>
            <a:spLocks noChangeShapeType="1"/>
          </p:cNvSpPr>
          <p:nvPr/>
        </p:nvSpPr>
        <p:spPr bwMode="auto">
          <a:xfrm>
            <a:off x="4572000" y="510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4" name="Line 75">
            <a:extLst>
              <a:ext uri="{FF2B5EF4-FFF2-40B4-BE49-F238E27FC236}">
                <a16:creationId xmlns:a16="http://schemas.microsoft.com/office/drawing/2014/main" id="{C58CCF9A-2330-4B70-BC18-359168F31F43}"/>
              </a:ext>
            </a:extLst>
          </p:cNvPr>
          <p:cNvSpPr>
            <a:spLocks noChangeShapeType="1"/>
          </p:cNvSpPr>
          <p:nvPr/>
        </p:nvSpPr>
        <p:spPr bwMode="auto">
          <a:xfrm>
            <a:off x="4572000" y="55626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5" name="Line 76">
            <a:extLst>
              <a:ext uri="{FF2B5EF4-FFF2-40B4-BE49-F238E27FC236}">
                <a16:creationId xmlns:a16="http://schemas.microsoft.com/office/drawing/2014/main" id="{C45F4ED2-3859-4D8F-B8A8-7A7A4D053464}"/>
              </a:ext>
            </a:extLst>
          </p:cNvPr>
          <p:cNvSpPr>
            <a:spLocks noChangeShapeType="1"/>
          </p:cNvSpPr>
          <p:nvPr/>
        </p:nvSpPr>
        <p:spPr bwMode="auto">
          <a:xfrm flipV="1">
            <a:off x="8686800" y="5105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46" name="Oval 77">
            <a:extLst>
              <a:ext uri="{FF2B5EF4-FFF2-40B4-BE49-F238E27FC236}">
                <a16:creationId xmlns:a16="http://schemas.microsoft.com/office/drawing/2014/main" id="{BC413D15-D28B-4680-B677-112C60203F71}"/>
              </a:ext>
            </a:extLst>
          </p:cNvPr>
          <p:cNvSpPr>
            <a:spLocks noChangeArrowheads="1"/>
          </p:cNvSpPr>
          <p:nvPr/>
        </p:nvSpPr>
        <p:spPr bwMode="auto">
          <a:xfrm>
            <a:off x="5029200" y="3505200"/>
            <a:ext cx="457200" cy="457200"/>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3</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45447" name="Line 78">
            <a:extLst>
              <a:ext uri="{FF2B5EF4-FFF2-40B4-BE49-F238E27FC236}">
                <a16:creationId xmlns:a16="http://schemas.microsoft.com/office/drawing/2014/main" id="{22D0F37D-C521-4488-8E35-81D54895FD4D}"/>
              </a:ext>
            </a:extLst>
          </p:cNvPr>
          <p:cNvSpPr>
            <a:spLocks noChangeShapeType="1"/>
          </p:cNvSpPr>
          <p:nvPr/>
        </p:nvSpPr>
        <p:spPr bwMode="auto">
          <a:xfrm flipV="1">
            <a:off x="4648200" y="3886200"/>
            <a:ext cx="457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48" name="Line 79">
            <a:extLst>
              <a:ext uri="{FF2B5EF4-FFF2-40B4-BE49-F238E27FC236}">
                <a16:creationId xmlns:a16="http://schemas.microsoft.com/office/drawing/2014/main" id="{53718BDA-9917-4957-A67F-2F94CC9A2F28}"/>
              </a:ext>
            </a:extLst>
          </p:cNvPr>
          <p:cNvSpPr>
            <a:spLocks noChangeShapeType="1"/>
          </p:cNvSpPr>
          <p:nvPr/>
        </p:nvSpPr>
        <p:spPr bwMode="auto">
          <a:xfrm>
            <a:off x="5410200" y="38862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9" name="Line 80">
            <a:extLst>
              <a:ext uri="{FF2B5EF4-FFF2-40B4-BE49-F238E27FC236}">
                <a16:creationId xmlns:a16="http://schemas.microsoft.com/office/drawing/2014/main" id="{A2DEAC0E-FEF7-474A-B62C-76EAE90DA342}"/>
              </a:ext>
            </a:extLst>
          </p:cNvPr>
          <p:cNvSpPr>
            <a:spLocks noChangeShapeType="1"/>
          </p:cNvSpPr>
          <p:nvPr/>
        </p:nvSpPr>
        <p:spPr bwMode="auto">
          <a:xfrm>
            <a:off x="5562600" y="40386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0" name="Line 81">
            <a:extLst>
              <a:ext uri="{FF2B5EF4-FFF2-40B4-BE49-F238E27FC236}">
                <a16:creationId xmlns:a16="http://schemas.microsoft.com/office/drawing/2014/main" id="{DA994ABD-6A38-4C01-9113-4BDAB0EBE059}"/>
              </a:ext>
            </a:extLst>
          </p:cNvPr>
          <p:cNvSpPr>
            <a:spLocks noChangeShapeType="1"/>
          </p:cNvSpPr>
          <p:nvPr/>
        </p:nvSpPr>
        <p:spPr bwMode="auto">
          <a:xfrm>
            <a:off x="5715000" y="4191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1" name="Line 82">
            <a:extLst>
              <a:ext uri="{FF2B5EF4-FFF2-40B4-BE49-F238E27FC236}">
                <a16:creationId xmlns:a16="http://schemas.microsoft.com/office/drawing/2014/main" id="{AFF7A222-B2FA-4DA0-9799-13680DF4DA80}"/>
              </a:ext>
            </a:extLst>
          </p:cNvPr>
          <p:cNvSpPr>
            <a:spLocks noChangeShapeType="1"/>
          </p:cNvSpPr>
          <p:nvPr/>
        </p:nvSpPr>
        <p:spPr bwMode="auto">
          <a:xfrm>
            <a:off x="5867400" y="4343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7458" name="Rectangle 2">
            <a:extLst>
              <a:ext uri="{FF2B5EF4-FFF2-40B4-BE49-F238E27FC236}">
                <a16:creationId xmlns:a16="http://schemas.microsoft.com/office/drawing/2014/main" id="{BAECD5ED-EB53-40B8-95EC-F3A4DCC72955}"/>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altLang="en-US" b="1">
                <a:solidFill>
                  <a:schemeClr val="accent2"/>
                </a:solidFill>
              </a:rPr>
              <a:t>Tiempos y Holgura de los eventos</a:t>
            </a:r>
          </a:p>
        </p:txBody>
      </p:sp>
      <p:sp>
        <p:nvSpPr>
          <p:cNvPr id="147459" name="19 Rectángulo">
            <a:extLst>
              <a:ext uri="{FF2B5EF4-FFF2-40B4-BE49-F238E27FC236}">
                <a16:creationId xmlns:a16="http://schemas.microsoft.com/office/drawing/2014/main" id="{F00E94E3-4307-47E0-8392-C1893B50B3FC}"/>
              </a:ext>
            </a:extLst>
          </p:cNvPr>
          <p:cNvSpPr>
            <a:spLocks noChangeArrowheads="1"/>
          </p:cNvSpPr>
          <p:nvPr/>
        </p:nvSpPr>
        <p:spPr bwMode="auto">
          <a:xfrm>
            <a:off x="1044204" y="2023962"/>
            <a:ext cx="6697715" cy="38451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0"/>
              </a:spcBef>
              <a:spcAft>
                <a:spcPts val="600"/>
              </a:spcAft>
              <a:buClr>
                <a:schemeClr val="accent1"/>
              </a:buClr>
              <a:buFont typeface="Calibri" panose="020F0502020204030204" pitchFamily="34" charset="0"/>
              <a:buNone/>
            </a:pPr>
            <a:r>
              <a:rPr lang="en-US" altLang="en-US" sz="1800" b="1" dirty="0">
                <a:solidFill>
                  <a:schemeClr val="tx1">
                    <a:lumMod val="75000"/>
                    <a:lumOff val="25000"/>
                  </a:schemeClr>
                </a:solidFill>
                <a:latin typeface="+mn-lt"/>
              </a:rPr>
              <a:t>1.  </a:t>
            </a:r>
            <a:r>
              <a:rPr lang="en-US" altLang="en-US" sz="1800" b="1" dirty="0" err="1">
                <a:solidFill>
                  <a:schemeClr val="tx1">
                    <a:lumMod val="75000"/>
                    <a:lumOff val="25000"/>
                  </a:schemeClr>
                </a:solidFill>
                <a:latin typeface="+mn-lt"/>
              </a:rPr>
              <a:t>Tiempo</a:t>
            </a:r>
            <a:r>
              <a:rPr lang="en-US" altLang="en-US" sz="1800" b="1" dirty="0">
                <a:solidFill>
                  <a:schemeClr val="tx1">
                    <a:lumMod val="75000"/>
                    <a:lumOff val="25000"/>
                  </a:schemeClr>
                </a:solidFill>
                <a:latin typeface="+mn-lt"/>
              </a:rPr>
              <a:t> de </a:t>
            </a:r>
            <a:r>
              <a:rPr lang="en-US" altLang="en-US" sz="1800" b="1" dirty="0" err="1">
                <a:solidFill>
                  <a:schemeClr val="tx1">
                    <a:lumMod val="75000"/>
                    <a:lumOff val="25000"/>
                  </a:schemeClr>
                </a:solidFill>
                <a:latin typeface="+mn-lt"/>
              </a:rPr>
              <a:t>terminación</a:t>
            </a:r>
            <a:r>
              <a:rPr lang="en-US" altLang="en-US" sz="1800" b="1" dirty="0">
                <a:solidFill>
                  <a:schemeClr val="tx1">
                    <a:lumMod val="75000"/>
                    <a:lumOff val="25000"/>
                  </a:schemeClr>
                </a:solidFill>
                <a:latin typeface="+mn-lt"/>
              </a:rPr>
              <a:t> </a:t>
            </a:r>
            <a:r>
              <a:rPr lang="en-US" altLang="en-US" sz="1800" b="1" dirty="0" err="1">
                <a:solidFill>
                  <a:schemeClr val="tx1">
                    <a:lumMod val="75000"/>
                    <a:lumOff val="25000"/>
                  </a:schemeClr>
                </a:solidFill>
                <a:latin typeface="+mn-lt"/>
              </a:rPr>
              <a:t>próxima</a:t>
            </a: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800" dirty="0">
                <a:solidFill>
                  <a:schemeClr val="tx1">
                    <a:lumMod val="75000"/>
                    <a:lumOff val="25000"/>
                  </a:schemeClr>
                </a:solidFill>
                <a:latin typeface="+mn-lt"/>
              </a:rPr>
              <a:t>TP = TP (</a:t>
            </a:r>
            <a:r>
              <a:rPr lang="en-US" altLang="en-US" sz="1800" dirty="0" err="1">
                <a:solidFill>
                  <a:schemeClr val="tx1">
                    <a:lumMod val="75000"/>
                    <a:lumOff val="25000"/>
                  </a:schemeClr>
                </a:solidFill>
                <a:latin typeface="+mn-lt"/>
              </a:rPr>
              <a:t>evento</a:t>
            </a:r>
            <a:r>
              <a:rPr lang="en-US" altLang="en-US" sz="1800" dirty="0">
                <a:solidFill>
                  <a:schemeClr val="tx1">
                    <a:lumMod val="75000"/>
                    <a:lumOff val="25000"/>
                  </a:schemeClr>
                </a:solidFill>
                <a:latin typeface="+mn-lt"/>
              </a:rPr>
              <a:t> anterior) + </a:t>
            </a:r>
            <a:r>
              <a:rPr lang="en-US" altLang="en-US" sz="1800" dirty="0" err="1">
                <a:solidFill>
                  <a:schemeClr val="tx1">
                    <a:lumMod val="75000"/>
                    <a:lumOff val="25000"/>
                  </a:schemeClr>
                </a:solidFill>
                <a:latin typeface="+mn-lt"/>
              </a:rPr>
              <a:t>duración</a:t>
            </a:r>
            <a:r>
              <a:rPr lang="en-US" altLang="en-US" sz="1800" dirty="0">
                <a:solidFill>
                  <a:schemeClr val="tx1">
                    <a:lumMod val="75000"/>
                    <a:lumOff val="25000"/>
                  </a:schemeClr>
                </a:solidFill>
                <a:latin typeface="+mn-lt"/>
              </a:rPr>
              <a:t> de la </a:t>
            </a:r>
            <a:r>
              <a:rPr lang="en-US" altLang="en-US" sz="1800" dirty="0" err="1">
                <a:solidFill>
                  <a:schemeClr val="tx1">
                    <a:lumMod val="75000"/>
                    <a:lumOff val="25000"/>
                  </a:schemeClr>
                </a:solidFill>
                <a:latin typeface="+mn-lt"/>
              </a:rPr>
              <a:t>actividad</a:t>
            </a:r>
            <a:endParaRPr lang="en-US" altLang="en-US" sz="1800"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endParaRPr lang="en-US" altLang="en-US" sz="1800"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800" b="1" dirty="0">
                <a:solidFill>
                  <a:schemeClr val="tx1">
                    <a:lumMod val="75000"/>
                    <a:lumOff val="25000"/>
                  </a:schemeClr>
                </a:solidFill>
                <a:latin typeface="+mn-lt"/>
              </a:rPr>
              <a:t>2.  </a:t>
            </a:r>
            <a:r>
              <a:rPr lang="en-US" altLang="en-US" sz="1800" b="1" dirty="0" err="1">
                <a:solidFill>
                  <a:schemeClr val="tx1">
                    <a:lumMod val="75000"/>
                    <a:lumOff val="25000"/>
                  </a:schemeClr>
                </a:solidFill>
                <a:latin typeface="+mn-lt"/>
              </a:rPr>
              <a:t>Tiempo</a:t>
            </a:r>
            <a:r>
              <a:rPr lang="en-US" altLang="en-US" sz="1800" b="1" dirty="0">
                <a:solidFill>
                  <a:schemeClr val="tx1">
                    <a:lumMod val="75000"/>
                    <a:lumOff val="25000"/>
                  </a:schemeClr>
                </a:solidFill>
                <a:latin typeface="+mn-lt"/>
              </a:rPr>
              <a:t> de </a:t>
            </a:r>
            <a:r>
              <a:rPr lang="en-US" altLang="en-US" sz="1800" b="1" dirty="0" err="1">
                <a:solidFill>
                  <a:schemeClr val="tx1">
                    <a:lumMod val="75000"/>
                    <a:lumOff val="25000"/>
                  </a:schemeClr>
                </a:solidFill>
                <a:latin typeface="+mn-lt"/>
              </a:rPr>
              <a:t>terminación</a:t>
            </a:r>
            <a:r>
              <a:rPr lang="en-US" altLang="en-US" sz="1800" b="1" dirty="0">
                <a:solidFill>
                  <a:schemeClr val="tx1">
                    <a:lumMod val="75000"/>
                    <a:lumOff val="25000"/>
                  </a:schemeClr>
                </a:solidFill>
                <a:latin typeface="+mn-lt"/>
              </a:rPr>
              <a:t> </a:t>
            </a:r>
            <a:r>
              <a:rPr lang="en-US" altLang="en-US" sz="1800" b="1" dirty="0" err="1">
                <a:solidFill>
                  <a:schemeClr val="tx1">
                    <a:lumMod val="75000"/>
                    <a:lumOff val="25000"/>
                  </a:schemeClr>
                </a:solidFill>
                <a:latin typeface="+mn-lt"/>
              </a:rPr>
              <a:t>lejana</a:t>
            </a: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800" dirty="0">
                <a:solidFill>
                  <a:schemeClr val="tx1">
                    <a:lumMod val="75000"/>
                    <a:lumOff val="25000"/>
                  </a:schemeClr>
                </a:solidFill>
                <a:latin typeface="+mn-lt"/>
              </a:rPr>
              <a:t>TL =TL(del </a:t>
            </a:r>
            <a:r>
              <a:rPr lang="en-US" altLang="en-US" sz="1800" dirty="0" err="1">
                <a:solidFill>
                  <a:schemeClr val="tx1">
                    <a:lumMod val="75000"/>
                    <a:lumOff val="25000"/>
                  </a:schemeClr>
                </a:solidFill>
                <a:latin typeface="+mn-lt"/>
              </a:rPr>
              <a:t>siguiente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evento</a:t>
            </a:r>
            <a:r>
              <a:rPr lang="en-US" altLang="en-US" sz="1800" dirty="0">
                <a:solidFill>
                  <a:schemeClr val="tx1">
                    <a:lumMod val="75000"/>
                    <a:lumOff val="25000"/>
                  </a:schemeClr>
                </a:solidFill>
                <a:latin typeface="+mn-lt"/>
              </a:rPr>
              <a:t>) – </a:t>
            </a:r>
            <a:r>
              <a:rPr lang="en-US" altLang="en-US" sz="1800" dirty="0" err="1">
                <a:solidFill>
                  <a:schemeClr val="tx1">
                    <a:lumMod val="75000"/>
                    <a:lumOff val="25000"/>
                  </a:schemeClr>
                </a:solidFill>
                <a:latin typeface="+mn-lt"/>
              </a:rPr>
              <a:t>duración</a:t>
            </a:r>
            <a:r>
              <a:rPr lang="en-US" altLang="en-US" sz="1800" dirty="0">
                <a:solidFill>
                  <a:schemeClr val="tx1">
                    <a:lumMod val="75000"/>
                    <a:lumOff val="25000"/>
                  </a:schemeClr>
                </a:solidFill>
                <a:latin typeface="+mn-lt"/>
              </a:rPr>
              <a:t> de la </a:t>
            </a:r>
            <a:r>
              <a:rPr lang="en-US" altLang="en-US" sz="1800" dirty="0" err="1">
                <a:solidFill>
                  <a:schemeClr val="tx1">
                    <a:lumMod val="75000"/>
                    <a:lumOff val="25000"/>
                  </a:schemeClr>
                </a:solidFill>
                <a:latin typeface="+mn-lt"/>
              </a:rPr>
              <a:t>actividad</a:t>
            </a:r>
            <a:endParaRPr lang="en-US" altLang="en-US" sz="1800"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endParaRPr lang="en-US" altLang="en-US" sz="1800"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800" b="1" dirty="0">
                <a:solidFill>
                  <a:schemeClr val="tx1">
                    <a:lumMod val="75000"/>
                    <a:lumOff val="25000"/>
                  </a:schemeClr>
                </a:solidFill>
                <a:latin typeface="+mn-lt"/>
              </a:rPr>
              <a:t>3.  </a:t>
            </a:r>
            <a:r>
              <a:rPr lang="en-US" altLang="en-US" sz="1800" b="1" dirty="0" err="1">
                <a:solidFill>
                  <a:schemeClr val="tx1">
                    <a:lumMod val="75000"/>
                    <a:lumOff val="25000"/>
                  </a:schemeClr>
                </a:solidFill>
                <a:latin typeface="+mn-lt"/>
              </a:rPr>
              <a:t>Holgura</a:t>
            </a: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endParaRPr lang="en-US" altLang="en-US" sz="1800" b="1" dirty="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800" dirty="0">
                <a:solidFill>
                  <a:schemeClr val="tx1">
                    <a:lumMod val="75000"/>
                    <a:lumOff val="25000"/>
                  </a:schemeClr>
                </a:solidFill>
                <a:latin typeface="+mn-lt"/>
              </a:rPr>
              <a:t>H = TL - TP</a:t>
            </a:r>
          </a:p>
        </p:txBody>
      </p:sp>
      <p:sp>
        <p:nvSpPr>
          <p:cNvPr id="80" name="Rectangle 7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9F5BE1A7-A3C7-462E-9278-690687D94414}"/>
              </a:ext>
            </a:extLst>
          </p:cNvPr>
          <p:cNvSpPr>
            <a:spLocks noGrp="1"/>
          </p:cNvSpPr>
          <p:nvPr>
            <p:ph type="title"/>
          </p:nvPr>
        </p:nvSpPr>
        <p:spPr>
          <a:xfrm>
            <a:off x="2590800" y="1066800"/>
            <a:ext cx="7772400" cy="381000"/>
          </a:xfrm>
        </p:spPr>
        <p:txBody>
          <a:bodyPr>
            <a:normAutofit fontScale="90000"/>
          </a:bodyPr>
          <a:lstStyle/>
          <a:p>
            <a:r>
              <a:rPr lang="es-ES" altLang="en-US" sz="2000"/>
              <a:t>La ruta critica: (1,2), (2,4) y (4,5) = 12 semanas</a:t>
            </a:r>
            <a:br>
              <a:rPr lang="es-ES" altLang="en-US" sz="2000"/>
            </a:br>
            <a:endParaRPr lang="es-ES" altLang="en-US" sz="2000"/>
          </a:p>
        </p:txBody>
      </p:sp>
      <p:sp>
        <p:nvSpPr>
          <p:cNvPr id="149507" name="Oval 22">
            <a:extLst>
              <a:ext uri="{FF2B5EF4-FFF2-40B4-BE49-F238E27FC236}">
                <a16:creationId xmlns:a16="http://schemas.microsoft.com/office/drawing/2014/main" id="{ED3FCB10-DBFF-48B7-9114-C78CDEB297EE}"/>
              </a:ext>
            </a:extLst>
          </p:cNvPr>
          <p:cNvSpPr>
            <a:spLocks noChangeArrowheads="1"/>
          </p:cNvSpPr>
          <p:nvPr/>
        </p:nvSpPr>
        <p:spPr bwMode="auto">
          <a:xfrm>
            <a:off x="3276601" y="43434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1</a:t>
            </a:r>
            <a:endParaRPr lang="es-ES" altLang="en-US" sz="1800">
              <a:solidFill>
                <a:schemeClr val="tx2"/>
              </a:solidFill>
              <a:latin typeface="Arial" panose="020B0604020202020204" pitchFamily="34" charset="0"/>
            </a:endParaRPr>
          </a:p>
        </p:txBody>
      </p:sp>
      <p:sp>
        <p:nvSpPr>
          <p:cNvPr id="149508" name="Oval 23">
            <a:extLst>
              <a:ext uri="{FF2B5EF4-FFF2-40B4-BE49-F238E27FC236}">
                <a16:creationId xmlns:a16="http://schemas.microsoft.com/office/drawing/2014/main" id="{EB573B3D-8508-4E3D-B77C-AA4CDE0EE36A}"/>
              </a:ext>
            </a:extLst>
          </p:cNvPr>
          <p:cNvSpPr>
            <a:spLocks noChangeArrowheads="1"/>
          </p:cNvSpPr>
          <p:nvPr/>
        </p:nvSpPr>
        <p:spPr bwMode="auto">
          <a:xfrm>
            <a:off x="4572001" y="42672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2</a:t>
            </a:r>
            <a:endParaRPr lang="es-ES" altLang="en-US" sz="1800">
              <a:solidFill>
                <a:schemeClr val="tx2"/>
              </a:solidFill>
              <a:latin typeface="Arial" panose="020B0604020202020204" pitchFamily="34" charset="0"/>
            </a:endParaRPr>
          </a:p>
        </p:txBody>
      </p:sp>
      <p:sp>
        <p:nvSpPr>
          <p:cNvPr id="149509" name="Oval 24">
            <a:extLst>
              <a:ext uri="{FF2B5EF4-FFF2-40B4-BE49-F238E27FC236}">
                <a16:creationId xmlns:a16="http://schemas.microsoft.com/office/drawing/2014/main" id="{8DCB91EA-E885-4D76-A0CB-C0E89780C653}"/>
              </a:ext>
            </a:extLst>
          </p:cNvPr>
          <p:cNvSpPr>
            <a:spLocks noChangeArrowheads="1"/>
          </p:cNvSpPr>
          <p:nvPr/>
        </p:nvSpPr>
        <p:spPr bwMode="auto">
          <a:xfrm>
            <a:off x="6781801" y="4267201"/>
            <a:ext cx="360363" cy="360363"/>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4</a:t>
            </a:r>
            <a:endParaRPr lang="es-ES" altLang="en-US" sz="1800">
              <a:solidFill>
                <a:schemeClr val="tx2"/>
              </a:solidFill>
              <a:latin typeface="Arial" panose="020B0604020202020204" pitchFamily="34" charset="0"/>
            </a:endParaRPr>
          </a:p>
        </p:txBody>
      </p:sp>
      <p:sp>
        <p:nvSpPr>
          <p:cNvPr id="149510" name="Oval 25">
            <a:extLst>
              <a:ext uri="{FF2B5EF4-FFF2-40B4-BE49-F238E27FC236}">
                <a16:creationId xmlns:a16="http://schemas.microsoft.com/office/drawing/2014/main" id="{E7ABF81A-CF90-4FC1-810B-CA3DC80B592C}"/>
              </a:ext>
            </a:extLst>
          </p:cNvPr>
          <p:cNvSpPr>
            <a:spLocks noChangeArrowheads="1"/>
          </p:cNvSpPr>
          <p:nvPr/>
        </p:nvSpPr>
        <p:spPr bwMode="auto">
          <a:xfrm>
            <a:off x="8991601" y="43148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5</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49511" name="Line 26">
            <a:extLst>
              <a:ext uri="{FF2B5EF4-FFF2-40B4-BE49-F238E27FC236}">
                <a16:creationId xmlns:a16="http://schemas.microsoft.com/office/drawing/2014/main" id="{5F3D09CB-6E0A-45D2-BF20-00C3B0CD3170}"/>
              </a:ext>
            </a:extLst>
          </p:cNvPr>
          <p:cNvSpPr>
            <a:spLocks noChangeShapeType="1"/>
          </p:cNvSpPr>
          <p:nvPr/>
        </p:nvSpPr>
        <p:spPr bwMode="auto">
          <a:xfrm flipV="1">
            <a:off x="3657600" y="44958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2" name="Line 27">
            <a:extLst>
              <a:ext uri="{FF2B5EF4-FFF2-40B4-BE49-F238E27FC236}">
                <a16:creationId xmlns:a16="http://schemas.microsoft.com/office/drawing/2014/main" id="{EDDAE0FE-A49D-4FC7-A46C-CB81966FEEE5}"/>
              </a:ext>
            </a:extLst>
          </p:cNvPr>
          <p:cNvSpPr>
            <a:spLocks noChangeShapeType="1"/>
          </p:cNvSpPr>
          <p:nvPr/>
        </p:nvSpPr>
        <p:spPr bwMode="auto">
          <a:xfrm flipV="1">
            <a:off x="4953000" y="4495800"/>
            <a:ext cx="1828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3" name="Text Box 28">
            <a:extLst>
              <a:ext uri="{FF2B5EF4-FFF2-40B4-BE49-F238E27FC236}">
                <a16:creationId xmlns:a16="http://schemas.microsoft.com/office/drawing/2014/main" id="{EF8A0A2D-4DFC-46EA-A556-B1A61BEE0525}"/>
              </a:ext>
            </a:extLst>
          </p:cNvPr>
          <p:cNvSpPr txBox="1">
            <a:spLocks noChangeArrowheads="1"/>
          </p:cNvSpPr>
          <p:nvPr/>
        </p:nvSpPr>
        <p:spPr bwMode="auto">
          <a:xfrm rot="122075">
            <a:off x="3733801" y="419100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A 4</a:t>
            </a:r>
            <a:endParaRPr lang="es-ES" altLang="en-US" sz="1400">
              <a:solidFill>
                <a:schemeClr val="tx2"/>
              </a:solidFill>
              <a:latin typeface="Tahoma" panose="020B0604030504040204" pitchFamily="34" charset="0"/>
            </a:endParaRPr>
          </a:p>
        </p:txBody>
      </p:sp>
      <p:sp>
        <p:nvSpPr>
          <p:cNvPr id="149514" name="Text Box 29">
            <a:extLst>
              <a:ext uri="{FF2B5EF4-FFF2-40B4-BE49-F238E27FC236}">
                <a16:creationId xmlns:a16="http://schemas.microsoft.com/office/drawing/2014/main" id="{A140DE76-C0EF-4255-B5F0-72F0E995987A}"/>
              </a:ext>
            </a:extLst>
          </p:cNvPr>
          <p:cNvSpPr txBox="1">
            <a:spLocks noChangeArrowheads="1"/>
          </p:cNvSpPr>
          <p:nvPr/>
        </p:nvSpPr>
        <p:spPr bwMode="auto">
          <a:xfrm rot="92087">
            <a:off x="7542214" y="4195763"/>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E 5</a:t>
            </a:r>
            <a:endParaRPr lang="es-ES" altLang="en-US" sz="1400">
              <a:solidFill>
                <a:schemeClr val="tx2"/>
              </a:solidFill>
              <a:latin typeface="Tahoma" panose="020B0604030504040204" pitchFamily="34" charset="0"/>
            </a:endParaRPr>
          </a:p>
        </p:txBody>
      </p:sp>
      <p:sp>
        <p:nvSpPr>
          <p:cNvPr id="149515" name="Line 30">
            <a:extLst>
              <a:ext uri="{FF2B5EF4-FFF2-40B4-BE49-F238E27FC236}">
                <a16:creationId xmlns:a16="http://schemas.microsoft.com/office/drawing/2014/main" id="{4D5FF041-79D7-4E3E-9DF1-EC9691746958}"/>
              </a:ext>
            </a:extLst>
          </p:cNvPr>
          <p:cNvSpPr>
            <a:spLocks noChangeShapeType="1"/>
          </p:cNvSpPr>
          <p:nvPr/>
        </p:nvSpPr>
        <p:spPr bwMode="auto">
          <a:xfrm flipV="1">
            <a:off x="7162800" y="4495800"/>
            <a:ext cx="1828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6" name="Text Box 31">
            <a:extLst>
              <a:ext uri="{FF2B5EF4-FFF2-40B4-BE49-F238E27FC236}">
                <a16:creationId xmlns:a16="http://schemas.microsoft.com/office/drawing/2014/main" id="{19B79EB8-2946-41FC-B2EA-56D8FB801D4F}"/>
              </a:ext>
            </a:extLst>
          </p:cNvPr>
          <p:cNvSpPr txBox="1">
            <a:spLocks noChangeArrowheads="1"/>
          </p:cNvSpPr>
          <p:nvPr/>
        </p:nvSpPr>
        <p:spPr bwMode="auto">
          <a:xfrm rot="21489283">
            <a:off x="6704014" y="47926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D 1</a:t>
            </a:r>
            <a:endParaRPr lang="es-ES" altLang="en-US" sz="1400">
              <a:solidFill>
                <a:schemeClr val="tx2"/>
              </a:solidFill>
              <a:latin typeface="Tahoma" panose="020B0604030504040204" pitchFamily="34" charset="0"/>
            </a:endParaRPr>
          </a:p>
        </p:txBody>
      </p:sp>
      <p:sp>
        <p:nvSpPr>
          <p:cNvPr id="149517" name="Text Box 32">
            <a:extLst>
              <a:ext uri="{FF2B5EF4-FFF2-40B4-BE49-F238E27FC236}">
                <a16:creationId xmlns:a16="http://schemas.microsoft.com/office/drawing/2014/main" id="{BB851D36-AB12-4A44-99C9-47A1BE3E5DDC}"/>
              </a:ext>
            </a:extLst>
          </p:cNvPr>
          <p:cNvSpPr txBox="1">
            <a:spLocks noChangeArrowheads="1"/>
          </p:cNvSpPr>
          <p:nvPr/>
        </p:nvSpPr>
        <p:spPr bwMode="auto">
          <a:xfrm rot="123257">
            <a:off x="4876801" y="365760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B 2</a:t>
            </a:r>
            <a:endParaRPr lang="es-ES" altLang="en-US" sz="1400">
              <a:solidFill>
                <a:schemeClr val="tx2"/>
              </a:solidFill>
              <a:latin typeface="Tahoma" panose="020B0604030504040204" pitchFamily="34" charset="0"/>
            </a:endParaRPr>
          </a:p>
        </p:txBody>
      </p:sp>
      <p:sp>
        <p:nvSpPr>
          <p:cNvPr id="149518" name="Text Box 33">
            <a:extLst>
              <a:ext uri="{FF2B5EF4-FFF2-40B4-BE49-F238E27FC236}">
                <a16:creationId xmlns:a16="http://schemas.microsoft.com/office/drawing/2014/main" id="{5C661B32-F56F-4F7D-A4BE-FF06F59D3E85}"/>
              </a:ext>
            </a:extLst>
          </p:cNvPr>
          <p:cNvSpPr txBox="1">
            <a:spLocks noChangeArrowheads="1"/>
          </p:cNvSpPr>
          <p:nvPr/>
        </p:nvSpPr>
        <p:spPr bwMode="auto">
          <a:xfrm rot="84760">
            <a:off x="5561014" y="4194175"/>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C 3</a:t>
            </a:r>
            <a:endParaRPr lang="es-ES" altLang="en-US" sz="1400">
              <a:solidFill>
                <a:schemeClr val="tx2"/>
              </a:solidFill>
              <a:latin typeface="Tahoma" panose="020B0604030504040204" pitchFamily="34" charset="0"/>
            </a:endParaRPr>
          </a:p>
        </p:txBody>
      </p:sp>
      <p:sp>
        <p:nvSpPr>
          <p:cNvPr id="149519" name="Line 34">
            <a:extLst>
              <a:ext uri="{FF2B5EF4-FFF2-40B4-BE49-F238E27FC236}">
                <a16:creationId xmlns:a16="http://schemas.microsoft.com/office/drawing/2014/main" id="{F37D0C91-9244-4B81-86F9-25DC02243286}"/>
              </a:ext>
            </a:extLst>
          </p:cNvPr>
          <p:cNvSpPr>
            <a:spLocks noChangeShapeType="1"/>
          </p:cNvSpPr>
          <p:nvPr/>
        </p:nvSpPr>
        <p:spPr bwMode="auto">
          <a:xfrm>
            <a:off x="6629400" y="4114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20" name="Line 35">
            <a:extLst>
              <a:ext uri="{FF2B5EF4-FFF2-40B4-BE49-F238E27FC236}">
                <a16:creationId xmlns:a16="http://schemas.microsoft.com/office/drawing/2014/main" id="{9FCB22D0-F27C-4AAD-8AD5-3E208C85FAEF}"/>
              </a:ext>
            </a:extLst>
          </p:cNvPr>
          <p:cNvSpPr>
            <a:spLocks noChangeShapeType="1"/>
          </p:cNvSpPr>
          <p:nvPr/>
        </p:nvSpPr>
        <p:spPr bwMode="auto">
          <a:xfrm>
            <a:off x="4953000" y="4495800"/>
            <a:ext cx="1066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1" name="Line 36">
            <a:extLst>
              <a:ext uri="{FF2B5EF4-FFF2-40B4-BE49-F238E27FC236}">
                <a16:creationId xmlns:a16="http://schemas.microsoft.com/office/drawing/2014/main" id="{4A05EE9A-2082-44B3-97FD-BFBA27553765}"/>
              </a:ext>
            </a:extLst>
          </p:cNvPr>
          <p:cNvSpPr>
            <a:spLocks noChangeShapeType="1"/>
          </p:cNvSpPr>
          <p:nvPr/>
        </p:nvSpPr>
        <p:spPr bwMode="auto">
          <a:xfrm>
            <a:off x="6019800" y="51054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2" name="Line 37">
            <a:extLst>
              <a:ext uri="{FF2B5EF4-FFF2-40B4-BE49-F238E27FC236}">
                <a16:creationId xmlns:a16="http://schemas.microsoft.com/office/drawing/2014/main" id="{FEEAFA74-FE70-4519-898B-8D5D41099ED9}"/>
              </a:ext>
            </a:extLst>
          </p:cNvPr>
          <p:cNvSpPr>
            <a:spLocks noChangeShapeType="1"/>
          </p:cNvSpPr>
          <p:nvPr/>
        </p:nvSpPr>
        <p:spPr bwMode="auto">
          <a:xfrm flipV="1">
            <a:off x="8229600" y="46482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23" name="Oval 38">
            <a:extLst>
              <a:ext uri="{FF2B5EF4-FFF2-40B4-BE49-F238E27FC236}">
                <a16:creationId xmlns:a16="http://schemas.microsoft.com/office/drawing/2014/main" id="{A1943E78-7DF9-420E-A5E3-39C50E865582}"/>
              </a:ext>
            </a:extLst>
          </p:cNvPr>
          <p:cNvSpPr>
            <a:spLocks noChangeArrowheads="1"/>
          </p:cNvSpPr>
          <p:nvPr/>
        </p:nvSpPr>
        <p:spPr bwMode="auto">
          <a:xfrm>
            <a:off x="5562600" y="3048000"/>
            <a:ext cx="457200" cy="457200"/>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3</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49524" name="Line 39">
            <a:extLst>
              <a:ext uri="{FF2B5EF4-FFF2-40B4-BE49-F238E27FC236}">
                <a16:creationId xmlns:a16="http://schemas.microsoft.com/office/drawing/2014/main" id="{8555F238-9CD6-4583-9753-1A9A38ABF268}"/>
              </a:ext>
            </a:extLst>
          </p:cNvPr>
          <p:cNvSpPr>
            <a:spLocks noChangeShapeType="1"/>
          </p:cNvSpPr>
          <p:nvPr/>
        </p:nvSpPr>
        <p:spPr bwMode="auto">
          <a:xfrm flipV="1">
            <a:off x="4876800" y="3429000"/>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25" name="Line 40">
            <a:extLst>
              <a:ext uri="{FF2B5EF4-FFF2-40B4-BE49-F238E27FC236}">
                <a16:creationId xmlns:a16="http://schemas.microsoft.com/office/drawing/2014/main" id="{5E25F70F-599C-4FB1-815C-04B24315603A}"/>
              </a:ext>
            </a:extLst>
          </p:cNvPr>
          <p:cNvSpPr>
            <a:spLocks noChangeShapeType="1"/>
          </p:cNvSpPr>
          <p:nvPr/>
        </p:nvSpPr>
        <p:spPr bwMode="auto">
          <a:xfrm>
            <a:off x="594360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6" name="Line 41">
            <a:extLst>
              <a:ext uri="{FF2B5EF4-FFF2-40B4-BE49-F238E27FC236}">
                <a16:creationId xmlns:a16="http://schemas.microsoft.com/office/drawing/2014/main" id="{F450323E-FA51-45CE-8202-B8BEAC7BFA75}"/>
              </a:ext>
            </a:extLst>
          </p:cNvPr>
          <p:cNvSpPr>
            <a:spLocks noChangeShapeType="1"/>
          </p:cNvSpPr>
          <p:nvPr/>
        </p:nvSpPr>
        <p:spPr bwMode="auto">
          <a:xfrm>
            <a:off x="6096000" y="35814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7" name="Line 42">
            <a:extLst>
              <a:ext uri="{FF2B5EF4-FFF2-40B4-BE49-F238E27FC236}">
                <a16:creationId xmlns:a16="http://schemas.microsoft.com/office/drawing/2014/main" id="{00FD5CED-65DF-42DC-ACB5-A63E6254939F}"/>
              </a:ext>
            </a:extLst>
          </p:cNvPr>
          <p:cNvSpPr>
            <a:spLocks noChangeShapeType="1"/>
          </p:cNvSpPr>
          <p:nvPr/>
        </p:nvSpPr>
        <p:spPr bwMode="auto">
          <a:xfrm>
            <a:off x="6248400" y="37338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8" name="Line 43">
            <a:extLst>
              <a:ext uri="{FF2B5EF4-FFF2-40B4-BE49-F238E27FC236}">
                <a16:creationId xmlns:a16="http://schemas.microsoft.com/office/drawing/2014/main" id="{BE967EFD-6E0D-4D45-89AE-3DED58643F16}"/>
              </a:ext>
            </a:extLst>
          </p:cNvPr>
          <p:cNvSpPr>
            <a:spLocks noChangeShapeType="1"/>
          </p:cNvSpPr>
          <p:nvPr/>
        </p:nvSpPr>
        <p:spPr bwMode="auto">
          <a:xfrm>
            <a:off x="6400800" y="3886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9" name="Line 44">
            <a:extLst>
              <a:ext uri="{FF2B5EF4-FFF2-40B4-BE49-F238E27FC236}">
                <a16:creationId xmlns:a16="http://schemas.microsoft.com/office/drawing/2014/main" id="{6665A3E1-F8D7-4660-99FA-302387555438}"/>
              </a:ext>
            </a:extLst>
          </p:cNvPr>
          <p:cNvSpPr>
            <a:spLocks noChangeShapeType="1"/>
          </p:cNvSpPr>
          <p:nvPr/>
        </p:nvSpPr>
        <p:spPr bwMode="auto">
          <a:xfrm flipV="1">
            <a:off x="3429000" y="3733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0" name="Line 45">
            <a:extLst>
              <a:ext uri="{FF2B5EF4-FFF2-40B4-BE49-F238E27FC236}">
                <a16:creationId xmlns:a16="http://schemas.microsoft.com/office/drawing/2014/main" id="{045179EF-9EA6-436F-951D-41EB775E9543}"/>
              </a:ext>
            </a:extLst>
          </p:cNvPr>
          <p:cNvSpPr>
            <a:spLocks noChangeShapeType="1"/>
          </p:cNvSpPr>
          <p:nvPr/>
        </p:nvSpPr>
        <p:spPr bwMode="auto">
          <a:xfrm>
            <a:off x="3124200" y="39624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1" name="Line 46">
            <a:extLst>
              <a:ext uri="{FF2B5EF4-FFF2-40B4-BE49-F238E27FC236}">
                <a16:creationId xmlns:a16="http://schemas.microsoft.com/office/drawing/2014/main" id="{78159D23-E384-4564-8966-652BDCE20CF8}"/>
              </a:ext>
            </a:extLst>
          </p:cNvPr>
          <p:cNvSpPr>
            <a:spLocks noChangeShapeType="1"/>
          </p:cNvSpPr>
          <p:nvPr/>
        </p:nvSpPr>
        <p:spPr bwMode="auto">
          <a:xfrm flipV="1">
            <a:off x="5791200" y="243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2" name="Line 47">
            <a:extLst>
              <a:ext uri="{FF2B5EF4-FFF2-40B4-BE49-F238E27FC236}">
                <a16:creationId xmlns:a16="http://schemas.microsoft.com/office/drawing/2014/main" id="{9505EB4B-C521-43A4-AA1C-FAA66A4082A2}"/>
              </a:ext>
            </a:extLst>
          </p:cNvPr>
          <p:cNvSpPr>
            <a:spLocks noChangeShapeType="1"/>
          </p:cNvSpPr>
          <p:nvPr/>
        </p:nvSpPr>
        <p:spPr bwMode="auto">
          <a:xfrm>
            <a:off x="5486400" y="2667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3" name="Line 50">
            <a:extLst>
              <a:ext uri="{FF2B5EF4-FFF2-40B4-BE49-F238E27FC236}">
                <a16:creationId xmlns:a16="http://schemas.microsoft.com/office/drawing/2014/main" id="{D9F67CD7-A5BA-4A4F-886B-BCCC00B5D54E}"/>
              </a:ext>
            </a:extLst>
          </p:cNvPr>
          <p:cNvSpPr>
            <a:spLocks noChangeShapeType="1"/>
          </p:cNvSpPr>
          <p:nvPr/>
        </p:nvSpPr>
        <p:spPr bwMode="auto">
          <a:xfrm flipV="1">
            <a:off x="4648200" y="3657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4" name="Line 51">
            <a:extLst>
              <a:ext uri="{FF2B5EF4-FFF2-40B4-BE49-F238E27FC236}">
                <a16:creationId xmlns:a16="http://schemas.microsoft.com/office/drawing/2014/main" id="{AD0B9748-7346-4F44-90B7-291F98CD2707}"/>
              </a:ext>
            </a:extLst>
          </p:cNvPr>
          <p:cNvSpPr>
            <a:spLocks noChangeShapeType="1"/>
          </p:cNvSpPr>
          <p:nvPr/>
        </p:nvSpPr>
        <p:spPr bwMode="auto">
          <a:xfrm>
            <a:off x="4343400" y="3886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5" name="Line 52">
            <a:extLst>
              <a:ext uri="{FF2B5EF4-FFF2-40B4-BE49-F238E27FC236}">
                <a16:creationId xmlns:a16="http://schemas.microsoft.com/office/drawing/2014/main" id="{6CA5B8CE-4849-4137-B0BE-C71C1E2149F8}"/>
              </a:ext>
            </a:extLst>
          </p:cNvPr>
          <p:cNvSpPr>
            <a:spLocks noChangeShapeType="1"/>
          </p:cNvSpPr>
          <p:nvPr/>
        </p:nvSpPr>
        <p:spPr bwMode="auto">
          <a:xfrm flipV="1">
            <a:off x="7010400" y="3657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6" name="Line 53">
            <a:extLst>
              <a:ext uri="{FF2B5EF4-FFF2-40B4-BE49-F238E27FC236}">
                <a16:creationId xmlns:a16="http://schemas.microsoft.com/office/drawing/2014/main" id="{34773DD6-7F9B-4D32-9902-FCCFECA2922C}"/>
              </a:ext>
            </a:extLst>
          </p:cNvPr>
          <p:cNvSpPr>
            <a:spLocks noChangeShapeType="1"/>
          </p:cNvSpPr>
          <p:nvPr/>
        </p:nvSpPr>
        <p:spPr bwMode="auto">
          <a:xfrm>
            <a:off x="6705600" y="3886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7" name="Line 54">
            <a:extLst>
              <a:ext uri="{FF2B5EF4-FFF2-40B4-BE49-F238E27FC236}">
                <a16:creationId xmlns:a16="http://schemas.microsoft.com/office/drawing/2014/main" id="{6B919544-D3D6-4FB3-B529-EEE6069D774F}"/>
              </a:ext>
            </a:extLst>
          </p:cNvPr>
          <p:cNvSpPr>
            <a:spLocks noChangeShapeType="1"/>
          </p:cNvSpPr>
          <p:nvPr/>
        </p:nvSpPr>
        <p:spPr bwMode="auto">
          <a:xfrm flipV="1">
            <a:off x="9144000" y="3657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8" name="Line 55">
            <a:extLst>
              <a:ext uri="{FF2B5EF4-FFF2-40B4-BE49-F238E27FC236}">
                <a16:creationId xmlns:a16="http://schemas.microsoft.com/office/drawing/2014/main" id="{9E25B3F5-4702-4FE1-B72B-4DD307CE29C4}"/>
              </a:ext>
            </a:extLst>
          </p:cNvPr>
          <p:cNvSpPr>
            <a:spLocks noChangeShapeType="1"/>
          </p:cNvSpPr>
          <p:nvPr/>
        </p:nvSpPr>
        <p:spPr bwMode="auto">
          <a:xfrm>
            <a:off x="8839200" y="3886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9" name="Text Box 56">
            <a:extLst>
              <a:ext uri="{FF2B5EF4-FFF2-40B4-BE49-F238E27FC236}">
                <a16:creationId xmlns:a16="http://schemas.microsoft.com/office/drawing/2014/main" id="{80FB884C-6957-451D-B1E9-BB5C5F844437}"/>
              </a:ext>
            </a:extLst>
          </p:cNvPr>
          <p:cNvSpPr txBox="1">
            <a:spLocks noChangeArrowheads="1"/>
          </p:cNvSpPr>
          <p:nvPr/>
        </p:nvSpPr>
        <p:spPr bwMode="auto">
          <a:xfrm rot="122075">
            <a:off x="30480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49540" name="Text Box 57">
            <a:extLst>
              <a:ext uri="{FF2B5EF4-FFF2-40B4-BE49-F238E27FC236}">
                <a16:creationId xmlns:a16="http://schemas.microsoft.com/office/drawing/2014/main" id="{0E155B4F-A3F8-4E2A-BFB8-12E74E3A630B}"/>
              </a:ext>
            </a:extLst>
          </p:cNvPr>
          <p:cNvSpPr txBox="1">
            <a:spLocks noChangeArrowheads="1"/>
          </p:cNvSpPr>
          <p:nvPr/>
        </p:nvSpPr>
        <p:spPr bwMode="auto">
          <a:xfrm rot="122075">
            <a:off x="35052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49541" name="Text Box 58">
            <a:extLst>
              <a:ext uri="{FF2B5EF4-FFF2-40B4-BE49-F238E27FC236}">
                <a16:creationId xmlns:a16="http://schemas.microsoft.com/office/drawing/2014/main" id="{F7AACF26-57D1-4865-8EE8-222249154B5A}"/>
              </a:ext>
            </a:extLst>
          </p:cNvPr>
          <p:cNvSpPr txBox="1">
            <a:spLocks noChangeArrowheads="1"/>
          </p:cNvSpPr>
          <p:nvPr/>
        </p:nvSpPr>
        <p:spPr bwMode="auto">
          <a:xfrm rot="122075">
            <a:off x="54102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6</a:t>
            </a:r>
            <a:endParaRPr lang="es-ES" altLang="en-US" sz="1400">
              <a:solidFill>
                <a:schemeClr val="tx2"/>
              </a:solidFill>
              <a:latin typeface="Tahoma" panose="020B0604030504040204" pitchFamily="34" charset="0"/>
            </a:endParaRPr>
          </a:p>
        </p:txBody>
      </p:sp>
      <p:sp>
        <p:nvSpPr>
          <p:cNvPr id="149542" name="Text Box 59">
            <a:extLst>
              <a:ext uri="{FF2B5EF4-FFF2-40B4-BE49-F238E27FC236}">
                <a16:creationId xmlns:a16="http://schemas.microsoft.com/office/drawing/2014/main" id="{90907C4D-4690-4203-9BE8-867C4DAE599B}"/>
              </a:ext>
            </a:extLst>
          </p:cNvPr>
          <p:cNvSpPr txBox="1">
            <a:spLocks noChangeArrowheads="1"/>
          </p:cNvSpPr>
          <p:nvPr/>
        </p:nvSpPr>
        <p:spPr bwMode="auto">
          <a:xfrm rot="122075">
            <a:off x="57912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49543" name="Text Box 60">
            <a:extLst>
              <a:ext uri="{FF2B5EF4-FFF2-40B4-BE49-F238E27FC236}">
                <a16:creationId xmlns:a16="http://schemas.microsoft.com/office/drawing/2014/main" id="{5F094FB1-85B8-4AFA-83C1-8225E0D3B844}"/>
              </a:ext>
            </a:extLst>
          </p:cNvPr>
          <p:cNvSpPr txBox="1">
            <a:spLocks noChangeArrowheads="1"/>
          </p:cNvSpPr>
          <p:nvPr/>
        </p:nvSpPr>
        <p:spPr bwMode="auto">
          <a:xfrm rot="122075">
            <a:off x="42672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49544" name="Text Box 61">
            <a:extLst>
              <a:ext uri="{FF2B5EF4-FFF2-40B4-BE49-F238E27FC236}">
                <a16:creationId xmlns:a16="http://schemas.microsoft.com/office/drawing/2014/main" id="{5A6C2DA7-80D3-491D-B8FD-4E9259EF59B8}"/>
              </a:ext>
            </a:extLst>
          </p:cNvPr>
          <p:cNvSpPr txBox="1">
            <a:spLocks noChangeArrowheads="1"/>
          </p:cNvSpPr>
          <p:nvPr/>
        </p:nvSpPr>
        <p:spPr bwMode="auto">
          <a:xfrm rot="122075">
            <a:off x="46482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49545" name="Text Box 62">
            <a:extLst>
              <a:ext uri="{FF2B5EF4-FFF2-40B4-BE49-F238E27FC236}">
                <a16:creationId xmlns:a16="http://schemas.microsoft.com/office/drawing/2014/main" id="{C018AE24-018D-4028-B568-9117D524A3AD}"/>
              </a:ext>
            </a:extLst>
          </p:cNvPr>
          <p:cNvSpPr txBox="1">
            <a:spLocks noChangeArrowheads="1"/>
          </p:cNvSpPr>
          <p:nvPr/>
        </p:nvSpPr>
        <p:spPr bwMode="auto">
          <a:xfrm rot="122075">
            <a:off x="66294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49546" name="Text Box 63">
            <a:extLst>
              <a:ext uri="{FF2B5EF4-FFF2-40B4-BE49-F238E27FC236}">
                <a16:creationId xmlns:a16="http://schemas.microsoft.com/office/drawing/2014/main" id="{1E3B8CB6-9451-46CC-9CF0-D7145B1EA988}"/>
              </a:ext>
            </a:extLst>
          </p:cNvPr>
          <p:cNvSpPr txBox="1">
            <a:spLocks noChangeArrowheads="1"/>
          </p:cNvSpPr>
          <p:nvPr/>
        </p:nvSpPr>
        <p:spPr bwMode="auto">
          <a:xfrm rot="122075">
            <a:off x="70104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49547" name="Text Box 64">
            <a:extLst>
              <a:ext uri="{FF2B5EF4-FFF2-40B4-BE49-F238E27FC236}">
                <a16:creationId xmlns:a16="http://schemas.microsoft.com/office/drawing/2014/main" id="{7FCF3819-1C4A-4882-A00C-D9C153A2EC08}"/>
              </a:ext>
            </a:extLst>
          </p:cNvPr>
          <p:cNvSpPr txBox="1">
            <a:spLocks noChangeArrowheads="1"/>
          </p:cNvSpPr>
          <p:nvPr/>
        </p:nvSpPr>
        <p:spPr bwMode="auto">
          <a:xfrm rot="122075">
            <a:off x="8610601" y="3657600"/>
            <a:ext cx="53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12</a:t>
            </a:r>
            <a:endParaRPr lang="es-ES" altLang="en-US" sz="1400">
              <a:solidFill>
                <a:schemeClr val="tx2"/>
              </a:solidFill>
              <a:latin typeface="Tahoma" panose="020B0604030504040204" pitchFamily="34" charset="0"/>
            </a:endParaRPr>
          </a:p>
        </p:txBody>
      </p:sp>
      <p:sp>
        <p:nvSpPr>
          <p:cNvPr id="149548" name="Text Box 65">
            <a:extLst>
              <a:ext uri="{FF2B5EF4-FFF2-40B4-BE49-F238E27FC236}">
                <a16:creationId xmlns:a16="http://schemas.microsoft.com/office/drawing/2014/main" id="{F347612A-0144-4A59-A545-BA05613E51AF}"/>
              </a:ext>
            </a:extLst>
          </p:cNvPr>
          <p:cNvSpPr txBox="1">
            <a:spLocks noChangeArrowheads="1"/>
          </p:cNvSpPr>
          <p:nvPr/>
        </p:nvSpPr>
        <p:spPr bwMode="auto">
          <a:xfrm rot="122075">
            <a:off x="9067801" y="3657600"/>
            <a:ext cx="61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12</a:t>
            </a:r>
            <a:endParaRPr lang="es-ES" altLang="en-US" sz="1400">
              <a:solidFill>
                <a:schemeClr val="tx2"/>
              </a:solidFill>
              <a:latin typeface="Tahoma" panose="020B0604030504040204" pitchFamily="34" charset="0"/>
            </a:endParaRPr>
          </a:p>
        </p:txBody>
      </p:sp>
      <p:sp>
        <p:nvSpPr>
          <p:cNvPr id="149549" name="Text Box 66">
            <a:extLst>
              <a:ext uri="{FF2B5EF4-FFF2-40B4-BE49-F238E27FC236}">
                <a16:creationId xmlns:a16="http://schemas.microsoft.com/office/drawing/2014/main" id="{B7247CB5-FBCD-402B-A0D5-0B957DF3BCBD}"/>
              </a:ext>
            </a:extLst>
          </p:cNvPr>
          <p:cNvSpPr txBox="1">
            <a:spLocks noChangeArrowheads="1"/>
          </p:cNvSpPr>
          <p:nvPr/>
        </p:nvSpPr>
        <p:spPr bwMode="auto">
          <a:xfrm rot="122075">
            <a:off x="32766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49550" name="Text Box 67">
            <a:extLst>
              <a:ext uri="{FF2B5EF4-FFF2-40B4-BE49-F238E27FC236}">
                <a16:creationId xmlns:a16="http://schemas.microsoft.com/office/drawing/2014/main" id="{907E67CB-C7B2-4FC9-A809-D47A7C0DC596}"/>
              </a:ext>
            </a:extLst>
          </p:cNvPr>
          <p:cNvSpPr txBox="1">
            <a:spLocks noChangeArrowheads="1"/>
          </p:cNvSpPr>
          <p:nvPr/>
        </p:nvSpPr>
        <p:spPr bwMode="auto">
          <a:xfrm rot="122075">
            <a:off x="5638800" y="205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49551" name="Text Box 68">
            <a:extLst>
              <a:ext uri="{FF2B5EF4-FFF2-40B4-BE49-F238E27FC236}">
                <a16:creationId xmlns:a16="http://schemas.microsoft.com/office/drawing/2014/main" id="{120D2435-3C59-4D44-8BFF-F4F3CD886467}"/>
              </a:ext>
            </a:extLst>
          </p:cNvPr>
          <p:cNvSpPr txBox="1">
            <a:spLocks noChangeArrowheads="1"/>
          </p:cNvSpPr>
          <p:nvPr/>
        </p:nvSpPr>
        <p:spPr bwMode="auto">
          <a:xfrm rot="122075">
            <a:off x="44958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49552" name="Text Box 69">
            <a:extLst>
              <a:ext uri="{FF2B5EF4-FFF2-40B4-BE49-F238E27FC236}">
                <a16:creationId xmlns:a16="http://schemas.microsoft.com/office/drawing/2014/main" id="{64B9FADF-0C96-4C67-8D51-E415391BAEB5}"/>
              </a:ext>
            </a:extLst>
          </p:cNvPr>
          <p:cNvSpPr txBox="1">
            <a:spLocks noChangeArrowheads="1"/>
          </p:cNvSpPr>
          <p:nvPr/>
        </p:nvSpPr>
        <p:spPr bwMode="auto">
          <a:xfrm rot="122075">
            <a:off x="68580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49553" name="Text Box 70">
            <a:extLst>
              <a:ext uri="{FF2B5EF4-FFF2-40B4-BE49-F238E27FC236}">
                <a16:creationId xmlns:a16="http://schemas.microsoft.com/office/drawing/2014/main" id="{EE67BEC1-0313-4676-8A54-41DAD0BF0566}"/>
              </a:ext>
            </a:extLst>
          </p:cNvPr>
          <p:cNvSpPr txBox="1">
            <a:spLocks noChangeArrowheads="1"/>
          </p:cNvSpPr>
          <p:nvPr/>
        </p:nvSpPr>
        <p:spPr bwMode="auto">
          <a:xfrm rot="122075">
            <a:off x="89916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557" name="Rectangle 135">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8" name="Rectangle 137">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4" name="Rectangle 2">
            <a:extLst>
              <a:ext uri="{FF2B5EF4-FFF2-40B4-BE49-F238E27FC236}">
                <a16:creationId xmlns:a16="http://schemas.microsoft.com/office/drawing/2014/main" id="{AF65FAB7-2BC9-469A-8E99-E51296BBEDDA}"/>
              </a:ext>
            </a:extLst>
          </p:cNvPr>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altLang="en-US" sz="4400"/>
              <a:t>Tiempos y Holgura de las actividades</a:t>
            </a:r>
          </a:p>
        </p:txBody>
      </p:sp>
      <p:cxnSp>
        <p:nvCxnSpPr>
          <p:cNvPr id="151559" name="Straight Connector 139">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1555" name="Rectangle 55">
            <a:extLst>
              <a:ext uri="{FF2B5EF4-FFF2-40B4-BE49-F238E27FC236}">
                <a16:creationId xmlns:a16="http://schemas.microsoft.com/office/drawing/2014/main" id="{49C05B43-E0B2-4065-8360-2166B6BBDD87}"/>
              </a:ext>
            </a:extLst>
          </p:cNvPr>
          <p:cNvSpPr>
            <a:spLocks noChangeArrowheads="1"/>
          </p:cNvSpPr>
          <p:nvPr/>
        </p:nvSpPr>
        <p:spPr bwMode="auto">
          <a:xfrm>
            <a:off x="5134882" y="963507"/>
            <a:ext cx="6135097" cy="49388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Autofit/>
          </a:bodyPr>
          <a:lstStyle>
            <a:lvl1pPr marL="457200" indent="-4572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0"/>
              </a:spcBef>
              <a:spcAft>
                <a:spcPts val="600"/>
              </a:spcAft>
              <a:buClr>
                <a:schemeClr val="accent1"/>
              </a:buClr>
              <a:buFont typeface="Calibri" panose="020F0502020204030204" pitchFamily="34" charset="0"/>
              <a:buAutoNum type="arabicPeriod"/>
            </a:pPr>
            <a:r>
              <a:rPr lang="en-US" altLang="en-US" sz="1600">
                <a:solidFill>
                  <a:schemeClr val="tx1">
                    <a:lumMod val="75000"/>
                    <a:lumOff val="25000"/>
                  </a:schemeClr>
                </a:solidFill>
                <a:latin typeface="+mn-lt"/>
              </a:rPr>
              <a:t>Inicio Próximo</a:t>
            </a: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TODAS las </a:t>
            </a:r>
            <a:r>
              <a:rPr lang="en-US" altLang="en-US" sz="1600" i="1">
                <a:solidFill>
                  <a:schemeClr val="tx1">
                    <a:lumMod val="75000"/>
                    <a:lumOff val="25000"/>
                  </a:schemeClr>
                </a:solidFill>
                <a:latin typeface="+mn-lt"/>
              </a:rPr>
              <a:t>actividades precedentes </a:t>
            </a:r>
            <a:r>
              <a:rPr lang="en-US" altLang="en-US" sz="1600">
                <a:solidFill>
                  <a:schemeClr val="tx1">
                    <a:lumMod val="75000"/>
                    <a:lumOff val="25000"/>
                  </a:schemeClr>
                </a:solidFill>
                <a:latin typeface="+mn-lt"/>
              </a:rPr>
              <a:t> deben estar completadas antes de que la siguiente actividad pueda iniciarse. Es el tiempo más temprano en el que una actividad pueda iniciarse.</a:t>
            </a:r>
          </a:p>
          <a:p>
            <a:pPr>
              <a:lnSpc>
                <a:spcPct val="90000"/>
              </a:lnSpc>
              <a:spcBef>
                <a:spcPct val="0"/>
              </a:spcBef>
              <a:spcAft>
                <a:spcPts val="600"/>
              </a:spcAft>
              <a:buClr>
                <a:schemeClr val="accent1"/>
              </a:buClr>
              <a:buFont typeface="Calibri" panose="020F0502020204030204" pitchFamily="34" charset="0"/>
              <a:buNone/>
            </a:pPr>
            <a:endParaRPr lang="en-US" altLang="en-US" sz="160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IP(actividad) = TP (evento en que comienza)</a:t>
            </a:r>
          </a:p>
          <a:p>
            <a:pPr>
              <a:lnSpc>
                <a:spcPct val="90000"/>
              </a:lnSpc>
              <a:spcBef>
                <a:spcPct val="0"/>
              </a:spcBef>
              <a:spcAft>
                <a:spcPts val="600"/>
              </a:spcAft>
              <a:buClr>
                <a:schemeClr val="accent1"/>
              </a:buClr>
              <a:buFont typeface="Calibri" panose="020F0502020204030204" pitchFamily="34" charset="0"/>
              <a:buNone/>
            </a:pPr>
            <a:endParaRPr lang="en-US" altLang="en-US" sz="160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AutoNum type="arabicPeriod" startAt="2"/>
            </a:pPr>
            <a:r>
              <a:rPr lang="en-US" altLang="en-US" sz="1600">
                <a:solidFill>
                  <a:schemeClr val="tx1">
                    <a:lumMod val="75000"/>
                    <a:lumOff val="25000"/>
                  </a:schemeClr>
                </a:solidFill>
                <a:latin typeface="+mn-lt"/>
              </a:rPr>
              <a:t>Terminación Próxima</a:t>
            </a: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TP(actividad) = IP + duración</a:t>
            </a:r>
          </a:p>
          <a:p>
            <a:pPr>
              <a:lnSpc>
                <a:spcPct val="90000"/>
              </a:lnSpc>
              <a:spcBef>
                <a:spcPct val="0"/>
              </a:spcBef>
              <a:spcAft>
                <a:spcPts val="600"/>
              </a:spcAft>
              <a:buClr>
                <a:schemeClr val="accent1"/>
              </a:buClr>
              <a:buFont typeface="Calibri" panose="020F0502020204030204" pitchFamily="34" charset="0"/>
              <a:buAutoNum type="arabicPeriod" startAt="3"/>
            </a:pPr>
            <a:r>
              <a:rPr lang="en-US" altLang="en-US" sz="1600">
                <a:solidFill>
                  <a:schemeClr val="tx1">
                    <a:lumMod val="75000"/>
                    <a:lumOff val="25000"/>
                  </a:schemeClr>
                </a:solidFill>
                <a:latin typeface="+mn-lt"/>
              </a:rPr>
              <a:t>Terminación Lejana</a:t>
            </a: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TL(actividad) = TL (evento en que termina)</a:t>
            </a:r>
          </a:p>
          <a:p>
            <a:pPr>
              <a:lnSpc>
                <a:spcPct val="90000"/>
              </a:lnSpc>
              <a:spcBef>
                <a:spcPct val="0"/>
              </a:spcBef>
              <a:spcAft>
                <a:spcPts val="600"/>
              </a:spcAft>
              <a:buClr>
                <a:schemeClr val="accent1"/>
              </a:buClr>
              <a:buFont typeface="Calibri" panose="020F0502020204030204" pitchFamily="34" charset="0"/>
              <a:buAutoNum type="arabicPeriod" startAt="4"/>
            </a:pPr>
            <a:r>
              <a:rPr lang="en-US" altLang="en-US" sz="1600">
                <a:solidFill>
                  <a:schemeClr val="tx1">
                    <a:lumMod val="75000"/>
                    <a:lumOff val="25000"/>
                  </a:schemeClr>
                </a:solidFill>
                <a:latin typeface="+mn-lt"/>
              </a:rPr>
              <a:t>Inicio Lejano</a:t>
            </a: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TODAS las </a:t>
            </a:r>
            <a:r>
              <a:rPr lang="en-US" altLang="en-US" sz="1600" i="1">
                <a:solidFill>
                  <a:schemeClr val="tx1">
                    <a:lumMod val="75000"/>
                    <a:lumOff val="25000"/>
                  </a:schemeClr>
                </a:solidFill>
                <a:latin typeface="+mn-lt"/>
              </a:rPr>
              <a:t>actividades siguientes</a:t>
            </a:r>
            <a:r>
              <a:rPr lang="en-US" altLang="en-US" sz="1600">
                <a:solidFill>
                  <a:schemeClr val="tx1">
                    <a:lumMod val="75000"/>
                    <a:lumOff val="25000"/>
                  </a:schemeClr>
                </a:solidFill>
                <a:latin typeface="+mn-lt"/>
              </a:rPr>
              <a:t> deben ser completadas sin atrasar al proyecto. Es el tiempo más tardío en el que una actividad puede iniciarse sin atrasar al proyecto.</a:t>
            </a:r>
          </a:p>
          <a:p>
            <a:pPr>
              <a:lnSpc>
                <a:spcPct val="90000"/>
              </a:lnSpc>
              <a:spcBef>
                <a:spcPct val="0"/>
              </a:spcBef>
              <a:spcAft>
                <a:spcPts val="600"/>
              </a:spcAft>
              <a:buClr>
                <a:schemeClr val="accent1"/>
              </a:buClr>
              <a:buFont typeface="Calibri" panose="020F0502020204030204" pitchFamily="34" charset="0"/>
              <a:buNone/>
            </a:pPr>
            <a:endParaRPr lang="en-US" altLang="en-US" sz="160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	IL(actividad) = TL (actividad) – duración</a:t>
            </a:r>
          </a:p>
          <a:p>
            <a:pPr>
              <a:lnSpc>
                <a:spcPct val="90000"/>
              </a:lnSpc>
              <a:spcBef>
                <a:spcPct val="0"/>
              </a:spcBef>
              <a:spcAft>
                <a:spcPts val="600"/>
              </a:spcAft>
              <a:buClr>
                <a:schemeClr val="accent1"/>
              </a:buClr>
              <a:buFont typeface="Calibri" panose="020F0502020204030204" pitchFamily="34" charset="0"/>
              <a:buNone/>
            </a:pPr>
            <a:endParaRPr lang="en-US" altLang="en-US" sz="1600">
              <a:solidFill>
                <a:schemeClr val="tx1">
                  <a:lumMod val="75000"/>
                  <a:lumOff val="25000"/>
                </a:schemeClr>
              </a:solidFill>
              <a:latin typeface="+mn-lt"/>
            </a:endParaRPr>
          </a:p>
          <a:p>
            <a:pPr>
              <a:lnSpc>
                <a:spcPct val="90000"/>
              </a:lnSpc>
              <a:spcBef>
                <a:spcPct val="0"/>
              </a:spcBef>
              <a:spcAft>
                <a:spcPts val="600"/>
              </a:spcAft>
              <a:buClr>
                <a:schemeClr val="accent1"/>
              </a:buClr>
              <a:buFont typeface="Calibri" panose="020F0502020204030204" pitchFamily="34" charset="0"/>
              <a:buNone/>
            </a:pPr>
            <a:r>
              <a:rPr lang="en-US" altLang="en-US" sz="1600">
                <a:solidFill>
                  <a:schemeClr val="tx1">
                    <a:lumMod val="75000"/>
                    <a:lumOff val="25000"/>
                  </a:schemeClr>
                </a:solidFill>
                <a:latin typeface="+mn-lt"/>
              </a:rPr>
              <a:t>Holgura = IL – IP = TL - TP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4" name="1 Título">
            <a:extLst>
              <a:ext uri="{FF2B5EF4-FFF2-40B4-BE49-F238E27FC236}">
                <a16:creationId xmlns:a16="http://schemas.microsoft.com/office/drawing/2014/main" id="{49ACE538-F5DD-49BC-9720-2C8FDD1CA455}"/>
              </a:ext>
            </a:extLst>
          </p:cNvPr>
          <p:cNvSpPr>
            <a:spLocks noGrp="1"/>
          </p:cNvSpPr>
          <p:nvPr>
            <p:ph type="title"/>
          </p:nvPr>
        </p:nvSpPr>
        <p:spPr>
          <a:xfrm>
            <a:off x="492370" y="516835"/>
            <a:ext cx="3084844" cy="5772840"/>
          </a:xfrm>
        </p:spPr>
        <p:txBody>
          <a:bodyPr anchor="ctr">
            <a:normAutofit/>
          </a:bodyPr>
          <a:lstStyle/>
          <a:p>
            <a:r>
              <a:rPr lang="es-AR" altLang="en-US" sz="3600">
                <a:solidFill>
                  <a:srgbClr val="FFFFFF"/>
                </a:solidFill>
              </a:rPr>
              <a:t>Modelos de redes</a:t>
            </a:r>
          </a:p>
        </p:txBody>
      </p:sp>
      <p:sp>
        <p:nvSpPr>
          <p:cNvPr id="77" name="Rectangle 76">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437" name="2 Marcador de contenido">
            <a:extLst>
              <a:ext uri="{FF2B5EF4-FFF2-40B4-BE49-F238E27FC236}">
                <a16:creationId xmlns:a16="http://schemas.microsoft.com/office/drawing/2014/main" id="{F09F5CBB-CDD5-0746-4050-C88FF2A2A1DE}"/>
              </a:ext>
            </a:extLst>
          </p:cNvPr>
          <p:cNvGraphicFramePr>
            <a:graphicFrameLocks noGrp="1"/>
          </p:cNvGraphicFramePr>
          <p:nvPr>
            <p:ph idx="1"/>
            <p:extLst>
              <p:ext uri="{D42A27DB-BD31-4B8C-83A1-F6EECF244321}">
                <p14:modId xmlns:p14="http://schemas.microsoft.com/office/powerpoint/2010/main" val="31344142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9D4C5DF-74B1-4E1A-B932-9C6E9B01F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9E69831-807B-400A-A7FD-B15B382E5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56A13B9F-3B18-4D69-804D-6B412ABFD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4CA4031-9BD3-4A66-ABBD-5F10EF30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6EF8CB3-3E4A-40F8-8911-722D7EC95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02" name="Rectangle 2">
            <a:extLst>
              <a:ext uri="{FF2B5EF4-FFF2-40B4-BE49-F238E27FC236}">
                <a16:creationId xmlns:a16="http://schemas.microsoft.com/office/drawing/2014/main" id="{457A0723-228F-4C16-944F-A67BE1F453D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altLang="en-US" sz="3600">
                <a:solidFill>
                  <a:srgbClr val="FFFFFF"/>
                </a:solidFill>
              </a:rPr>
              <a:t>Tiempo y holgura de las actividades</a:t>
            </a:r>
          </a:p>
        </p:txBody>
      </p:sp>
      <p:pic>
        <p:nvPicPr>
          <p:cNvPr id="153603" name="Picture 4">
            <a:extLst>
              <a:ext uri="{FF2B5EF4-FFF2-40B4-BE49-F238E27FC236}">
                <a16:creationId xmlns:a16="http://schemas.microsoft.com/office/drawing/2014/main" id="{6EE5BC18-F65E-438B-A4F9-AB105C935F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21"/>
          <a:stretch/>
        </p:blipFill>
        <p:spPr bwMode="auto">
          <a:xfrm>
            <a:off x="634275" y="677333"/>
            <a:ext cx="7710796" cy="38910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4" name="Picture 5">
            <a:extLst>
              <a:ext uri="{FF2B5EF4-FFF2-40B4-BE49-F238E27FC236}">
                <a16:creationId xmlns:a16="http://schemas.microsoft.com/office/drawing/2014/main" id="{8345A0BC-B990-4219-B8C7-4B44191E91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 r="5" b="5"/>
          <a:stretch/>
        </p:blipFill>
        <p:spPr bwMode="auto">
          <a:xfrm>
            <a:off x="8470900" y="677333"/>
            <a:ext cx="3081019" cy="38910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82">
            <a:extLst>
              <a:ext uri="{FF2B5EF4-FFF2-40B4-BE49-F238E27FC236}">
                <a16:creationId xmlns:a16="http://schemas.microsoft.com/office/drawing/2014/main" id="{E105A3BC-7229-4702-8E3A-936E37967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53602"/>
                                        </p:tgtEl>
                                        <p:attrNameLst>
                                          <p:attrName>style.visibility</p:attrName>
                                        </p:attrNameLst>
                                      </p:cBhvr>
                                      <p:to>
                                        <p:strVal val="visible"/>
                                      </p:to>
                                    </p:set>
                                    <p:animEffect transition="in" filter="fade">
                                      <p:cBhvr>
                                        <p:cTn id="7" dur="4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650" name="Rectangle 2">
            <a:extLst>
              <a:ext uri="{FF2B5EF4-FFF2-40B4-BE49-F238E27FC236}">
                <a16:creationId xmlns:a16="http://schemas.microsoft.com/office/drawing/2014/main" id="{83211B0E-E820-4333-9FEC-7F365992366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b="1">
                <a:solidFill>
                  <a:srgbClr val="FFFFFF"/>
                </a:solidFill>
              </a:rPr>
              <a:t>Técnicas de Gestión de Proyectos:</a:t>
            </a:r>
            <a:br>
              <a:rPr lang="en-US" altLang="en-US" sz="3600" b="1">
                <a:solidFill>
                  <a:srgbClr val="FFFFFF"/>
                </a:solidFill>
              </a:rPr>
            </a:br>
            <a:r>
              <a:rPr lang="en-US" altLang="en-US" sz="3600" b="1">
                <a:solidFill>
                  <a:srgbClr val="FFFFFF"/>
                </a:solidFill>
              </a:rPr>
              <a:t> PERT y CPM</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651" name="Rectangle 3">
            <a:extLst>
              <a:ext uri="{FF2B5EF4-FFF2-40B4-BE49-F238E27FC236}">
                <a16:creationId xmlns:a16="http://schemas.microsoft.com/office/drawing/2014/main" id="{3DD91ADA-38A9-42BB-B193-AFD7D4167492}"/>
              </a:ext>
            </a:extLst>
          </p:cNvPr>
          <p:cNvSpPr>
            <a:spLocks noGrp="1"/>
          </p:cNvSpPr>
          <p:nvPr>
            <p:ph type="body" sz="half" idx="1"/>
          </p:nvPr>
        </p:nvSpPr>
        <p:spPr>
          <a:xfrm>
            <a:off x="4742016" y="605896"/>
            <a:ext cx="6413663" cy="5646208"/>
          </a:xfrm>
        </p:spPr>
        <p:txBody>
          <a:bodyPr vert="horz" lIns="0" tIns="45720" rIns="0" bIns="45720" rtlCol="0" anchor="ctr">
            <a:normAutofit/>
          </a:bodyPr>
          <a:lstStyle/>
          <a:p>
            <a:r>
              <a:rPr lang="en-US" altLang="en-US"/>
              <a:t>PERT y CPM fueron desarrollados en la década de los cincuenta para ayudar a los Gerentes a </a:t>
            </a:r>
            <a:r>
              <a:rPr lang="en-US" altLang="en-US" b="1"/>
              <a:t>programar</a:t>
            </a:r>
            <a:r>
              <a:rPr lang="en-US" altLang="en-US"/>
              <a:t>, </a:t>
            </a:r>
            <a:r>
              <a:rPr lang="en-US" altLang="en-US" b="1"/>
              <a:t>monitorear</a:t>
            </a:r>
            <a:r>
              <a:rPr lang="en-US" altLang="en-US"/>
              <a:t> y </a:t>
            </a:r>
            <a:r>
              <a:rPr lang="en-US" altLang="en-US" b="1"/>
              <a:t>controlar</a:t>
            </a:r>
            <a:r>
              <a:rPr lang="en-US" altLang="en-US"/>
              <a:t> proyectos.</a:t>
            </a:r>
          </a:p>
          <a:p>
            <a:r>
              <a:rPr lang="en-US" altLang="en-US"/>
              <a:t>CPM apareció en 1957, como una herramienta desarrollada por J. E. Kelly de Remigton Rand y M. R. Walker de DuPont.</a:t>
            </a:r>
          </a:p>
          <a:p>
            <a:r>
              <a:rPr lang="en-US" altLang="en-US"/>
              <a:t> Independientemente PERT fue desarrollado en 1958 por la Marina de los EEUU.</a:t>
            </a:r>
          </a:p>
          <a:p>
            <a:r>
              <a:rPr lang="en-US" altLang="en-US"/>
              <a:t>PERT y CPM </a:t>
            </a:r>
            <a:r>
              <a:rPr lang="en-US" altLang="en-US" b="1"/>
              <a:t>difieren</a:t>
            </a:r>
            <a:r>
              <a:rPr lang="en-US" altLang="en-US"/>
              <a:t> un poco en terminología y en construcción de la red, pero sus </a:t>
            </a:r>
            <a:r>
              <a:rPr lang="en-US" altLang="en-US" b="1"/>
              <a:t>objetivos son comunes</a:t>
            </a:r>
            <a:r>
              <a:rPr lang="en-US" altLang="en-US"/>
              <a:t>. </a:t>
            </a:r>
          </a:p>
          <a:p>
            <a:r>
              <a:rPr lang="en-US" altLang="en-US"/>
              <a:t>El </a:t>
            </a:r>
            <a:r>
              <a:rPr lang="en-US" altLang="en-US" b="1"/>
              <a:t>análisis</a:t>
            </a:r>
            <a:r>
              <a:rPr lang="en-US" altLang="en-US"/>
              <a:t> usado en ambos modelos es muy </a:t>
            </a:r>
            <a:r>
              <a:rPr lang="en-US" altLang="en-US" b="1"/>
              <a:t>similar</a:t>
            </a:r>
            <a:r>
              <a:rPr lang="en-US" altLang="en-US"/>
              <a:t>.</a:t>
            </a:r>
          </a:p>
          <a:p>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A7C4115-E603-447D-A1A5-7AF1E972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1C38396-85C5-4DE1-BA50-52540B40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A67651E0-918D-4FEE-AA56-F9008358E9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99" name="Rectangle 2">
            <a:extLst>
              <a:ext uri="{FF2B5EF4-FFF2-40B4-BE49-F238E27FC236}">
                <a16:creationId xmlns:a16="http://schemas.microsoft.com/office/drawing/2014/main" id="{C5659934-29F7-406A-AD8D-C50F99DA83AE}"/>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3600" b="1" spc="-50">
                <a:solidFill>
                  <a:srgbClr val="FFFFFF"/>
                </a:solidFill>
                <a:latin typeface="+mj-lt"/>
                <a:ea typeface="+mj-ea"/>
                <a:cs typeface="+mj-cs"/>
              </a:rPr>
              <a:t>Técnicas de Gestión de Proyectos: PERT y CPM</a:t>
            </a:r>
          </a:p>
        </p:txBody>
      </p:sp>
      <p:sp>
        <p:nvSpPr>
          <p:cNvPr id="83" name="Rectangle 8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7701" name="Rectangle 3">
            <a:extLst>
              <a:ext uri="{FF2B5EF4-FFF2-40B4-BE49-F238E27FC236}">
                <a16:creationId xmlns:a16="http://schemas.microsoft.com/office/drawing/2014/main" id="{59868217-F94D-63A3-4E00-8379E5E83065}"/>
              </a:ext>
            </a:extLst>
          </p:cNvPr>
          <p:cNvGraphicFramePr/>
          <p:nvPr>
            <p:extLst>
              <p:ext uri="{D42A27DB-BD31-4B8C-83A1-F6EECF244321}">
                <p14:modId xmlns:p14="http://schemas.microsoft.com/office/powerpoint/2010/main" val="14483725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46" name="Rectangle 2">
            <a:extLst>
              <a:ext uri="{FF2B5EF4-FFF2-40B4-BE49-F238E27FC236}">
                <a16:creationId xmlns:a16="http://schemas.microsoft.com/office/drawing/2014/main" id="{39347438-1DC1-4450-A2E2-18097A3D0FC2}"/>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b="1">
                <a:solidFill>
                  <a:srgbClr val="FFFFFF"/>
                </a:solidFill>
              </a:rPr>
              <a:t>Técnicas de Gestión de Proyectos: PERT y CPM</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47" name="Rectangle 3">
            <a:extLst>
              <a:ext uri="{FF2B5EF4-FFF2-40B4-BE49-F238E27FC236}">
                <a16:creationId xmlns:a16="http://schemas.microsoft.com/office/drawing/2014/main" id="{8517D953-6B53-45A5-B1F6-53A6874E4984}"/>
              </a:ext>
            </a:extLst>
          </p:cNvPr>
          <p:cNvSpPr>
            <a:spLocks noGrp="1"/>
          </p:cNvSpPr>
          <p:nvPr>
            <p:ph type="body" sz="half" idx="1"/>
          </p:nvPr>
        </p:nvSpPr>
        <p:spPr>
          <a:xfrm>
            <a:off x="4742016" y="605896"/>
            <a:ext cx="6413663" cy="5646208"/>
          </a:xfrm>
        </p:spPr>
        <p:txBody>
          <a:bodyPr vert="horz" lIns="0" tIns="45720" rIns="0" bIns="45720" rtlCol="0" anchor="ctr">
            <a:normAutofit/>
          </a:bodyPr>
          <a:lstStyle/>
          <a:p>
            <a:pPr marL="381000" indent="-381000">
              <a:buFont typeface="Calibri" panose="020F0502020204030204" pitchFamily="34" charset="0"/>
              <a:buAutoNum type="arabicPeriod"/>
            </a:pPr>
            <a:r>
              <a:rPr lang="en-US" altLang="en-US"/>
              <a:t>¿</a:t>
            </a:r>
            <a:r>
              <a:rPr lang="en-US" altLang="en-US" b="1"/>
              <a:t>Cuándo</a:t>
            </a:r>
            <a:r>
              <a:rPr lang="en-US" altLang="en-US"/>
              <a:t> concluirá el proyecto?.</a:t>
            </a:r>
          </a:p>
          <a:p>
            <a:pPr marL="381000" indent="-381000">
              <a:buFont typeface="Calibri" panose="020F0502020204030204" pitchFamily="34" charset="0"/>
              <a:buAutoNum type="arabicPeriod"/>
            </a:pPr>
            <a:r>
              <a:rPr lang="en-US" altLang="en-US"/>
              <a:t>¿Cuál es la </a:t>
            </a:r>
            <a:r>
              <a:rPr lang="en-US" altLang="en-US" b="1"/>
              <a:t>probabilidad </a:t>
            </a:r>
            <a:r>
              <a:rPr lang="en-US" altLang="en-US"/>
              <a:t>de que </a:t>
            </a:r>
            <a:r>
              <a:rPr lang="en-US" altLang="en-US" b="1"/>
              <a:t>concluya a tiempo</a:t>
            </a:r>
            <a:r>
              <a:rPr lang="en-US" altLang="en-US"/>
              <a:t>?</a:t>
            </a:r>
          </a:p>
          <a:p>
            <a:pPr marL="381000" indent="-381000">
              <a:buFont typeface="Calibri" panose="020F0502020204030204" pitchFamily="34" charset="0"/>
              <a:buAutoNum type="arabicPeriod"/>
            </a:pPr>
            <a:r>
              <a:rPr lang="en-US" altLang="en-US"/>
              <a:t>¿Cuáles son las </a:t>
            </a:r>
            <a:r>
              <a:rPr lang="en-US" altLang="en-US" b="1"/>
              <a:t>actividades críticas</a:t>
            </a:r>
            <a:r>
              <a:rPr lang="en-US" altLang="en-US"/>
              <a:t>?</a:t>
            </a:r>
          </a:p>
          <a:p>
            <a:pPr marL="381000" indent="-381000">
              <a:buFont typeface="Calibri" panose="020F0502020204030204" pitchFamily="34" charset="0"/>
              <a:buAutoNum type="arabicPeriod"/>
            </a:pPr>
            <a:r>
              <a:rPr lang="en-US" altLang="en-US"/>
              <a:t>¿Cuáles son las </a:t>
            </a:r>
            <a:r>
              <a:rPr lang="en-US" altLang="en-US" b="1"/>
              <a:t>actividades con holgura</a:t>
            </a:r>
            <a:r>
              <a:rPr lang="en-US" altLang="en-US"/>
              <a:t>?</a:t>
            </a:r>
          </a:p>
          <a:p>
            <a:pPr marL="381000" indent="-381000">
              <a:buFont typeface="Calibri" panose="020F0502020204030204" pitchFamily="34" charset="0"/>
              <a:buAutoNum type="arabicPeriod"/>
            </a:pPr>
            <a:r>
              <a:rPr lang="en-US" altLang="en-US"/>
              <a:t>¿Está el proyecto </a:t>
            </a:r>
            <a:r>
              <a:rPr lang="en-US" altLang="en-US" b="1"/>
              <a:t>dentro de lo programado</a:t>
            </a:r>
            <a:r>
              <a:rPr lang="en-US" altLang="en-US"/>
              <a:t>?</a:t>
            </a:r>
          </a:p>
          <a:p>
            <a:pPr marL="381000" indent="-381000">
              <a:buFont typeface="Calibri" panose="020F0502020204030204" pitchFamily="34" charset="0"/>
              <a:buAutoNum type="arabicPeriod"/>
            </a:pPr>
            <a:r>
              <a:rPr lang="en-US" altLang="en-US"/>
              <a:t>¿Está el proyecto </a:t>
            </a:r>
            <a:r>
              <a:rPr lang="en-US" altLang="en-US" b="1"/>
              <a:t>dentro del presupuesto</a:t>
            </a:r>
            <a:r>
              <a:rPr lang="en-US" altLang="en-US"/>
              <a:t>?</a:t>
            </a:r>
          </a:p>
          <a:p>
            <a:pPr marL="381000" indent="-381000">
              <a:buFont typeface="Calibri" panose="020F0502020204030204" pitchFamily="34" charset="0"/>
              <a:buAutoNum type="arabicPeriod"/>
            </a:pPr>
            <a:r>
              <a:rPr lang="en-US" altLang="en-US"/>
              <a:t>¿Hay </a:t>
            </a:r>
            <a:r>
              <a:rPr lang="en-US" altLang="en-US" b="1"/>
              <a:t>suficientes recursos disponibles</a:t>
            </a:r>
            <a:r>
              <a:rPr lang="en-US" altLang="en-US"/>
              <a:t> para concluir el proyecto a tiempo?</a:t>
            </a:r>
          </a:p>
          <a:p>
            <a:pPr marL="381000" indent="-381000">
              <a:buFont typeface="Calibri" panose="020F0502020204030204" pitchFamily="34" charset="0"/>
              <a:buAutoNum type="arabicPeriod"/>
            </a:pPr>
            <a:r>
              <a:rPr lang="en-US" altLang="en-US"/>
              <a:t>Si queremos abreviar el tiempo, ¿</a:t>
            </a:r>
            <a:r>
              <a:rPr lang="en-US" altLang="en-US" b="1"/>
              <a:t>cómo hacerlo al menor costo</a:t>
            </a:r>
            <a:r>
              <a:rPr lang="en-US" altLang="en-US"/>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A7C4115-E603-447D-A1A5-7AF1E972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1C38396-85C5-4DE1-BA50-52540B40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A67651E0-918D-4FEE-AA56-F9008358E9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94" name="Rectangle 2">
            <a:extLst>
              <a:ext uri="{FF2B5EF4-FFF2-40B4-BE49-F238E27FC236}">
                <a16:creationId xmlns:a16="http://schemas.microsoft.com/office/drawing/2014/main" id="{3D288F2C-2907-4C50-837B-552185A7BBA2}"/>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altLang="en-US" sz="3600" b="1">
                <a:solidFill>
                  <a:srgbClr val="FFFFFF"/>
                </a:solidFill>
              </a:rPr>
              <a:t>Observaciones</a:t>
            </a:r>
          </a:p>
        </p:txBody>
      </p:sp>
      <p:sp>
        <p:nvSpPr>
          <p:cNvPr id="83" name="Rectangle 8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1797" name="Rectangle 3">
            <a:extLst>
              <a:ext uri="{FF2B5EF4-FFF2-40B4-BE49-F238E27FC236}">
                <a16:creationId xmlns:a16="http://schemas.microsoft.com/office/drawing/2014/main" id="{F3F816FA-0EA3-3923-72FD-231991F118D3}"/>
              </a:ext>
            </a:extLst>
          </p:cNvPr>
          <p:cNvGraphicFramePr/>
          <p:nvPr>
            <p:extLst>
              <p:ext uri="{D42A27DB-BD31-4B8C-83A1-F6EECF244321}">
                <p14:modId xmlns:p14="http://schemas.microsoft.com/office/powerpoint/2010/main" val="43403488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6">
            <a:extLst>
              <a:ext uri="{FF2B5EF4-FFF2-40B4-BE49-F238E27FC236}">
                <a16:creationId xmlns:a16="http://schemas.microsoft.com/office/drawing/2014/main" id="{577B655F-503A-49C4-B436-0A1D81A2166E}"/>
              </a:ext>
            </a:extLst>
          </p:cNvPr>
          <p:cNvSpPr txBox="1">
            <a:spLocks noChangeArrowheads="1"/>
          </p:cNvSpPr>
          <p:nvPr/>
        </p:nvSpPr>
        <p:spPr bwMode="auto">
          <a:xfrm>
            <a:off x="1371600" y="836614"/>
            <a:ext cx="8092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2400" b="1" dirty="0">
                <a:solidFill>
                  <a:srgbClr val="990033"/>
                </a:solidFill>
                <a:latin typeface="LibertyD"/>
              </a:rPr>
              <a:t>MÉTODO DEL CAMINO CRÍTICO (CPM) - Etapas</a:t>
            </a:r>
            <a:r>
              <a:rPr lang="es-ES" altLang="en-US" sz="2400" b="1" dirty="0">
                <a:solidFill>
                  <a:srgbClr val="990033"/>
                </a:solidFill>
                <a:latin typeface="LibertyD"/>
              </a:rPr>
              <a:t> </a:t>
            </a:r>
            <a:endParaRPr lang="es-ES" altLang="en-US" sz="2400" b="1" dirty="0">
              <a:latin typeface="Arial" panose="020B0604020202020204" pitchFamily="34" charset="0"/>
            </a:endParaRPr>
          </a:p>
        </p:txBody>
      </p:sp>
      <p:sp>
        <p:nvSpPr>
          <p:cNvPr id="163843" name="Text Box 5">
            <a:extLst>
              <a:ext uri="{FF2B5EF4-FFF2-40B4-BE49-F238E27FC236}">
                <a16:creationId xmlns:a16="http://schemas.microsoft.com/office/drawing/2014/main" id="{868281B2-CC0D-4838-B8B5-3C4C9C35F4F4}"/>
              </a:ext>
            </a:extLst>
          </p:cNvPr>
          <p:cNvSpPr txBox="1">
            <a:spLocks noChangeArrowheads="1"/>
          </p:cNvSpPr>
          <p:nvPr/>
        </p:nvSpPr>
        <p:spPr bwMode="auto">
          <a:xfrm>
            <a:off x="1267461" y="1922464"/>
            <a:ext cx="77771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2200" dirty="0">
                <a:latin typeface="BenguiatGot Bk BT"/>
              </a:rPr>
              <a:t>1.- Dibujar el grafo que muestre la secuencia de las distintas actividades. </a:t>
            </a:r>
            <a:endParaRPr lang="es-ES" altLang="en-US" sz="2200" dirty="0">
              <a:latin typeface="Arial" panose="020B0604020202020204" pitchFamily="34" charset="0"/>
            </a:endParaRPr>
          </a:p>
          <a:p>
            <a:pPr eaLnBrk="1" hangingPunct="1">
              <a:spcBef>
                <a:spcPct val="0"/>
              </a:spcBef>
              <a:buClrTx/>
              <a:buFontTx/>
              <a:buNone/>
            </a:pPr>
            <a:r>
              <a:rPr lang="es-ES" altLang="en-US" sz="2200" dirty="0">
                <a:latin typeface="BenguiatGot Bk BT"/>
              </a:rPr>
              <a:t>2.- Calcular los tiempos de cada actividad. </a:t>
            </a:r>
            <a:endParaRPr lang="es-ES" altLang="en-US" sz="2200" dirty="0">
              <a:latin typeface="Arial" panose="020B0604020202020204" pitchFamily="34" charset="0"/>
            </a:endParaRPr>
          </a:p>
          <a:p>
            <a:pPr eaLnBrk="1" hangingPunct="1">
              <a:spcBef>
                <a:spcPct val="0"/>
              </a:spcBef>
              <a:buClrTx/>
              <a:buFontTx/>
              <a:buNone/>
            </a:pPr>
            <a:r>
              <a:rPr lang="es-ES" altLang="en-US" sz="2200" dirty="0">
                <a:latin typeface="BenguiatGot Bk BT"/>
              </a:rPr>
              <a:t>3.- Calcular la holgura de cada actividad. </a:t>
            </a:r>
            <a:endParaRPr lang="es-ES" altLang="en-US" sz="2200" dirty="0">
              <a:latin typeface="Arial" panose="020B0604020202020204" pitchFamily="34" charset="0"/>
            </a:endParaRPr>
          </a:p>
          <a:p>
            <a:pPr eaLnBrk="1" hangingPunct="1">
              <a:spcBef>
                <a:spcPct val="0"/>
              </a:spcBef>
              <a:buClrTx/>
              <a:buFontTx/>
              <a:buNone/>
            </a:pPr>
            <a:r>
              <a:rPr lang="es-ES" altLang="en-US" sz="2200" dirty="0">
                <a:latin typeface="BenguiatGot Bk BT"/>
              </a:rPr>
              <a:t>4.- Determinar el camino o caminos críticos.</a:t>
            </a:r>
            <a:endParaRPr lang="es-ES" altLang="en-US" sz="2200" dirty="0">
              <a:latin typeface="Arial" panose="020B0604020202020204" pitchFamily="34" charset="0"/>
            </a:endParaRPr>
          </a:p>
        </p:txBody>
      </p:sp>
      <p:sp>
        <p:nvSpPr>
          <p:cNvPr id="21506" name="Rectangle 2">
            <a:extLst>
              <a:ext uri="{FF2B5EF4-FFF2-40B4-BE49-F238E27FC236}">
                <a16:creationId xmlns:a16="http://schemas.microsoft.com/office/drawing/2014/main" id="{89A0C3D0-3C1C-4644-8168-CED8D8F42FAB}"/>
              </a:ext>
            </a:extLst>
          </p:cNvPr>
          <p:cNvSpPr>
            <a:spLocks noChangeArrowheads="1"/>
          </p:cNvSpPr>
          <p:nvPr/>
        </p:nvSpPr>
        <p:spPr bwMode="auto">
          <a:xfrm>
            <a:off x="8904288" y="1341439"/>
            <a:ext cx="1377950" cy="346075"/>
          </a:xfrm>
          <a:prstGeom prst="rect">
            <a:avLst/>
          </a:prstGeom>
          <a:noFill/>
          <a:ln w="9525">
            <a:noFill/>
            <a:miter lim="800000"/>
            <a:headEnd/>
            <a:tailEnd/>
          </a:ln>
          <a:effectLst/>
        </p:spPr>
        <p:txBody>
          <a:bodyPr/>
          <a:lstStyle/>
          <a:p>
            <a:pPr algn="r" eaLnBrk="1" hangingPunct="1">
              <a:defRPr/>
            </a:pPr>
            <a:r>
              <a:rPr lang="es-ES_tradnl" sz="500">
                <a:solidFill>
                  <a:schemeClr val="bg1"/>
                </a:solidFill>
                <a:effectLst>
                  <a:outerShdw blurRad="38100" dist="38100" dir="2700000" algn="tl">
                    <a:srgbClr val="C0C0C0"/>
                  </a:outerShdw>
                </a:effectLst>
                <a:latin typeface="Verdana" pitchFamily="34" charset="0"/>
              </a:rPr>
              <a:t>Método del camino crítico (CPM)</a:t>
            </a:r>
            <a:r>
              <a:rPr lang="es-ES" sz="500">
                <a:solidFill>
                  <a:schemeClr val="bg1"/>
                </a:solidFill>
                <a:effectLst>
                  <a:outerShdw blurRad="38100" dist="38100" dir="2700000" algn="tl">
                    <a:srgbClr val="C0C0C0"/>
                  </a:outerShdw>
                </a:effectLst>
                <a:latin typeface="Verdana" pitchFamily="34" charset="0"/>
              </a:rPr>
              <a:t> </a:t>
            </a:r>
            <a:endParaRPr lang="es-ES" sz="2800">
              <a:solidFill>
                <a:srgbClr val="1881FF"/>
              </a:solidFill>
              <a:effectLst>
                <a:outerShdw blurRad="38100" dist="38100" dir="2700000" algn="tl">
                  <a:srgbClr val="C0C0C0"/>
                </a:outerShdw>
              </a:effectLst>
              <a:latin typeface="Verdana" pitchFamily="34" charset="0"/>
            </a:endParaRPr>
          </a:p>
        </p:txBody>
      </p:sp>
      <p:pic>
        <p:nvPicPr>
          <p:cNvPr id="163847" name="Picture 7">
            <a:extLst>
              <a:ext uri="{FF2B5EF4-FFF2-40B4-BE49-F238E27FC236}">
                <a16:creationId xmlns:a16="http://schemas.microsoft.com/office/drawing/2014/main" id="{121F72F5-1C84-42F9-8164-6C8D59696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13" y="2686050"/>
            <a:ext cx="3733584" cy="333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A7C4115-E603-447D-A1A5-7AF1E972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1C38396-85C5-4DE1-BA50-52540B40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A67651E0-918D-4FEE-AA56-F9008358E9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90" name="Rectangle 2">
            <a:extLst>
              <a:ext uri="{FF2B5EF4-FFF2-40B4-BE49-F238E27FC236}">
                <a16:creationId xmlns:a16="http://schemas.microsoft.com/office/drawing/2014/main" id="{2803B865-F391-4574-95D1-46A0C81F6487}"/>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altLang="en-US" sz="3300" b="1">
                <a:solidFill>
                  <a:srgbClr val="FFFFFF"/>
                </a:solidFill>
              </a:rPr>
              <a:t>PERT: USO DE REDES PROBABILISTICAS</a:t>
            </a:r>
            <a:br>
              <a:rPr lang="en-US" altLang="en-US" sz="3300" b="1">
                <a:solidFill>
                  <a:srgbClr val="FFFFFF"/>
                </a:solidFill>
              </a:rPr>
            </a:br>
            <a:r>
              <a:rPr lang="en-US" altLang="en-US" sz="3300" b="1">
                <a:solidFill>
                  <a:srgbClr val="FFFFFF"/>
                </a:solidFill>
              </a:rPr>
              <a:t>Tiempos Estimados en PERT</a:t>
            </a:r>
          </a:p>
        </p:txBody>
      </p:sp>
      <p:sp>
        <p:nvSpPr>
          <p:cNvPr id="83" name="Rectangle 8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5893" name="Rectangle 3">
            <a:extLst>
              <a:ext uri="{FF2B5EF4-FFF2-40B4-BE49-F238E27FC236}">
                <a16:creationId xmlns:a16="http://schemas.microsoft.com/office/drawing/2014/main" id="{1C34BEEA-0C4A-9FCA-9A59-69C4D8583CF8}"/>
              </a:ext>
            </a:extLst>
          </p:cNvPr>
          <p:cNvGraphicFramePr/>
          <p:nvPr>
            <p:extLst>
              <p:ext uri="{D42A27DB-BD31-4B8C-83A1-F6EECF244321}">
                <p14:modId xmlns:p14="http://schemas.microsoft.com/office/powerpoint/2010/main" val="10082698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15">
            <a:extLst>
              <a:ext uri="{FF2B5EF4-FFF2-40B4-BE49-F238E27FC236}">
                <a16:creationId xmlns:a16="http://schemas.microsoft.com/office/drawing/2014/main" id="{24B6422A-A490-4756-B304-C763F19146C5}"/>
              </a:ext>
            </a:extLst>
          </p:cNvPr>
          <p:cNvSpPr txBox="1">
            <a:spLocks noChangeArrowheads="1"/>
          </p:cNvSpPr>
          <p:nvPr/>
        </p:nvSpPr>
        <p:spPr bwMode="auto">
          <a:xfrm>
            <a:off x="4154488" y="561975"/>
            <a:ext cx="2457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b="1">
                <a:solidFill>
                  <a:srgbClr val="990033"/>
                </a:solidFill>
                <a:latin typeface="LibertyD"/>
              </a:rPr>
              <a:t>MÉTODO PERT</a:t>
            </a:r>
            <a:r>
              <a:rPr lang="es-ES" altLang="en-US" b="1">
                <a:solidFill>
                  <a:srgbClr val="990033"/>
                </a:solidFill>
                <a:latin typeface="LibertyD"/>
              </a:rPr>
              <a:t> </a:t>
            </a:r>
            <a:endParaRPr lang="es-ES" altLang="en-US" b="1">
              <a:latin typeface="Arial" panose="020B0604020202020204" pitchFamily="34" charset="0"/>
            </a:endParaRPr>
          </a:p>
        </p:txBody>
      </p:sp>
      <p:sp>
        <p:nvSpPr>
          <p:cNvPr id="167939" name="Rectangle 14">
            <a:extLst>
              <a:ext uri="{FF2B5EF4-FFF2-40B4-BE49-F238E27FC236}">
                <a16:creationId xmlns:a16="http://schemas.microsoft.com/office/drawing/2014/main" id="{37F61328-9C9B-4782-918D-F94A6854AE5B}"/>
              </a:ext>
            </a:extLst>
          </p:cNvPr>
          <p:cNvSpPr>
            <a:spLocks noChangeArrowheads="1"/>
          </p:cNvSpPr>
          <p:nvPr/>
        </p:nvSpPr>
        <p:spPr bwMode="auto">
          <a:xfrm>
            <a:off x="4076701" y="2238375"/>
            <a:ext cx="220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2000">
                <a:solidFill>
                  <a:schemeClr val="accent2"/>
                </a:solidFill>
                <a:latin typeface="Georgia" panose="02040502050405020303" pitchFamily="18" charset="0"/>
              </a:rPr>
              <a:t>Tiempo pesimista</a:t>
            </a:r>
            <a:endParaRPr lang="es-ES" altLang="en-US" sz="2000">
              <a:latin typeface="Arial" panose="020B0604020202020204" pitchFamily="34" charset="0"/>
            </a:endParaRPr>
          </a:p>
        </p:txBody>
      </p:sp>
      <p:sp>
        <p:nvSpPr>
          <p:cNvPr id="167940" name="Rectangle 13">
            <a:extLst>
              <a:ext uri="{FF2B5EF4-FFF2-40B4-BE49-F238E27FC236}">
                <a16:creationId xmlns:a16="http://schemas.microsoft.com/office/drawing/2014/main" id="{1DE094C1-D50F-4EB5-9DF6-4DA819B2E9C4}"/>
              </a:ext>
            </a:extLst>
          </p:cNvPr>
          <p:cNvSpPr>
            <a:spLocks noChangeArrowheads="1"/>
          </p:cNvSpPr>
          <p:nvPr/>
        </p:nvSpPr>
        <p:spPr bwMode="auto">
          <a:xfrm>
            <a:off x="4076701" y="2665413"/>
            <a:ext cx="373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2000">
                <a:solidFill>
                  <a:schemeClr val="accent2"/>
                </a:solidFill>
                <a:latin typeface="Georgia" panose="02040502050405020303" pitchFamily="18" charset="0"/>
              </a:rPr>
              <a:t>Tiempo normal o más probable</a:t>
            </a:r>
            <a:endParaRPr lang="es-ES" altLang="en-US" sz="2000">
              <a:latin typeface="Arial" panose="020B0604020202020204" pitchFamily="34" charset="0"/>
            </a:endParaRPr>
          </a:p>
        </p:txBody>
      </p:sp>
      <p:sp>
        <p:nvSpPr>
          <p:cNvPr id="167941" name="Rectangle 12">
            <a:extLst>
              <a:ext uri="{FF2B5EF4-FFF2-40B4-BE49-F238E27FC236}">
                <a16:creationId xmlns:a16="http://schemas.microsoft.com/office/drawing/2014/main" id="{85437317-DE7D-4EDC-B41A-20C343972F06}"/>
              </a:ext>
            </a:extLst>
          </p:cNvPr>
          <p:cNvSpPr>
            <a:spLocks noChangeArrowheads="1"/>
          </p:cNvSpPr>
          <p:nvPr/>
        </p:nvSpPr>
        <p:spPr bwMode="auto">
          <a:xfrm>
            <a:off x="4076701" y="3092450"/>
            <a:ext cx="210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solidFill>
                  <a:schemeClr val="accent2"/>
                </a:solidFill>
                <a:latin typeface="Georgia" panose="02040502050405020303" pitchFamily="18" charset="0"/>
              </a:rPr>
              <a:t>Tiempo </a:t>
            </a:r>
            <a:r>
              <a:rPr lang="es-ES" altLang="en-US" sz="2000">
                <a:solidFill>
                  <a:schemeClr val="accent2"/>
                </a:solidFill>
                <a:latin typeface="Georgia" panose="02040502050405020303" pitchFamily="18" charset="0"/>
              </a:rPr>
              <a:t>optimista</a:t>
            </a:r>
            <a:endParaRPr lang="es-ES" altLang="en-US" sz="2000">
              <a:latin typeface="Arial" panose="020B0604020202020204" pitchFamily="34" charset="0"/>
            </a:endParaRPr>
          </a:p>
        </p:txBody>
      </p:sp>
      <p:sp>
        <p:nvSpPr>
          <p:cNvPr id="167942" name="Text Box 11">
            <a:extLst>
              <a:ext uri="{FF2B5EF4-FFF2-40B4-BE49-F238E27FC236}">
                <a16:creationId xmlns:a16="http://schemas.microsoft.com/office/drawing/2014/main" id="{22B19C61-5AC9-450A-9918-E7AD1573D5F7}"/>
              </a:ext>
            </a:extLst>
          </p:cNvPr>
          <p:cNvSpPr txBox="1">
            <a:spLocks noChangeArrowheads="1"/>
          </p:cNvSpPr>
          <p:nvPr/>
        </p:nvSpPr>
        <p:spPr bwMode="auto">
          <a:xfrm>
            <a:off x="2424114" y="1697039"/>
            <a:ext cx="27110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_tradnl" altLang="en-US" sz="2200">
                <a:solidFill>
                  <a:srgbClr val="006600"/>
                </a:solidFill>
                <a:latin typeface="BenguiatGot Bk BT"/>
              </a:rPr>
              <a:t>Duraciones aleatorias</a:t>
            </a:r>
            <a:r>
              <a:rPr lang="es-ES" altLang="en-US" sz="2200">
                <a:solidFill>
                  <a:srgbClr val="006600"/>
                </a:solidFill>
                <a:latin typeface="BenguiatGot Bk BT"/>
              </a:rPr>
              <a:t> </a:t>
            </a:r>
            <a:endParaRPr lang="es-ES" altLang="en-US" sz="2200">
              <a:latin typeface="Arial" panose="020B0604020202020204" pitchFamily="34" charset="0"/>
            </a:endParaRPr>
          </a:p>
        </p:txBody>
      </p:sp>
      <p:cxnSp>
        <p:nvCxnSpPr>
          <p:cNvPr id="167943" name="AutoShape 10">
            <a:extLst>
              <a:ext uri="{FF2B5EF4-FFF2-40B4-BE49-F238E27FC236}">
                <a16:creationId xmlns:a16="http://schemas.microsoft.com/office/drawing/2014/main" id="{725B3E4C-AEF9-4D03-8593-4A5FF6830223}"/>
              </a:ext>
            </a:extLst>
          </p:cNvPr>
          <p:cNvCxnSpPr>
            <a:cxnSpLocks noChangeShapeType="1"/>
          </p:cNvCxnSpPr>
          <p:nvPr/>
        </p:nvCxnSpPr>
        <p:spPr bwMode="auto">
          <a:xfrm>
            <a:off x="3738564" y="2093914"/>
            <a:ext cx="338137" cy="312737"/>
          </a:xfrm>
          <a:prstGeom prst="bentConnector3">
            <a:avLst>
              <a:gd name="adj1" fmla="val 49764"/>
            </a:avLst>
          </a:prstGeom>
          <a:noFill/>
          <a:ln w="19050">
            <a:solidFill>
              <a:srgbClr val="990033"/>
            </a:solidFill>
            <a:miter lim="800000"/>
            <a:headEnd/>
            <a:tailEnd type="triangle" w="med" len="med"/>
          </a:ln>
          <a:extLst>
            <a:ext uri="{909E8E84-426E-40DD-AFC4-6F175D3DCCD1}">
              <a14:hiddenFill xmlns:a14="http://schemas.microsoft.com/office/drawing/2010/main">
                <a:noFill/>
              </a14:hiddenFill>
            </a:ext>
          </a:extLst>
        </p:spPr>
      </p:cxnSp>
      <p:cxnSp>
        <p:nvCxnSpPr>
          <p:cNvPr id="167944" name="AutoShape 9">
            <a:extLst>
              <a:ext uri="{FF2B5EF4-FFF2-40B4-BE49-F238E27FC236}">
                <a16:creationId xmlns:a16="http://schemas.microsoft.com/office/drawing/2014/main" id="{7F200E05-0D69-431A-9272-D03A01538A32}"/>
              </a:ext>
            </a:extLst>
          </p:cNvPr>
          <p:cNvCxnSpPr>
            <a:cxnSpLocks noChangeShapeType="1"/>
          </p:cNvCxnSpPr>
          <p:nvPr/>
        </p:nvCxnSpPr>
        <p:spPr bwMode="auto">
          <a:xfrm rot="16200000" flipH="1">
            <a:off x="3537745" y="2294733"/>
            <a:ext cx="739775" cy="338137"/>
          </a:xfrm>
          <a:prstGeom prst="bentConnector3">
            <a:avLst>
              <a:gd name="adj1" fmla="val 99782"/>
            </a:avLst>
          </a:prstGeom>
          <a:noFill/>
          <a:ln w="19050">
            <a:solidFill>
              <a:srgbClr val="990033"/>
            </a:solidFill>
            <a:miter lim="800000"/>
            <a:headEnd/>
            <a:tailEnd type="triangle" w="med" len="med"/>
          </a:ln>
          <a:extLst>
            <a:ext uri="{909E8E84-426E-40DD-AFC4-6F175D3DCCD1}">
              <a14:hiddenFill xmlns:a14="http://schemas.microsoft.com/office/drawing/2010/main">
                <a:noFill/>
              </a14:hiddenFill>
            </a:ext>
          </a:extLst>
        </p:spPr>
      </p:cxnSp>
      <p:cxnSp>
        <p:nvCxnSpPr>
          <p:cNvPr id="167945" name="AutoShape 8">
            <a:extLst>
              <a:ext uri="{FF2B5EF4-FFF2-40B4-BE49-F238E27FC236}">
                <a16:creationId xmlns:a16="http://schemas.microsoft.com/office/drawing/2014/main" id="{30FF12EB-0027-4908-BAB1-00F4D25C3CF0}"/>
              </a:ext>
            </a:extLst>
          </p:cNvPr>
          <p:cNvCxnSpPr>
            <a:cxnSpLocks noChangeShapeType="1"/>
          </p:cNvCxnSpPr>
          <p:nvPr/>
        </p:nvCxnSpPr>
        <p:spPr bwMode="auto">
          <a:xfrm rot="16200000" flipH="1">
            <a:off x="3324226" y="2508251"/>
            <a:ext cx="1166812" cy="338137"/>
          </a:xfrm>
          <a:prstGeom prst="bentConnector3">
            <a:avLst>
              <a:gd name="adj1" fmla="val 99861"/>
            </a:avLst>
          </a:prstGeom>
          <a:noFill/>
          <a:ln w="19050">
            <a:solidFill>
              <a:srgbClr val="990033"/>
            </a:solidFill>
            <a:miter lim="800000"/>
            <a:headEnd/>
            <a:tailEnd type="triangle" w="med" len="med"/>
          </a:ln>
          <a:extLst>
            <a:ext uri="{909E8E84-426E-40DD-AFC4-6F175D3DCCD1}">
              <a14:hiddenFill xmlns:a14="http://schemas.microsoft.com/office/drawing/2010/main">
                <a:noFill/>
              </a14:hiddenFill>
            </a:ext>
          </a:extLst>
        </p:spPr>
      </p:cxnSp>
      <p:grpSp>
        <p:nvGrpSpPr>
          <p:cNvPr id="167946" name="Group 4">
            <a:extLst>
              <a:ext uri="{FF2B5EF4-FFF2-40B4-BE49-F238E27FC236}">
                <a16:creationId xmlns:a16="http://schemas.microsoft.com/office/drawing/2014/main" id="{60077FE8-AE96-45A2-BFED-DAC60B5B7448}"/>
              </a:ext>
            </a:extLst>
          </p:cNvPr>
          <p:cNvGrpSpPr>
            <a:grpSpLocks/>
          </p:cNvGrpSpPr>
          <p:nvPr/>
        </p:nvGrpSpPr>
        <p:grpSpPr bwMode="auto">
          <a:xfrm>
            <a:off x="1917701" y="4292601"/>
            <a:ext cx="4538663" cy="1368425"/>
            <a:chOff x="1065" y="2659"/>
            <a:chExt cx="3675" cy="1043"/>
          </a:xfrm>
        </p:grpSpPr>
        <p:sp>
          <p:nvSpPr>
            <p:cNvPr id="167949" name="Rectangle 7">
              <a:extLst>
                <a:ext uri="{FF2B5EF4-FFF2-40B4-BE49-F238E27FC236}">
                  <a16:creationId xmlns:a16="http://schemas.microsoft.com/office/drawing/2014/main" id="{B4454CD4-52C9-41F7-BCF8-C4FB47F48CAB}"/>
                </a:ext>
              </a:extLst>
            </p:cNvPr>
            <p:cNvSpPr>
              <a:spLocks noChangeArrowheads="1"/>
            </p:cNvSpPr>
            <p:nvPr/>
          </p:nvSpPr>
          <p:spPr bwMode="auto">
            <a:xfrm>
              <a:off x="1111" y="2704"/>
              <a:ext cx="3629" cy="998"/>
            </a:xfrm>
            <a:prstGeom prst="rect">
              <a:avLst/>
            </a:prstGeom>
            <a:solidFill>
              <a:srgbClr val="990033"/>
            </a:solidFill>
            <a:ln w="9525">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167950" name="Rectangle 6">
              <a:extLst>
                <a:ext uri="{FF2B5EF4-FFF2-40B4-BE49-F238E27FC236}">
                  <a16:creationId xmlns:a16="http://schemas.microsoft.com/office/drawing/2014/main" id="{9372C158-60AA-47B6-8AB4-7F64EB1892AD}"/>
                </a:ext>
              </a:extLst>
            </p:cNvPr>
            <p:cNvSpPr>
              <a:spLocks noChangeArrowheads="1"/>
            </p:cNvSpPr>
            <p:nvPr/>
          </p:nvSpPr>
          <p:spPr bwMode="auto">
            <a:xfrm>
              <a:off x="1065" y="2659"/>
              <a:ext cx="3629" cy="998"/>
            </a:xfrm>
            <a:prstGeom prst="rect">
              <a:avLst/>
            </a:prstGeom>
            <a:solidFill>
              <a:srgbClr val="F8F6D0"/>
            </a:solidFill>
            <a:ln w="9525">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aphicFrame>
          <p:nvGraphicFramePr>
            <p:cNvPr id="167951" name="Object 5">
              <a:extLst>
                <a:ext uri="{FF2B5EF4-FFF2-40B4-BE49-F238E27FC236}">
                  <a16:creationId xmlns:a16="http://schemas.microsoft.com/office/drawing/2014/main" id="{BA502443-6BDE-4162-9327-4E14C30155A2}"/>
                </a:ext>
              </a:extLst>
            </p:cNvPr>
            <p:cNvGraphicFramePr>
              <a:graphicFrameLocks noChangeAspect="1"/>
            </p:cNvGraphicFramePr>
            <p:nvPr/>
          </p:nvGraphicFramePr>
          <p:xfrm>
            <a:off x="1269" y="2820"/>
            <a:ext cx="3221" cy="675"/>
          </p:xfrm>
          <a:graphic>
            <a:graphicData uri="http://schemas.openxmlformats.org/presentationml/2006/ole">
              <mc:AlternateContent xmlns:mc="http://schemas.openxmlformats.org/markup-compatibility/2006">
                <mc:Choice xmlns:v="urn:schemas-microsoft-com:vml" Requires="v">
                  <p:oleObj spid="_x0000_s11268" name="Ecuación" r:id="rId4" imgW="2425700" imgH="508000" progId="Equation.COEE2">
                    <p:embed/>
                  </p:oleObj>
                </mc:Choice>
                <mc:Fallback>
                  <p:oleObj name="Ecuación" r:id="rId4" imgW="2425700" imgH="508000" progId="Equation.COEE2">
                    <p:embed/>
                    <p:pic>
                      <p:nvPicPr>
                        <p:cNvPr id="167951" name="Object 5">
                          <a:extLst>
                            <a:ext uri="{FF2B5EF4-FFF2-40B4-BE49-F238E27FC236}">
                              <a16:creationId xmlns:a16="http://schemas.microsoft.com/office/drawing/2014/main" id="{BA502443-6BDE-4162-9327-4E14C3015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 y="2820"/>
                          <a:ext cx="3221" cy="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67947" name="Picture 3" descr="Decision">
            <a:extLst>
              <a:ext uri="{FF2B5EF4-FFF2-40B4-BE49-F238E27FC236}">
                <a16:creationId xmlns:a16="http://schemas.microsoft.com/office/drawing/2014/main" id="{58E6270A-ABC2-42D5-8DE3-41024231D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25" y="3141664"/>
            <a:ext cx="22606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a:extLst>
              <a:ext uri="{FF2B5EF4-FFF2-40B4-BE49-F238E27FC236}">
                <a16:creationId xmlns:a16="http://schemas.microsoft.com/office/drawing/2014/main" id="{69C8D0FD-2880-4C42-907B-060E4497C0CE}"/>
              </a:ext>
            </a:extLst>
          </p:cNvPr>
          <p:cNvSpPr>
            <a:spLocks noChangeArrowheads="1"/>
          </p:cNvSpPr>
          <p:nvPr/>
        </p:nvSpPr>
        <p:spPr bwMode="auto">
          <a:xfrm>
            <a:off x="8256588" y="1052514"/>
            <a:ext cx="1954212" cy="365125"/>
          </a:xfrm>
          <a:prstGeom prst="rect">
            <a:avLst/>
          </a:prstGeom>
          <a:noFill/>
          <a:ln w="9525">
            <a:noFill/>
            <a:miter lim="800000"/>
            <a:headEnd/>
            <a:tailEnd/>
          </a:ln>
          <a:effectLst/>
        </p:spPr>
        <p:txBody>
          <a:bodyPr/>
          <a:lstStyle/>
          <a:p>
            <a:pPr algn="r" eaLnBrk="1" hangingPunct="1">
              <a:defRPr/>
            </a:pPr>
            <a:r>
              <a:rPr lang="es-ES_tradnl" sz="500">
                <a:solidFill>
                  <a:schemeClr val="bg1"/>
                </a:solidFill>
                <a:effectLst>
                  <a:outerShdw blurRad="38100" dist="38100" dir="2700000" algn="tl">
                    <a:srgbClr val="C0C0C0"/>
                  </a:outerShdw>
                </a:effectLst>
                <a:latin typeface="Verdana" pitchFamily="34" charset="0"/>
              </a:rPr>
              <a:t>Método PERT</a:t>
            </a:r>
            <a:r>
              <a:rPr lang="es-ES" sz="500">
                <a:solidFill>
                  <a:schemeClr val="bg1"/>
                </a:solidFill>
                <a:effectLst>
                  <a:outerShdw blurRad="38100" dist="38100" dir="2700000" algn="tl">
                    <a:srgbClr val="C0C0C0"/>
                  </a:outerShdw>
                </a:effectLst>
                <a:latin typeface="Verdana" pitchFamily="34" charset="0"/>
              </a:rPr>
              <a:t> </a:t>
            </a:r>
            <a:endParaRPr lang="es-ES" sz="2800">
              <a:solidFill>
                <a:srgbClr val="1881FF"/>
              </a:solidFill>
              <a:effectLst>
                <a:outerShdw blurRad="38100" dist="38100" dir="2700000" algn="tl">
                  <a:srgbClr val="C0C0C0"/>
                </a:outerShdw>
              </a:effectLst>
              <a:latin typeface="Verdan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DE1E0BBB-AAFD-4315-A1DB-007F0FB0CE44}"/>
              </a:ext>
            </a:extLst>
          </p:cNvPr>
          <p:cNvSpPr>
            <a:spLocks noGrp="1"/>
          </p:cNvSpPr>
          <p:nvPr>
            <p:ph type="title"/>
          </p:nvPr>
        </p:nvSpPr>
        <p:spPr>
          <a:xfrm>
            <a:off x="2009775" y="714375"/>
            <a:ext cx="8229600" cy="1066800"/>
          </a:xfrm>
        </p:spPr>
        <p:txBody>
          <a:bodyPr/>
          <a:lstStyle/>
          <a:p>
            <a:r>
              <a:rPr lang="en-US" altLang="en-US" sz="3200"/>
              <a:t>Estadísticas de tiempos de las actividades</a:t>
            </a:r>
            <a:endParaRPr lang="es-ES" altLang="en-US" sz="3200"/>
          </a:p>
        </p:txBody>
      </p:sp>
      <p:graphicFrame>
        <p:nvGraphicFramePr>
          <p:cNvPr id="169987" name="Object 4">
            <a:extLst>
              <a:ext uri="{FF2B5EF4-FFF2-40B4-BE49-F238E27FC236}">
                <a16:creationId xmlns:a16="http://schemas.microsoft.com/office/drawing/2014/main" id="{AAEFE3E2-A9FC-4C57-8473-D749347BD41D}"/>
              </a:ext>
            </a:extLst>
          </p:cNvPr>
          <p:cNvGraphicFramePr>
            <a:graphicFrameLocks noChangeAspect="1"/>
          </p:cNvGraphicFramePr>
          <p:nvPr/>
        </p:nvGraphicFramePr>
        <p:xfrm>
          <a:off x="2895600" y="1981200"/>
          <a:ext cx="2209800" cy="1066800"/>
        </p:xfrm>
        <a:graphic>
          <a:graphicData uri="http://schemas.openxmlformats.org/presentationml/2006/ole">
            <mc:AlternateContent xmlns:mc="http://schemas.openxmlformats.org/markup-compatibility/2006">
              <mc:Choice xmlns:v="urn:schemas-microsoft-com:vml" Requires="v">
                <p:oleObj spid="_x0000_s12294" name="Ecuación" r:id="rId4" imgW="888614" imgH="393529" progId="Equation.3">
                  <p:embed/>
                </p:oleObj>
              </mc:Choice>
              <mc:Fallback>
                <p:oleObj name="Ecuación" r:id="rId4" imgW="888614" imgH="393529" progId="Equation.3">
                  <p:embed/>
                  <p:pic>
                    <p:nvPicPr>
                      <p:cNvPr id="169987" name="Object 4">
                        <a:extLst>
                          <a:ext uri="{FF2B5EF4-FFF2-40B4-BE49-F238E27FC236}">
                            <a16:creationId xmlns:a16="http://schemas.microsoft.com/office/drawing/2014/main" id="{AAEFE3E2-A9FC-4C57-8473-D749347BD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981200"/>
                        <a:ext cx="2209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88" name="Text Box 6">
            <a:extLst>
              <a:ext uri="{FF2B5EF4-FFF2-40B4-BE49-F238E27FC236}">
                <a16:creationId xmlns:a16="http://schemas.microsoft.com/office/drawing/2014/main" id="{7D94C7AF-9BB4-49B1-BEC2-92A940EA5571}"/>
              </a:ext>
            </a:extLst>
          </p:cNvPr>
          <p:cNvSpPr txBox="1">
            <a:spLocks noChangeArrowheads="1"/>
          </p:cNvSpPr>
          <p:nvPr/>
        </p:nvSpPr>
        <p:spPr bwMode="auto">
          <a:xfrm>
            <a:off x="2640014" y="3429001"/>
            <a:ext cx="71135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s-MX" altLang="en-US" sz="2000">
                <a:latin typeface="Arial" panose="020B0604020202020204" pitchFamily="34" charset="0"/>
              </a:rPr>
              <a:t>.a = Tiempo optimista para ejecución de la actividad</a:t>
            </a:r>
          </a:p>
          <a:p>
            <a:pPr eaLnBrk="1" hangingPunct="1">
              <a:spcBef>
                <a:spcPct val="50000"/>
              </a:spcBef>
              <a:buClrTx/>
              <a:buFontTx/>
              <a:buNone/>
            </a:pPr>
            <a:r>
              <a:rPr lang="es-MX" altLang="en-US" sz="2000">
                <a:latin typeface="Arial" panose="020B0604020202020204" pitchFamily="34" charset="0"/>
              </a:rPr>
              <a:t>.b = Tiempo pesimista para ejecución de la actividad</a:t>
            </a:r>
          </a:p>
          <a:p>
            <a:pPr eaLnBrk="1" hangingPunct="1">
              <a:spcBef>
                <a:spcPct val="50000"/>
              </a:spcBef>
              <a:buClrTx/>
              <a:buFontTx/>
              <a:buNone/>
            </a:pPr>
            <a:r>
              <a:rPr lang="es-MX" altLang="en-US" sz="2000">
                <a:latin typeface="Arial" panose="020B0604020202020204" pitchFamily="34" charset="0"/>
              </a:rPr>
              <a:t>.m = Tiempo más probable para ejecución de la actividad</a:t>
            </a:r>
          </a:p>
          <a:p>
            <a:pPr eaLnBrk="1" hangingPunct="1">
              <a:spcBef>
                <a:spcPct val="50000"/>
              </a:spcBef>
              <a:buClrTx/>
              <a:buFontTx/>
              <a:buNone/>
            </a:pPr>
            <a:r>
              <a:rPr lang="es-MX" altLang="en-US" sz="2000">
                <a:latin typeface="Arial" panose="020B0604020202020204" pitchFamily="34" charset="0"/>
              </a:rPr>
              <a:t>.t = Tiempo esperado para ejecución de la actividad</a:t>
            </a:r>
          </a:p>
          <a:p>
            <a:pPr eaLnBrk="1" hangingPunct="1">
              <a:spcBef>
                <a:spcPct val="50000"/>
              </a:spcBef>
              <a:buClrTx/>
              <a:buFontTx/>
              <a:buNone/>
            </a:pPr>
            <a:r>
              <a:rPr lang="es-MX" altLang="en-US" sz="2000">
                <a:latin typeface="Arial" panose="020B0604020202020204" pitchFamily="34" charset="0"/>
              </a:rPr>
              <a:t>.v = varianza del tiempo de ejecución de la actividad</a:t>
            </a:r>
            <a:endParaRPr lang="es-ES" altLang="en-US" sz="2000">
              <a:latin typeface="Arial" panose="020B0604020202020204" pitchFamily="34" charset="0"/>
            </a:endParaRPr>
          </a:p>
        </p:txBody>
      </p:sp>
      <p:sp>
        <p:nvSpPr>
          <p:cNvPr id="169989" name="Rectangle 9">
            <a:extLst>
              <a:ext uri="{FF2B5EF4-FFF2-40B4-BE49-F238E27FC236}">
                <a16:creationId xmlns:a16="http://schemas.microsoft.com/office/drawing/2014/main" id="{66547EB3-B748-46E9-9CFD-FB2CE4229B7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aphicFrame>
        <p:nvGraphicFramePr>
          <p:cNvPr id="169990" name="Object 8">
            <a:extLst>
              <a:ext uri="{FF2B5EF4-FFF2-40B4-BE49-F238E27FC236}">
                <a16:creationId xmlns:a16="http://schemas.microsoft.com/office/drawing/2014/main" id="{1BFA621C-A621-4634-81F3-2C9A1113033F}"/>
              </a:ext>
            </a:extLst>
          </p:cNvPr>
          <p:cNvGraphicFramePr>
            <a:graphicFrameLocks noChangeAspect="1"/>
          </p:cNvGraphicFramePr>
          <p:nvPr/>
        </p:nvGraphicFramePr>
        <p:xfrm>
          <a:off x="6383339" y="1844676"/>
          <a:ext cx="2160587" cy="1038225"/>
        </p:xfrm>
        <a:graphic>
          <a:graphicData uri="http://schemas.openxmlformats.org/presentationml/2006/ole">
            <mc:AlternateContent xmlns:mc="http://schemas.openxmlformats.org/markup-compatibility/2006">
              <mc:Choice xmlns:v="urn:schemas-microsoft-com:vml" Requires="v">
                <p:oleObj spid="_x0000_s12295" name="Ecuación" r:id="rId6" imgW="647419" imgH="393529" progId="Equation.3">
                  <p:embed/>
                </p:oleObj>
              </mc:Choice>
              <mc:Fallback>
                <p:oleObj name="Ecuación" r:id="rId6" imgW="647419" imgH="393529" progId="Equation.3">
                  <p:embed/>
                  <p:pic>
                    <p:nvPicPr>
                      <p:cNvPr id="169990" name="Object 8">
                        <a:extLst>
                          <a:ext uri="{FF2B5EF4-FFF2-40B4-BE49-F238E27FC236}">
                            <a16:creationId xmlns:a16="http://schemas.microsoft.com/office/drawing/2014/main" id="{1BFA621C-A621-4634-81F3-2C9A111303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339" y="1844676"/>
                        <a:ext cx="216058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2128B8F-3874-4538-93F2-BC15B0326197}"/>
              </a:ext>
            </a:extLst>
          </p:cNvPr>
          <p:cNvSpPr>
            <a:spLocks noGrp="1"/>
          </p:cNvSpPr>
          <p:nvPr>
            <p:ph type="title"/>
          </p:nvPr>
        </p:nvSpPr>
        <p:spPr>
          <a:xfrm>
            <a:off x="1952625" y="642938"/>
            <a:ext cx="8229600" cy="1066800"/>
          </a:xfrm>
        </p:spPr>
        <p:txBody>
          <a:bodyPr/>
          <a:lstStyle/>
          <a:p>
            <a:r>
              <a:rPr lang="en-US" altLang="en-US" sz="3200" b="1"/>
              <a:t>Cálculo de las estadísticas de tiempo</a:t>
            </a:r>
            <a:endParaRPr lang="es-ES" altLang="en-US" sz="3200" b="1"/>
          </a:p>
        </p:txBody>
      </p:sp>
      <p:pic>
        <p:nvPicPr>
          <p:cNvPr id="172035" name="Picture 460">
            <a:extLst>
              <a:ext uri="{FF2B5EF4-FFF2-40B4-BE49-F238E27FC236}">
                <a16:creationId xmlns:a16="http://schemas.microsoft.com/office/drawing/2014/main" id="{1ECB74CB-B0B0-4310-992A-4DCF0E82CBD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71814" y="1700213"/>
            <a:ext cx="6192837" cy="2736850"/>
          </a:xfrm>
        </p:spPr>
      </p:pic>
      <p:sp>
        <p:nvSpPr>
          <p:cNvPr id="172036" name="Rectangle 462">
            <a:extLst>
              <a:ext uri="{FF2B5EF4-FFF2-40B4-BE49-F238E27FC236}">
                <a16:creationId xmlns:a16="http://schemas.microsoft.com/office/drawing/2014/main" id="{388B0949-25FE-4C20-A0CF-9C18FE82B419}"/>
              </a:ext>
            </a:extLst>
          </p:cNvPr>
          <p:cNvSpPr>
            <a:spLocks noChangeArrowheads="1"/>
          </p:cNvSpPr>
          <p:nvPr/>
        </p:nvSpPr>
        <p:spPr bwMode="auto">
          <a:xfrm>
            <a:off x="2495550" y="4581526"/>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a:solidFill>
                  <a:schemeClr val="tx2"/>
                </a:solidFill>
                <a:latin typeface="Arial" panose="020B0604020202020204" pitchFamily="34" charset="0"/>
              </a:rPr>
              <a:t> Estadísticas de ruta critica</a:t>
            </a:r>
            <a:endParaRPr lang="es-ES" altLang="en-US">
              <a:solidFill>
                <a:schemeClr val="tx2"/>
              </a:solidFill>
              <a:latin typeface="Arial" panose="020B0604020202020204" pitchFamily="34" charset="0"/>
            </a:endParaRPr>
          </a:p>
        </p:txBody>
      </p:sp>
      <p:sp>
        <p:nvSpPr>
          <p:cNvPr id="172037" name="Rectangle 463">
            <a:extLst>
              <a:ext uri="{FF2B5EF4-FFF2-40B4-BE49-F238E27FC236}">
                <a16:creationId xmlns:a16="http://schemas.microsoft.com/office/drawing/2014/main" id="{1232423E-C227-4048-9722-77E190E7FA84}"/>
              </a:ext>
            </a:extLst>
          </p:cNvPr>
          <p:cNvSpPr>
            <a:spLocks noChangeArrowheads="1"/>
          </p:cNvSpPr>
          <p:nvPr/>
        </p:nvSpPr>
        <p:spPr bwMode="auto">
          <a:xfrm>
            <a:off x="3287714" y="5229225"/>
            <a:ext cx="1989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PE" altLang="en-US" sz="1800">
                <a:latin typeface="Arial" panose="020B0604020202020204" pitchFamily="34" charset="0"/>
              </a:rPr>
              <a:t>t</a:t>
            </a:r>
            <a:r>
              <a:rPr lang="es-PE" altLang="en-US" sz="1800" baseline="-25000">
                <a:latin typeface="Arial" panose="020B0604020202020204" pitchFamily="34" charset="0"/>
              </a:rPr>
              <a:t>RC</a:t>
            </a:r>
            <a:r>
              <a:rPr lang="es-PE" altLang="en-US" sz="1800">
                <a:latin typeface="Arial" panose="020B0604020202020204" pitchFamily="34" charset="0"/>
              </a:rPr>
              <a:t> = 12 semanas</a:t>
            </a:r>
          </a:p>
        </p:txBody>
      </p:sp>
      <p:sp>
        <p:nvSpPr>
          <p:cNvPr id="172038" name="Rectangle 466">
            <a:extLst>
              <a:ext uri="{FF2B5EF4-FFF2-40B4-BE49-F238E27FC236}">
                <a16:creationId xmlns:a16="http://schemas.microsoft.com/office/drawing/2014/main" id="{A01907A1-CD61-4DF4-8F99-A2EDC625C6DD}"/>
              </a:ext>
            </a:extLst>
          </p:cNvPr>
          <p:cNvSpPr>
            <a:spLocks noChangeArrowheads="1"/>
          </p:cNvSpPr>
          <p:nvPr/>
        </p:nvSpPr>
        <p:spPr bwMode="auto">
          <a:xfrm>
            <a:off x="3216276" y="5661025"/>
            <a:ext cx="2260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l-GR" altLang="en-US" sz="1800">
                <a:latin typeface="Arial" panose="020B0604020202020204" pitchFamily="34" charset="0"/>
              </a:rPr>
              <a:t>σ</a:t>
            </a:r>
            <a:r>
              <a:rPr lang="es-PE" altLang="en-US" sz="1800" baseline="-25000">
                <a:latin typeface="Arial" panose="020B0604020202020204" pitchFamily="34" charset="0"/>
              </a:rPr>
              <a:t>RC</a:t>
            </a:r>
            <a:r>
              <a:rPr lang="es-PE" altLang="en-US" sz="1800">
                <a:latin typeface="Arial" panose="020B0604020202020204" pitchFamily="34" charset="0"/>
              </a:rPr>
              <a:t> = 1.91 semanas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68C21D0-E473-4822-976E-2A142825D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022C4D8-970B-4A32-B0BD-AAC4366E7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841F4C4C-B5CB-4E95-8A7D-C738E7FFD0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90685A20-1F41-4F9F-B2D0-361027112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1 Título">
            <a:extLst>
              <a:ext uri="{FF2B5EF4-FFF2-40B4-BE49-F238E27FC236}">
                <a16:creationId xmlns:a16="http://schemas.microsoft.com/office/drawing/2014/main" id="{274ECB2D-7E4D-4D17-A040-0E9C430AAB5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altLang="en-US" sz="6000">
                <a:solidFill>
                  <a:schemeClr val="tx1">
                    <a:lumMod val="85000"/>
                    <a:lumOff val="15000"/>
                  </a:schemeClr>
                </a:solidFill>
              </a:rPr>
              <a:t>Redes</a:t>
            </a:r>
          </a:p>
        </p:txBody>
      </p:sp>
      <p:sp>
        <p:nvSpPr>
          <p:cNvPr id="20483" name="2 Marcador de contenido">
            <a:extLst>
              <a:ext uri="{FF2B5EF4-FFF2-40B4-BE49-F238E27FC236}">
                <a16:creationId xmlns:a16="http://schemas.microsoft.com/office/drawing/2014/main" id="{800C0089-37AB-4C69-9351-3F4F9BE3AFD3}"/>
              </a:ext>
            </a:extLst>
          </p:cNvPr>
          <p:cNvSpPr>
            <a:spLocks noGrp="1"/>
          </p:cNvSpPr>
          <p:nvPr>
            <p:ph idx="1"/>
          </p:nvPr>
        </p:nvSpPr>
        <p:spPr>
          <a:xfrm>
            <a:off x="633999" y="5727515"/>
            <a:ext cx="10925101" cy="515477"/>
          </a:xfrm>
        </p:spPr>
        <p:txBody>
          <a:bodyPr vert="horz" lIns="91440" tIns="45720" rIns="91440" bIns="45720" rtlCol="0">
            <a:normAutofit/>
          </a:bodyPr>
          <a:lstStyle/>
          <a:p>
            <a:pPr marL="0" indent="0">
              <a:buNone/>
            </a:pPr>
            <a:r>
              <a:rPr lang="en-US" altLang="en-US" cap="all" spc="200">
                <a:solidFill>
                  <a:schemeClr val="tx1">
                    <a:lumMod val="85000"/>
                    <a:lumOff val="15000"/>
                  </a:schemeClr>
                </a:solidFill>
                <a:latin typeface="+mj-lt"/>
              </a:rPr>
              <a:t>Terminología de redes</a:t>
            </a:r>
          </a:p>
        </p:txBody>
      </p:sp>
      <p:pic>
        <p:nvPicPr>
          <p:cNvPr id="20484" name="Picture 2">
            <a:extLst>
              <a:ext uri="{FF2B5EF4-FFF2-40B4-BE49-F238E27FC236}">
                <a16:creationId xmlns:a16="http://schemas.microsoft.com/office/drawing/2014/main" id="{29B50BA1-37C5-4048-B8F4-99F8E28A3B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457" y="667543"/>
            <a:ext cx="5131653" cy="3547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a:extLst>
              <a:ext uri="{FF2B5EF4-FFF2-40B4-BE49-F238E27FC236}">
                <a16:creationId xmlns:a16="http://schemas.microsoft.com/office/drawing/2014/main" id="{DC5DB6CE-C89E-499E-92B7-5EC847767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5" name="Picture 3">
            <a:extLst>
              <a:ext uri="{FF2B5EF4-FFF2-40B4-BE49-F238E27FC236}">
                <a16:creationId xmlns:a16="http://schemas.microsoft.com/office/drawing/2014/main" id="{1D3363E1-BE91-4FBA-A38C-D50F6F423B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4891" y="640080"/>
            <a:ext cx="5011078" cy="3602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Connector 83">
            <a:extLst>
              <a:ext uri="{FF2B5EF4-FFF2-40B4-BE49-F238E27FC236}">
                <a16:creationId xmlns:a16="http://schemas.microsoft.com/office/drawing/2014/main" id="{190365E4-B087-446A-A75A-7EBF3F323A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29AC5FB-82CE-4893-AA8A-B3674305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9CD8E901-F3D3-4B87-A340-DFEAC61F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2A6AB5A-A2FE-429D-8B04-92415F050746}"/>
              </a:ext>
            </a:extLst>
          </p:cNvPr>
          <p:cNvSpPr>
            <a:spLocks noGrp="1"/>
          </p:cNvSpPr>
          <p:nvPr>
            <p:ph type="title"/>
          </p:nvPr>
        </p:nvSpPr>
        <p:spPr/>
        <p:txBody>
          <a:bodyPr/>
          <a:lstStyle/>
          <a:p>
            <a:pPr algn="ctr"/>
            <a:r>
              <a:rPr lang="es-ES_tradnl" altLang="en-US" sz="3600" b="1"/>
              <a:t>Estimación de la terminación del proyecto</a:t>
            </a:r>
            <a:endParaRPr lang="es-PE" altLang="en-US" sz="3600" b="1"/>
          </a:p>
        </p:txBody>
      </p:sp>
      <p:sp>
        <p:nvSpPr>
          <p:cNvPr id="174083" name="Rectangle 3">
            <a:extLst>
              <a:ext uri="{FF2B5EF4-FFF2-40B4-BE49-F238E27FC236}">
                <a16:creationId xmlns:a16="http://schemas.microsoft.com/office/drawing/2014/main" id="{660E9B0A-DB39-4772-9A0C-9B393CFBD0C0}"/>
              </a:ext>
            </a:extLst>
          </p:cNvPr>
          <p:cNvSpPr>
            <a:spLocks noGrp="1"/>
          </p:cNvSpPr>
          <p:nvPr>
            <p:ph type="body" sz="half" idx="1"/>
          </p:nvPr>
        </p:nvSpPr>
        <p:spPr>
          <a:xfrm>
            <a:off x="1919289" y="1916114"/>
            <a:ext cx="8497887" cy="2376487"/>
          </a:xfrm>
        </p:spPr>
        <p:txBody>
          <a:bodyPr>
            <a:normAutofit lnSpcReduction="10000"/>
          </a:bodyPr>
          <a:lstStyle/>
          <a:p>
            <a:pPr marL="0" indent="0">
              <a:buNone/>
            </a:pPr>
            <a:r>
              <a:rPr lang="es-ES_tradnl" altLang="en-US" sz="2000"/>
              <a:t>El </a:t>
            </a:r>
            <a:r>
              <a:rPr lang="es-ES_tradnl" altLang="en-US" sz="2000" b="1"/>
              <a:t>PERT</a:t>
            </a:r>
            <a:r>
              <a:rPr lang="es-ES_tradnl" altLang="en-US" sz="2000"/>
              <a:t> da una respuesta estadística a la pregunta: ¿Cuándo se terminara el proyecto.</a:t>
            </a:r>
          </a:p>
          <a:p>
            <a:pPr marL="0" indent="0">
              <a:buNone/>
            </a:pPr>
            <a:r>
              <a:rPr lang="es-ES_tradnl" altLang="en-US" sz="2000"/>
              <a:t>La distribución del tiempo de terminación de un proyecto puede usarse para responder a una serie de preguntas sobre el tiempo estimado.</a:t>
            </a:r>
          </a:p>
          <a:p>
            <a:pPr marL="0" indent="0">
              <a:buNone/>
            </a:pPr>
            <a:endParaRPr lang="es-ES_tradnl" altLang="en-US" sz="2000"/>
          </a:p>
          <a:p>
            <a:pPr marL="0" indent="0" algn="just">
              <a:buNone/>
            </a:pPr>
            <a:r>
              <a:rPr lang="es-ES_tradnl" altLang="en-US" sz="2000" b="1"/>
              <a:t>Ejemplo:</a:t>
            </a:r>
            <a:r>
              <a:rPr lang="es-ES_tradnl" altLang="en-US" sz="2000"/>
              <a:t> Suponga que se quiere conocer la probabilidad de terminar el proyecto en 15 semanas.</a:t>
            </a:r>
          </a:p>
          <a:p>
            <a:pPr marL="0" indent="0">
              <a:buNone/>
            </a:pPr>
            <a:endParaRPr lang="es-PE" altLang="en-US" sz="2000"/>
          </a:p>
        </p:txBody>
      </p:sp>
      <p:sp>
        <p:nvSpPr>
          <p:cNvPr id="174084" name="Rectangle 5">
            <a:extLst>
              <a:ext uri="{FF2B5EF4-FFF2-40B4-BE49-F238E27FC236}">
                <a16:creationId xmlns:a16="http://schemas.microsoft.com/office/drawing/2014/main" id="{6CB350D6-1C06-4D8B-9CE4-2871AE73E95F}"/>
              </a:ext>
            </a:extLst>
          </p:cNvPr>
          <p:cNvSpPr>
            <a:spLocks noChangeArrowheads="1"/>
          </p:cNvSpPr>
          <p:nvPr/>
        </p:nvSpPr>
        <p:spPr bwMode="auto">
          <a:xfrm>
            <a:off x="1524001" y="30204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aphicFrame>
        <p:nvGraphicFramePr>
          <p:cNvPr id="174085" name="Object 4">
            <a:extLst>
              <a:ext uri="{FF2B5EF4-FFF2-40B4-BE49-F238E27FC236}">
                <a16:creationId xmlns:a16="http://schemas.microsoft.com/office/drawing/2014/main" id="{3852B316-F82C-457A-B80B-117FF7B7732D}"/>
              </a:ext>
            </a:extLst>
          </p:cNvPr>
          <p:cNvGraphicFramePr>
            <a:graphicFrameLocks noChangeAspect="1"/>
          </p:cNvGraphicFramePr>
          <p:nvPr/>
        </p:nvGraphicFramePr>
        <p:xfrm>
          <a:off x="2424114" y="4365625"/>
          <a:ext cx="7559675" cy="863600"/>
        </p:xfrm>
        <a:graphic>
          <a:graphicData uri="http://schemas.openxmlformats.org/presentationml/2006/ole">
            <mc:AlternateContent xmlns:mc="http://schemas.openxmlformats.org/markup-compatibility/2006">
              <mc:Choice xmlns:v="urn:schemas-microsoft-com:vml" Requires="v">
                <p:oleObj spid="_x0000_s13318" name="Ecuación" r:id="rId4" imgW="3568700" imgH="444500" progId="Equation.3">
                  <p:embed/>
                </p:oleObj>
              </mc:Choice>
              <mc:Fallback>
                <p:oleObj name="Ecuación" r:id="rId4" imgW="3568700" imgH="444500" progId="Equation.3">
                  <p:embed/>
                  <p:pic>
                    <p:nvPicPr>
                      <p:cNvPr id="174085" name="Object 4">
                        <a:extLst>
                          <a:ext uri="{FF2B5EF4-FFF2-40B4-BE49-F238E27FC236}">
                            <a16:creationId xmlns:a16="http://schemas.microsoft.com/office/drawing/2014/main" id="{3852B316-F82C-457A-B80B-117FF7B77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4" y="4365625"/>
                        <a:ext cx="7559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086" name="Rectangle 7">
            <a:extLst>
              <a:ext uri="{FF2B5EF4-FFF2-40B4-BE49-F238E27FC236}">
                <a16:creationId xmlns:a16="http://schemas.microsoft.com/office/drawing/2014/main" id="{33E2DA1A-A528-45F9-85A5-E966C984CD7B}"/>
              </a:ext>
            </a:extLst>
          </p:cNvPr>
          <p:cNvSpPr>
            <a:spLocks noChangeArrowheads="1"/>
          </p:cNvSpPr>
          <p:nvPr/>
        </p:nvSpPr>
        <p:spPr bwMode="auto">
          <a:xfrm>
            <a:off x="1524001" y="3144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graphicFrame>
        <p:nvGraphicFramePr>
          <p:cNvPr id="174087" name="Object 6">
            <a:extLst>
              <a:ext uri="{FF2B5EF4-FFF2-40B4-BE49-F238E27FC236}">
                <a16:creationId xmlns:a16="http://schemas.microsoft.com/office/drawing/2014/main" id="{D139F096-CD6B-47C4-80A5-FE68410185E4}"/>
              </a:ext>
            </a:extLst>
          </p:cNvPr>
          <p:cNvGraphicFramePr>
            <a:graphicFrameLocks noChangeAspect="1"/>
          </p:cNvGraphicFramePr>
          <p:nvPr/>
        </p:nvGraphicFramePr>
        <p:xfrm>
          <a:off x="2566989" y="5445125"/>
          <a:ext cx="5976937" cy="496888"/>
        </p:xfrm>
        <a:graphic>
          <a:graphicData uri="http://schemas.openxmlformats.org/presentationml/2006/ole">
            <mc:AlternateContent xmlns:mc="http://schemas.openxmlformats.org/markup-compatibility/2006">
              <mc:Choice xmlns:v="urn:schemas-microsoft-com:vml" Requires="v">
                <p:oleObj spid="_x0000_s13319" name="Ecuación" r:id="rId6" imgW="2540000" imgH="203200" progId="Equation.3">
                  <p:embed/>
                </p:oleObj>
              </mc:Choice>
              <mc:Fallback>
                <p:oleObj name="Ecuación" r:id="rId6" imgW="2540000" imgH="203200" progId="Equation.3">
                  <p:embed/>
                  <p:pic>
                    <p:nvPicPr>
                      <p:cNvPr id="174087" name="Object 6">
                        <a:extLst>
                          <a:ext uri="{FF2B5EF4-FFF2-40B4-BE49-F238E27FC236}">
                            <a16:creationId xmlns:a16="http://schemas.microsoft.com/office/drawing/2014/main" id="{D139F096-CD6B-47C4-80A5-FE68410185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9" y="5445125"/>
                        <a:ext cx="59769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30" name="Rectangle 2">
            <a:extLst>
              <a:ext uri="{FF2B5EF4-FFF2-40B4-BE49-F238E27FC236}">
                <a16:creationId xmlns:a16="http://schemas.microsoft.com/office/drawing/2014/main" id="{C58805B9-3B3E-4566-AA28-30832717EC26}"/>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b="1">
                <a:solidFill>
                  <a:srgbClr val="FFFFFF"/>
                </a:solidFill>
              </a:rPr>
              <a:t>CPM: Método de la Ruta Crítica</a:t>
            </a:r>
            <a:br>
              <a:rPr lang="en-US" altLang="en-US" sz="3600" b="1">
                <a:solidFill>
                  <a:srgbClr val="FFFFFF"/>
                </a:solidFill>
              </a:rPr>
            </a:br>
            <a:endParaRPr lang="en-US" altLang="en-US" sz="3600" b="1">
              <a:solidFill>
                <a:srgbClr val="FFFFFF"/>
              </a:solidFill>
            </a:endParaRP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31" name="Rectangle 3">
            <a:extLst>
              <a:ext uri="{FF2B5EF4-FFF2-40B4-BE49-F238E27FC236}">
                <a16:creationId xmlns:a16="http://schemas.microsoft.com/office/drawing/2014/main" id="{C7150F99-3E8C-4C2F-82F4-8F3868EAA55A}"/>
              </a:ext>
            </a:extLst>
          </p:cNvPr>
          <p:cNvSpPr>
            <a:spLocks noGrp="1"/>
          </p:cNvSpPr>
          <p:nvPr>
            <p:ph type="body" sz="half" idx="1"/>
          </p:nvPr>
        </p:nvSpPr>
        <p:spPr>
          <a:xfrm>
            <a:off x="4742016" y="605896"/>
            <a:ext cx="6413663" cy="5646208"/>
          </a:xfrm>
        </p:spPr>
        <p:txBody>
          <a:bodyPr vert="horz" lIns="0" tIns="45720" rIns="0" bIns="45720" rtlCol="0" anchor="ctr">
            <a:normAutofit/>
          </a:bodyPr>
          <a:lstStyle/>
          <a:p>
            <a:pPr marL="0" indent="0">
              <a:buFont typeface="Calibri" panose="020F0502020204030204" pitchFamily="34" charset="0"/>
              <a:buNone/>
            </a:pPr>
            <a:r>
              <a:rPr lang="en-US" altLang="en-US"/>
              <a:t>EL CPM se desarrollo para resolver el problema de los trueques entre el tiempo y los recursos.</a:t>
            </a:r>
          </a:p>
          <a:p>
            <a:pPr marL="0" indent="0">
              <a:buFont typeface="Calibri" panose="020F0502020204030204" pitchFamily="34" charset="0"/>
              <a:buNone/>
            </a:pPr>
            <a:endParaRPr lang="en-US" altLang="en-US"/>
          </a:p>
          <a:p>
            <a:pPr marL="0" indent="0">
              <a:buFont typeface="Calibri" panose="020F0502020204030204" pitchFamily="34" charset="0"/>
              <a:buNone/>
            </a:pPr>
            <a:r>
              <a:rPr lang="en-US" altLang="en-US"/>
              <a:t>El CPM requiere dos estimaciones de tiempo y costo para cada una de las actividades, en lugar de una. Toma en cuenta la posibilidad de que el esfuerzo extra (costo) puede reducir el tiempo de terminación de una actividad.</a:t>
            </a:r>
          </a:p>
          <a:p>
            <a:pPr marL="0" indent="0">
              <a:buFont typeface="Calibri" panose="020F0502020204030204" pitchFamily="34" charset="0"/>
              <a:buNone/>
            </a:pPr>
            <a:endParaRPr lang="en-US" altLang="en-US"/>
          </a:p>
          <a:p>
            <a:pPr marL="0" indent="0">
              <a:buFont typeface="Calibri" panose="020F0502020204030204" pitchFamily="34" charset="0"/>
              <a:buNone/>
            </a:pPr>
            <a:r>
              <a:rPr lang="en-US" altLang="en-US"/>
              <a:t>Los dos pares de estimaciones que se usan en CPM se llaman tiempo y costo normal y tiempo y costo intensivo para cada actividad.</a:t>
            </a:r>
          </a:p>
          <a:p>
            <a:pPr marL="0" indent="0">
              <a:buFont typeface="Calibri" panose="020F0502020204030204" pitchFamily="34" charset="0"/>
              <a:buNone/>
            </a:pPr>
            <a:endParaRPr lang="en-US" altLang="en-US"/>
          </a:p>
          <a:p>
            <a:pPr marL="0" indent="0">
              <a:buFont typeface="Calibri" panose="020F0502020204030204" pitchFamily="34" charset="0"/>
              <a:buNone/>
            </a:pPr>
            <a:r>
              <a:rPr lang="en-US" altLang="en-US"/>
              <a:t>Una suposición mas del CPM es que las estimaciones normal e intensiva guardan una relación lineal.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78" name="Rectangle 8">
            <a:extLst>
              <a:ext uri="{FF2B5EF4-FFF2-40B4-BE49-F238E27FC236}">
                <a16:creationId xmlns:a16="http://schemas.microsoft.com/office/drawing/2014/main" id="{C7EC1541-1F78-47A0-BEC6-FBB827B9C5E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altLang="en-US" sz="5100">
                <a:solidFill>
                  <a:schemeClr val="tx1">
                    <a:lumMod val="85000"/>
                    <a:lumOff val="15000"/>
                  </a:schemeClr>
                </a:solidFill>
              </a:rPr>
              <a:t>Relación entre esfuerzo normal e intensivo</a:t>
            </a:r>
          </a:p>
        </p:txBody>
      </p:sp>
      <p:pic>
        <p:nvPicPr>
          <p:cNvPr id="178179" name="Picture 4">
            <a:extLst>
              <a:ext uri="{FF2B5EF4-FFF2-40B4-BE49-F238E27FC236}">
                <a16:creationId xmlns:a16="http://schemas.microsoft.com/office/drawing/2014/main" id="{7197EB2A-9F6F-4686-A2D2-7FDB87CE0B0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33999" y="900056"/>
            <a:ext cx="6912217" cy="4534205"/>
          </a:xfrm>
          <a:prstGeom prst="rect">
            <a:avLst/>
          </a:prstGeom>
        </p:spPr>
      </p:pic>
      <p:cxnSp>
        <p:nvCxnSpPr>
          <p:cNvPr id="80" name="Straight Connector 79">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DA40F3C9-E333-411B-AC5B-1FC51E8F47D2}"/>
              </a:ext>
            </a:extLst>
          </p:cNvPr>
          <p:cNvSpPr>
            <a:spLocks noGrp="1"/>
          </p:cNvSpPr>
          <p:nvPr>
            <p:ph type="title"/>
          </p:nvPr>
        </p:nvSpPr>
        <p:spPr/>
        <p:txBody>
          <a:bodyPr/>
          <a:lstStyle/>
          <a:p>
            <a:pPr algn="ctr"/>
            <a:r>
              <a:rPr lang="es-ES_tradnl" altLang="en-US" b="1"/>
              <a:t>Red de tiempo mínimo – costo mínimo</a:t>
            </a:r>
            <a:endParaRPr lang="es-PE" altLang="en-US" b="1"/>
          </a:p>
        </p:txBody>
      </p:sp>
      <p:sp>
        <p:nvSpPr>
          <p:cNvPr id="180227" name="Rectangle 3">
            <a:extLst>
              <a:ext uri="{FF2B5EF4-FFF2-40B4-BE49-F238E27FC236}">
                <a16:creationId xmlns:a16="http://schemas.microsoft.com/office/drawing/2014/main" id="{DF5CB1EA-886E-4165-B5AF-A06A22217933}"/>
              </a:ext>
            </a:extLst>
          </p:cNvPr>
          <p:cNvSpPr>
            <a:spLocks noGrp="1"/>
          </p:cNvSpPr>
          <p:nvPr>
            <p:ph type="body" sz="half" idx="1"/>
          </p:nvPr>
        </p:nvSpPr>
        <p:spPr>
          <a:xfrm>
            <a:off x="1919289" y="1981201"/>
            <a:ext cx="8137525" cy="4111625"/>
          </a:xfrm>
        </p:spPr>
        <p:txBody>
          <a:bodyPr/>
          <a:lstStyle/>
          <a:p>
            <a:pPr algn="just">
              <a:lnSpc>
                <a:spcPct val="90000"/>
              </a:lnSpc>
            </a:pPr>
            <a:r>
              <a:rPr lang="es-ES_tradnl" altLang="en-US" sz="2000"/>
              <a:t>Una de las cuestiones principales que puede resolverse con el CPM es: ¿Cuál es el costo mínimo para completar un proyecto en un tiempo mínimo?</a:t>
            </a:r>
          </a:p>
          <a:p>
            <a:pPr algn="just">
              <a:lnSpc>
                <a:spcPct val="90000"/>
              </a:lnSpc>
            </a:pPr>
            <a:endParaRPr lang="es-ES_tradnl" altLang="en-US" sz="2000"/>
          </a:p>
          <a:p>
            <a:pPr algn="just">
              <a:lnSpc>
                <a:spcPct val="90000"/>
              </a:lnSpc>
            </a:pPr>
            <a:r>
              <a:rPr lang="es-ES_tradnl" altLang="en-US" sz="2000"/>
              <a:t>Por un lado se tiene la red con todo normal, que lleva el tiempo más largo para la terminación y tiene el costo total más pequeño posible.</a:t>
            </a:r>
          </a:p>
          <a:p>
            <a:pPr algn="just">
              <a:lnSpc>
                <a:spcPct val="90000"/>
              </a:lnSpc>
            </a:pPr>
            <a:endParaRPr lang="es-ES_tradnl" altLang="en-US" sz="2000"/>
          </a:p>
          <a:p>
            <a:pPr algn="just">
              <a:lnSpc>
                <a:spcPct val="90000"/>
              </a:lnSpc>
            </a:pPr>
            <a:r>
              <a:rPr lang="es-ES_tradnl" altLang="en-US" sz="2000"/>
              <a:t>Por otro lado esta la red con todo intensivo que tiene el tiempo más corto, pero el costo total de proyecto máximo.</a:t>
            </a:r>
          </a:p>
          <a:p>
            <a:pPr algn="just">
              <a:lnSpc>
                <a:spcPct val="90000"/>
              </a:lnSpc>
            </a:pPr>
            <a:endParaRPr lang="es-ES_tradnl" altLang="en-US" sz="2000"/>
          </a:p>
          <a:p>
            <a:pPr algn="just">
              <a:lnSpc>
                <a:spcPct val="90000"/>
              </a:lnSpc>
            </a:pPr>
            <a:r>
              <a:rPr lang="es-ES_tradnl" altLang="en-US" sz="2000"/>
              <a:t>Con frecuencia algunas actividades no necesitan hacerse intensivas.</a:t>
            </a:r>
            <a:endParaRPr lang="es-PE" altLang="en-US" sz="20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a:extLst>
              <a:ext uri="{FF2B5EF4-FFF2-40B4-BE49-F238E27FC236}">
                <a16:creationId xmlns:a16="http://schemas.microsoft.com/office/drawing/2014/main" id="{87E31D2D-D5C3-4078-9B65-93DAF64D23FC}"/>
              </a:ext>
            </a:extLst>
          </p:cNvPr>
          <p:cNvSpPr>
            <a:spLocks noGrp="1"/>
          </p:cNvSpPr>
          <p:nvPr>
            <p:ph type="title"/>
          </p:nvPr>
        </p:nvSpPr>
        <p:spPr>
          <a:xfrm>
            <a:off x="1981200" y="571500"/>
            <a:ext cx="8229600" cy="1066800"/>
          </a:xfrm>
        </p:spPr>
        <p:txBody>
          <a:bodyPr/>
          <a:lstStyle/>
          <a:p>
            <a:pPr algn="ctr"/>
            <a:r>
              <a:rPr lang="es-ES_tradnl" altLang="en-US" sz="3600" b="1"/>
              <a:t>Datos del CPM para un proyecto</a:t>
            </a:r>
            <a:endParaRPr lang="es-PE" altLang="en-US" sz="3600" b="1"/>
          </a:p>
        </p:txBody>
      </p:sp>
      <p:pic>
        <p:nvPicPr>
          <p:cNvPr id="182275" name="Picture 4">
            <a:extLst>
              <a:ext uri="{FF2B5EF4-FFF2-40B4-BE49-F238E27FC236}">
                <a16:creationId xmlns:a16="http://schemas.microsoft.com/office/drawing/2014/main" id="{1CD84510-8839-4C03-9C0B-D6750969D27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27351" y="1773239"/>
            <a:ext cx="7345363" cy="3455987"/>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C296E93F-C961-4797-8113-36CB52BBD25D}"/>
              </a:ext>
            </a:extLst>
          </p:cNvPr>
          <p:cNvSpPr>
            <a:spLocks noGrp="1"/>
          </p:cNvSpPr>
          <p:nvPr>
            <p:ph type="title"/>
          </p:nvPr>
        </p:nvSpPr>
        <p:spPr/>
        <p:txBody>
          <a:bodyPr/>
          <a:lstStyle/>
          <a:p>
            <a:r>
              <a:rPr lang="es-ES" altLang="en-US"/>
              <a:t>La red normal</a:t>
            </a:r>
          </a:p>
        </p:txBody>
      </p:sp>
      <p:sp>
        <p:nvSpPr>
          <p:cNvPr id="184323" name="Oval 3">
            <a:extLst>
              <a:ext uri="{FF2B5EF4-FFF2-40B4-BE49-F238E27FC236}">
                <a16:creationId xmlns:a16="http://schemas.microsoft.com/office/drawing/2014/main" id="{7015E9F7-5A01-4010-891A-0918DC57D1E0}"/>
              </a:ext>
            </a:extLst>
          </p:cNvPr>
          <p:cNvSpPr>
            <a:spLocks noChangeArrowheads="1"/>
          </p:cNvSpPr>
          <p:nvPr/>
        </p:nvSpPr>
        <p:spPr bwMode="auto">
          <a:xfrm>
            <a:off x="2960688" y="46243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1</a:t>
            </a:r>
            <a:endParaRPr lang="es-ES" altLang="en-US" sz="1800">
              <a:solidFill>
                <a:schemeClr val="tx2"/>
              </a:solidFill>
              <a:latin typeface="Arial" panose="020B0604020202020204" pitchFamily="34" charset="0"/>
            </a:endParaRPr>
          </a:p>
        </p:txBody>
      </p:sp>
      <p:sp>
        <p:nvSpPr>
          <p:cNvPr id="184324" name="Oval 4">
            <a:extLst>
              <a:ext uri="{FF2B5EF4-FFF2-40B4-BE49-F238E27FC236}">
                <a16:creationId xmlns:a16="http://schemas.microsoft.com/office/drawing/2014/main" id="{02BAD20D-5AA4-41B8-A222-2254CEF85BF9}"/>
              </a:ext>
            </a:extLst>
          </p:cNvPr>
          <p:cNvSpPr>
            <a:spLocks noChangeArrowheads="1"/>
          </p:cNvSpPr>
          <p:nvPr/>
        </p:nvSpPr>
        <p:spPr bwMode="auto">
          <a:xfrm>
            <a:off x="4256088" y="45481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2</a:t>
            </a:r>
            <a:endParaRPr lang="es-ES" altLang="en-US" sz="1800">
              <a:solidFill>
                <a:schemeClr val="tx2"/>
              </a:solidFill>
              <a:latin typeface="Arial" panose="020B0604020202020204" pitchFamily="34" charset="0"/>
            </a:endParaRPr>
          </a:p>
        </p:txBody>
      </p:sp>
      <p:sp>
        <p:nvSpPr>
          <p:cNvPr id="184325" name="Oval 5">
            <a:extLst>
              <a:ext uri="{FF2B5EF4-FFF2-40B4-BE49-F238E27FC236}">
                <a16:creationId xmlns:a16="http://schemas.microsoft.com/office/drawing/2014/main" id="{64AD1B40-F7A7-414A-8243-11E1A73F64AE}"/>
              </a:ext>
            </a:extLst>
          </p:cNvPr>
          <p:cNvSpPr>
            <a:spLocks noChangeArrowheads="1"/>
          </p:cNvSpPr>
          <p:nvPr/>
        </p:nvSpPr>
        <p:spPr bwMode="auto">
          <a:xfrm>
            <a:off x="6465888" y="45481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4</a:t>
            </a:r>
            <a:endParaRPr lang="es-ES" altLang="en-US" sz="1800">
              <a:solidFill>
                <a:schemeClr val="tx2"/>
              </a:solidFill>
              <a:latin typeface="Arial" panose="020B0604020202020204" pitchFamily="34" charset="0"/>
            </a:endParaRPr>
          </a:p>
        </p:txBody>
      </p:sp>
      <p:sp>
        <p:nvSpPr>
          <p:cNvPr id="184326" name="Oval 6">
            <a:extLst>
              <a:ext uri="{FF2B5EF4-FFF2-40B4-BE49-F238E27FC236}">
                <a16:creationId xmlns:a16="http://schemas.microsoft.com/office/drawing/2014/main" id="{7D7E573F-8CFC-4781-AC3A-4964BCF31A9F}"/>
              </a:ext>
            </a:extLst>
          </p:cNvPr>
          <p:cNvSpPr>
            <a:spLocks noChangeArrowheads="1"/>
          </p:cNvSpPr>
          <p:nvPr/>
        </p:nvSpPr>
        <p:spPr bwMode="auto">
          <a:xfrm>
            <a:off x="9867901" y="45180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7</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4327" name="Line 7">
            <a:extLst>
              <a:ext uri="{FF2B5EF4-FFF2-40B4-BE49-F238E27FC236}">
                <a16:creationId xmlns:a16="http://schemas.microsoft.com/office/drawing/2014/main" id="{60D5E78B-B1F5-482C-A7D4-AFD3168DE30A}"/>
              </a:ext>
            </a:extLst>
          </p:cNvPr>
          <p:cNvSpPr>
            <a:spLocks noChangeShapeType="1"/>
          </p:cNvSpPr>
          <p:nvPr/>
        </p:nvSpPr>
        <p:spPr bwMode="auto">
          <a:xfrm flipV="1">
            <a:off x="3341688" y="4776788"/>
            <a:ext cx="838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28" name="Line 8">
            <a:extLst>
              <a:ext uri="{FF2B5EF4-FFF2-40B4-BE49-F238E27FC236}">
                <a16:creationId xmlns:a16="http://schemas.microsoft.com/office/drawing/2014/main" id="{14C37247-521E-41E9-AD3F-F860A5CE956B}"/>
              </a:ext>
            </a:extLst>
          </p:cNvPr>
          <p:cNvSpPr>
            <a:spLocks noChangeShapeType="1"/>
          </p:cNvSpPr>
          <p:nvPr/>
        </p:nvSpPr>
        <p:spPr bwMode="auto">
          <a:xfrm flipV="1">
            <a:off x="4637088" y="4776788"/>
            <a:ext cx="1828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29" name="Text Box 9">
            <a:extLst>
              <a:ext uri="{FF2B5EF4-FFF2-40B4-BE49-F238E27FC236}">
                <a16:creationId xmlns:a16="http://schemas.microsoft.com/office/drawing/2014/main" id="{4F52216E-7426-49FD-8E9E-D051181AE8A1}"/>
              </a:ext>
            </a:extLst>
          </p:cNvPr>
          <p:cNvSpPr txBox="1">
            <a:spLocks noChangeArrowheads="1"/>
          </p:cNvSpPr>
          <p:nvPr/>
        </p:nvSpPr>
        <p:spPr bwMode="auto">
          <a:xfrm rot="122075">
            <a:off x="3417889" y="4471988"/>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4330" name="Text Box 10">
            <a:extLst>
              <a:ext uri="{FF2B5EF4-FFF2-40B4-BE49-F238E27FC236}">
                <a16:creationId xmlns:a16="http://schemas.microsoft.com/office/drawing/2014/main" id="{0883FE78-D17C-488F-B6BC-67D2437667F8}"/>
              </a:ext>
            </a:extLst>
          </p:cNvPr>
          <p:cNvSpPr txBox="1">
            <a:spLocks noChangeArrowheads="1"/>
          </p:cNvSpPr>
          <p:nvPr/>
        </p:nvSpPr>
        <p:spPr bwMode="auto">
          <a:xfrm rot="92087">
            <a:off x="7226301" y="4476750"/>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4331" name="Text Box 12">
            <a:extLst>
              <a:ext uri="{FF2B5EF4-FFF2-40B4-BE49-F238E27FC236}">
                <a16:creationId xmlns:a16="http://schemas.microsoft.com/office/drawing/2014/main" id="{535DBA44-F0C1-4497-B2C3-445F506BF000}"/>
              </a:ext>
            </a:extLst>
          </p:cNvPr>
          <p:cNvSpPr txBox="1">
            <a:spLocks noChangeArrowheads="1"/>
          </p:cNvSpPr>
          <p:nvPr/>
        </p:nvSpPr>
        <p:spPr bwMode="auto">
          <a:xfrm rot="21489283">
            <a:off x="5929314" y="5064125"/>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4332" name="Text Box 13">
            <a:extLst>
              <a:ext uri="{FF2B5EF4-FFF2-40B4-BE49-F238E27FC236}">
                <a16:creationId xmlns:a16="http://schemas.microsoft.com/office/drawing/2014/main" id="{A6A16A47-08E9-4A34-83A8-5A170BCE35EA}"/>
              </a:ext>
            </a:extLst>
          </p:cNvPr>
          <p:cNvSpPr txBox="1">
            <a:spLocks noChangeArrowheads="1"/>
          </p:cNvSpPr>
          <p:nvPr/>
        </p:nvSpPr>
        <p:spPr bwMode="auto">
          <a:xfrm rot="123257">
            <a:off x="4610101" y="3798888"/>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4333" name="Text Box 14">
            <a:extLst>
              <a:ext uri="{FF2B5EF4-FFF2-40B4-BE49-F238E27FC236}">
                <a16:creationId xmlns:a16="http://schemas.microsoft.com/office/drawing/2014/main" id="{B5B5ABFE-D6DB-4D80-AFDA-E2293FD11D18}"/>
              </a:ext>
            </a:extLst>
          </p:cNvPr>
          <p:cNvSpPr txBox="1">
            <a:spLocks noChangeArrowheads="1"/>
          </p:cNvSpPr>
          <p:nvPr/>
        </p:nvSpPr>
        <p:spPr bwMode="auto">
          <a:xfrm rot="84760">
            <a:off x="5245101" y="4475163"/>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3</a:t>
            </a:r>
            <a:endParaRPr lang="es-ES" altLang="en-US" sz="1400">
              <a:solidFill>
                <a:schemeClr val="tx2"/>
              </a:solidFill>
              <a:latin typeface="Tahoma" panose="020B0604030504040204" pitchFamily="34" charset="0"/>
            </a:endParaRPr>
          </a:p>
        </p:txBody>
      </p:sp>
      <p:sp>
        <p:nvSpPr>
          <p:cNvPr id="184334" name="Line 16">
            <a:extLst>
              <a:ext uri="{FF2B5EF4-FFF2-40B4-BE49-F238E27FC236}">
                <a16:creationId xmlns:a16="http://schemas.microsoft.com/office/drawing/2014/main" id="{5BBE3BDD-583F-47AF-B296-852F371E1F92}"/>
              </a:ext>
            </a:extLst>
          </p:cNvPr>
          <p:cNvSpPr>
            <a:spLocks noChangeShapeType="1"/>
          </p:cNvSpPr>
          <p:nvPr/>
        </p:nvSpPr>
        <p:spPr bwMode="auto">
          <a:xfrm>
            <a:off x="4178300" y="4767263"/>
            <a:ext cx="1066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5" name="Line 17">
            <a:extLst>
              <a:ext uri="{FF2B5EF4-FFF2-40B4-BE49-F238E27FC236}">
                <a16:creationId xmlns:a16="http://schemas.microsoft.com/office/drawing/2014/main" id="{EFFD4BE4-A851-4E30-BEF0-F4B149EC0BEB}"/>
              </a:ext>
            </a:extLst>
          </p:cNvPr>
          <p:cNvSpPr>
            <a:spLocks noChangeShapeType="1"/>
          </p:cNvSpPr>
          <p:nvPr/>
        </p:nvSpPr>
        <p:spPr bwMode="auto">
          <a:xfrm flipV="1">
            <a:off x="5245101" y="5373689"/>
            <a:ext cx="30829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6" name="Line 18">
            <a:extLst>
              <a:ext uri="{FF2B5EF4-FFF2-40B4-BE49-F238E27FC236}">
                <a16:creationId xmlns:a16="http://schemas.microsoft.com/office/drawing/2014/main" id="{E5713421-F489-407E-B70A-9148CE61DFF7}"/>
              </a:ext>
            </a:extLst>
          </p:cNvPr>
          <p:cNvSpPr>
            <a:spLocks noChangeShapeType="1"/>
          </p:cNvSpPr>
          <p:nvPr/>
        </p:nvSpPr>
        <p:spPr bwMode="auto">
          <a:xfrm flipV="1">
            <a:off x="8382000" y="4800600"/>
            <a:ext cx="1219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37" name="Oval 19">
            <a:extLst>
              <a:ext uri="{FF2B5EF4-FFF2-40B4-BE49-F238E27FC236}">
                <a16:creationId xmlns:a16="http://schemas.microsoft.com/office/drawing/2014/main" id="{C315F598-3FEF-404C-8676-996EF11E005F}"/>
              </a:ext>
            </a:extLst>
          </p:cNvPr>
          <p:cNvSpPr>
            <a:spLocks noChangeArrowheads="1"/>
          </p:cNvSpPr>
          <p:nvPr/>
        </p:nvSpPr>
        <p:spPr bwMode="auto">
          <a:xfrm>
            <a:off x="5246688" y="3328988"/>
            <a:ext cx="457200" cy="457200"/>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3</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4338" name="Line 20">
            <a:extLst>
              <a:ext uri="{FF2B5EF4-FFF2-40B4-BE49-F238E27FC236}">
                <a16:creationId xmlns:a16="http://schemas.microsoft.com/office/drawing/2014/main" id="{8FE3EA03-72A3-45BE-B342-FEAF51ABD995}"/>
              </a:ext>
            </a:extLst>
          </p:cNvPr>
          <p:cNvSpPr>
            <a:spLocks noChangeShapeType="1"/>
          </p:cNvSpPr>
          <p:nvPr/>
        </p:nvSpPr>
        <p:spPr bwMode="auto">
          <a:xfrm flipV="1">
            <a:off x="4560888" y="3709988"/>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39" name="Line 21">
            <a:extLst>
              <a:ext uri="{FF2B5EF4-FFF2-40B4-BE49-F238E27FC236}">
                <a16:creationId xmlns:a16="http://schemas.microsoft.com/office/drawing/2014/main" id="{741A20F8-AF4C-48A1-B3B1-0AC2FBDD80A1}"/>
              </a:ext>
            </a:extLst>
          </p:cNvPr>
          <p:cNvSpPr>
            <a:spLocks noChangeShapeType="1"/>
          </p:cNvSpPr>
          <p:nvPr/>
        </p:nvSpPr>
        <p:spPr bwMode="auto">
          <a:xfrm>
            <a:off x="5627688" y="37099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0" name="Line 22">
            <a:extLst>
              <a:ext uri="{FF2B5EF4-FFF2-40B4-BE49-F238E27FC236}">
                <a16:creationId xmlns:a16="http://schemas.microsoft.com/office/drawing/2014/main" id="{A5678A89-5364-498D-B580-0A5B96AAEE4C}"/>
              </a:ext>
            </a:extLst>
          </p:cNvPr>
          <p:cNvSpPr>
            <a:spLocks noChangeShapeType="1"/>
          </p:cNvSpPr>
          <p:nvPr/>
        </p:nvSpPr>
        <p:spPr bwMode="auto">
          <a:xfrm>
            <a:off x="5780088" y="38623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1" name="Line 23">
            <a:extLst>
              <a:ext uri="{FF2B5EF4-FFF2-40B4-BE49-F238E27FC236}">
                <a16:creationId xmlns:a16="http://schemas.microsoft.com/office/drawing/2014/main" id="{1EDBF45E-E6B2-4C6B-9883-84442EEB95D7}"/>
              </a:ext>
            </a:extLst>
          </p:cNvPr>
          <p:cNvSpPr>
            <a:spLocks noChangeShapeType="1"/>
          </p:cNvSpPr>
          <p:nvPr/>
        </p:nvSpPr>
        <p:spPr bwMode="auto">
          <a:xfrm>
            <a:off x="5932488" y="40147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2" name="Line 24">
            <a:extLst>
              <a:ext uri="{FF2B5EF4-FFF2-40B4-BE49-F238E27FC236}">
                <a16:creationId xmlns:a16="http://schemas.microsoft.com/office/drawing/2014/main" id="{F9A7DDE1-50D1-45F6-93A2-4FDAF93CA022}"/>
              </a:ext>
            </a:extLst>
          </p:cNvPr>
          <p:cNvSpPr>
            <a:spLocks noChangeShapeType="1"/>
          </p:cNvSpPr>
          <p:nvPr/>
        </p:nvSpPr>
        <p:spPr bwMode="auto">
          <a:xfrm>
            <a:off x="6084888" y="416718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3" name="Line 25">
            <a:extLst>
              <a:ext uri="{FF2B5EF4-FFF2-40B4-BE49-F238E27FC236}">
                <a16:creationId xmlns:a16="http://schemas.microsoft.com/office/drawing/2014/main" id="{50F7E0FA-35E0-463D-B6B2-A70B831D2628}"/>
              </a:ext>
            </a:extLst>
          </p:cNvPr>
          <p:cNvSpPr>
            <a:spLocks noChangeShapeType="1"/>
          </p:cNvSpPr>
          <p:nvPr/>
        </p:nvSpPr>
        <p:spPr bwMode="auto">
          <a:xfrm flipV="1">
            <a:off x="3113088" y="40147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4" name="Line 26">
            <a:extLst>
              <a:ext uri="{FF2B5EF4-FFF2-40B4-BE49-F238E27FC236}">
                <a16:creationId xmlns:a16="http://schemas.microsoft.com/office/drawing/2014/main" id="{05E03E0D-F686-4EBE-865B-2AE69B2A852D}"/>
              </a:ext>
            </a:extLst>
          </p:cNvPr>
          <p:cNvSpPr>
            <a:spLocks noChangeShapeType="1"/>
          </p:cNvSpPr>
          <p:nvPr/>
        </p:nvSpPr>
        <p:spPr bwMode="auto">
          <a:xfrm>
            <a:off x="2743200" y="4191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5" name="Line 27">
            <a:extLst>
              <a:ext uri="{FF2B5EF4-FFF2-40B4-BE49-F238E27FC236}">
                <a16:creationId xmlns:a16="http://schemas.microsoft.com/office/drawing/2014/main" id="{FB655E76-FA2F-45D3-B493-1A717504D59B}"/>
              </a:ext>
            </a:extLst>
          </p:cNvPr>
          <p:cNvSpPr>
            <a:spLocks noChangeShapeType="1"/>
          </p:cNvSpPr>
          <p:nvPr/>
        </p:nvSpPr>
        <p:spPr bwMode="auto">
          <a:xfrm flipV="1">
            <a:off x="5475288" y="27193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6" name="Line 28">
            <a:extLst>
              <a:ext uri="{FF2B5EF4-FFF2-40B4-BE49-F238E27FC236}">
                <a16:creationId xmlns:a16="http://schemas.microsoft.com/office/drawing/2014/main" id="{4244AB24-60FE-4683-9F3A-2EA6B63EEB81}"/>
              </a:ext>
            </a:extLst>
          </p:cNvPr>
          <p:cNvSpPr>
            <a:spLocks noChangeShapeType="1"/>
          </p:cNvSpPr>
          <p:nvPr/>
        </p:nvSpPr>
        <p:spPr bwMode="auto">
          <a:xfrm>
            <a:off x="5170488" y="29479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7" name="Line 29">
            <a:extLst>
              <a:ext uri="{FF2B5EF4-FFF2-40B4-BE49-F238E27FC236}">
                <a16:creationId xmlns:a16="http://schemas.microsoft.com/office/drawing/2014/main" id="{C68697BA-0A57-4DB3-8564-C362A39A641B}"/>
              </a:ext>
            </a:extLst>
          </p:cNvPr>
          <p:cNvSpPr>
            <a:spLocks noChangeShapeType="1"/>
          </p:cNvSpPr>
          <p:nvPr/>
        </p:nvSpPr>
        <p:spPr bwMode="auto">
          <a:xfrm flipV="1">
            <a:off x="4332288" y="3938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8" name="Line 30">
            <a:extLst>
              <a:ext uri="{FF2B5EF4-FFF2-40B4-BE49-F238E27FC236}">
                <a16:creationId xmlns:a16="http://schemas.microsoft.com/office/drawing/2014/main" id="{8D293E3F-3F14-42C1-A3BC-F3A247A52893}"/>
              </a:ext>
            </a:extLst>
          </p:cNvPr>
          <p:cNvSpPr>
            <a:spLocks noChangeShapeType="1"/>
          </p:cNvSpPr>
          <p:nvPr/>
        </p:nvSpPr>
        <p:spPr bwMode="auto">
          <a:xfrm>
            <a:off x="4027488" y="41671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9" name="Line 31">
            <a:extLst>
              <a:ext uri="{FF2B5EF4-FFF2-40B4-BE49-F238E27FC236}">
                <a16:creationId xmlns:a16="http://schemas.microsoft.com/office/drawing/2014/main" id="{22493E3C-E5F3-4175-9938-4FA8D443444C}"/>
              </a:ext>
            </a:extLst>
          </p:cNvPr>
          <p:cNvSpPr>
            <a:spLocks noChangeShapeType="1"/>
          </p:cNvSpPr>
          <p:nvPr/>
        </p:nvSpPr>
        <p:spPr bwMode="auto">
          <a:xfrm flipV="1">
            <a:off x="8499475" y="2717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0" name="Line 32">
            <a:extLst>
              <a:ext uri="{FF2B5EF4-FFF2-40B4-BE49-F238E27FC236}">
                <a16:creationId xmlns:a16="http://schemas.microsoft.com/office/drawing/2014/main" id="{2333E6F3-CA73-4A53-8860-8816B1FA42E9}"/>
              </a:ext>
            </a:extLst>
          </p:cNvPr>
          <p:cNvSpPr>
            <a:spLocks noChangeShapeType="1"/>
          </p:cNvSpPr>
          <p:nvPr/>
        </p:nvSpPr>
        <p:spPr bwMode="auto">
          <a:xfrm>
            <a:off x="8210550" y="28622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1" name="Line 33">
            <a:extLst>
              <a:ext uri="{FF2B5EF4-FFF2-40B4-BE49-F238E27FC236}">
                <a16:creationId xmlns:a16="http://schemas.microsoft.com/office/drawing/2014/main" id="{4923F5DD-A62B-48D3-B70D-6AB242D6518E}"/>
              </a:ext>
            </a:extLst>
          </p:cNvPr>
          <p:cNvSpPr>
            <a:spLocks noChangeShapeType="1"/>
          </p:cNvSpPr>
          <p:nvPr/>
        </p:nvSpPr>
        <p:spPr bwMode="auto">
          <a:xfrm flipV="1">
            <a:off x="9947275" y="403066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2" name="Line 34">
            <a:extLst>
              <a:ext uri="{FF2B5EF4-FFF2-40B4-BE49-F238E27FC236}">
                <a16:creationId xmlns:a16="http://schemas.microsoft.com/office/drawing/2014/main" id="{19C2509D-AA2D-4D07-A4E0-FF23BBF46C73}"/>
              </a:ext>
            </a:extLst>
          </p:cNvPr>
          <p:cNvSpPr>
            <a:spLocks noChangeShapeType="1"/>
          </p:cNvSpPr>
          <p:nvPr/>
        </p:nvSpPr>
        <p:spPr bwMode="auto">
          <a:xfrm>
            <a:off x="9642475" y="42592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3" name="Text Box 35">
            <a:extLst>
              <a:ext uri="{FF2B5EF4-FFF2-40B4-BE49-F238E27FC236}">
                <a16:creationId xmlns:a16="http://schemas.microsoft.com/office/drawing/2014/main" id="{1032B394-B9B1-4C30-AA9E-B3931E78FD44}"/>
              </a:ext>
            </a:extLst>
          </p:cNvPr>
          <p:cNvSpPr txBox="1">
            <a:spLocks noChangeArrowheads="1"/>
          </p:cNvSpPr>
          <p:nvPr/>
        </p:nvSpPr>
        <p:spPr bwMode="auto">
          <a:xfrm rot="122075">
            <a:off x="31242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54" name="Text Box 36">
            <a:extLst>
              <a:ext uri="{FF2B5EF4-FFF2-40B4-BE49-F238E27FC236}">
                <a16:creationId xmlns:a16="http://schemas.microsoft.com/office/drawing/2014/main" id="{CB0E0C3B-3756-44F3-BEE1-12BFBFD48471}"/>
              </a:ext>
            </a:extLst>
          </p:cNvPr>
          <p:cNvSpPr txBox="1">
            <a:spLocks noChangeArrowheads="1"/>
          </p:cNvSpPr>
          <p:nvPr/>
        </p:nvSpPr>
        <p:spPr bwMode="auto">
          <a:xfrm rot="122075">
            <a:off x="27432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55" name="Text Box 37">
            <a:extLst>
              <a:ext uri="{FF2B5EF4-FFF2-40B4-BE49-F238E27FC236}">
                <a16:creationId xmlns:a16="http://schemas.microsoft.com/office/drawing/2014/main" id="{2FA9C74B-A508-487C-9B16-AB00A7318125}"/>
              </a:ext>
            </a:extLst>
          </p:cNvPr>
          <p:cNvSpPr txBox="1">
            <a:spLocks noChangeArrowheads="1"/>
          </p:cNvSpPr>
          <p:nvPr/>
        </p:nvSpPr>
        <p:spPr bwMode="auto">
          <a:xfrm rot="122075">
            <a:off x="5094288" y="2719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6</a:t>
            </a:r>
            <a:endParaRPr lang="es-ES" altLang="en-US" sz="1400">
              <a:solidFill>
                <a:schemeClr val="tx2"/>
              </a:solidFill>
              <a:latin typeface="Tahoma" panose="020B0604030504040204" pitchFamily="34" charset="0"/>
            </a:endParaRPr>
          </a:p>
        </p:txBody>
      </p:sp>
      <p:sp>
        <p:nvSpPr>
          <p:cNvPr id="184356" name="Text Box 38">
            <a:extLst>
              <a:ext uri="{FF2B5EF4-FFF2-40B4-BE49-F238E27FC236}">
                <a16:creationId xmlns:a16="http://schemas.microsoft.com/office/drawing/2014/main" id="{5B054C09-E591-47CF-B7FC-84E1CD889AF9}"/>
              </a:ext>
            </a:extLst>
          </p:cNvPr>
          <p:cNvSpPr txBox="1">
            <a:spLocks noChangeArrowheads="1"/>
          </p:cNvSpPr>
          <p:nvPr/>
        </p:nvSpPr>
        <p:spPr bwMode="auto">
          <a:xfrm rot="122075">
            <a:off x="5475288" y="2719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84357" name="Text Box 39">
            <a:extLst>
              <a:ext uri="{FF2B5EF4-FFF2-40B4-BE49-F238E27FC236}">
                <a16:creationId xmlns:a16="http://schemas.microsoft.com/office/drawing/2014/main" id="{99665292-D364-4A35-ADB3-5E3036D39BDF}"/>
              </a:ext>
            </a:extLst>
          </p:cNvPr>
          <p:cNvSpPr txBox="1">
            <a:spLocks noChangeArrowheads="1"/>
          </p:cNvSpPr>
          <p:nvPr/>
        </p:nvSpPr>
        <p:spPr bwMode="auto">
          <a:xfrm rot="122075">
            <a:off x="3951288" y="3938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4358" name="Text Box 40">
            <a:extLst>
              <a:ext uri="{FF2B5EF4-FFF2-40B4-BE49-F238E27FC236}">
                <a16:creationId xmlns:a16="http://schemas.microsoft.com/office/drawing/2014/main" id="{194D733E-71CB-4EA1-AB56-C8082002E783}"/>
              </a:ext>
            </a:extLst>
          </p:cNvPr>
          <p:cNvSpPr txBox="1">
            <a:spLocks noChangeArrowheads="1"/>
          </p:cNvSpPr>
          <p:nvPr/>
        </p:nvSpPr>
        <p:spPr bwMode="auto">
          <a:xfrm rot="122075">
            <a:off x="4332288" y="3938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4359" name="Text Box 41">
            <a:extLst>
              <a:ext uri="{FF2B5EF4-FFF2-40B4-BE49-F238E27FC236}">
                <a16:creationId xmlns:a16="http://schemas.microsoft.com/office/drawing/2014/main" id="{089F8774-9E90-471F-9C30-47A854C094FE}"/>
              </a:ext>
            </a:extLst>
          </p:cNvPr>
          <p:cNvSpPr txBox="1">
            <a:spLocks noChangeArrowheads="1"/>
          </p:cNvSpPr>
          <p:nvPr/>
        </p:nvSpPr>
        <p:spPr bwMode="auto">
          <a:xfrm rot="122075">
            <a:off x="7850189" y="2574925"/>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10</a:t>
            </a:r>
            <a:endParaRPr lang="es-ES" altLang="en-US" sz="1400">
              <a:solidFill>
                <a:schemeClr val="tx2"/>
              </a:solidFill>
              <a:latin typeface="Tahoma" panose="020B0604030504040204" pitchFamily="34" charset="0"/>
            </a:endParaRPr>
          </a:p>
        </p:txBody>
      </p:sp>
      <p:sp>
        <p:nvSpPr>
          <p:cNvPr id="184360" name="Text Box 42">
            <a:extLst>
              <a:ext uri="{FF2B5EF4-FFF2-40B4-BE49-F238E27FC236}">
                <a16:creationId xmlns:a16="http://schemas.microsoft.com/office/drawing/2014/main" id="{AF1C7727-260D-4825-9D23-89A60D4A8FDF}"/>
              </a:ext>
            </a:extLst>
          </p:cNvPr>
          <p:cNvSpPr txBox="1">
            <a:spLocks noChangeArrowheads="1"/>
          </p:cNvSpPr>
          <p:nvPr/>
        </p:nvSpPr>
        <p:spPr bwMode="auto">
          <a:xfrm rot="122075">
            <a:off x="8642350" y="2574925"/>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10</a:t>
            </a:r>
            <a:endParaRPr lang="es-ES" altLang="en-US" sz="1400">
              <a:solidFill>
                <a:schemeClr val="tx2"/>
              </a:solidFill>
              <a:latin typeface="Tahoma" panose="020B0604030504040204" pitchFamily="34" charset="0"/>
            </a:endParaRPr>
          </a:p>
        </p:txBody>
      </p:sp>
      <p:sp>
        <p:nvSpPr>
          <p:cNvPr id="184361" name="Text Box 43">
            <a:extLst>
              <a:ext uri="{FF2B5EF4-FFF2-40B4-BE49-F238E27FC236}">
                <a16:creationId xmlns:a16="http://schemas.microsoft.com/office/drawing/2014/main" id="{2A288EC2-46C8-495D-A08A-6D4842000B3B}"/>
              </a:ext>
            </a:extLst>
          </p:cNvPr>
          <p:cNvSpPr txBox="1">
            <a:spLocks noChangeArrowheads="1"/>
          </p:cNvSpPr>
          <p:nvPr/>
        </p:nvSpPr>
        <p:spPr bwMode="auto">
          <a:xfrm rot="122075">
            <a:off x="9413876" y="4030663"/>
            <a:ext cx="53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12</a:t>
            </a:r>
            <a:endParaRPr lang="es-ES" altLang="en-US" sz="1400">
              <a:solidFill>
                <a:schemeClr val="tx2"/>
              </a:solidFill>
              <a:latin typeface="Tahoma" panose="020B0604030504040204" pitchFamily="34" charset="0"/>
            </a:endParaRPr>
          </a:p>
        </p:txBody>
      </p:sp>
      <p:sp>
        <p:nvSpPr>
          <p:cNvPr id="184362" name="Text Box 44">
            <a:extLst>
              <a:ext uri="{FF2B5EF4-FFF2-40B4-BE49-F238E27FC236}">
                <a16:creationId xmlns:a16="http://schemas.microsoft.com/office/drawing/2014/main" id="{C9D9FE79-6EED-4350-BE61-171AC016EAB3}"/>
              </a:ext>
            </a:extLst>
          </p:cNvPr>
          <p:cNvSpPr txBox="1">
            <a:spLocks noChangeArrowheads="1"/>
          </p:cNvSpPr>
          <p:nvPr/>
        </p:nvSpPr>
        <p:spPr bwMode="auto">
          <a:xfrm rot="122075">
            <a:off x="9794876" y="3943350"/>
            <a:ext cx="61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12</a:t>
            </a:r>
            <a:endParaRPr lang="es-ES" altLang="en-US" sz="1400">
              <a:solidFill>
                <a:schemeClr val="tx2"/>
              </a:solidFill>
              <a:latin typeface="Tahoma" panose="020B0604030504040204" pitchFamily="34" charset="0"/>
            </a:endParaRPr>
          </a:p>
        </p:txBody>
      </p:sp>
      <p:sp>
        <p:nvSpPr>
          <p:cNvPr id="184363" name="Text Box 45">
            <a:extLst>
              <a:ext uri="{FF2B5EF4-FFF2-40B4-BE49-F238E27FC236}">
                <a16:creationId xmlns:a16="http://schemas.microsoft.com/office/drawing/2014/main" id="{39AA3BAE-C16C-40DF-9B23-A1B423860F3F}"/>
              </a:ext>
            </a:extLst>
          </p:cNvPr>
          <p:cNvSpPr txBox="1">
            <a:spLocks noChangeArrowheads="1"/>
          </p:cNvSpPr>
          <p:nvPr/>
        </p:nvSpPr>
        <p:spPr bwMode="auto">
          <a:xfrm rot="122075">
            <a:off x="2960688"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64" name="Text Box 46">
            <a:extLst>
              <a:ext uri="{FF2B5EF4-FFF2-40B4-BE49-F238E27FC236}">
                <a16:creationId xmlns:a16="http://schemas.microsoft.com/office/drawing/2014/main" id="{BB7B2897-364F-4790-867C-7EDA3A861854}"/>
              </a:ext>
            </a:extLst>
          </p:cNvPr>
          <p:cNvSpPr txBox="1">
            <a:spLocks noChangeArrowheads="1"/>
          </p:cNvSpPr>
          <p:nvPr/>
        </p:nvSpPr>
        <p:spPr bwMode="auto">
          <a:xfrm rot="122075">
            <a:off x="5257800" y="2362200"/>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4365" name="Text Box 47">
            <a:extLst>
              <a:ext uri="{FF2B5EF4-FFF2-40B4-BE49-F238E27FC236}">
                <a16:creationId xmlns:a16="http://schemas.microsoft.com/office/drawing/2014/main" id="{3C3D641F-D8DC-4801-A7D1-5389A29473D2}"/>
              </a:ext>
            </a:extLst>
          </p:cNvPr>
          <p:cNvSpPr txBox="1">
            <a:spLocks noChangeArrowheads="1"/>
          </p:cNvSpPr>
          <p:nvPr/>
        </p:nvSpPr>
        <p:spPr bwMode="auto">
          <a:xfrm rot="122075">
            <a:off x="4179888" y="36337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66" name="Text Box 48">
            <a:extLst>
              <a:ext uri="{FF2B5EF4-FFF2-40B4-BE49-F238E27FC236}">
                <a16:creationId xmlns:a16="http://schemas.microsoft.com/office/drawing/2014/main" id="{EFE23A3F-49FD-4124-BDCC-7B60C5B9F7B7}"/>
              </a:ext>
            </a:extLst>
          </p:cNvPr>
          <p:cNvSpPr txBox="1">
            <a:spLocks noChangeArrowheads="1"/>
          </p:cNvSpPr>
          <p:nvPr/>
        </p:nvSpPr>
        <p:spPr bwMode="auto">
          <a:xfrm rot="122075">
            <a:off x="8355013" y="2359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67" name="Text Box 49">
            <a:extLst>
              <a:ext uri="{FF2B5EF4-FFF2-40B4-BE49-F238E27FC236}">
                <a16:creationId xmlns:a16="http://schemas.microsoft.com/office/drawing/2014/main" id="{D233D00E-3D90-4002-90F6-F3CF376755BD}"/>
              </a:ext>
            </a:extLst>
          </p:cNvPr>
          <p:cNvSpPr txBox="1">
            <a:spLocks noChangeArrowheads="1"/>
          </p:cNvSpPr>
          <p:nvPr/>
        </p:nvSpPr>
        <p:spPr bwMode="auto">
          <a:xfrm rot="122075">
            <a:off x="9794875" y="37258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68" name="Oval 50">
            <a:extLst>
              <a:ext uri="{FF2B5EF4-FFF2-40B4-BE49-F238E27FC236}">
                <a16:creationId xmlns:a16="http://schemas.microsoft.com/office/drawing/2014/main" id="{998FA57A-5166-424B-8DB1-FF6E08149F6D}"/>
              </a:ext>
            </a:extLst>
          </p:cNvPr>
          <p:cNvSpPr>
            <a:spLocks noChangeArrowheads="1"/>
          </p:cNvSpPr>
          <p:nvPr/>
        </p:nvSpPr>
        <p:spPr bwMode="auto">
          <a:xfrm>
            <a:off x="8426451" y="45180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6</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4369" name="Oval 52">
            <a:extLst>
              <a:ext uri="{FF2B5EF4-FFF2-40B4-BE49-F238E27FC236}">
                <a16:creationId xmlns:a16="http://schemas.microsoft.com/office/drawing/2014/main" id="{339ECC4B-045A-41C4-A807-174D9697E398}"/>
              </a:ext>
            </a:extLst>
          </p:cNvPr>
          <p:cNvSpPr>
            <a:spLocks noChangeArrowheads="1"/>
          </p:cNvSpPr>
          <p:nvPr/>
        </p:nvSpPr>
        <p:spPr bwMode="auto">
          <a:xfrm>
            <a:off x="8355013" y="3222626"/>
            <a:ext cx="360362"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5</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4370" name="Line 53">
            <a:extLst>
              <a:ext uri="{FF2B5EF4-FFF2-40B4-BE49-F238E27FC236}">
                <a16:creationId xmlns:a16="http://schemas.microsoft.com/office/drawing/2014/main" id="{CE269469-45B4-45EC-A6C3-0662D3EDC2F6}"/>
              </a:ext>
            </a:extLst>
          </p:cNvPr>
          <p:cNvSpPr>
            <a:spLocks noChangeShapeType="1"/>
          </p:cNvSpPr>
          <p:nvPr/>
        </p:nvSpPr>
        <p:spPr bwMode="auto">
          <a:xfrm flipV="1">
            <a:off x="6770689" y="3582988"/>
            <a:ext cx="1584325" cy="10080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1" name="Line 54">
            <a:extLst>
              <a:ext uri="{FF2B5EF4-FFF2-40B4-BE49-F238E27FC236}">
                <a16:creationId xmlns:a16="http://schemas.microsoft.com/office/drawing/2014/main" id="{61073F40-4A4F-4148-BC64-7EB3E21B8558}"/>
              </a:ext>
            </a:extLst>
          </p:cNvPr>
          <p:cNvSpPr>
            <a:spLocks noChangeShapeType="1"/>
          </p:cNvSpPr>
          <p:nvPr/>
        </p:nvSpPr>
        <p:spPr bwMode="auto">
          <a:xfrm>
            <a:off x="8715375" y="3582989"/>
            <a:ext cx="10795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2" name="Line 55">
            <a:extLst>
              <a:ext uri="{FF2B5EF4-FFF2-40B4-BE49-F238E27FC236}">
                <a16:creationId xmlns:a16="http://schemas.microsoft.com/office/drawing/2014/main" id="{856B53B7-DFBF-445D-9211-52C052C39249}"/>
              </a:ext>
            </a:extLst>
          </p:cNvPr>
          <p:cNvSpPr>
            <a:spLocks noChangeShapeType="1"/>
          </p:cNvSpPr>
          <p:nvPr/>
        </p:nvSpPr>
        <p:spPr bwMode="auto">
          <a:xfrm>
            <a:off x="6842125" y="4733925"/>
            <a:ext cx="151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3" name="Line 56">
            <a:extLst>
              <a:ext uri="{FF2B5EF4-FFF2-40B4-BE49-F238E27FC236}">
                <a16:creationId xmlns:a16="http://schemas.microsoft.com/office/drawing/2014/main" id="{6A76706A-5C6C-4568-88DA-ACDE2D768ED7}"/>
              </a:ext>
            </a:extLst>
          </p:cNvPr>
          <p:cNvSpPr>
            <a:spLocks noChangeShapeType="1"/>
          </p:cNvSpPr>
          <p:nvPr/>
        </p:nvSpPr>
        <p:spPr bwMode="auto">
          <a:xfrm>
            <a:off x="8786813" y="4733925"/>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4" name="Line 57">
            <a:extLst>
              <a:ext uri="{FF2B5EF4-FFF2-40B4-BE49-F238E27FC236}">
                <a16:creationId xmlns:a16="http://schemas.microsoft.com/office/drawing/2014/main" id="{AD35471B-0F4C-4DDD-8B5D-49A4054BF088}"/>
              </a:ext>
            </a:extLst>
          </p:cNvPr>
          <p:cNvSpPr>
            <a:spLocks noChangeShapeType="1"/>
          </p:cNvSpPr>
          <p:nvPr/>
        </p:nvSpPr>
        <p:spPr bwMode="auto">
          <a:xfrm>
            <a:off x="6267451" y="4375151"/>
            <a:ext cx="14287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5" name="Line 58">
            <a:extLst>
              <a:ext uri="{FF2B5EF4-FFF2-40B4-BE49-F238E27FC236}">
                <a16:creationId xmlns:a16="http://schemas.microsoft.com/office/drawing/2014/main" id="{E8B5BB2C-BDFC-4591-B753-B230194F2DDE}"/>
              </a:ext>
            </a:extLst>
          </p:cNvPr>
          <p:cNvSpPr>
            <a:spLocks noChangeShapeType="1"/>
          </p:cNvSpPr>
          <p:nvPr/>
        </p:nvSpPr>
        <p:spPr bwMode="auto">
          <a:xfrm flipV="1">
            <a:off x="6635750" y="3744913"/>
            <a:ext cx="1588" cy="749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6" name="Line 59">
            <a:extLst>
              <a:ext uri="{FF2B5EF4-FFF2-40B4-BE49-F238E27FC236}">
                <a16:creationId xmlns:a16="http://schemas.microsoft.com/office/drawing/2014/main" id="{4F966D55-BD3B-421B-A13C-CBBEFAA3717D}"/>
              </a:ext>
            </a:extLst>
          </p:cNvPr>
          <p:cNvSpPr>
            <a:spLocks noChangeShapeType="1"/>
          </p:cNvSpPr>
          <p:nvPr/>
        </p:nvSpPr>
        <p:spPr bwMode="auto">
          <a:xfrm>
            <a:off x="6330951" y="4113214"/>
            <a:ext cx="47466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7" name="Text Box 60">
            <a:extLst>
              <a:ext uri="{FF2B5EF4-FFF2-40B4-BE49-F238E27FC236}">
                <a16:creationId xmlns:a16="http://schemas.microsoft.com/office/drawing/2014/main" id="{B5E05146-D113-4839-B0C7-00F2905C3854}"/>
              </a:ext>
            </a:extLst>
          </p:cNvPr>
          <p:cNvSpPr txBox="1">
            <a:spLocks noChangeArrowheads="1"/>
          </p:cNvSpPr>
          <p:nvPr/>
        </p:nvSpPr>
        <p:spPr bwMode="auto">
          <a:xfrm rot="122075">
            <a:off x="6254751" y="3814763"/>
            <a:ext cx="207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84378" name="Text Box 61">
            <a:extLst>
              <a:ext uri="{FF2B5EF4-FFF2-40B4-BE49-F238E27FC236}">
                <a16:creationId xmlns:a16="http://schemas.microsoft.com/office/drawing/2014/main" id="{EC5B6A18-5AD7-4D0F-BDF2-8E29153D2829}"/>
              </a:ext>
            </a:extLst>
          </p:cNvPr>
          <p:cNvSpPr txBox="1">
            <a:spLocks noChangeArrowheads="1"/>
          </p:cNvSpPr>
          <p:nvPr/>
        </p:nvSpPr>
        <p:spPr bwMode="auto">
          <a:xfrm rot="122075">
            <a:off x="6635751" y="3813175"/>
            <a:ext cx="20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s-ES" altLang="en-US" sz="1400">
                <a:solidFill>
                  <a:schemeClr val="tx2"/>
                </a:solidFill>
                <a:latin typeface="Tahoma" panose="020B0604030504040204" pitchFamily="34" charset="0"/>
              </a:rPr>
              <a:t>7</a:t>
            </a:r>
          </a:p>
        </p:txBody>
      </p:sp>
      <p:sp>
        <p:nvSpPr>
          <p:cNvPr id="184379" name="Text Box 62">
            <a:extLst>
              <a:ext uri="{FF2B5EF4-FFF2-40B4-BE49-F238E27FC236}">
                <a16:creationId xmlns:a16="http://schemas.microsoft.com/office/drawing/2014/main" id="{02FD7A60-61DC-4792-AEB9-BCB6AA708ECB}"/>
              </a:ext>
            </a:extLst>
          </p:cNvPr>
          <p:cNvSpPr txBox="1">
            <a:spLocks noChangeArrowheads="1"/>
          </p:cNvSpPr>
          <p:nvPr/>
        </p:nvSpPr>
        <p:spPr bwMode="auto">
          <a:xfrm rot="122075">
            <a:off x="6483350" y="34417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4380" name="Text Box 63">
            <a:extLst>
              <a:ext uri="{FF2B5EF4-FFF2-40B4-BE49-F238E27FC236}">
                <a16:creationId xmlns:a16="http://schemas.microsoft.com/office/drawing/2014/main" id="{877835A5-22A8-4035-97E1-040172986C87}"/>
              </a:ext>
            </a:extLst>
          </p:cNvPr>
          <p:cNvSpPr txBox="1">
            <a:spLocks noChangeArrowheads="1"/>
          </p:cNvSpPr>
          <p:nvPr/>
        </p:nvSpPr>
        <p:spPr bwMode="auto">
          <a:xfrm rot="92087">
            <a:off x="7131051" y="3798888"/>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3</a:t>
            </a:r>
            <a:endParaRPr lang="es-ES" altLang="en-US" sz="1400">
              <a:solidFill>
                <a:schemeClr val="tx2"/>
              </a:solidFill>
              <a:latin typeface="Tahoma" panose="020B0604030504040204" pitchFamily="34" charset="0"/>
            </a:endParaRPr>
          </a:p>
        </p:txBody>
      </p:sp>
      <p:sp>
        <p:nvSpPr>
          <p:cNvPr id="184381" name="Text Box 64">
            <a:extLst>
              <a:ext uri="{FF2B5EF4-FFF2-40B4-BE49-F238E27FC236}">
                <a16:creationId xmlns:a16="http://schemas.microsoft.com/office/drawing/2014/main" id="{978EAB42-2C12-4937-BAB8-B90288C1BAA3}"/>
              </a:ext>
            </a:extLst>
          </p:cNvPr>
          <p:cNvSpPr txBox="1">
            <a:spLocks noChangeArrowheads="1"/>
          </p:cNvSpPr>
          <p:nvPr/>
        </p:nvSpPr>
        <p:spPr bwMode="auto">
          <a:xfrm rot="92087">
            <a:off x="8642351" y="4446588"/>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4382" name="Text Box 65">
            <a:extLst>
              <a:ext uri="{FF2B5EF4-FFF2-40B4-BE49-F238E27FC236}">
                <a16:creationId xmlns:a16="http://schemas.microsoft.com/office/drawing/2014/main" id="{6ED328B7-6750-44A2-B016-248C97C2837E}"/>
              </a:ext>
            </a:extLst>
          </p:cNvPr>
          <p:cNvSpPr txBox="1">
            <a:spLocks noChangeArrowheads="1"/>
          </p:cNvSpPr>
          <p:nvPr/>
        </p:nvSpPr>
        <p:spPr bwMode="auto">
          <a:xfrm rot="92087">
            <a:off x="8786814" y="3798888"/>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4383" name="Line 66">
            <a:extLst>
              <a:ext uri="{FF2B5EF4-FFF2-40B4-BE49-F238E27FC236}">
                <a16:creationId xmlns:a16="http://schemas.microsoft.com/office/drawing/2014/main" id="{BE985D5A-E2EF-4182-A93A-F61D270A0B3C}"/>
              </a:ext>
            </a:extLst>
          </p:cNvPr>
          <p:cNvSpPr>
            <a:spLocks noChangeShapeType="1"/>
          </p:cNvSpPr>
          <p:nvPr/>
        </p:nvSpPr>
        <p:spPr bwMode="auto">
          <a:xfrm flipV="1">
            <a:off x="8570913" y="3943351"/>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4" name="Line 67">
            <a:extLst>
              <a:ext uri="{FF2B5EF4-FFF2-40B4-BE49-F238E27FC236}">
                <a16:creationId xmlns:a16="http://schemas.microsoft.com/office/drawing/2014/main" id="{94425A01-D617-4B55-B612-1597E4119B09}"/>
              </a:ext>
            </a:extLst>
          </p:cNvPr>
          <p:cNvSpPr>
            <a:spLocks noChangeShapeType="1"/>
          </p:cNvSpPr>
          <p:nvPr/>
        </p:nvSpPr>
        <p:spPr bwMode="auto">
          <a:xfrm>
            <a:off x="8355013" y="42306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5" name="Text Box 68">
            <a:extLst>
              <a:ext uri="{FF2B5EF4-FFF2-40B4-BE49-F238E27FC236}">
                <a16:creationId xmlns:a16="http://schemas.microsoft.com/office/drawing/2014/main" id="{9B19571A-105F-4EF7-9F9B-A1E3704C39BE}"/>
              </a:ext>
            </a:extLst>
          </p:cNvPr>
          <p:cNvSpPr txBox="1">
            <a:spLocks noChangeArrowheads="1"/>
          </p:cNvSpPr>
          <p:nvPr/>
        </p:nvSpPr>
        <p:spPr bwMode="auto">
          <a:xfrm rot="122075">
            <a:off x="8426450" y="394335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10</a:t>
            </a:r>
            <a:endParaRPr lang="es-ES" altLang="en-US" sz="1400">
              <a:solidFill>
                <a:schemeClr val="tx2"/>
              </a:solidFill>
              <a:latin typeface="Tahoma" panose="020B0604030504040204" pitchFamily="34" charset="0"/>
            </a:endParaRPr>
          </a:p>
        </p:txBody>
      </p:sp>
      <p:sp>
        <p:nvSpPr>
          <p:cNvPr id="184386" name="Text Box 69">
            <a:extLst>
              <a:ext uri="{FF2B5EF4-FFF2-40B4-BE49-F238E27FC236}">
                <a16:creationId xmlns:a16="http://schemas.microsoft.com/office/drawing/2014/main" id="{C851D378-F8CE-41DB-B889-5B538758C646}"/>
              </a:ext>
            </a:extLst>
          </p:cNvPr>
          <p:cNvSpPr txBox="1">
            <a:spLocks noChangeArrowheads="1"/>
          </p:cNvSpPr>
          <p:nvPr/>
        </p:nvSpPr>
        <p:spPr bwMode="auto">
          <a:xfrm rot="122075">
            <a:off x="8139114" y="3943350"/>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9</a:t>
            </a:r>
            <a:endParaRPr lang="es-ES" altLang="en-US" sz="1400">
              <a:solidFill>
                <a:schemeClr val="tx2"/>
              </a:solidFill>
              <a:latin typeface="Tahoma" panose="020B0604030504040204" pitchFamily="34" charset="0"/>
            </a:endParaRPr>
          </a:p>
        </p:txBody>
      </p:sp>
      <p:sp>
        <p:nvSpPr>
          <p:cNvPr id="184387" name="Text Box 71">
            <a:extLst>
              <a:ext uri="{FF2B5EF4-FFF2-40B4-BE49-F238E27FC236}">
                <a16:creationId xmlns:a16="http://schemas.microsoft.com/office/drawing/2014/main" id="{494A7703-C20A-4B56-AA4F-02D97E1168CE}"/>
              </a:ext>
            </a:extLst>
          </p:cNvPr>
          <p:cNvSpPr txBox="1">
            <a:spLocks noChangeArrowheads="1"/>
          </p:cNvSpPr>
          <p:nvPr/>
        </p:nvSpPr>
        <p:spPr bwMode="auto">
          <a:xfrm rot="122075">
            <a:off x="8283575" y="365442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4388" name="Line 76">
            <a:extLst>
              <a:ext uri="{FF2B5EF4-FFF2-40B4-BE49-F238E27FC236}">
                <a16:creationId xmlns:a16="http://schemas.microsoft.com/office/drawing/2014/main" id="{3A120DD7-1E39-4B4F-9164-1AD59DB31D0D}"/>
              </a:ext>
            </a:extLst>
          </p:cNvPr>
          <p:cNvSpPr>
            <a:spLocks noChangeShapeType="1"/>
          </p:cNvSpPr>
          <p:nvPr/>
        </p:nvSpPr>
        <p:spPr bwMode="auto">
          <a:xfrm rot="11195090" flipH="1">
            <a:off x="3575051" y="4868864"/>
            <a:ext cx="73025" cy="1081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9" name="Text Box 77">
            <a:extLst>
              <a:ext uri="{FF2B5EF4-FFF2-40B4-BE49-F238E27FC236}">
                <a16:creationId xmlns:a16="http://schemas.microsoft.com/office/drawing/2014/main" id="{2975868E-04D4-40D3-8BBE-40902D4FED9B}"/>
              </a:ext>
            </a:extLst>
          </p:cNvPr>
          <p:cNvSpPr txBox="1">
            <a:spLocks noChangeArrowheads="1"/>
          </p:cNvSpPr>
          <p:nvPr/>
        </p:nvSpPr>
        <p:spPr bwMode="auto">
          <a:xfrm>
            <a:off x="2408238" y="5734051"/>
            <a:ext cx="1338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Ruta critica</a:t>
            </a:r>
          </a:p>
          <a:p>
            <a:pPr eaLnBrk="1" hangingPunct="1">
              <a:spcBef>
                <a:spcPct val="0"/>
              </a:spcBef>
              <a:buClrTx/>
              <a:buFontTx/>
              <a:buNone/>
            </a:pPr>
            <a:endParaRPr lang="es-ES" altLang="en-US" sz="1800">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BCBCFBA6-8BF3-44EA-81DB-4586A4218C9E}"/>
              </a:ext>
            </a:extLst>
          </p:cNvPr>
          <p:cNvSpPr>
            <a:spLocks noGrp="1"/>
          </p:cNvSpPr>
          <p:nvPr>
            <p:ph type="title"/>
          </p:nvPr>
        </p:nvSpPr>
        <p:spPr/>
        <p:txBody>
          <a:bodyPr/>
          <a:lstStyle/>
          <a:p>
            <a:r>
              <a:rPr lang="es-ES" altLang="en-US"/>
              <a:t>La red intensiva (red de tiempo mínimo – costo mínimo)</a:t>
            </a:r>
          </a:p>
        </p:txBody>
      </p:sp>
      <p:sp>
        <p:nvSpPr>
          <p:cNvPr id="186371" name="Oval 3">
            <a:extLst>
              <a:ext uri="{FF2B5EF4-FFF2-40B4-BE49-F238E27FC236}">
                <a16:creationId xmlns:a16="http://schemas.microsoft.com/office/drawing/2014/main" id="{8507E948-B224-49E6-8450-69D21F8AAC9F}"/>
              </a:ext>
            </a:extLst>
          </p:cNvPr>
          <p:cNvSpPr>
            <a:spLocks noChangeArrowheads="1"/>
          </p:cNvSpPr>
          <p:nvPr/>
        </p:nvSpPr>
        <p:spPr bwMode="auto">
          <a:xfrm>
            <a:off x="2884488" y="46243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1</a:t>
            </a:r>
            <a:endParaRPr lang="es-ES" altLang="en-US" sz="1800">
              <a:solidFill>
                <a:schemeClr val="tx2"/>
              </a:solidFill>
              <a:latin typeface="Arial" panose="020B0604020202020204" pitchFamily="34" charset="0"/>
            </a:endParaRPr>
          </a:p>
        </p:txBody>
      </p:sp>
      <p:sp>
        <p:nvSpPr>
          <p:cNvPr id="186372" name="Oval 4">
            <a:extLst>
              <a:ext uri="{FF2B5EF4-FFF2-40B4-BE49-F238E27FC236}">
                <a16:creationId xmlns:a16="http://schemas.microsoft.com/office/drawing/2014/main" id="{3031CF66-D7E7-45D5-A4D6-64A48E57A830}"/>
              </a:ext>
            </a:extLst>
          </p:cNvPr>
          <p:cNvSpPr>
            <a:spLocks noChangeArrowheads="1"/>
          </p:cNvSpPr>
          <p:nvPr/>
        </p:nvSpPr>
        <p:spPr bwMode="auto">
          <a:xfrm>
            <a:off x="4179888" y="45481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2</a:t>
            </a:r>
            <a:endParaRPr lang="es-ES" altLang="en-US" sz="1800">
              <a:solidFill>
                <a:schemeClr val="tx2"/>
              </a:solidFill>
              <a:latin typeface="Arial" panose="020B0604020202020204" pitchFamily="34" charset="0"/>
            </a:endParaRPr>
          </a:p>
        </p:txBody>
      </p:sp>
      <p:sp>
        <p:nvSpPr>
          <p:cNvPr id="186373" name="Oval 5">
            <a:extLst>
              <a:ext uri="{FF2B5EF4-FFF2-40B4-BE49-F238E27FC236}">
                <a16:creationId xmlns:a16="http://schemas.microsoft.com/office/drawing/2014/main" id="{FA85BC3C-A219-4532-93AB-B7011766E10B}"/>
              </a:ext>
            </a:extLst>
          </p:cNvPr>
          <p:cNvSpPr>
            <a:spLocks noChangeArrowheads="1"/>
          </p:cNvSpPr>
          <p:nvPr/>
        </p:nvSpPr>
        <p:spPr bwMode="auto">
          <a:xfrm>
            <a:off x="6389688" y="4548188"/>
            <a:ext cx="360362" cy="360362"/>
          </a:xfrm>
          <a:prstGeom prst="ellipse">
            <a:avLst/>
          </a:prstGeom>
          <a:solidFill>
            <a:srgbClr val="CCFFCC"/>
          </a:solidFill>
          <a:ln w="9525">
            <a:solidFill>
              <a:schemeClr val="tx1"/>
            </a:solidFill>
            <a:round/>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n-US" altLang="en-US" sz="1800">
                <a:solidFill>
                  <a:schemeClr val="tx2"/>
                </a:solidFill>
                <a:latin typeface="Arial" panose="020B0604020202020204" pitchFamily="34" charset="0"/>
              </a:rPr>
              <a:t>4</a:t>
            </a:r>
            <a:endParaRPr lang="es-ES" altLang="en-US" sz="1800">
              <a:solidFill>
                <a:schemeClr val="tx2"/>
              </a:solidFill>
              <a:latin typeface="Arial" panose="020B0604020202020204" pitchFamily="34" charset="0"/>
            </a:endParaRPr>
          </a:p>
        </p:txBody>
      </p:sp>
      <p:sp>
        <p:nvSpPr>
          <p:cNvPr id="186374" name="Oval 6">
            <a:extLst>
              <a:ext uri="{FF2B5EF4-FFF2-40B4-BE49-F238E27FC236}">
                <a16:creationId xmlns:a16="http://schemas.microsoft.com/office/drawing/2014/main" id="{70125A01-91F7-49B0-A52C-6692D9FCB4EE}"/>
              </a:ext>
            </a:extLst>
          </p:cNvPr>
          <p:cNvSpPr>
            <a:spLocks noChangeArrowheads="1"/>
          </p:cNvSpPr>
          <p:nvPr/>
        </p:nvSpPr>
        <p:spPr bwMode="auto">
          <a:xfrm>
            <a:off x="9791701" y="45180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7</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6375" name="Line 7">
            <a:extLst>
              <a:ext uri="{FF2B5EF4-FFF2-40B4-BE49-F238E27FC236}">
                <a16:creationId xmlns:a16="http://schemas.microsoft.com/office/drawing/2014/main" id="{6ED3AFC8-45AA-431F-842B-526C5FF65520}"/>
              </a:ext>
            </a:extLst>
          </p:cNvPr>
          <p:cNvSpPr>
            <a:spLocks noChangeShapeType="1"/>
          </p:cNvSpPr>
          <p:nvPr/>
        </p:nvSpPr>
        <p:spPr bwMode="auto">
          <a:xfrm flipV="1">
            <a:off x="3265488" y="4776788"/>
            <a:ext cx="838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76" name="Line 8">
            <a:extLst>
              <a:ext uri="{FF2B5EF4-FFF2-40B4-BE49-F238E27FC236}">
                <a16:creationId xmlns:a16="http://schemas.microsoft.com/office/drawing/2014/main" id="{709F6C5D-43AE-4A4F-B2F1-78FB0B3478C5}"/>
              </a:ext>
            </a:extLst>
          </p:cNvPr>
          <p:cNvSpPr>
            <a:spLocks noChangeShapeType="1"/>
          </p:cNvSpPr>
          <p:nvPr/>
        </p:nvSpPr>
        <p:spPr bwMode="auto">
          <a:xfrm flipV="1">
            <a:off x="4560888" y="4776788"/>
            <a:ext cx="1828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77" name="Text Box 9">
            <a:extLst>
              <a:ext uri="{FF2B5EF4-FFF2-40B4-BE49-F238E27FC236}">
                <a16:creationId xmlns:a16="http://schemas.microsoft.com/office/drawing/2014/main" id="{A16C5C70-506C-449C-953F-CB9D291F0524}"/>
              </a:ext>
            </a:extLst>
          </p:cNvPr>
          <p:cNvSpPr txBox="1">
            <a:spLocks noChangeArrowheads="1"/>
          </p:cNvSpPr>
          <p:nvPr/>
        </p:nvSpPr>
        <p:spPr bwMode="auto">
          <a:xfrm rot="122075">
            <a:off x="3341689" y="4471988"/>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3</a:t>
            </a:r>
            <a:endParaRPr lang="es-ES" altLang="en-US" sz="1400">
              <a:solidFill>
                <a:schemeClr val="tx2"/>
              </a:solidFill>
              <a:latin typeface="Tahoma" panose="020B0604030504040204" pitchFamily="34" charset="0"/>
            </a:endParaRPr>
          </a:p>
        </p:txBody>
      </p:sp>
      <p:sp>
        <p:nvSpPr>
          <p:cNvPr id="186378" name="Text Box 10">
            <a:extLst>
              <a:ext uri="{FF2B5EF4-FFF2-40B4-BE49-F238E27FC236}">
                <a16:creationId xmlns:a16="http://schemas.microsoft.com/office/drawing/2014/main" id="{DE543D0C-C256-4E1D-A6AC-457C18B2F107}"/>
              </a:ext>
            </a:extLst>
          </p:cNvPr>
          <p:cNvSpPr txBox="1">
            <a:spLocks noChangeArrowheads="1"/>
          </p:cNvSpPr>
          <p:nvPr/>
        </p:nvSpPr>
        <p:spPr bwMode="auto">
          <a:xfrm rot="92087">
            <a:off x="7150101" y="4476750"/>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6379" name="Text Box 11">
            <a:extLst>
              <a:ext uri="{FF2B5EF4-FFF2-40B4-BE49-F238E27FC236}">
                <a16:creationId xmlns:a16="http://schemas.microsoft.com/office/drawing/2014/main" id="{20079978-F80F-4EFB-916E-262B2DA296BA}"/>
              </a:ext>
            </a:extLst>
          </p:cNvPr>
          <p:cNvSpPr txBox="1">
            <a:spLocks noChangeArrowheads="1"/>
          </p:cNvSpPr>
          <p:nvPr/>
        </p:nvSpPr>
        <p:spPr bwMode="auto">
          <a:xfrm rot="21489283">
            <a:off x="6311901" y="5073650"/>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6380" name="Text Box 12">
            <a:extLst>
              <a:ext uri="{FF2B5EF4-FFF2-40B4-BE49-F238E27FC236}">
                <a16:creationId xmlns:a16="http://schemas.microsoft.com/office/drawing/2014/main" id="{5A1D8913-3204-4F2B-AD86-B9133EC99193}"/>
              </a:ext>
            </a:extLst>
          </p:cNvPr>
          <p:cNvSpPr txBox="1">
            <a:spLocks noChangeArrowheads="1"/>
          </p:cNvSpPr>
          <p:nvPr/>
        </p:nvSpPr>
        <p:spPr bwMode="auto">
          <a:xfrm rot="123257">
            <a:off x="4533901" y="3798889"/>
            <a:ext cx="68897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6381" name="Text Box 13">
            <a:extLst>
              <a:ext uri="{FF2B5EF4-FFF2-40B4-BE49-F238E27FC236}">
                <a16:creationId xmlns:a16="http://schemas.microsoft.com/office/drawing/2014/main" id="{BFC2899B-74B6-4E23-8B72-2FF102E7B73A}"/>
              </a:ext>
            </a:extLst>
          </p:cNvPr>
          <p:cNvSpPr txBox="1">
            <a:spLocks noChangeArrowheads="1"/>
          </p:cNvSpPr>
          <p:nvPr/>
        </p:nvSpPr>
        <p:spPr bwMode="auto">
          <a:xfrm rot="84760">
            <a:off x="5168901" y="4475163"/>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6382" name="Line 14">
            <a:extLst>
              <a:ext uri="{FF2B5EF4-FFF2-40B4-BE49-F238E27FC236}">
                <a16:creationId xmlns:a16="http://schemas.microsoft.com/office/drawing/2014/main" id="{730FC394-DE2C-4E7D-ABB0-43CA25F51AA4}"/>
              </a:ext>
            </a:extLst>
          </p:cNvPr>
          <p:cNvSpPr>
            <a:spLocks noChangeShapeType="1"/>
          </p:cNvSpPr>
          <p:nvPr/>
        </p:nvSpPr>
        <p:spPr bwMode="auto">
          <a:xfrm>
            <a:off x="4560888" y="4776788"/>
            <a:ext cx="1066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3" name="Line 15">
            <a:extLst>
              <a:ext uri="{FF2B5EF4-FFF2-40B4-BE49-F238E27FC236}">
                <a16:creationId xmlns:a16="http://schemas.microsoft.com/office/drawing/2014/main" id="{6170B15F-DD87-47F7-8D78-99203EA57B3C}"/>
              </a:ext>
            </a:extLst>
          </p:cNvPr>
          <p:cNvSpPr>
            <a:spLocks noChangeShapeType="1"/>
          </p:cNvSpPr>
          <p:nvPr/>
        </p:nvSpPr>
        <p:spPr bwMode="auto">
          <a:xfrm flipV="1">
            <a:off x="5627689" y="5383214"/>
            <a:ext cx="30829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4" name="Line 16">
            <a:extLst>
              <a:ext uri="{FF2B5EF4-FFF2-40B4-BE49-F238E27FC236}">
                <a16:creationId xmlns:a16="http://schemas.microsoft.com/office/drawing/2014/main" id="{7B616659-7A5F-482F-87D5-AED4022C25CC}"/>
              </a:ext>
            </a:extLst>
          </p:cNvPr>
          <p:cNvSpPr>
            <a:spLocks noChangeShapeType="1"/>
          </p:cNvSpPr>
          <p:nvPr/>
        </p:nvSpPr>
        <p:spPr bwMode="auto">
          <a:xfrm flipV="1">
            <a:off x="8783638" y="4878388"/>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385" name="Oval 17">
            <a:extLst>
              <a:ext uri="{FF2B5EF4-FFF2-40B4-BE49-F238E27FC236}">
                <a16:creationId xmlns:a16="http://schemas.microsoft.com/office/drawing/2014/main" id="{DFEE9E4A-F2D2-4F80-9D1C-0910BD068ACF}"/>
              </a:ext>
            </a:extLst>
          </p:cNvPr>
          <p:cNvSpPr>
            <a:spLocks noChangeArrowheads="1"/>
          </p:cNvSpPr>
          <p:nvPr/>
        </p:nvSpPr>
        <p:spPr bwMode="auto">
          <a:xfrm>
            <a:off x="5170488" y="3328988"/>
            <a:ext cx="457200" cy="457200"/>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3</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6386" name="Line 18">
            <a:extLst>
              <a:ext uri="{FF2B5EF4-FFF2-40B4-BE49-F238E27FC236}">
                <a16:creationId xmlns:a16="http://schemas.microsoft.com/office/drawing/2014/main" id="{7D8F63C0-7207-4583-BA08-429785860BD5}"/>
              </a:ext>
            </a:extLst>
          </p:cNvPr>
          <p:cNvSpPr>
            <a:spLocks noChangeShapeType="1"/>
          </p:cNvSpPr>
          <p:nvPr/>
        </p:nvSpPr>
        <p:spPr bwMode="auto">
          <a:xfrm flipV="1">
            <a:off x="4484688" y="3709988"/>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387" name="Line 19">
            <a:extLst>
              <a:ext uri="{FF2B5EF4-FFF2-40B4-BE49-F238E27FC236}">
                <a16:creationId xmlns:a16="http://schemas.microsoft.com/office/drawing/2014/main" id="{DCE459FE-26BC-4B0D-8B7E-473B6890E93F}"/>
              </a:ext>
            </a:extLst>
          </p:cNvPr>
          <p:cNvSpPr>
            <a:spLocks noChangeShapeType="1"/>
          </p:cNvSpPr>
          <p:nvPr/>
        </p:nvSpPr>
        <p:spPr bwMode="auto">
          <a:xfrm>
            <a:off x="5551488" y="37099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8" name="Line 20">
            <a:extLst>
              <a:ext uri="{FF2B5EF4-FFF2-40B4-BE49-F238E27FC236}">
                <a16:creationId xmlns:a16="http://schemas.microsoft.com/office/drawing/2014/main" id="{5C7C5AC1-F1FC-4B6A-B198-C94CE173B37A}"/>
              </a:ext>
            </a:extLst>
          </p:cNvPr>
          <p:cNvSpPr>
            <a:spLocks noChangeShapeType="1"/>
          </p:cNvSpPr>
          <p:nvPr/>
        </p:nvSpPr>
        <p:spPr bwMode="auto">
          <a:xfrm>
            <a:off x="5703888" y="38623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9" name="Line 21">
            <a:extLst>
              <a:ext uri="{FF2B5EF4-FFF2-40B4-BE49-F238E27FC236}">
                <a16:creationId xmlns:a16="http://schemas.microsoft.com/office/drawing/2014/main" id="{395374CF-B6F2-43D1-A6B4-866E4DCFC028}"/>
              </a:ext>
            </a:extLst>
          </p:cNvPr>
          <p:cNvSpPr>
            <a:spLocks noChangeShapeType="1"/>
          </p:cNvSpPr>
          <p:nvPr/>
        </p:nvSpPr>
        <p:spPr bwMode="auto">
          <a:xfrm>
            <a:off x="5856288" y="4014788"/>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0" name="Line 22">
            <a:extLst>
              <a:ext uri="{FF2B5EF4-FFF2-40B4-BE49-F238E27FC236}">
                <a16:creationId xmlns:a16="http://schemas.microsoft.com/office/drawing/2014/main" id="{FC8587BF-268C-407F-9663-28D1CE57FD6F}"/>
              </a:ext>
            </a:extLst>
          </p:cNvPr>
          <p:cNvSpPr>
            <a:spLocks noChangeShapeType="1"/>
          </p:cNvSpPr>
          <p:nvPr/>
        </p:nvSpPr>
        <p:spPr bwMode="auto">
          <a:xfrm>
            <a:off x="6008688" y="416718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1" name="Line 23">
            <a:extLst>
              <a:ext uri="{FF2B5EF4-FFF2-40B4-BE49-F238E27FC236}">
                <a16:creationId xmlns:a16="http://schemas.microsoft.com/office/drawing/2014/main" id="{FB2B395B-1307-48A6-9A3B-0FB6AAFF4F51}"/>
              </a:ext>
            </a:extLst>
          </p:cNvPr>
          <p:cNvSpPr>
            <a:spLocks noChangeShapeType="1"/>
          </p:cNvSpPr>
          <p:nvPr/>
        </p:nvSpPr>
        <p:spPr bwMode="auto">
          <a:xfrm flipV="1">
            <a:off x="3036888" y="40147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2" name="Line 24">
            <a:extLst>
              <a:ext uri="{FF2B5EF4-FFF2-40B4-BE49-F238E27FC236}">
                <a16:creationId xmlns:a16="http://schemas.microsoft.com/office/drawing/2014/main" id="{8F30E04E-4A5F-44AE-9F45-4FB99132AF10}"/>
              </a:ext>
            </a:extLst>
          </p:cNvPr>
          <p:cNvSpPr>
            <a:spLocks noChangeShapeType="1"/>
          </p:cNvSpPr>
          <p:nvPr/>
        </p:nvSpPr>
        <p:spPr bwMode="auto">
          <a:xfrm>
            <a:off x="2732088" y="42433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3" name="Line 25">
            <a:extLst>
              <a:ext uri="{FF2B5EF4-FFF2-40B4-BE49-F238E27FC236}">
                <a16:creationId xmlns:a16="http://schemas.microsoft.com/office/drawing/2014/main" id="{B68F3C94-C7A6-42B7-8622-2F5079685061}"/>
              </a:ext>
            </a:extLst>
          </p:cNvPr>
          <p:cNvSpPr>
            <a:spLocks noChangeShapeType="1"/>
          </p:cNvSpPr>
          <p:nvPr/>
        </p:nvSpPr>
        <p:spPr bwMode="auto">
          <a:xfrm flipV="1">
            <a:off x="5399088" y="27193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4" name="Line 26">
            <a:extLst>
              <a:ext uri="{FF2B5EF4-FFF2-40B4-BE49-F238E27FC236}">
                <a16:creationId xmlns:a16="http://schemas.microsoft.com/office/drawing/2014/main" id="{632478D7-0B69-41E9-96CD-2D13797D229C}"/>
              </a:ext>
            </a:extLst>
          </p:cNvPr>
          <p:cNvSpPr>
            <a:spLocks noChangeShapeType="1"/>
          </p:cNvSpPr>
          <p:nvPr/>
        </p:nvSpPr>
        <p:spPr bwMode="auto">
          <a:xfrm>
            <a:off x="5094288" y="29479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5" name="Line 27">
            <a:extLst>
              <a:ext uri="{FF2B5EF4-FFF2-40B4-BE49-F238E27FC236}">
                <a16:creationId xmlns:a16="http://schemas.microsoft.com/office/drawing/2014/main" id="{1021D15B-F02C-49A2-A3A3-25AC48B9A5A2}"/>
              </a:ext>
            </a:extLst>
          </p:cNvPr>
          <p:cNvSpPr>
            <a:spLocks noChangeShapeType="1"/>
          </p:cNvSpPr>
          <p:nvPr/>
        </p:nvSpPr>
        <p:spPr bwMode="auto">
          <a:xfrm flipV="1">
            <a:off x="4256088" y="3938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6" name="Line 28">
            <a:extLst>
              <a:ext uri="{FF2B5EF4-FFF2-40B4-BE49-F238E27FC236}">
                <a16:creationId xmlns:a16="http://schemas.microsoft.com/office/drawing/2014/main" id="{E2D35D5A-A02B-4715-B761-572BCAB0326B}"/>
              </a:ext>
            </a:extLst>
          </p:cNvPr>
          <p:cNvSpPr>
            <a:spLocks noChangeShapeType="1"/>
          </p:cNvSpPr>
          <p:nvPr/>
        </p:nvSpPr>
        <p:spPr bwMode="auto">
          <a:xfrm>
            <a:off x="3951288" y="41671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7" name="Line 29">
            <a:extLst>
              <a:ext uri="{FF2B5EF4-FFF2-40B4-BE49-F238E27FC236}">
                <a16:creationId xmlns:a16="http://schemas.microsoft.com/office/drawing/2014/main" id="{13CED73C-673C-49BD-89CF-7C2F7CA5CA57}"/>
              </a:ext>
            </a:extLst>
          </p:cNvPr>
          <p:cNvSpPr>
            <a:spLocks noChangeShapeType="1"/>
          </p:cNvSpPr>
          <p:nvPr/>
        </p:nvSpPr>
        <p:spPr bwMode="auto">
          <a:xfrm flipV="1">
            <a:off x="8423275" y="2717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8" name="Line 30">
            <a:extLst>
              <a:ext uri="{FF2B5EF4-FFF2-40B4-BE49-F238E27FC236}">
                <a16:creationId xmlns:a16="http://schemas.microsoft.com/office/drawing/2014/main" id="{C1E7A8E8-8E5B-4347-94B1-CD1E3B3B3A28}"/>
              </a:ext>
            </a:extLst>
          </p:cNvPr>
          <p:cNvSpPr>
            <a:spLocks noChangeShapeType="1"/>
          </p:cNvSpPr>
          <p:nvPr/>
        </p:nvSpPr>
        <p:spPr bwMode="auto">
          <a:xfrm>
            <a:off x="8134350" y="28622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99" name="Line 31">
            <a:extLst>
              <a:ext uri="{FF2B5EF4-FFF2-40B4-BE49-F238E27FC236}">
                <a16:creationId xmlns:a16="http://schemas.microsoft.com/office/drawing/2014/main" id="{52E1866A-2917-4214-8D2B-54A214CAD11E}"/>
              </a:ext>
            </a:extLst>
          </p:cNvPr>
          <p:cNvSpPr>
            <a:spLocks noChangeShapeType="1"/>
          </p:cNvSpPr>
          <p:nvPr/>
        </p:nvSpPr>
        <p:spPr bwMode="auto">
          <a:xfrm flipV="1">
            <a:off x="9871075" y="403066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00" name="Line 32">
            <a:extLst>
              <a:ext uri="{FF2B5EF4-FFF2-40B4-BE49-F238E27FC236}">
                <a16:creationId xmlns:a16="http://schemas.microsoft.com/office/drawing/2014/main" id="{03A445ED-6B87-4338-B05B-AC4B6C8B2D4A}"/>
              </a:ext>
            </a:extLst>
          </p:cNvPr>
          <p:cNvSpPr>
            <a:spLocks noChangeShapeType="1"/>
          </p:cNvSpPr>
          <p:nvPr/>
        </p:nvSpPr>
        <p:spPr bwMode="auto">
          <a:xfrm>
            <a:off x="9566275" y="42592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01" name="Text Box 33">
            <a:extLst>
              <a:ext uri="{FF2B5EF4-FFF2-40B4-BE49-F238E27FC236}">
                <a16:creationId xmlns:a16="http://schemas.microsoft.com/office/drawing/2014/main" id="{5101C054-92F5-447D-AD6B-E640B7080007}"/>
              </a:ext>
            </a:extLst>
          </p:cNvPr>
          <p:cNvSpPr txBox="1">
            <a:spLocks noChangeArrowheads="1"/>
          </p:cNvSpPr>
          <p:nvPr/>
        </p:nvSpPr>
        <p:spPr bwMode="auto">
          <a:xfrm rot="122075">
            <a:off x="3230563" y="3941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02" name="Text Box 34">
            <a:extLst>
              <a:ext uri="{FF2B5EF4-FFF2-40B4-BE49-F238E27FC236}">
                <a16:creationId xmlns:a16="http://schemas.microsoft.com/office/drawing/2014/main" id="{0988F30D-2A11-46E6-BB7C-1F07E7289541}"/>
              </a:ext>
            </a:extLst>
          </p:cNvPr>
          <p:cNvSpPr txBox="1">
            <a:spLocks noChangeArrowheads="1"/>
          </p:cNvSpPr>
          <p:nvPr/>
        </p:nvSpPr>
        <p:spPr bwMode="auto">
          <a:xfrm rot="122075">
            <a:off x="2590800" y="394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03" name="Text Box 35">
            <a:extLst>
              <a:ext uri="{FF2B5EF4-FFF2-40B4-BE49-F238E27FC236}">
                <a16:creationId xmlns:a16="http://schemas.microsoft.com/office/drawing/2014/main" id="{37914875-E8C9-48A6-93A1-C6B4D8C31470}"/>
              </a:ext>
            </a:extLst>
          </p:cNvPr>
          <p:cNvSpPr txBox="1">
            <a:spLocks noChangeArrowheads="1"/>
          </p:cNvSpPr>
          <p:nvPr/>
        </p:nvSpPr>
        <p:spPr bwMode="auto">
          <a:xfrm rot="122075">
            <a:off x="5018088" y="2719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6404" name="Text Box 36">
            <a:extLst>
              <a:ext uri="{FF2B5EF4-FFF2-40B4-BE49-F238E27FC236}">
                <a16:creationId xmlns:a16="http://schemas.microsoft.com/office/drawing/2014/main" id="{7F0D9544-2AF1-47E7-B5EA-52F261E659B0}"/>
              </a:ext>
            </a:extLst>
          </p:cNvPr>
          <p:cNvSpPr txBox="1">
            <a:spLocks noChangeArrowheads="1"/>
          </p:cNvSpPr>
          <p:nvPr/>
        </p:nvSpPr>
        <p:spPr bwMode="auto">
          <a:xfrm rot="122075">
            <a:off x="5399088" y="2719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6405" name="Text Box 37">
            <a:extLst>
              <a:ext uri="{FF2B5EF4-FFF2-40B4-BE49-F238E27FC236}">
                <a16:creationId xmlns:a16="http://schemas.microsoft.com/office/drawing/2014/main" id="{3570885D-FC7B-4C59-88C4-A3EFFF7F7724}"/>
              </a:ext>
            </a:extLst>
          </p:cNvPr>
          <p:cNvSpPr txBox="1">
            <a:spLocks noChangeArrowheads="1"/>
          </p:cNvSpPr>
          <p:nvPr/>
        </p:nvSpPr>
        <p:spPr bwMode="auto">
          <a:xfrm rot="122075">
            <a:off x="3875088" y="3938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3</a:t>
            </a:r>
            <a:endParaRPr lang="es-ES" altLang="en-US" sz="1400">
              <a:solidFill>
                <a:schemeClr val="tx2"/>
              </a:solidFill>
              <a:latin typeface="Tahoma" panose="020B0604030504040204" pitchFamily="34" charset="0"/>
            </a:endParaRPr>
          </a:p>
        </p:txBody>
      </p:sp>
      <p:sp>
        <p:nvSpPr>
          <p:cNvPr id="186406" name="Text Box 38">
            <a:extLst>
              <a:ext uri="{FF2B5EF4-FFF2-40B4-BE49-F238E27FC236}">
                <a16:creationId xmlns:a16="http://schemas.microsoft.com/office/drawing/2014/main" id="{356C06AB-501F-4F1F-96C5-E40CFD8A1F48}"/>
              </a:ext>
            </a:extLst>
          </p:cNvPr>
          <p:cNvSpPr txBox="1">
            <a:spLocks noChangeArrowheads="1"/>
          </p:cNvSpPr>
          <p:nvPr/>
        </p:nvSpPr>
        <p:spPr bwMode="auto">
          <a:xfrm rot="122075">
            <a:off x="4256088" y="3938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3</a:t>
            </a:r>
            <a:endParaRPr lang="es-ES" altLang="en-US" sz="1400">
              <a:solidFill>
                <a:schemeClr val="tx2"/>
              </a:solidFill>
              <a:latin typeface="Tahoma" panose="020B0604030504040204" pitchFamily="34" charset="0"/>
            </a:endParaRPr>
          </a:p>
        </p:txBody>
      </p:sp>
      <p:sp>
        <p:nvSpPr>
          <p:cNvPr id="186407" name="Text Box 39">
            <a:extLst>
              <a:ext uri="{FF2B5EF4-FFF2-40B4-BE49-F238E27FC236}">
                <a16:creationId xmlns:a16="http://schemas.microsoft.com/office/drawing/2014/main" id="{C8188434-E4A8-43F1-A2F4-E0A803F45F77}"/>
              </a:ext>
            </a:extLst>
          </p:cNvPr>
          <p:cNvSpPr txBox="1">
            <a:spLocks noChangeArrowheads="1"/>
          </p:cNvSpPr>
          <p:nvPr/>
        </p:nvSpPr>
        <p:spPr bwMode="auto">
          <a:xfrm rot="122075">
            <a:off x="7773989" y="2574925"/>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6</a:t>
            </a:r>
            <a:endParaRPr lang="es-ES" altLang="en-US" sz="1400">
              <a:solidFill>
                <a:schemeClr val="tx2"/>
              </a:solidFill>
              <a:latin typeface="Tahoma" panose="020B0604030504040204" pitchFamily="34" charset="0"/>
            </a:endParaRPr>
          </a:p>
        </p:txBody>
      </p:sp>
      <p:sp>
        <p:nvSpPr>
          <p:cNvPr id="186408" name="Text Box 40">
            <a:extLst>
              <a:ext uri="{FF2B5EF4-FFF2-40B4-BE49-F238E27FC236}">
                <a16:creationId xmlns:a16="http://schemas.microsoft.com/office/drawing/2014/main" id="{E1B69EF1-9B73-400E-AEE9-52D256D3D156}"/>
              </a:ext>
            </a:extLst>
          </p:cNvPr>
          <p:cNvSpPr txBox="1">
            <a:spLocks noChangeArrowheads="1"/>
          </p:cNvSpPr>
          <p:nvPr/>
        </p:nvSpPr>
        <p:spPr bwMode="auto">
          <a:xfrm rot="122075">
            <a:off x="8566150" y="2574925"/>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6</a:t>
            </a:r>
            <a:endParaRPr lang="es-ES" altLang="en-US" sz="1400">
              <a:solidFill>
                <a:schemeClr val="tx2"/>
              </a:solidFill>
              <a:latin typeface="Tahoma" panose="020B0604030504040204" pitchFamily="34" charset="0"/>
            </a:endParaRPr>
          </a:p>
        </p:txBody>
      </p:sp>
      <p:sp>
        <p:nvSpPr>
          <p:cNvPr id="186409" name="Text Box 41">
            <a:extLst>
              <a:ext uri="{FF2B5EF4-FFF2-40B4-BE49-F238E27FC236}">
                <a16:creationId xmlns:a16="http://schemas.microsoft.com/office/drawing/2014/main" id="{FD12ABDB-239D-44F1-85F7-74A5A6E5A520}"/>
              </a:ext>
            </a:extLst>
          </p:cNvPr>
          <p:cNvSpPr txBox="1">
            <a:spLocks noChangeArrowheads="1"/>
          </p:cNvSpPr>
          <p:nvPr/>
        </p:nvSpPr>
        <p:spPr bwMode="auto">
          <a:xfrm rot="122075">
            <a:off x="9337676" y="4030663"/>
            <a:ext cx="53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86410" name="Text Box 42">
            <a:extLst>
              <a:ext uri="{FF2B5EF4-FFF2-40B4-BE49-F238E27FC236}">
                <a16:creationId xmlns:a16="http://schemas.microsoft.com/office/drawing/2014/main" id="{DCF5BC0F-CB35-490F-B5B4-29F55572DCF4}"/>
              </a:ext>
            </a:extLst>
          </p:cNvPr>
          <p:cNvSpPr txBox="1">
            <a:spLocks noChangeArrowheads="1"/>
          </p:cNvSpPr>
          <p:nvPr/>
        </p:nvSpPr>
        <p:spPr bwMode="auto">
          <a:xfrm rot="122075">
            <a:off x="9718676" y="3943350"/>
            <a:ext cx="61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7</a:t>
            </a:r>
            <a:endParaRPr lang="es-ES" altLang="en-US" sz="1400">
              <a:solidFill>
                <a:schemeClr val="tx2"/>
              </a:solidFill>
              <a:latin typeface="Tahoma" panose="020B0604030504040204" pitchFamily="34" charset="0"/>
            </a:endParaRPr>
          </a:p>
        </p:txBody>
      </p:sp>
      <p:sp>
        <p:nvSpPr>
          <p:cNvPr id="186411" name="Text Box 43">
            <a:extLst>
              <a:ext uri="{FF2B5EF4-FFF2-40B4-BE49-F238E27FC236}">
                <a16:creationId xmlns:a16="http://schemas.microsoft.com/office/drawing/2014/main" id="{227E07E3-175C-4143-8DDB-6A605452008A}"/>
              </a:ext>
            </a:extLst>
          </p:cNvPr>
          <p:cNvSpPr txBox="1">
            <a:spLocks noChangeArrowheads="1"/>
          </p:cNvSpPr>
          <p:nvPr/>
        </p:nvSpPr>
        <p:spPr bwMode="auto">
          <a:xfrm rot="122075">
            <a:off x="2884488"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12" name="Text Box 44">
            <a:extLst>
              <a:ext uri="{FF2B5EF4-FFF2-40B4-BE49-F238E27FC236}">
                <a16:creationId xmlns:a16="http://schemas.microsoft.com/office/drawing/2014/main" id="{0A8CABF4-7EA2-43E9-8433-28DC7AD14BAC}"/>
              </a:ext>
            </a:extLst>
          </p:cNvPr>
          <p:cNvSpPr txBox="1">
            <a:spLocks noChangeArrowheads="1"/>
          </p:cNvSpPr>
          <p:nvPr/>
        </p:nvSpPr>
        <p:spPr bwMode="auto">
          <a:xfrm rot="122075">
            <a:off x="5181600" y="2362200"/>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13" name="Text Box 45">
            <a:extLst>
              <a:ext uri="{FF2B5EF4-FFF2-40B4-BE49-F238E27FC236}">
                <a16:creationId xmlns:a16="http://schemas.microsoft.com/office/drawing/2014/main" id="{D497E0DC-A6C1-4681-87CC-86A58C723D2F}"/>
              </a:ext>
            </a:extLst>
          </p:cNvPr>
          <p:cNvSpPr txBox="1">
            <a:spLocks noChangeArrowheads="1"/>
          </p:cNvSpPr>
          <p:nvPr/>
        </p:nvSpPr>
        <p:spPr bwMode="auto">
          <a:xfrm rot="122075">
            <a:off x="4103688" y="36337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14" name="Text Box 46">
            <a:extLst>
              <a:ext uri="{FF2B5EF4-FFF2-40B4-BE49-F238E27FC236}">
                <a16:creationId xmlns:a16="http://schemas.microsoft.com/office/drawing/2014/main" id="{D5AA32E7-5880-4539-B3BF-2E41E3A78916}"/>
              </a:ext>
            </a:extLst>
          </p:cNvPr>
          <p:cNvSpPr txBox="1">
            <a:spLocks noChangeArrowheads="1"/>
          </p:cNvSpPr>
          <p:nvPr/>
        </p:nvSpPr>
        <p:spPr bwMode="auto">
          <a:xfrm rot="122075">
            <a:off x="8278813" y="2359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15" name="Text Box 47">
            <a:extLst>
              <a:ext uri="{FF2B5EF4-FFF2-40B4-BE49-F238E27FC236}">
                <a16:creationId xmlns:a16="http://schemas.microsoft.com/office/drawing/2014/main" id="{E1F9E518-AC70-4B29-9547-6B48E03C15F3}"/>
              </a:ext>
            </a:extLst>
          </p:cNvPr>
          <p:cNvSpPr txBox="1">
            <a:spLocks noChangeArrowheads="1"/>
          </p:cNvSpPr>
          <p:nvPr/>
        </p:nvSpPr>
        <p:spPr bwMode="auto">
          <a:xfrm rot="122075">
            <a:off x="9718675" y="37258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16" name="Oval 48">
            <a:extLst>
              <a:ext uri="{FF2B5EF4-FFF2-40B4-BE49-F238E27FC236}">
                <a16:creationId xmlns:a16="http://schemas.microsoft.com/office/drawing/2014/main" id="{350CFBDB-3EDA-49EA-B57A-9A651E366F8E}"/>
              </a:ext>
            </a:extLst>
          </p:cNvPr>
          <p:cNvSpPr>
            <a:spLocks noChangeArrowheads="1"/>
          </p:cNvSpPr>
          <p:nvPr/>
        </p:nvSpPr>
        <p:spPr bwMode="auto">
          <a:xfrm>
            <a:off x="8350251" y="4518026"/>
            <a:ext cx="360363"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6</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6417" name="Oval 49">
            <a:extLst>
              <a:ext uri="{FF2B5EF4-FFF2-40B4-BE49-F238E27FC236}">
                <a16:creationId xmlns:a16="http://schemas.microsoft.com/office/drawing/2014/main" id="{7C824FDE-141E-425B-B438-2683D535CC3A}"/>
              </a:ext>
            </a:extLst>
          </p:cNvPr>
          <p:cNvSpPr>
            <a:spLocks noChangeArrowheads="1"/>
          </p:cNvSpPr>
          <p:nvPr/>
        </p:nvSpPr>
        <p:spPr bwMode="auto">
          <a:xfrm>
            <a:off x="8278813" y="3222626"/>
            <a:ext cx="360362" cy="360363"/>
          </a:xfrm>
          <a:prstGeom prst="ellipse">
            <a:avLst/>
          </a:prstGeom>
          <a:solidFill>
            <a:srgbClr val="CCFFCC"/>
          </a:solidFill>
          <a:ln w="9525">
            <a:solidFill>
              <a:schemeClr val="tx1"/>
            </a:solidFill>
            <a:round/>
            <a:headEnd/>
            <a:tailEnd/>
          </a:ln>
        </p:spPr>
        <p:txBody>
          <a:bodyPr/>
          <a:lstStyle>
            <a:lvl1pPr marL="342900" indent="-342900">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lnSpc>
                <a:spcPct val="90000"/>
              </a:lnSpc>
              <a:spcBef>
                <a:spcPct val="0"/>
              </a:spcBef>
              <a:buClrTx/>
              <a:buFontTx/>
              <a:buNone/>
            </a:pPr>
            <a:r>
              <a:rPr lang="en-US" altLang="en-US" sz="1800">
                <a:solidFill>
                  <a:schemeClr val="tx2"/>
                </a:solidFill>
                <a:latin typeface="Arial" panose="020B0604020202020204" pitchFamily="34" charset="0"/>
              </a:rPr>
              <a:t>5</a:t>
            </a:r>
          </a:p>
          <a:p>
            <a:pPr eaLnBrk="1" hangingPunct="1">
              <a:lnSpc>
                <a:spcPct val="90000"/>
              </a:lnSpc>
              <a:spcBef>
                <a:spcPct val="0"/>
              </a:spcBef>
              <a:buClrTx/>
              <a:buFontTx/>
              <a:buNone/>
            </a:pPr>
            <a:endParaRPr lang="es-ES" altLang="en-US" sz="1800">
              <a:solidFill>
                <a:schemeClr val="tx2"/>
              </a:solidFill>
              <a:latin typeface="Arial" panose="020B0604020202020204" pitchFamily="34" charset="0"/>
            </a:endParaRPr>
          </a:p>
        </p:txBody>
      </p:sp>
      <p:sp>
        <p:nvSpPr>
          <p:cNvPr id="186418" name="Line 50">
            <a:extLst>
              <a:ext uri="{FF2B5EF4-FFF2-40B4-BE49-F238E27FC236}">
                <a16:creationId xmlns:a16="http://schemas.microsoft.com/office/drawing/2014/main" id="{C0DCED29-8EFF-4729-88AF-EA23464F5F03}"/>
              </a:ext>
            </a:extLst>
          </p:cNvPr>
          <p:cNvSpPr>
            <a:spLocks noChangeShapeType="1"/>
          </p:cNvSpPr>
          <p:nvPr/>
        </p:nvSpPr>
        <p:spPr bwMode="auto">
          <a:xfrm flipV="1">
            <a:off x="6694489" y="3582988"/>
            <a:ext cx="1584325" cy="10080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19" name="Line 51">
            <a:extLst>
              <a:ext uri="{FF2B5EF4-FFF2-40B4-BE49-F238E27FC236}">
                <a16:creationId xmlns:a16="http://schemas.microsoft.com/office/drawing/2014/main" id="{801B4AE8-6AB9-4508-9211-848C5A273F09}"/>
              </a:ext>
            </a:extLst>
          </p:cNvPr>
          <p:cNvSpPr>
            <a:spLocks noChangeShapeType="1"/>
          </p:cNvSpPr>
          <p:nvPr/>
        </p:nvSpPr>
        <p:spPr bwMode="auto">
          <a:xfrm>
            <a:off x="8639175" y="3582989"/>
            <a:ext cx="10795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20" name="Line 52">
            <a:extLst>
              <a:ext uri="{FF2B5EF4-FFF2-40B4-BE49-F238E27FC236}">
                <a16:creationId xmlns:a16="http://schemas.microsoft.com/office/drawing/2014/main" id="{12B7E200-CD25-486A-B040-EF8525B0E0DC}"/>
              </a:ext>
            </a:extLst>
          </p:cNvPr>
          <p:cNvSpPr>
            <a:spLocks noChangeShapeType="1"/>
          </p:cNvSpPr>
          <p:nvPr/>
        </p:nvSpPr>
        <p:spPr bwMode="auto">
          <a:xfrm>
            <a:off x="6765925" y="4733925"/>
            <a:ext cx="151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21" name="Line 53">
            <a:extLst>
              <a:ext uri="{FF2B5EF4-FFF2-40B4-BE49-F238E27FC236}">
                <a16:creationId xmlns:a16="http://schemas.microsoft.com/office/drawing/2014/main" id="{1638352F-94F4-4AA5-87B6-6DE192C5A85D}"/>
              </a:ext>
            </a:extLst>
          </p:cNvPr>
          <p:cNvSpPr>
            <a:spLocks noChangeShapeType="1"/>
          </p:cNvSpPr>
          <p:nvPr/>
        </p:nvSpPr>
        <p:spPr bwMode="auto">
          <a:xfrm>
            <a:off x="8710613" y="4733925"/>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22" name="Line 54">
            <a:extLst>
              <a:ext uri="{FF2B5EF4-FFF2-40B4-BE49-F238E27FC236}">
                <a16:creationId xmlns:a16="http://schemas.microsoft.com/office/drawing/2014/main" id="{10494A39-A805-4EF0-8BF1-934BC996A5D9}"/>
              </a:ext>
            </a:extLst>
          </p:cNvPr>
          <p:cNvSpPr>
            <a:spLocks noChangeShapeType="1"/>
          </p:cNvSpPr>
          <p:nvPr/>
        </p:nvSpPr>
        <p:spPr bwMode="auto">
          <a:xfrm>
            <a:off x="6191251" y="4375151"/>
            <a:ext cx="14287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23" name="Line 55">
            <a:extLst>
              <a:ext uri="{FF2B5EF4-FFF2-40B4-BE49-F238E27FC236}">
                <a16:creationId xmlns:a16="http://schemas.microsoft.com/office/drawing/2014/main" id="{0E83714A-4F4B-4176-B1B2-4C80894CFDCD}"/>
              </a:ext>
            </a:extLst>
          </p:cNvPr>
          <p:cNvSpPr>
            <a:spLocks noChangeShapeType="1"/>
          </p:cNvSpPr>
          <p:nvPr/>
        </p:nvSpPr>
        <p:spPr bwMode="auto">
          <a:xfrm flipV="1">
            <a:off x="6559550" y="3744913"/>
            <a:ext cx="1588" cy="749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24" name="Line 56">
            <a:extLst>
              <a:ext uri="{FF2B5EF4-FFF2-40B4-BE49-F238E27FC236}">
                <a16:creationId xmlns:a16="http://schemas.microsoft.com/office/drawing/2014/main" id="{0F1F8D94-A42B-46F0-BAC7-EDDDAD29078A}"/>
              </a:ext>
            </a:extLst>
          </p:cNvPr>
          <p:cNvSpPr>
            <a:spLocks noChangeShapeType="1"/>
          </p:cNvSpPr>
          <p:nvPr/>
        </p:nvSpPr>
        <p:spPr bwMode="auto">
          <a:xfrm>
            <a:off x="6254751" y="4113214"/>
            <a:ext cx="47466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25" name="Text Box 57">
            <a:extLst>
              <a:ext uri="{FF2B5EF4-FFF2-40B4-BE49-F238E27FC236}">
                <a16:creationId xmlns:a16="http://schemas.microsoft.com/office/drawing/2014/main" id="{4F6F5B01-9905-440E-932E-9C587ED52BB2}"/>
              </a:ext>
            </a:extLst>
          </p:cNvPr>
          <p:cNvSpPr txBox="1">
            <a:spLocks noChangeArrowheads="1"/>
          </p:cNvSpPr>
          <p:nvPr/>
        </p:nvSpPr>
        <p:spPr bwMode="auto">
          <a:xfrm rot="122075">
            <a:off x="6178551" y="3814763"/>
            <a:ext cx="207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6426" name="Text Box 58">
            <a:extLst>
              <a:ext uri="{FF2B5EF4-FFF2-40B4-BE49-F238E27FC236}">
                <a16:creationId xmlns:a16="http://schemas.microsoft.com/office/drawing/2014/main" id="{E06D618A-4568-4948-A3D8-B1E42BEF67C5}"/>
              </a:ext>
            </a:extLst>
          </p:cNvPr>
          <p:cNvSpPr txBox="1">
            <a:spLocks noChangeArrowheads="1"/>
          </p:cNvSpPr>
          <p:nvPr/>
        </p:nvSpPr>
        <p:spPr bwMode="auto">
          <a:xfrm rot="122075">
            <a:off x="6559551" y="3813175"/>
            <a:ext cx="20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4</a:t>
            </a:r>
            <a:endParaRPr lang="es-ES" altLang="en-US" sz="1400">
              <a:solidFill>
                <a:schemeClr val="tx2"/>
              </a:solidFill>
              <a:latin typeface="Tahoma" panose="020B0604030504040204" pitchFamily="34" charset="0"/>
            </a:endParaRPr>
          </a:p>
        </p:txBody>
      </p:sp>
      <p:sp>
        <p:nvSpPr>
          <p:cNvPr id="186427" name="Text Box 59">
            <a:extLst>
              <a:ext uri="{FF2B5EF4-FFF2-40B4-BE49-F238E27FC236}">
                <a16:creationId xmlns:a16="http://schemas.microsoft.com/office/drawing/2014/main" id="{7B115169-1F15-49A7-B7E1-EC0A62C3A046}"/>
              </a:ext>
            </a:extLst>
          </p:cNvPr>
          <p:cNvSpPr txBox="1">
            <a:spLocks noChangeArrowheads="1"/>
          </p:cNvSpPr>
          <p:nvPr/>
        </p:nvSpPr>
        <p:spPr bwMode="auto">
          <a:xfrm rot="122075">
            <a:off x="6407150" y="34417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28" name="Text Box 60">
            <a:extLst>
              <a:ext uri="{FF2B5EF4-FFF2-40B4-BE49-F238E27FC236}">
                <a16:creationId xmlns:a16="http://schemas.microsoft.com/office/drawing/2014/main" id="{73D7B30E-30D9-42E5-BDDE-87D4376DA720}"/>
              </a:ext>
            </a:extLst>
          </p:cNvPr>
          <p:cNvSpPr txBox="1">
            <a:spLocks noChangeArrowheads="1"/>
          </p:cNvSpPr>
          <p:nvPr/>
        </p:nvSpPr>
        <p:spPr bwMode="auto">
          <a:xfrm rot="92087">
            <a:off x="7054851" y="3798888"/>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6429" name="Text Box 61">
            <a:extLst>
              <a:ext uri="{FF2B5EF4-FFF2-40B4-BE49-F238E27FC236}">
                <a16:creationId xmlns:a16="http://schemas.microsoft.com/office/drawing/2014/main" id="{1EEA775C-F400-4E08-BF90-75553C0A4778}"/>
              </a:ext>
            </a:extLst>
          </p:cNvPr>
          <p:cNvSpPr txBox="1">
            <a:spLocks noChangeArrowheads="1"/>
          </p:cNvSpPr>
          <p:nvPr/>
        </p:nvSpPr>
        <p:spPr bwMode="auto">
          <a:xfrm rot="92087">
            <a:off x="8566151" y="4446588"/>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2</a:t>
            </a:r>
            <a:endParaRPr lang="es-ES" altLang="en-US" sz="1400">
              <a:solidFill>
                <a:schemeClr val="tx2"/>
              </a:solidFill>
              <a:latin typeface="Tahoma" panose="020B0604030504040204" pitchFamily="34" charset="0"/>
            </a:endParaRPr>
          </a:p>
        </p:txBody>
      </p:sp>
      <p:sp>
        <p:nvSpPr>
          <p:cNvPr id="186430" name="Text Box 62">
            <a:extLst>
              <a:ext uri="{FF2B5EF4-FFF2-40B4-BE49-F238E27FC236}">
                <a16:creationId xmlns:a16="http://schemas.microsoft.com/office/drawing/2014/main" id="{E40A040B-E8DC-445A-8BF9-EC0F8B16EFAC}"/>
              </a:ext>
            </a:extLst>
          </p:cNvPr>
          <p:cNvSpPr txBox="1">
            <a:spLocks noChangeArrowheads="1"/>
          </p:cNvSpPr>
          <p:nvPr/>
        </p:nvSpPr>
        <p:spPr bwMode="auto">
          <a:xfrm rot="92087">
            <a:off x="8783639" y="3725863"/>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1</a:t>
            </a:r>
            <a:endParaRPr lang="es-ES" altLang="en-US" sz="1400">
              <a:solidFill>
                <a:schemeClr val="tx2"/>
              </a:solidFill>
              <a:latin typeface="Tahoma" panose="020B0604030504040204" pitchFamily="34" charset="0"/>
            </a:endParaRPr>
          </a:p>
        </p:txBody>
      </p:sp>
      <p:sp>
        <p:nvSpPr>
          <p:cNvPr id="186431" name="Line 63">
            <a:extLst>
              <a:ext uri="{FF2B5EF4-FFF2-40B4-BE49-F238E27FC236}">
                <a16:creationId xmlns:a16="http://schemas.microsoft.com/office/drawing/2014/main" id="{E55BFB96-B21B-400B-B8AC-CB918111419D}"/>
              </a:ext>
            </a:extLst>
          </p:cNvPr>
          <p:cNvSpPr>
            <a:spLocks noChangeShapeType="1"/>
          </p:cNvSpPr>
          <p:nvPr/>
        </p:nvSpPr>
        <p:spPr bwMode="auto">
          <a:xfrm flipV="1">
            <a:off x="8494713" y="3943351"/>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32" name="Line 64">
            <a:extLst>
              <a:ext uri="{FF2B5EF4-FFF2-40B4-BE49-F238E27FC236}">
                <a16:creationId xmlns:a16="http://schemas.microsoft.com/office/drawing/2014/main" id="{2626E929-A811-43CD-A265-FDF5D72882A3}"/>
              </a:ext>
            </a:extLst>
          </p:cNvPr>
          <p:cNvSpPr>
            <a:spLocks noChangeShapeType="1"/>
          </p:cNvSpPr>
          <p:nvPr/>
        </p:nvSpPr>
        <p:spPr bwMode="auto">
          <a:xfrm>
            <a:off x="8278813" y="42306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433" name="Text Box 65">
            <a:extLst>
              <a:ext uri="{FF2B5EF4-FFF2-40B4-BE49-F238E27FC236}">
                <a16:creationId xmlns:a16="http://schemas.microsoft.com/office/drawing/2014/main" id="{FC818775-A9E1-4426-A6A4-3FE35A265B19}"/>
              </a:ext>
            </a:extLst>
          </p:cNvPr>
          <p:cNvSpPr txBox="1">
            <a:spLocks noChangeArrowheads="1"/>
          </p:cNvSpPr>
          <p:nvPr/>
        </p:nvSpPr>
        <p:spPr bwMode="auto">
          <a:xfrm rot="122075">
            <a:off x="8350250" y="394335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5</a:t>
            </a:r>
            <a:endParaRPr lang="es-ES" altLang="en-US" sz="1400">
              <a:solidFill>
                <a:schemeClr val="tx2"/>
              </a:solidFill>
              <a:latin typeface="Tahoma" panose="020B0604030504040204" pitchFamily="34" charset="0"/>
            </a:endParaRPr>
          </a:p>
        </p:txBody>
      </p:sp>
      <p:sp>
        <p:nvSpPr>
          <p:cNvPr id="186434" name="Text Box 66">
            <a:extLst>
              <a:ext uri="{FF2B5EF4-FFF2-40B4-BE49-F238E27FC236}">
                <a16:creationId xmlns:a16="http://schemas.microsoft.com/office/drawing/2014/main" id="{AC335E38-9E37-4BBD-B3D1-F32BC7B887A2}"/>
              </a:ext>
            </a:extLst>
          </p:cNvPr>
          <p:cNvSpPr txBox="1">
            <a:spLocks noChangeArrowheads="1"/>
          </p:cNvSpPr>
          <p:nvPr/>
        </p:nvSpPr>
        <p:spPr bwMode="auto">
          <a:xfrm rot="122075">
            <a:off x="8116889" y="3943350"/>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5</a:t>
            </a:r>
            <a:endParaRPr lang="es-ES" altLang="en-US" sz="1400">
              <a:solidFill>
                <a:schemeClr val="tx2"/>
              </a:solidFill>
              <a:latin typeface="Tahoma" panose="020B0604030504040204" pitchFamily="34" charset="0"/>
            </a:endParaRPr>
          </a:p>
        </p:txBody>
      </p:sp>
      <p:sp>
        <p:nvSpPr>
          <p:cNvPr id="186435" name="Text Box 67">
            <a:extLst>
              <a:ext uri="{FF2B5EF4-FFF2-40B4-BE49-F238E27FC236}">
                <a16:creationId xmlns:a16="http://schemas.microsoft.com/office/drawing/2014/main" id="{44729CE6-D2B3-41D8-971B-E8CEAD627DB8}"/>
              </a:ext>
            </a:extLst>
          </p:cNvPr>
          <p:cNvSpPr txBox="1">
            <a:spLocks noChangeArrowheads="1"/>
          </p:cNvSpPr>
          <p:nvPr/>
        </p:nvSpPr>
        <p:spPr bwMode="auto">
          <a:xfrm rot="122075">
            <a:off x="8207375" y="365442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50000"/>
              </a:spcBef>
              <a:buClrTx/>
              <a:buFontTx/>
              <a:buNone/>
            </a:pPr>
            <a:r>
              <a:rPr lang="en-US" altLang="en-US" sz="1400">
                <a:solidFill>
                  <a:schemeClr val="tx2"/>
                </a:solidFill>
                <a:latin typeface="Tahoma" panose="020B0604030504040204" pitchFamily="34" charset="0"/>
              </a:rPr>
              <a:t>0</a:t>
            </a:r>
            <a:endParaRPr lang="es-ES" altLang="en-US" sz="1400">
              <a:solidFill>
                <a:schemeClr val="tx2"/>
              </a:solidFill>
              <a:latin typeface="Tahoma" panose="020B0604030504040204" pitchFamily="34" charset="0"/>
            </a:endParaRPr>
          </a:p>
        </p:txBody>
      </p:sp>
      <p:sp>
        <p:nvSpPr>
          <p:cNvPr id="186436" name="Text Box 72">
            <a:extLst>
              <a:ext uri="{FF2B5EF4-FFF2-40B4-BE49-F238E27FC236}">
                <a16:creationId xmlns:a16="http://schemas.microsoft.com/office/drawing/2014/main" id="{34F11B63-CC8F-4BE3-B71B-6B94C14F0B28}"/>
              </a:ext>
            </a:extLst>
          </p:cNvPr>
          <p:cNvSpPr txBox="1">
            <a:spLocks noChangeArrowheads="1"/>
          </p:cNvSpPr>
          <p:nvPr/>
        </p:nvSpPr>
        <p:spPr bwMode="auto">
          <a:xfrm>
            <a:off x="1631950" y="5518150"/>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El tiempo de las q no son criticas tienen q ser menor o igual a tiempo</a:t>
            </a:r>
          </a:p>
          <a:p>
            <a:pPr eaLnBrk="1" hangingPunct="1">
              <a:spcBef>
                <a:spcPct val="0"/>
              </a:spcBef>
              <a:buClrTx/>
              <a:buFontTx/>
              <a:buNone/>
            </a:pPr>
            <a:r>
              <a:rPr lang="es-ES" altLang="en-US" sz="1800">
                <a:latin typeface="Arial" panose="020B0604020202020204" pitchFamily="34" charset="0"/>
              </a:rPr>
              <a:t>De los q son critico</a:t>
            </a:r>
          </a:p>
        </p:txBody>
      </p:sp>
      <p:sp>
        <p:nvSpPr>
          <p:cNvPr id="186437" name="Line 73">
            <a:extLst>
              <a:ext uri="{FF2B5EF4-FFF2-40B4-BE49-F238E27FC236}">
                <a16:creationId xmlns:a16="http://schemas.microsoft.com/office/drawing/2014/main" id="{7F104851-3C2D-4701-9CEA-AC7CD0BE5611}"/>
              </a:ext>
            </a:extLst>
          </p:cNvPr>
          <p:cNvSpPr>
            <a:spLocks noChangeShapeType="1"/>
          </p:cNvSpPr>
          <p:nvPr/>
        </p:nvSpPr>
        <p:spPr bwMode="auto">
          <a:xfrm flipH="1" flipV="1">
            <a:off x="1919289" y="3573464"/>
            <a:ext cx="1081087" cy="2160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38" name="Line 74">
            <a:extLst>
              <a:ext uri="{FF2B5EF4-FFF2-40B4-BE49-F238E27FC236}">
                <a16:creationId xmlns:a16="http://schemas.microsoft.com/office/drawing/2014/main" id="{B7F24562-FADB-4BE4-821B-312D0C6B7F09}"/>
              </a:ext>
            </a:extLst>
          </p:cNvPr>
          <p:cNvSpPr>
            <a:spLocks noChangeShapeType="1"/>
          </p:cNvSpPr>
          <p:nvPr/>
        </p:nvSpPr>
        <p:spPr bwMode="auto">
          <a:xfrm>
            <a:off x="1919288" y="3573464"/>
            <a:ext cx="2881312"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39" name="Oval 75">
            <a:extLst>
              <a:ext uri="{FF2B5EF4-FFF2-40B4-BE49-F238E27FC236}">
                <a16:creationId xmlns:a16="http://schemas.microsoft.com/office/drawing/2014/main" id="{BA397E48-690C-479B-977D-68B9A3310B52}"/>
              </a:ext>
            </a:extLst>
          </p:cNvPr>
          <p:cNvSpPr>
            <a:spLocks noChangeArrowheads="1"/>
          </p:cNvSpPr>
          <p:nvPr/>
        </p:nvSpPr>
        <p:spPr bwMode="auto">
          <a:xfrm>
            <a:off x="4656138" y="3716338"/>
            <a:ext cx="431800" cy="3603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endParaRPr lang="es-AR" altLang="en-US" sz="1800">
              <a:latin typeface="Arial" panose="020B0604020202020204" pitchFamily="34" charset="0"/>
            </a:endParaRPr>
          </a:p>
        </p:txBody>
      </p:sp>
      <p:sp>
        <p:nvSpPr>
          <p:cNvPr id="186440" name="Line 76">
            <a:extLst>
              <a:ext uri="{FF2B5EF4-FFF2-40B4-BE49-F238E27FC236}">
                <a16:creationId xmlns:a16="http://schemas.microsoft.com/office/drawing/2014/main" id="{5E3A36D7-0F8B-40E6-AAEB-3B4D4E0F6A00}"/>
              </a:ext>
            </a:extLst>
          </p:cNvPr>
          <p:cNvSpPr>
            <a:spLocks noChangeShapeType="1"/>
          </p:cNvSpPr>
          <p:nvPr/>
        </p:nvSpPr>
        <p:spPr bwMode="auto">
          <a:xfrm>
            <a:off x="9048750" y="5157789"/>
            <a:ext cx="43180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441" name="Text Box 77">
            <a:extLst>
              <a:ext uri="{FF2B5EF4-FFF2-40B4-BE49-F238E27FC236}">
                <a16:creationId xmlns:a16="http://schemas.microsoft.com/office/drawing/2014/main" id="{836F16EB-6E2C-4AC9-AC8B-2600706F9D2D}"/>
              </a:ext>
            </a:extLst>
          </p:cNvPr>
          <p:cNvSpPr txBox="1">
            <a:spLocks noChangeArrowheads="1"/>
          </p:cNvSpPr>
          <p:nvPr/>
        </p:nvSpPr>
        <p:spPr bwMode="auto">
          <a:xfrm>
            <a:off x="6792913" y="5949951"/>
            <a:ext cx="3736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eaLnBrk="1" hangingPunct="1">
              <a:spcBef>
                <a:spcPct val="0"/>
              </a:spcBef>
              <a:buClrTx/>
              <a:buFontTx/>
              <a:buNone/>
            </a:pPr>
            <a:r>
              <a:rPr lang="es-ES" altLang="en-US" sz="1800">
                <a:latin typeface="Arial" panose="020B0604020202020204" pitchFamily="34" charset="0"/>
              </a:rPr>
              <a:t>Se elige el menor como ruta critica</a:t>
            </a:r>
          </a:p>
          <a:p>
            <a:pPr eaLnBrk="1" hangingPunct="1">
              <a:spcBef>
                <a:spcPct val="0"/>
              </a:spcBef>
              <a:buClrTx/>
              <a:buFontTx/>
              <a:buNone/>
            </a:pPr>
            <a:endParaRPr lang="es-ES" altLang="en-US" sz="1800">
              <a:latin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a:extLst>
              <a:ext uri="{FF2B5EF4-FFF2-40B4-BE49-F238E27FC236}">
                <a16:creationId xmlns:a16="http://schemas.microsoft.com/office/drawing/2014/main" id="{4B88ED4D-E456-426F-8197-2A00BB1C0A72}"/>
              </a:ext>
            </a:extLst>
          </p:cNvPr>
          <p:cNvSpPr>
            <a:spLocks noGrp="1"/>
          </p:cNvSpPr>
          <p:nvPr>
            <p:ph type="title"/>
          </p:nvPr>
        </p:nvSpPr>
        <p:spPr>
          <a:xfrm>
            <a:off x="2514600" y="381000"/>
            <a:ext cx="7772400" cy="533400"/>
          </a:xfrm>
        </p:spPr>
        <p:txBody>
          <a:bodyPr>
            <a:normAutofit fontScale="90000"/>
          </a:bodyPr>
          <a:lstStyle/>
          <a:p>
            <a:r>
              <a:rPr lang="es-ES_tradnl" altLang="en-US"/>
              <a:t>Costo mínimo</a:t>
            </a:r>
            <a:endParaRPr lang="es-PE" altLang="en-US"/>
          </a:p>
        </p:txBody>
      </p:sp>
      <p:pic>
        <p:nvPicPr>
          <p:cNvPr id="188419" name="Picture 4">
            <a:extLst>
              <a:ext uri="{FF2B5EF4-FFF2-40B4-BE49-F238E27FC236}">
                <a16:creationId xmlns:a16="http://schemas.microsoft.com/office/drawing/2014/main" id="{18D444CE-7F11-4F5F-9250-82A5350612E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0" y="1143000"/>
            <a:ext cx="7632700" cy="3455988"/>
          </a:xfrm>
        </p:spPr>
      </p:pic>
      <p:sp>
        <p:nvSpPr>
          <p:cNvPr id="188420" name="Rectangle 10">
            <a:extLst>
              <a:ext uri="{FF2B5EF4-FFF2-40B4-BE49-F238E27FC236}">
                <a16:creationId xmlns:a16="http://schemas.microsoft.com/office/drawing/2014/main" id="{2D4308DF-D072-4CFE-BB40-810F073A40CE}"/>
              </a:ext>
            </a:extLst>
          </p:cNvPr>
          <p:cNvSpPr>
            <a:spLocks noChangeArrowheads="1"/>
          </p:cNvSpPr>
          <p:nvPr/>
        </p:nvSpPr>
        <p:spPr bwMode="auto">
          <a:xfrm>
            <a:off x="2590800" y="4876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gn="just" eaLnBrk="1" hangingPunct="1">
              <a:spcBef>
                <a:spcPct val="0"/>
              </a:spcBef>
              <a:buClrTx/>
              <a:buFontTx/>
              <a:buNone/>
            </a:pPr>
            <a:r>
              <a:rPr lang="es-ES_tradnl" altLang="en-US" sz="1800">
                <a:solidFill>
                  <a:schemeClr val="tx2"/>
                </a:solidFill>
                <a:latin typeface="Arial" panose="020B0604020202020204" pitchFamily="34" charset="0"/>
              </a:rPr>
              <a:t>Conclusión: El proyecto se puede intensificar a 7 semanas con un costo mínimo de $11,400</a:t>
            </a:r>
            <a:endParaRPr lang="es-PE" altLang="en-US" sz="1800">
              <a:solidFill>
                <a:schemeClr val="tx2"/>
              </a:solidFill>
              <a:latin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Título">
            <a:extLst>
              <a:ext uri="{FF2B5EF4-FFF2-40B4-BE49-F238E27FC236}">
                <a16:creationId xmlns:a16="http://schemas.microsoft.com/office/drawing/2014/main" id="{3FAFECCA-A3BA-44D4-8C4C-E509F11BCE5C}"/>
              </a:ext>
            </a:extLst>
          </p:cNvPr>
          <p:cNvSpPr>
            <a:spLocks noGrp="1"/>
          </p:cNvSpPr>
          <p:nvPr>
            <p:ph type="title"/>
          </p:nvPr>
        </p:nvSpPr>
        <p:spPr>
          <a:xfrm>
            <a:off x="1905000" y="642939"/>
            <a:ext cx="8382000" cy="1069975"/>
          </a:xfrm>
        </p:spPr>
        <p:txBody>
          <a:bodyPr/>
          <a:lstStyle/>
          <a:p>
            <a:r>
              <a:rPr lang="es-ES_tradnl" altLang="en-US" sz="2800" b="1" u="sng" dirty="0">
                <a:cs typeface="Arial" panose="020B0604020202020204" pitchFamily="34" charset="0"/>
              </a:rPr>
              <a:t>DIFERENCIAS ENTRE LOS MÉTODOS PERT Y CPM</a:t>
            </a:r>
            <a:br>
              <a:rPr lang="es-ES_tradnl" altLang="en-US" sz="2800" b="1" dirty="0">
                <a:cs typeface="Arial" panose="020B0604020202020204" pitchFamily="34" charset="0"/>
              </a:rPr>
            </a:br>
            <a:endParaRPr lang="es-ES" altLang="en-US" sz="2800" dirty="0"/>
          </a:p>
        </p:txBody>
      </p:sp>
      <p:sp>
        <p:nvSpPr>
          <p:cNvPr id="3" name="2 Marcador de texto">
            <a:extLst>
              <a:ext uri="{FF2B5EF4-FFF2-40B4-BE49-F238E27FC236}">
                <a16:creationId xmlns:a16="http://schemas.microsoft.com/office/drawing/2014/main" id="{F7DA50EE-7009-48F1-867E-55C62C0FFE43}"/>
              </a:ext>
            </a:extLst>
          </p:cNvPr>
          <p:cNvSpPr>
            <a:spLocks noGrp="1"/>
          </p:cNvSpPr>
          <p:nvPr>
            <p:ph type="body" idx="1"/>
          </p:nvPr>
        </p:nvSpPr>
        <p:spPr>
          <a:xfrm>
            <a:off x="1332865" y="1858488"/>
            <a:ext cx="4040188" cy="724852"/>
          </a:xfrm>
        </p:spPr>
        <p:txBody>
          <a:bodyPr/>
          <a:lstStyle/>
          <a:p>
            <a:pPr algn="ctr">
              <a:defRPr/>
            </a:pPr>
            <a:r>
              <a:rPr lang="es-ES_tradnl" dirty="0">
                <a:latin typeface="Times New Roman" pitchFamily="18" charset="0"/>
                <a:cs typeface="Times New Roman" pitchFamily="18" charset="0"/>
              </a:rPr>
              <a:t> PERT</a:t>
            </a:r>
            <a:endParaRPr lang="es-ES" dirty="0">
              <a:latin typeface="Times New Roman" pitchFamily="18" charset="0"/>
              <a:cs typeface="Times New Roman" pitchFamily="18" charset="0"/>
            </a:endParaRPr>
          </a:p>
          <a:p>
            <a:pPr>
              <a:defRPr/>
            </a:pPr>
            <a:endParaRPr lang="es-ES" dirty="0"/>
          </a:p>
        </p:txBody>
      </p:sp>
      <p:sp>
        <p:nvSpPr>
          <p:cNvPr id="190468" name="3 Marcador de contenido">
            <a:extLst>
              <a:ext uri="{FF2B5EF4-FFF2-40B4-BE49-F238E27FC236}">
                <a16:creationId xmlns:a16="http://schemas.microsoft.com/office/drawing/2014/main" id="{E169294E-EC44-4FA3-A8F6-FC79A81B1F15}"/>
              </a:ext>
            </a:extLst>
          </p:cNvPr>
          <p:cNvSpPr>
            <a:spLocks noGrp="1"/>
          </p:cNvSpPr>
          <p:nvPr>
            <p:ph sz="half" idx="2"/>
          </p:nvPr>
        </p:nvSpPr>
        <p:spPr>
          <a:xfrm>
            <a:off x="1209040" y="2674938"/>
            <a:ext cx="4812348" cy="3683000"/>
          </a:xfrm>
        </p:spPr>
        <p:txBody>
          <a:bodyPr>
            <a:normAutofit/>
          </a:bodyPr>
          <a:lstStyle/>
          <a:p>
            <a:pPr algn="just">
              <a:buFont typeface="Wingdings" panose="05000000000000000000" pitchFamily="2" charset="2"/>
              <a:buNone/>
            </a:pPr>
            <a:r>
              <a:rPr lang="es-ES_tradnl" altLang="en-US" dirty="0">
                <a:latin typeface="Arial "/>
                <a:cs typeface="Times New Roman" panose="02020603050405020304" pitchFamily="18" charset="0"/>
              </a:rPr>
              <a:t>	Probabilístico.</a:t>
            </a:r>
          </a:p>
          <a:p>
            <a:pPr algn="just">
              <a:buFontTx/>
              <a:buChar char="•"/>
            </a:pPr>
            <a:r>
              <a:rPr lang="es-ES_tradnl" altLang="en-US" dirty="0">
                <a:latin typeface="Arial "/>
                <a:cs typeface="Times New Roman" panose="02020603050405020304" pitchFamily="18" charset="0"/>
              </a:rPr>
              <a:t>Considera que la variable de tiempo es una variable desconocida de la cual solo se tienen datos estimativos.</a:t>
            </a:r>
          </a:p>
          <a:p>
            <a:pPr algn="just">
              <a:buFontTx/>
              <a:buChar char="•"/>
            </a:pPr>
            <a:endParaRPr lang="es-ES_tradnl" altLang="en-US" dirty="0">
              <a:latin typeface="Arial "/>
              <a:cs typeface="Times New Roman" panose="02020603050405020304" pitchFamily="18" charset="0"/>
            </a:endParaRPr>
          </a:p>
          <a:p>
            <a:pPr algn="just">
              <a:buFontTx/>
              <a:buChar char="•"/>
            </a:pPr>
            <a:r>
              <a:rPr lang="es-ES_tradnl" altLang="en-US" dirty="0">
                <a:latin typeface="Arial "/>
                <a:cs typeface="Times New Roman" panose="02020603050405020304" pitchFamily="18" charset="0"/>
              </a:rPr>
              <a:t>El tiempo esperado de finalización de un proyecto es la suma de todos los tiempos esperados de las actividades sobre la ruta crítica.</a:t>
            </a:r>
          </a:p>
          <a:p>
            <a:endParaRPr lang="es-ES" altLang="en-US" dirty="0">
              <a:latin typeface="Arial "/>
            </a:endParaRPr>
          </a:p>
        </p:txBody>
      </p:sp>
      <p:sp>
        <p:nvSpPr>
          <p:cNvPr id="5" name="4 Marcador de texto">
            <a:extLst>
              <a:ext uri="{FF2B5EF4-FFF2-40B4-BE49-F238E27FC236}">
                <a16:creationId xmlns:a16="http://schemas.microsoft.com/office/drawing/2014/main" id="{5B002FA4-3187-4D44-B451-C2B5DAD56265}"/>
              </a:ext>
            </a:extLst>
          </p:cNvPr>
          <p:cNvSpPr>
            <a:spLocks noGrp="1"/>
          </p:cNvSpPr>
          <p:nvPr>
            <p:ph type="body" sz="quarter" idx="3"/>
          </p:nvPr>
        </p:nvSpPr>
        <p:spPr>
          <a:xfrm>
            <a:off x="6380799" y="1858488"/>
            <a:ext cx="4041775" cy="724852"/>
          </a:xfrm>
        </p:spPr>
        <p:txBody>
          <a:bodyPr/>
          <a:lstStyle/>
          <a:p>
            <a:pPr algn="ctr">
              <a:defRPr/>
            </a:pPr>
            <a:r>
              <a:rPr lang="es-ES_tradnl" dirty="0">
                <a:latin typeface="Times New Roman" pitchFamily="18" charset="0"/>
                <a:cs typeface="Times New Roman" pitchFamily="18" charset="0"/>
              </a:rPr>
              <a:t>CPM</a:t>
            </a:r>
            <a:endParaRPr lang="es-ES" dirty="0">
              <a:latin typeface="Times New Roman" pitchFamily="18" charset="0"/>
              <a:cs typeface="Times New Roman" pitchFamily="18" charset="0"/>
            </a:endParaRPr>
          </a:p>
          <a:p>
            <a:pPr algn="ctr">
              <a:defRPr/>
            </a:pPr>
            <a:endParaRPr lang="es-ES" dirty="0"/>
          </a:p>
        </p:txBody>
      </p:sp>
      <p:sp>
        <p:nvSpPr>
          <p:cNvPr id="190470" name="5 Marcador de contenido">
            <a:extLst>
              <a:ext uri="{FF2B5EF4-FFF2-40B4-BE49-F238E27FC236}">
                <a16:creationId xmlns:a16="http://schemas.microsoft.com/office/drawing/2014/main" id="{BE2AF22D-C225-45C3-99D5-3D78392DCE99}"/>
              </a:ext>
            </a:extLst>
          </p:cNvPr>
          <p:cNvSpPr>
            <a:spLocks noGrp="1"/>
          </p:cNvSpPr>
          <p:nvPr>
            <p:ph sz="quarter" idx="4"/>
          </p:nvPr>
        </p:nvSpPr>
        <p:spPr>
          <a:xfrm>
            <a:off x="6242051" y="2708275"/>
            <a:ext cx="4812348" cy="3886200"/>
          </a:xfrm>
        </p:spPr>
        <p:txBody>
          <a:bodyPr>
            <a:normAutofit/>
          </a:bodyPr>
          <a:lstStyle/>
          <a:p>
            <a:pPr algn="just">
              <a:buFontTx/>
              <a:buChar char="•"/>
            </a:pPr>
            <a:r>
              <a:rPr lang="es-ES_tradnl" altLang="en-US" dirty="0">
                <a:latin typeface="Arial "/>
                <a:cs typeface="Times New Roman" panose="02020603050405020304" pitchFamily="18" charset="0"/>
              </a:rPr>
              <a:t>Determinístico.</a:t>
            </a:r>
            <a:r>
              <a:rPr lang="es-ES_tradnl" altLang="en-US" b="1" dirty="0">
                <a:latin typeface="Arial "/>
                <a:cs typeface="Times New Roman" panose="02020603050405020304" pitchFamily="18" charset="0"/>
              </a:rPr>
              <a:t> </a:t>
            </a:r>
          </a:p>
          <a:p>
            <a:pPr algn="just">
              <a:buFontTx/>
              <a:buChar char="•"/>
            </a:pPr>
            <a:r>
              <a:rPr lang="es-ES_tradnl" altLang="en-US" dirty="0">
                <a:latin typeface="Arial "/>
                <a:cs typeface="Times New Roman" panose="02020603050405020304" pitchFamily="18" charset="0"/>
              </a:rPr>
              <a:t>Considera que los tiempos de las actividades se conocen  y se pueden variar, cambiando el nivel de recursos utilizados.</a:t>
            </a:r>
          </a:p>
          <a:p>
            <a:pPr algn="just">
              <a:buFontTx/>
              <a:buChar char="•"/>
            </a:pPr>
            <a:r>
              <a:rPr lang="es-ES_tradnl" altLang="en-US" dirty="0">
                <a:latin typeface="Arial "/>
                <a:cs typeface="Times New Roman" panose="02020603050405020304" pitchFamily="18" charset="0"/>
              </a:rPr>
              <a:t>A medida que el proyecto avanza, estos estimados se utilizan para controlar y monitorear el progreso. Si ocurre algún retardo en el proyecto.</a:t>
            </a:r>
            <a:endParaRPr lang="es-ES" altLang="en-US" dirty="0">
              <a:latin typeface="Arial "/>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15" name="Text Box 6">
            <a:extLst>
              <a:ext uri="{FF2B5EF4-FFF2-40B4-BE49-F238E27FC236}">
                <a16:creationId xmlns:a16="http://schemas.microsoft.com/office/drawing/2014/main" id="{BA7E76BA-52BF-426D-8C1F-AA11EBF763FC}"/>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85000"/>
              </a:lnSpc>
              <a:spcBef>
                <a:spcPct val="0"/>
              </a:spcBef>
              <a:spcAft>
                <a:spcPts val="600"/>
              </a:spcAft>
              <a:buClrTx/>
              <a:buNone/>
            </a:pPr>
            <a:r>
              <a:rPr lang="en-US" altLang="en-US" sz="3600" spc="-50">
                <a:solidFill>
                  <a:srgbClr val="FFFFFF"/>
                </a:solidFill>
                <a:latin typeface="+mj-lt"/>
                <a:ea typeface="+mj-ea"/>
                <a:cs typeface="+mj-cs"/>
              </a:rPr>
              <a:t>Método Precedencias</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31" name="Rectangle 11">
            <a:extLst>
              <a:ext uri="{FF2B5EF4-FFF2-40B4-BE49-F238E27FC236}">
                <a16:creationId xmlns:a16="http://schemas.microsoft.com/office/drawing/2014/main" id="{4A3989BD-F159-4B67-9D37-C99946D43163}"/>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a:lnSpc>
                <a:spcPct val="90000"/>
              </a:lnSpc>
              <a:spcBef>
                <a:spcPct val="50000"/>
              </a:spcBef>
              <a:buClr>
                <a:schemeClr val="accent1"/>
              </a:buClr>
              <a:buFont typeface="Calibri" panose="020F0502020204030204" pitchFamily="34" charset="0"/>
              <a:buChar char="Ø"/>
            </a:pPr>
            <a:r>
              <a:rPr kumimoji="1" lang="en-US" altLang="en-US">
                <a:solidFill>
                  <a:schemeClr val="tx1">
                    <a:lumMod val="75000"/>
                    <a:lumOff val="25000"/>
                  </a:schemeClr>
                </a:solidFill>
                <a:latin typeface="+mn-lt"/>
              </a:rPr>
              <a:t>IBM desarrolló el “</a:t>
            </a:r>
            <a:r>
              <a:rPr kumimoji="1" lang="en-US" altLang="en-US" b="1">
                <a:solidFill>
                  <a:schemeClr val="tx1">
                    <a:lumMod val="75000"/>
                    <a:lumOff val="25000"/>
                  </a:schemeClr>
                </a:solidFill>
                <a:latin typeface="+mn-lt"/>
              </a:rPr>
              <a:t>Sistema de control  de proyectos 360</a:t>
            </a:r>
            <a:r>
              <a:rPr kumimoji="1" lang="en-US" altLang="en-US">
                <a:solidFill>
                  <a:schemeClr val="tx1">
                    <a:lumMod val="75000"/>
                    <a:lumOff val="25000"/>
                  </a:schemeClr>
                </a:solidFill>
                <a:latin typeface="+mn-lt"/>
              </a:rPr>
              <a:t>” el cual usaba múltiples dependencias y por esta razón se empezó a utilizar el nombre “red de precedencias” o “diagrama de precedencias”.</a:t>
            </a:r>
          </a:p>
          <a:p>
            <a:pPr>
              <a:lnSpc>
                <a:spcPct val="90000"/>
              </a:lnSpc>
              <a:spcBef>
                <a:spcPct val="50000"/>
              </a:spcBef>
              <a:buClr>
                <a:schemeClr val="accent1"/>
              </a:buClr>
              <a:buFont typeface="Calibri" panose="020F0502020204030204" pitchFamily="34" charset="0"/>
              <a:buChar char="Ø"/>
            </a:pPr>
            <a:r>
              <a:rPr kumimoji="1" lang="en-US" altLang="en-US">
                <a:solidFill>
                  <a:schemeClr val="tx1">
                    <a:lumMod val="75000"/>
                    <a:lumOff val="25000"/>
                  </a:schemeClr>
                </a:solidFill>
                <a:latin typeface="+mn-lt"/>
              </a:rPr>
              <a:t>El modelo consta de unas reglas de representación de actividades, con sus relaciones y duraciones, basadas en la teoría de grafos, de una metodología de representación de datos, cálculos,  resultados y rutinas de cálculo basadas en algoritmos matemáticos de tipo iterativo.</a:t>
            </a:r>
          </a:p>
        </p:txBody>
      </p:sp>
      <p:sp>
        <p:nvSpPr>
          <p:cNvPr id="192514" name="3 Marcador de número de diapositiva">
            <a:extLst>
              <a:ext uri="{FF2B5EF4-FFF2-40B4-BE49-F238E27FC236}">
                <a16:creationId xmlns:a16="http://schemas.microsoft.com/office/drawing/2014/main" id="{914D317C-F500-47FD-BF79-44A01777D457}"/>
              </a:ext>
            </a:extLst>
          </p:cNvPr>
          <p:cNvSpPr>
            <a:spLocks noGrp="1" noChangeArrowheads="1"/>
          </p:cNvSpPr>
          <p:nvPr>
            <p:ph type="sldNum" sz="quarter" idx="12"/>
          </p:nvPr>
        </p:nvSpPr>
        <p:spPr bwMode="auto">
          <a:xfrm>
            <a:off x="10123055" y="6459785"/>
            <a:ext cx="10894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300"/>
              </a:spcBef>
              <a:buClr>
                <a:srgbClr val="A04DA3"/>
              </a:buClr>
              <a:buFont typeface="Georgia" panose="02040502050405020303" pitchFamily="18" charset="0"/>
              <a:buChar char="•"/>
              <a:defRPr sz="2800">
                <a:solidFill>
                  <a:schemeClr val="tx1"/>
                </a:solidFill>
                <a:latin typeface="Century Gothic" panose="020B0502020202020204" pitchFamily="34"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Century Gothic" panose="020B0502020202020204" pitchFamily="34"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Century Gothic" panose="020B0502020202020204" pitchFamily="34"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Century Gothic" panose="020B0502020202020204" pitchFamily="34"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Century Gothic" panose="020B0502020202020204" pitchFamily="34"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Century Gothic" panose="020B0502020202020204" pitchFamily="34" charset="0"/>
              </a:defRPr>
            </a:lvl9pPr>
          </a:lstStyle>
          <a:p>
            <a:pPr defTabSz="457200">
              <a:spcBef>
                <a:spcPct val="0"/>
              </a:spcBef>
              <a:spcAft>
                <a:spcPts val="600"/>
              </a:spcAft>
              <a:buClrTx/>
              <a:buFontTx/>
              <a:buNone/>
            </a:pPr>
            <a:fld id="{46EC62D5-C2A2-4E4E-B2C5-D465FC6842C1}" type="slidenum">
              <a:rPr lang="en-US" altLang="en-US" sz="1050">
                <a:solidFill>
                  <a:schemeClr val="tx2"/>
                </a:solidFill>
                <a:latin typeface="+mn-lt"/>
              </a:rPr>
              <a:pPr defTabSz="457200">
                <a:spcBef>
                  <a:spcPct val="0"/>
                </a:spcBef>
                <a:spcAft>
                  <a:spcPts val="600"/>
                </a:spcAft>
                <a:buClrTx/>
                <a:buFontTx/>
                <a:buNone/>
              </a:pPr>
              <a:t>99</a:t>
            </a:fld>
            <a:endParaRPr lang="en-US" altLang="en-US" sz="105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31">
                                            <p:txEl>
                                              <p:pRg st="0" end="0"/>
                                            </p:txEl>
                                          </p:spTgt>
                                        </p:tgtEl>
                                        <p:attrNameLst>
                                          <p:attrName>style.visibility</p:attrName>
                                        </p:attrNameLst>
                                      </p:cBhvr>
                                      <p:to>
                                        <p:strVal val="visible"/>
                                      </p:to>
                                    </p:set>
                                    <p:animEffect transition="in" filter="wipe(down)">
                                      <p:cBhvr>
                                        <p:cTn id="7" dur="500"/>
                                        <p:tgtEl>
                                          <p:spTgt spid="56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31">
                                            <p:txEl>
                                              <p:pRg st="1" end="1"/>
                                            </p:txEl>
                                          </p:spTgt>
                                        </p:tgtEl>
                                        <p:attrNameLst>
                                          <p:attrName>style.visibility</p:attrName>
                                        </p:attrNameLst>
                                      </p:cBhvr>
                                      <p:to>
                                        <p:strVal val="visible"/>
                                      </p:to>
                                    </p:set>
                                    <p:animEffect transition="in" filter="wipe(down)">
                                      <p:cBhvr>
                                        <p:cTn id="12" dur="500"/>
                                        <p:tgtEl>
                                          <p:spTgt spid="56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build="p" bldLvl="3" autoUpdateAnimBg="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7667</Words>
  <Application>Microsoft Office PowerPoint</Application>
  <PresentationFormat>Widescreen</PresentationFormat>
  <Paragraphs>1135</Paragraphs>
  <Slides>103</Slides>
  <Notes>87</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3</vt:i4>
      </vt:variant>
      <vt:variant>
        <vt:lpstr>Slide Titles</vt:lpstr>
      </vt:variant>
      <vt:variant>
        <vt:i4>103</vt:i4>
      </vt:variant>
    </vt:vector>
  </HeadingPairs>
  <TitlesOfParts>
    <vt:vector size="125" baseType="lpstr">
      <vt:lpstr>Arial</vt:lpstr>
      <vt:lpstr>Arial </vt:lpstr>
      <vt:lpstr>BenguiatGot Bk BT</vt:lpstr>
      <vt:lpstr>Broadway BT</vt:lpstr>
      <vt:lpstr>Calibri</vt:lpstr>
      <vt:lpstr>Calibri Light</vt:lpstr>
      <vt:lpstr>Comic Sans MS</vt:lpstr>
      <vt:lpstr>Courier New</vt:lpstr>
      <vt:lpstr>Georgia</vt:lpstr>
      <vt:lpstr>Gill Sans MT</vt:lpstr>
      <vt:lpstr>LibertyD</vt:lpstr>
      <vt:lpstr>Monotype Sorts</vt:lpstr>
      <vt:lpstr>Symbol</vt:lpstr>
      <vt:lpstr>Tahoma</vt:lpstr>
      <vt:lpstr>Times New Roman</vt:lpstr>
      <vt:lpstr>Verdana</vt:lpstr>
      <vt:lpstr>Wingdings</vt:lpstr>
      <vt:lpstr>Wingdings 3</vt:lpstr>
      <vt:lpstr>Retrospect</vt:lpstr>
      <vt:lpstr>Image</vt:lpstr>
      <vt:lpstr>Ecuación</vt:lpstr>
      <vt:lpstr>Hoja de cálculo</vt:lpstr>
      <vt:lpstr>ANÁLISIS DE REDES</vt:lpstr>
      <vt:lpstr>Grafos</vt:lpstr>
      <vt:lpstr>Grafos</vt:lpstr>
      <vt:lpstr>APLICACIONES PRÁCTICAS DE LA OPTIMIZACIÓN DE REDES</vt:lpstr>
      <vt:lpstr>APLICACIONES PRÁCTICAS DE LA OPTIMIZACIÓN DE REDES</vt:lpstr>
      <vt:lpstr>Redes</vt:lpstr>
      <vt:lpstr>Redes</vt:lpstr>
      <vt:lpstr>Modelos de redes</vt:lpstr>
      <vt:lpstr>Redes</vt:lpstr>
      <vt:lpstr>PowerPoint Presentation</vt:lpstr>
      <vt:lpstr>Redes</vt:lpstr>
      <vt:lpstr>Grafos Conexos</vt:lpstr>
      <vt:lpstr>Ejemplos</vt:lpstr>
      <vt:lpstr>Árboles</vt:lpstr>
      <vt:lpstr>PowerPoint Presentation</vt:lpstr>
      <vt:lpstr>PowerPoint Presentation</vt:lpstr>
      <vt:lpstr>Preparación de redes</vt:lpstr>
      <vt:lpstr>Preparación de redes</vt:lpstr>
      <vt:lpstr>Leyes de Kirchhoff</vt:lpstr>
      <vt:lpstr>Redes</vt:lpstr>
      <vt:lpstr>Redes</vt:lpstr>
      <vt:lpstr>Problema del Flujo en una Red</vt:lpstr>
      <vt:lpstr>Problema del Flujo en una Red</vt:lpstr>
      <vt:lpstr>Problema del Flujo en una Red</vt:lpstr>
      <vt:lpstr>PowerPoint Presentation</vt:lpstr>
      <vt:lpstr>PowerPoint Presentation</vt:lpstr>
      <vt:lpstr>PowerPoint Presentation</vt:lpstr>
      <vt:lpstr>Redes de Flujo</vt:lpstr>
      <vt:lpstr>Redes de Flujo – Modelo de Flujo Máximo</vt:lpstr>
      <vt:lpstr>Redes de Flujo – Modelo de Flujo Máximo</vt:lpstr>
      <vt:lpstr>Teorema de máximo flujo mínimo corte:</vt:lpstr>
      <vt:lpstr>Definición formal</vt:lpstr>
      <vt:lpstr>Múltiples fuentes y sumideros</vt:lpstr>
      <vt:lpstr>Definiciones asociadas</vt:lpstr>
      <vt:lpstr>Teorema de flujo máximo - corte mínimo</vt:lpstr>
      <vt:lpstr>Algoritmo de Ford Fulkerson</vt:lpstr>
      <vt:lpstr> Algoritmo de Ford-Fulkerson</vt:lpstr>
      <vt:lpstr>Ciclo y camino euleriano </vt:lpstr>
      <vt:lpstr>Ciclo y camino euleriano </vt:lpstr>
      <vt:lpstr>Problema del cartero chino</vt:lpstr>
      <vt:lpstr> Redes de Flujo de Costo Mínimo</vt:lpstr>
      <vt:lpstr>Camino de coste mínimo en un grafo multietapa</vt:lpstr>
      <vt:lpstr>Camino de coste mínimo en un grafo multietapa</vt:lpstr>
      <vt:lpstr>Camino de coste mínimo en un grafo multietapa</vt:lpstr>
      <vt:lpstr>Camino de coste mínimo en un grafo multietapa</vt:lpstr>
      <vt:lpstr>Camino de coste mínimo en un grafo multietapa</vt:lpstr>
      <vt:lpstr>Camino de coste mínimo en un grafo multietapa</vt:lpstr>
      <vt:lpstr>Camino de coste mínimo en un grafo multietapa</vt:lpstr>
      <vt:lpstr>Camino de coste mínimo en un grafo multietapa</vt:lpstr>
      <vt:lpstr>Camino de coste mínimo en un grafo multietapa</vt:lpstr>
      <vt:lpstr>CORTE MÍNIMO</vt:lpstr>
      <vt:lpstr>Grafos Duales</vt:lpstr>
      <vt:lpstr>Grafos Duales - Propiedades</vt:lpstr>
      <vt:lpstr>Grafos Duales - Propiedades</vt:lpstr>
      <vt:lpstr>Primal y Dual</vt:lpstr>
      <vt:lpstr>Primal y Dual</vt:lpstr>
      <vt:lpstr>GESTION DE PROYECTOS</vt:lpstr>
      <vt:lpstr>GESTION DE PROYECTOS</vt:lpstr>
      <vt:lpstr>GESTION DE PROYECTOS  1. Planificación</vt:lpstr>
      <vt:lpstr>GESTION DE PROYECTOS  Programación</vt:lpstr>
      <vt:lpstr>GESTION DE PROYECTOS  Programación</vt:lpstr>
      <vt:lpstr>GESTION DE PROYECTOS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Gráficos de Gantt </vt:lpstr>
      <vt:lpstr>Gráficos de Gantt </vt:lpstr>
      <vt:lpstr>Actividades, Eventos y Diagrama de Redes</vt:lpstr>
      <vt:lpstr>Actividades y Eventos Ficticios</vt:lpstr>
      <vt:lpstr>Actividades y Eventos Ficticios</vt:lpstr>
      <vt:lpstr>Diagrama de flechas</vt:lpstr>
      <vt:lpstr>Tiempos y Holgura de los eventos</vt:lpstr>
      <vt:lpstr>La ruta critica: (1,2), (2,4) y (4,5) = 12 semanas </vt:lpstr>
      <vt:lpstr>Tiempos y Holgura de las actividades</vt:lpstr>
      <vt:lpstr>Tiempo y holgura de las actividades</vt:lpstr>
      <vt:lpstr>Técnicas de Gestión de Proyectos:  PERT y CPM</vt:lpstr>
      <vt:lpstr>PowerPoint Presentation</vt:lpstr>
      <vt:lpstr>Técnicas de Gestión de Proyectos: PERT y CPM</vt:lpstr>
      <vt:lpstr>Observaciones</vt:lpstr>
      <vt:lpstr>PowerPoint Presentation</vt:lpstr>
      <vt:lpstr>PERT: USO DE REDES PROBABILISTICAS Tiempos Estimados en PERT</vt:lpstr>
      <vt:lpstr>PowerPoint Presentation</vt:lpstr>
      <vt:lpstr>Estadísticas de tiempos de las actividades</vt:lpstr>
      <vt:lpstr>Cálculo de las estadísticas de tiempo</vt:lpstr>
      <vt:lpstr>Estimación de la terminación del proyecto</vt:lpstr>
      <vt:lpstr>CPM: Método de la Ruta Crítica </vt:lpstr>
      <vt:lpstr>Relación entre esfuerzo normal e intensivo</vt:lpstr>
      <vt:lpstr>Red de tiempo mínimo – costo mínimo</vt:lpstr>
      <vt:lpstr>Datos del CPM para un proyecto</vt:lpstr>
      <vt:lpstr>La red normal</vt:lpstr>
      <vt:lpstr>La red intensiva (red de tiempo mínimo – costo mínimo)</vt:lpstr>
      <vt:lpstr>Costo mínimo</vt:lpstr>
      <vt:lpstr>DIFERENCIAS ENTRE LOS MÉTODOS PERT Y CPM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REDES</dc:title>
  <dc:creator>Teresa Reyna</dc:creator>
  <cp:lastModifiedBy>Teresa Reyna</cp:lastModifiedBy>
  <cp:revision>3</cp:revision>
  <dcterms:created xsi:type="dcterms:W3CDTF">2022-03-29T18:29:47Z</dcterms:created>
  <dcterms:modified xsi:type="dcterms:W3CDTF">2022-03-29T19:44:22Z</dcterms:modified>
</cp:coreProperties>
</file>