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Lst>
  <p:notesMasterIdLst>
    <p:notesMasterId r:id="rId65"/>
  </p:notesMasterIdLst>
  <p:sldIdLst>
    <p:sldId id="256" r:id="rId2"/>
    <p:sldId id="289" r:id="rId3"/>
    <p:sldId id="333" r:id="rId4"/>
    <p:sldId id="334" r:id="rId5"/>
    <p:sldId id="336" r:id="rId6"/>
    <p:sldId id="337" r:id="rId7"/>
    <p:sldId id="338" r:id="rId8"/>
    <p:sldId id="339" r:id="rId9"/>
    <p:sldId id="332" r:id="rId10"/>
    <p:sldId id="258" r:id="rId11"/>
    <p:sldId id="277" r:id="rId12"/>
    <p:sldId id="259" r:id="rId13"/>
    <p:sldId id="292" r:id="rId14"/>
    <p:sldId id="309" r:id="rId15"/>
    <p:sldId id="311" r:id="rId16"/>
    <p:sldId id="345" r:id="rId17"/>
    <p:sldId id="346" r:id="rId18"/>
    <p:sldId id="314" r:id="rId19"/>
    <p:sldId id="315" r:id="rId20"/>
    <p:sldId id="348" r:id="rId21"/>
    <p:sldId id="347" r:id="rId22"/>
    <p:sldId id="349" r:id="rId23"/>
    <p:sldId id="312" r:id="rId24"/>
    <p:sldId id="350" r:id="rId25"/>
    <p:sldId id="351" r:id="rId26"/>
    <p:sldId id="313" r:id="rId27"/>
    <p:sldId id="341" r:id="rId28"/>
    <p:sldId id="352" r:id="rId29"/>
    <p:sldId id="316" r:id="rId30"/>
    <p:sldId id="344" r:id="rId31"/>
    <p:sldId id="318" r:id="rId32"/>
    <p:sldId id="319" r:id="rId33"/>
    <p:sldId id="320" r:id="rId34"/>
    <p:sldId id="298" r:id="rId35"/>
    <p:sldId id="322" r:id="rId36"/>
    <p:sldId id="323" r:id="rId37"/>
    <p:sldId id="324" r:id="rId38"/>
    <p:sldId id="300" r:id="rId39"/>
    <p:sldId id="301" r:id="rId40"/>
    <p:sldId id="328" r:id="rId41"/>
    <p:sldId id="327" r:id="rId42"/>
    <p:sldId id="329" r:id="rId43"/>
    <p:sldId id="302" r:id="rId44"/>
    <p:sldId id="342" r:id="rId45"/>
    <p:sldId id="343" r:id="rId46"/>
    <p:sldId id="271" r:id="rId47"/>
    <p:sldId id="330" r:id="rId48"/>
    <p:sldId id="331" r:id="rId49"/>
    <p:sldId id="288" r:id="rId50"/>
    <p:sldId id="304" r:id="rId51"/>
    <p:sldId id="305" r:id="rId52"/>
    <p:sldId id="325" r:id="rId53"/>
    <p:sldId id="326" r:id="rId54"/>
    <p:sldId id="276" r:id="rId55"/>
    <p:sldId id="281" r:id="rId56"/>
    <p:sldId id="282" r:id="rId57"/>
    <p:sldId id="261" r:id="rId58"/>
    <p:sldId id="262" r:id="rId59"/>
    <p:sldId id="266" r:id="rId60"/>
    <p:sldId id="283" r:id="rId61"/>
    <p:sldId id="340" r:id="rId62"/>
    <p:sldId id="353" r:id="rId63"/>
    <p:sldId id="354" r:id="rId64"/>
  </p:sldIdLst>
  <p:sldSz cx="9720263" cy="6480175"/>
  <p:notesSz cx="7559675" cy="10691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00"/>
    <a:srgbClr val="FF9933"/>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1" autoAdjust="0"/>
    <p:restoredTop sz="94576" autoAdjust="0"/>
  </p:normalViewPr>
  <p:slideViewPr>
    <p:cSldViewPr>
      <p:cViewPr varScale="1">
        <p:scale>
          <a:sx n="77" d="100"/>
          <a:sy n="77" d="100"/>
        </p:scale>
        <p:origin x="317" y="7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4968"/>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_rels/data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8.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8.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8D2C57-22F0-4E37-981A-486D6868BD69}"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6A11ADF6-5390-44B7-8B82-B1DCE7C5C427}">
      <dgm:prSet/>
      <dgm:spPr/>
      <dgm:t>
        <a:bodyPr/>
        <a:lstStyle/>
        <a:p>
          <a:r>
            <a:rPr lang="es-AR"/>
            <a:t>Instrumentos de gestión</a:t>
          </a:r>
          <a:endParaRPr lang="en-US"/>
        </a:p>
      </dgm:t>
    </dgm:pt>
    <dgm:pt modelId="{295C3D40-9073-4DB0-B054-6BB7D35E7108}" type="parTrans" cxnId="{A9462544-9E2B-4810-89F5-A2BBE3F08871}">
      <dgm:prSet/>
      <dgm:spPr/>
      <dgm:t>
        <a:bodyPr/>
        <a:lstStyle/>
        <a:p>
          <a:endParaRPr lang="en-US"/>
        </a:p>
      </dgm:t>
    </dgm:pt>
    <dgm:pt modelId="{D8C3DAEB-AE9C-470C-B193-B7CE166B8FB0}" type="sibTrans" cxnId="{A9462544-9E2B-4810-89F5-A2BBE3F08871}">
      <dgm:prSet/>
      <dgm:spPr/>
      <dgm:t>
        <a:bodyPr/>
        <a:lstStyle/>
        <a:p>
          <a:endParaRPr lang="en-US"/>
        </a:p>
      </dgm:t>
    </dgm:pt>
    <dgm:pt modelId="{F8D63538-E278-4627-BE80-AD90D6FF8C85}">
      <dgm:prSet/>
      <dgm:spPr/>
      <dgm:t>
        <a:bodyPr/>
        <a:lstStyle/>
        <a:p>
          <a:r>
            <a:rPr lang="es-AR"/>
            <a:t>-. Evaluación de los recursos hídricos – comprender los recursos y las necesidades.</a:t>
          </a:r>
          <a:endParaRPr lang="en-US"/>
        </a:p>
      </dgm:t>
    </dgm:pt>
    <dgm:pt modelId="{464D47DE-2FD6-4561-A97D-B5301D14387B}" type="parTrans" cxnId="{FEFF5E9D-9EF8-467D-8A8C-279E2EF98802}">
      <dgm:prSet/>
      <dgm:spPr/>
      <dgm:t>
        <a:bodyPr/>
        <a:lstStyle/>
        <a:p>
          <a:endParaRPr lang="en-US"/>
        </a:p>
      </dgm:t>
    </dgm:pt>
    <dgm:pt modelId="{4483755E-4F9B-466E-9052-BCCB1A2F86F1}" type="sibTrans" cxnId="{FEFF5E9D-9EF8-467D-8A8C-279E2EF98802}">
      <dgm:prSet/>
      <dgm:spPr/>
      <dgm:t>
        <a:bodyPr/>
        <a:lstStyle/>
        <a:p>
          <a:endParaRPr lang="en-US"/>
        </a:p>
      </dgm:t>
    </dgm:pt>
    <dgm:pt modelId="{3DEA773B-7087-4888-94BC-CF9EBDBC466E}">
      <dgm:prSet/>
      <dgm:spPr/>
      <dgm:t>
        <a:bodyPr/>
        <a:lstStyle/>
        <a:p>
          <a:r>
            <a:rPr lang="es-AR"/>
            <a:t>-. Planes de GIRH – combinar las opciones de desarrollo, el uso de los recursos y la interacción humana.</a:t>
          </a:r>
          <a:endParaRPr lang="en-US"/>
        </a:p>
      </dgm:t>
    </dgm:pt>
    <dgm:pt modelId="{4AB9A010-0372-4569-812C-42CA7EA6D8EF}" type="parTrans" cxnId="{6D03C15F-987E-4A66-B34E-62342F528D75}">
      <dgm:prSet/>
      <dgm:spPr/>
      <dgm:t>
        <a:bodyPr/>
        <a:lstStyle/>
        <a:p>
          <a:endParaRPr lang="en-US"/>
        </a:p>
      </dgm:t>
    </dgm:pt>
    <dgm:pt modelId="{92E07ECC-7E1B-4C25-B2EA-32D3D3C3A0D3}" type="sibTrans" cxnId="{6D03C15F-987E-4A66-B34E-62342F528D75}">
      <dgm:prSet/>
      <dgm:spPr/>
      <dgm:t>
        <a:bodyPr/>
        <a:lstStyle/>
        <a:p>
          <a:endParaRPr lang="en-US"/>
        </a:p>
      </dgm:t>
    </dgm:pt>
    <dgm:pt modelId="{B74A4B4D-7D86-4746-9F8F-651729509A8C}">
      <dgm:prSet/>
      <dgm:spPr/>
      <dgm:t>
        <a:bodyPr/>
        <a:lstStyle/>
        <a:p>
          <a:r>
            <a:rPr lang="es-AR"/>
            <a:t>-. Gestión de la demanda – uso más eficiente del agua.</a:t>
          </a:r>
          <a:endParaRPr lang="en-US"/>
        </a:p>
      </dgm:t>
    </dgm:pt>
    <dgm:pt modelId="{F2F34F65-53DF-4421-9247-14711236B830}" type="parTrans" cxnId="{F7F6F79C-1214-4290-A120-818B42DCEF42}">
      <dgm:prSet/>
      <dgm:spPr/>
      <dgm:t>
        <a:bodyPr/>
        <a:lstStyle/>
        <a:p>
          <a:endParaRPr lang="en-US"/>
        </a:p>
      </dgm:t>
    </dgm:pt>
    <dgm:pt modelId="{BF53C982-E0C4-4F8E-81D9-329B8CE5A745}" type="sibTrans" cxnId="{F7F6F79C-1214-4290-A120-818B42DCEF42}">
      <dgm:prSet/>
      <dgm:spPr/>
      <dgm:t>
        <a:bodyPr/>
        <a:lstStyle/>
        <a:p>
          <a:endParaRPr lang="en-US"/>
        </a:p>
      </dgm:t>
    </dgm:pt>
    <dgm:pt modelId="{834445CA-8D3D-4943-9CE3-AB0C4F7740A2}">
      <dgm:prSet/>
      <dgm:spPr/>
      <dgm:t>
        <a:bodyPr/>
        <a:lstStyle/>
        <a:p>
          <a:r>
            <a:rPr lang="es-AR"/>
            <a:t>-. Instrumentos de cambio social – fomento de una sociedad civil sensibilizada sobre el tema del agua.</a:t>
          </a:r>
          <a:endParaRPr lang="en-US"/>
        </a:p>
      </dgm:t>
    </dgm:pt>
    <dgm:pt modelId="{3C2E79FF-A98A-4AA4-98A1-475C916B070E}" type="parTrans" cxnId="{C3D9A575-3499-4F98-9AAC-DB669ACD2216}">
      <dgm:prSet/>
      <dgm:spPr/>
      <dgm:t>
        <a:bodyPr/>
        <a:lstStyle/>
        <a:p>
          <a:endParaRPr lang="en-US"/>
        </a:p>
      </dgm:t>
    </dgm:pt>
    <dgm:pt modelId="{E2EDD822-FA4A-489A-868E-E096AE9A6FEC}" type="sibTrans" cxnId="{C3D9A575-3499-4F98-9AAC-DB669ACD2216}">
      <dgm:prSet/>
      <dgm:spPr/>
      <dgm:t>
        <a:bodyPr/>
        <a:lstStyle/>
        <a:p>
          <a:endParaRPr lang="en-US"/>
        </a:p>
      </dgm:t>
    </dgm:pt>
    <dgm:pt modelId="{4A3170AC-825D-48B8-8390-016B238DA75F}">
      <dgm:prSet/>
      <dgm:spPr/>
      <dgm:t>
        <a:bodyPr/>
        <a:lstStyle/>
        <a:p>
          <a:r>
            <a:rPr lang="es-AR"/>
            <a:t>-. Resolución de conflictos – gestionar las disputas y asegurar un uso compartido del agua.</a:t>
          </a:r>
          <a:endParaRPr lang="en-US"/>
        </a:p>
      </dgm:t>
    </dgm:pt>
    <dgm:pt modelId="{5DFFB3EF-09AB-4D91-B411-46CAA515B77A}" type="parTrans" cxnId="{06DEB257-5446-485A-A259-34BFC4891861}">
      <dgm:prSet/>
      <dgm:spPr/>
      <dgm:t>
        <a:bodyPr/>
        <a:lstStyle/>
        <a:p>
          <a:endParaRPr lang="en-US"/>
        </a:p>
      </dgm:t>
    </dgm:pt>
    <dgm:pt modelId="{C5C849F6-0A1C-470B-8029-ABA2FE79BA74}" type="sibTrans" cxnId="{06DEB257-5446-485A-A259-34BFC4891861}">
      <dgm:prSet/>
      <dgm:spPr/>
      <dgm:t>
        <a:bodyPr/>
        <a:lstStyle/>
        <a:p>
          <a:endParaRPr lang="en-US"/>
        </a:p>
      </dgm:t>
    </dgm:pt>
    <dgm:pt modelId="{FD8EB3D4-F3CA-4597-8680-C122C8A608F3}">
      <dgm:prSet/>
      <dgm:spPr/>
      <dgm:t>
        <a:bodyPr/>
        <a:lstStyle/>
        <a:p>
          <a:r>
            <a:rPr lang="es-AR"/>
            <a:t>-. Instrumentos económicos – asignación de un valor y un precio al agua para conseguir eficiencia y equidad.</a:t>
          </a:r>
          <a:endParaRPr lang="en-US"/>
        </a:p>
      </dgm:t>
    </dgm:pt>
    <dgm:pt modelId="{F7CDBF4D-A42D-426A-B6BB-05C77B24CEFF}" type="parTrans" cxnId="{E8F064B4-A2EF-4F26-8737-974249F1CD50}">
      <dgm:prSet/>
      <dgm:spPr/>
      <dgm:t>
        <a:bodyPr/>
        <a:lstStyle/>
        <a:p>
          <a:endParaRPr lang="en-US"/>
        </a:p>
      </dgm:t>
    </dgm:pt>
    <dgm:pt modelId="{52A0B9BB-93EF-4A33-8D99-DC931BF29C3A}" type="sibTrans" cxnId="{E8F064B4-A2EF-4F26-8737-974249F1CD50}">
      <dgm:prSet/>
      <dgm:spPr/>
      <dgm:t>
        <a:bodyPr/>
        <a:lstStyle/>
        <a:p>
          <a:endParaRPr lang="en-US"/>
        </a:p>
      </dgm:t>
    </dgm:pt>
    <dgm:pt modelId="{33DF0333-C2BB-4E49-A6E6-455865B2AAF9}" type="pres">
      <dgm:prSet presAssocID="{CC8D2C57-22F0-4E37-981A-486D6868BD69}" presName="linear" presStyleCnt="0">
        <dgm:presLayoutVars>
          <dgm:animLvl val="lvl"/>
          <dgm:resizeHandles val="exact"/>
        </dgm:presLayoutVars>
      </dgm:prSet>
      <dgm:spPr/>
    </dgm:pt>
    <dgm:pt modelId="{1EEDA3B2-5297-45A4-BB3A-0B4F3D7CA9E6}" type="pres">
      <dgm:prSet presAssocID="{6A11ADF6-5390-44B7-8B82-B1DCE7C5C427}" presName="parentText" presStyleLbl="node1" presStyleIdx="0" presStyleCnt="7">
        <dgm:presLayoutVars>
          <dgm:chMax val="0"/>
          <dgm:bulletEnabled val="1"/>
        </dgm:presLayoutVars>
      </dgm:prSet>
      <dgm:spPr/>
    </dgm:pt>
    <dgm:pt modelId="{CAD26E91-0071-439D-850B-9ABFD84EC4E4}" type="pres">
      <dgm:prSet presAssocID="{D8C3DAEB-AE9C-470C-B193-B7CE166B8FB0}" presName="spacer" presStyleCnt="0"/>
      <dgm:spPr/>
    </dgm:pt>
    <dgm:pt modelId="{E5E52C93-A98C-4AD2-8413-789D8FEBCADB}" type="pres">
      <dgm:prSet presAssocID="{F8D63538-E278-4627-BE80-AD90D6FF8C85}" presName="parentText" presStyleLbl="node1" presStyleIdx="1" presStyleCnt="7">
        <dgm:presLayoutVars>
          <dgm:chMax val="0"/>
          <dgm:bulletEnabled val="1"/>
        </dgm:presLayoutVars>
      </dgm:prSet>
      <dgm:spPr/>
    </dgm:pt>
    <dgm:pt modelId="{B7DC1F23-0080-448C-A26B-F0E2D8FED26F}" type="pres">
      <dgm:prSet presAssocID="{4483755E-4F9B-466E-9052-BCCB1A2F86F1}" presName="spacer" presStyleCnt="0"/>
      <dgm:spPr/>
    </dgm:pt>
    <dgm:pt modelId="{A0F40070-9121-4814-A87C-100F1CC6392E}" type="pres">
      <dgm:prSet presAssocID="{3DEA773B-7087-4888-94BC-CF9EBDBC466E}" presName="parentText" presStyleLbl="node1" presStyleIdx="2" presStyleCnt="7">
        <dgm:presLayoutVars>
          <dgm:chMax val="0"/>
          <dgm:bulletEnabled val="1"/>
        </dgm:presLayoutVars>
      </dgm:prSet>
      <dgm:spPr/>
    </dgm:pt>
    <dgm:pt modelId="{8A16EF81-BD17-4EBA-9432-CFC5CC32B4A8}" type="pres">
      <dgm:prSet presAssocID="{92E07ECC-7E1B-4C25-B2EA-32D3D3C3A0D3}" presName="spacer" presStyleCnt="0"/>
      <dgm:spPr/>
    </dgm:pt>
    <dgm:pt modelId="{3C420E43-7489-4AEE-B530-69E8DAFCC62A}" type="pres">
      <dgm:prSet presAssocID="{B74A4B4D-7D86-4746-9F8F-651729509A8C}" presName="parentText" presStyleLbl="node1" presStyleIdx="3" presStyleCnt="7">
        <dgm:presLayoutVars>
          <dgm:chMax val="0"/>
          <dgm:bulletEnabled val="1"/>
        </dgm:presLayoutVars>
      </dgm:prSet>
      <dgm:spPr/>
    </dgm:pt>
    <dgm:pt modelId="{8EA82821-E8E6-4335-8C86-4AC7825EB8A6}" type="pres">
      <dgm:prSet presAssocID="{BF53C982-E0C4-4F8E-81D9-329B8CE5A745}" presName="spacer" presStyleCnt="0"/>
      <dgm:spPr/>
    </dgm:pt>
    <dgm:pt modelId="{C2991D6C-296B-4BC4-BE6C-EEF9528955C7}" type="pres">
      <dgm:prSet presAssocID="{834445CA-8D3D-4943-9CE3-AB0C4F7740A2}" presName="parentText" presStyleLbl="node1" presStyleIdx="4" presStyleCnt="7">
        <dgm:presLayoutVars>
          <dgm:chMax val="0"/>
          <dgm:bulletEnabled val="1"/>
        </dgm:presLayoutVars>
      </dgm:prSet>
      <dgm:spPr/>
    </dgm:pt>
    <dgm:pt modelId="{C73A6A00-6BF4-484D-8965-57CB8925D718}" type="pres">
      <dgm:prSet presAssocID="{E2EDD822-FA4A-489A-868E-E096AE9A6FEC}" presName="spacer" presStyleCnt="0"/>
      <dgm:spPr/>
    </dgm:pt>
    <dgm:pt modelId="{EAB3241B-9861-4991-82F5-84AB0236E38E}" type="pres">
      <dgm:prSet presAssocID="{4A3170AC-825D-48B8-8390-016B238DA75F}" presName="parentText" presStyleLbl="node1" presStyleIdx="5" presStyleCnt="7">
        <dgm:presLayoutVars>
          <dgm:chMax val="0"/>
          <dgm:bulletEnabled val="1"/>
        </dgm:presLayoutVars>
      </dgm:prSet>
      <dgm:spPr/>
    </dgm:pt>
    <dgm:pt modelId="{BE6E3A91-E90D-46A7-A4A8-BB6F94CEF908}" type="pres">
      <dgm:prSet presAssocID="{C5C849F6-0A1C-470B-8029-ABA2FE79BA74}" presName="spacer" presStyleCnt="0"/>
      <dgm:spPr/>
    </dgm:pt>
    <dgm:pt modelId="{38C4AA72-CCED-478B-A352-FD81AAF18464}" type="pres">
      <dgm:prSet presAssocID="{FD8EB3D4-F3CA-4597-8680-C122C8A608F3}" presName="parentText" presStyleLbl="node1" presStyleIdx="6" presStyleCnt="7">
        <dgm:presLayoutVars>
          <dgm:chMax val="0"/>
          <dgm:bulletEnabled val="1"/>
        </dgm:presLayoutVars>
      </dgm:prSet>
      <dgm:spPr/>
    </dgm:pt>
  </dgm:ptLst>
  <dgm:cxnLst>
    <dgm:cxn modelId="{C2ED7706-CFCC-4E85-B274-0A9AB01B4D03}" type="presOf" srcId="{3DEA773B-7087-4888-94BC-CF9EBDBC466E}" destId="{A0F40070-9121-4814-A87C-100F1CC6392E}" srcOrd="0" destOrd="0" presId="urn:microsoft.com/office/officeart/2005/8/layout/vList2"/>
    <dgm:cxn modelId="{6D03C15F-987E-4A66-B34E-62342F528D75}" srcId="{CC8D2C57-22F0-4E37-981A-486D6868BD69}" destId="{3DEA773B-7087-4888-94BC-CF9EBDBC466E}" srcOrd="2" destOrd="0" parTransId="{4AB9A010-0372-4569-812C-42CA7EA6D8EF}" sibTransId="{92E07ECC-7E1B-4C25-B2EA-32D3D3C3A0D3}"/>
    <dgm:cxn modelId="{A9462544-9E2B-4810-89F5-A2BBE3F08871}" srcId="{CC8D2C57-22F0-4E37-981A-486D6868BD69}" destId="{6A11ADF6-5390-44B7-8B82-B1DCE7C5C427}" srcOrd="0" destOrd="0" parTransId="{295C3D40-9073-4DB0-B054-6BB7D35E7108}" sibTransId="{D8C3DAEB-AE9C-470C-B193-B7CE166B8FB0}"/>
    <dgm:cxn modelId="{E78E5250-7D4D-4F20-911B-CAF7D4687A54}" type="presOf" srcId="{B74A4B4D-7D86-4746-9F8F-651729509A8C}" destId="{3C420E43-7489-4AEE-B530-69E8DAFCC62A}" srcOrd="0" destOrd="0" presId="urn:microsoft.com/office/officeart/2005/8/layout/vList2"/>
    <dgm:cxn modelId="{7D664D53-5EA9-44A3-942C-252246A96EB5}" type="presOf" srcId="{6A11ADF6-5390-44B7-8B82-B1DCE7C5C427}" destId="{1EEDA3B2-5297-45A4-BB3A-0B4F3D7CA9E6}" srcOrd="0" destOrd="0" presId="urn:microsoft.com/office/officeart/2005/8/layout/vList2"/>
    <dgm:cxn modelId="{C3D9A575-3499-4F98-9AAC-DB669ACD2216}" srcId="{CC8D2C57-22F0-4E37-981A-486D6868BD69}" destId="{834445CA-8D3D-4943-9CE3-AB0C4F7740A2}" srcOrd="4" destOrd="0" parTransId="{3C2E79FF-A98A-4AA4-98A1-475C916B070E}" sibTransId="{E2EDD822-FA4A-489A-868E-E096AE9A6FEC}"/>
    <dgm:cxn modelId="{FF438356-AD01-4E6A-A4E1-AABBE4504591}" type="presOf" srcId="{F8D63538-E278-4627-BE80-AD90D6FF8C85}" destId="{E5E52C93-A98C-4AD2-8413-789D8FEBCADB}" srcOrd="0" destOrd="0" presId="urn:microsoft.com/office/officeart/2005/8/layout/vList2"/>
    <dgm:cxn modelId="{06DEB257-5446-485A-A259-34BFC4891861}" srcId="{CC8D2C57-22F0-4E37-981A-486D6868BD69}" destId="{4A3170AC-825D-48B8-8390-016B238DA75F}" srcOrd="5" destOrd="0" parTransId="{5DFFB3EF-09AB-4D91-B411-46CAA515B77A}" sibTransId="{C5C849F6-0A1C-470B-8029-ABA2FE79BA74}"/>
    <dgm:cxn modelId="{F7F6F79C-1214-4290-A120-818B42DCEF42}" srcId="{CC8D2C57-22F0-4E37-981A-486D6868BD69}" destId="{B74A4B4D-7D86-4746-9F8F-651729509A8C}" srcOrd="3" destOrd="0" parTransId="{F2F34F65-53DF-4421-9247-14711236B830}" sibTransId="{BF53C982-E0C4-4F8E-81D9-329B8CE5A745}"/>
    <dgm:cxn modelId="{FEFF5E9D-9EF8-467D-8A8C-279E2EF98802}" srcId="{CC8D2C57-22F0-4E37-981A-486D6868BD69}" destId="{F8D63538-E278-4627-BE80-AD90D6FF8C85}" srcOrd="1" destOrd="0" parTransId="{464D47DE-2FD6-4561-A97D-B5301D14387B}" sibTransId="{4483755E-4F9B-466E-9052-BCCB1A2F86F1}"/>
    <dgm:cxn modelId="{3F7166A2-CF4D-420B-8482-B2EA330EACE4}" type="presOf" srcId="{FD8EB3D4-F3CA-4597-8680-C122C8A608F3}" destId="{38C4AA72-CCED-478B-A352-FD81AAF18464}" srcOrd="0" destOrd="0" presId="urn:microsoft.com/office/officeart/2005/8/layout/vList2"/>
    <dgm:cxn modelId="{306A52A6-D375-4A06-B75B-C3FAC9D79319}" type="presOf" srcId="{834445CA-8D3D-4943-9CE3-AB0C4F7740A2}" destId="{C2991D6C-296B-4BC4-BE6C-EEF9528955C7}" srcOrd="0" destOrd="0" presId="urn:microsoft.com/office/officeart/2005/8/layout/vList2"/>
    <dgm:cxn modelId="{E8F064B4-A2EF-4F26-8737-974249F1CD50}" srcId="{CC8D2C57-22F0-4E37-981A-486D6868BD69}" destId="{FD8EB3D4-F3CA-4597-8680-C122C8A608F3}" srcOrd="6" destOrd="0" parTransId="{F7CDBF4D-A42D-426A-B6BB-05C77B24CEFF}" sibTransId="{52A0B9BB-93EF-4A33-8D99-DC931BF29C3A}"/>
    <dgm:cxn modelId="{0D8536D8-E142-4FA8-8106-EB0C7C2B00DD}" type="presOf" srcId="{CC8D2C57-22F0-4E37-981A-486D6868BD69}" destId="{33DF0333-C2BB-4E49-A6E6-455865B2AAF9}" srcOrd="0" destOrd="0" presId="urn:microsoft.com/office/officeart/2005/8/layout/vList2"/>
    <dgm:cxn modelId="{D2E10CE7-3846-4499-9C3B-C2468966788A}" type="presOf" srcId="{4A3170AC-825D-48B8-8390-016B238DA75F}" destId="{EAB3241B-9861-4991-82F5-84AB0236E38E}" srcOrd="0" destOrd="0" presId="urn:microsoft.com/office/officeart/2005/8/layout/vList2"/>
    <dgm:cxn modelId="{590817E2-92B6-4778-8E38-A1B311BF5740}" type="presParOf" srcId="{33DF0333-C2BB-4E49-A6E6-455865B2AAF9}" destId="{1EEDA3B2-5297-45A4-BB3A-0B4F3D7CA9E6}" srcOrd="0" destOrd="0" presId="urn:microsoft.com/office/officeart/2005/8/layout/vList2"/>
    <dgm:cxn modelId="{844FC076-1C79-4DEA-8677-F6C53DC3C51A}" type="presParOf" srcId="{33DF0333-C2BB-4E49-A6E6-455865B2AAF9}" destId="{CAD26E91-0071-439D-850B-9ABFD84EC4E4}" srcOrd="1" destOrd="0" presId="urn:microsoft.com/office/officeart/2005/8/layout/vList2"/>
    <dgm:cxn modelId="{5122BFA4-E326-4A2F-B76E-AA2238FD254C}" type="presParOf" srcId="{33DF0333-C2BB-4E49-A6E6-455865B2AAF9}" destId="{E5E52C93-A98C-4AD2-8413-789D8FEBCADB}" srcOrd="2" destOrd="0" presId="urn:microsoft.com/office/officeart/2005/8/layout/vList2"/>
    <dgm:cxn modelId="{77982D27-BC79-422E-806C-595B2A20C900}" type="presParOf" srcId="{33DF0333-C2BB-4E49-A6E6-455865B2AAF9}" destId="{B7DC1F23-0080-448C-A26B-F0E2D8FED26F}" srcOrd="3" destOrd="0" presId="urn:microsoft.com/office/officeart/2005/8/layout/vList2"/>
    <dgm:cxn modelId="{A5FA3FD2-EBC7-4F9C-BF6C-9049B4379FF4}" type="presParOf" srcId="{33DF0333-C2BB-4E49-A6E6-455865B2AAF9}" destId="{A0F40070-9121-4814-A87C-100F1CC6392E}" srcOrd="4" destOrd="0" presId="urn:microsoft.com/office/officeart/2005/8/layout/vList2"/>
    <dgm:cxn modelId="{E12C7DC1-C86A-46A7-B250-F86B2CC0BC10}" type="presParOf" srcId="{33DF0333-C2BB-4E49-A6E6-455865B2AAF9}" destId="{8A16EF81-BD17-4EBA-9432-CFC5CC32B4A8}" srcOrd="5" destOrd="0" presId="urn:microsoft.com/office/officeart/2005/8/layout/vList2"/>
    <dgm:cxn modelId="{88A8B931-F6A6-4A13-8930-A1FEE49D3FAE}" type="presParOf" srcId="{33DF0333-C2BB-4E49-A6E6-455865B2AAF9}" destId="{3C420E43-7489-4AEE-B530-69E8DAFCC62A}" srcOrd="6" destOrd="0" presId="urn:microsoft.com/office/officeart/2005/8/layout/vList2"/>
    <dgm:cxn modelId="{F06C36B5-7E8D-4B8E-8A61-C08379B2E605}" type="presParOf" srcId="{33DF0333-C2BB-4E49-A6E6-455865B2AAF9}" destId="{8EA82821-E8E6-4335-8C86-4AC7825EB8A6}" srcOrd="7" destOrd="0" presId="urn:microsoft.com/office/officeart/2005/8/layout/vList2"/>
    <dgm:cxn modelId="{8944295F-92D2-47DC-9B03-75D7A7326777}" type="presParOf" srcId="{33DF0333-C2BB-4E49-A6E6-455865B2AAF9}" destId="{C2991D6C-296B-4BC4-BE6C-EEF9528955C7}" srcOrd="8" destOrd="0" presId="urn:microsoft.com/office/officeart/2005/8/layout/vList2"/>
    <dgm:cxn modelId="{2B3DFC00-5638-42C5-8EB1-ADEA3B2C0C0F}" type="presParOf" srcId="{33DF0333-C2BB-4E49-A6E6-455865B2AAF9}" destId="{C73A6A00-6BF4-484D-8965-57CB8925D718}" srcOrd="9" destOrd="0" presId="urn:microsoft.com/office/officeart/2005/8/layout/vList2"/>
    <dgm:cxn modelId="{184482FD-A9B6-4B7B-8828-BD88B330EAC2}" type="presParOf" srcId="{33DF0333-C2BB-4E49-A6E6-455865B2AAF9}" destId="{EAB3241B-9861-4991-82F5-84AB0236E38E}" srcOrd="10" destOrd="0" presId="urn:microsoft.com/office/officeart/2005/8/layout/vList2"/>
    <dgm:cxn modelId="{6A11C9DA-C092-4CCC-9B04-5E7468666CC1}" type="presParOf" srcId="{33DF0333-C2BB-4E49-A6E6-455865B2AAF9}" destId="{BE6E3A91-E90D-46A7-A4A8-BB6F94CEF908}" srcOrd="11" destOrd="0" presId="urn:microsoft.com/office/officeart/2005/8/layout/vList2"/>
    <dgm:cxn modelId="{C45EA887-E8C0-4D87-8540-719B4FEE506D}" type="presParOf" srcId="{33DF0333-C2BB-4E49-A6E6-455865B2AAF9}" destId="{38C4AA72-CCED-478B-A352-FD81AAF18464}"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7B56E2E-DAB5-416F-8AEE-49EFBBBC4781}"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B847B071-AEB8-4671-8A53-15AB812A536D}">
      <dgm:prSet/>
      <dgm:spPr/>
      <dgm:t>
        <a:bodyPr/>
        <a:lstStyle/>
        <a:p>
          <a:r>
            <a:rPr lang="es-AR"/>
            <a:t>Los negocios deben considerar la tasa de descuento para decidir si dedican parte de sus utilidades a la compra de un nuevo equipo o maquinaria, o si dan un dividendo adicional a sus accionistas. </a:t>
          </a:r>
          <a:endParaRPr lang="en-US"/>
        </a:p>
      </dgm:t>
    </dgm:pt>
    <dgm:pt modelId="{865FA269-EF52-4817-A9E4-8121B1D2F644}" type="parTrans" cxnId="{0834D8E9-C5C2-4F0F-BC4B-8722723C1B81}">
      <dgm:prSet/>
      <dgm:spPr/>
      <dgm:t>
        <a:bodyPr/>
        <a:lstStyle/>
        <a:p>
          <a:endParaRPr lang="en-US"/>
        </a:p>
      </dgm:t>
    </dgm:pt>
    <dgm:pt modelId="{CE56D009-36C5-4FE4-B322-B218FCD67423}" type="sibTrans" cxnId="{0834D8E9-C5C2-4F0F-BC4B-8722723C1B81}">
      <dgm:prSet/>
      <dgm:spPr/>
      <dgm:t>
        <a:bodyPr/>
        <a:lstStyle/>
        <a:p>
          <a:endParaRPr lang="en-US"/>
        </a:p>
      </dgm:t>
    </dgm:pt>
    <dgm:pt modelId="{FEDCA4E9-634A-4DFA-B30B-8174D5713992}">
      <dgm:prSet/>
      <dgm:spPr/>
      <dgm:t>
        <a:bodyPr/>
        <a:lstStyle/>
        <a:p>
          <a:r>
            <a:rPr lang="es-AR"/>
            <a:t>En un mundo ideal, solo comprarían un equipo si los accionistas pueden conseguir a futuro un beneficio más grande. </a:t>
          </a:r>
          <a:endParaRPr lang="en-US"/>
        </a:p>
      </dgm:t>
    </dgm:pt>
    <dgm:pt modelId="{38F4B464-A291-4005-A00A-E5612107C3DA}" type="parTrans" cxnId="{578BAD25-81AA-4644-BC48-43B714E7D030}">
      <dgm:prSet/>
      <dgm:spPr/>
      <dgm:t>
        <a:bodyPr/>
        <a:lstStyle/>
        <a:p>
          <a:endParaRPr lang="en-US"/>
        </a:p>
      </dgm:t>
    </dgm:pt>
    <dgm:pt modelId="{36D84402-EA89-4F0C-8C70-145BFAD0B5CE}" type="sibTrans" cxnId="{578BAD25-81AA-4644-BC48-43B714E7D030}">
      <dgm:prSet/>
      <dgm:spPr/>
      <dgm:t>
        <a:bodyPr/>
        <a:lstStyle/>
        <a:p>
          <a:endParaRPr lang="en-US"/>
        </a:p>
      </dgm:t>
    </dgm:pt>
    <dgm:pt modelId="{455EA696-5440-4871-B406-580A14DEF45C}">
      <dgm:prSet/>
      <dgm:spPr/>
      <dgm:t>
        <a:bodyPr/>
        <a:lstStyle/>
        <a:p>
          <a:r>
            <a:rPr lang="es-AR"/>
            <a:t>La cantidad de beneficio adicional que un accionista requiere en el futuro, para preferir que la compañía compre equipo o máquinas en vez de entregar el beneficio ahora, se estima de acuerdo con la tasa de descuento</a:t>
          </a:r>
          <a:endParaRPr lang="en-US"/>
        </a:p>
      </dgm:t>
    </dgm:pt>
    <dgm:pt modelId="{9CF22744-E4FE-4462-8DC7-BACA95D7D502}" type="parTrans" cxnId="{F59FFD87-E864-4DCE-B426-E4A87D98FD55}">
      <dgm:prSet/>
      <dgm:spPr/>
      <dgm:t>
        <a:bodyPr/>
        <a:lstStyle/>
        <a:p>
          <a:endParaRPr lang="en-US"/>
        </a:p>
      </dgm:t>
    </dgm:pt>
    <dgm:pt modelId="{77AB7B50-BB58-4C74-9AD3-2AA07014CC2F}" type="sibTrans" cxnId="{F59FFD87-E864-4DCE-B426-E4A87D98FD55}">
      <dgm:prSet/>
      <dgm:spPr/>
      <dgm:t>
        <a:bodyPr/>
        <a:lstStyle/>
        <a:p>
          <a:endParaRPr lang="en-US"/>
        </a:p>
      </dgm:t>
    </dgm:pt>
    <dgm:pt modelId="{A4ED94BE-D295-4100-B64B-07C7F2E31F91}" type="pres">
      <dgm:prSet presAssocID="{F7B56E2E-DAB5-416F-8AEE-49EFBBBC4781}" presName="linear" presStyleCnt="0">
        <dgm:presLayoutVars>
          <dgm:animLvl val="lvl"/>
          <dgm:resizeHandles val="exact"/>
        </dgm:presLayoutVars>
      </dgm:prSet>
      <dgm:spPr/>
    </dgm:pt>
    <dgm:pt modelId="{B2C7E76B-89AC-4120-B6BE-4F5A74800125}" type="pres">
      <dgm:prSet presAssocID="{B847B071-AEB8-4671-8A53-15AB812A536D}" presName="parentText" presStyleLbl="node1" presStyleIdx="0" presStyleCnt="3">
        <dgm:presLayoutVars>
          <dgm:chMax val="0"/>
          <dgm:bulletEnabled val="1"/>
        </dgm:presLayoutVars>
      </dgm:prSet>
      <dgm:spPr/>
    </dgm:pt>
    <dgm:pt modelId="{4D4CA389-D6EA-4BED-B39B-33ECEF0E3750}" type="pres">
      <dgm:prSet presAssocID="{CE56D009-36C5-4FE4-B322-B218FCD67423}" presName="spacer" presStyleCnt="0"/>
      <dgm:spPr/>
    </dgm:pt>
    <dgm:pt modelId="{46107664-CFDD-46AF-8FDB-A802464869FA}" type="pres">
      <dgm:prSet presAssocID="{FEDCA4E9-634A-4DFA-B30B-8174D5713992}" presName="parentText" presStyleLbl="node1" presStyleIdx="1" presStyleCnt="3">
        <dgm:presLayoutVars>
          <dgm:chMax val="0"/>
          <dgm:bulletEnabled val="1"/>
        </dgm:presLayoutVars>
      </dgm:prSet>
      <dgm:spPr/>
    </dgm:pt>
    <dgm:pt modelId="{DCF41A14-8003-4060-B021-669978F35E9A}" type="pres">
      <dgm:prSet presAssocID="{36D84402-EA89-4F0C-8C70-145BFAD0B5CE}" presName="spacer" presStyleCnt="0"/>
      <dgm:spPr/>
    </dgm:pt>
    <dgm:pt modelId="{D3F7056D-E2EC-46AC-A7FB-7A5F53D018F5}" type="pres">
      <dgm:prSet presAssocID="{455EA696-5440-4871-B406-580A14DEF45C}" presName="parentText" presStyleLbl="node1" presStyleIdx="2" presStyleCnt="3">
        <dgm:presLayoutVars>
          <dgm:chMax val="0"/>
          <dgm:bulletEnabled val="1"/>
        </dgm:presLayoutVars>
      </dgm:prSet>
      <dgm:spPr/>
    </dgm:pt>
  </dgm:ptLst>
  <dgm:cxnLst>
    <dgm:cxn modelId="{33BEDA04-E9BE-4FC6-9DB1-707AB33C9BB7}" type="presOf" srcId="{F7B56E2E-DAB5-416F-8AEE-49EFBBBC4781}" destId="{A4ED94BE-D295-4100-B64B-07C7F2E31F91}" srcOrd="0" destOrd="0" presId="urn:microsoft.com/office/officeart/2005/8/layout/vList2"/>
    <dgm:cxn modelId="{578BAD25-81AA-4644-BC48-43B714E7D030}" srcId="{F7B56E2E-DAB5-416F-8AEE-49EFBBBC4781}" destId="{FEDCA4E9-634A-4DFA-B30B-8174D5713992}" srcOrd="1" destOrd="0" parTransId="{38F4B464-A291-4005-A00A-E5612107C3DA}" sibTransId="{36D84402-EA89-4F0C-8C70-145BFAD0B5CE}"/>
    <dgm:cxn modelId="{F59FFD87-E864-4DCE-B426-E4A87D98FD55}" srcId="{F7B56E2E-DAB5-416F-8AEE-49EFBBBC4781}" destId="{455EA696-5440-4871-B406-580A14DEF45C}" srcOrd="2" destOrd="0" parTransId="{9CF22744-E4FE-4462-8DC7-BACA95D7D502}" sibTransId="{77AB7B50-BB58-4C74-9AD3-2AA07014CC2F}"/>
    <dgm:cxn modelId="{99C18EB3-540B-4A09-880B-959A1F5CC09E}" type="presOf" srcId="{FEDCA4E9-634A-4DFA-B30B-8174D5713992}" destId="{46107664-CFDD-46AF-8FDB-A802464869FA}" srcOrd="0" destOrd="0" presId="urn:microsoft.com/office/officeart/2005/8/layout/vList2"/>
    <dgm:cxn modelId="{0A1E33C0-9B06-4405-83C1-34FDF92C5437}" type="presOf" srcId="{455EA696-5440-4871-B406-580A14DEF45C}" destId="{D3F7056D-E2EC-46AC-A7FB-7A5F53D018F5}" srcOrd="0" destOrd="0" presId="urn:microsoft.com/office/officeart/2005/8/layout/vList2"/>
    <dgm:cxn modelId="{0834D8E9-C5C2-4F0F-BC4B-8722723C1B81}" srcId="{F7B56E2E-DAB5-416F-8AEE-49EFBBBC4781}" destId="{B847B071-AEB8-4671-8A53-15AB812A536D}" srcOrd="0" destOrd="0" parTransId="{865FA269-EF52-4817-A9E4-8121B1D2F644}" sibTransId="{CE56D009-36C5-4FE4-B322-B218FCD67423}"/>
    <dgm:cxn modelId="{D74AECF0-E12B-4929-88C3-D97AD526763E}" type="presOf" srcId="{B847B071-AEB8-4671-8A53-15AB812A536D}" destId="{B2C7E76B-89AC-4120-B6BE-4F5A74800125}" srcOrd="0" destOrd="0" presId="urn:microsoft.com/office/officeart/2005/8/layout/vList2"/>
    <dgm:cxn modelId="{7313A953-0620-4C27-8610-D922BB1040B3}" type="presParOf" srcId="{A4ED94BE-D295-4100-B64B-07C7F2E31F91}" destId="{B2C7E76B-89AC-4120-B6BE-4F5A74800125}" srcOrd="0" destOrd="0" presId="urn:microsoft.com/office/officeart/2005/8/layout/vList2"/>
    <dgm:cxn modelId="{68EB0A0A-0657-4C57-93D6-9D2BBBA46B3A}" type="presParOf" srcId="{A4ED94BE-D295-4100-B64B-07C7F2E31F91}" destId="{4D4CA389-D6EA-4BED-B39B-33ECEF0E3750}" srcOrd="1" destOrd="0" presId="urn:microsoft.com/office/officeart/2005/8/layout/vList2"/>
    <dgm:cxn modelId="{03C89B00-1E50-4CC5-AF41-674F3FDC3325}" type="presParOf" srcId="{A4ED94BE-D295-4100-B64B-07C7F2E31F91}" destId="{46107664-CFDD-46AF-8FDB-A802464869FA}" srcOrd="2" destOrd="0" presId="urn:microsoft.com/office/officeart/2005/8/layout/vList2"/>
    <dgm:cxn modelId="{676A1427-F558-4743-B33C-EB8376DDCE3B}" type="presParOf" srcId="{A4ED94BE-D295-4100-B64B-07C7F2E31F91}" destId="{DCF41A14-8003-4060-B021-669978F35E9A}" srcOrd="3" destOrd="0" presId="urn:microsoft.com/office/officeart/2005/8/layout/vList2"/>
    <dgm:cxn modelId="{51BC514F-C5FA-457A-8D55-180E1C4B5648}" type="presParOf" srcId="{A4ED94BE-D295-4100-B64B-07C7F2E31F91}" destId="{D3F7056D-E2EC-46AC-A7FB-7A5F53D018F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975587-8AE6-45AF-99B1-85B0A1B43A1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C8E3049-7F95-44C2-9B9C-7E37A19970F5}">
      <dgm:prSet custT="1"/>
      <dgm:spPr/>
      <dgm:t>
        <a:bodyPr/>
        <a:lstStyle/>
        <a:p>
          <a:r>
            <a:rPr lang="es-AR" sz="1800" dirty="0"/>
            <a:t>Clasificación y evaluación: </a:t>
          </a:r>
          <a:endParaRPr lang="en-US" sz="1800" dirty="0"/>
        </a:p>
      </dgm:t>
    </dgm:pt>
    <dgm:pt modelId="{EC44F1BB-381D-4FF8-8220-F41388AAA326}" type="parTrans" cxnId="{CC74E3E2-CADB-4BA3-A63F-0AD924BACF9D}">
      <dgm:prSet/>
      <dgm:spPr/>
      <dgm:t>
        <a:bodyPr/>
        <a:lstStyle/>
        <a:p>
          <a:endParaRPr lang="en-US"/>
        </a:p>
      </dgm:t>
    </dgm:pt>
    <dgm:pt modelId="{EEB58170-CFD5-4959-A740-40E1E34B27B1}" type="sibTrans" cxnId="{CC74E3E2-CADB-4BA3-A63F-0AD924BACF9D}">
      <dgm:prSet/>
      <dgm:spPr/>
      <dgm:t>
        <a:bodyPr/>
        <a:lstStyle/>
        <a:p>
          <a:endParaRPr lang="en-US"/>
        </a:p>
      </dgm:t>
    </dgm:pt>
    <dgm:pt modelId="{ED54C23F-7A15-43BB-9B09-E48B74D41E83}">
      <dgm:prSet custT="1"/>
      <dgm:spPr/>
      <dgm:t>
        <a:bodyPr/>
        <a:lstStyle/>
        <a:p>
          <a:r>
            <a:rPr lang="es-AR" sz="1600" dirty="0"/>
            <a:t>A pesar del hecho de que la opinión pública es una parte subjetiva, se puede evaluar mediante el nivel de confianza y el intervalo de error seleccionados.</a:t>
          </a:r>
          <a:endParaRPr lang="en-US" sz="1600" dirty="0"/>
        </a:p>
      </dgm:t>
    </dgm:pt>
    <dgm:pt modelId="{8CD9BDDC-C849-48A4-A91C-B8350EE41C00}" type="parTrans" cxnId="{04AA1980-63BB-4C43-86B8-87933FA496A3}">
      <dgm:prSet/>
      <dgm:spPr/>
      <dgm:t>
        <a:bodyPr/>
        <a:lstStyle/>
        <a:p>
          <a:endParaRPr lang="en-US"/>
        </a:p>
      </dgm:t>
    </dgm:pt>
    <dgm:pt modelId="{463557A8-9D94-4DD1-93AA-BFF97F652485}" type="sibTrans" cxnId="{04AA1980-63BB-4C43-86B8-87933FA496A3}">
      <dgm:prSet/>
      <dgm:spPr/>
      <dgm:t>
        <a:bodyPr/>
        <a:lstStyle/>
        <a:p>
          <a:endParaRPr lang="en-US"/>
        </a:p>
      </dgm:t>
    </dgm:pt>
    <dgm:pt modelId="{E4CE3D46-DA2F-4649-A87B-46EAB19D19D5}">
      <dgm:prSet custT="1"/>
      <dgm:spPr/>
      <dgm:t>
        <a:bodyPr/>
        <a:lstStyle/>
        <a:p>
          <a:r>
            <a:rPr lang="es-AR" sz="1800" dirty="0"/>
            <a:t>Procesamiento y análisis: </a:t>
          </a:r>
          <a:endParaRPr lang="en-US" sz="1800" dirty="0"/>
        </a:p>
      </dgm:t>
    </dgm:pt>
    <dgm:pt modelId="{3E5DCAF5-D48B-447E-B03D-F31108909282}" type="parTrans" cxnId="{3D8B2E10-52B5-4798-A89E-998C390AC96E}">
      <dgm:prSet/>
      <dgm:spPr/>
      <dgm:t>
        <a:bodyPr/>
        <a:lstStyle/>
        <a:p>
          <a:endParaRPr lang="en-US"/>
        </a:p>
      </dgm:t>
    </dgm:pt>
    <dgm:pt modelId="{8AD1B0D4-B33C-4BB4-ABD6-F128FECAAC02}" type="sibTrans" cxnId="{3D8B2E10-52B5-4798-A89E-998C390AC96E}">
      <dgm:prSet/>
      <dgm:spPr/>
      <dgm:t>
        <a:bodyPr/>
        <a:lstStyle/>
        <a:p>
          <a:endParaRPr lang="en-US"/>
        </a:p>
      </dgm:t>
    </dgm:pt>
    <dgm:pt modelId="{47998D32-A17B-470A-BC2B-098DA2B2C086}">
      <dgm:prSet custT="1"/>
      <dgm:spPr/>
      <dgm:t>
        <a:bodyPr/>
        <a:lstStyle/>
        <a:p>
          <a:r>
            <a:rPr lang="es-AR" sz="1500" dirty="0"/>
            <a:t>La cualidad del grupo de liderazgo y del tipo de la acción anterior de la comunidad definirán entre otras cosas, la región institucional factible y guiarán al planificador a través de la fase de ejecución</a:t>
          </a:r>
          <a:endParaRPr lang="en-US" sz="1500" dirty="0"/>
        </a:p>
      </dgm:t>
    </dgm:pt>
    <dgm:pt modelId="{F53794A0-2F69-48D3-9AF3-E23DCE38C685}" type="parTrans" cxnId="{9EEEF4D0-5C00-4C6C-B56F-F81C89D5FE7C}">
      <dgm:prSet/>
      <dgm:spPr/>
      <dgm:t>
        <a:bodyPr/>
        <a:lstStyle/>
        <a:p>
          <a:endParaRPr lang="en-US"/>
        </a:p>
      </dgm:t>
    </dgm:pt>
    <dgm:pt modelId="{86AAFA2F-4AD8-4B56-910F-3CD08544A826}" type="sibTrans" cxnId="{9EEEF4D0-5C00-4C6C-B56F-F81C89D5FE7C}">
      <dgm:prSet/>
      <dgm:spPr/>
      <dgm:t>
        <a:bodyPr/>
        <a:lstStyle/>
        <a:p>
          <a:endParaRPr lang="en-US"/>
        </a:p>
      </dgm:t>
    </dgm:pt>
    <dgm:pt modelId="{EF30962B-1115-413F-9A78-9B8666789780}" type="pres">
      <dgm:prSet presAssocID="{08975587-8AE6-45AF-99B1-85B0A1B43A1B}" presName="root" presStyleCnt="0">
        <dgm:presLayoutVars>
          <dgm:dir/>
          <dgm:resizeHandles val="exact"/>
        </dgm:presLayoutVars>
      </dgm:prSet>
      <dgm:spPr/>
    </dgm:pt>
    <dgm:pt modelId="{1FEC3AA8-71AB-4660-AB5C-779F0E84CF0B}" type="pres">
      <dgm:prSet presAssocID="{0C8E3049-7F95-44C2-9B9C-7E37A19970F5}" presName="compNode" presStyleCnt="0"/>
      <dgm:spPr/>
    </dgm:pt>
    <dgm:pt modelId="{F2BEA439-8D7B-404C-A82B-8134F24BC90A}" type="pres">
      <dgm:prSet presAssocID="{0C8E3049-7F95-44C2-9B9C-7E37A19970F5}" presName="bgRect" presStyleLbl="bgShp" presStyleIdx="0" presStyleCnt="4" custScaleY="90909" custLinFactNeighborY="24713"/>
      <dgm:spPr/>
    </dgm:pt>
    <dgm:pt modelId="{DC5B52EC-4281-452B-AE52-280ED3289081}" type="pres">
      <dgm:prSet presAssocID="{0C8E3049-7F95-44C2-9B9C-7E37A19970F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ar"/>
        </a:ext>
      </dgm:extLst>
    </dgm:pt>
    <dgm:pt modelId="{CC9DF75D-AD8A-4605-ACC2-346E1E1CE53C}" type="pres">
      <dgm:prSet presAssocID="{0C8E3049-7F95-44C2-9B9C-7E37A19970F5}" presName="spaceRect" presStyleCnt="0"/>
      <dgm:spPr/>
    </dgm:pt>
    <dgm:pt modelId="{A37D9631-A5B2-4EB9-8A5F-E87562E3129D}" type="pres">
      <dgm:prSet presAssocID="{0C8E3049-7F95-44C2-9B9C-7E37A19970F5}" presName="parTx" presStyleLbl="revTx" presStyleIdx="0" presStyleCnt="4">
        <dgm:presLayoutVars>
          <dgm:chMax val="0"/>
          <dgm:chPref val="0"/>
        </dgm:presLayoutVars>
      </dgm:prSet>
      <dgm:spPr/>
    </dgm:pt>
    <dgm:pt modelId="{A311E30C-C0E0-4DFC-B40E-C8D8F2F25B29}" type="pres">
      <dgm:prSet presAssocID="{EEB58170-CFD5-4959-A740-40E1E34B27B1}" presName="sibTrans" presStyleCnt="0"/>
      <dgm:spPr/>
    </dgm:pt>
    <dgm:pt modelId="{445C77A2-3034-4861-95D7-945FA9132A85}" type="pres">
      <dgm:prSet presAssocID="{ED54C23F-7A15-43BB-9B09-E48B74D41E83}" presName="compNode" presStyleCnt="0"/>
      <dgm:spPr/>
    </dgm:pt>
    <dgm:pt modelId="{4147A1F5-AE61-4275-B619-160A34D65B02}" type="pres">
      <dgm:prSet presAssocID="{ED54C23F-7A15-43BB-9B09-E48B74D41E83}" presName="bgRect" presStyleLbl="bgShp" presStyleIdx="1" presStyleCnt="4" custScaleY="219182"/>
      <dgm:spPr/>
    </dgm:pt>
    <dgm:pt modelId="{93564D83-195F-495D-AAF5-2A1ACAADF1D6}" type="pres">
      <dgm:prSet presAssocID="{ED54C23F-7A15-43BB-9B09-E48B74D41E8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87B3EEFE-5CE6-4731-BAC9-77697706DEB0}" type="pres">
      <dgm:prSet presAssocID="{ED54C23F-7A15-43BB-9B09-E48B74D41E83}" presName="spaceRect" presStyleCnt="0"/>
      <dgm:spPr/>
    </dgm:pt>
    <dgm:pt modelId="{37895D32-415E-4025-916A-BE933BE0DF75}" type="pres">
      <dgm:prSet presAssocID="{ED54C23F-7A15-43BB-9B09-E48B74D41E83}" presName="parTx" presStyleLbl="revTx" presStyleIdx="1" presStyleCnt="4" custLinFactNeighborX="-675" custLinFactNeighborY="-21326">
        <dgm:presLayoutVars>
          <dgm:chMax val="0"/>
          <dgm:chPref val="0"/>
        </dgm:presLayoutVars>
      </dgm:prSet>
      <dgm:spPr/>
    </dgm:pt>
    <dgm:pt modelId="{54CF2E3E-B969-469E-BB82-38432837CF03}" type="pres">
      <dgm:prSet presAssocID="{463557A8-9D94-4DD1-93AA-BFF97F652485}" presName="sibTrans" presStyleCnt="0"/>
      <dgm:spPr/>
    </dgm:pt>
    <dgm:pt modelId="{556E39F8-BBF0-448D-8560-01124BFEC210}" type="pres">
      <dgm:prSet presAssocID="{E4CE3D46-DA2F-4649-A87B-46EAB19D19D5}" presName="compNode" presStyleCnt="0"/>
      <dgm:spPr/>
    </dgm:pt>
    <dgm:pt modelId="{1B1B79CF-70A9-4FE5-B542-630E8B919A42}" type="pres">
      <dgm:prSet presAssocID="{E4CE3D46-DA2F-4649-A87B-46EAB19D19D5}" presName="bgRect" presStyleLbl="bgShp" presStyleIdx="2" presStyleCnt="4" custLinFactNeighborY="24137"/>
      <dgm:spPr/>
    </dgm:pt>
    <dgm:pt modelId="{0927CBC7-4256-49DA-BA7E-B62AF2337260}" type="pres">
      <dgm:prSet presAssocID="{E4CE3D46-DA2F-4649-A87B-46EAB19D19D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 chart"/>
        </a:ext>
      </dgm:extLst>
    </dgm:pt>
    <dgm:pt modelId="{1221CB5A-17C0-4635-B5FB-507378E2806F}" type="pres">
      <dgm:prSet presAssocID="{E4CE3D46-DA2F-4649-A87B-46EAB19D19D5}" presName="spaceRect" presStyleCnt="0"/>
      <dgm:spPr/>
    </dgm:pt>
    <dgm:pt modelId="{67A70B50-E431-4954-83AB-0C201EA329DB}" type="pres">
      <dgm:prSet presAssocID="{E4CE3D46-DA2F-4649-A87B-46EAB19D19D5}" presName="parTx" presStyleLbl="revTx" presStyleIdx="2" presStyleCnt="4">
        <dgm:presLayoutVars>
          <dgm:chMax val="0"/>
          <dgm:chPref val="0"/>
        </dgm:presLayoutVars>
      </dgm:prSet>
      <dgm:spPr/>
    </dgm:pt>
    <dgm:pt modelId="{B1CE3660-2645-4105-B0AD-3D8913107C04}" type="pres">
      <dgm:prSet presAssocID="{8AD1B0D4-B33C-4BB4-ABD6-F128FECAAC02}" presName="sibTrans" presStyleCnt="0"/>
      <dgm:spPr/>
    </dgm:pt>
    <dgm:pt modelId="{71B638FC-9227-468F-A5DD-B54C6C76F33A}" type="pres">
      <dgm:prSet presAssocID="{47998D32-A17B-470A-BC2B-098DA2B2C086}" presName="compNode" presStyleCnt="0"/>
      <dgm:spPr/>
    </dgm:pt>
    <dgm:pt modelId="{11A5D3E4-137B-421E-80E5-FB01B1101032}" type="pres">
      <dgm:prSet presAssocID="{47998D32-A17B-470A-BC2B-098DA2B2C086}" presName="bgRect" presStyleLbl="bgShp" presStyleIdx="3" presStyleCnt="4" custScaleY="245545"/>
      <dgm:spPr/>
    </dgm:pt>
    <dgm:pt modelId="{379D6898-A8DA-4EA3-A0F6-9FF567F5C20D}" type="pres">
      <dgm:prSet presAssocID="{47998D32-A17B-470A-BC2B-098DA2B2C08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a:ext>
      </dgm:extLst>
    </dgm:pt>
    <dgm:pt modelId="{C8CE58AD-232D-4DB7-99FD-ED10C415C32C}" type="pres">
      <dgm:prSet presAssocID="{47998D32-A17B-470A-BC2B-098DA2B2C086}" presName="spaceRect" presStyleCnt="0"/>
      <dgm:spPr/>
    </dgm:pt>
    <dgm:pt modelId="{917681B6-21ED-4B67-927A-80F5D435D0E7}" type="pres">
      <dgm:prSet presAssocID="{47998D32-A17B-470A-BC2B-098DA2B2C086}" presName="parTx" presStyleLbl="revTx" presStyleIdx="3" presStyleCnt="4" custScaleY="180812">
        <dgm:presLayoutVars>
          <dgm:chMax val="0"/>
          <dgm:chPref val="0"/>
        </dgm:presLayoutVars>
      </dgm:prSet>
      <dgm:spPr/>
    </dgm:pt>
  </dgm:ptLst>
  <dgm:cxnLst>
    <dgm:cxn modelId="{3D8B2E10-52B5-4798-A89E-998C390AC96E}" srcId="{08975587-8AE6-45AF-99B1-85B0A1B43A1B}" destId="{E4CE3D46-DA2F-4649-A87B-46EAB19D19D5}" srcOrd="2" destOrd="0" parTransId="{3E5DCAF5-D48B-447E-B03D-F31108909282}" sibTransId="{8AD1B0D4-B33C-4BB4-ABD6-F128FECAAC02}"/>
    <dgm:cxn modelId="{A1B6E023-91F3-4E11-AA56-347C3BC30C70}" type="presOf" srcId="{E4CE3D46-DA2F-4649-A87B-46EAB19D19D5}" destId="{67A70B50-E431-4954-83AB-0C201EA329DB}" srcOrd="0" destOrd="0" presId="urn:microsoft.com/office/officeart/2018/2/layout/IconVerticalSolidList"/>
    <dgm:cxn modelId="{04AA1980-63BB-4C43-86B8-87933FA496A3}" srcId="{08975587-8AE6-45AF-99B1-85B0A1B43A1B}" destId="{ED54C23F-7A15-43BB-9B09-E48B74D41E83}" srcOrd="1" destOrd="0" parTransId="{8CD9BDDC-C849-48A4-A91C-B8350EE41C00}" sibTransId="{463557A8-9D94-4DD1-93AA-BFF97F652485}"/>
    <dgm:cxn modelId="{84054ABB-049B-4AD3-A224-6FEE93584095}" type="presOf" srcId="{ED54C23F-7A15-43BB-9B09-E48B74D41E83}" destId="{37895D32-415E-4025-916A-BE933BE0DF75}" srcOrd="0" destOrd="0" presId="urn:microsoft.com/office/officeart/2018/2/layout/IconVerticalSolidList"/>
    <dgm:cxn modelId="{D6BFDFCA-C5AA-4947-9EC3-F513260C9737}" type="presOf" srcId="{47998D32-A17B-470A-BC2B-098DA2B2C086}" destId="{917681B6-21ED-4B67-927A-80F5D435D0E7}" srcOrd="0" destOrd="0" presId="urn:microsoft.com/office/officeart/2018/2/layout/IconVerticalSolidList"/>
    <dgm:cxn modelId="{794DE8CA-0775-477A-ADD6-EA8B594FD5EC}" type="presOf" srcId="{08975587-8AE6-45AF-99B1-85B0A1B43A1B}" destId="{EF30962B-1115-413F-9A78-9B8666789780}" srcOrd="0" destOrd="0" presId="urn:microsoft.com/office/officeart/2018/2/layout/IconVerticalSolidList"/>
    <dgm:cxn modelId="{9EEEF4D0-5C00-4C6C-B56F-F81C89D5FE7C}" srcId="{08975587-8AE6-45AF-99B1-85B0A1B43A1B}" destId="{47998D32-A17B-470A-BC2B-098DA2B2C086}" srcOrd="3" destOrd="0" parTransId="{F53794A0-2F69-48D3-9AF3-E23DCE38C685}" sibTransId="{86AAFA2F-4AD8-4B56-910F-3CD08544A826}"/>
    <dgm:cxn modelId="{CC74E3E2-CADB-4BA3-A63F-0AD924BACF9D}" srcId="{08975587-8AE6-45AF-99B1-85B0A1B43A1B}" destId="{0C8E3049-7F95-44C2-9B9C-7E37A19970F5}" srcOrd="0" destOrd="0" parTransId="{EC44F1BB-381D-4FF8-8220-F41388AAA326}" sibTransId="{EEB58170-CFD5-4959-A740-40E1E34B27B1}"/>
    <dgm:cxn modelId="{AB6ED5EB-36F4-474E-B240-1BEEBD135C28}" type="presOf" srcId="{0C8E3049-7F95-44C2-9B9C-7E37A19970F5}" destId="{A37D9631-A5B2-4EB9-8A5F-E87562E3129D}" srcOrd="0" destOrd="0" presId="urn:microsoft.com/office/officeart/2018/2/layout/IconVerticalSolidList"/>
    <dgm:cxn modelId="{A007B0DD-8D9C-4223-B30B-02F4E0DB82D5}" type="presParOf" srcId="{EF30962B-1115-413F-9A78-9B8666789780}" destId="{1FEC3AA8-71AB-4660-AB5C-779F0E84CF0B}" srcOrd="0" destOrd="0" presId="urn:microsoft.com/office/officeart/2018/2/layout/IconVerticalSolidList"/>
    <dgm:cxn modelId="{7610DD73-AA85-4B5C-95BA-75482C9D4C7B}" type="presParOf" srcId="{1FEC3AA8-71AB-4660-AB5C-779F0E84CF0B}" destId="{F2BEA439-8D7B-404C-A82B-8134F24BC90A}" srcOrd="0" destOrd="0" presId="urn:microsoft.com/office/officeart/2018/2/layout/IconVerticalSolidList"/>
    <dgm:cxn modelId="{E48D6B56-9DB9-4F34-9A83-BE088C4916D1}" type="presParOf" srcId="{1FEC3AA8-71AB-4660-AB5C-779F0E84CF0B}" destId="{DC5B52EC-4281-452B-AE52-280ED3289081}" srcOrd="1" destOrd="0" presId="urn:microsoft.com/office/officeart/2018/2/layout/IconVerticalSolidList"/>
    <dgm:cxn modelId="{43FA6177-595D-465B-A79D-F5F159BC6CA7}" type="presParOf" srcId="{1FEC3AA8-71AB-4660-AB5C-779F0E84CF0B}" destId="{CC9DF75D-AD8A-4605-ACC2-346E1E1CE53C}" srcOrd="2" destOrd="0" presId="urn:microsoft.com/office/officeart/2018/2/layout/IconVerticalSolidList"/>
    <dgm:cxn modelId="{739EA06B-BAF9-4710-B640-B8248675EE48}" type="presParOf" srcId="{1FEC3AA8-71AB-4660-AB5C-779F0E84CF0B}" destId="{A37D9631-A5B2-4EB9-8A5F-E87562E3129D}" srcOrd="3" destOrd="0" presId="urn:microsoft.com/office/officeart/2018/2/layout/IconVerticalSolidList"/>
    <dgm:cxn modelId="{4F3ED70C-4077-4508-9EC2-3452FE1FA1B5}" type="presParOf" srcId="{EF30962B-1115-413F-9A78-9B8666789780}" destId="{A311E30C-C0E0-4DFC-B40E-C8D8F2F25B29}" srcOrd="1" destOrd="0" presId="urn:microsoft.com/office/officeart/2018/2/layout/IconVerticalSolidList"/>
    <dgm:cxn modelId="{3B26A7F9-BD4F-4C90-A636-ECE39EE9082B}" type="presParOf" srcId="{EF30962B-1115-413F-9A78-9B8666789780}" destId="{445C77A2-3034-4861-95D7-945FA9132A85}" srcOrd="2" destOrd="0" presId="urn:microsoft.com/office/officeart/2018/2/layout/IconVerticalSolidList"/>
    <dgm:cxn modelId="{F6B04D7D-0E19-409F-8AEB-EF393037401D}" type="presParOf" srcId="{445C77A2-3034-4861-95D7-945FA9132A85}" destId="{4147A1F5-AE61-4275-B619-160A34D65B02}" srcOrd="0" destOrd="0" presId="urn:microsoft.com/office/officeart/2018/2/layout/IconVerticalSolidList"/>
    <dgm:cxn modelId="{24D235DD-7764-47E1-AC40-000615DC009B}" type="presParOf" srcId="{445C77A2-3034-4861-95D7-945FA9132A85}" destId="{93564D83-195F-495D-AAF5-2A1ACAADF1D6}" srcOrd="1" destOrd="0" presId="urn:microsoft.com/office/officeart/2018/2/layout/IconVerticalSolidList"/>
    <dgm:cxn modelId="{1D37C86C-A976-4D9F-B2A9-AFDD6B8FCDC5}" type="presParOf" srcId="{445C77A2-3034-4861-95D7-945FA9132A85}" destId="{87B3EEFE-5CE6-4731-BAC9-77697706DEB0}" srcOrd="2" destOrd="0" presId="urn:microsoft.com/office/officeart/2018/2/layout/IconVerticalSolidList"/>
    <dgm:cxn modelId="{9785A9D3-1B5C-4A42-8F5C-F3F3ACE151F2}" type="presParOf" srcId="{445C77A2-3034-4861-95D7-945FA9132A85}" destId="{37895D32-415E-4025-916A-BE933BE0DF75}" srcOrd="3" destOrd="0" presId="urn:microsoft.com/office/officeart/2018/2/layout/IconVerticalSolidList"/>
    <dgm:cxn modelId="{8F50A304-49C2-4D60-9368-92B210065D0A}" type="presParOf" srcId="{EF30962B-1115-413F-9A78-9B8666789780}" destId="{54CF2E3E-B969-469E-BB82-38432837CF03}" srcOrd="3" destOrd="0" presId="urn:microsoft.com/office/officeart/2018/2/layout/IconVerticalSolidList"/>
    <dgm:cxn modelId="{3ABAECC5-3606-4CBC-BC9C-40B69B4E7133}" type="presParOf" srcId="{EF30962B-1115-413F-9A78-9B8666789780}" destId="{556E39F8-BBF0-448D-8560-01124BFEC210}" srcOrd="4" destOrd="0" presId="urn:microsoft.com/office/officeart/2018/2/layout/IconVerticalSolidList"/>
    <dgm:cxn modelId="{50CED11A-6C3A-4D66-BD89-9E2845481B70}" type="presParOf" srcId="{556E39F8-BBF0-448D-8560-01124BFEC210}" destId="{1B1B79CF-70A9-4FE5-B542-630E8B919A42}" srcOrd="0" destOrd="0" presId="urn:microsoft.com/office/officeart/2018/2/layout/IconVerticalSolidList"/>
    <dgm:cxn modelId="{2851C5A0-2473-4CDC-92FB-C5C74D8B815A}" type="presParOf" srcId="{556E39F8-BBF0-448D-8560-01124BFEC210}" destId="{0927CBC7-4256-49DA-BA7E-B62AF2337260}" srcOrd="1" destOrd="0" presId="urn:microsoft.com/office/officeart/2018/2/layout/IconVerticalSolidList"/>
    <dgm:cxn modelId="{F45472AF-6AE8-40DC-BA23-86AD9302420D}" type="presParOf" srcId="{556E39F8-BBF0-448D-8560-01124BFEC210}" destId="{1221CB5A-17C0-4635-B5FB-507378E2806F}" srcOrd="2" destOrd="0" presId="urn:microsoft.com/office/officeart/2018/2/layout/IconVerticalSolidList"/>
    <dgm:cxn modelId="{D7A52D54-3FA2-456F-9CAB-04EEFE58CB9B}" type="presParOf" srcId="{556E39F8-BBF0-448D-8560-01124BFEC210}" destId="{67A70B50-E431-4954-83AB-0C201EA329DB}" srcOrd="3" destOrd="0" presId="urn:microsoft.com/office/officeart/2018/2/layout/IconVerticalSolidList"/>
    <dgm:cxn modelId="{37F4BD7B-6428-4A5F-B051-C9A508AB643D}" type="presParOf" srcId="{EF30962B-1115-413F-9A78-9B8666789780}" destId="{B1CE3660-2645-4105-B0AD-3D8913107C04}" srcOrd="5" destOrd="0" presId="urn:microsoft.com/office/officeart/2018/2/layout/IconVerticalSolidList"/>
    <dgm:cxn modelId="{62F9B3CA-BE7F-454F-973A-9C816FBF2890}" type="presParOf" srcId="{EF30962B-1115-413F-9A78-9B8666789780}" destId="{71B638FC-9227-468F-A5DD-B54C6C76F33A}" srcOrd="6" destOrd="0" presId="urn:microsoft.com/office/officeart/2018/2/layout/IconVerticalSolidList"/>
    <dgm:cxn modelId="{7AD4F740-1EF2-4205-84DD-ECEBD07EFE9C}" type="presParOf" srcId="{71B638FC-9227-468F-A5DD-B54C6C76F33A}" destId="{11A5D3E4-137B-421E-80E5-FB01B1101032}" srcOrd="0" destOrd="0" presId="urn:microsoft.com/office/officeart/2018/2/layout/IconVerticalSolidList"/>
    <dgm:cxn modelId="{32245A08-B693-4A6B-BC5F-3042549522A5}" type="presParOf" srcId="{71B638FC-9227-468F-A5DD-B54C6C76F33A}" destId="{379D6898-A8DA-4EA3-A0F6-9FF567F5C20D}" srcOrd="1" destOrd="0" presId="urn:microsoft.com/office/officeart/2018/2/layout/IconVerticalSolidList"/>
    <dgm:cxn modelId="{7FAA1ED8-5D51-4F60-A756-6FFA2DDD4082}" type="presParOf" srcId="{71B638FC-9227-468F-A5DD-B54C6C76F33A}" destId="{C8CE58AD-232D-4DB7-99FD-ED10C415C32C}" srcOrd="2" destOrd="0" presId="urn:microsoft.com/office/officeart/2018/2/layout/IconVerticalSolidList"/>
    <dgm:cxn modelId="{6C6327A2-D2DE-4EA6-B546-A5AB3C47FFAA}" type="presParOf" srcId="{71B638FC-9227-468F-A5DD-B54C6C76F33A}" destId="{917681B6-21ED-4B67-927A-80F5D435D0E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CA7A35-EB08-4692-BD82-BDC5537A95BD}"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6AD4423B-90E2-44DE-BF3A-2326A564000E}">
      <dgm:prSet/>
      <dgm:spPr/>
      <dgm:t>
        <a:bodyPr/>
        <a:lstStyle/>
        <a:p>
          <a:r>
            <a:rPr lang="es-AR" dirty="0"/>
            <a:t>El nivel de la población influye de manera significativa en el nivel de demanda de la mayoría de las funciones situadas dentro del sector de los recursos hidráulicos.</a:t>
          </a:r>
          <a:endParaRPr lang="en-US" dirty="0"/>
        </a:p>
      </dgm:t>
    </dgm:pt>
    <dgm:pt modelId="{92AC5C2C-4F26-45F1-A3F2-D10B7B382856}" type="parTrans" cxnId="{9C8136BE-3BCE-47E7-A947-DCC6670A8B43}">
      <dgm:prSet/>
      <dgm:spPr/>
      <dgm:t>
        <a:bodyPr/>
        <a:lstStyle/>
        <a:p>
          <a:endParaRPr lang="en-US"/>
        </a:p>
      </dgm:t>
    </dgm:pt>
    <dgm:pt modelId="{8D454288-9928-4703-A3E8-83E448F392D7}" type="sibTrans" cxnId="{9C8136BE-3BCE-47E7-A947-DCC6670A8B43}">
      <dgm:prSet/>
      <dgm:spPr/>
      <dgm:t>
        <a:bodyPr/>
        <a:lstStyle/>
        <a:p>
          <a:endParaRPr lang="en-US"/>
        </a:p>
      </dgm:t>
    </dgm:pt>
    <dgm:pt modelId="{2BC1A229-CAC4-4BAB-BB34-79FE26C098C2}">
      <dgm:prSet/>
      <dgm:spPr/>
      <dgm:t>
        <a:bodyPr/>
        <a:lstStyle/>
        <a:p>
          <a:r>
            <a:rPr lang="es-AR"/>
            <a:t>Los dos aspectos de los datos de población son la estimación de la población y el pronóstico de la población, el primero tiene que ver con la población presente y el segundo con la futura.</a:t>
          </a:r>
          <a:endParaRPr lang="en-US"/>
        </a:p>
      </dgm:t>
    </dgm:pt>
    <dgm:pt modelId="{1DA3F618-B815-429B-94FD-421AFD4F8CE7}" type="parTrans" cxnId="{406EA355-1A5D-4C0D-B70A-FDBB6A14C1D3}">
      <dgm:prSet/>
      <dgm:spPr/>
      <dgm:t>
        <a:bodyPr/>
        <a:lstStyle/>
        <a:p>
          <a:endParaRPr lang="en-US"/>
        </a:p>
      </dgm:t>
    </dgm:pt>
    <dgm:pt modelId="{51F23F43-8342-447F-9EA7-49145DB2B3AD}" type="sibTrans" cxnId="{406EA355-1A5D-4C0D-B70A-FDBB6A14C1D3}">
      <dgm:prSet/>
      <dgm:spPr/>
      <dgm:t>
        <a:bodyPr/>
        <a:lstStyle/>
        <a:p>
          <a:endParaRPr lang="en-US"/>
        </a:p>
      </dgm:t>
    </dgm:pt>
    <dgm:pt modelId="{EF31F8D8-F65B-4960-8B83-E3A991922ED9}">
      <dgm:prSet/>
      <dgm:spPr/>
      <dgm:t>
        <a:bodyPr/>
        <a:lstStyle/>
        <a:p>
          <a:r>
            <a:rPr lang="es-AR"/>
            <a:t>Recolección y clasificación de los datos demográficos:</a:t>
          </a:r>
          <a:endParaRPr lang="en-US"/>
        </a:p>
      </dgm:t>
    </dgm:pt>
    <dgm:pt modelId="{95B708D7-EA86-4848-944F-37B0C54E3645}" type="parTrans" cxnId="{D8A11D3D-27B6-42CF-98C3-482013CA7DF5}">
      <dgm:prSet/>
      <dgm:spPr/>
      <dgm:t>
        <a:bodyPr/>
        <a:lstStyle/>
        <a:p>
          <a:endParaRPr lang="en-US"/>
        </a:p>
      </dgm:t>
    </dgm:pt>
    <dgm:pt modelId="{1AAC719B-DA79-47B5-920B-5C7A8AC26A8D}" type="sibTrans" cxnId="{D8A11D3D-27B6-42CF-98C3-482013CA7DF5}">
      <dgm:prSet/>
      <dgm:spPr/>
      <dgm:t>
        <a:bodyPr/>
        <a:lstStyle/>
        <a:p>
          <a:endParaRPr lang="en-US"/>
        </a:p>
      </dgm:t>
    </dgm:pt>
    <dgm:pt modelId="{3A9F0473-9E1B-4409-8B70-B58B1A9DA73C}">
      <dgm:prSet/>
      <dgm:spPr/>
      <dgm:t>
        <a:bodyPr/>
        <a:lstStyle/>
        <a:p>
          <a:r>
            <a:rPr lang="es-AR"/>
            <a:t>Dependiendo de la etapa y jurisdicción del estudio, el planificador necesitará conocer dónde y cuándo se conocerán  estas cifras de población. </a:t>
          </a:r>
          <a:endParaRPr lang="en-US"/>
        </a:p>
      </dgm:t>
    </dgm:pt>
    <dgm:pt modelId="{6250320A-C87E-488B-A778-9DDD35D270A3}" type="parTrans" cxnId="{1D0C0433-98F6-4A51-8ED3-4957C6403FB0}">
      <dgm:prSet/>
      <dgm:spPr/>
      <dgm:t>
        <a:bodyPr/>
        <a:lstStyle/>
        <a:p>
          <a:endParaRPr lang="en-US"/>
        </a:p>
      </dgm:t>
    </dgm:pt>
    <dgm:pt modelId="{C04F0BC0-D049-4CF6-8BC1-88123539F9EB}" type="sibTrans" cxnId="{1D0C0433-98F6-4A51-8ED3-4957C6403FB0}">
      <dgm:prSet/>
      <dgm:spPr/>
      <dgm:t>
        <a:bodyPr/>
        <a:lstStyle/>
        <a:p>
          <a:endParaRPr lang="en-US"/>
        </a:p>
      </dgm:t>
    </dgm:pt>
    <dgm:pt modelId="{C0A767E2-C180-4471-B56E-2D2BFD8724D2}" type="pres">
      <dgm:prSet presAssocID="{8ECA7A35-EB08-4692-BD82-BDC5537A95BD}" presName="linear" presStyleCnt="0">
        <dgm:presLayoutVars>
          <dgm:animLvl val="lvl"/>
          <dgm:resizeHandles val="exact"/>
        </dgm:presLayoutVars>
      </dgm:prSet>
      <dgm:spPr/>
    </dgm:pt>
    <dgm:pt modelId="{C61243D1-CBFC-419D-83CA-F379FD43CA52}" type="pres">
      <dgm:prSet presAssocID="{6AD4423B-90E2-44DE-BF3A-2326A564000E}" presName="parentText" presStyleLbl="node1" presStyleIdx="0" presStyleCnt="4">
        <dgm:presLayoutVars>
          <dgm:chMax val="0"/>
          <dgm:bulletEnabled val="1"/>
        </dgm:presLayoutVars>
      </dgm:prSet>
      <dgm:spPr/>
    </dgm:pt>
    <dgm:pt modelId="{3A12189A-D168-4D02-9645-1EEACD6D8765}" type="pres">
      <dgm:prSet presAssocID="{8D454288-9928-4703-A3E8-83E448F392D7}" presName="spacer" presStyleCnt="0"/>
      <dgm:spPr/>
    </dgm:pt>
    <dgm:pt modelId="{801F5FE6-82D7-43DA-8FF6-F350715C2A6E}" type="pres">
      <dgm:prSet presAssocID="{2BC1A229-CAC4-4BAB-BB34-79FE26C098C2}" presName="parentText" presStyleLbl="node1" presStyleIdx="1" presStyleCnt="4">
        <dgm:presLayoutVars>
          <dgm:chMax val="0"/>
          <dgm:bulletEnabled val="1"/>
        </dgm:presLayoutVars>
      </dgm:prSet>
      <dgm:spPr/>
    </dgm:pt>
    <dgm:pt modelId="{1A3A6FD9-8076-4C1A-A0AF-8A3DF820AF3E}" type="pres">
      <dgm:prSet presAssocID="{51F23F43-8342-447F-9EA7-49145DB2B3AD}" presName="spacer" presStyleCnt="0"/>
      <dgm:spPr/>
    </dgm:pt>
    <dgm:pt modelId="{5EA95FE7-FF1D-46CD-AF1D-827E88517942}" type="pres">
      <dgm:prSet presAssocID="{EF31F8D8-F65B-4960-8B83-E3A991922ED9}" presName="parentText" presStyleLbl="node1" presStyleIdx="2" presStyleCnt="4">
        <dgm:presLayoutVars>
          <dgm:chMax val="0"/>
          <dgm:bulletEnabled val="1"/>
        </dgm:presLayoutVars>
      </dgm:prSet>
      <dgm:spPr/>
    </dgm:pt>
    <dgm:pt modelId="{17641746-B9DB-4E78-B81C-880074651BF4}" type="pres">
      <dgm:prSet presAssocID="{1AAC719B-DA79-47B5-920B-5C7A8AC26A8D}" presName="spacer" presStyleCnt="0"/>
      <dgm:spPr/>
    </dgm:pt>
    <dgm:pt modelId="{DFDCEE68-FBE3-40E6-8C1C-2E582CCDE520}" type="pres">
      <dgm:prSet presAssocID="{3A9F0473-9E1B-4409-8B70-B58B1A9DA73C}" presName="parentText" presStyleLbl="node1" presStyleIdx="3" presStyleCnt="4">
        <dgm:presLayoutVars>
          <dgm:chMax val="0"/>
          <dgm:bulletEnabled val="1"/>
        </dgm:presLayoutVars>
      </dgm:prSet>
      <dgm:spPr/>
    </dgm:pt>
  </dgm:ptLst>
  <dgm:cxnLst>
    <dgm:cxn modelId="{436DFD06-B573-4741-A94C-CDBDD389814F}" type="presOf" srcId="{6AD4423B-90E2-44DE-BF3A-2326A564000E}" destId="{C61243D1-CBFC-419D-83CA-F379FD43CA52}" srcOrd="0" destOrd="0" presId="urn:microsoft.com/office/officeart/2005/8/layout/vList2"/>
    <dgm:cxn modelId="{86F2F71C-9A2D-42D2-9862-10EB32D78898}" type="presOf" srcId="{3A9F0473-9E1B-4409-8B70-B58B1A9DA73C}" destId="{DFDCEE68-FBE3-40E6-8C1C-2E582CCDE520}" srcOrd="0" destOrd="0" presId="urn:microsoft.com/office/officeart/2005/8/layout/vList2"/>
    <dgm:cxn modelId="{1D0C0433-98F6-4A51-8ED3-4957C6403FB0}" srcId="{8ECA7A35-EB08-4692-BD82-BDC5537A95BD}" destId="{3A9F0473-9E1B-4409-8B70-B58B1A9DA73C}" srcOrd="3" destOrd="0" parTransId="{6250320A-C87E-488B-A778-9DDD35D270A3}" sibTransId="{C04F0BC0-D049-4CF6-8BC1-88123539F9EB}"/>
    <dgm:cxn modelId="{D8A11D3D-27B6-42CF-98C3-482013CA7DF5}" srcId="{8ECA7A35-EB08-4692-BD82-BDC5537A95BD}" destId="{EF31F8D8-F65B-4960-8B83-E3A991922ED9}" srcOrd="2" destOrd="0" parTransId="{95B708D7-EA86-4848-944F-37B0C54E3645}" sibTransId="{1AAC719B-DA79-47B5-920B-5C7A8AC26A8D}"/>
    <dgm:cxn modelId="{B9B3C95C-6930-40B2-810F-E3568BEE9E3C}" type="presOf" srcId="{2BC1A229-CAC4-4BAB-BB34-79FE26C098C2}" destId="{801F5FE6-82D7-43DA-8FF6-F350715C2A6E}" srcOrd="0" destOrd="0" presId="urn:microsoft.com/office/officeart/2005/8/layout/vList2"/>
    <dgm:cxn modelId="{D7719A60-72DF-4FA3-BCD9-2E23F8D660BE}" type="presOf" srcId="{8ECA7A35-EB08-4692-BD82-BDC5537A95BD}" destId="{C0A767E2-C180-4471-B56E-2D2BFD8724D2}" srcOrd="0" destOrd="0" presId="urn:microsoft.com/office/officeart/2005/8/layout/vList2"/>
    <dgm:cxn modelId="{406EA355-1A5D-4C0D-B70A-FDBB6A14C1D3}" srcId="{8ECA7A35-EB08-4692-BD82-BDC5537A95BD}" destId="{2BC1A229-CAC4-4BAB-BB34-79FE26C098C2}" srcOrd="1" destOrd="0" parTransId="{1DA3F618-B815-429B-94FD-421AFD4F8CE7}" sibTransId="{51F23F43-8342-447F-9EA7-49145DB2B3AD}"/>
    <dgm:cxn modelId="{5BC3CA9B-8DFC-4C2C-846B-734C16F32FF7}" type="presOf" srcId="{EF31F8D8-F65B-4960-8B83-E3A991922ED9}" destId="{5EA95FE7-FF1D-46CD-AF1D-827E88517942}" srcOrd="0" destOrd="0" presId="urn:microsoft.com/office/officeart/2005/8/layout/vList2"/>
    <dgm:cxn modelId="{9C8136BE-3BCE-47E7-A947-DCC6670A8B43}" srcId="{8ECA7A35-EB08-4692-BD82-BDC5537A95BD}" destId="{6AD4423B-90E2-44DE-BF3A-2326A564000E}" srcOrd="0" destOrd="0" parTransId="{92AC5C2C-4F26-45F1-A3F2-D10B7B382856}" sibTransId="{8D454288-9928-4703-A3E8-83E448F392D7}"/>
    <dgm:cxn modelId="{D8BF044C-605C-4C2E-A8EB-0F0829345CBC}" type="presParOf" srcId="{C0A767E2-C180-4471-B56E-2D2BFD8724D2}" destId="{C61243D1-CBFC-419D-83CA-F379FD43CA52}" srcOrd="0" destOrd="0" presId="urn:microsoft.com/office/officeart/2005/8/layout/vList2"/>
    <dgm:cxn modelId="{EFF73D99-99F6-4358-B441-1EEC20AAAFFD}" type="presParOf" srcId="{C0A767E2-C180-4471-B56E-2D2BFD8724D2}" destId="{3A12189A-D168-4D02-9645-1EEACD6D8765}" srcOrd="1" destOrd="0" presId="urn:microsoft.com/office/officeart/2005/8/layout/vList2"/>
    <dgm:cxn modelId="{341F3858-5C95-4F4A-B4F3-D1F4037B83CB}" type="presParOf" srcId="{C0A767E2-C180-4471-B56E-2D2BFD8724D2}" destId="{801F5FE6-82D7-43DA-8FF6-F350715C2A6E}" srcOrd="2" destOrd="0" presId="urn:microsoft.com/office/officeart/2005/8/layout/vList2"/>
    <dgm:cxn modelId="{9B2153E6-6E21-453B-BBD3-644FF74CD4D6}" type="presParOf" srcId="{C0A767E2-C180-4471-B56E-2D2BFD8724D2}" destId="{1A3A6FD9-8076-4C1A-A0AF-8A3DF820AF3E}" srcOrd="3" destOrd="0" presId="urn:microsoft.com/office/officeart/2005/8/layout/vList2"/>
    <dgm:cxn modelId="{DB1B554A-FF77-410A-A186-B69F4A1934DD}" type="presParOf" srcId="{C0A767E2-C180-4471-B56E-2D2BFD8724D2}" destId="{5EA95FE7-FF1D-46CD-AF1D-827E88517942}" srcOrd="4" destOrd="0" presId="urn:microsoft.com/office/officeart/2005/8/layout/vList2"/>
    <dgm:cxn modelId="{2F67BA98-A17C-437C-B9ED-71145E06B7CC}" type="presParOf" srcId="{C0A767E2-C180-4471-B56E-2D2BFD8724D2}" destId="{17641746-B9DB-4E78-B81C-880074651BF4}" srcOrd="5" destOrd="0" presId="urn:microsoft.com/office/officeart/2005/8/layout/vList2"/>
    <dgm:cxn modelId="{5625BB0B-004D-4BD8-B5F6-3F68B74333E1}" type="presParOf" srcId="{C0A767E2-C180-4471-B56E-2D2BFD8724D2}" destId="{DFDCEE68-FBE3-40E6-8C1C-2E582CCDE52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895FBD-EE6B-44A9-B633-281869C266D3}"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E75A9F5D-7CDF-4A17-BAEE-5A881EBD5EBE}">
      <dgm:prSet/>
      <dgm:spPr/>
      <dgm:t>
        <a:bodyPr/>
        <a:lstStyle/>
        <a:p>
          <a:r>
            <a:rPr lang="en-US"/>
            <a:t>La exactitud de los censos no concierne por lo común al planificador, pero se deberán examinar el método y la aplicación utilizados para estimar la población con base en los datos de los censos Nacionales.</a:t>
          </a:r>
        </a:p>
      </dgm:t>
    </dgm:pt>
    <dgm:pt modelId="{35615102-3239-4369-9F1F-6A8EDC0CE977}" type="parTrans" cxnId="{AB562154-C135-44BE-9314-0817CB5B213C}">
      <dgm:prSet/>
      <dgm:spPr/>
      <dgm:t>
        <a:bodyPr/>
        <a:lstStyle/>
        <a:p>
          <a:endParaRPr lang="en-US"/>
        </a:p>
      </dgm:t>
    </dgm:pt>
    <dgm:pt modelId="{CB1DB98D-5534-4BA9-9071-19D84076475D}" type="sibTrans" cxnId="{AB562154-C135-44BE-9314-0817CB5B213C}">
      <dgm:prSet/>
      <dgm:spPr/>
      <dgm:t>
        <a:bodyPr/>
        <a:lstStyle/>
        <a:p>
          <a:endParaRPr lang="en-US"/>
        </a:p>
      </dgm:t>
    </dgm:pt>
    <dgm:pt modelId="{629DE8C3-5B53-441B-9B4A-82C1E2CE6965}">
      <dgm:prSet/>
      <dgm:spPr/>
      <dgm:t>
        <a:bodyPr/>
        <a:lstStyle/>
        <a:p>
          <a:r>
            <a:rPr lang="en-US"/>
            <a:t>En el estudio de Isserman, de los métodos de pronóstico de la población del área de una población la mayor parte de los métodos estudiados, sólo pronosticaban 10 años en el futuro.</a:t>
          </a:r>
        </a:p>
      </dgm:t>
    </dgm:pt>
    <dgm:pt modelId="{5BA6AB5D-861A-4F58-82D3-4AA360FC0427}" type="parTrans" cxnId="{DC42AE86-09F8-44FD-9270-FC3043C40B55}">
      <dgm:prSet/>
      <dgm:spPr/>
      <dgm:t>
        <a:bodyPr/>
        <a:lstStyle/>
        <a:p>
          <a:endParaRPr lang="en-US"/>
        </a:p>
      </dgm:t>
    </dgm:pt>
    <dgm:pt modelId="{C956E431-E9BB-45F6-8FC3-4739F59AA2E2}" type="sibTrans" cxnId="{DC42AE86-09F8-44FD-9270-FC3043C40B55}">
      <dgm:prSet/>
      <dgm:spPr/>
      <dgm:t>
        <a:bodyPr/>
        <a:lstStyle/>
        <a:p>
          <a:endParaRPr lang="en-US"/>
        </a:p>
      </dgm:t>
    </dgm:pt>
    <dgm:pt modelId="{42509968-01DB-4696-9A87-72ACDEA548E0}" type="pres">
      <dgm:prSet presAssocID="{BE895FBD-EE6B-44A9-B633-281869C266D3}" presName="linear" presStyleCnt="0">
        <dgm:presLayoutVars>
          <dgm:animLvl val="lvl"/>
          <dgm:resizeHandles val="exact"/>
        </dgm:presLayoutVars>
      </dgm:prSet>
      <dgm:spPr/>
    </dgm:pt>
    <dgm:pt modelId="{6C624375-980D-4A0F-ACDB-36A75BD9EC9A}" type="pres">
      <dgm:prSet presAssocID="{E75A9F5D-7CDF-4A17-BAEE-5A881EBD5EBE}" presName="parentText" presStyleLbl="node1" presStyleIdx="0" presStyleCnt="2">
        <dgm:presLayoutVars>
          <dgm:chMax val="0"/>
          <dgm:bulletEnabled val="1"/>
        </dgm:presLayoutVars>
      </dgm:prSet>
      <dgm:spPr/>
    </dgm:pt>
    <dgm:pt modelId="{57760A47-E76F-4289-93A6-5701409597D9}" type="pres">
      <dgm:prSet presAssocID="{CB1DB98D-5534-4BA9-9071-19D84076475D}" presName="spacer" presStyleCnt="0"/>
      <dgm:spPr/>
    </dgm:pt>
    <dgm:pt modelId="{2116F803-9FFF-4ABB-87A8-604E8FC0BE3A}" type="pres">
      <dgm:prSet presAssocID="{629DE8C3-5B53-441B-9B4A-82C1E2CE6965}" presName="parentText" presStyleLbl="node1" presStyleIdx="1" presStyleCnt="2">
        <dgm:presLayoutVars>
          <dgm:chMax val="0"/>
          <dgm:bulletEnabled val="1"/>
        </dgm:presLayoutVars>
      </dgm:prSet>
      <dgm:spPr/>
    </dgm:pt>
  </dgm:ptLst>
  <dgm:cxnLst>
    <dgm:cxn modelId="{A2DFD631-E277-493A-BB28-D2E4F3D237DA}" type="presOf" srcId="{629DE8C3-5B53-441B-9B4A-82C1E2CE6965}" destId="{2116F803-9FFF-4ABB-87A8-604E8FC0BE3A}" srcOrd="0" destOrd="0" presId="urn:microsoft.com/office/officeart/2005/8/layout/vList2"/>
    <dgm:cxn modelId="{AB562154-C135-44BE-9314-0817CB5B213C}" srcId="{BE895FBD-EE6B-44A9-B633-281869C266D3}" destId="{E75A9F5D-7CDF-4A17-BAEE-5A881EBD5EBE}" srcOrd="0" destOrd="0" parTransId="{35615102-3239-4369-9F1F-6A8EDC0CE977}" sibTransId="{CB1DB98D-5534-4BA9-9071-19D84076475D}"/>
    <dgm:cxn modelId="{26869555-10A7-4CBF-B909-32BD05599B51}" type="presOf" srcId="{BE895FBD-EE6B-44A9-B633-281869C266D3}" destId="{42509968-01DB-4696-9A87-72ACDEA548E0}" srcOrd="0" destOrd="0" presId="urn:microsoft.com/office/officeart/2005/8/layout/vList2"/>
    <dgm:cxn modelId="{DC42AE86-09F8-44FD-9270-FC3043C40B55}" srcId="{BE895FBD-EE6B-44A9-B633-281869C266D3}" destId="{629DE8C3-5B53-441B-9B4A-82C1E2CE6965}" srcOrd="1" destOrd="0" parTransId="{5BA6AB5D-861A-4F58-82D3-4AA360FC0427}" sibTransId="{C956E431-E9BB-45F6-8FC3-4739F59AA2E2}"/>
    <dgm:cxn modelId="{EA47DBD5-7345-48A4-BF7F-87B984470CDA}" type="presOf" srcId="{E75A9F5D-7CDF-4A17-BAEE-5A881EBD5EBE}" destId="{6C624375-980D-4A0F-ACDB-36A75BD9EC9A}" srcOrd="0" destOrd="0" presId="urn:microsoft.com/office/officeart/2005/8/layout/vList2"/>
    <dgm:cxn modelId="{3964034B-CF27-4006-9561-8DF3D36CAF96}" type="presParOf" srcId="{42509968-01DB-4696-9A87-72ACDEA548E0}" destId="{6C624375-980D-4A0F-ACDB-36A75BD9EC9A}" srcOrd="0" destOrd="0" presId="urn:microsoft.com/office/officeart/2005/8/layout/vList2"/>
    <dgm:cxn modelId="{DE0604BA-6BB0-4F74-B809-3A643712A50F}" type="presParOf" srcId="{42509968-01DB-4696-9A87-72ACDEA548E0}" destId="{57760A47-E76F-4289-93A6-5701409597D9}" srcOrd="1" destOrd="0" presId="urn:microsoft.com/office/officeart/2005/8/layout/vList2"/>
    <dgm:cxn modelId="{642A0066-01A1-4738-8012-461F441C68D0}" type="presParOf" srcId="{42509968-01DB-4696-9A87-72ACDEA548E0}" destId="{2116F803-9FFF-4ABB-87A8-604E8FC0BE3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D5639B-98C7-4DD6-B6FA-6F4E54366CA7}"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0DD51F3F-AB31-45E8-9C7E-DC6F9E51A50C}">
      <dgm:prSet/>
      <dgm:spPr/>
      <dgm:t>
        <a:bodyPr/>
        <a:lstStyle/>
        <a:p>
          <a:r>
            <a:rPr lang="en-US"/>
            <a:t>- Las proyecciones para todo el país son más exactas que para una región.</a:t>
          </a:r>
        </a:p>
      </dgm:t>
    </dgm:pt>
    <dgm:pt modelId="{EC8094B6-A0D5-47B0-8E09-BA2285F886CE}" type="parTrans" cxnId="{11418AD1-43BA-46F4-81F6-E5C8F143766B}">
      <dgm:prSet/>
      <dgm:spPr/>
      <dgm:t>
        <a:bodyPr/>
        <a:lstStyle/>
        <a:p>
          <a:endParaRPr lang="en-US"/>
        </a:p>
      </dgm:t>
    </dgm:pt>
    <dgm:pt modelId="{9C3FB0A1-44EA-49F9-B591-814E77F05BC5}" type="sibTrans" cxnId="{11418AD1-43BA-46F4-81F6-E5C8F143766B}">
      <dgm:prSet/>
      <dgm:spPr/>
      <dgm:t>
        <a:bodyPr/>
        <a:lstStyle/>
        <a:p>
          <a:endParaRPr lang="en-US"/>
        </a:p>
      </dgm:t>
    </dgm:pt>
    <dgm:pt modelId="{BFE3BCAE-B29A-4FE9-8E3B-930B0C41776E}">
      <dgm:prSet/>
      <dgm:spPr/>
      <dgm:t>
        <a:bodyPr/>
        <a:lstStyle/>
        <a:p>
          <a:r>
            <a:rPr lang="en-US"/>
            <a:t>- Las proyecciones de la población son más exactas que las características demográficas.</a:t>
          </a:r>
        </a:p>
      </dgm:t>
    </dgm:pt>
    <dgm:pt modelId="{557202DA-860D-486B-93BA-F11419B056CD}" type="parTrans" cxnId="{502A92DC-240A-4350-B4AE-567460838113}">
      <dgm:prSet/>
      <dgm:spPr/>
      <dgm:t>
        <a:bodyPr/>
        <a:lstStyle/>
        <a:p>
          <a:endParaRPr lang="en-US"/>
        </a:p>
      </dgm:t>
    </dgm:pt>
    <dgm:pt modelId="{59A9A7E2-D28C-4CAD-BEAD-0EB899B46477}" type="sibTrans" cxnId="{502A92DC-240A-4350-B4AE-567460838113}">
      <dgm:prSet/>
      <dgm:spPr/>
      <dgm:t>
        <a:bodyPr/>
        <a:lstStyle/>
        <a:p>
          <a:endParaRPr lang="en-US"/>
        </a:p>
      </dgm:t>
    </dgm:pt>
    <dgm:pt modelId="{5FB04D01-67EA-4E9D-B3F1-29292991927A}">
      <dgm:prSet/>
      <dgm:spPr/>
      <dgm:t>
        <a:bodyPr/>
        <a:lstStyle/>
        <a:p>
          <a:r>
            <a:rPr lang="en-US"/>
            <a:t>- La interpolación es más exacta que la extrapolación.</a:t>
          </a:r>
        </a:p>
      </dgm:t>
    </dgm:pt>
    <dgm:pt modelId="{8E574608-C91F-424A-8433-F681526EABD5}" type="parTrans" cxnId="{1DE7F12F-C674-46B0-AB3A-FD6E99836522}">
      <dgm:prSet/>
      <dgm:spPr/>
      <dgm:t>
        <a:bodyPr/>
        <a:lstStyle/>
        <a:p>
          <a:endParaRPr lang="en-US"/>
        </a:p>
      </dgm:t>
    </dgm:pt>
    <dgm:pt modelId="{7CE48D7D-E457-4A44-B447-741505600829}" type="sibTrans" cxnId="{1DE7F12F-C674-46B0-AB3A-FD6E99836522}">
      <dgm:prSet/>
      <dgm:spPr/>
      <dgm:t>
        <a:bodyPr/>
        <a:lstStyle/>
        <a:p>
          <a:endParaRPr lang="en-US"/>
        </a:p>
      </dgm:t>
    </dgm:pt>
    <dgm:pt modelId="{A310C701-99EF-42E4-9B33-E2D23D57091C}">
      <dgm:prSet/>
      <dgm:spPr/>
      <dgm:t>
        <a:bodyPr/>
        <a:lstStyle/>
        <a:p>
          <a:r>
            <a:rPr lang="en-US"/>
            <a:t>- La exactitud de la proyección es proporcional a la exactitud de los datos base.</a:t>
          </a:r>
        </a:p>
      </dgm:t>
    </dgm:pt>
    <dgm:pt modelId="{8BDDAC21-2EBC-406B-A848-E7AE6AF1463F}" type="parTrans" cxnId="{73ED2BDC-0A5C-4E40-85EA-2684B93EE165}">
      <dgm:prSet/>
      <dgm:spPr/>
      <dgm:t>
        <a:bodyPr/>
        <a:lstStyle/>
        <a:p>
          <a:endParaRPr lang="en-US"/>
        </a:p>
      </dgm:t>
    </dgm:pt>
    <dgm:pt modelId="{FAA03DF8-9347-4C3F-BF24-4BE0D6EEA9BD}" type="sibTrans" cxnId="{73ED2BDC-0A5C-4E40-85EA-2684B93EE165}">
      <dgm:prSet/>
      <dgm:spPr/>
      <dgm:t>
        <a:bodyPr/>
        <a:lstStyle/>
        <a:p>
          <a:endParaRPr lang="en-US"/>
        </a:p>
      </dgm:t>
    </dgm:pt>
    <dgm:pt modelId="{9084C9E3-1AE4-4A8F-A9D7-CEAC21E7FBA3}" type="pres">
      <dgm:prSet presAssocID="{D5D5639B-98C7-4DD6-B6FA-6F4E54366CA7}" presName="linear" presStyleCnt="0">
        <dgm:presLayoutVars>
          <dgm:animLvl val="lvl"/>
          <dgm:resizeHandles val="exact"/>
        </dgm:presLayoutVars>
      </dgm:prSet>
      <dgm:spPr/>
    </dgm:pt>
    <dgm:pt modelId="{2BA6925D-D6E6-4655-AC21-DF1FCDBE65BD}" type="pres">
      <dgm:prSet presAssocID="{0DD51F3F-AB31-45E8-9C7E-DC6F9E51A50C}" presName="parentText" presStyleLbl="node1" presStyleIdx="0" presStyleCnt="4">
        <dgm:presLayoutVars>
          <dgm:chMax val="0"/>
          <dgm:bulletEnabled val="1"/>
        </dgm:presLayoutVars>
      </dgm:prSet>
      <dgm:spPr/>
    </dgm:pt>
    <dgm:pt modelId="{9A17C319-F2CA-4B3D-81E0-4CF1624994ED}" type="pres">
      <dgm:prSet presAssocID="{9C3FB0A1-44EA-49F9-B591-814E77F05BC5}" presName="spacer" presStyleCnt="0"/>
      <dgm:spPr/>
    </dgm:pt>
    <dgm:pt modelId="{30A9410A-E8EC-4EE5-A7A3-F06758F25635}" type="pres">
      <dgm:prSet presAssocID="{BFE3BCAE-B29A-4FE9-8E3B-930B0C41776E}" presName="parentText" presStyleLbl="node1" presStyleIdx="1" presStyleCnt="4">
        <dgm:presLayoutVars>
          <dgm:chMax val="0"/>
          <dgm:bulletEnabled val="1"/>
        </dgm:presLayoutVars>
      </dgm:prSet>
      <dgm:spPr/>
    </dgm:pt>
    <dgm:pt modelId="{110C4C34-439D-49A0-9100-391DAC2D4780}" type="pres">
      <dgm:prSet presAssocID="{59A9A7E2-D28C-4CAD-BEAD-0EB899B46477}" presName="spacer" presStyleCnt="0"/>
      <dgm:spPr/>
    </dgm:pt>
    <dgm:pt modelId="{69224060-AA8B-4C47-994B-FE8965FDB404}" type="pres">
      <dgm:prSet presAssocID="{5FB04D01-67EA-4E9D-B3F1-29292991927A}" presName="parentText" presStyleLbl="node1" presStyleIdx="2" presStyleCnt="4">
        <dgm:presLayoutVars>
          <dgm:chMax val="0"/>
          <dgm:bulletEnabled val="1"/>
        </dgm:presLayoutVars>
      </dgm:prSet>
      <dgm:spPr/>
    </dgm:pt>
    <dgm:pt modelId="{F097888C-518D-4B20-AE5C-F65DE5D78765}" type="pres">
      <dgm:prSet presAssocID="{7CE48D7D-E457-4A44-B447-741505600829}" presName="spacer" presStyleCnt="0"/>
      <dgm:spPr/>
    </dgm:pt>
    <dgm:pt modelId="{FDD72653-7244-406E-AFDA-BE011D14A1D7}" type="pres">
      <dgm:prSet presAssocID="{A310C701-99EF-42E4-9B33-E2D23D57091C}" presName="parentText" presStyleLbl="node1" presStyleIdx="3" presStyleCnt="4">
        <dgm:presLayoutVars>
          <dgm:chMax val="0"/>
          <dgm:bulletEnabled val="1"/>
        </dgm:presLayoutVars>
      </dgm:prSet>
      <dgm:spPr/>
    </dgm:pt>
  </dgm:ptLst>
  <dgm:cxnLst>
    <dgm:cxn modelId="{1DE7F12F-C674-46B0-AB3A-FD6E99836522}" srcId="{D5D5639B-98C7-4DD6-B6FA-6F4E54366CA7}" destId="{5FB04D01-67EA-4E9D-B3F1-29292991927A}" srcOrd="2" destOrd="0" parTransId="{8E574608-C91F-424A-8433-F681526EABD5}" sibTransId="{7CE48D7D-E457-4A44-B447-741505600829}"/>
    <dgm:cxn modelId="{FC3FE468-FBD0-4427-81A5-BED3077B4541}" type="presOf" srcId="{A310C701-99EF-42E4-9B33-E2D23D57091C}" destId="{FDD72653-7244-406E-AFDA-BE011D14A1D7}" srcOrd="0" destOrd="0" presId="urn:microsoft.com/office/officeart/2005/8/layout/vList2"/>
    <dgm:cxn modelId="{11418AD1-43BA-46F4-81F6-E5C8F143766B}" srcId="{D5D5639B-98C7-4DD6-B6FA-6F4E54366CA7}" destId="{0DD51F3F-AB31-45E8-9C7E-DC6F9E51A50C}" srcOrd="0" destOrd="0" parTransId="{EC8094B6-A0D5-47B0-8E09-BA2285F886CE}" sibTransId="{9C3FB0A1-44EA-49F9-B591-814E77F05BC5}"/>
    <dgm:cxn modelId="{73ED2BDC-0A5C-4E40-85EA-2684B93EE165}" srcId="{D5D5639B-98C7-4DD6-B6FA-6F4E54366CA7}" destId="{A310C701-99EF-42E4-9B33-E2D23D57091C}" srcOrd="3" destOrd="0" parTransId="{8BDDAC21-2EBC-406B-A848-E7AE6AF1463F}" sibTransId="{FAA03DF8-9347-4C3F-BF24-4BE0D6EEA9BD}"/>
    <dgm:cxn modelId="{502A92DC-240A-4350-B4AE-567460838113}" srcId="{D5D5639B-98C7-4DD6-B6FA-6F4E54366CA7}" destId="{BFE3BCAE-B29A-4FE9-8E3B-930B0C41776E}" srcOrd="1" destOrd="0" parTransId="{557202DA-860D-486B-93BA-F11419B056CD}" sibTransId="{59A9A7E2-D28C-4CAD-BEAD-0EB899B46477}"/>
    <dgm:cxn modelId="{D17A59E2-FDBA-44F3-82AD-DBF358307F29}" type="presOf" srcId="{5FB04D01-67EA-4E9D-B3F1-29292991927A}" destId="{69224060-AA8B-4C47-994B-FE8965FDB404}" srcOrd="0" destOrd="0" presId="urn:microsoft.com/office/officeart/2005/8/layout/vList2"/>
    <dgm:cxn modelId="{573367E5-451A-46CD-8B37-2A36D6AFFEE3}" type="presOf" srcId="{D5D5639B-98C7-4DD6-B6FA-6F4E54366CA7}" destId="{9084C9E3-1AE4-4A8F-A9D7-CEAC21E7FBA3}" srcOrd="0" destOrd="0" presId="urn:microsoft.com/office/officeart/2005/8/layout/vList2"/>
    <dgm:cxn modelId="{C8018DF7-30F7-4D6A-9D75-119299F0E982}" type="presOf" srcId="{BFE3BCAE-B29A-4FE9-8E3B-930B0C41776E}" destId="{30A9410A-E8EC-4EE5-A7A3-F06758F25635}" srcOrd="0" destOrd="0" presId="urn:microsoft.com/office/officeart/2005/8/layout/vList2"/>
    <dgm:cxn modelId="{F1375DFE-1442-4AC2-83C1-332FEB1935F4}" type="presOf" srcId="{0DD51F3F-AB31-45E8-9C7E-DC6F9E51A50C}" destId="{2BA6925D-D6E6-4655-AC21-DF1FCDBE65BD}" srcOrd="0" destOrd="0" presId="urn:microsoft.com/office/officeart/2005/8/layout/vList2"/>
    <dgm:cxn modelId="{6B55C44C-2ED3-432B-BF49-2FED46CB7ABE}" type="presParOf" srcId="{9084C9E3-1AE4-4A8F-A9D7-CEAC21E7FBA3}" destId="{2BA6925D-D6E6-4655-AC21-DF1FCDBE65BD}" srcOrd="0" destOrd="0" presId="urn:microsoft.com/office/officeart/2005/8/layout/vList2"/>
    <dgm:cxn modelId="{B7DF0F35-46E4-4218-B907-291CC9B6E8AF}" type="presParOf" srcId="{9084C9E3-1AE4-4A8F-A9D7-CEAC21E7FBA3}" destId="{9A17C319-F2CA-4B3D-81E0-4CF1624994ED}" srcOrd="1" destOrd="0" presId="urn:microsoft.com/office/officeart/2005/8/layout/vList2"/>
    <dgm:cxn modelId="{1244F70E-9F02-4201-9183-FF1FCF0B1C96}" type="presParOf" srcId="{9084C9E3-1AE4-4A8F-A9D7-CEAC21E7FBA3}" destId="{30A9410A-E8EC-4EE5-A7A3-F06758F25635}" srcOrd="2" destOrd="0" presId="urn:microsoft.com/office/officeart/2005/8/layout/vList2"/>
    <dgm:cxn modelId="{697B3871-0E04-4A2B-BDA0-2A7EDEF2BF44}" type="presParOf" srcId="{9084C9E3-1AE4-4A8F-A9D7-CEAC21E7FBA3}" destId="{110C4C34-439D-49A0-9100-391DAC2D4780}" srcOrd="3" destOrd="0" presId="urn:microsoft.com/office/officeart/2005/8/layout/vList2"/>
    <dgm:cxn modelId="{431F4517-1F68-484B-A9AB-9FAE4548AE69}" type="presParOf" srcId="{9084C9E3-1AE4-4A8F-A9D7-CEAC21E7FBA3}" destId="{69224060-AA8B-4C47-994B-FE8965FDB404}" srcOrd="4" destOrd="0" presId="urn:microsoft.com/office/officeart/2005/8/layout/vList2"/>
    <dgm:cxn modelId="{343A2D30-2ACB-4CB9-BB5F-097394CD53CE}" type="presParOf" srcId="{9084C9E3-1AE4-4A8F-A9D7-CEAC21E7FBA3}" destId="{F097888C-518D-4B20-AE5C-F65DE5D78765}" srcOrd="5" destOrd="0" presId="urn:microsoft.com/office/officeart/2005/8/layout/vList2"/>
    <dgm:cxn modelId="{33088341-4A3B-42FF-8989-D336212D4CBD}" type="presParOf" srcId="{9084C9E3-1AE4-4A8F-A9D7-CEAC21E7FBA3}" destId="{FDD72653-7244-406E-AFDA-BE011D14A1D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E545D8-E24C-4CA8-8E24-5012E820A952}"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32B69D38-E534-4A51-A615-61501BFF531D}">
      <dgm:prSet/>
      <dgm:spPr/>
      <dgm:t>
        <a:bodyPr/>
        <a:lstStyle/>
        <a:p>
          <a:r>
            <a:rPr lang="es-AR" dirty="0"/>
            <a:t>El método de la tasa censal:</a:t>
          </a:r>
          <a:endParaRPr lang="en-US" dirty="0"/>
        </a:p>
      </dgm:t>
    </dgm:pt>
    <dgm:pt modelId="{B7A29554-5A97-4E56-9052-418D47A76ABB}" type="parTrans" cxnId="{292783C5-7968-4212-AA77-8398A5790086}">
      <dgm:prSet/>
      <dgm:spPr/>
      <dgm:t>
        <a:bodyPr/>
        <a:lstStyle/>
        <a:p>
          <a:endParaRPr lang="en-US"/>
        </a:p>
      </dgm:t>
    </dgm:pt>
    <dgm:pt modelId="{85294F2D-4799-4A3B-A9C8-A9DB45F7B5FD}" type="sibTrans" cxnId="{292783C5-7968-4212-AA77-8398A5790086}">
      <dgm:prSet/>
      <dgm:spPr/>
      <dgm:t>
        <a:bodyPr/>
        <a:lstStyle/>
        <a:p>
          <a:endParaRPr lang="en-US"/>
        </a:p>
      </dgm:t>
    </dgm:pt>
    <dgm:pt modelId="{A86F76A0-6A8D-41A0-82D1-3B862881B482}">
      <dgm:prSet/>
      <dgm:spPr/>
      <dgm:t>
        <a:bodyPr/>
        <a:lstStyle/>
        <a:p>
          <a:r>
            <a:rPr lang="es-AR"/>
            <a:t>Se examinan las tasas anteriores entre el área de que se trate y el estado, luego se aplica la tasa basada en las estimaciones de la población actual del estado para hallar la respuesta.</a:t>
          </a:r>
          <a:endParaRPr lang="en-US"/>
        </a:p>
      </dgm:t>
    </dgm:pt>
    <dgm:pt modelId="{7A4B0125-7A92-47C5-8464-2777EB4DBDB5}" type="parTrans" cxnId="{FC3249BE-B889-4DBD-B110-25A45695D50E}">
      <dgm:prSet/>
      <dgm:spPr/>
      <dgm:t>
        <a:bodyPr/>
        <a:lstStyle/>
        <a:p>
          <a:endParaRPr lang="en-US"/>
        </a:p>
      </dgm:t>
    </dgm:pt>
    <dgm:pt modelId="{37C12B05-9189-4EAE-841A-CF26B80B53D5}" type="sibTrans" cxnId="{FC3249BE-B889-4DBD-B110-25A45695D50E}">
      <dgm:prSet/>
      <dgm:spPr/>
      <dgm:t>
        <a:bodyPr/>
        <a:lstStyle/>
        <a:p>
          <a:endParaRPr lang="en-US"/>
        </a:p>
      </dgm:t>
    </dgm:pt>
    <dgm:pt modelId="{83645188-6AE7-411D-B2D9-4CCB8F828C26}">
      <dgm:prSet/>
      <dgm:spPr/>
      <dgm:t>
        <a:bodyPr/>
        <a:lstStyle/>
        <a:p>
          <a:r>
            <a:rPr lang="es-AR"/>
            <a:t>El método sintomático o compuesto:</a:t>
          </a:r>
          <a:endParaRPr lang="en-US"/>
        </a:p>
      </dgm:t>
    </dgm:pt>
    <dgm:pt modelId="{2182D8D8-7C62-4B72-A310-8901ECB52DFB}" type="parTrans" cxnId="{C544B2A7-D2C6-400D-B05C-4ADE827B4A76}">
      <dgm:prSet/>
      <dgm:spPr/>
      <dgm:t>
        <a:bodyPr/>
        <a:lstStyle/>
        <a:p>
          <a:endParaRPr lang="en-US"/>
        </a:p>
      </dgm:t>
    </dgm:pt>
    <dgm:pt modelId="{BC5327A2-7B98-4BAD-9E36-41EF59DD2881}" type="sibTrans" cxnId="{C544B2A7-D2C6-400D-B05C-4ADE827B4A76}">
      <dgm:prSet/>
      <dgm:spPr/>
      <dgm:t>
        <a:bodyPr/>
        <a:lstStyle/>
        <a:p>
          <a:endParaRPr lang="en-US"/>
        </a:p>
      </dgm:t>
    </dgm:pt>
    <dgm:pt modelId="{8D1F22EC-1FCC-418A-877B-E9B35CF95CC8}">
      <dgm:prSet/>
      <dgm:spPr/>
      <dgm:t>
        <a:bodyPr/>
        <a:lstStyle/>
        <a:p>
          <a:r>
            <a:rPr lang="es-AR"/>
            <a:t>Se trata de un grupo de métodos en el cual las estadísticas de fácil obtención se utilizan para obtener relaciones con la población local, como por ejemplo el número de medidores de agua.</a:t>
          </a:r>
          <a:endParaRPr lang="en-US"/>
        </a:p>
      </dgm:t>
    </dgm:pt>
    <dgm:pt modelId="{F4569A04-65D4-41C4-A8B8-970F80394565}" type="parTrans" cxnId="{F5F287C2-73F1-4264-B3E3-9C0C81AA2AD7}">
      <dgm:prSet/>
      <dgm:spPr/>
      <dgm:t>
        <a:bodyPr/>
        <a:lstStyle/>
        <a:p>
          <a:endParaRPr lang="en-US"/>
        </a:p>
      </dgm:t>
    </dgm:pt>
    <dgm:pt modelId="{DBDB8E40-CD8B-41F0-8284-3FD50A7AE617}" type="sibTrans" cxnId="{F5F287C2-73F1-4264-B3E3-9C0C81AA2AD7}">
      <dgm:prSet/>
      <dgm:spPr/>
      <dgm:t>
        <a:bodyPr/>
        <a:lstStyle/>
        <a:p>
          <a:endParaRPr lang="en-US"/>
        </a:p>
      </dgm:t>
    </dgm:pt>
    <dgm:pt modelId="{7D99FA4A-EFD0-478D-8EF4-03F85A7C0F90}" type="pres">
      <dgm:prSet presAssocID="{B5E545D8-E24C-4CA8-8E24-5012E820A952}" presName="linear" presStyleCnt="0">
        <dgm:presLayoutVars>
          <dgm:animLvl val="lvl"/>
          <dgm:resizeHandles val="exact"/>
        </dgm:presLayoutVars>
      </dgm:prSet>
      <dgm:spPr/>
    </dgm:pt>
    <dgm:pt modelId="{E515934E-0F4F-4496-891D-CC91A9384E0F}" type="pres">
      <dgm:prSet presAssocID="{32B69D38-E534-4A51-A615-61501BFF531D}" presName="parentText" presStyleLbl="node1" presStyleIdx="0" presStyleCnt="4">
        <dgm:presLayoutVars>
          <dgm:chMax val="0"/>
          <dgm:bulletEnabled val="1"/>
        </dgm:presLayoutVars>
      </dgm:prSet>
      <dgm:spPr/>
    </dgm:pt>
    <dgm:pt modelId="{1A0257E9-5448-4D57-9D60-69C0E782D2C0}" type="pres">
      <dgm:prSet presAssocID="{85294F2D-4799-4A3B-A9C8-A9DB45F7B5FD}" presName="spacer" presStyleCnt="0"/>
      <dgm:spPr/>
    </dgm:pt>
    <dgm:pt modelId="{D1252566-9F56-4289-9ADC-9A9B8BC2106C}" type="pres">
      <dgm:prSet presAssocID="{A86F76A0-6A8D-41A0-82D1-3B862881B482}" presName="parentText" presStyleLbl="node1" presStyleIdx="1" presStyleCnt="4">
        <dgm:presLayoutVars>
          <dgm:chMax val="0"/>
          <dgm:bulletEnabled val="1"/>
        </dgm:presLayoutVars>
      </dgm:prSet>
      <dgm:spPr/>
    </dgm:pt>
    <dgm:pt modelId="{3EBBFAB0-F4F6-4CD0-9806-7DE80907EC6F}" type="pres">
      <dgm:prSet presAssocID="{37C12B05-9189-4EAE-841A-CF26B80B53D5}" presName="spacer" presStyleCnt="0"/>
      <dgm:spPr/>
    </dgm:pt>
    <dgm:pt modelId="{F6CB893C-B77A-4034-B48B-C4537D2F9035}" type="pres">
      <dgm:prSet presAssocID="{83645188-6AE7-411D-B2D9-4CCB8F828C26}" presName="parentText" presStyleLbl="node1" presStyleIdx="2" presStyleCnt="4">
        <dgm:presLayoutVars>
          <dgm:chMax val="0"/>
          <dgm:bulletEnabled val="1"/>
        </dgm:presLayoutVars>
      </dgm:prSet>
      <dgm:spPr/>
    </dgm:pt>
    <dgm:pt modelId="{EEA53659-326B-409C-B09D-49E6C84B4ACD}" type="pres">
      <dgm:prSet presAssocID="{BC5327A2-7B98-4BAD-9E36-41EF59DD2881}" presName="spacer" presStyleCnt="0"/>
      <dgm:spPr/>
    </dgm:pt>
    <dgm:pt modelId="{FD8CFF26-776F-45E7-82DC-F901FA9121FC}" type="pres">
      <dgm:prSet presAssocID="{8D1F22EC-1FCC-418A-877B-E9B35CF95CC8}" presName="parentText" presStyleLbl="node1" presStyleIdx="3" presStyleCnt="4">
        <dgm:presLayoutVars>
          <dgm:chMax val="0"/>
          <dgm:bulletEnabled val="1"/>
        </dgm:presLayoutVars>
      </dgm:prSet>
      <dgm:spPr/>
    </dgm:pt>
  </dgm:ptLst>
  <dgm:cxnLst>
    <dgm:cxn modelId="{82F10207-5158-4005-89C4-245B337031BA}" type="presOf" srcId="{32B69D38-E534-4A51-A615-61501BFF531D}" destId="{E515934E-0F4F-4496-891D-CC91A9384E0F}" srcOrd="0" destOrd="0" presId="urn:microsoft.com/office/officeart/2005/8/layout/vList2"/>
    <dgm:cxn modelId="{C493B217-F040-4FE3-A2C9-FB82D9FC4AA7}" type="presOf" srcId="{83645188-6AE7-411D-B2D9-4CCB8F828C26}" destId="{F6CB893C-B77A-4034-B48B-C4537D2F9035}" srcOrd="0" destOrd="0" presId="urn:microsoft.com/office/officeart/2005/8/layout/vList2"/>
    <dgm:cxn modelId="{3DAC8938-F4F0-40A1-890F-711477DF7142}" type="presOf" srcId="{B5E545D8-E24C-4CA8-8E24-5012E820A952}" destId="{7D99FA4A-EFD0-478D-8EF4-03F85A7C0F90}" srcOrd="0" destOrd="0" presId="urn:microsoft.com/office/officeart/2005/8/layout/vList2"/>
    <dgm:cxn modelId="{6D586944-8B3C-4901-B208-A54DC392C358}" type="presOf" srcId="{8D1F22EC-1FCC-418A-877B-E9B35CF95CC8}" destId="{FD8CFF26-776F-45E7-82DC-F901FA9121FC}" srcOrd="0" destOrd="0" presId="urn:microsoft.com/office/officeart/2005/8/layout/vList2"/>
    <dgm:cxn modelId="{C544B2A7-D2C6-400D-B05C-4ADE827B4A76}" srcId="{B5E545D8-E24C-4CA8-8E24-5012E820A952}" destId="{83645188-6AE7-411D-B2D9-4CCB8F828C26}" srcOrd="2" destOrd="0" parTransId="{2182D8D8-7C62-4B72-A310-8901ECB52DFB}" sibTransId="{BC5327A2-7B98-4BAD-9E36-41EF59DD2881}"/>
    <dgm:cxn modelId="{C12749BC-82A8-4BCC-BB6D-56349246AB69}" type="presOf" srcId="{A86F76A0-6A8D-41A0-82D1-3B862881B482}" destId="{D1252566-9F56-4289-9ADC-9A9B8BC2106C}" srcOrd="0" destOrd="0" presId="urn:microsoft.com/office/officeart/2005/8/layout/vList2"/>
    <dgm:cxn modelId="{FC3249BE-B889-4DBD-B110-25A45695D50E}" srcId="{B5E545D8-E24C-4CA8-8E24-5012E820A952}" destId="{A86F76A0-6A8D-41A0-82D1-3B862881B482}" srcOrd="1" destOrd="0" parTransId="{7A4B0125-7A92-47C5-8464-2777EB4DBDB5}" sibTransId="{37C12B05-9189-4EAE-841A-CF26B80B53D5}"/>
    <dgm:cxn modelId="{F5F287C2-73F1-4264-B3E3-9C0C81AA2AD7}" srcId="{B5E545D8-E24C-4CA8-8E24-5012E820A952}" destId="{8D1F22EC-1FCC-418A-877B-E9B35CF95CC8}" srcOrd="3" destOrd="0" parTransId="{F4569A04-65D4-41C4-A8B8-970F80394565}" sibTransId="{DBDB8E40-CD8B-41F0-8284-3FD50A7AE617}"/>
    <dgm:cxn modelId="{292783C5-7968-4212-AA77-8398A5790086}" srcId="{B5E545D8-E24C-4CA8-8E24-5012E820A952}" destId="{32B69D38-E534-4A51-A615-61501BFF531D}" srcOrd="0" destOrd="0" parTransId="{B7A29554-5A97-4E56-9052-418D47A76ABB}" sibTransId="{85294F2D-4799-4A3B-A9C8-A9DB45F7B5FD}"/>
    <dgm:cxn modelId="{1363080C-C984-4D1D-A1BA-7B7D83F3B18F}" type="presParOf" srcId="{7D99FA4A-EFD0-478D-8EF4-03F85A7C0F90}" destId="{E515934E-0F4F-4496-891D-CC91A9384E0F}" srcOrd="0" destOrd="0" presId="urn:microsoft.com/office/officeart/2005/8/layout/vList2"/>
    <dgm:cxn modelId="{2FD6075F-E17C-4A52-9557-883055EC2184}" type="presParOf" srcId="{7D99FA4A-EFD0-478D-8EF4-03F85A7C0F90}" destId="{1A0257E9-5448-4D57-9D60-69C0E782D2C0}" srcOrd="1" destOrd="0" presId="urn:microsoft.com/office/officeart/2005/8/layout/vList2"/>
    <dgm:cxn modelId="{871AF190-5AB7-4FB5-9F69-B26D07520235}" type="presParOf" srcId="{7D99FA4A-EFD0-478D-8EF4-03F85A7C0F90}" destId="{D1252566-9F56-4289-9ADC-9A9B8BC2106C}" srcOrd="2" destOrd="0" presId="urn:microsoft.com/office/officeart/2005/8/layout/vList2"/>
    <dgm:cxn modelId="{E6F3B108-64BE-4ED1-8583-27F7A6F55FC7}" type="presParOf" srcId="{7D99FA4A-EFD0-478D-8EF4-03F85A7C0F90}" destId="{3EBBFAB0-F4F6-4CD0-9806-7DE80907EC6F}" srcOrd="3" destOrd="0" presId="urn:microsoft.com/office/officeart/2005/8/layout/vList2"/>
    <dgm:cxn modelId="{AA40F237-069A-435E-9569-392106C741B0}" type="presParOf" srcId="{7D99FA4A-EFD0-478D-8EF4-03F85A7C0F90}" destId="{F6CB893C-B77A-4034-B48B-C4537D2F9035}" srcOrd="4" destOrd="0" presId="urn:microsoft.com/office/officeart/2005/8/layout/vList2"/>
    <dgm:cxn modelId="{C90DBCB3-0A85-4BE3-9C02-0351BE03F43F}" type="presParOf" srcId="{7D99FA4A-EFD0-478D-8EF4-03F85A7C0F90}" destId="{EEA53659-326B-409C-B09D-49E6C84B4ACD}" srcOrd="5" destOrd="0" presId="urn:microsoft.com/office/officeart/2005/8/layout/vList2"/>
    <dgm:cxn modelId="{794C4378-963E-4456-B03B-76865A09AFE1}" type="presParOf" srcId="{7D99FA4A-EFD0-478D-8EF4-03F85A7C0F90}" destId="{FD8CFF26-776F-45E7-82DC-F901FA9121F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EA8123-DDF8-4136-9705-2ABF12FDE76C}" type="doc">
      <dgm:prSet loTypeId="urn:microsoft.com/office/officeart/2005/8/layout/default" loCatId="list" qsTypeId="urn:microsoft.com/office/officeart/2005/8/quickstyle/simple4" qsCatId="simple" csTypeId="urn:microsoft.com/office/officeart/2005/8/colors/colorful2" csCatId="colorful"/>
      <dgm:spPr/>
      <dgm:t>
        <a:bodyPr/>
        <a:lstStyle/>
        <a:p>
          <a:endParaRPr lang="en-US"/>
        </a:p>
      </dgm:t>
    </dgm:pt>
    <dgm:pt modelId="{E85C3ED5-06EB-4F7D-A202-4996070FB5E6}">
      <dgm:prSet/>
      <dgm:spPr/>
      <dgm:t>
        <a:bodyPr/>
        <a:lstStyle/>
        <a:p>
          <a:r>
            <a:rPr lang="es-AR"/>
            <a:t>Algunas de las técnicas utilizadas en las encuestas, implican un procedimiento de cinco etapas:</a:t>
          </a:r>
          <a:endParaRPr lang="en-US"/>
        </a:p>
      </dgm:t>
    </dgm:pt>
    <dgm:pt modelId="{23AC76B7-8E63-4C02-8F3F-25A0E2C0DFA7}" type="parTrans" cxnId="{81E51D00-5859-4B5E-8285-CC2B71957C7E}">
      <dgm:prSet/>
      <dgm:spPr/>
      <dgm:t>
        <a:bodyPr/>
        <a:lstStyle/>
        <a:p>
          <a:endParaRPr lang="en-US"/>
        </a:p>
      </dgm:t>
    </dgm:pt>
    <dgm:pt modelId="{20B89BB8-576D-4E3A-A2DB-AC7A7DCC1B1D}" type="sibTrans" cxnId="{81E51D00-5859-4B5E-8285-CC2B71957C7E}">
      <dgm:prSet/>
      <dgm:spPr/>
      <dgm:t>
        <a:bodyPr/>
        <a:lstStyle/>
        <a:p>
          <a:endParaRPr lang="en-US"/>
        </a:p>
      </dgm:t>
    </dgm:pt>
    <dgm:pt modelId="{EFDE12AD-8BAE-40E4-9CE6-58853B68C50D}">
      <dgm:prSet/>
      <dgm:spPr/>
      <dgm:t>
        <a:bodyPr/>
        <a:lstStyle/>
        <a:p>
          <a:r>
            <a:rPr lang="es-AR"/>
            <a:t>Definir el problema</a:t>
          </a:r>
          <a:endParaRPr lang="en-US"/>
        </a:p>
      </dgm:t>
    </dgm:pt>
    <dgm:pt modelId="{54A2EFB6-A76B-4129-A550-BA52B60D127E}" type="parTrans" cxnId="{1496CF6F-63FA-438E-B166-3E6D140701D9}">
      <dgm:prSet/>
      <dgm:spPr/>
      <dgm:t>
        <a:bodyPr/>
        <a:lstStyle/>
        <a:p>
          <a:endParaRPr lang="en-US"/>
        </a:p>
      </dgm:t>
    </dgm:pt>
    <dgm:pt modelId="{452FB666-DBAD-467C-9DFE-4BA609AE6AE0}" type="sibTrans" cxnId="{1496CF6F-63FA-438E-B166-3E6D140701D9}">
      <dgm:prSet/>
      <dgm:spPr/>
      <dgm:t>
        <a:bodyPr/>
        <a:lstStyle/>
        <a:p>
          <a:endParaRPr lang="en-US"/>
        </a:p>
      </dgm:t>
    </dgm:pt>
    <dgm:pt modelId="{4B1BF7F8-6FE9-4944-8AAD-BF72C523C254}">
      <dgm:prSet/>
      <dgm:spPr/>
      <dgm:t>
        <a:bodyPr/>
        <a:lstStyle/>
        <a:p>
          <a:r>
            <a:rPr lang="es-AR"/>
            <a:t>Decidir sobre la naturaleza del cuestionario o del mecanismo de la medición</a:t>
          </a:r>
          <a:endParaRPr lang="en-US"/>
        </a:p>
      </dgm:t>
    </dgm:pt>
    <dgm:pt modelId="{03DCE32F-EC61-4DE0-A9C3-10CCFE082A9B}" type="parTrans" cxnId="{AD226719-C448-4147-89DA-99B7B20F5D76}">
      <dgm:prSet/>
      <dgm:spPr/>
      <dgm:t>
        <a:bodyPr/>
        <a:lstStyle/>
        <a:p>
          <a:endParaRPr lang="en-US"/>
        </a:p>
      </dgm:t>
    </dgm:pt>
    <dgm:pt modelId="{52E39113-2D76-4409-A639-A40B65855831}" type="sibTrans" cxnId="{AD226719-C448-4147-89DA-99B7B20F5D76}">
      <dgm:prSet/>
      <dgm:spPr/>
      <dgm:t>
        <a:bodyPr/>
        <a:lstStyle/>
        <a:p>
          <a:endParaRPr lang="en-US"/>
        </a:p>
      </dgm:t>
    </dgm:pt>
    <dgm:pt modelId="{107589BB-6693-4C98-81F5-D638EDE61794}">
      <dgm:prSet/>
      <dgm:spPr/>
      <dgm:t>
        <a:bodyPr/>
        <a:lstStyle/>
        <a:p>
          <a:r>
            <a:rPr lang="es-AR"/>
            <a:t>Seleccionar el procedimiento de muestreo</a:t>
          </a:r>
          <a:endParaRPr lang="en-US"/>
        </a:p>
      </dgm:t>
    </dgm:pt>
    <dgm:pt modelId="{8FD859F3-17BE-4F85-9232-84E823BCF113}" type="parTrans" cxnId="{747ED523-2E98-43D3-9F84-B1E0A01EDA48}">
      <dgm:prSet/>
      <dgm:spPr/>
      <dgm:t>
        <a:bodyPr/>
        <a:lstStyle/>
        <a:p>
          <a:endParaRPr lang="en-US"/>
        </a:p>
      </dgm:t>
    </dgm:pt>
    <dgm:pt modelId="{66FD8A6A-8083-4A5D-9CF5-8930B8E2BA4E}" type="sibTrans" cxnId="{747ED523-2E98-43D3-9F84-B1E0A01EDA48}">
      <dgm:prSet/>
      <dgm:spPr/>
      <dgm:t>
        <a:bodyPr/>
        <a:lstStyle/>
        <a:p>
          <a:endParaRPr lang="en-US"/>
        </a:p>
      </dgm:t>
    </dgm:pt>
    <dgm:pt modelId="{55AF32A8-5AE2-404D-8329-5293FB5EA7BD}">
      <dgm:prSet/>
      <dgm:spPr/>
      <dgm:t>
        <a:bodyPr/>
        <a:lstStyle/>
        <a:p>
          <a:r>
            <a:rPr lang="es-AR"/>
            <a:t>Elegir el tamaño de la muestra</a:t>
          </a:r>
          <a:endParaRPr lang="en-US"/>
        </a:p>
      </dgm:t>
    </dgm:pt>
    <dgm:pt modelId="{605BC183-7663-4567-A98E-E9AEBB902593}" type="parTrans" cxnId="{6DAE7D23-727E-4FE7-A614-9889B43748B0}">
      <dgm:prSet/>
      <dgm:spPr/>
      <dgm:t>
        <a:bodyPr/>
        <a:lstStyle/>
        <a:p>
          <a:endParaRPr lang="en-US"/>
        </a:p>
      </dgm:t>
    </dgm:pt>
    <dgm:pt modelId="{B04E7E53-6BFB-47BD-A7AA-C03E39A4E524}" type="sibTrans" cxnId="{6DAE7D23-727E-4FE7-A614-9889B43748B0}">
      <dgm:prSet/>
      <dgm:spPr/>
      <dgm:t>
        <a:bodyPr/>
        <a:lstStyle/>
        <a:p>
          <a:endParaRPr lang="en-US"/>
        </a:p>
      </dgm:t>
    </dgm:pt>
    <dgm:pt modelId="{B6A9067F-E644-40A3-9995-626483804A92}">
      <dgm:prSet/>
      <dgm:spPr/>
      <dgm:t>
        <a:bodyPr/>
        <a:lstStyle/>
        <a:p>
          <a:r>
            <a:rPr lang="es-AR"/>
            <a:t>Seleccionar el método mediante el cual se administrará la encuesta</a:t>
          </a:r>
          <a:endParaRPr lang="en-US"/>
        </a:p>
      </dgm:t>
    </dgm:pt>
    <dgm:pt modelId="{78924B44-8431-49E1-B729-46878D3D6271}" type="parTrans" cxnId="{5EAAD628-BC2D-4A35-B0AB-3441E4810446}">
      <dgm:prSet/>
      <dgm:spPr/>
      <dgm:t>
        <a:bodyPr/>
        <a:lstStyle/>
        <a:p>
          <a:endParaRPr lang="en-US"/>
        </a:p>
      </dgm:t>
    </dgm:pt>
    <dgm:pt modelId="{1D30A142-9C3E-4C39-946E-D59129D6A46B}" type="sibTrans" cxnId="{5EAAD628-BC2D-4A35-B0AB-3441E4810446}">
      <dgm:prSet/>
      <dgm:spPr/>
      <dgm:t>
        <a:bodyPr/>
        <a:lstStyle/>
        <a:p>
          <a:endParaRPr lang="en-US"/>
        </a:p>
      </dgm:t>
    </dgm:pt>
    <dgm:pt modelId="{32320B16-8437-4F3F-804F-81894703ABC5}" type="pres">
      <dgm:prSet presAssocID="{70EA8123-DDF8-4136-9705-2ABF12FDE76C}" presName="diagram" presStyleCnt="0">
        <dgm:presLayoutVars>
          <dgm:dir/>
          <dgm:resizeHandles val="exact"/>
        </dgm:presLayoutVars>
      </dgm:prSet>
      <dgm:spPr/>
    </dgm:pt>
    <dgm:pt modelId="{5A09B249-9B5A-4E20-A9BB-D98590C78880}" type="pres">
      <dgm:prSet presAssocID="{E85C3ED5-06EB-4F7D-A202-4996070FB5E6}" presName="node" presStyleLbl="node1" presStyleIdx="0" presStyleCnt="6">
        <dgm:presLayoutVars>
          <dgm:bulletEnabled val="1"/>
        </dgm:presLayoutVars>
      </dgm:prSet>
      <dgm:spPr/>
    </dgm:pt>
    <dgm:pt modelId="{E5F47BDA-720E-42DF-A9CC-8B1E9874EC25}" type="pres">
      <dgm:prSet presAssocID="{20B89BB8-576D-4E3A-A2DB-AC7A7DCC1B1D}" presName="sibTrans" presStyleCnt="0"/>
      <dgm:spPr/>
    </dgm:pt>
    <dgm:pt modelId="{2E1EAE67-66CF-4E08-9BA9-8735BCC6F28E}" type="pres">
      <dgm:prSet presAssocID="{EFDE12AD-8BAE-40E4-9CE6-58853B68C50D}" presName="node" presStyleLbl="node1" presStyleIdx="1" presStyleCnt="6">
        <dgm:presLayoutVars>
          <dgm:bulletEnabled val="1"/>
        </dgm:presLayoutVars>
      </dgm:prSet>
      <dgm:spPr/>
    </dgm:pt>
    <dgm:pt modelId="{A3371971-6E65-44F8-85A2-2C73AA17192A}" type="pres">
      <dgm:prSet presAssocID="{452FB666-DBAD-467C-9DFE-4BA609AE6AE0}" presName="sibTrans" presStyleCnt="0"/>
      <dgm:spPr/>
    </dgm:pt>
    <dgm:pt modelId="{3AD1BB0D-44BE-4599-AB1D-AAD5ADADFA68}" type="pres">
      <dgm:prSet presAssocID="{4B1BF7F8-6FE9-4944-8AAD-BF72C523C254}" presName="node" presStyleLbl="node1" presStyleIdx="2" presStyleCnt="6">
        <dgm:presLayoutVars>
          <dgm:bulletEnabled val="1"/>
        </dgm:presLayoutVars>
      </dgm:prSet>
      <dgm:spPr/>
    </dgm:pt>
    <dgm:pt modelId="{E7FEEA78-3570-4109-A5C0-471E4AC8F535}" type="pres">
      <dgm:prSet presAssocID="{52E39113-2D76-4409-A639-A40B65855831}" presName="sibTrans" presStyleCnt="0"/>
      <dgm:spPr/>
    </dgm:pt>
    <dgm:pt modelId="{B8B573DE-F44B-4BC4-A032-3D170C2E3782}" type="pres">
      <dgm:prSet presAssocID="{107589BB-6693-4C98-81F5-D638EDE61794}" presName="node" presStyleLbl="node1" presStyleIdx="3" presStyleCnt="6">
        <dgm:presLayoutVars>
          <dgm:bulletEnabled val="1"/>
        </dgm:presLayoutVars>
      </dgm:prSet>
      <dgm:spPr/>
    </dgm:pt>
    <dgm:pt modelId="{30D2F5E1-948D-4C0B-BE3C-C73A37F80462}" type="pres">
      <dgm:prSet presAssocID="{66FD8A6A-8083-4A5D-9CF5-8930B8E2BA4E}" presName="sibTrans" presStyleCnt="0"/>
      <dgm:spPr/>
    </dgm:pt>
    <dgm:pt modelId="{2D99B8DC-63B0-44A4-ADDB-7EED4E40CAAD}" type="pres">
      <dgm:prSet presAssocID="{55AF32A8-5AE2-404D-8329-5293FB5EA7BD}" presName="node" presStyleLbl="node1" presStyleIdx="4" presStyleCnt="6">
        <dgm:presLayoutVars>
          <dgm:bulletEnabled val="1"/>
        </dgm:presLayoutVars>
      </dgm:prSet>
      <dgm:spPr/>
    </dgm:pt>
    <dgm:pt modelId="{122CBF3A-CE3C-4042-A459-2472916FCD5A}" type="pres">
      <dgm:prSet presAssocID="{B04E7E53-6BFB-47BD-A7AA-C03E39A4E524}" presName="sibTrans" presStyleCnt="0"/>
      <dgm:spPr/>
    </dgm:pt>
    <dgm:pt modelId="{DCA86897-2B8C-4993-ADB6-A3D2E7A25E25}" type="pres">
      <dgm:prSet presAssocID="{B6A9067F-E644-40A3-9995-626483804A92}" presName="node" presStyleLbl="node1" presStyleIdx="5" presStyleCnt="6">
        <dgm:presLayoutVars>
          <dgm:bulletEnabled val="1"/>
        </dgm:presLayoutVars>
      </dgm:prSet>
      <dgm:spPr/>
    </dgm:pt>
  </dgm:ptLst>
  <dgm:cxnLst>
    <dgm:cxn modelId="{81E51D00-5859-4B5E-8285-CC2B71957C7E}" srcId="{70EA8123-DDF8-4136-9705-2ABF12FDE76C}" destId="{E85C3ED5-06EB-4F7D-A202-4996070FB5E6}" srcOrd="0" destOrd="0" parTransId="{23AC76B7-8E63-4C02-8F3F-25A0E2C0DFA7}" sibTransId="{20B89BB8-576D-4E3A-A2DB-AC7A7DCC1B1D}"/>
    <dgm:cxn modelId="{AD226719-C448-4147-89DA-99B7B20F5D76}" srcId="{70EA8123-DDF8-4136-9705-2ABF12FDE76C}" destId="{4B1BF7F8-6FE9-4944-8AAD-BF72C523C254}" srcOrd="2" destOrd="0" parTransId="{03DCE32F-EC61-4DE0-A9C3-10CCFE082A9B}" sibTransId="{52E39113-2D76-4409-A639-A40B65855831}"/>
    <dgm:cxn modelId="{2287B51A-2D23-4D66-8C6C-E10453A77B1B}" type="presOf" srcId="{4B1BF7F8-6FE9-4944-8AAD-BF72C523C254}" destId="{3AD1BB0D-44BE-4599-AB1D-AAD5ADADFA68}" srcOrd="0" destOrd="0" presId="urn:microsoft.com/office/officeart/2005/8/layout/default"/>
    <dgm:cxn modelId="{E8CB0D1F-4545-4541-8A31-691D3902E7AE}" type="presOf" srcId="{EFDE12AD-8BAE-40E4-9CE6-58853B68C50D}" destId="{2E1EAE67-66CF-4E08-9BA9-8735BCC6F28E}" srcOrd="0" destOrd="0" presId="urn:microsoft.com/office/officeart/2005/8/layout/default"/>
    <dgm:cxn modelId="{6DAE7D23-727E-4FE7-A614-9889B43748B0}" srcId="{70EA8123-DDF8-4136-9705-2ABF12FDE76C}" destId="{55AF32A8-5AE2-404D-8329-5293FB5EA7BD}" srcOrd="4" destOrd="0" parTransId="{605BC183-7663-4567-A98E-E9AEBB902593}" sibTransId="{B04E7E53-6BFB-47BD-A7AA-C03E39A4E524}"/>
    <dgm:cxn modelId="{747ED523-2E98-43D3-9F84-B1E0A01EDA48}" srcId="{70EA8123-DDF8-4136-9705-2ABF12FDE76C}" destId="{107589BB-6693-4C98-81F5-D638EDE61794}" srcOrd="3" destOrd="0" parTransId="{8FD859F3-17BE-4F85-9232-84E823BCF113}" sibTransId="{66FD8A6A-8083-4A5D-9CF5-8930B8E2BA4E}"/>
    <dgm:cxn modelId="{CE308125-7B6F-42EA-8D6A-79634531BD17}" type="presOf" srcId="{107589BB-6693-4C98-81F5-D638EDE61794}" destId="{B8B573DE-F44B-4BC4-A032-3D170C2E3782}" srcOrd="0" destOrd="0" presId="urn:microsoft.com/office/officeart/2005/8/layout/default"/>
    <dgm:cxn modelId="{5EAAD628-BC2D-4A35-B0AB-3441E4810446}" srcId="{70EA8123-DDF8-4136-9705-2ABF12FDE76C}" destId="{B6A9067F-E644-40A3-9995-626483804A92}" srcOrd="5" destOrd="0" parTransId="{78924B44-8431-49E1-B729-46878D3D6271}" sibTransId="{1D30A142-9C3E-4C39-946E-D59129D6A46B}"/>
    <dgm:cxn modelId="{D910C663-0B98-4D3C-92DD-06B5891F1B28}" type="presOf" srcId="{70EA8123-DDF8-4136-9705-2ABF12FDE76C}" destId="{32320B16-8437-4F3F-804F-81894703ABC5}" srcOrd="0" destOrd="0" presId="urn:microsoft.com/office/officeart/2005/8/layout/default"/>
    <dgm:cxn modelId="{1496CF6F-63FA-438E-B166-3E6D140701D9}" srcId="{70EA8123-DDF8-4136-9705-2ABF12FDE76C}" destId="{EFDE12AD-8BAE-40E4-9CE6-58853B68C50D}" srcOrd="1" destOrd="0" parTransId="{54A2EFB6-A76B-4129-A550-BA52B60D127E}" sibTransId="{452FB666-DBAD-467C-9DFE-4BA609AE6AE0}"/>
    <dgm:cxn modelId="{C4C411C0-2FEC-4A11-82AE-41E952480342}" type="presOf" srcId="{55AF32A8-5AE2-404D-8329-5293FB5EA7BD}" destId="{2D99B8DC-63B0-44A4-ADDB-7EED4E40CAAD}" srcOrd="0" destOrd="0" presId="urn:microsoft.com/office/officeart/2005/8/layout/default"/>
    <dgm:cxn modelId="{3814F4C6-F1C0-4FF8-A3D9-F156CD013A1E}" type="presOf" srcId="{B6A9067F-E644-40A3-9995-626483804A92}" destId="{DCA86897-2B8C-4993-ADB6-A3D2E7A25E25}" srcOrd="0" destOrd="0" presId="urn:microsoft.com/office/officeart/2005/8/layout/default"/>
    <dgm:cxn modelId="{9773A0D9-821B-4EAB-B93D-402D51497C2F}" type="presOf" srcId="{E85C3ED5-06EB-4F7D-A202-4996070FB5E6}" destId="{5A09B249-9B5A-4E20-A9BB-D98590C78880}" srcOrd="0" destOrd="0" presId="urn:microsoft.com/office/officeart/2005/8/layout/default"/>
    <dgm:cxn modelId="{F305EF07-273D-4F4E-87B2-C746BD5326AA}" type="presParOf" srcId="{32320B16-8437-4F3F-804F-81894703ABC5}" destId="{5A09B249-9B5A-4E20-A9BB-D98590C78880}" srcOrd="0" destOrd="0" presId="urn:microsoft.com/office/officeart/2005/8/layout/default"/>
    <dgm:cxn modelId="{9DA44B5A-F47A-42F9-9BB0-32B7B62C3D12}" type="presParOf" srcId="{32320B16-8437-4F3F-804F-81894703ABC5}" destId="{E5F47BDA-720E-42DF-A9CC-8B1E9874EC25}" srcOrd="1" destOrd="0" presId="urn:microsoft.com/office/officeart/2005/8/layout/default"/>
    <dgm:cxn modelId="{85229173-10EB-495C-B379-CB23663F886F}" type="presParOf" srcId="{32320B16-8437-4F3F-804F-81894703ABC5}" destId="{2E1EAE67-66CF-4E08-9BA9-8735BCC6F28E}" srcOrd="2" destOrd="0" presId="urn:microsoft.com/office/officeart/2005/8/layout/default"/>
    <dgm:cxn modelId="{FCCA3779-98CD-46C2-B70D-03B8CF10C3B1}" type="presParOf" srcId="{32320B16-8437-4F3F-804F-81894703ABC5}" destId="{A3371971-6E65-44F8-85A2-2C73AA17192A}" srcOrd="3" destOrd="0" presId="urn:microsoft.com/office/officeart/2005/8/layout/default"/>
    <dgm:cxn modelId="{F5197AA6-6BD3-4B88-AB6D-0A33C0765D1E}" type="presParOf" srcId="{32320B16-8437-4F3F-804F-81894703ABC5}" destId="{3AD1BB0D-44BE-4599-AB1D-AAD5ADADFA68}" srcOrd="4" destOrd="0" presId="urn:microsoft.com/office/officeart/2005/8/layout/default"/>
    <dgm:cxn modelId="{7372C0CD-1E1F-4E09-A473-03E51A254661}" type="presParOf" srcId="{32320B16-8437-4F3F-804F-81894703ABC5}" destId="{E7FEEA78-3570-4109-A5C0-471E4AC8F535}" srcOrd="5" destOrd="0" presId="urn:microsoft.com/office/officeart/2005/8/layout/default"/>
    <dgm:cxn modelId="{D68B4805-C3C7-47C1-89F6-C8E9AE1E5B27}" type="presParOf" srcId="{32320B16-8437-4F3F-804F-81894703ABC5}" destId="{B8B573DE-F44B-4BC4-A032-3D170C2E3782}" srcOrd="6" destOrd="0" presId="urn:microsoft.com/office/officeart/2005/8/layout/default"/>
    <dgm:cxn modelId="{36CFA19F-B286-47B5-8FCD-AEBEAFEF1226}" type="presParOf" srcId="{32320B16-8437-4F3F-804F-81894703ABC5}" destId="{30D2F5E1-948D-4C0B-BE3C-C73A37F80462}" srcOrd="7" destOrd="0" presId="urn:microsoft.com/office/officeart/2005/8/layout/default"/>
    <dgm:cxn modelId="{EC349CC7-B2DF-47D1-B6ED-CAA0AD2625D8}" type="presParOf" srcId="{32320B16-8437-4F3F-804F-81894703ABC5}" destId="{2D99B8DC-63B0-44A4-ADDB-7EED4E40CAAD}" srcOrd="8" destOrd="0" presId="urn:microsoft.com/office/officeart/2005/8/layout/default"/>
    <dgm:cxn modelId="{17D3F5A8-2E54-40F5-A4D3-98D7D1CCF347}" type="presParOf" srcId="{32320B16-8437-4F3F-804F-81894703ABC5}" destId="{122CBF3A-CE3C-4042-A459-2472916FCD5A}" srcOrd="9" destOrd="0" presId="urn:microsoft.com/office/officeart/2005/8/layout/default"/>
    <dgm:cxn modelId="{FAA57B63-79DF-4D1B-ABFA-FFE2A12D9EC1}" type="presParOf" srcId="{32320B16-8437-4F3F-804F-81894703ABC5}" destId="{DCA86897-2B8C-4993-ADB6-A3D2E7A25E2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7C582AC-71A1-4A9B-A38E-37906AEC435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FB7D2FB-7676-4963-ABA8-36A42BA2F52E}">
      <dgm:prSet/>
      <dgm:spPr/>
      <dgm:t>
        <a:bodyPr/>
        <a:lstStyle/>
        <a:p>
          <a:r>
            <a:rPr lang="es-AR"/>
            <a:t>Los beneficios y costos de un mercado perfecto (por ejemplo una tubería que el mercado confiere una estrecha aproximación a un valor social)</a:t>
          </a:r>
          <a:endParaRPr lang="en-US"/>
        </a:p>
      </dgm:t>
    </dgm:pt>
    <dgm:pt modelId="{27B4CE9F-1A58-45CE-92BF-24A8536D39CB}" type="parTrans" cxnId="{E5EEBB74-7223-45FB-B46C-509F0150AB24}">
      <dgm:prSet/>
      <dgm:spPr/>
      <dgm:t>
        <a:bodyPr/>
        <a:lstStyle/>
        <a:p>
          <a:endParaRPr lang="en-US"/>
        </a:p>
      </dgm:t>
    </dgm:pt>
    <dgm:pt modelId="{95EE5351-FC17-402A-B80F-EFCFAA7FA394}" type="sibTrans" cxnId="{E5EEBB74-7223-45FB-B46C-509F0150AB24}">
      <dgm:prSet/>
      <dgm:spPr/>
      <dgm:t>
        <a:bodyPr/>
        <a:lstStyle/>
        <a:p>
          <a:endParaRPr lang="en-US"/>
        </a:p>
      </dgm:t>
    </dgm:pt>
    <dgm:pt modelId="{F653F794-A065-449F-A806-F1D73FFE717F}">
      <dgm:prSet/>
      <dgm:spPr/>
      <dgm:t>
        <a:bodyPr/>
        <a:lstStyle/>
        <a:p>
          <a:r>
            <a:rPr lang="es-AR"/>
            <a:t>Los beneficios y costos de un mercado imperfecto (precios subsidiados de cosechas, electricidad, agua)</a:t>
          </a:r>
          <a:endParaRPr lang="en-US"/>
        </a:p>
      </dgm:t>
    </dgm:pt>
    <dgm:pt modelId="{FFDA1701-6657-43CD-A188-B58ADA3A6CD9}" type="parTrans" cxnId="{CC1D9F9C-F718-46D5-A462-822B83109E38}">
      <dgm:prSet/>
      <dgm:spPr/>
      <dgm:t>
        <a:bodyPr/>
        <a:lstStyle/>
        <a:p>
          <a:endParaRPr lang="en-US"/>
        </a:p>
      </dgm:t>
    </dgm:pt>
    <dgm:pt modelId="{960D1B8E-2754-42A5-94E5-065BB62C6F00}" type="sibTrans" cxnId="{CC1D9F9C-F718-46D5-A462-822B83109E38}">
      <dgm:prSet/>
      <dgm:spPr/>
      <dgm:t>
        <a:bodyPr/>
        <a:lstStyle/>
        <a:p>
          <a:endParaRPr lang="en-US"/>
        </a:p>
      </dgm:t>
    </dgm:pt>
    <dgm:pt modelId="{578E669A-4E79-4F5D-B09C-1FAE22E4C917}">
      <dgm:prSet/>
      <dgm:spPr/>
      <dgm:t>
        <a:bodyPr/>
        <a:lstStyle/>
        <a:p>
          <a:r>
            <a:rPr lang="es-AR"/>
            <a:t>Los beneficios y costos no cuantificables directamente (no tienen precio en el mercado pero se les puede dar un valor)</a:t>
          </a:r>
          <a:endParaRPr lang="en-US"/>
        </a:p>
      </dgm:t>
    </dgm:pt>
    <dgm:pt modelId="{D817CD82-764C-4A8B-8B9D-F91E03CD493A}" type="parTrans" cxnId="{4B628FFC-F1A4-4205-8E37-8DBBE4253BA9}">
      <dgm:prSet/>
      <dgm:spPr/>
      <dgm:t>
        <a:bodyPr/>
        <a:lstStyle/>
        <a:p>
          <a:endParaRPr lang="en-US"/>
        </a:p>
      </dgm:t>
    </dgm:pt>
    <dgm:pt modelId="{CF2E1034-A3DB-4387-B0CA-388BC08B2B3C}" type="sibTrans" cxnId="{4B628FFC-F1A4-4205-8E37-8DBBE4253BA9}">
      <dgm:prSet/>
      <dgm:spPr/>
      <dgm:t>
        <a:bodyPr/>
        <a:lstStyle/>
        <a:p>
          <a:endParaRPr lang="en-US"/>
        </a:p>
      </dgm:t>
    </dgm:pt>
    <dgm:pt modelId="{5E5153F5-AE10-4482-87D2-8ED348A84545}">
      <dgm:prSet/>
      <dgm:spPr/>
      <dgm:t>
        <a:bodyPr/>
        <a:lstStyle/>
        <a:p>
          <a:r>
            <a:rPr lang="es-AR"/>
            <a:t>Los beneficios y costos no cuantificables (como la belleza escénica y el valor de existencia)</a:t>
          </a:r>
          <a:endParaRPr lang="en-US"/>
        </a:p>
      </dgm:t>
    </dgm:pt>
    <dgm:pt modelId="{23BD3D8E-6F7E-4B27-8F73-C7C7DA357AAB}" type="parTrans" cxnId="{232746D3-24EE-4224-8311-6289AA4C116F}">
      <dgm:prSet/>
      <dgm:spPr/>
      <dgm:t>
        <a:bodyPr/>
        <a:lstStyle/>
        <a:p>
          <a:endParaRPr lang="en-US"/>
        </a:p>
      </dgm:t>
    </dgm:pt>
    <dgm:pt modelId="{1BC08BD7-9DAC-4B8C-A554-261B96D972E2}" type="sibTrans" cxnId="{232746D3-24EE-4224-8311-6289AA4C116F}">
      <dgm:prSet/>
      <dgm:spPr/>
      <dgm:t>
        <a:bodyPr/>
        <a:lstStyle/>
        <a:p>
          <a:endParaRPr lang="en-US"/>
        </a:p>
      </dgm:t>
    </dgm:pt>
    <dgm:pt modelId="{116540F5-AB20-489D-87F0-5AE33D6B0733}" type="pres">
      <dgm:prSet presAssocID="{E7C582AC-71A1-4A9B-A38E-37906AEC435B}" presName="root" presStyleCnt="0">
        <dgm:presLayoutVars>
          <dgm:dir/>
          <dgm:resizeHandles val="exact"/>
        </dgm:presLayoutVars>
      </dgm:prSet>
      <dgm:spPr/>
    </dgm:pt>
    <dgm:pt modelId="{EBA3EC53-50F1-4A30-B27A-F423D6CD3F0B}" type="pres">
      <dgm:prSet presAssocID="{9FB7D2FB-7676-4963-ABA8-36A42BA2F52E}" presName="compNode" presStyleCnt="0"/>
      <dgm:spPr/>
    </dgm:pt>
    <dgm:pt modelId="{FEB4C86B-96B2-4680-B8EC-7B82FD5FEA53}" type="pres">
      <dgm:prSet presAssocID="{9FB7D2FB-7676-4963-ABA8-36A42BA2F52E}" presName="bgRect" presStyleLbl="bgShp" presStyleIdx="0" presStyleCnt="4"/>
      <dgm:spPr/>
    </dgm:pt>
    <dgm:pt modelId="{6711E13D-1ABC-4E50-A2BF-511D120FBD7D}" type="pres">
      <dgm:prSet presAssocID="{9FB7D2FB-7676-4963-ABA8-36A42BA2F52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CBDBE1AE-C675-4419-AA5D-91BAD01F1541}" type="pres">
      <dgm:prSet presAssocID="{9FB7D2FB-7676-4963-ABA8-36A42BA2F52E}" presName="spaceRect" presStyleCnt="0"/>
      <dgm:spPr/>
    </dgm:pt>
    <dgm:pt modelId="{0420D9C6-ABBF-4FD5-B485-B3E831274E45}" type="pres">
      <dgm:prSet presAssocID="{9FB7D2FB-7676-4963-ABA8-36A42BA2F52E}" presName="parTx" presStyleLbl="revTx" presStyleIdx="0" presStyleCnt="4">
        <dgm:presLayoutVars>
          <dgm:chMax val="0"/>
          <dgm:chPref val="0"/>
        </dgm:presLayoutVars>
      </dgm:prSet>
      <dgm:spPr/>
    </dgm:pt>
    <dgm:pt modelId="{0C3090B5-A749-43EA-B407-789F49FC7972}" type="pres">
      <dgm:prSet presAssocID="{95EE5351-FC17-402A-B80F-EFCFAA7FA394}" presName="sibTrans" presStyleCnt="0"/>
      <dgm:spPr/>
    </dgm:pt>
    <dgm:pt modelId="{80257673-A7D7-489C-A5DB-1FE757E8F208}" type="pres">
      <dgm:prSet presAssocID="{F653F794-A065-449F-A806-F1D73FFE717F}" presName="compNode" presStyleCnt="0"/>
      <dgm:spPr/>
    </dgm:pt>
    <dgm:pt modelId="{23D4D5E7-241B-44AA-BDD5-2CE119F50777}" type="pres">
      <dgm:prSet presAssocID="{F653F794-A065-449F-A806-F1D73FFE717F}" presName="bgRect" presStyleLbl="bgShp" presStyleIdx="1" presStyleCnt="4"/>
      <dgm:spPr/>
    </dgm:pt>
    <dgm:pt modelId="{52332515-FB20-4E19-892B-7D623BD8CC04}" type="pres">
      <dgm:prSet presAssocID="{F653F794-A065-449F-A806-F1D73FFE717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arm scene"/>
        </a:ext>
      </dgm:extLst>
    </dgm:pt>
    <dgm:pt modelId="{65470E9B-677D-4DA3-A972-681256CAC269}" type="pres">
      <dgm:prSet presAssocID="{F653F794-A065-449F-A806-F1D73FFE717F}" presName="spaceRect" presStyleCnt="0"/>
      <dgm:spPr/>
    </dgm:pt>
    <dgm:pt modelId="{198A6578-ECC7-4E57-84B8-0F9A527917C3}" type="pres">
      <dgm:prSet presAssocID="{F653F794-A065-449F-A806-F1D73FFE717F}" presName="parTx" presStyleLbl="revTx" presStyleIdx="1" presStyleCnt="4">
        <dgm:presLayoutVars>
          <dgm:chMax val="0"/>
          <dgm:chPref val="0"/>
        </dgm:presLayoutVars>
      </dgm:prSet>
      <dgm:spPr/>
    </dgm:pt>
    <dgm:pt modelId="{408C9982-FDE0-4D2A-9F4E-99CCACFFA758}" type="pres">
      <dgm:prSet presAssocID="{960D1B8E-2754-42A5-94E5-065BB62C6F00}" presName="sibTrans" presStyleCnt="0"/>
      <dgm:spPr/>
    </dgm:pt>
    <dgm:pt modelId="{34D1F821-8BE5-460C-A096-B8F61F7D9F15}" type="pres">
      <dgm:prSet presAssocID="{578E669A-4E79-4F5D-B09C-1FAE22E4C917}" presName="compNode" presStyleCnt="0"/>
      <dgm:spPr/>
    </dgm:pt>
    <dgm:pt modelId="{C94DBA21-8E30-47CB-8769-B26366CED73E}" type="pres">
      <dgm:prSet presAssocID="{578E669A-4E79-4F5D-B09C-1FAE22E4C917}" presName="bgRect" presStyleLbl="bgShp" presStyleIdx="2" presStyleCnt="4"/>
      <dgm:spPr/>
    </dgm:pt>
    <dgm:pt modelId="{81441F75-F92B-444E-85C7-3D9DC79CE1A0}" type="pres">
      <dgm:prSet presAssocID="{578E669A-4E79-4F5D-B09C-1FAE22E4C91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BD1BD2EC-181B-493A-8E3E-7C3648A4088D}" type="pres">
      <dgm:prSet presAssocID="{578E669A-4E79-4F5D-B09C-1FAE22E4C917}" presName="spaceRect" presStyleCnt="0"/>
      <dgm:spPr/>
    </dgm:pt>
    <dgm:pt modelId="{889E21AA-937C-4B5E-B801-E35352052EDC}" type="pres">
      <dgm:prSet presAssocID="{578E669A-4E79-4F5D-B09C-1FAE22E4C917}" presName="parTx" presStyleLbl="revTx" presStyleIdx="2" presStyleCnt="4">
        <dgm:presLayoutVars>
          <dgm:chMax val="0"/>
          <dgm:chPref val="0"/>
        </dgm:presLayoutVars>
      </dgm:prSet>
      <dgm:spPr/>
    </dgm:pt>
    <dgm:pt modelId="{EA4EF081-A9D5-4F3A-844A-903682C6CF37}" type="pres">
      <dgm:prSet presAssocID="{CF2E1034-A3DB-4387-B0CA-388BC08B2B3C}" presName="sibTrans" presStyleCnt="0"/>
      <dgm:spPr/>
    </dgm:pt>
    <dgm:pt modelId="{EC92909E-4C65-4C44-BFB9-989933F088CA}" type="pres">
      <dgm:prSet presAssocID="{5E5153F5-AE10-4482-87D2-8ED348A84545}" presName="compNode" presStyleCnt="0"/>
      <dgm:spPr/>
    </dgm:pt>
    <dgm:pt modelId="{B69DF1E2-96DF-42F8-81E5-BB3F92C55975}" type="pres">
      <dgm:prSet presAssocID="{5E5153F5-AE10-4482-87D2-8ED348A84545}" presName="bgRect" presStyleLbl="bgShp" presStyleIdx="3" presStyleCnt="4"/>
      <dgm:spPr/>
    </dgm:pt>
    <dgm:pt modelId="{128ACBA3-1AEC-46A5-9347-72B8CE8F3798}" type="pres">
      <dgm:prSet presAssocID="{5E5153F5-AE10-4482-87D2-8ED348A8454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ins"/>
        </a:ext>
      </dgm:extLst>
    </dgm:pt>
    <dgm:pt modelId="{631AB5CE-2058-4B0B-AC72-B1963FC4D39D}" type="pres">
      <dgm:prSet presAssocID="{5E5153F5-AE10-4482-87D2-8ED348A84545}" presName="spaceRect" presStyleCnt="0"/>
      <dgm:spPr/>
    </dgm:pt>
    <dgm:pt modelId="{DBDD4C8D-832D-42EB-B02D-DF846665AC3D}" type="pres">
      <dgm:prSet presAssocID="{5E5153F5-AE10-4482-87D2-8ED348A84545}" presName="parTx" presStyleLbl="revTx" presStyleIdx="3" presStyleCnt="4">
        <dgm:presLayoutVars>
          <dgm:chMax val="0"/>
          <dgm:chPref val="0"/>
        </dgm:presLayoutVars>
      </dgm:prSet>
      <dgm:spPr/>
    </dgm:pt>
  </dgm:ptLst>
  <dgm:cxnLst>
    <dgm:cxn modelId="{623C1C32-45A3-41A8-BBDC-95ED37052A49}" type="presOf" srcId="{E7C582AC-71A1-4A9B-A38E-37906AEC435B}" destId="{116540F5-AB20-489D-87F0-5AE33D6B0733}" srcOrd="0" destOrd="0" presId="urn:microsoft.com/office/officeart/2018/2/layout/IconVerticalSolidList"/>
    <dgm:cxn modelId="{10B88A4E-7281-4576-BB5E-92D49FEFE7FD}" type="presOf" srcId="{F653F794-A065-449F-A806-F1D73FFE717F}" destId="{198A6578-ECC7-4E57-84B8-0F9A527917C3}" srcOrd="0" destOrd="0" presId="urn:microsoft.com/office/officeart/2018/2/layout/IconVerticalSolidList"/>
    <dgm:cxn modelId="{E5EEBB74-7223-45FB-B46C-509F0150AB24}" srcId="{E7C582AC-71A1-4A9B-A38E-37906AEC435B}" destId="{9FB7D2FB-7676-4963-ABA8-36A42BA2F52E}" srcOrd="0" destOrd="0" parTransId="{27B4CE9F-1A58-45CE-92BF-24A8536D39CB}" sibTransId="{95EE5351-FC17-402A-B80F-EFCFAA7FA394}"/>
    <dgm:cxn modelId="{CC1D9F9C-F718-46D5-A462-822B83109E38}" srcId="{E7C582AC-71A1-4A9B-A38E-37906AEC435B}" destId="{F653F794-A065-449F-A806-F1D73FFE717F}" srcOrd="1" destOrd="0" parTransId="{FFDA1701-6657-43CD-A188-B58ADA3A6CD9}" sibTransId="{960D1B8E-2754-42A5-94E5-065BB62C6F00}"/>
    <dgm:cxn modelId="{D1C724A4-615B-44AD-A335-79A3AFB64413}" type="presOf" srcId="{578E669A-4E79-4F5D-B09C-1FAE22E4C917}" destId="{889E21AA-937C-4B5E-B801-E35352052EDC}" srcOrd="0" destOrd="0" presId="urn:microsoft.com/office/officeart/2018/2/layout/IconVerticalSolidList"/>
    <dgm:cxn modelId="{6E8FEFCD-A5EB-413C-9623-F67087553343}" type="presOf" srcId="{5E5153F5-AE10-4482-87D2-8ED348A84545}" destId="{DBDD4C8D-832D-42EB-B02D-DF846665AC3D}" srcOrd="0" destOrd="0" presId="urn:microsoft.com/office/officeart/2018/2/layout/IconVerticalSolidList"/>
    <dgm:cxn modelId="{232746D3-24EE-4224-8311-6289AA4C116F}" srcId="{E7C582AC-71A1-4A9B-A38E-37906AEC435B}" destId="{5E5153F5-AE10-4482-87D2-8ED348A84545}" srcOrd="3" destOrd="0" parTransId="{23BD3D8E-6F7E-4B27-8F73-C7C7DA357AAB}" sibTransId="{1BC08BD7-9DAC-4B8C-A554-261B96D972E2}"/>
    <dgm:cxn modelId="{3DC22AF6-9D11-4438-B71E-67193E9F2E71}" type="presOf" srcId="{9FB7D2FB-7676-4963-ABA8-36A42BA2F52E}" destId="{0420D9C6-ABBF-4FD5-B485-B3E831274E45}" srcOrd="0" destOrd="0" presId="urn:microsoft.com/office/officeart/2018/2/layout/IconVerticalSolidList"/>
    <dgm:cxn modelId="{4B628FFC-F1A4-4205-8E37-8DBBE4253BA9}" srcId="{E7C582AC-71A1-4A9B-A38E-37906AEC435B}" destId="{578E669A-4E79-4F5D-B09C-1FAE22E4C917}" srcOrd="2" destOrd="0" parTransId="{D817CD82-764C-4A8B-8B9D-F91E03CD493A}" sibTransId="{CF2E1034-A3DB-4387-B0CA-388BC08B2B3C}"/>
    <dgm:cxn modelId="{B9C43816-A9A8-4D12-8CA9-015C9005DA9C}" type="presParOf" srcId="{116540F5-AB20-489D-87F0-5AE33D6B0733}" destId="{EBA3EC53-50F1-4A30-B27A-F423D6CD3F0B}" srcOrd="0" destOrd="0" presId="urn:microsoft.com/office/officeart/2018/2/layout/IconVerticalSolidList"/>
    <dgm:cxn modelId="{1B9B87C0-0116-4E69-AAF9-E4576B0DA8CA}" type="presParOf" srcId="{EBA3EC53-50F1-4A30-B27A-F423D6CD3F0B}" destId="{FEB4C86B-96B2-4680-B8EC-7B82FD5FEA53}" srcOrd="0" destOrd="0" presId="urn:microsoft.com/office/officeart/2018/2/layout/IconVerticalSolidList"/>
    <dgm:cxn modelId="{D797FBB3-E363-4423-8DB6-A60E30E8F845}" type="presParOf" srcId="{EBA3EC53-50F1-4A30-B27A-F423D6CD3F0B}" destId="{6711E13D-1ABC-4E50-A2BF-511D120FBD7D}" srcOrd="1" destOrd="0" presId="urn:microsoft.com/office/officeart/2018/2/layout/IconVerticalSolidList"/>
    <dgm:cxn modelId="{080D7D60-568C-4D47-BD00-B35E0B1CEB4B}" type="presParOf" srcId="{EBA3EC53-50F1-4A30-B27A-F423D6CD3F0B}" destId="{CBDBE1AE-C675-4419-AA5D-91BAD01F1541}" srcOrd="2" destOrd="0" presId="urn:microsoft.com/office/officeart/2018/2/layout/IconVerticalSolidList"/>
    <dgm:cxn modelId="{9D5730B7-6CAE-4487-BC5D-263BC2B65464}" type="presParOf" srcId="{EBA3EC53-50F1-4A30-B27A-F423D6CD3F0B}" destId="{0420D9C6-ABBF-4FD5-B485-B3E831274E45}" srcOrd="3" destOrd="0" presId="urn:microsoft.com/office/officeart/2018/2/layout/IconVerticalSolidList"/>
    <dgm:cxn modelId="{54100087-22D4-4E2A-8744-A7FEC76986EF}" type="presParOf" srcId="{116540F5-AB20-489D-87F0-5AE33D6B0733}" destId="{0C3090B5-A749-43EA-B407-789F49FC7972}" srcOrd="1" destOrd="0" presId="urn:microsoft.com/office/officeart/2018/2/layout/IconVerticalSolidList"/>
    <dgm:cxn modelId="{8223F58F-9CFA-441B-807F-E8B11E6EB865}" type="presParOf" srcId="{116540F5-AB20-489D-87F0-5AE33D6B0733}" destId="{80257673-A7D7-489C-A5DB-1FE757E8F208}" srcOrd="2" destOrd="0" presId="urn:microsoft.com/office/officeart/2018/2/layout/IconVerticalSolidList"/>
    <dgm:cxn modelId="{26965EA5-80D3-4916-BBDC-684DA3C7C0D5}" type="presParOf" srcId="{80257673-A7D7-489C-A5DB-1FE757E8F208}" destId="{23D4D5E7-241B-44AA-BDD5-2CE119F50777}" srcOrd="0" destOrd="0" presId="urn:microsoft.com/office/officeart/2018/2/layout/IconVerticalSolidList"/>
    <dgm:cxn modelId="{9AF52FDC-137B-4BB3-9004-204214DAD8F7}" type="presParOf" srcId="{80257673-A7D7-489C-A5DB-1FE757E8F208}" destId="{52332515-FB20-4E19-892B-7D623BD8CC04}" srcOrd="1" destOrd="0" presId="urn:microsoft.com/office/officeart/2018/2/layout/IconVerticalSolidList"/>
    <dgm:cxn modelId="{BFCF12C1-2EB6-4E6E-839E-ED664AA9B65C}" type="presParOf" srcId="{80257673-A7D7-489C-A5DB-1FE757E8F208}" destId="{65470E9B-677D-4DA3-A972-681256CAC269}" srcOrd="2" destOrd="0" presId="urn:microsoft.com/office/officeart/2018/2/layout/IconVerticalSolidList"/>
    <dgm:cxn modelId="{D075FD50-FFEE-4D03-91A2-0AE90601AB55}" type="presParOf" srcId="{80257673-A7D7-489C-A5DB-1FE757E8F208}" destId="{198A6578-ECC7-4E57-84B8-0F9A527917C3}" srcOrd="3" destOrd="0" presId="urn:microsoft.com/office/officeart/2018/2/layout/IconVerticalSolidList"/>
    <dgm:cxn modelId="{16B706DF-B4B4-43FE-8B58-51AB9880DAB5}" type="presParOf" srcId="{116540F5-AB20-489D-87F0-5AE33D6B0733}" destId="{408C9982-FDE0-4D2A-9F4E-99CCACFFA758}" srcOrd="3" destOrd="0" presId="urn:microsoft.com/office/officeart/2018/2/layout/IconVerticalSolidList"/>
    <dgm:cxn modelId="{4098DF15-DB1F-494D-9BDF-3E32FF8950DD}" type="presParOf" srcId="{116540F5-AB20-489D-87F0-5AE33D6B0733}" destId="{34D1F821-8BE5-460C-A096-B8F61F7D9F15}" srcOrd="4" destOrd="0" presId="urn:microsoft.com/office/officeart/2018/2/layout/IconVerticalSolidList"/>
    <dgm:cxn modelId="{69E42B12-EAF9-475F-9D0E-3D5F8FD83DBA}" type="presParOf" srcId="{34D1F821-8BE5-460C-A096-B8F61F7D9F15}" destId="{C94DBA21-8E30-47CB-8769-B26366CED73E}" srcOrd="0" destOrd="0" presId="urn:microsoft.com/office/officeart/2018/2/layout/IconVerticalSolidList"/>
    <dgm:cxn modelId="{46FAC025-4B8A-4586-8D28-B39501DC8600}" type="presParOf" srcId="{34D1F821-8BE5-460C-A096-B8F61F7D9F15}" destId="{81441F75-F92B-444E-85C7-3D9DC79CE1A0}" srcOrd="1" destOrd="0" presId="urn:microsoft.com/office/officeart/2018/2/layout/IconVerticalSolidList"/>
    <dgm:cxn modelId="{A66AAA2C-6C19-4AC6-9FA3-255DC759E88E}" type="presParOf" srcId="{34D1F821-8BE5-460C-A096-B8F61F7D9F15}" destId="{BD1BD2EC-181B-493A-8E3E-7C3648A4088D}" srcOrd="2" destOrd="0" presId="urn:microsoft.com/office/officeart/2018/2/layout/IconVerticalSolidList"/>
    <dgm:cxn modelId="{C059A95A-651D-4348-B6F3-310A2CF7171E}" type="presParOf" srcId="{34D1F821-8BE5-460C-A096-B8F61F7D9F15}" destId="{889E21AA-937C-4B5E-B801-E35352052EDC}" srcOrd="3" destOrd="0" presId="urn:microsoft.com/office/officeart/2018/2/layout/IconVerticalSolidList"/>
    <dgm:cxn modelId="{B30CBC4A-297E-4088-B094-D5221A2EB6B8}" type="presParOf" srcId="{116540F5-AB20-489D-87F0-5AE33D6B0733}" destId="{EA4EF081-A9D5-4F3A-844A-903682C6CF37}" srcOrd="5" destOrd="0" presId="urn:microsoft.com/office/officeart/2018/2/layout/IconVerticalSolidList"/>
    <dgm:cxn modelId="{6D68AC36-7728-4B19-BC4E-7A786BCE09C5}" type="presParOf" srcId="{116540F5-AB20-489D-87F0-5AE33D6B0733}" destId="{EC92909E-4C65-4C44-BFB9-989933F088CA}" srcOrd="6" destOrd="0" presId="urn:microsoft.com/office/officeart/2018/2/layout/IconVerticalSolidList"/>
    <dgm:cxn modelId="{D9A37A63-C705-4616-87F6-2502C4C48D53}" type="presParOf" srcId="{EC92909E-4C65-4C44-BFB9-989933F088CA}" destId="{B69DF1E2-96DF-42F8-81E5-BB3F92C55975}" srcOrd="0" destOrd="0" presId="urn:microsoft.com/office/officeart/2018/2/layout/IconVerticalSolidList"/>
    <dgm:cxn modelId="{0EF420BB-10A4-422D-880C-4DFC28B61207}" type="presParOf" srcId="{EC92909E-4C65-4C44-BFB9-989933F088CA}" destId="{128ACBA3-1AEC-46A5-9347-72B8CE8F3798}" srcOrd="1" destOrd="0" presId="urn:microsoft.com/office/officeart/2018/2/layout/IconVerticalSolidList"/>
    <dgm:cxn modelId="{2D62B69D-9CD0-41AD-80E0-A4507A33F6B5}" type="presParOf" srcId="{EC92909E-4C65-4C44-BFB9-989933F088CA}" destId="{631AB5CE-2058-4B0B-AC72-B1963FC4D39D}" srcOrd="2" destOrd="0" presId="urn:microsoft.com/office/officeart/2018/2/layout/IconVerticalSolidList"/>
    <dgm:cxn modelId="{20516EDF-43A8-44A1-BD3A-D7B2D4FF0D06}" type="presParOf" srcId="{EC92909E-4C65-4C44-BFB9-989933F088CA}" destId="{DBDD4C8D-832D-42EB-B02D-DF846665AC3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75B802C-2B80-4B46-A7CD-341F67AF25E4}"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4CBDA35D-E84C-41A1-A11F-24559177E6F3}">
      <dgm:prSet/>
      <dgm:spPr/>
      <dgm:t>
        <a:bodyPr/>
        <a:lstStyle/>
        <a:p>
          <a:r>
            <a:rPr lang="es-AR"/>
            <a:t>Un terreno inundado por en embalse constituye un ejemplo de un costo imperfecto.</a:t>
          </a:r>
          <a:endParaRPr lang="en-US"/>
        </a:p>
      </dgm:t>
    </dgm:pt>
    <dgm:pt modelId="{FDB0B89E-D97B-4176-8DAF-04629A17253A}" type="parTrans" cxnId="{E45C6B9B-9AB0-4D41-A5EE-A6DC8CDF66A5}">
      <dgm:prSet/>
      <dgm:spPr/>
      <dgm:t>
        <a:bodyPr/>
        <a:lstStyle/>
        <a:p>
          <a:endParaRPr lang="en-US"/>
        </a:p>
      </dgm:t>
    </dgm:pt>
    <dgm:pt modelId="{7A4A1AC4-FF29-4F34-8717-8F8F1B427FA2}" type="sibTrans" cxnId="{E45C6B9B-9AB0-4D41-A5EE-A6DC8CDF66A5}">
      <dgm:prSet/>
      <dgm:spPr/>
      <dgm:t>
        <a:bodyPr/>
        <a:lstStyle/>
        <a:p>
          <a:endParaRPr lang="en-US"/>
        </a:p>
      </dgm:t>
    </dgm:pt>
    <dgm:pt modelId="{0E0DF998-9191-43E5-808F-765CF3E7F157}">
      <dgm:prSet/>
      <dgm:spPr/>
      <dgm:t>
        <a:bodyPr/>
        <a:lstStyle/>
        <a:p>
          <a:r>
            <a:rPr lang="es-AR"/>
            <a:t>El costo de oportunidad es el valor de uso más productivo al cual se renuncia en muchas oportunidades (es lo que se suele llamar la oportunidad perdida)</a:t>
          </a:r>
          <a:endParaRPr lang="en-US"/>
        </a:p>
      </dgm:t>
    </dgm:pt>
    <dgm:pt modelId="{58C98CA5-444B-4EBA-A27C-E72687C5E475}" type="parTrans" cxnId="{FCCB0068-EB62-4F5D-8CD4-C1AAF277FD57}">
      <dgm:prSet/>
      <dgm:spPr/>
      <dgm:t>
        <a:bodyPr/>
        <a:lstStyle/>
        <a:p>
          <a:endParaRPr lang="en-US"/>
        </a:p>
      </dgm:t>
    </dgm:pt>
    <dgm:pt modelId="{866785DE-EEF2-4E8E-96AA-15DA974E1216}" type="sibTrans" cxnId="{FCCB0068-EB62-4F5D-8CD4-C1AAF277FD57}">
      <dgm:prSet/>
      <dgm:spPr/>
      <dgm:t>
        <a:bodyPr/>
        <a:lstStyle/>
        <a:p>
          <a:endParaRPr lang="en-US"/>
        </a:p>
      </dgm:t>
    </dgm:pt>
    <dgm:pt modelId="{7D3EFF7F-E53B-4B39-967B-C83DE9C81F1B}">
      <dgm:prSet/>
      <dgm:spPr/>
      <dgm:t>
        <a:bodyPr/>
        <a:lstStyle/>
        <a:p>
          <a:r>
            <a:rPr lang="es-AR"/>
            <a:t>El riesgo constituye un ejemplo de un costo no cuantificable directamente.</a:t>
          </a:r>
          <a:endParaRPr lang="en-US"/>
        </a:p>
      </dgm:t>
    </dgm:pt>
    <dgm:pt modelId="{DC348118-C7FB-47D1-83F8-A505CA83CC8C}" type="parTrans" cxnId="{10D97C5A-12D1-43EF-9545-75E5B61B7493}">
      <dgm:prSet/>
      <dgm:spPr/>
      <dgm:t>
        <a:bodyPr/>
        <a:lstStyle/>
        <a:p>
          <a:endParaRPr lang="en-US"/>
        </a:p>
      </dgm:t>
    </dgm:pt>
    <dgm:pt modelId="{5E600D64-14AC-4CF6-81F9-7697353B34EB}" type="sibTrans" cxnId="{10D97C5A-12D1-43EF-9545-75E5B61B7493}">
      <dgm:prSet/>
      <dgm:spPr/>
      <dgm:t>
        <a:bodyPr/>
        <a:lstStyle/>
        <a:p>
          <a:endParaRPr lang="en-US"/>
        </a:p>
      </dgm:t>
    </dgm:pt>
    <dgm:pt modelId="{82E0ED55-AC08-4BBD-B2BA-374ECE973063}" type="pres">
      <dgm:prSet presAssocID="{075B802C-2B80-4B46-A7CD-341F67AF25E4}" presName="linear" presStyleCnt="0">
        <dgm:presLayoutVars>
          <dgm:animLvl val="lvl"/>
          <dgm:resizeHandles val="exact"/>
        </dgm:presLayoutVars>
      </dgm:prSet>
      <dgm:spPr/>
    </dgm:pt>
    <dgm:pt modelId="{9E8F3F15-7E60-4DF1-9B06-A761687D1D8C}" type="pres">
      <dgm:prSet presAssocID="{4CBDA35D-E84C-41A1-A11F-24559177E6F3}" presName="parentText" presStyleLbl="node1" presStyleIdx="0" presStyleCnt="3">
        <dgm:presLayoutVars>
          <dgm:chMax val="0"/>
          <dgm:bulletEnabled val="1"/>
        </dgm:presLayoutVars>
      </dgm:prSet>
      <dgm:spPr/>
    </dgm:pt>
    <dgm:pt modelId="{092AAA73-D4DD-4DFB-A19A-9DB92DD37FA3}" type="pres">
      <dgm:prSet presAssocID="{7A4A1AC4-FF29-4F34-8717-8F8F1B427FA2}" presName="spacer" presStyleCnt="0"/>
      <dgm:spPr/>
    </dgm:pt>
    <dgm:pt modelId="{E09CDCAD-5C03-4D79-ACE9-B6964E6ACC19}" type="pres">
      <dgm:prSet presAssocID="{0E0DF998-9191-43E5-808F-765CF3E7F157}" presName="parentText" presStyleLbl="node1" presStyleIdx="1" presStyleCnt="3">
        <dgm:presLayoutVars>
          <dgm:chMax val="0"/>
          <dgm:bulletEnabled val="1"/>
        </dgm:presLayoutVars>
      </dgm:prSet>
      <dgm:spPr/>
    </dgm:pt>
    <dgm:pt modelId="{28E6C848-C98F-4236-88A5-6C2307206B5F}" type="pres">
      <dgm:prSet presAssocID="{866785DE-EEF2-4E8E-96AA-15DA974E1216}" presName="spacer" presStyleCnt="0"/>
      <dgm:spPr/>
    </dgm:pt>
    <dgm:pt modelId="{932DB7A5-552F-4108-AC28-43EE5773CCD9}" type="pres">
      <dgm:prSet presAssocID="{7D3EFF7F-E53B-4B39-967B-C83DE9C81F1B}" presName="parentText" presStyleLbl="node1" presStyleIdx="2" presStyleCnt="3">
        <dgm:presLayoutVars>
          <dgm:chMax val="0"/>
          <dgm:bulletEnabled val="1"/>
        </dgm:presLayoutVars>
      </dgm:prSet>
      <dgm:spPr/>
    </dgm:pt>
  </dgm:ptLst>
  <dgm:cxnLst>
    <dgm:cxn modelId="{FE8F8732-3941-4BF9-A716-043A6E26DDAF}" type="presOf" srcId="{4CBDA35D-E84C-41A1-A11F-24559177E6F3}" destId="{9E8F3F15-7E60-4DF1-9B06-A761687D1D8C}" srcOrd="0" destOrd="0" presId="urn:microsoft.com/office/officeart/2005/8/layout/vList2"/>
    <dgm:cxn modelId="{9426EB3B-869F-496B-99D5-ACDF08D62814}" type="presOf" srcId="{075B802C-2B80-4B46-A7CD-341F67AF25E4}" destId="{82E0ED55-AC08-4BBD-B2BA-374ECE973063}" srcOrd="0" destOrd="0" presId="urn:microsoft.com/office/officeart/2005/8/layout/vList2"/>
    <dgm:cxn modelId="{FCCB0068-EB62-4F5D-8CD4-C1AAF277FD57}" srcId="{075B802C-2B80-4B46-A7CD-341F67AF25E4}" destId="{0E0DF998-9191-43E5-808F-765CF3E7F157}" srcOrd="1" destOrd="0" parTransId="{58C98CA5-444B-4EBA-A27C-E72687C5E475}" sibTransId="{866785DE-EEF2-4E8E-96AA-15DA974E1216}"/>
    <dgm:cxn modelId="{10D97C5A-12D1-43EF-9545-75E5B61B7493}" srcId="{075B802C-2B80-4B46-A7CD-341F67AF25E4}" destId="{7D3EFF7F-E53B-4B39-967B-C83DE9C81F1B}" srcOrd="2" destOrd="0" parTransId="{DC348118-C7FB-47D1-83F8-A505CA83CC8C}" sibTransId="{5E600D64-14AC-4CF6-81F9-7697353B34EB}"/>
    <dgm:cxn modelId="{A213AA99-F5FC-44E4-A8F6-18F0422C9167}" type="presOf" srcId="{7D3EFF7F-E53B-4B39-967B-C83DE9C81F1B}" destId="{932DB7A5-552F-4108-AC28-43EE5773CCD9}" srcOrd="0" destOrd="0" presId="urn:microsoft.com/office/officeart/2005/8/layout/vList2"/>
    <dgm:cxn modelId="{E45C6B9B-9AB0-4D41-A5EE-A6DC8CDF66A5}" srcId="{075B802C-2B80-4B46-A7CD-341F67AF25E4}" destId="{4CBDA35D-E84C-41A1-A11F-24559177E6F3}" srcOrd="0" destOrd="0" parTransId="{FDB0B89E-D97B-4176-8DAF-04629A17253A}" sibTransId="{7A4A1AC4-FF29-4F34-8717-8F8F1B427FA2}"/>
    <dgm:cxn modelId="{05E69DDA-8D95-4D6E-9865-5BCA58F59A4A}" type="presOf" srcId="{0E0DF998-9191-43E5-808F-765CF3E7F157}" destId="{E09CDCAD-5C03-4D79-ACE9-B6964E6ACC19}" srcOrd="0" destOrd="0" presId="urn:microsoft.com/office/officeart/2005/8/layout/vList2"/>
    <dgm:cxn modelId="{CDBFC095-98A3-44A0-B686-D1EE694BF284}" type="presParOf" srcId="{82E0ED55-AC08-4BBD-B2BA-374ECE973063}" destId="{9E8F3F15-7E60-4DF1-9B06-A761687D1D8C}" srcOrd="0" destOrd="0" presId="urn:microsoft.com/office/officeart/2005/8/layout/vList2"/>
    <dgm:cxn modelId="{7E5F4CF0-351D-4F11-A95B-BE88B9EDBC28}" type="presParOf" srcId="{82E0ED55-AC08-4BBD-B2BA-374ECE973063}" destId="{092AAA73-D4DD-4DFB-A19A-9DB92DD37FA3}" srcOrd="1" destOrd="0" presId="urn:microsoft.com/office/officeart/2005/8/layout/vList2"/>
    <dgm:cxn modelId="{131E3110-ED60-48CD-AD8C-2B819275C5B4}" type="presParOf" srcId="{82E0ED55-AC08-4BBD-B2BA-374ECE973063}" destId="{E09CDCAD-5C03-4D79-ACE9-B6964E6ACC19}" srcOrd="2" destOrd="0" presId="urn:microsoft.com/office/officeart/2005/8/layout/vList2"/>
    <dgm:cxn modelId="{19FA3B64-E326-491C-86FA-A45D4934D90F}" type="presParOf" srcId="{82E0ED55-AC08-4BBD-B2BA-374ECE973063}" destId="{28E6C848-C98F-4236-88A5-6C2307206B5F}" srcOrd="3" destOrd="0" presId="urn:microsoft.com/office/officeart/2005/8/layout/vList2"/>
    <dgm:cxn modelId="{D998284F-39A5-4F5B-A17C-F16DFAB80C41}" type="presParOf" srcId="{82E0ED55-AC08-4BBD-B2BA-374ECE973063}" destId="{932DB7A5-552F-4108-AC28-43EE5773CCD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EDA3B2-5297-45A4-BB3A-0B4F3D7CA9E6}">
      <dsp:nvSpPr>
        <dsp:cNvPr id="0" name=""/>
        <dsp:cNvSpPr/>
      </dsp:nvSpPr>
      <dsp:spPr>
        <a:xfrm>
          <a:off x="0" y="578964"/>
          <a:ext cx="5934770" cy="646425"/>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AR" sz="1700" kern="1200"/>
            <a:t>Instrumentos de gestión</a:t>
          </a:r>
          <a:endParaRPr lang="en-US" sz="1700" kern="1200"/>
        </a:p>
      </dsp:txBody>
      <dsp:txXfrm>
        <a:off x="31556" y="610520"/>
        <a:ext cx="5871658" cy="583313"/>
      </dsp:txXfrm>
    </dsp:sp>
    <dsp:sp modelId="{E5E52C93-A98C-4AD2-8413-789D8FEBCADB}">
      <dsp:nvSpPr>
        <dsp:cNvPr id="0" name=""/>
        <dsp:cNvSpPr/>
      </dsp:nvSpPr>
      <dsp:spPr>
        <a:xfrm>
          <a:off x="0" y="1274349"/>
          <a:ext cx="5934770" cy="646425"/>
        </a:xfrm>
        <a:prstGeom prst="roundRect">
          <a:avLst/>
        </a:prstGeom>
        <a:gradFill rotWithShape="0">
          <a:gsLst>
            <a:gs pos="0">
              <a:schemeClr val="accent2">
                <a:hueOff val="-494048"/>
                <a:satOff val="2367"/>
                <a:lumOff val="2190"/>
                <a:alphaOff val="0"/>
                <a:tint val="96000"/>
                <a:lumMod val="100000"/>
              </a:schemeClr>
            </a:gs>
            <a:gs pos="78000">
              <a:schemeClr val="accent2">
                <a:hueOff val="-494048"/>
                <a:satOff val="2367"/>
                <a:lumOff val="219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AR" sz="1700" kern="1200"/>
            <a:t>-. Evaluación de los recursos hídricos – comprender los recursos y las necesidades.</a:t>
          </a:r>
          <a:endParaRPr lang="en-US" sz="1700" kern="1200"/>
        </a:p>
      </dsp:txBody>
      <dsp:txXfrm>
        <a:off x="31556" y="1305905"/>
        <a:ext cx="5871658" cy="583313"/>
      </dsp:txXfrm>
    </dsp:sp>
    <dsp:sp modelId="{A0F40070-9121-4814-A87C-100F1CC6392E}">
      <dsp:nvSpPr>
        <dsp:cNvPr id="0" name=""/>
        <dsp:cNvSpPr/>
      </dsp:nvSpPr>
      <dsp:spPr>
        <a:xfrm>
          <a:off x="0" y="1969734"/>
          <a:ext cx="5934770" cy="646425"/>
        </a:xfrm>
        <a:prstGeom prst="roundRect">
          <a:avLst/>
        </a:prstGeom>
        <a:gradFill rotWithShape="0">
          <a:gsLst>
            <a:gs pos="0">
              <a:schemeClr val="accent2">
                <a:hueOff val="-988095"/>
                <a:satOff val="4733"/>
                <a:lumOff val="4379"/>
                <a:alphaOff val="0"/>
                <a:tint val="96000"/>
                <a:lumMod val="100000"/>
              </a:schemeClr>
            </a:gs>
            <a:gs pos="78000">
              <a:schemeClr val="accent2">
                <a:hueOff val="-988095"/>
                <a:satOff val="4733"/>
                <a:lumOff val="437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AR" sz="1700" kern="1200"/>
            <a:t>-. Planes de GIRH – combinar las opciones de desarrollo, el uso de los recursos y la interacción humana.</a:t>
          </a:r>
          <a:endParaRPr lang="en-US" sz="1700" kern="1200"/>
        </a:p>
      </dsp:txBody>
      <dsp:txXfrm>
        <a:off x="31556" y="2001290"/>
        <a:ext cx="5871658" cy="583313"/>
      </dsp:txXfrm>
    </dsp:sp>
    <dsp:sp modelId="{3C420E43-7489-4AEE-B530-69E8DAFCC62A}">
      <dsp:nvSpPr>
        <dsp:cNvPr id="0" name=""/>
        <dsp:cNvSpPr/>
      </dsp:nvSpPr>
      <dsp:spPr>
        <a:xfrm>
          <a:off x="0" y="2665119"/>
          <a:ext cx="5934770" cy="646425"/>
        </a:xfrm>
        <a:prstGeom prst="roundRect">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AR" sz="1700" kern="1200"/>
            <a:t>-. Gestión de la demanda – uso más eficiente del agua.</a:t>
          </a:r>
          <a:endParaRPr lang="en-US" sz="1700" kern="1200"/>
        </a:p>
      </dsp:txBody>
      <dsp:txXfrm>
        <a:off x="31556" y="2696675"/>
        <a:ext cx="5871658" cy="583313"/>
      </dsp:txXfrm>
    </dsp:sp>
    <dsp:sp modelId="{C2991D6C-296B-4BC4-BE6C-EEF9528955C7}">
      <dsp:nvSpPr>
        <dsp:cNvPr id="0" name=""/>
        <dsp:cNvSpPr/>
      </dsp:nvSpPr>
      <dsp:spPr>
        <a:xfrm>
          <a:off x="0" y="3360504"/>
          <a:ext cx="5934770" cy="646425"/>
        </a:xfrm>
        <a:prstGeom prst="roundRect">
          <a:avLst/>
        </a:prstGeom>
        <a:gradFill rotWithShape="0">
          <a:gsLst>
            <a:gs pos="0">
              <a:schemeClr val="accent2">
                <a:hueOff val="-1976191"/>
                <a:satOff val="9467"/>
                <a:lumOff val="8758"/>
                <a:alphaOff val="0"/>
                <a:tint val="96000"/>
                <a:lumMod val="100000"/>
              </a:schemeClr>
            </a:gs>
            <a:gs pos="78000">
              <a:schemeClr val="accent2">
                <a:hueOff val="-1976191"/>
                <a:satOff val="9467"/>
                <a:lumOff val="875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AR" sz="1700" kern="1200"/>
            <a:t>-. Instrumentos de cambio social – fomento de una sociedad civil sensibilizada sobre el tema del agua.</a:t>
          </a:r>
          <a:endParaRPr lang="en-US" sz="1700" kern="1200"/>
        </a:p>
      </dsp:txBody>
      <dsp:txXfrm>
        <a:off x="31556" y="3392060"/>
        <a:ext cx="5871658" cy="583313"/>
      </dsp:txXfrm>
    </dsp:sp>
    <dsp:sp modelId="{EAB3241B-9861-4991-82F5-84AB0236E38E}">
      <dsp:nvSpPr>
        <dsp:cNvPr id="0" name=""/>
        <dsp:cNvSpPr/>
      </dsp:nvSpPr>
      <dsp:spPr>
        <a:xfrm>
          <a:off x="0" y="4055889"/>
          <a:ext cx="5934770" cy="646425"/>
        </a:xfrm>
        <a:prstGeom prst="roundRect">
          <a:avLst/>
        </a:prstGeom>
        <a:gradFill rotWithShape="0">
          <a:gsLst>
            <a:gs pos="0">
              <a:schemeClr val="accent2">
                <a:hueOff val="-2470238"/>
                <a:satOff val="11833"/>
                <a:lumOff val="10948"/>
                <a:alphaOff val="0"/>
                <a:tint val="96000"/>
                <a:lumMod val="100000"/>
              </a:schemeClr>
            </a:gs>
            <a:gs pos="78000">
              <a:schemeClr val="accent2">
                <a:hueOff val="-2470238"/>
                <a:satOff val="11833"/>
                <a:lumOff val="1094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AR" sz="1700" kern="1200"/>
            <a:t>-. Resolución de conflictos – gestionar las disputas y asegurar un uso compartido del agua.</a:t>
          </a:r>
          <a:endParaRPr lang="en-US" sz="1700" kern="1200"/>
        </a:p>
      </dsp:txBody>
      <dsp:txXfrm>
        <a:off x="31556" y="4087445"/>
        <a:ext cx="5871658" cy="583313"/>
      </dsp:txXfrm>
    </dsp:sp>
    <dsp:sp modelId="{38C4AA72-CCED-478B-A352-FD81AAF18464}">
      <dsp:nvSpPr>
        <dsp:cNvPr id="0" name=""/>
        <dsp:cNvSpPr/>
      </dsp:nvSpPr>
      <dsp:spPr>
        <a:xfrm>
          <a:off x="0" y="4751274"/>
          <a:ext cx="5934770" cy="646425"/>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AR" sz="1700" kern="1200"/>
            <a:t>-. Instrumentos económicos – asignación de un valor y un precio al agua para conseguir eficiencia y equidad.</a:t>
          </a:r>
          <a:endParaRPr lang="en-US" sz="1700" kern="1200"/>
        </a:p>
      </dsp:txBody>
      <dsp:txXfrm>
        <a:off x="31556" y="4782830"/>
        <a:ext cx="5871658" cy="58331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C7E76B-89AC-4120-B6BE-4F5A74800125}">
      <dsp:nvSpPr>
        <dsp:cNvPr id="0" name=""/>
        <dsp:cNvSpPr/>
      </dsp:nvSpPr>
      <dsp:spPr>
        <a:xfrm>
          <a:off x="0" y="26301"/>
          <a:ext cx="5284917" cy="151632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AR" sz="1800" kern="1200"/>
            <a:t>Los negocios deben considerar la tasa de descuento para decidir si dedican parte de sus utilidades a la compra de un nuevo equipo o maquinaria, o si dan un dividendo adicional a sus accionistas. </a:t>
          </a:r>
          <a:endParaRPr lang="en-US" sz="1800" kern="1200"/>
        </a:p>
      </dsp:txBody>
      <dsp:txXfrm>
        <a:off x="74021" y="100322"/>
        <a:ext cx="5136875" cy="1368278"/>
      </dsp:txXfrm>
    </dsp:sp>
    <dsp:sp modelId="{46107664-CFDD-46AF-8FDB-A802464869FA}">
      <dsp:nvSpPr>
        <dsp:cNvPr id="0" name=""/>
        <dsp:cNvSpPr/>
      </dsp:nvSpPr>
      <dsp:spPr>
        <a:xfrm>
          <a:off x="0" y="1594461"/>
          <a:ext cx="5284917" cy="1516320"/>
        </a:xfrm>
        <a:prstGeom prst="roundRect">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AR" sz="1800" kern="1200"/>
            <a:t>En un mundo ideal, solo comprarían un equipo si los accionistas pueden conseguir a futuro un beneficio más grande. </a:t>
          </a:r>
          <a:endParaRPr lang="en-US" sz="1800" kern="1200"/>
        </a:p>
      </dsp:txBody>
      <dsp:txXfrm>
        <a:off x="74021" y="1668482"/>
        <a:ext cx="5136875" cy="1368278"/>
      </dsp:txXfrm>
    </dsp:sp>
    <dsp:sp modelId="{D3F7056D-E2EC-46AC-A7FB-7A5F53D018F5}">
      <dsp:nvSpPr>
        <dsp:cNvPr id="0" name=""/>
        <dsp:cNvSpPr/>
      </dsp:nvSpPr>
      <dsp:spPr>
        <a:xfrm>
          <a:off x="0" y="3162621"/>
          <a:ext cx="5284917" cy="151632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AR" sz="1800" kern="1200"/>
            <a:t>La cantidad de beneficio adicional que un accionista requiere en el futuro, para preferir que la compañía compre equipo o máquinas en vez de entregar el beneficio ahora, se estima de acuerdo con la tasa de descuento</a:t>
          </a:r>
          <a:endParaRPr lang="en-US" sz="1800" kern="1200"/>
        </a:p>
      </dsp:txBody>
      <dsp:txXfrm>
        <a:off x="74021" y="3236642"/>
        <a:ext cx="5136875" cy="13682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BEA439-8D7B-404C-A82B-8134F24BC90A}">
      <dsp:nvSpPr>
        <dsp:cNvPr id="0" name=""/>
        <dsp:cNvSpPr/>
      </dsp:nvSpPr>
      <dsp:spPr>
        <a:xfrm>
          <a:off x="0" y="556136"/>
          <a:ext cx="5784447" cy="4009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5B52EC-4281-452B-AE52-280ED3289081}">
      <dsp:nvSpPr>
        <dsp:cNvPr id="0" name=""/>
        <dsp:cNvSpPr/>
      </dsp:nvSpPr>
      <dsp:spPr>
        <a:xfrm>
          <a:off x="177559" y="486189"/>
          <a:ext cx="323150" cy="3228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37D9631-A5B2-4EB9-8A5F-E87562E3129D}">
      <dsp:nvSpPr>
        <dsp:cNvPr id="0" name=""/>
        <dsp:cNvSpPr/>
      </dsp:nvSpPr>
      <dsp:spPr>
        <a:xfrm>
          <a:off x="678269" y="427106"/>
          <a:ext cx="5045240" cy="697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769" tIns="73769" rIns="73769" bIns="73769" numCol="1" spcCol="1270" anchor="ctr" anchorCtr="0">
          <a:noAutofit/>
        </a:bodyPr>
        <a:lstStyle/>
        <a:p>
          <a:pPr marL="0" lvl="0" indent="0" algn="l" defTabSz="800100">
            <a:lnSpc>
              <a:spcPct val="90000"/>
            </a:lnSpc>
            <a:spcBef>
              <a:spcPct val="0"/>
            </a:spcBef>
            <a:spcAft>
              <a:spcPct val="35000"/>
            </a:spcAft>
            <a:buNone/>
          </a:pPr>
          <a:r>
            <a:rPr lang="es-AR" sz="1800" kern="1200" dirty="0"/>
            <a:t>Clasificación y evaluación: </a:t>
          </a:r>
          <a:endParaRPr lang="en-US" sz="1800" kern="1200" dirty="0"/>
        </a:p>
      </dsp:txBody>
      <dsp:txXfrm>
        <a:off x="678269" y="427106"/>
        <a:ext cx="5045240" cy="697030"/>
      </dsp:txXfrm>
    </dsp:sp>
    <dsp:sp modelId="{4147A1F5-AE61-4275-B619-160A34D65B02}">
      <dsp:nvSpPr>
        <dsp:cNvPr id="0" name=""/>
        <dsp:cNvSpPr/>
      </dsp:nvSpPr>
      <dsp:spPr>
        <a:xfrm>
          <a:off x="0" y="1298394"/>
          <a:ext cx="5784447" cy="10632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564D83-195F-495D-AAF5-2A1ACAADF1D6}">
      <dsp:nvSpPr>
        <dsp:cNvPr id="0" name=""/>
        <dsp:cNvSpPr/>
      </dsp:nvSpPr>
      <dsp:spPr>
        <a:xfrm>
          <a:off x="177559" y="1668603"/>
          <a:ext cx="323150" cy="3228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7895D32-415E-4025-916A-BE933BE0DF75}">
      <dsp:nvSpPr>
        <dsp:cNvPr id="0" name=""/>
        <dsp:cNvSpPr/>
      </dsp:nvSpPr>
      <dsp:spPr>
        <a:xfrm>
          <a:off x="644213" y="1438822"/>
          <a:ext cx="5045240" cy="697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769" tIns="73769" rIns="73769" bIns="73769" numCol="1" spcCol="1270" anchor="ctr" anchorCtr="0">
          <a:noAutofit/>
        </a:bodyPr>
        <a:lstStyle/>
        <a:p>
          <a:pPr marL="0" lvl="0" indent="0" algn="l" defTabSz="711200">
            <a:lnSpc>
              <a:spcPct val="90000"/>
            </a:lnSpc>
            <a:spcBef>
              <a:spcPct val="0"/>
            </a:spcBef>
            <a:spcAft>
              <a:spcPct val="35000"/>
            </a:spcAft>
            <a:buNone/>
          </a:pPr>
          <a:r>
            <a:rPr lang="es-AR" sz="1600" kern="1200" dirty="0"/>
            <a:t>A pesar del hecho de que la opinión pública es una parte subjetiva, se puede evaluar mediante el nivel de confianza y el intervalo de error seleccionados.</a:t>
          </a:r>
          <a:endParaRPr lang="en-US" sz="1600" kern="1200" dirty="0"/>
        </a:p>
      </dsp:txBody>
      <dsp:txXfrm>
        <a:off x="644213" y="1438822"/>
        <a:ext cx="5045240" cy="697030"/>
      </dsp:txXfrm>
    </dsp:sp>
    <dsp:sp modelId="{1B1B79CF-70A9-4FE5-B542-630E8B919A42}">
      <dsp:nvSpPr>
        <dsp:cNvPr id="0" name=""/>
        <dsp:cNvSpPr/>
      </dsp:nvSpPr>
      <dsp:spPr>
        <a:xfrm>
          <a:off x="0" y="2652994"/>
          <a:ext cx="5784447" cy="48510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27CBC7-4256-49DA-BA7E-B62AF2337260}">
      <dsp:nvSpPr>
        <dsp:cNvPr id="0" name=""/>
        <dsp:cNvSpPr/>
      </dsp:nvSpPr>
      <dsp:spPr>
        <a:xfrm>
          <a:off x="177559" y="2617038"/>
          <a:ext cx="323150" cy="3228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7A70B50-E431-4954-83AB-0C201EA329DB}">
      <dsp:nvSpPr>
        <dsp:cNvPr id="0" name=""/>
        <dsp:cNvSpPr/>
      </dsp:nvSpPr>
      <dsp:spPr>
        <a:xfrm>
          <a:off x="678269" y="2535905"/>
          <a:ext cx="5045240" cy="697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769" tIns="73769" rIns="73769" bIns="73769" numCol="1" spcCol="1270" anchor="ctr" anchorCtr="0">
          <a:noAutofit/>
        </a:bodyPr>
        <a:lstStyle/>
        <a:p>
          <a:pPr marL="0" lvl="0" indent="0" algn="l" defTabSz="800100">
            <a:lnSpc>
              <a:spcPct val="90000"/>
            </a:lnSpc>
            <a:spcBef>
              <a:spcPct val="0"/>
            </a:spcBef>
            <a:spcAft>
              <a:spcPct val="35000"/>
            </a:spcAft>
            <a:buNone/>
          </a:pPr>
          <a:r>
            <a:rPr lang="es-AR" sz="1800" kern="1200" dirty="0"/>
            <a:t>Procesamiento y análisis: </a:t>
          </a:r>
          <a:endParaRPr lang="en-US" sz="1800" kern="1200" dirty="0"/>
        </a:p>
      </dsp:txBody>
      <dsp:txXfrm>
        <a:off x="678269" y="2535905"/>
        <a:ext cx="5045240" cy="697030"/>
      </dsp:txXfrm>
    </dsp:sp>
    <dsp:sp modelId="{11A5D3E4-137B-421E-80E5-FB01B1101032}">
      <dsp:nvSpPr>
        <dsp:cNvPr id="0" name=""/>
        <dsp:cNvSpPr/>
      </dsp:nvSpPr>
      <dsp:spPr>
        <a:xfrm>
          <a:off x="0" y="3407193"/>
          <a:ext cx="5784447" cy="11911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9D6898-A8DA-4EA3-A0F6-9FF567F5C20D}">
      <dsp:nvSpPr>
        <dsp:cNvPr id="0" name=""/>
        <dsp:cNvSpPr/>
      </dsp:nvSpPr>
      <dsp:spPr>
        <a:xfrm>
          <a:off x="177559" y="3841346"/>
          <a:ext cx="323150" cy="32283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17681B6-21ED-4B67-927A-80F5D435D0E7}">
      <dsp:nvSpPr>
        <dsp:cNvPr id="0" name=""/>
        <dsp:cNvSpPr/>
      </dsp:nvSpPr>
      <dsp:spPr>
        <a:xfrm>
          <a:off x="678269" y="3478571"/>
          <a:ext cx="5045240" cy="1260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769" tIns="73769" rIns="73769" bIns="73769" numCol="1" spcCol="1270" anchor="ctr" anchorCtr="0">
          <a:noAutofit/>
        </a:bodyPr>
        <a:lstStyle/>
        <a:p>
          <a:pPr marL="0" lvl="0" indent="0" algn="l" defTabSz="666750">
            <a:lnSpc>
              <a:spcPct val="90000"/>
            </a:lnSpc>
            <a:spcBef>
              <a:spcPct val="0"/>
            </a:spcBef>
            <a:spcAft>
              <a:spcPct val="35000"/>
            </a:spcAft>
            <a:buNone/>
          </a:pPr>
          <a:r>
            <a:rPr lang="es-AR" sz="1500" kern="1200" dirty="0"/>
            <a:t>La cualidad del grupo de liderazgo y del tipo de la acción anterior de la comunidad definirán entre otras cosas, la región institucional factible y guiarán al planificador a través de la fase de ejecución</a:t>
          </a:r>
          <a:endParaRPr lang="en-US" sz="1500" kern="1200" dirty="0"/>
        </a:p>
      </dsp:txBody>
      <dsp:txXfrm>
        <a:off x="678269" y="3478571"/>
        <a:ext cx="5045240" cy="12603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243D1-CBFC-419D-83CA-F379FD43CA52}">
      <dsp:nvSpPr>
        <dsp:cNvPr id="0" name=""/>
        <dsp:cNvSpPr/>
      </dsp:nvSpPr>
      <dsp:spPr>
        <a:xfrm>
          <a:off x="0" y="111548"/>
          <a:ext cx="5691556" cy="128934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AR" sz="1900" kern="1200" dirty="0"/>
            <a:t>El nivel de la población influye de manera significativa en el nivel de demanda de la mayoría de las funciones situadas dentro del sector de los recursos hidráulicos.</a:t>
          </a:r>
          <a:endParaRPr lang="en-US" sz="1900" kern="1200" dirty="0"/>
        </a:p>
      </dsp:txBody>
      <dsp:txXfrm>
        <a:off x="62940" y="174488"/>
        <a:ext cx="5565676" cy="1163460"/>
      </dsp:txXfrm>
    </dsp:sp>
    <dsp:sp modelId="{801F5FE6-82D7-43DA-8FF6-F350715C2A6E}">
      <dsp:nvSpPr>
        <dsp:cNvPr id="0" name=""/>
        <dsp:cNvSpPr/>
      </dsp:nvSpPr>
      <dsp:spPr>
        <a:xfrm>
          <a:off x="0" y="1455608"/>
          <a:ext cx="5691556" cy="1289340"/>
        </a:xfrm>
        <a:prstGeom prst="roundRect">
          <a:avLst/>
        </a:prstGeom>
        <a:gradFill rotWithShape="0">
          <a:gsLst>
            <a:gs pos="0">
              <a:schemeClr val="accent2">
                <a:hueOff val="-988095"/>
                <a:satOff val="4733"/>
                <a:lumOff val="4379"/>
                <a:alphaOff val="0"/>
                <a:tint val="96000"/>
                <a:lumMod val="100000"/>
              </a:schemeClr>
            </a:gs>
            <a:gs pos="78000">
              <a:schemeClr val="accent2">
                <a:hueOff val="-988095"/>
                <a:satOff val="4733"/>
                <a:lumOff val="437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AR" sz="1900" kern="1200"/>
            <a:t>Los dos aspectos de los datos de población son la estimación de la población y el pronóstico de la población, el primero tiene que ver con la población presente y el segundo con la futura.</a:t>
          </a:r>
          <a:endParaRPr lang="en-US" sz="1900" kern="1200"/>
        </a:p>
      </dsp:txBody>
      <dsp:txXfrm>
        <a:off x="62940" y="1518548"/>
        <a:ext cx="5565676" cy="1163460"/>
      </dsp:txXfrm>
    </dsp:sp>
    <dsp:sp modelId="{5EA95FE7-FF1D-46CD-AF1D-827E88517942}">
      <dsp:nvSpPr>
        <dsp:cNvPr id="0" name=""/>
        <dsp:cNvSpPr/>
      </dsp:nvSpPr>
      <dsp:spPr>
        <a:xfrm>
          <a:off x="0" y="2799668"/>
          <a:ext cx="5691556" cy="1289340"/>
        </a:xfrm>
        <a:prstGeom prst="roundRect">
          <a:avLst/>
        </a:prstGeom>
        <a:gradFill rotWithShape="0">
          <a:gsLst>
            <a:gs pos="0">
              <a:schemeClr val="accent2">
                <a:hueOff val="-1976191"/>
                <a:satOff val="9467"/>
                <a:lumOff val="8758"/>
                <a:alphaOff val="0"/>
                <a:tint val="96000"/>
                <a:lumMod val="100000"/>
              </a:schemeClr>
            </a:gs>
            <a:gs pos="78000">
              <a:schemeClr val="accent2">
                <a:hueOff val="-1976191"/>
                <a:satOff val="9467"/>
                <a:lumOff val="875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AR" sz="1900" kern="1200"/>
            <a:t>Recolección y clasificación de los datos demográficos:</a:t>
          </a:r>
          <a:endParaRPr lang="en-US" sz="1900" kern="1200"/>
        </a:p>
      </dsp:txBody>
      <dsp:txXfrm>
        <a:off x="62940" y="2862608"/>
        <a:ext cx="5565676" cy="1163460"/>
      </dsp:txXfrm>
    </dsp:sp>
    <dsp:sp modelId="{DFDCEE68-FBE3-40E6-8C1C-2E582CCDE520}">
      <dsp:nvSpPr>
        <dsp:cNvPr id="0" name=""/>
        <dsp:cNvSpPr/>
      </dsp:nvSpPr>
      <dsp:spPr>
        <a:xfrm>
          <a:off x="0" y="4143728"/>
          <a:ext cx="5691556" cy="128934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AR" sz="1900" kern="1200"/>
            <a:t>Dependiendo de la etapa y jurisdicción del estudio, el planificador necesitará conocer dónde y cuándo se conocerán  estas cifras de población. </a:t>
          </a:r>
          <a:endParaRPr lang="en-US" sz="1900" kern="1200"/>
        </a:p>
      </dsp:txBody>
      <dsp:txXfrm>
        <a:off x="62940" y="4206668"/>
        <a:ext cx="5565676" cy="11634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624375-980D-4A0F-ACDB-36A75BD9EC9A}">
      <dsp:nvSpPr>
        <dsp:cNvPr id="0" name=""/>
        <dsp:cNvSpPr/>
      </dsp:nvSpPr>
      <dsp:spPr>
        <a:xfrm>
          <a:off x="0" y="258501"/>
          <a:ext cx="5284917" cy="206388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La exactitud de los censos no concierne por lo común al planificador, pero se deberán examinar el método y la aplicación utilizados para estimar la población con base en los datos de los censos Nacionales.</a:t>
          </a:r>
        </a:p>
      </dsp:txBody>
      <dsp:txXfrm>
        <a:off x="100750" y="359251"/>
        <a:ext cx="5083417" cy="1862380"/>
      </dsp:txXfrm>
    </dsp:sp>
    <dsp:sp modelId="{2116F803-9FFF-4ABB-87A8-604E8FC0BE3A}">
      <dsp:nvSpPr>
        <dsp:cNvPr id="0" name=""/>
        <dsp:cNvSpPr/>
      </dsp:nvSpPr>
      <dsp:spPr>
        <a:xfrm>
          <a:off x="0" y="2382861"/>
          <a:ext cx="5284917" cy="206388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En el estudio de Isserman, de los métodos de pronóstico de la población del área de una población la mayor parte de los métodos estudiados, sólo pronosticaban 10 años en el futuro.</a:t>
          </a:r>
        </a:p>
      </dsp:txBody>
      <dsp:txXfrm>
        <a:off x="100750" y="2483611"/>
        <a:ext cx="5083417" cy="18623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A6925D-D6E6-4655-AC21-DF1FCDBE65BD}">
      <dsp:nvSpPr>
        <dsp:cNvPr id="0" name=""/>
        <dsp:cNvSpPr/>
      </dsp:nvSpPr>
      <dsp:spPr>
        <a:xfrm>
          <a:off x="0" y="32174"/>
          <a:ext cx="5284917" cy="1114863"/>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 Las proyecciones para todo el país son más exactas que para una región.</a:t>
          </a:r>
        </a:p>
      </dsp:txBody>
      <dsp:txXfrm>
        <a:off x="54423" y="86597"/>
        <a:ext cx="5176071" cy="1006017"/>
      </dsp:txXfrm>
    </dsp:sp>
    <dsp:sp modelId="{30A9410A-E8EC-4EE5-A7A3-F06758F25635}">
      <dsp:nvSpPr>
        <dsp:cNvPr id="0" name=""/>
        <dsp:cNvSpPr/>
      </dsp:nvSpPr>
      <dsp:spPr>
        <a:xfrm>
          <a:off x="0" y="1207517"/>
          <a:ext cx="5284917" cy="1114863"/>
        </a:xfrm>
        <a:prstGeom prst="roundRect">
          <a:avLst/>
        </a:prstGeom>
        <a:gradFill rotWithShape="0">
          <a:gsLst>
            <a:gs pos="0">
              <a:schemeClr val="accent2">
                <a:hueOff val="-988095"/>
                <a:satOff val="4733"/>
                <a:lumOff val="4379"/>
                <a:alphaOff val="0"/>
                <a:tint val="96000"/>
                <a:lumMod val="100000"/>
              </a:schemeClr>
            </a:gs>
            <a:gs pos="78000">
              <a:schemeClr val="accent2">
                <a:hueOff val="-988095"/>
                <a:satOff val="4733"/>
                <a:lumOff val="437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 Las proyecciones de la población son más exactas que las características demográficas.</a:t>
          </a:r>
        </a:p>
      </dsp:txBody>
      <dsp:txXfrm>
        <a:off x="54423" y="1261940"/>
        <a:ext cx="5176071" cy="1006017"/>
      </dsp:txXfrm>
    </dsp:sp>
    <dsp:sp modelId="{69224060-AA8B-4C47-994B-FE8965FDB404}">
      <dsp:nvSpPr>
        <dsp:cNvPr id="0" name=""/>
        <dsp:cNvSpPr/>
      </dsp:nvSpPr>
      <dsp:spPr>
        <a:xfrm>
          <a:off x="0" y="2382861"/>
          <a:ext cx="5284917" cy="1114863"/>
        </a:xfrm>
        <a:prstGeom prst="roundRect">
          <a:avLst/>
        </a:prstGeom>
        <a:gradFill rotWithShape="0">
          <a:gsLst>
            <a:gs pos="0">
              <a:schemeClr val="accent2">
                <a:hueOff val="-1976191"/>
                <a:satOff val="9467"/>
                <a:lumOff val="8758"/>
                <a:alphaOff val="0"/>
                <a:tint val="96000"/>
                <a:lumMod val="100000"/>
              </a:schemeClr>
            </a:gs>
            <a:gs pos="78000">
              <a:schemeClr val="accent2">
                <a:hueOff val="-1976191"/>
                <a:satOff val="9467"/>
                <a:lumOff val="875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 La interpolación es más exacta que la extrapolación.</a:t>
          </a:r>
        </a:p>
      </dsp:txBody>
      <dsp:txXfrm>
        <a:off x="54423" y="2437284"/>
        <a:ext cx="5176071" cy="1006017"/>
      </dsp:txXfrm>
    </dsp:sp>
    <dsp:sp modelId="{FDD72653-7244-406E-AFDA-BE011D14A1D7}">
      <dsp:nvSpPr>
        <dsp:cNvPr id="0" name=""/>
        <dsp:cNvSpPr/>
      </dsp:nvSpPr>
      <dsp:spPr>
        <a:xfrm>
          <a:off x="0" y="3558205"/>
          <a:ext cx="5284917" cy="1114863"/>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 La exactitud de la proyección es proporcional a la exactitud de los datos base.</a:t>
          </a:r>
        </a:p>
      </dsp:txBody>
      <dsp:txXfrm>
        <a:off x="54423" y="3612628"/>
        <a:ext cx="5176071" cy="10060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5934E-0F4F-4496-891D-CC91A9384E0F}">
      <dsp:nvSpPr>
        <dsp:cNvPr id="0" name=""/>
        <dsp:cNvSpPr/>
      </dsp:nvSpPr>
      <dsp:spPr>
        <a:xfrm>
          <a:off x="0" y="119340"/>
          <a:ext cx="5621639" cy="1210949"/>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AR" sz="1800" kern="1200" dirty="0"/>
            <a:t>El método de la tasa censal:</a:t>
          </a:r>
          <a:endParaRPr lang="en-US" sz="1800" kern="1200" dirty="0"/>
        </a:p>
      </dsp:txBody>
      <dsp:txXfrm>
        <a:off x="59114" y="178454"/>
        <a:ext cx="5503411" cy="1092721"/>
      </dsp:txXfrm>
    </dsp:sp>
    <dsp:sp modelId="{D1252566-9F56-4289-9ADC-9A9B8BC2106C}">
      <dsp:nvSpPr>
        <dsp:cNvPr id="0" name=""/>
        <dsp:cNvSpPr/>
      </dsp:nvSpPr>
      <dsp:spPr>
        <a:xfrm>
          <a:off x="0" y="1382130"/>
          <a:ext cx="5621639" cy="1210949"/>
        </a:xfrm>
        <a:prstGeom prst="roundRect">
          <a:avLst/>
        </a:prstGeom>
        <a:gradFill rotWithShape="0">
          <a:gsLst>
            <a:gs pos="0">
              <a:schemeClr val="accent2">
                <a:hueOff val="-988095"/>
                <a:satOff val="4733"/>
                <a:lumOff val="4379"/>
                <a:alphaOff val="0"/>
                <a:tint val="96000"/>
                <a:lumMod val="100000"/>
              </a:schemeClr>
            </a:gs>
            <a:gs pos="78000">
              <a:schemeClr val="accent2">
                <a:hueOff val="-988095"/>
                <a:satOff val="4733"/>
                <a:lumOff val="437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AR" sz="1800" kern="1200"/>
            <a:t>Se examinan las tasas anteriores entre el área de que se trate y el estado, luego se aplica la tasa basada en las estimaciones de la población actual del estado para hallar la respuesta.</a:t>
          </a:r>
          <a:endParaRPr lang="en-US" sz="1800" kern="1200"/>
        </a:p>
      </dsp:txBody>
      <dsp:txXfrm>
        <a:off x="59114" y="1441244"/>
        <a:ext cx="5503411" cy="1092721"/>
      </dsp:txXfrm>
    </dsp:sp>
    <dsp:sp modelId="{F6CB893C-B77A-4034-B48B-C4537D2F9035}">
      <dsp:nvSpPr>
        <dsp:cNvPr id="0" name=""/>
        <dsp:cNvSpPr/>
      </dsp:nvSpPr>
      <dsp:spPr>
        <a:xfrm>
          <a:off x="0" y="2644920"/>
          <a:ext cx="5621639" cy="1210949"/>
        </a:xfrm>
        <a:prstGeom prst="roundRect">
          <a:avLst/>
        </a:prstGeom>
        <a:gradFill rotWithShape="0">
          <a:gsLst>
            <a:gs pos="0">
              <a:schemeClr val="accent2">
                <a:hueOff val="-1976191"/>
                <a:satOff val="9467"/>
                <a:lumOff val="8758"/>
                <a:alphaOff val="0"/>
                <a:tint val="96000"/>
                <a:lumMod val="100000"/>
              </a:schemeClr>
            </a:gs>
            <a:gs pos="78000">
              <a:schemeClr val="accent2">
                <a:hueOff val="-1976191"/>
                <a:satOff val="9467"/>
                <a:lumOff val="875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AR" sz="1800" kern="1200"/>
            <a:t>El método sintomático o compuesto:</a:t>
          </a:r>
          <a:endParaRPr lang="en-US" sz="1800" kern="1200"/>
        </a:p>
      </dsp:txBody>
      <dsp:txXfrm>
        <a:off x="59114" y="2704034"/>
        <a:ext cx="5503411" cy="1092721"/>
      </dsp:txXfrm>
    </dsp:sp>
    <dsp:sp modelId="{FD8CFF26-776F-45E7-82DC-F901FA9121FC}">
      <dsp:nvSpPr>
        <dsp:cNvPr id="0" name=""/>
        <dsp:cNvSpPr/>
      </dsp:nvSpPr>
      <dsp:spPr>
        <a:xfrm>
          <a:off x="0" y="3907709"/>
          <a:ext cx="5621639" cy="1210949"/>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AR" sz="1800" kern="1200"/>
            <a:t>Se trata de un grupo de métodos en el cual las estadísticas de fácil obtención se utilizan para obtener relaciones con la población local, como por ejemplo el número de medidores de agua.</a:t>
          </a:r>
          <a:endParaRPr lang="en-US" sz="1800" kern="1200"/>
        </a:p>
      </dsp:txBody>
      <dsp:txXfrm>
        <a:off x="59114" y="3966823"/>
        <a:ext cx="5503411" cy="10927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9B249-9B5A-4E20-A9BB-D98590C78880}">
      <dsp:nvSpPr>
        <dsp:cNvPr id="0" name=""/>
        <dsp:cNvSpPr/>
      </dsp:nvSpPr>
      <dsp:spPr>
        <a:xfrm>
          <a:off x="174056" y="1761"/>
          <a:ext cx="2350859" cy="1410515"/>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AR" sz="1600" kern="1200"/>
            <a:t>Algunas de las técnicas utilizadas en las encuestas, implican un procedimiento de cinco etapas:</a:t>
          </a:r>
          <a:endParaRPr lang="en-US" sz="1600" kern="1200"/>
        </a:p>
      </dsp:txBody>
      <dsp:txXfrm>
        <a:off x="174056" y="1761"/>
        <a:ext cx="2350859" cy="1410515"/>
      </dsp:txXfrm>
    </dsp:sp>
    <dsp:sp modelId="{2E1EAE67-66CF-4E08-9BA9-8735BCC6F28E}">
      <dsp:nvSpPr>
        <dsp:cNvPr id="0" name=""/>
        <dsp:cNvSpPr/>
      </dsp:nvSpPr>
      <dsp:spPr>
        <a:xfrm>
          <a:off x="2760001" y="1761"/>
          <a:ext cx="2350859" cy="1410515"/>
        </a:xfrm>
        <a:prstGeom prst="rect">
          <a:avLst/>
        </a:prstGeom>
        <a:gradFill rotWithShape="0">
          <a:gsLst>
            <a:gs pos="0">
              <a:schemeClr val="accent2">
                <a:hueOff val="-592857"/>
                <a:satOff val="2840"/>
                <a:lumOff val="2627"/>
                <a:alphaOff val="0"/>
                <a:tint val="96000"/>
                <a:lumMod val="100000"/>
              </a:schemeClr>
            </a:gs>
            <a:gs pos="78000">
              <a:schemeClr val="accent2">
                <a:hueOff val="-592857"/>
                <a:satOff val="2840"/>
                <a:lumOff val="262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AR" sz="1600" kern="1200"/>
            <a:t>Definir el problema</a:t>
          </a:r>
          <a:endParaRPr lang="en-US" sz="1600" kern="1200"/>
        </a:p>
      </dsp:txBody>
      <dsp:txXfrm>
        <a:off x="2760001" y="1761"/>
        <a:ext cx="2350859" cy="1410515"/>
      </dsp:txXfrm>
    </dsp:sp>
    <dsp:sp modelId="{3AD1BB0D-44BE-4599-AB1D-AAD5ADADFA68}">
      <dsp:nvSpPr>
        <dsp:cNvPr id="0" name=""/>
        <dsp:cNvSpPr/>
      </dsp:nvSpPr>
      <dsp:spPr>
        <a:xfrm>
          <a:off x="174056" y="1647363"/>
          <a:ext cx="2350859" cy="1410515"/>
        </a:xfrm>
        <a:prstGeom prst="rect">
          <a:avLst/>
        </a:prstGeom>
        <a:gradFill rotWithShape="0">
          <a:gsLst>
            <a:gs pos="0">
              <a:schemeClr val="accent2">
                <a:hueOff val="-1185714"/>
                <a:satOff val="5680"/>
                <a:lumOff val="5255"/>
                <a:alphaOff val="0"/>
                <a:tint val="96000"/>
                <a:lumMod val="100000"/>
              </a:schemeClr>
            </a:gs>
            <a:gs pos="78000">
              <a:schemeClr val="accent2">
                <a:hueOff val="-1185714"/>
                <a:satOff val="5680"/>
                <a:lumOff val="525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AR" sz="1600" kern="1200"/>
            <a:t>Decidir sobre la naturaleza del cuestionario o del mecanismo de la medición</a:t>
          </a:r>
          <a:endParaRPr lang="en-US" sz="1600" kern="1200"/>
        </a:p>
      </dsp:txBody>
      <dsp:txXfrm>
        <a:off x="174056" y="1647363"/>
        <a:ext cx="2350859" cy="1410515"/>
      </dsp:txXfrm>
    </dsp:sp>
    <dsp:sp modelId="{B8B573DE-F44B-4BC4-A032-3D170C2E3782}">
      <dsp:nvSpPr>
        <dsp:cNvPr id="0" name=""/>
        <dsp:cNvSpPr/>
      </dsp:nvSpPr>
      <dsp:spPr>
        <a:xfrm>
          <a:off x="2760001" y="1647363"/>
          <a:ext cx="2350859" cy="1410515"/>
        </a:xfrm>
        <a:prstGeom prst="rect">
          <a:avLst/>
        </a:prstGeom>
        <a:gradFill rotWithShape="0">
          <a:gsLst>
            <a:gs pos="0">
              <a:schemeClr val="accent2">
                <a:hueOff val="-1778572"/>
                <a:satOff val="8520"/>
                <a:lumOff val="7882"/>
                <a:alphaOff val="0"/>
                <a:tint val="96000"/>
                <a:lumMod val="100000"/>
              </a:schemeClr>
            </a:gs>
            <a:gs pos="78000">
              <a:schemeClr val="accent2">
                <a:hueOff val="-1778572"/>
                <a:satOff val="8520"/>
                <a:lumOff val="7882"/>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AR" sz="1600" kern="1200"/>
            <a:t>Seleccionar el procedimiento de muestreo</a:t>
          </a:r>
          <a:endParaRPr lang="en-US" sz="1600" kern="1200"/>
        </a:p>
      </dsp:txBody>
      <dsp:txXfrm>
        <a:off x="2760001" y="1647363"/>
        <a:ext cx="2350859" cy="1410515"/>
      </dsp:txXfrm>
    </dsp:sp>
    <dsp:sp modelId="{2D99B8DC-63B0-44A4-ADDB-7EED4E40CAAD}">
      <dsp:nvSpPr>
        <dsp:cNvPr id="0" name=""/>
        <dsp:cNvSpPr/>
      </dsp:nvSpPr>
      <dsp:spPr>
        <a:xfrm>
          <a:off x="174056" y="3292965"/>
          <a:ext cx="2350859" cy="1410515"/>
        </a:xfrm>
        <a:prstGeom prst="rect">
          <a:avLst/>
        </a:prstGeom>
        <a:gradFill rotWithShape="0">
          <a:gsLst>
            <a:gs pos="0">
              <a:schemeClr val="accent2">
                <a:hueOff val="-2371429"/>
                <a:satOff val="11360"/>
                <a:lumOff val="10510"/>
                <a:alphaOff val="0"/>
                <a:tint val="96000"/>
                <a:lumMod val="100000"/>
              </a:schemeClr>
            </a:gs>
            <a:gs pos="78000">
              <a:schemeClr val="accent2">
                <a:hueOff val="-2371429"/>
                <a:satOff val="11360"/>
                <a:lumOff val="1051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AR" sz="1600" kern="1200"/>
            <a:t>Elegir el tamaño de la muestra</a:t>
          </a:r>
          <a:endParaRPr lang="en-US" sz="1600" kern="1200"/>
        </a:p>
      </dsp:txBody>
      <dsp:txXfrm>
        <a:off x="174056" y="3292965"/>
        <a:ext cx="2350859" cy="1410515"/>
      </dsp:txXfrm>
    </dsp:sp>
    <dsp:sp modelId="{DCA86897-2B8C-4993-ADB6-A3D2E7A25E25}">
      <dsp:nvSpPr>
        <dsp:cNvPr id="0" name=""/>
        <dsp:cNvSpPr/>
      </dsp:nvSpPr>
      <dsp:spPr>
        <a:xfrm>
          <a:off x="2760001" y="3292965"/>
          <a:ext cx="2350859" cy="1410515"/>
        </a:xfrm>
        <a:prstGeom prst="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AR" sz="1600" kern="1200"/>
            <a:t>Seleccionar el método mediante el cual se administrará la encuesta</a:t>
          </a:r>
          <a:endParaRPr lang="en-US" sz="1600" kern="1200"/>
        </a:p>
      </dsp:txBody>
      <dsp:txXfrm>
        <a:off x="2760001" y="3292965"/>
        <a:ext cx="2350859" cy="14105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B4C86B-96B2-4680-B8EC-7B82FD5FEA53}">
      <dsp:nvSpPr>
        <dsp:cNvPr id="0" name=""/>
        <dsp:cNvSpPr/>
      </dsp:nvSpPr>
      <dsp:spPr>
        <a:xfrm>
          <a:off x="0" y="2420"/>
          <a:ext cx="5998077" cy="12269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11E13D-1ABC-4E50-A2BF-511D120FBD7D}">
      <dsp:nvSpPr>
        <dsp:cNvPr id="0" name=""/>
        <dsp:cNvSpPr/>
      </dsp:nvSpPr>
      <dsp:spPr>
        <a:xfrm>
          <a:off x="371139" y="278474"/>
          <a:ext cx="674798" cy="6747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420D9C6-ABBF-4FD5-B485-B3E831274E45}">
      <dsp:nvSpPr>
        <dsp:cNvPr id="0" name=""/>
        <dsp:cNvSpPr/>
      </dsp:nvSpPr>
      <dsp:spPr>
        <a:xfrm>
          <a:off x="1417077" y="2420"/>
          <a:ext cx="4580999" cy="1226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848" tIns="129848" rIns="129848" bIns="129848" numCol="1" spcCol="1270" anchor="ctr" anchorCtr="0">
          <a:noAutofit/>
        </a:bodyPr>
        <a:lstStyle/>
        <a:p>
          <a:pPr marL="0" lvl="0" indent="0" algn="l" defTabSz="800100">
            <a:lnSpc>
              <a:spcPct val="90000"/>
            </a:lnSpc>
            <a:spcBef>
              <a:spcPct val="0"/>
            </a:spcBef>
            <a:spcAft>
              <a:spcPct val="35000"/>
            </a:spcAft>
            <a:buNone/>
          </a:pPr>
          <a:r>
            <a:rPr lang="es-AR" sz="1800" kern="1200"/>
            <a:t>Los beneficios y costos de un mercado perfecto (por ejemplo una tubería que el mercado confiere una estrecha aproximación a un valor social)</a:t>
          </a:r>
          <a:endParaRPr lang="en-US" sz="1800" kern="1200"/>
        </a:p>
      </dsp:txBody>
      <dsp:txXfrm>
        <a:off x="1417077" y="2420"/>
        <a:ext cx="4580999" cy="1226906"/>
      </dsp:txXfrm>
    </dsp:sp>
    <dsp:sp modelId="{23D4D5E7-241B-44AA-BDD5-2CE119F50777}">
      <dsp:nvSpPr>
        <dsp:cNvPr id="0" name=""/>
        <dsp:cNvSpPr/>
      </dsp:nvSpPr>
      <dsp:spPr>
        <a:xfrm>
          <a:off x="0" y="1536054"/>
          <a:ext cx="5998077" cy="12269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332515-FB20-4E19-892B-7D623BD8CC04}">
      <dsp:nvSpPr>
        <dsp:cNvPr id="0" name=""/>
        <dsp:cNvSpPr/>
      </dsp:nvSpPr>
      <dsp:spPr>
        <a:xfrm>
          <a:off x="371139" y="1812108"/>
          <a:ext cx="674798" cy="6747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98A6578-ECC7-4E57-84B8-0F9A527917C3}">
      <dsp:nvSpPr>
        <dsp:cNvPr id="0" name=""/>
        <dsp:cNvSpPr/>
      </dsp:nvSpPr>
      <dsp:spPr>
        <a:xfrm>
          <a:off x="1417077" y="1536054"/>
          <a:ext cx="4580999" cy="1226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848" tIns="129848" rIns="129848" bIns="129848" numCol="1" spcCol="1270" anchor="ctr" anchorCtr="0">
          <a:noAutofit/>
        </a:bodyPr>
        <a:lstStyle/>
        <a:p>
          <a:pPr marL="0" lvl="0" indent="0" algn="l" defTabSz="800100">
            <a:lnSpc>
              <a:spcPct val="90000"/>
            </a:lnSpc>
            <a:spcBef>
              <a:spcPct val="0"/>
            </a:spcBef>
            <a:spcAft>
              <a:spcPct val="35000"/>
            </a:spcAft>
            <a:buNone/>
          </a:pPr>
          <a:r>
            <a:rPr lang="es-AR" sz="1800" kern="1200"/>
            <a:t>Los beneficios y costos de un mercado imperfecto (precios subsidiados de cosechas, electricidad, agua)</a:t>
          </a:r>
          <a:endParaRPr lang="en-US" sz="1800" kern="1200"/>
        </a:p>
      </dsp:txBody>
      <dsp:txXfrm>
        <a:off x="1417077" y="1536054"/>
        <a:ext cx="4580999" cy="1226906"/>
      </dsp:txXfrm>
    </dsp:sp>
    <dsp:sp modelId="{C94DBA21-8E30-47CB-8769-B26366CED73E}">
      <dsp:nvSpPr>
        <dsp:cNvPr id="0" name=""/>
        <dsp:cNvSpPr/>
      </dsp:nvSpPr>
      <dsp:spPr>
        <a:xfrm>
          <a:off x="0" y="3069687"/>
          <a:ext cx="5998077" cy="12269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441F75-F92B-444E-85C7-3D9DC79CE1A0}">
      <dsp:nvSpPr>
        <dsp:cNvPr id="0" name=""/>
        <dsp:cNvSpPr/>
      </dsp:nvSpPr>
      <dsp:spPr>
        <a:xfrm>
          <a:off x="371139" y="3345741"/>
          <a:ext cx="674798" cy="67479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89E21AA-937C-4B5E-B801-E35352052EDC}">
      <dsp:nvSpPr>
        <dsp:cNvPr id="0" name=""/>
        <dsp:cNvSpPr/>
      </dsp:nvSpPr>
      <dsp:spPr>
        <a:xfrm>
          <a:off x="1417077" y="3069687"/>
          <a:ext cx="4580999" cy="1226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848" tIns="129848" rIns="129848" bIns="129848" numCol="1" spcCol="1270" anchor="ctr" anchorCtr="0">
          <a:noAutofit/>
        </a:bodyPr>
        <a:lstStyle/>
        <a:p>
          <a:pPr marL="0" lvl="0" indent="0" algn="l" defTabSz="800100">
            <a:lnSpc>
              <a:spcPct val="90000"/>
            </a:lnSpc>
            <a:spcBef>
              <a:spcPct val="0"/>
            </a:spcBef>
            <a:spcAft>
              <a:spcPct val="35000"/>
            </a:spcAft>
            <a:buNone/>
          </a:pPr>
          <a:r>
            <a:rPr lang="es-AR" sz="1800" kern="1200"/>
            <a:t>Los beneficios y costos no cuantificables directamente (no tienen precio en el mercado pero se les puede dar un valor)</a:t>
          </a:r>
          <a:endParaRPr lang="en-US" sz="1800" kern="1200"/>
        </a:p>
      </dsp:txBody>
      <dsp:txXfrm>
        <a:off x="1417077" y="3069687"/>
        <a:ext cx="4580999" cy="1226906"/>
      </dsp:txXfrm>
    </dsp:sp>
    <dsp:sp modelId="{B69DF1E2-96DF-42F8-81E5-BB3F92C55975}">
      <dsp:nvSpPr>
        <dsp:cNvPr id="0" name=""/>
        <dsp:cNvSpPr/>
      </dsp:nvSpPr>
      <dsp:spPr>
        <a:xfrm>
          <a:off x="0" y="4603320"/>
          <a:ext cx="5998077" cy="12269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8ACBA3-1AEC-46A5-9347-72B8CE8F3798}">
      <dsp:nvSpPr>
        <dsp:cNvPr id="0" name=""/>
        <dsp:cNvSpPr/>
      </dsp:nvSpPr>
      <dsp:spPr>
        <a:xfrm>
          <a:off x="371139" y="4879374"/>
          <a:ext cx="674798" cy="67479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BDD4C8D-832D-42EB-B02D-DF846665AC3D}">
      <dsp:nvSpPr>
        <dsp:cNvPr id="0" name=""/>
        <dsp:cNvSpPr/>
      </dsp:nvSpPr>
      <dsp:spPr>
        <a:xfrm>
          <a:off x="1417077" y="4603320"/>
          <a:ext cx="4580999" cy="1226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848" tIns="129848" rIns="129848" bIns="129848" numCol="1" spcCol="1270" anchor="ctr" anchorCtr="0">
          <a:noAutofit/>
        </a:bodyPr>
        <a:lstStyle/>
        <a:p>
          <a:pPr marL="0" lvl="0" indent="0" algn="l" defTabSz="800100">
            <a:lnSpc>
              <a:spcPct val="90000"/>
            </a:lnSpc>
            <a:spcBef>
              <a:spcPct val="0"/>
            </a:spcBef>
            <a:spcAft>
              <a:spcPct val="35000"/>
            </a:spcAft>
            <a:buNone/>
          </a:pPr>
          <a:r>
            <a:rPr lang="es-AR" sz="1800" kern="1200"/>
            <a:t>Los beneficios y costos no cuantificables (como la belleza escénica y el valor de existencia)</a:t>
          </a:r>
          <a:endParaRPr lang="en-US" sz="1800" kern="1200"/>
        </a:p>
      </dsp:txBody>
      <dsp:txXfrm>
        <a:off x="1417077" y="4603320"/>
        <a:ext cx="4580999" cy="12269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8F3F15-7E60-4DF1-9B06-A761687D1D8C}">
      <dsp:nvSpPr>
        <dsp:cNvPr id="0" name=""/>
        <dsp:cNvSpPr/>
      </dsp:nvSpPr>
      <dsp:spPr>
        <a:xfrm>
          <a:off x="0" y="63153"/>
          <a:ext cx="5284917" cy="1484071"/>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AR" sz="2200" kern="1200"/>
            <a:t>Un terreno inundado por en embalse constituye un ejemplo de un costo imperfecto.</a:t>
          </a:r>
          <a:endParaRPr lang="en-US" sz="2200" kern="1200"/>
        </a:p>
      </dsp:txBody>
      <dsp:txXfrm>
        <a:off x="72446" y="135599"/>
        <a:ext cx="5140025" cy="1339179"/>
      </dsp:txXfrm>
    </dsp:sp>
    <dsp:sp modelId="{E09CDCAD-5C03-4D79-ACE9-B6964E6ACC19}">
      <dsp:nvSpPr>
        <dsp:cNvPr id="0" name=""/>
        <dsp:cNvSpPr/>
      </dsp:nvSpPr>
      <dsp:spPr>
        <a:xfrm>
          <a:off x="0" y="1610585"/>
          <a:ext cx="5284917" cy="1484071"/>
        </a:xfrm>
        <a:prstGeom prst="roundRect">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AR" sz="2200" kern="1200"/>
            <a:t>El costo de oportunidad es el valor de uso más productivo al cual se renuncia en muchas oportunidades (es lo que se suele llamar la oportunidad perdida)</a:t>
          </a:r>
          <a:endParaRPr lang="en-US" sz="2200" kern="1200"/>
        </a:p>
      </dsp:txBody>
      <dsp:txXfrm>
        <a:off x="72446" y="1683031"/>
        <a:ext cx="5140025" cy="1339179"/>
      </dsp:txXfrm>
    </dsp:sp>
    <dsp:sp modelId="{932DB7A5-552F-4108-AC28-43EE5773CCD9}">
      <dsp:nvSpPr>
        <dsp:cNvPr id="0" name=""/>
        <dsp:cNvSpPr/>
      </dsp:nvSpPr>
      <dsp:spPr>
        <a:xfrm>
          <a:off x="0" y="3158017"/>
          <a:ext cx="5284917" cy="1484071"/>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AR" sz="2200" kern="1200"/>
            <a:t>El riesgo constituye un ejemplo de un costo no cuantificable directamente.</a:t>
          </a:r>
          <a:endParaRPr lang="en-US" sz="2200" kern="1200"/>
        </a:p>
      </dsp:txBody>
      <dsp:txXfrm>
        <a:off x="72446" y="3230463"/>
        <a:ext cx="5140025" cy="133917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AutoShape 1"/>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360">
                <a:solidFill>
                  <a:srgbClr val="000000"/>
                </a:solidFill>
                <a:miter lim="800000"/>
                <a:headEnd/>
                <a:tailEnd/>
              </a14:hiddenLine>
            </a:ext>
          </a:extLst>
        </p:spPr>
        <p:txBody>
          <a:bodyPr wrap="none" anchor="ctr"/>
          <a:lstStyle/>
          <a:p>
            <a:pPr eaLnBrk="1">
              <a:lnSpc>
                <a:spcPct val="95000"/>
              </a:lnSpc>
              <a:buClr>
                <a:srgbClr val="000000"/>
              </a:buClr>
              <a:buSzPct val="100000"/>
              <a:buFont typeface="Times New Roman" pitchFamily="18" charset="0"/>
              <a:buNone/>
            </a:pPr>
            <a:endParaRPr lang="es-AR"/>
          </a:p>
        </p:txBody>
      </p:sp>
      <p:sp>
        <p:nvSpPr>
          <p:cNvPr id="51203" name="AutoShape 2"/>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5000"/>
              </a:lnSpc>
              <a:buClr>
                <a:srgbClr val="000000"/>
              </a:buClr>
              <a:buSzPct val="100000"/>
              <a:buFont typeface="Times New Roman" pitchFamily="18" charset="0"/>
              <a:buNone/>
            </a:pPr>
            <a:endParaRPr lang="es-AR"/>
          </a:p>
        </p:txBody>
      </p:sp>
      <p:sp>
        <p:nvSpPr>
          <p:cNvPr id="51204" name="AutoShape 3"/>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5000"/>
              </a:lnSpc>
              <a:buClr>
                <a:srgbClr val="000000"/>
              </a:buClr>
              <a:buSzPct val="100000"/>
              <a:buFont typeface="Times New Roman" pitchFamily="18" charset="0"/>
              <a:buNone/>
            </a:pPr>
            <a:endParaRPr lang="es-AR"/>
          </a:p>
        </p:txBody>
      </p:sp>
      <p:sp>
        <p:nvSpPr>
          <p:cNvPr id="51205" name="AutoShape 4"/>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5000"/>
              </a:lnSpc>
              <a:buClr>
                <a:srgbClr val="000000"/>
              </a:buClr>
              <a:buSzPct val="100000"/>
              <a:buFont typeface="Times New Roman" pitchFamily="18" charset="0"/>
              <a:buNone/>
            </a:pPr>
            <a:endParaRPr lang="es-AR"/>
          </a:p>
        </p:txBody>
      </p:sp>
      <p:sp>
        <p:nvSpPr>
          <p:cNvPr id="51206" name="AutoShape 5"/>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5000"/>
              </a:lnSpc>
              <a:buClr>
                <a:srgbClr val="000000"/>
              </a:buClr>
              <a:buSzPct val="100000"/>
              <a:buFont typeface="Times New Roman" pitchFamily="18" charset="0"/>
              <a:buNone/>
            </a:pPr>
            <a:endParaRPr lang="es-AR"/>
          </a:p>
        </p:txBody>
      </p:sp>
      <p:sp>
        <p:nvSpPr>
          <p:cNvPr id="51207" name="AutoShape 6"/>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5000"/>
              </a:lnSpc>
              <a:buClr>
                <a:srgbClr val="000000"/>
              </a:buClr>
              <a:buSzPct val="100000"/>
              <a:buFont typeface="Times New Roman" pitchFamily="18" charset="0"/>
              <a:buNone/>
            </a:pPr>
            <a:endParaRPr lang="es-AR"/>
          </a:p>
        </p:txBody>
      </p:sp>
      <p:sp>
        <p:nvSpPr>
          <p:cNvPr id="51208" name="AutoShape 7"/>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5000"/>
              </a:lnSpc>
              <a:buClr>
                <a:srgbClr val="000000"/>
              </a:buClr>
              <a:buSzPct val="100000"/>
              <a:buFont typeface="Times New Roman" pitchFamily="18" charset="0"/>
              <a:buNone/>
            </a:pPr>
            <a:endParaRPr lang="es-AR"/>
          </a:p>
        </p:txBody>
      </p:sp>
      <p:sp>
        <p:nvSpPr>
          <p:cNvPr id="51209" name="AutoShape 8"/>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5000"/>
              </a:lnSpc>
              <a:buClr>
                <a:srgbClr val="000000"/>
              </a:buClr>
              <a:buSzPct val="100000"/>
              <a:buFont typeface="Times New Roman" pitchFamily="18" charset="0"/>
              <a:buNone/>
            </a:pPr>
            <a:endParaRPr lang="es-AR"/>
          </a:p>
        </p:txBody>
      </p:sp>
      <p:sp>
        <p:nvSpPr>
          <p:cNvPr id="51210" name="AutoShape 9"/>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5000"/>
              </a:lnSpc>
              <a:buClr>
                <a:srgbClr val="000000"/>
              </a:buClr>
              <a:buSzPct val="100000"/>
              <a:buFont typeface="Times New Roman" pitchFamily="18" charset="0"/>
              <a:buNone/>
            </a:pPr>
            <a:endParaRPr lang="es-AR"/>
          </a:p>
        </p:txBody>
      </p:sp>
      <p:sp>
        <p:nvSpPr>
          <p:cNvPr id="51211" name="AutoShape 10"/>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5000"/>
              </a:lnSpc>
              <a:buClr>
                <a:srgbClr val="000000"/>
              </a:buClr>
              <a:buSzPct val="100000"/>
              <a:buFont typeface="Times New Roman" pitchFamily="18" charset="0"/>
              <a:buNone/>
            </a:pPr>
            <a:endParaRPr lang="es-AR"/>
          </a:p>
        </p:txBody>
      </p:sp>
      <p:sp>
        <p:nvSpPr>
          <p:cNvPr id="51212" name="AutoShape 11"/>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5000"/>
              </a:lnSpc>
              <a:buClr>
                <a:srgbClr val="000000"/>
              </a:buClr>
              <a:buSzPct val="100000"/>
              <a:buFont typeface="Times New Roman" pitchFamily="18" charset="0"/>
              <a:buNone/>
            </a:pPr>
            <a:endParaRPr lang="es-AR"/>
          </a:p>
        </p:txBody>
      </p:sp>
      <p:sp>
        <p:nvSpPr>
          <p:cNvPr id="51213" name="AutoShape 12"/>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5000"/>
              </a:lnSpc>
              <a:buClr>
                <a:srgbClr val="000000"/>
              </a:buClr>
              <a:buSzPct val="100000"/>
              <a:buFont typeface="Times New Roman" pitchFamily="18" charset="0"/>
              <a:buNone/>
            </a:pPr>
            <a:endParaRPr lang="es-AR"/>
          </a:p>
        </p:txBody>
      </p:sp>
      <p:sp>
        <p:nvSpPr>
          <p:cNvPr id="51214" name="AutoShape 13"/>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5000"/>
              </a:lnSpc>
              <a:buClr>
                <a:srgbClr val="000000"/>
              </a:buClr>
              <a:buSzPct val="100000"/>
              <a:buFont typeface="Times New Roman" pitchFamily="18" charset="0"/>
              <a:buNone/>
            </a:pPr>
            <a:endParaRPr lang="es-AR"/>
          </a:p>
        </p:txBody>
      </p:sp>
      <p:sp>
        <p:nvSpPr>
          <p:cNvPr id="51215" name="AutoShape 14"/>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5000"/>
              </a:lnSpc>
              <a:buClr>
                <a:srgbClr val="000000"/>
              </a:buClr>
              <a:buSzPct val="100000"/>
              <a:buFont typeface="Times New Roman" pitchFamily="18" charset="0"/>
              <a:buNone/>
            </a:pPr>
            <a:endParaRPr lang="es-AR"/>
          </a:p>
        </p:txBody>
      </p:sp>
      <p:sp>
        <p:nvSpPr>
          <p:cNvPr id="51216" name="AutoShape 15"/>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5000"/>
              </a:lnSpc>
              <a:buClr>
                <a:srgbClr val="000000"/>
              </a:buClr>
              <a:buSzPct val="100000"/>
              <a:buFont typeface="Times New Roman" pitchFamily="18" charset="0"/>
              <a:buNone/>
            </a:pPr>
            <a:endParaRPr lang="es-AR"/>
          </a:p>
        </p:txBody>
      </p:sp>
      <p:sp>
        <p:nvSpPr>
          <p:cNvPr id="51217" name="AutoShape 16"/>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5000"/>
              </a:lnSpc>
              <a:buClr>
                <a:srgbClr val="000000"/>
              </a:buClr>
              <a:buSzPct val="100000"/>
              <a:buFont typeface="Times New Roman" pitchFamily="18" charset="0"/>
              <a:buNone/>
            </a:pPr>
            <a:endParaRPr lang="es-AR"/>
          </a:p>
        </p:txBody>
      </p:sp>
      <p:sp>
        <p:nvSpPr>
          <p:cNvPr id="51218" name="AutoShape 17"/>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5000"/>
              </a:lnSpc>
              <a:buClr>
                <a:srgbClr val="000000"/>
              </a:buClr>
              <a:buSzPct val="100000"/>
              <a:buFont typeface="Times New Roman" pitchFamily="18" charset="0"/>
              <a:buNone/>
            </a:pPr>
            <a:endParaRPr lang="es-AR"/>
          </a:p>
        </p:txBody>
      </p:sp>
      <p:sp>
        <p:nvSpPr>
          <p:cNvPr id="51219" name="AutoShape 18"/>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5000"/>
              </a:lnSpc>
              <a:buClr>
                <a:srgbClr val="000000"/>
              </a:buClr>
              <a:buSzPct val="100000"/>
              <a:buFont typeface="Times New Roman" pitchFamily="18" charset="0"/>
              <a:buNone/>
            </a:pPr>
            <a:endParaRPr lang="es-AR"/>
          </a:p>
        </p:txBody>
      </p:sp>
      <p:sp>
        <p:nvSpPr>
          <p:cNvPr id="51220" name="AutoShape 19"/>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5000"/>
              </a:lnSpc>
              <a:buClr>
                <a:srgbClr val="000000"/>
              </a:buClr>
              <a:buSzPct val="100000"/>
              <a:buFont typeface="Times New Roman" pitchFamily="18" charset="0"/>
              <a:buNone/>
            </a:pPr>
            <a:endParaRPr lang="es-AR"/>
          </a:p>
        </p:txBody>
      </p:sp>
      <p:sp>
        <p:nvSpPr>
          <p:cNvPr id="51221" name="AutoShape 20"/>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5000"/>
              </a:lnSpc>
              <a:buClr>
                <a:srgbClr val="000000"/>
              </a:buClr>
              <a:buSzPct val="100000"/>
              <a:buFont typeface="Times New Roman" pitchFamily="18" charset="0"/>
              <a:buNone/>
            </a:pPr>
            <a:endParaRPr lang="es-AR"/>
          </a:p>
        </p:txBody>
      </p:sp>
      <p:sp>
        <p:nvSpPr>
          <p:cNvPr id="51222" name="AutoShape 21"/>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5000"/>
              </a:lnSpc>
              <a:buClr>
                <a:srgbClr val="000000"/>
              </a:buClr>
              <a:buSzPct val="100000"/>
              <a:buFont typeface="Times New Roman" pitchFamily="18" charset="0"/>
              <a:buNone/>
            </a:pPr>
            <a:endParaRPr lang="es-AR"/>
          </a:p>
        </p:txBody>
      </p:sp>
      <p:sp>
        <p:nvSpPr>
          <p:cNvPr id="51223" name="AutoShape 22"/>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5000"/>
              </a:lnSpc>
              <a:buClr>
                <a:srgbClr val="000000"/>
              </a:buClr>
              <a:buSzPct val="100000"/>
              <a:buFont typeface="Times New Roman" pitchFamily="18" charset="0"/>
              <a:buNone/>
            </a:pPr>
            <a:endParaRPr lang="es-AR"/>
          </a:p>
        </p:txBody>
      </p:sp>
      <p:sp>
        <p:nvSpPr>
          <p:cNvPr id="51224" name="AutoShape 23"/>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5000"/>
              </a:lnSpc>
              <a:buClr>
                <a:srgbClr val="000000"/>
              </a:buClr>
              <a:buSzPct val="100000"/>
              <a:buFont typeface="Times New Roman" pitchFamily="18" charset="0"/>
              <a:buNone/>
            </a:pPr>
            <a:endParaRPr lang="es-AR"/>
          </a:p>
        </p:txBody>
      </p:sp>
      <p:sp>
        <p:nvSpPr>
          <p:cNvPr id="51225" name="Rectangle 24"/>
          <p:cNvSpPr>
            <a:spLocks noGrp="1" noRot="1" noChangeAspect="1" noChangeArrowheads="1"/>
          </p:cNvSpPr>
          <p:nvPr>
            <p:ph type="sldImg"/>
          </p:nvPr>
        </p:nvSpPr>
        <p:spPr bwMode="auto">
          <a:xfrm>
            <a:off x="1312863" y="1027113"/>
            <a:ext cx="4895850"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2" name="Rectangle 25"/>
          <p:cNvSpPr>
            <a:spLocks noGrp="1" noChangeArrowheads="1"/>
          </p:cNvSpPr>
          <p:nvPr>
            <p:ph type="body"/>
          </p:nvPr>
        </p:nvSpPr>
        <p:spPr bwMode="auto">
          <a:xfrm>
            <a:off x="1169988" y="5086350"/>
            <a:ext cx="5187950" cy="406876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s-ES" noProof="0"/>
          </a:p>
        </p:txBody>
      </p:sp>
    </p:spTree>
    <p:extLst>
      <p:ext uri="{BB962C8B-B14F-4D97-AF65-F5344CB8AC3E}">
        <p14:creationId xmlns:p14="http://schemas.microsoft.com/office/powerpoint/2010/main" val="419760251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Text Box 1"/>
          <p:cNvSpPr txBox="1">
            <a:spLocks noChangeArrowheads="1"/>
          </p:cNvSpPr>
          <p:nvPr/>
        </p:nvSpPr>
        <p:spPr bwMode="auto">
          <a:xfrm>
            <a:off x="1312863" y="1027113"/>
            <a:ext cx="4933950" cy="3700462"/>
          </a:xfrm>
          <a:prstGeom prst="rect">
            <a:avLst/>
          </a:prstGeom>
          <a:solidFill>
            <a:srgbClr val="FFFFFF"/>
          </a:solidFill>
          <a:ln w="9360">
            <a:solidFill>
              <a:srgbClr val="000000"/>
            </a:solidFill>
            <a:miter lim="800000"/>
            <a:headEnd/>
            <a:tailEnd/>
          </a:ln>
        </p:spPr>
        <p:txBody>
          <a:bodyPr wrap="none" anchor="ctr"/>
          <a:lstStyle/>
          <a:p>
            <a:pPr eaLnBrk="1">
              <a:lnSpc>
                <a:spcPct val="95000"/>
              </a:lnSpc>
              <a:buClr>
                <a:srgbClr val="000000"/>
              </a:buClr>
              <a:buSzPct val="100000"/>
              <a:buFont typeface="Times New Roman" pitchFamily="18" charset="0"/>
              <a:buNone/>
            </a:pPr>
            <a:endParaRPr lang="es-AR" altLang="en-US"/>
          </a:p>
        </p:txBody>
      </p:sp>
      <p:sp>
        <p:nvSpPr>
          <p:cNvPr id="52227" name="Rectangle 2"/>
          <p:cNvSpPr>
            <a:spLocks noGrp="1" noChangeArrowheads="1"/>
          </p:cNvSpPr>
          <p:nvPr>
            <p:ph type="body"/>
          </p:nvPr>
        </p:nvSpPr>
        <p:spPr>
          <a:xfrm>
            <a:off x="1169988" y="5086350"/>
            <a:ext cx="5189537" cy="4070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Text Box 1"/>
          <p:cNvSpPr txBox="1">
            <a:spLocks noChangeArrowheads="1"/>
          </p:cNvSpPr>
          <p:nvPr/>
        </p:nvSpPr>
        <p:spPr bwMode="auto">
          <a:xfrm>
            <a:off x="1312863" y="1027113"/>
            <a:ext cx="4933950" cy="3700462"/>
          </a:xfrm>
          <a:prstGeom prst="rect">
            <a:avLst/>
          </a:prstGeom>
          <a:solidFill>
            <a:srgbClr val="FFFFFF"/>
          </a:solidFill>
          <a:ln w="9360">
            <a:solidFill>
              <a:srgbClr val="000000"/>
            </a:solidFill>
            <a:miter lim="800000"/>
            <a:headEnd/>
            <a:tailEnd/>
          </a:ln>
        </p:spPr>
        <p:txBody>
          <a:bodyPr wrap="none" anchor="ctr"/>
          <a:lstStyle/>
          <a:p>
            <a:pPr eaLnBrk="1">
              <a:lnSpc>
                <a:spcPct val="95000"/>
              </a:lnSpc>
              <a:buClr>
                <a:srgbClr val="000000"/>
              </a:buClr>
              <a:buSzPct val="100000"/>
              <a:buFont typeface="Times New Roman" pitchFamily="18" charset="0"/>
              <a:buNone/>
            </a:pPr>
            <a:endParaRPr lang="es-AR" altLang="en-US"/>
          </a:p>
        </p:txBody>
      </p:sp>
      <p:sp>
        <p:nvSpPr>
          <p:cNvPr id="62467" name="Rectangle 2"/>
          <p:cNvSpPr>
            <a:spLocks noGrp="1" noChangeArrowheads="1"/>
          </p:cNvSpPr>
          <p:nvPr>
            <p:ph type="body"/>
          </p:nvPr>
        </p:nvSpPr>
        <p:spPr>
          <a:xfrm>
            <a:off x="1169988" y="5086350"/>
            <a:ext cx="5189537" cy="4070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1312863" y="1027113"/>
            <a:ext cx="4933950" cy="3700462"/>
          </a:xfrm>
          <a:prstGeom prst="rect">
            <a:avLst/>
          </a:prstGeom>
          <a:solidFill>
            <a:srgbClr val="FFFFFF"/>
          </a:solidFill>
          <a:ln w="9360">
            <a:solidFill>
              <a:srgbClr val="000000"/>
            </a:solidFill>
            <a:miter lim="800000"/>
            <a:headEnd/>
            <a:tailEnd/>
          </a:ln>
        </p:spPr>
        <p:txBody>
          <a:bodyPr wrap="none" anchor="ctr"/>
          <a:lstStyle/>
          <a:p>
            <a:pPr eaLnBrk="1">
              <a:lnSpc>
                <a:spcPct val="95000"/>
              </a:lnSpc>
              <a:buClr>
                <a:srgbClr val="000000"/>
              </a:buClr>
              <a:buSzPct val="100000"/>
              <a:buFont typeface="Times New Roman" pitchFamily="18" charset="0"/>
              <a:buNone/>
            </a:pPr>
            <a:endParaRPr lang="es-AR" altLang="en-US"/>
          </a:p>
        </p:txBody>
      </p:sp>
      <p:sp>
        <p:nvSpPr>
          <p:cNvPr id="63491" name="Rectangle 3"/>
          <p:cNvSpPr>
            <a:spLocks noGrp="1" noChangeArrowheads="1"/>
          </p:cNvSpPr>
          <p:nvPr>
            <p:ph type="body"/>
          </p:nvPr>
        </p:nvSpPr>
        <p:spPr>
          <a:xfrm>
            <a:off x="1169988" y="5086350"/>
            <a:ext cx="5189537" cy="4070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Text Box 1"/>
          <p:cNvSpPr txBox="1">
            <a:spLocks noChangeArrowheads="1"/>
          </p:cNvSpPr>
          <p:nvPr/>
        </p:nvSpPr>
        <p:spPr bwMode="auto">
          <a:xfrm>
            <a:off x="1312863" y="1027113"/>
            <a:ext cx="4900612" cy="3667125"/>
          </a:xfrm>
          <a:prstGeom prst="rect">
            <a:avLst/>
          </a:prstGeom>
          <a:solidFill>
            <a:srgbClr val="FFFFFF"/>
          </a:solidFill>
          <a:ln w="9360">
            <a:solidFill>
              <a:srgbClr val="000000"/>
            </a:solidFill>
            <a:miter lim="800000"/>
            <a:headEnd/>
            <a:tailEnd/>
          </a:ln>
        </p:spPr>
        <p:txBody>
          <a:bodyPr wrap="none" anchor="ctr"/>
          <a:lstStyle/>
          <a:p>
            <a:pPr eaLnBrk="1">
              <a:lnSpc>
                <a:spcPct val="95000"/>
              </a:lnSpc>
              <a:buClr>
                <a:srgbClr val="000000"/>
              </a:buClr>
              <a:buSzPct val="100000"/>
              <a:buFont typeface="Times New Roman" pitchFamily="18" charset="0"/>
              <a:buNone/>
            </a:pPr>
            <a:endParaRPr lang="es-AR" altLang="en-US"/>
          </a:p>
        </p:txBody>
      </p:sp>
      <p:sp>
        <p:nvSpPr>
          <p:cNvPr id="64515" name="Rectangle 2"/>
          <p:cNvSpPr>
            <a:spLocks noGrp="1" noChangeArrowheads="1"/>
          </p:cNvSpPr>
          <p:nvPr>
            <p:ph type="body"/>
          </p:nvPr>
        </p:nvSpPr>
        <p:spPr>
          <a:xfrm>
            <a:off x="1169988" y="5086350"/>
            <a:ext cx="5189537" cy="4070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014413" y="1027113"/>
            <a:ext cx="5494337" cy="3663950"/>
          </a:xfrm>
        </p:spPr>
      </p:sp>
      <p:sp>
        <p:nvSpPr>
          <p:cNvPr id="65539" name="Rectangle 3"/>
          <p:cNvSpPr>
            <a:spLocks noGrp="1" noChangeArrowheads="1"/>
          </p:cNvSpPr>
          <p:nvPr>
            <p:ph type="body" idx="1"/>
          </p:nvPr>
        </p:nvSpPr>
        <p:spPr>
          <a:xfrm>
            <a:off x="1169988" y="5086350"/>
            <a:ext cx="5189537" cy="4070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014413" y="1027113"/>
            <a:ext cx="5494337" cy="3663950"/>
          </a:xfrm>
        </p:spPr>
      </p:sp>
      <p:sp>
        <p:nvSpPr>
          <p:cNvPr id="66563" name="Rectangle 3"/>
          <p:cNvSpPr>
            <a:spLocks noGrp="1" noChangeArrowheads="1"/>
          </p:cNvSpPr>
          <p:nvPr>
            <p:ph type="body" idx="1"/>
          </p:nvPr>
        </p:nvSpPr>
        <p:spPr>
          <a:xfrm>
            <a:off x="1169988" y="5086350"/>
            <a:ext cx="5189537" cy="4070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1312863" y="1027113"/>
            <a:ext cx="4900612" cy="3667125"/>
          </a:xfrm>
          <a:prstGeom prst="rect">
            <a:avLst/>
          </a:prstGeom>
          <a:solidFill>
            <a:srgbClr val="FFFFFF"/>
          </a:solidFill>
          <a:ln w="9360">
            <a:solidFill>
              <a:srgbClr val="000000"/>
            </a:solidFill>
            <a:miter lim="800000"/>
            <a:headEnd/>
            <a:tailEnd/>
          </a:ln>
        </p:spPr>
        <p:txBody>
          <a:bodyPr wrap="none" anchor="ctr"/>
          <a:lstStyle/>
          <a:p>
            <a:pPr eaLnBrk="1">
              <a:lnSpc>
                <a:spcPct val="95000"/>
              </a:lnSpc>
              <a:buClr>
                <a:srgbClr val="000000"/>
              </a:buClr>
              <a:buSzPct val="100000"/>
              <a:buFont typeface="Times New Roman" pitchFamily="18" charset="0"/>
              <a:buNone/>
            </a:pPr>
            <a:endParaRPr lang="es-AR" altLang="en-US"/>
          </a:p>
        </p:txBody>
      </p:sp>
      <p:sp>
        <p:nvSpPr>
          <p:cNvPr id="67587" name="Rectangle 3"/>
          <p:cNvSpPr>
            <a:spLocks noGrp="1" noChangeArrowheads="1"/>
          </p:cNvSpPr>
          <p:nvPr>
            <p:ph type="body"/>
          </p:nvPr>
        </p:nvSpPr>
        <p:spPr>
          <a:xfrm>
            <a:off x="1169988" y="5086350"/>
            <a:ext cx="5189537" cy="4070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014413" y="1027113"/>
            <a:ext cx="5494337" cy="3663950"/>
          </a:xfrm>
        </p:spPr>
      </p:sp>
      <p:sp>
        <p:nvSpPr>
          <p:cNvPr id="70659" name="Rectangle 3"/>
          <p:cNvSpPr>
            <a:spLocks noGrp="1" noChangeArrowheads="1"/>
          </p:cNvSpPr>
          <p:nvPr>
            <p:ph type="body" idx="1"/>
          </p:nvPr>
        </p:nvSpPr>
        <p:spPr>
          <a:xfrm>
            <a:off x="1169988" y="5086350"/>
            <a:ext cx="5189537" cy="4070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014413" y="1027113"/>
            <a:ext cx="5494337" cy="3663950"/>
          </a:xfrm>
        </p:spPr>
      </p:sp>
      <p:sp>
        <p:nvSpPr>
          <p:cNvPr id="71683" name="Rectangle 3"/>
          <p:cNvSpPr>
            <a:spLocks noGrp="1" noChangeArrowheads="1"/>
          </p:cNvSpPr>
          <p:nvPr>
            <p:ph type="body" idx="1"/>
          </p:nvPr>
        </p:nvSpPr>
        <p:spPr>
          <a:xfrm>
            <a:off x="1169988" y="5086350"/>
            <a:ext cx="5189537" cy="4070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014413" y="1027113"/>
            <a:ext cx="5494337" cy="3663950"/>
          </a:xfrm>
        </p:spPr>
      </p:sp>
      <p:sp>
        <p:nvSpPr>
          <p:cNvPr id="68611" name="Rectangle 3"/>
          <p:cNvSpPr>
            <a:spLocks noGrp="1" noChangeArrowheads="1"/>
          </p:cNvSpPr>
          <p:nvPr>
            <p:ph type="body" idx="1"/>
          </p:nvPr>
        </p:nvSpPr>
        <p:spPr>
          <a:xfrm>
            <a:off x="1169988" y="5086350"/>
            <a:ext cx="5189537" cy="4070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014413" y="1027113"/>
            <a:ext cx="5494337" cy="3663950"/>
          </a:xfrm>
        </p:spPr>
      </p:sp>
      <p:sp>
        <p:nvSpPr>
          <p:cNvPr id="69635" name="Rectangle 3"/>
          <p:cNvSpPr>
            <a:spLocks noGrp="1" noChangeArrowheads="1"/>
          </p:cNvSpPr>
          <p:nvPr>
            <p:ph type="body" idx="1"/>
          </p:nvPr>
        </p:nvSpPr>
        <p:spPr>
          <a:xfrm>
            <a:off x="1169988" y="5086350"/>
            <a:ext cx="5189537" cy="4070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1312863" y="1027113"/>
            <a:ext cx="4933950" cy="3700462"/>
          </a:xfrm>
          <a:prstGeom prst="rect">
            <a:avLst/>
          </a:prstGeom>
          <a:solidFill>
            <a:srgbClr val="FFFFFF"/>
          </a:solidFill>
          <a:ln w="9360">
            <a:solidFill>
              <a:srgbClr val="000000"/>
            </a:solidFill>
            <a:miter lim="800000"/>
            <a:headEnd/>
            <a:tailEnd/>
          </a:ln>
        </p:spPr>
        <p:txBody>
          <a:bodyPr wrap="none" anchor="ctr"/>
          <a:lstStyle/>
          <a:p>
            <a:pPr eaLnBrk="1">
              <a:lnSpc>
                <a:spcPct val="95000"/>
              </a:lnSpc>
              <a:buClr>
                <a:srgbClr val="000000"/>
              </a:buClr>
              <a:buSzPct val="100000"/>
              <a:buFont typeface="Times New Roman" pitchFamily="18" charset="0"/>
              <a:buNone/>
            </a:pPr>
            <a:endParaRPr lang="es-AR" altLang="en-US">
              <a:ea typeface="MS Gothic" pitchFamily="49" charset="-128"/>
            </a:endParaRPr>
          </a:p>
        </p:txBody>
      </p:sp>
      <p:sp>
        <p:nvSpPr>
          <p:cNvPr id="53251" name="Rectangle 3"/>
          <p:cNvSpPr>
            <a:spLocks noGrp="1" noChangeArrowheads="1"/>
          </p:cNvSpPr>
          <p:nvPr>
            <p:ph type="body"/>
          </p:nvPr>
        </p:nvSpPr>
        <p:spPr>
          <a:xfrm>
            <a:off x="1169988" y="5086350"/>
            <a:ext cx="5189537" cy="4070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014413" y="1027113"/>
            <a:ext cx="5494337" cy="3663950"/>
          </a:xfrm>
        </p:spPr>
      </p:sp>
      <p:sp>
        <p:nvSpPr>
          <p:cNvPr id="71683" name="Rectangle 3"/>
          <p:cNvSpPr>
            <a:spLocks noGrp="1" noChangeArrowheads="1"/>
          </p:cNvSpPr>
          <p:nvPr>
            <p:ph type="body" idx="1"/>
          </p:nvPr>
        </p:nvSpPr>
        <p:spPr>
          <a:xfrm>
            <a:off x="1169988" y="5086350"/>
            <a:ext cx="5189537" cy="4070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014413" y="1027113"/>
            <a:ext cx="5494337" cy="3663950"/>
          </a:xfrm>
        </p:spPr>
      </p:sp>
      <p:sp>
        <p:nvSpPr>
          <p:cNvPr id="72707" name="Rectangle 3"/>
          <p:cNvSpPr>
            <a:spLocks noGrp="1" noChangeArrowheads="1"/>
          </p:cNvSpPr>
          <p:nvPr>
            <p:ph type="body" idx="1"/>
          </p:nvPr>
        </p:nvSpPr>
        <p:spPr>
          <a:xfrm>
            <a:off x="1169988" y="5086350"/>
            <a:ext cx="5189537" cy="4070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014413" y="1027113"/>
            <a:ext cx="5494337" cy="3663950"/>
          </a:xfrm>
        </p:spPr>
      </p:sp>
      <p:sp>
        <p:nvSpPr>
          <p:cNvPr id="72707" name="Rectangle 3"/>
          <p:cNvSpPr>
            <a:spLocks noGrp="1" noChangeArrowheads="1"/>
          </p:cNvSpPr>
          <p:nvPr>
            <p:ph type="body" idx="1"/>
          </p:nvPr>
        </p:nvSpPr>
        <p:spPr>
          <a:xfrm>
            <a:off x="1169988" y="5086350"/>
            <a:ext cx="5189537" cy="4070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 altLang="en-US"/>
          </a:p>
        </p:txBody>
      </p:sp>
    </p:spTree>
    <p:extLst>
      <p:ext uri="{BB962C8B-B14F-4D97-AF65-F5344CB8AC3E}">
        <p14:creationId xmlns:p14="http://schemas.microsoft.com/office/powerpoint/2010/main" val="29226122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014413" y="1027113"/>
            <a:ext cx="5494337" cy="3663950"/>
          </a:xfrm>
        </p:spPr>
      </p:sp>
      <p:sp>
        <p:nvSpPr>
          <p:cNvPr id="74755" name="Rectangle 3"/>
          <p:cNvSpPr>
            <a:spLocks noGrp="1" noChangeArrowheads="1"/>
          </p:cNvSpPr>
          <p:nvPr>
            <p:ph type="body" idx="1"/>
          </p:nvPr>
        </p:nvSpPr>
        <p:spPr>
          <a:xfrm>
            <a:off x="1169988" y="5086350"/>
            <a:ext cx="5189537" cy="4070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1014413" y="1027113"/>
            <a:ext cx="5494337" cy="3663950"/>
          </a:xfrm>
        </p:spPr>
      </p:sp>
      <p:sp>
        <p:nvSpPr>
          <p:cNvPr id="75779" name="Rectangle 3"/>
          <p:cNvSpPr>
            <a:spLocks noGrp="1" noChangeArrowheads="1"/>
          </p:cNvSpPr>
          <p:nvPr>
            <p:ph type="body" idx="1"/>
          </p:nvPr>
        </p:nvSpPr>
        <p:spPr>
          <a:xfrm>
            <a:off x="1169988" y="5086350"/>
            <a:ext cx="5189537" cy="4070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1014413" y="1027113"/>
            <a:ext cx="5494337" cy="3663950"/>
          </a:xfrm>
        </p:spPr>
      </p:sp>
      <p:sp>
        <p:nvSpPr>
          <p:cNvPr id="76803" name="Rectangle 3"/>
          <p:cNvSpPr>
            <a:spLocks noGrp="1" noChangeArrowheads="1"/>
          </p:cNvSpPr>
          <p:nvPr>
            <p:ph type="body" idx="1"/>
          </p:nvPr>
        </p:nvSpPr>
        <p:spPr>
          <a:xfrm>
            <a:off x="1169988" y="5086350"/>
            <a:ext cx="5189537" cy="4070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1312863" y="1027113"/>
            <a:ext cx="4900612" cy="3667125"/>
          </a:xfrm>
          <a:prstGeom prst="rect">
            <a:avLst/>
          </a:prstGeom>
          <a:solidFill>
            <a:srgbClr val="FFFFFF"/>
          </a:solidFill>
          <a:ln w="9360">
            <a:solidFill>
              <a:srgbClr val="000000"/>
            </a:solidFill>
            <a:miter lim="800000"/>
            <a:headEnd/>
            <a:tailEnd/>
          </a:ln>
        </p:spPr>
        <p:txBody>
          <a:bodyPr wrap="none" anchor="ctr"/>
          <a:lstStyle/>
          <a:p>
            <a:pPr eaLnBrk="1">
              <a:lnSpc>
                <a:spcPct val="95000"/>
              </a:lnSpc>
              <a:buClr>
                <a:srgbClr val="000000"/>
              </a:buClr>
              <a:buSzPct val="100000"/>
              <a:buFont typeface="Times New Roman" pitchFamily="18" charset="0"/>
              <a:buNone/>
            </a:pPr>
            <a:endParaRPr lang="es-AR" altLang="en-US">
              <a:ea typeface="MS Gothic" pitchFamily="49" charset="-128"/>
            </a:endParaRPr>
          </a:p>
        </p:txBody>
      </p:sp>
      <p:sp>
        <p:nvSpPr>
          <p:cNvPr id="77827" name="Rectangle 3"/>
          <p:cNvSpPr>
            <a:spLocks noGrp="1" noChangeArrowheads="1"/>
          </p:cNvSpPr>
          <p:nvPr>
            <p:ph type="body"/>
          </p:nvPr>
        </p:nvSpPr>
        <p:spPr>
          <a:xfrm>
            <a:off x="1169988" y="5086350"/>
            <a:ext cx="5189537" cy="4070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014413" y="1027113"/>
            <a:ext cx="5494337" cy="3663950"/>
          </a:xfrm>
        </p:spPr>
      </p:sp>
      <p:sp>
        <p:nvSpPr>
          <p:cNvPr id="78851" name="Rectangle 3"/>
          <p:cNvSpPr>
            <a:spLocks noGrp="1" noChangeArrowheads="1"/>
          </p:cNvSpPr>
          <p:nvPr>
            <p:ph type="body" idx="1"/>
          </p:nvPr>
        </p:nvSpPr>
        <p:spPr>
          <a:xfrm>
            <a:off x="1169988" y="5086350"/>
            <a:ext cx="5189537" cy="4070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014413" y="1027113"/>
            <a:ext cx="5494337" cy="3663950"/>
          </a:xfrm>
        </p:spPr>
      </p:sp>
      <p:sp>
        <p:nvSpPr>
          <p:cNvPr id="79875" name="Rectangle 3"/>
          <p:cNvSpPr>
            <a:spLocks noGrp="1" noChangeArrowheads="1"/>
          </p:cNvSpPr>
          <p:nvPr>
            <p:ph type="body" idx="1"/>
          </p:nvPr>
        </p:nvSpPr>
        <p:spPr>
          <a:xfrm>
            <a:off x="1169988" y="5086350"/>
            <a:ext cx="5189537" cy="4070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014413" y="1027113"/>
            <a:ext cx="5494337" cy="3663950"/>
          </a:xfrm>
        </p:spPr>
      </p:sp>
      <p:sp>
        <p:nvSpPr>
          <p:cNvPr id="80899" name="Rectangle 3"/>
          <p:cNvSpPr>
            <a:spLocks noGrp="1" noChangeArrowheads="1"/>
          </p:cNvSpPr>
          <p:nvPr>
            <p:ph type="body" idx="1"/>
          </p:nvPr>
        </p:nvSpPr>
        <p:spPr>
          <a:xfrm>
            <a:off x="1169988" y="5086350"/>
            <a:ext cx="5189537" cy="4070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1312863" y="1027113"/>
            <a:ext cx="4933950" cy="3700462"/>
          </a:xfrm>
          <a:prstGeom prst="rect">
            <a:avLst/>
          </a:prstGeom>
          <a:solidFill>
            <a:srgbClr val="FFFFFF"/>
          </a:solidFill>
          <a:ln w="9360">
            <a:solidFill>
              <a:srgbClr val="000000"/>
            </a:solidFill>
            <a:miter lim="800000"/>
            <a:headEnd/>
            <a:tailEnd/>
          </a:ln>
        </p:spPr>
        <p:txBody>
          <a:bodyPr wrap="none" anchor="ctr"/>
          <a:lstStyle/>
          <a:p>
            <a:pPr eaLnBrk="1">
              <a:lnSpc>
                <a:spcPct val="95000"/>
              </a:lnSpc>
              <a:buClr>
                <a:srgbClr val="000000"/>
              </a:buClr>
              <a:buSzPct val="100000"/>
              <a:buFont typeface="Times New Roman" pitchFamily="18" charset="0"/>
              <a:buNone/>
            </a:pPr>
            <a:endParaRPr lang="es-AR" altLang="en-US">
              <a:ea typeface="MS Gothic" pitchFamily="49" charset="-128"/>
            </a:endParaRPr>
          </a:p>
        </p:txBody>
      </p:sp>
      <p:sp>
        <p:nvSpPr>
          <p:cNvPr id="54275" name="Rectangle 3"/>
          <p:cNvSpPr>
            <a:spLocks noGrp="1" noChangeArrowheads="1"/>
          </p:cNvSpPr>
          <p:nvPr>
            <p:ph type="body"/>
          </p:nvPr>
        </p:nvSpPr>
        <p:spPr>
          <a:xfrm>
            <a:off x="1169988" y="5086350"/>
            <a:ext cx="5189537" cy="4070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014413" y="1027113"/>
            <a:ext cx="5492750" cy="3662362"/>
          </a:xfrm>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014413" y="1027113"/>
            <a:ext cx="5492750" cy="3662362"/>
          </a:xfrm>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014413" y="1027113"/>
            <a:ext cx="5492750" cy="3662362"/>
          </a:xfrm>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014413" y="1027113"/>
            <a:ext cx="5492750" cy="3662362"/>
          </a:xfrm>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1014413" y="1027113"/>
            <a:ext cx="5492750" cy="3662362"/>
          </a:xfrm>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014413" y="1027113"/>
            <a:ext cx="5492750" cy="3662362"/>
          </a:xfrm>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1014413" y="1027113"/>
            <a:ext cx="5492750" cy="3662362"/>
          </a:xfrm>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1014413" y="1027113"/>
            <a:ext cx="5492750" cy="3662362"/>
          </a:xfrm>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014413" y="1027113"/>
            <a:ext cx="5492750" cy="3662362"/>
          </a:xfrm>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1014413" y="1027113"/>
            <a:ext cx="5492750" cy="3662362"/>
          </a:xfrm>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1312863" y="1027113"/>
            <a:ext cx="4933950" cy="3700462"/>
          </a:xfrm>
          <a:prstGeom prst="rect">
            <a:avLst/>
          </a:prstGeom>
          <a:solidFill>
            <a:srgbClr val="FFFFFF"/>
          </a:solidFill>
          <a:ln w="9360">
            <a:solidFill>
              <a:srgbClr val="000000"/>
            </a:solidFill>
            <a:miter lim="800000"/>
            <a:headEnd/>
            <a:tailEnd/>
          </a:ln>
        </p:spPr>
        <p:txBody>
          <a:bodyPr wrap="none" anchor="ctr"/>
          <a:lstStyle/>
          <a:p>
            <a:pPr eaLnBrk="1">
              <a:lnSpc>
                <a:spcPct val="95000"/>
              </a:lnSpc>
              <a:buClr>
                <a:srgbClr val="000000"/>
              </a:buClr>
              <a:buSzPct val="100000"/>
              <a:buFont typeface="Times New Roman" pitchFamily="18" charset="0"/>
              <a:buNone/>
            </a:pPr>
            <a:endParaRPr lang="es-AR" altLang="en-US">
              <a:ea typeface="MS Gothic" pitchFamily="49" charset="-128"/>
            </a:endParaRPr>
          </a:p>
        </p:txBody>
      </p:sp>
      <p:sp>
        <p:nvSpPr>
          <p:cNvPr id="55299" name="Rectangle 3"/>
          <p:cNvSpPr>
            <a:spLocks noGrp="1" noChangeArrowheads="1"/>
          </p:cNvSpPr>
          <p:nvPr>
            <p:ph type="body"/>
          </p:nvPr>
        </p:nvSpPr>
        <p:spPr>
          <a:xfrm>
            <a:off x="1169988" y="5086350"/>
            <a:ext cx="5189537" cy="4070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1014413" y="1027113"/>
            <a:ext cx="5492750" cy="3662362"/>
          </a:xfrm>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014413" y="1027113"/>
            <a:ext cx="5492750" cy="3662362"/>
          </a:xfrm>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1014413" y="1027113"/>
            <a:ext cx="5492750" cy="3662362"/>
          </a:xfrm>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1014413" y="1027113"/>
            <a:ext cx="5492750" cy="3662362"/>
          </a:xfrm>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014413" y="1027113"/>
            <a:ext cx="5492750" cy="3662362"/>
          </a:xfrm>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014413" y="1027113"/>
            <a:ext cx="5492750" cy="3662362"/>
          </a:xfrm>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014413" y="1027113"/>
            <a:ext cx="5492750" cy="3662362"/>
          </a:xfrm>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xfrm>
            <a:off x="1014413" y="1027113"/>
            <a:ext cx="5492750" cy="3662362"/>
          </a:xfrm>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1014413" y="1027113"/>
            <a:ext cx="5492750" cy="3662362"/>
          </a:xfrm>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1014413" y="1027113"/>
            <a:ext cx="5492750" cy="3662362"/>
          </a:xfrm>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Text Box 1"/>
          <p:cNvSpPr txBox="1">
            <a:spLocks noChangeArrowheads="1"/>
          </p:cNvSpPr>
          <p:nvPr/>
        </p:nvSpPr>
        <p:spPr bwMode="auto">
          <a:xfrm>
            <a:off x="1312863" y="1027113"/>
            <a:ext cx="4933950" cy="3700462"/>
          </a:xfrm>
          <a:prstGeom prst="rect">
            <a:avLst/>
          </a:prstGeom>
          <a:solidFill>
            <a:srgbClr val="FFFFFF"/>
          </a:solidFill>
          <a:ln w="9360">
            <a:solidFill>
              <a:srgbClr val="000000"/>
            </a:solidFill>
            <a:miter lim="800000"/>
            <a:headEnd/>
            <a:tailEnd/>
          </a:ln>
        </p:spPr>
        <p:txBody>
          <a:bodyPr wrap="none" anchor="ctr"/>
          <a:lstStyle/>
          <a:p>
            <a:endParaRPr lang="es-AR"/>
          </a:p>
        </p:txBody>
      </p:sp>
      <p:sp>
        <p:nvSpPr>
          <p:cNvPr id="57347" name="Rectangle 2"/>
          <p:cNvSpPr>
            <a:spLocks noGrp="1" noChangeArrowheads="1"/>
          </p:cNvSpPr>
          <p:nvPr>
            <p:ph type="body"/>
          </p:nvPr>
        </p:nvSpPr>
        <p:spPr>
          <a:xfrm>
            <a:off x="1169988" y="5086350"/>
            <a:ext cx="5191125" cy="40719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014413" y="1027113"/>
            <a:ext cx="5492750" cy="3662362"/>
          </a:xfrm>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Text Box 1"/>
          <p:cNvSpPr txBox="1">
            <a:spLocks noChangeArrowheads="1"/>
          </p:cNvSpPr>
          <p:nvPr/>
        </p:nvSpPr>
        <p:spPr bwMode="auto">
          <a:xfrm>
            <a:off x="1312863" y="1027113"/>
            <a:ext cx="4933950" cy="3700462"/>
          </a:xfrm>
          <a:prstGeom prst="rect">
            <a:avLst/>
          </a:prstGeom>
          <a:solidFill>
            <a:srgbClr val="FFFFFF"/>
          </a:solidFill>
          <a:ln w="9360">
            <a:solidFill>
              <a:srgbClr val="000000"/>
            </a:solidFill>
            <a:miter lim="800000"/>
            <a:headEnd/>
            <a:tailEnd/>
          </a:ln>
        </p:spPr>
        <p:txBody>
          <a:bodyPr wrap="none" anchor="ctr"/>
          <a:lstStyle/>
          <a:p>
            <a:endParaRPr lang="es-AR"/>
          </a:p>
        </p:txBody>
      </p:sp>
      <p:sp>
        <p:nvSpPr>
          <p:cNvPr id="58371" name="Rectangle 2"/>
          <p:cNvSpPr>
            <a:spLocks noGrp="1" noChangeArrowheads="1"/>
          </p:cNvSpPr>
          <p:nvPr>
            <p:ph type="body"/>
          </p:nvPr>
        </p:nvSpPr>
        <p:spPr>
          <a:xfrm>
            <a:off x="1169988" y="5086350"/>
            <a:ext cx="5189537" cy="4070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1312863" y="1027113"/>
            <a:ext cx="4933950" cy="3700462"/>
          </a:xfrm>
          <a:prstGeom prst="rect">
            <a:avLst/>
          </a:prstGeom>
          <a:solidFill>
            <a:srgbClr val="FFFFFF"/>
          </a:solidFill>
          <a:ln w="9360">
            <a:solidFill>
              <a:srgbClr val="000000"/>
            </a:solidFill>
            <a:miter lim="800000"/>
            <a:headEnd/>
            <a:tailEnd/>
          </a:ln>
        </p:spPr>
        <p:txBody>
          <a:bodyPr wrap="none" anchor="ctr"/>
          <a:lstStyle/>
          <a:p>
            <a:endParaRPr lang="es-AR"/>
          </a:p>
        </p:txBody>
      </p:sp>
      <p:sp>
        <p:nvSpPr>
          <p:cNvPr id="59395" name="Rectangle 2"/>
          <p:cNvSpPr>
            <a:spLocks noGrp="1" noChangeArrowheads="1"/>
          </p:cNvSpPr>
          <p:nvPr>
            <p:ph type="body"/>
          </p:nvPr>
        </p:nvSpPr>
        <p:spPr>
          <a:xfrm>
            <a:off x="1169988" y="5086350"/>
            <a:ext cx="5189537" cy="4070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Text Box 1"/>
          <p:cNvSpPr txBox="1">
            <a:spLocks noChangeArrowheads="1"/>
          </p:cNvSpPr>
          <p:nvPr/>
        </p:nvSpPr>
        <p:spPr bwMode="auto">
          <a:xfrm>
            <a:off x="1312863" y="1027113"/>
            <a:ext cx="4900612" cy="3667125"/>
          </a:xfrm>
          <a:prstGeom prst="rect">
            <a:avLst/>
          </a:prstGeom>
          <a:solidFill>
            <a:srgbClr val="FFFFFF"/>
          </a:solidFill>
          <a:ln w="9360">
            <a:solidFill>
              <a:srgbClr val="000000"/>
            </a:solidFill>
            <a:miter lim="800000"/>
            <a:headEnd/>
            <a:tailEnd/>
          </a:ln>
        </p:spPr>
        <p:txBody>
          <a:bodyPr wrap="none" anchor="ctr"/>
          <a:lstStyle/>
          <a:p>
            <a:endParaRPr lang="es-AR"/>
          </a:p>
        </p:txBody>
      </p:sp>
      <p:sp>
        <p:nvSpPr>
          <p:cNvPr id="60419" name="Rectangle 2"/>
          <p:cNvSpPr>
            <a:spLocks noGrp="1" noChangeArrowheads="1"/>
          </p:cNvSpPr>
          <p:nvPr>
            <p:ph type="body"/>
          </p:nvPr>
        </p:nvSpPr>
        <p:spPr>
          <a:xfrm>
            <a:off x="1169988" y="5086350"/>
            <a:ext cx="5189537" cy="4070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1312863" y="1027113"/>
            <a:ext cx="4933950" cy="3700462"/>
          </a:xfrm>
          <a:prstGeom prst="rect">
            <a:avLst/>
          </a:prstGeom>
          <a:solidFill>
            <a:srgbClr val="FFFFFF"/>
          </a:solidFill>
          <a:ln w="9360">
            <a:solidFill>
              <a:srgbClr val="000000"/>
            </a:solidFill>
            <a:miter lim="800000"/>
            <a:headEnd/>
            <a:tailEnd/>
          </a:ln>
        </p:spPr>
        <p:txBody>
          <a:bodyPr wrap="none" anchor="ctr"/>
          <a:lstStyle/>
          <a:p>
            <a:pPr eaLnBrk="1">
              <a:lnSpc>
                <a:spcPct val="95000"/>
              </a:lnSpc>
              <a:buClr>
                <a:srgbClr val="000000"/>
              </a:buClr>
              <a:buSzPct val="100000"/>
              <a:buFont typeface="Times New Roman" pitchFamily="18" charset="0"/>
              <a:buNone/>
            </a:pPr>
            <a:endParaRPr lang="es-AR" altLang="en-US">
              <a:ea typeface="MS Gothic" pitchFamily="49" charset="-128"/>
            </a:endParaRPr>
          </a:p>
        </p:txBody>
      </p:sp>
      <p:sp>
        <p:nvSpPr>
          <p:cNvPr id="61443" name="Rectangle 3"/>
          <p:cNvSpPr>
            <a:spLocks noGrp="1" noChangeArrowheads="1"/>
          </p:cNvSpPr>
          <p:nvPr>
            <p:ph type="body"/>
          </p:nvPr>
        </p:nvSpPr>
        <p:spPr>
          <a:xfrm>
            <a:off x="1169988" y="5086350"/>
            <a:ext cx="5189537" cy="4070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999" y="-8001"/>
            <a:ext cx="9747693" cy="6496177"/>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201847" y="2272062"/>
            <a:ext cx="6193924" cy="1555603"/>
          </a:xfrm>
        </p:spPr>
        <p:txBody>
          <a:bodyPr anchor="b">
            <a:noAutofit/>
          </a:bodyPr>
          <a:lstStyle>
            <a:lvl1pPr algn="r">
              <a:defRPr sz="5102">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201847" y="3827664"/>
            <a:ext cx="6193924" cy="1036468"/>
          </a:xfrm>
        </p:spPr>
        <p:txBody>
          <a:bodyPr anchor="t"/>
          <a:lstStyle>
            <a:lvl1pPr marL="0" indent="0" algn="r">
              <a:buNone/>
              <a:defRPr>
                <a:solidFill>
                  <a:schemeClr val="tx1">
                    <a:lumMod val="50000"/>
                    <a:lumOff val="50000"/>
                  </a:schemeClr>
                </a:solidFill>
              </a:defRPr>
            </a:lvl1pPr>
            <a:lvl2pPr marL="432008" indent="0" algn="ctr">
              <a:buNone/>
              <a:defRPr>
                <a:solidFill>
                  <a:schemeClr val="tx1">
                    <a:tint val="75000"/>
                  </a:schemeClr>
                </a:solidFill>
              </a:defRPr>
            </a:lvl2pPr>
            <a:lvl3pPr marL="864017" indent="0" algn="ctr">
              <a:buNone/>
              <a:defRPr>
                <a:solidFill>
                  <a:schemeClr val="tx1">
                    <a:tint val="75000"/>
                  </a:schemeClr>
                </a:solidFill>
              </a:defRPr>
            </a:lvl3pPr>
            <a:lvl4pPr marL="1296025" indent="0" algn="ctr">
              <a:buNone/>
              <a:defRPr>
                <a:solidFill>
                  <a:schemeClr val="tx1">
                    <a:tint val="75000"/>
                  </a:schemeClr>
                </a:solidFill>
              </a:defRPr>
            </a:lvl4pPr>
            <a:lvl5pPr marL="1728033" indent="0" algn="ctr">
              <a:buNone/>
              <a:defRPr>
                <a:solidFill>
                  <a:schemeClr val="tx1">
                    <a:tint val="75000"/>
                  </a:schemeClr>
                </a:solidFill>
              </a:defRPr>
            </a:lvl5pPr>
            <a:lvl6pPr marL="2160041" indent="0" algn="ctr">
              <a:buNone/>
              <a:defRPr>
                <a:solidFill>
                  <a:schemeClr val="tx1">
                    <a:tint val="75000"/>
                  </a:schemeClr>
                </a:solidFill>
              </a:defRPr>
            </a:lvl6pPr>
            <a:lvl7pPr marL="2592050" indent="0" algn="ctr">
              <a:buNone/>
              <a:defRPr>
                <a:solidFill>
                  <a:schemeClr val="tx1">
                    <a:tint val="75000"/>
                  </a:schemeClr>
                </a:solidFill>
              </a:defRPr>
            </a:lvl7pPr>
            <a:lvl8pPr marL="3024058" indent="0" algn="ctr">
              <a:buNone/>
              <a:defRPr>
                <a:solidFill>
                  <a:schemeClr val="tx1">
                    <a:tint val="75000"/>
                  </a:schemeClr>
                </a:solidFill>
              </a:defRPr>
            </a:lvl8pPr>
            <a:lvl9pPr marL="3456066"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22696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48017" y="576015"/>
            <a:ext cx="6747753" cy="3216087"/>
          </a:xfrm>
        </p:spPr>
        <p:txBody>
          <a:bodyPr anchor="ctr">
            <a:normAutofit/>
          </a:bodyPr>
          <a:lstStyle>
            <a:lvl1pPr algn="l">
              <a:defRPr sz="4158" b="0" cap="none"/>
            </a:lvl1pPr>
          </a:lstStyle>
          <a:p>
            <a:r>
              <a:rPr lang="en-US"/>
              <a:t>Click to edit Master title style</a:t>
            </a:r>
            <a:endParaRPr lang="en-US" dirty="0"/>
          </a:p>
        </p:txBody>
      </p:sp>
      <p:sp>
        <p:nvSpPr>
          <p:cNvPr id="3" name="Text Placeholder 2"/>
          <p:cNvSpPr>
            <a:spLocks noGrp="1"/>
          </p:cNvSpPr>
          <p:nvPr>
            <p:ph type="body" idx="1"/>
          </p:nvPr>
        </p:nvSpPr>
        <p:spPr>
          <a:xfrm>
            <a:off x="648017" y="4224114"/>
            <a:ext cx="6747753" cy="1484414"/>
          </a:xfrm>
        </p:spPr>
        <p:txBody>
          <a:bodyPr anchor="ctr">
            <a:normAutofit/>
          </a:bodyPr>
          <a:lstStyle>
            <a:lvl1pPr marL="0" indent="0" algn="l">
              <a:buNone/>
              <a:defRPr sz="1701">
                <a:solidFill>
                  <a:schemeClr val="tx1">
                    <a:lumMod val="75000"/>
                    <a:lumOff val="25000"/>
                  </a:schemeClr>
                </a:solidFill>
              </a:defRPr>
            </a:lvl1pPr>
            <a:lvl2pPr marL="432008" indent="0">
              <a:buNone/>
              <a:defRPr sz="1701">
                <a:solidFill>
                  <a:schemeClr val="tx1">
                    <a:tint val="75000"/>
                  </a:schemeClr>
                </a:solidFill>
              </a:defRPr>
            </a:lvl2pPr>
            <a:lvl3pPr marL="864017" indent="0">
              <a:buNone/>
              <a:defRPr sz="1512">
                <a:solidFill>
                  <a:schemeClr val="tx1">
                    <a:tint val="75000"/>
                  </a:schemeClr>
                </a:solidFill>
              </a:defRPr>
            </a:lvl3pPr>
            <a:lvl4pPr marL="1296025" indent="0">
              <a:buNone/>
              <a:defRPr sz="1323">
                <a:solidFill>
                  <a:schemeClr val="tx1">
                    <a:tint val="75000"/>
                  </a:schemeClr>
                </a:solidFill>
              </a:defRPr>
            </a:lvl4pPr>
            <a:lvl5pPr marL="1728033" indent="0">
              <a:buNone/>
              <a:defRPr sz="1323">
                <a:solidFill>
                  <a:schemeClr val="tx1">
                    <a:tint val="75000"/>
                  </a:schemeClr>
                </a:solidFill>
              </a:defRPr>
            </a:lvl5pPr>
            <a:lvl6pPr marL="2160041" indent="0">
              <a:buNone/>
              <a:defRPr sz="1323">
                <a:solidFill>
                  <a:schemeClr val="tx1">
                    <a:tint val="75000"/>
                  </a:schemeClr>
                </a:solidFill>
              </a:defRPr>
            </a:lvl6pPr>
            <a:lvl7pPr marL="2592050" indent="0">
              <a:buNone/>
              <a:defRPr sz="1323">
                <a:solidFill>
                  <a:schemeClr val="tx1">
                    <a:tint val="75000"/>
                  </a:schemeClr>
                </a:solidFill>
              </a:defRPr>
            </a:lvl7pPr>
            <a:lvl8pPr marL="3024058" indent="0">
              <a:buNone/>
              <a:defRPr sz="1323">
                <a:solidFill>
                  <a:schemeClr val="tx1">
                    <a:tint val="75000"/>
                  </a:schemeClr>
                </a:solidFill>
              </a:defRPr>
            </a:lvl8pPr>
            <a:lvl9pPr marL="3456066"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23957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3719" y="576016"/>
            <a:ext cx="6454856" cy="2856077"/>
          </a:xfrm>
        </p:spPr>
        <p:txBody>
          <a:bodyPr anchor="ctr">
            <a:normAutofit/>
          </a:bodyPr>
          <a:lstStyle>
            <a:lvl1pPr algn="l">
              <a:defRPr sz="4158"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70465" y="3432093"/>
            <a:ext cx="5761365" cy="360010"/>
          </a:xfrm>
        </p:spPr>
        <p:txBody>
          <a:bodyPr anchor="ctr">
            <a:noAutofit/>
          </a:bodyPr>
          <a:lstStyle>
            <a:lvl1pPr marL="0" indent="0">
              <a:buFontTx/>
              <a:buNone/>
              <a:defRPr sz="1512">
                <a:solidFill>
                  <a:schemeClr val="tx1">
                    <a:lumMod val="50000"/>
                    <a:lumOff val="50000"/>
                  </a:schemeClr>
                </a:solidFill>
              </a:defRPr>
            </a:lvl1pPr>
            <a:lvl2pPr marL="432008" indent="0">
              <a:buFontTx/>
              <a:buNone/>
              <a:defRPr/>
            </a:lvl2pPr>
            <a:lvl3pPr marL="864017" indent="0">
              <a:buFontTx/>
              <a:buNone/>
              <a:defRPr/>
            </a:lvl3pPr>
            <a:lvl4pPr marL="1296025" indent="0">
              <a:buFontTx/>
              <a:buNone/>
              <a:defRPr/>
            </a:lvl4pPr>
            <a:lvl5pPr marL="1728033" indent="0">
              <a:buFontTx/>
              <a:buNone/>
              <a:defRPr/>
            </a:lvl5pPr>
          </a:lstStyle>
          <a:p>
            <a:pPr lvl="0"/>
            <a:r>
              <a:rPr lang="en-US"/>
              <a:t>Click to edit Master text styles</a:t>
            </a:r>
          </a:p>
        </p:txBody>
      </p:sp>
      <p:sp>
        <p:nvSpPr>
          <p:cNvPr id="3" name="Text Placeholder 2"/>
          <p:cNvSpPr>
            <a:spLocks noGrp="1"/>
          </p:cNvSpPr>
          <p:nvPr>
            <p:ph type="body" idx="1"/>
          </p:nvPr>
        </p:nvSpPr>
        <p:spPr>
          <a:xfrm>
            <a:off x="648016" y="4224114"/>
            <a:ext cx="6747754" cy="1484414"/>
          </a:xfrm>
        </p:spPr>
        <p:txBody>
          <a:bodyPr anchor="ctr">
            <a:normAutofit/>
          </a:bodyPr>
          <a:lstStyle>
            <a:lvl1pPr marL="0" indent="0" algn="l">
              <a:buNone/>
              <a:defRPr sz="1701">
                <a:solidFill>
                  <a:schemeClr val="tx1">
                    <a:lumMod val="75000"/>
                    <a:lumOff val="25000"/>
                  </a:schemeClr>
                </a:solidFill>
              </a:defRPr>
            </a:lvl1pPr>
            <a:lvl2pPr marL="432008" indent="0">
              <a:buNone/>
              <a:defRPr sz="1701">
                <a:solidFill>
                  <a:schemeClr val="tx1">
                    <a:tint val="75000"/>
                  </a:schemeClr>
                </a:solidFill>
              </a:defRPr>
            </a:lvl2pPr>
            <a:lvl3pPr marL="864017" indent="0">
              <a:buNone/>
              <a:defRPr sz="1512">
                <a:solidFill>
                  <a:schemeClr val="tx1">
                    <a:tint val="75000"/>
                  </a:schemeClr>
                </a:solidFill>
              </a:defRPr>
            </a:lvl3pPr>
            <a:lvl4pPr marL="1296025" indent="0">
              <a:buNone/>
              <a:defRPr sz="1323">
                <a:solidFill>
                  <a:schemeClr val="tx1">
                    <a:tint val="75000"/>
                  </a:schemeClr>
                </a:solidFill>
              </a:defRPr>
            </a:lvl4pPr>
            <a:lvl5pPr marL="1728033" indent="0">
              <a:buNone/>
              <a:defRPr sz="1323">
                <a:solidFill>
                  <a:schemeClr val="tx1">
                    <a:tint val="75000"/>
                  </a:schemeClr>
                </a:solidFill>
              </a:defRPr>
            </a:lvl5pPr>
            <a:lvl6pPr marL="2160041" indent="0">
              <a:buNone/>
              <a:defRPr sz="1323">
                <a:solidFill>
                  <a:schemeClr val="tx1">
                    <a:tint val="75000"/>
                  </a:schemeClr>
                </a:solidFill>
              </a:defRPr>
            </a:lvl6pPr>
            <a:lvl7pPr marL="2592050" indent="0">
              <a:buNone/>
              <a:defRPr sz="1323">
                <a:solidFill>
                  <a:schemeClr val="tx1">
                    <a:tint val="75000"/>
                  </a:schemeClr>
                </a:solidFill>
              </a:defRPr>
            </a:lvl7pPr>
            <a:lvl8pPr marL="3024058" indent="0">
              <a:buNone/>
              <a:defRPr sz="1323">
                <a:solidFill>
                  <a:schemeClr val="tx1">
                    <a:tint val="75000"/>
                  </a:schemeClr>
                </a:solidFill>
              </a:defRPr>
            </a:lvl8pPr>
            <a:lvl9pPr marL="3456066"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13132" y="746834"/>
            <a:ext cx="486140" cy="552559"/>
          </a:xfrm>
          <a:prstGeom prst="rect">
            <a:avLst/>
          </a:prstGeom>
        </p:spPr>
        <p:txBody>
          <a:bodyPr vert="horz" lIns="86402" tIns="43201" rIns="86402" bIns="43201" rtlCol="0" anchor="ctr">
            <a:noAutofit/>
          </a:bodyPr>
          <a:lstStyle/>
          <a:p>
            <a:pPr lvl="0"/>
            <a:r>
              <a:rPr lang="en-US" sz="7559"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172945" y="2727528"/>
            <a:ext cx="486140" cy="552559"/>
          </a:xfrm>
          <a:prstGeom prst="rect">
            <a:avLst/>
          </a:prstGeom>
        </p:spPr>
        <p:txBody>
          <a:bodyPr vert="horz" lIns="86402" tIns="43201" rIns="86402" bIns="43201" rtlCol="0" anchor="ctr">
            <a:noAutofit/>
          </a:bodyPr>
          <a:lstStyle/>
          <a:p>
            <a:pPr lvl="0"/>
            <a:r>
              <a:rPr lang="en-US" sz="7559"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59434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48016" y="1825550"/>
            <a:ext cx="6747754" cy="2452469"/>
          </a:xfrm>
        </p:spPr>
        <p:txBody>
          <a:bodyPr anchor="b">
            <a:normAutofit/>
          </a:bodyPr>
          <a:lstStyle>
            <a:lvl1pPr algn="l">
              <a:defRPr sz="4158" b="0" cap="none"/>
            </a:lvl1pPr>
          </a:lstStyle>
          <a:p>
            <a:r>
              <a:rPr lang="en-US"/>
              <a:t>Click to edit Master title style</a:t>
            </a:r>
            <a:endParaRPr lang="en-US" dirty="0"/>
          </a:p>
        </p:txBody>
      </p:sp>
      <p:sp>
        <p:nvSpPr>
          <p:cNvPr id="3" name="Text Placeholder 2"/>
          <p:cNvSpPr>
            <a:spLocks noGrp="1"/>
          </p:cNvSpPr>
          <p:nvPr>
            <p:ph type="body" idx="1"/>
          </p:nvPr>
        </p:nvSpPr>
        <p:spPr>
          <a:xfrm>
            <a:off x="648016" y="4278019"/>
            <a:ext cx="6747754" cy="1430509"/>
          </a:xfrm>
        </p:spPr>
        <p:txBody>
          <a:bodyPr anchor="t">
            <a:normAutofit/>
          </a:bodyPr>
          <a:lstStyle>
            <a:lvl1pPr marL="0" indent="0" algn="l">
              <a:buNone/>
              <a:defRPr sz="1701">
                <a:solidFill>
                  <a:schemeClr val="tx1">
                    <a:lumMod val="75000"/>
                    <a:lumOff val="25000"/>
                  </a:schemeClr>
                </a:solidFill>
              </a:defRPr>
            </a:lvl1pPr>
            <a:lvl2pPr marL="432008" indent="0">
              <a:buNone/>
              <a:defRPr sz="1701">
                <a:solidFill>
                  <a:schemeClr val="tx1">
                    <a:tint val="75000"/>
                  </a:schemeClr>
                </a:solidFill>
              </a:defRPr>
            </a:lvl2pPr>
            <a:lvl3pPr marL="864017" indent="0">
              <a:buNone/>
              <a:defRPr sz="1512">
                <a:solidFill>
                  <a:schemeClr val="tx1">
                    <a:tint val="75000"/>
                  </a:schemeClr>
                </a:solidFill>
              </a:defRPr>
            </a:lvl3pPr>
            <a:lvl4pPr marL="1296025" indent="0">
              <a:buNone/>
              <a:defRPr sz="1323">
                <a:solidFill>
                  <a:schemeClr val="tx1">
                    <a:tint val="75000"/>
                  </a:schemeClr>
                </a:solidFill>
              </a:defRPr>
            </a:lvl4pPr>
            <a:lvl5pPr marL="1728033" indent="0">
              <a:buNone/>
              <a:defRPr sz="1323">
                <a:solidFill>
                  <a:schemeClr val="tx1">
                    <a:tint val="75000"/>
                  </a:schemeClr>
                </a:solidFill>
              </a:defRPr>
            </a:lvl5pPr>
            <a:lvl6pPr marL="2160041" indent="0">
              <a:buNone/>
              <a:defRPr sz="1323">
                <a:solidFill>
                  <a:schemeClr val="tx1">
                    <a:tint val="75000"/>
                  </a:schemeClr>
                </a:solidFill>
              </a:defRPr>
            </a:lvl6pPr>
            <a:lvl7pPr marL="2592050" indent="0">
              <a:buNone/>
              <a:defRPr sz="1323">
                <a:solidFill>
                  <a:schemeClr val="tx1">
                    <a:tint val="75000"/>
                  </a:schemeClr>
                </a:solidFill>
              </a:defRPr>
            </a:lvl7pPr>
            <a:lvl8pPr marL="3024058" indent="0">
              <a:buNone/>
              <a:defRPr sz="1323">
                <a:solidFill>
                  <a:schemeClr val="tx1">
                    <a:tint val="75000"/>
                  </a:schemeClr>
                </a:solidFill>
              </a:defRPr>
            </a:lvl8pPr>
            <a:lvl9pPr marL="3456066"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25152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23719" y="576016"/>
            <a:ext cx="6454856" cy="2856077"/>
          </a:xfrm>
        </p:spPr>
        <p:txBody>
          <a:bodyPr anchor="ctr">
            <a:normAutofit/>
          </a:bodyPr>
          <a:lstStyle>
            <a:lvl1pPr algn="l">
              <a:defRPr sz="4158"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48014" y="3792102"/>
            <a:ext cx="6747755" cy="485917"/>
          </a:xfrm>
        </p:spPr>
        <p:txBody>
          <a:bodyPr anchor="b">
            <a:noAutofit/>
          </a:bodyPr>
          <a:lstStyle>
            <a:lvl1pPr marL="0" indent="0">
              <a:buFontTx/>
              <a:buNone/>
              <a:defRPr sz="2268">
                <a:solidFill>
                  <a:schemeClr val="tx1">
                    <a:lumMod val="75000"/>
                    <a:lumOff val="25000"/>
                  </a:schemeClr>
                </a:solidFill>
              </a:defRPr>
            </a:lvl1pPr>
            <a:lvl2pPr marL="432008" indent="0">
              <a:buFontTx/>
              <a:buNone/>
              <a:defRPr/>
            </a:lvl2pPr>
            <a:lvl3pPr marL="864017" indent="0">
              <a:buFontTx/>
              <a:buNone/>
              <a:defRPr/>
            </a:lvl3pPr>
            <a:lvl4pPr marL="1296025" indent="0">
              <a:buFontTx/>
              <a:buNone/>
              <a:defRPr/>
            </a:lvl4pPr>
            <a:lvl5pPr marL="1728033" indent="0">
              <a:buFontTx/>
              <a:buNone/>
              <a:defRPr/>
            </a:lvl5pPr>
          </a:lstStyle>
          <a:p>
            <a:pPr lvl="0"/>
            <a:r>
              <a:rPr lang="en-US"/>
              <a:t>Click to edit Master text styles</a:t>
            </a:r>
          </a:p>
        </p:txBody>
      </p:sp>
      <p:sp>
        <p:nvSpPr>
          <p:cNvPr id="3" name="Text Placeholder 2"/>
          <p:cNvSpPr>
            <a:spLocks noGrp="1"/>
          </p:cNvSpPr>
          <p:nvPr>
            <p:ph type="body" idx="1"/>
          </p:nvPr>
        </p:nvSpPr>
        <p:spPr>
          <a:xfrm>
            <a:off x="648016" y="4278019"/>
            <a:ext cx="6747754" cy="1430509"/>
          </a:xfrm>
        </p:spPr>
        <p:txBody>
          <a:bodyPr anchor="t">
            <a:normAutofit/>
          </a:bodyPr>
          <a:lstStyle>
            <a:lvl1pPr marL="0" indent="0" algn="l">
              <a:buNone/>
              <a:defRPr sz="1701">
                <a:solidFill>
                  <a:schemeClr val="tx1">
                    <a:lumMod val="50000"/>
                    <a:lumOff val="50000"/>
                  </a:schemeClr>
                </a:solidFill>
              </a:defRPr>
            </a:lvl1pPr>
            <a:lvl2pPr marL="432008" indent="0">
              <a:buNone/>
              <a:defRPr sz="1701">
                <a:solidFill>
                  <a:schemeClr val="tx1">
                    <a:tint val="75000"/>
                  </a:schemeClr>
                </a:solidFill>
              </a:defRPr>
            </a:lvl2pPr>
            <a:lvl3pPr marL="864017" indent="0">
              <a:buNone/>
              <a:defRPr sz="1512">
                <a:solidFill>
                  <a:schemeClr val="tx1">
                    <a:tint val="75000"/>
                  </a:schemeClr>
                </a:solidFill>
              </a:defRPr>
            </a:lvl3pPr>
            <a:lvl4pPr marL="1296025" indent="0">
              <a:buNone/>
              <a:defRPr sz="1323">
                <a:solidFill>
                  <a:schemeClr val="tx1">
                    <a:tint val="75000"/>
                  </a:schemeClr>
                </a:solidFill>
              </a:defRPr>
            </a:lvl4pPr>
            <a:lvl5pPr marL="1728033" indent="0">
              <a:buNone/>
              <a:defRPr sz="1323">
                <a:solidFill>
                  <a:schemeClr val="tx1">
                    <a:tint val="75000"/>
                  </a:schemeClr>
                </a:solidFill>
              </a:defRPr>
            </a:lvl5pPr>
            <a:lvl6pPr marL="2160041" indent="0">
              <a:buNone/>
              <a:defRPr sz="1323">
                <a:solidFill>
                  <a:schemeClr val="tx1">
                    <a:tint val="75000"/>
                  </a:schemeClr>
                </a:solidFill>
              </a:defRPr>
            </a:lvl6pPr>
            <a:lvl7pPr marL="2592050" indent="0">
              <a:buNone/>
              <a:defRPr sz="1323">
                <a:solidFill>
                  <a:schemeClr val="tx1">
                    <a:tint val="75000"/>
                  </a:schemeClr>
                </a:solidFill>
              </a:defRPr>
            </a:lvl7pPr>
            <a:lvl8pPr marL="3024058" indent="0">
              <a:buNone/>
              <a:defRPr sz="1323">
                <a:solidFill>
                  <a:schemeClr val="tx1">
                    <a:tint val="75000"/>
                  </a:schemeClr>
                </a:solidFill>
              </a:defRPr>
            </a:lvl8pPr>
            <a:lvl9pPr marL="3456066"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13132" y="746834"/>
            <a:ext cx="486140" cy="552559"/>
          </a:xfrm>
          <a:prstGeom prst="rect">
            <a:avLst/>
          </a:prstGeom>
        </p:spPr>
        <p:txBody>
          <a:bodyPr vert="horz" lIns="86402" tIns="43201" rIns="86402" bIns="43201" rtlCol="0" anchor="ctr">
            <a:noAutofit/>
          </a:bodyPr>
          <a:lstStyle/>
          <a:p>
            <a:pPr lvl="0"/>
            <a:r>
              <a:rPr lang="en-US" sz="7559"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172945" y="2727528"/>
            <a:ext cx="486140" cy="552559"/>
          </a:xfrm>
          <a:prstGeom prst="rect">
            <a:avLst/>
          </a:prstGeom>
        </p:spPr>
        <p:txBody>
          <a:bodyPr vert="horz" lIns="86402" tIns="43201" rIns="86402" bIns="43201" rtlCol="0" anchor="ctr">
            <a:noAutofit/>
          </a:bodyPr>
          <a:lstStyle/>
          <a:p>
            <a:pPr lvl="0"/>
            <a:r>
              <a:rPr lang="en-US" sz="7559"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83230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54660" y="576016"/>
            <a:ext cx="6741110" cy="2856077"/>
          </a:xfrm>
        </p:spPr>
        <p:txBody>
          <a:bodyPr anchor="ctr">
            <a:normAutofit/>
          </a:bodyPr>
          <a:lstStyle>
            <a:lvl1pPr algn="l">
              <a:defRPr sz="4158"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48014" y="3792102"/>
            <a:ext cx="6747755" cy="485917"/>
          </a:xfrm>
        </p:spPr>
        <p:txBody>
          <a:bodyPr anchor="b">
            <a:noAutofit/>
          </a:bodyPr>
          <a:lstStyle>
            <a:lvl1pPr marL="0" indent="0">
              <a:buFontTx/>
              <a:buNone/>
              <a:defRPr sz="2268">
                <a:solidFill>
                  <a:schemeClr val="accent1"/>
                </a:solidFill>
              </a:defRPr>
            </a:lvl1pPr>
            <a:lvl2pPr marL="432008" indent="0">
              <a:buFontTx/>
              <a:buNone/>
              <a:defRPr/>
            </a:lvl2pPr>
            <a:lvl3pPr marL="864017" indent="0">
              <a:buFontTx/>
              <a:buNone/>
              <a:defRPr/>
            </a:lvl3pPr>
            <a:lvl4pPr marL="1296025" indent="0">
              <a:buFontTx/>
              <a:buNone/>
              <a:defRPr/>
            </a:lvl4pPr>
            <a:lvl5pPr marL="1728033" indent="0">
              <a:buFontTx/>
              <a:buNone/>
              <a:defRPr/>
            </a:lvl5pPr>
          </a:lstStyle>
          <a:p>
            <a:pPr lvl="0"/>
            <a:r>
              <a:rPr lang="en-US"/>
              <a:t>Click to edit Master text styles</a:t>
            </a:r>
          </a:p>
        </p:txBody>
      </p:sp>
      <p:sp>
        <p:nvSpPr>
          <p:cNvPr id="3" name="Text Placeholder 2"/>
          <p:cNvSpPr>
            <a:spLocks noGrp="1"/>
          </p:cNvSpPr>
          <p:nvPr>
            <p:ph type="body" idx="1"/>
          </p:nvPr>
        </p:nvSpPr>
        <p:spPr>
          <a:xfrm>
            <a:off x="648016" y="4278019"/>
            <a:ext cx="6747754" cy="1430509"/>
          </a:xfrm>
        </p:spPr>
        <p:txBody>
          <a:bodyPr anchor="t">
            <a:normAutofit/>
          </a:bodyPr>
          <a:lstStyle>
            <a:lvl1pPr marL="0" indent="0" algn="l">
              <a:buNone/>
              <a:defRPr sz="1701">
                <a:solidFill>
                  <a:schemeClr val="tx1">
                    <a:lumMod val="50000"/>
                    <a:lumOff val="50000"/>
                  </a:schemeClr>
                </a:solidFill>
              </a:defRPr>
            </a:lvl1pPr>
            <a:lvl2pPr marL="432008" indent="0">
              <a:buNone/>
              <a:defRPr sz="1701">
                <a:solidFill>
                  <a:schemeClr val="tx1">
                    <a:tint val="75000"/>
                  </a:schemeClr>
                </a:solidFill>
              </a:defRPr>
            </a:lvl2pPr>
            <a:lvl3pPr marL="864017" indent="0">
              <a:buNone/>
              <a:defRPr sz="1512">
                <a:solidFill>
                  <a:schemeClr val="tx1">
                    <a:tint val="75000"/>
                  </a:schemeClr>
                </a:solidFill>
              </a:defRPr>
            </a:lvl3pPr>
            <a:lvl4pPr marL="1296025" indent="0">
              <a:buNone/>
              <a:defRPr sz="1323">
                <a:solidFill>
                  <a:schemeClr val="tx1">
                    <a:tint val="75000"/>
                  </a:schemeClr>
                </a:solidFill>
              </a:defRPr>
            </a:lvl4pPr>
            <a:lvl5pPr marL="1728033" indent="0">
              <a:buNone/>
              <a:defRPr sz="1323">
                <a:solidFill>
                  <a:schemeClr val="tx1">
                    <a:tint val="75000"/>
                  </a:schemeClr>
                </a:solidFill>
              </a:defRPr>
            </a:lvl5pPr>
            <a:lvl6pPr marL="2160041" indent="0">
              <a:buNone/>
              <a:defRPr sz="1323">
                <a:solidFill>
                  <a:schemeClr val="tx1">
                    <a:tint val="75000"/>
                  </a:schemeClr>
                </a:solidFill>
              </a:defRPr>
            </a:lvl6pPr>
            <a:lvl7pPr marL="2592050" indent="0">
              <a:buNone/>
              <a:defRPr sz="1323">
                <a:solidFill>
                  <a:schemeClr val="tx1">
                    <a:tint val="75000"/>
                  </a:schemeClr>
                </a:solidFill>
              </a:defRPr>
            </a:lvl7pPr>
            <a:lvl8pPr marL="3024058" indent="0">
              <a:buNone/>
              <a:defRPr sz="1323">
                <a:solidFill>
                  <a:schemeClr val="tx1">
                    <a:tint val="75000"/>
                  </a:schemeClr>
                </a:solidFill>
              </a:defRPr>
            </a:lvl8pPr>
            <a:lvl9pPr marL="3456066"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89349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dirty="0"/>
              <a:t>9/3/2020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dirty="0"/>
              <a:t>‹#›</a:t>
            </a:fld>
            <a:endParaRPr lang="en-US" dirty="0"/>
          </a:p>
        </p:txBody>
      </p:sp>
    </p:spTree>
    <p:extLst>
      <p:ext uri="{BB962C8B-B14F-4D97-AF65-F5344CB8AC3E}">
        <p14:creationId xmlns:p14="http://schemas.microsoft.com/office/powerpoint/2010/main" val="3389097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4007" y="576016"/>
            <a:ext cx="1040498" cy="4962135"/>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48017" y="576016"/>
            <a:ext cx="5522421" cy="496213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09863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714375" y="212725"/>
            <a:ext cx="8262938" cy="1131888"/>
          </a:xfrm>
        </p:spPr>
        <p:txBody>
          <a:bodyPr/>
          <a:lstStyle/>
          <a:p>
            <a:r>
              <a:rPr lang="es-ES"/>
              <a:t>Haga clic para modificar el estilo de título del patrón</a:t>
            </a:r>
            <a:endParaRPr lang="es-AR"/>
          </a:p>
        </p:txBody>
      </p:sp>
    </p:spTree>
    <p:extLst>
      <p:ext uri="{BB962C8B-B14F-4D97-AF65-F5344CB8AC3E}">
        <p14:creationId xmlns:p14="http://schemas.microsoft.com/office/powerpoint/2010/main" val="3239251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dirty="0"/>
              <a:t>9/3/2020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dirty="0"/>
              <a:t>‹#›</a:t>
            </a:fld>
            <a:endParaRPr lang="en-US" dirty="0"/>
          </a:p>
        </p:txBody>
      </p:sp>
    </p:spTree>
    <p:extLst>
      <p:ext uri="{BB962C8B-B14F-4D97-AF65-F5344CB8AC3E}">
        <p14:creationId xmlns:p14="http://schemas.microsoft.com/office/powerpoint/2010/main" val="4114859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48016" y="2552071"/>
            <a:ext cx="6747754" cy="1725950"/>
          </a:xfrm>
        </p:spPr>
        <p:txBody>
          <a:bodyPr anchor="b"/>
          <a:lstStyle>
            <a:lvl1pPr algn="l">
              <a:defRPr sz="3780" b="0" cap="none"/>
            </a:lvl1pPr>
          </a:lstStyle>
          <a:p>
            <a:r>
              <a:rPr lang="en-US"/>
              <a:t>Click to edit Master title style</a:t>
            </a:r>
            <a:endParaRPr lang="en-US" dirty="0"/>
          </a:p>
        </p:txBody>
      </p:sp>
      <p:sp>
        <p:nvSpPr>
          <p:cNvPr id="3" name="Text Placeholder 2"/>
          <p:cNvSpPr>
            <a:spLocks noGrp="1"/>
          </p:cNvSpPr>
          <p:nvPr>
            <p:ph type="body" idx="1"/>
          </p:nvPr>
        </p:nvSpPr>
        <p:spPr>
          <a:xfrm>
            <a:off x="648016" y="4278019"/>
            <a:ext cx="6747754" cy="812998"/>
          </a:xfrm>
        </p:spPr>
        <p:txBody>
          <a:bodyPr anchor="t"/>
          <a:lstStyle>
            <a:lvl1pPr marL="0" indent="0" algn="l">
              <a:buNone/>
              <a:defRPr sz="1890">
                <a:solidFill>
                  <a:schemeClr val="tx1">
                    <a:lumMod val="50000"/>
                    <a:lumOff val="50000"/>
                  </a:schemeClr>
                </a:solidFill>
              </a:defRPr>
            </a:lvl1pPr>
            <a:lvl2pPr marL="432008" indent="0">
              <a:buNone/>
              <a:defRPr sz="1701">
                <a:solidFill>
                  <a:schemeClr val="tx1">
                    <a:tint val="75000"/>
                  </a:schemeClr>
                </a:solidFill>
              </a:defRPr>
            </a:lvl2pPr>
            <a:lvl3pPr marL="864017" indent="0">
              <a:buNone/>
              <a:defRPr sz="1512">
                <a:solidFill>
                  <a:schemeClr val="tx1">
                    <a:tint val="75000"/>
                  </a:schemeClr>
                </a:solidFill>
              </a:defRPr>
            </a:lvl3pPr>
            <a:lvl4pPr marL="1296025" indent="0">
              <a:buNone/>
              <a:defRPr sz="1323">
                <a:solidFill>
                  <a:schemeClr val="tx1">
                    <a:tint val="75000"/>
                  </a:schemeClr>
                </a:solidFill>
              </a:defRPr>
            </a:lvl4pPr>
            <a:lvl5pPr marL="1728033" indent="0">
              <a:buNone/>
              <a:defRPr sz="1323">
                <a:solidFill>
                  <a:schemeClr val="tx1">
                    <a:tint val="75000"/>
                  </a:schemeClr>
                </a:solidFill>
              </a:defRPr>
            </a:lvl5pPr>
            <a:lvl6pPr marL="2160041" indent="0">
              <a:buNone/>
              <a:defRPr sz="1323">
                <a:solidFill>
                  <a:schemeClr val="tx1">
                    <a:tint val="75000"/>
                  </a:schemeClr>
                </a:solidFill>
              </a:defRPr>
            </a:lvl6pPr>
            <a:lvl7pPr marL="2592050" indent="0">
              <a:buNone/>
              <a:defRPr sz="1323">
                <a:solidFill>
                  <a:schemeClr val="tx1">
                    <a:tint val="75000"/>
                  </a:schemeClr>
                </a:solidFill>
              </a:defRPr>
            </a:lvl7pPr>
            <a:lvl8pPr marL="3024058" indent="0">
              <a:buNone/>
              <a:defRPr sz="1323">
                <a:solidFill>
                  <a:schemeClr val="tx1">
                    <a:tint val="75000"/>
                  </a:schemeClr>
                </a:solidFill>
              </a:defRPr>
            </a:lvl8pPr>
            <a:lvl9pPr marL="3456066"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19603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48017" y="576015"/>
            <a:ext cx="6747753" cy="124803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48018" y="2041557"/>
            <a:ext cx="3282724" cy="3666970"/>
          </a:xfrm>
        </p:spPr>
        <p:txBody>
          <a:bodyPr>
            <a:normAutofit/>
          </a:bodyPr>
          <a:lstStyle>
            <a:lvl1pPr>
              <a:defRPr sz="1701"/>
            </a:lvl1pPr>
            <a:lvl2pPr>
              <a:defRPr sz="1512"/>
            </a:lvl2pPr>
            <a:lvl3pPr>
              <a:defRPr sz="1323"/>
            </a:lvl3pPr>
            <a:lvl4pPr>
              <a:defRPr sz="1134"/>
            </a:lvl4pPr>
            <a:lvl5pPr>
              <a:defRPr sz="1134"/>
            </a:lvl5pPr>
            <a:lvl6pPr>
              <a:defRPr sz="1134"/>
            </a:lvl6pPr>
            <a:lvl7pPr>
              <a:defRPr sz="1134"/>
            </a:lvl7pPr>
            <a:lvl8pPr>
              <a:defRPr sz="1134"/>
            </a:lvl8pPr>
            <a:lvl9pPr>
              <a:defRPr sz="113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13045" y="2041558"/>
            <a:ext cx="3282725" cy="3666971"/>
          </a:xfrm>
        </p:spPr>
        <p:txBody>
          <a:bodyPr>
            <a:normAutofit/>
          </a:bodyPr>
          <a:lstStyle>
            <a:lvl1pPr>
              <a:defRPr sz="1701"/>
            </a:lvl1pPr>
            <a:lvl2pPr>
              <a:defRPr sz="1512"/>
            </a:lvl2pPr>
            <a:lvl3pPr>
              <a:defRPr sz="1323"/>
            </a:lvl3pPr>
            <a:lvl4pPr>
              <a:defRPr sz="1134"/>
            </a:lvl4pPr>
            <a:lvl5pPr>
              <a:defRPr sz="1134"/>
            </a:lvl5pPr>
            <a:lvl6pPr>
              <a:defRPr sz="1134"/>
            </a:lvl6pPr>
            <a:lvl7pPr>
              <a:defRPr sz="1134"/>
            </a:lvl7pPr>
            <a:lvl8pPr>
              <a:defRPr sz="1134"/>
            </a:lvl8pPr>
            <a:lvl9pPr>
              <a:defRPr sz="113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84852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8017" y="576015"/>
            <a:ext cx="6747752" cy="1248034"/>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48016" y="2041929"/>
            <a:ext cx="3285449" cy="544514"/>
          </a:xfrm>
        </p:spPr>
        <p:txBody>
          <a:bodyPr anchor="b">
            <a:noAutofit/>
          </a:bodyPr>
          <a:lstStyle>
            <a:lvl1pPr marL="0" indent="0">
              <a:buNone/>
              <a:defRPr sz="2268" b="0"/>
            </a:lvl1pPr>
            <a:lvl2pPr marL="432008" indent="0">
              <a:buNone/>
              <a:defRPr sz="1890" b="1"/>
            </a:lvl2pPr>
            <a:lvl3pPr marL="864017" indent="0">
              <a:buNone/>
              <a:defRPr sz="1701" b="1"/>
            </a:lvl3pPr>
            <a:lvl4pPr marL="1296025" indent="0">
              <a:buNone/>
              <a:defRPr sz="1512" b="1"/>
            </a:lvl4pPr>
            <a:lvl5pPr marL="1728033" indent="0">
              <a:buNone/>
              <a:defRPr sz="1512" b="1"/>
            </a:lvl5pPr>
            <a:lvl6pPr marL="2160041" indent="0">
              <a:buNone/>
              <a:defRPr sz="1512" b="1"/>
            </a:lvl6pPr>
            <a:lvl7pPr marL="2592050" indent="0">
              <a:buNone/>
              <a:defRPr sz="1512" b="1"/>
            </a:lvl7pPr>
            <a:lvl8pPr marL="3024058" indent="0">
              <a:buNone/>
              <a:defRPr sz="1512" b="1"/>
            </a:lvl8pPr>
            <a:lvl9pPr marL="3456066" indent="0">
              <a:buNone/>
              <a:defRPr sz="1512" b="1"/>
            </a:lvl9pPr>
          </a:lstStyle>
          <a:p>
            <a:pPr lvl="0"/>
            <a:r>
              <a:rPr lang="en-US"/>
              <a:t>Click to edit Master text styles</a:t>
            </a:r>
          </a:p>
        </p:txBody>
      </p:sp>
      <p:sp>
        <p:nvSpPr>
          <p:cNvPr id="4" name="Content Placeholder 3"/>
          <p:cNvSpPr>
            <a:spLocks noGrp="1"/>
          </p:cNvSpPr>
          <p:nvPr>
            <p:ph sz="half" idx="2"/>
          </p:nvPr>
        </p:nvSpPr>
        <p:spPr>
          <a:xfrm>
            <a:off x="648016" y="2586444"/>
            <a:ext cx="3285449" cy="312208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10319" y="2041929"/>
            <a:ext cx="3285449" cy="544514"/>
          </a:xfrm>
        </p:spPr>
        <p:txBody>
          <a:bodyPr anchor="b">
            <a:noAutofit/>
          </a:bodyPr>
          <a:lstStyle>
            <a:lvl1pPr marL="0" indent="0">
              <a:buNone/>
              <a:defRPr sz="2268" b="0"/>
            </a:lvl1pPr>
            <a:lvl2pPr marL="432008" indent="0">
              <a:buNone/>
              <a:defRPr sz="1890" b="1"/>
            </a:lvl2pPr>
            <a:lvl3pPr marL="864017" indent="0">
              <a:buNone/>
              <a:defRPr sz="1701" b="1"/>
            </a:lvl3pPr>
            <a:lvl4pPr marL="1296025" indent="0">
              <a:buNone/>
              <a:defRPr sz="1512" b="1"/>
            </a:lvl4pPr>
            <a:lvl5pPr marL="1728033" indent="0">
              <a:buNone/>
              <a:defRPr sz="1512" b="1"/>
            </a:lvl5pPr>
            <a:lvl6pPr marL="2160041" indent="0">
              <a:buNone/>
              <a:defRPr sz="1512" b="1"/>
            </a:lvl6pPr>
            <a:lvl7pPr marL="2592050" indent="0">
              <a:buNone/>
              <a:defRPr sz="1512" b="1"/>
            </a:lvl7pPr>
            <a:lvl8pPr marL="3024058" indent="0">
              <a:buNone/>
              <a:defRPr sz="1512" b="1"/>
            </a:lvl8pPr>
            <a:lvl9pPr marL="3456066" indent="0">
              <a:buNone/>
              <a:defRPr sz="1512" b="1"/>
            </a:lvl9pPr>
          </a:lstStyle>
          <a:p>
            <a:pPr lvl="0"/>
            <a:r>
              <a:rPr lang="en-US"/>
              <a:t>Click to edit Master text styles</a:t>
            </a:r>
          </a:p>
        </p:txBody>
      </p:sp>
      <p:sp>
        <p:nvSpPr>
          <p:cNvPr id="6" name="Content Placeholder 5"/>
          <p:cNvSpPr>
            <a:spLocks noGrp="1"/>
          </p:cNvSpPr>
          <p:nvPr>
            <p:ph sz="quarter" idx="4"/>
          </p:nvPr>
        </p:nvSpPr>
        <p:spPr>
          <a:xfrm>
            <a:off x="4110319" y="2586444"/>
            <a:ext cx="3285449" cy="312208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4774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48016" y="576015"/>
            <a:ext cx="6747753" cy="1248034"/>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21752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50792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8016" y="1416042"/>
            <a:ext cx="2966022" cy="1208032"/>
          </a:xfrm>
        </p:spPr>
        <p:txBody>
          <a:bodyPr anchor="b">
            <a:normAutofit/>
          </a:bodyPr>
          <a:lstStyle>
            <a:lvl1pPr>
              <a:defRPr sz="1890"/>
            </a:lvl1pPr>
          </a:lstStyle>
          <a:p>
            <a:r>
              <a:rPr lang="en-US"/>
              <a:t>Click to edit Master title style</a:t>
            </a:r>
            <a:endParaRPr lang="en-US" dirty="0"/>
          </a:p>
        </p:txBody>
      </p:sp>
      <p:sp>
        <p:nvSpPr>
          <p:cNvPr id="3" name="Content Placeholder 2"/>
          <p:cNvSpPr>
            <a:spLocks noGrp="1"/>
          </p:cNvSpPr>
          <p:nvPr>
            <p:ph idx="1"/>
          </p:nvPr>
        </p:nvSpPr>
        <p:spPr>
          <a:xfrm>
            <a:off x="3796340" y="486557"/>
            <a:ext cx="3599428" cy="522197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8016" y="2624074"/>
            <a:ext cx="2966022" cy="2442065"/>
          </a:xfrm>
        </p:spPr>
        <p:txBody>
          <a:bodyPr>
            <a:normAutofit/>
          </a:bodyPr>
          <a:lstStyle>
            <a:lvl1pPr marL="0" indent="0">
              <a:buNone/>
              <a:defRPr sz="1323"/>
            </a:lvl1pPr>
            <a:lvl2pPr marL="324006" indent="0">
              <a:buNone/>
              <a:defRPr sz="992"/>
            </a:lvl2pPr>
            <a:lvl3pPr marL="648012" indent="0">
              <a:buNone/>
              <a:defRPr sz="850"/>
            </a:lvl3pPr>
            <a:lvl4pPr marL="972019" indent="0">
              <a:buNone/>
              <a:defRPr sz="709"/>
            </a:lvl4pPr>
            <a:lvl5pPr marL="1296025" indent="0">
              <a:buNone/>
              <a:defRPr sz="709"/>
            </a:lvl5pPr>
            <a:lvl6pPr marL="1620031" indent="0">
              <a:buNone/>
              <a:defRPr sz="709"/>
            </a:lvl6pPr>
            <a:lvl7pPr marL="1944037" indent="0">
              <a:buNone/>
              <a:defRPr sz="709"/>
            </a:lvl7pPr>
            <a:lvl8pPr marL="2268043" indent="0">
              <a:buNone/>
              <a:defRPr sz="709"/>
            </a:lvl8pPr>
            <a:lvl9pPr marL="2592050" indent="0">
              <a:buNone/>
              <a:defRPr sz="709"/>
            </a:lvl9pPr>
          </a:lstStyle>
          <a:p>
            <a:pPr lvl="0"/>
            <a:r>
              <a:rPr lang="en-US"/>
              <a:t>Click to edit Master text styles</a:t>
            </a:r>
          </a:p>
        </p:txBody>
      </p:sp>
      <p:sp>
        <p:nvSpPr>
          <p:cNvPr id="5" name="Date Placeholder 4"/>
          <p:cNvSpPr>
            <a:spLocks noGrp="1"/>
          </p:cNvSpPr>
          <p:nvPr>
            <p:ph type="dt" sz="half" idx="10"/>
          </p:nvPr>
        </p:nvSpPr>
        <p:spPr/>
        <p:txBody>
          <a:bodyPr/>
          <a:lstStyle/>
          <a:p>
            <a:fld id="{70DDF080-5E8C-48AD-84E5-6C08B304C14E}" type="datetimeFigureOut">
              <a:rPr lang="en-US" dirty="0"/>
              <a:t>9/3/2020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333891-D5E7-4C7B-BF1D-E855E53CB5A8}" type="slidenum">
              <a:rPr lang="en-US" dirty="0"/>
              <a:t>‹#›</a:t>
            </a:fld>
            <a:endParaRPr lang="en-US" dirty="0"/>
          </a:p>
        </p:txBody>
      </p:sp>
    </p:spTree>
    <p:extLst>
      <p:ext uri="{BB962C8B-B14F-4D97-AF65-F5344CB8AC3E}">
        <p14:creationId xmlns:p14="http://schemas.microsoft.com/office/powerpoint/2010/main" val="3114600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8016" y="4536122"/>
            <a:ext cx="6747753" cy="535515"/>
          </a:xfrm>
        </p:spPr>
        <p:txBody>
          <a:bodyPr anchor="b">
            <a:normAutofit/>
          </a:bodyPr>
          <a:lstStyle>
            <a:lvl1pPr algn="l">
              <a:defRPr sz="2268"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48016" y="576016"/>
            <a:ext cx="6747753" cy="3633847"/>
          </a:xfrm>
        </p:spPr>
        <p:txBody>
          <a:bodyPr anchor="t">
            <a:normAutofit/>
          </a:bodyPr>
          <a:lstStyle>
            <a:lvl1pPr marL="0" indent="0" algn="ctr">
              <a:buNone/>
              <a:defRPr sz="1512"/>
            </a:lvl1pPr>
            <a:lvl2pPr marL="432008" indent="0">
              <a:buNone/>
              <a:defRPr sz="1512"/>
            </a:lvl2pPr>
            <a:lvl3pPr marL="864017" indent="0">
              <a:buNone/>
              <a:defRPr sz="1512"/>
            </a:lvl3pPr>
            <a:lvl4pPr marL="1296025" indent="0">
              <a:buNone/>
              <a:defRPr sz="1512"/>
            </a:lvl4pPr>
            <a:lvl5pPr marL="1728033" indent="0">
              <a:buNone/>
              <a:defRPr sz="1512"/>
            </a:lvl5pPr>
            <a:lvl6pPr marL="2160041" indent="0">
              <a:buNone/>
              <a:defRPr sz="1512"/>
            </a:lvl6pPr>
            <a:lvl7pPr marL="2592050" indent="0">
              <a:buNone/>
              <a:defRPr sz="1512"/>
            </a:lvl7pPr>
            <a:lvl8pPr marL="3024058" indent="0">
              <a:buNone/>
              <a:defRPr sz="1512"/>
            </a:lvl8pPr>
            <a:lvl9pPr marL="3456066" indent="0">
              <a:buNone/>
              <a:defRPr sz="1512"/>
            </a:lvl9pPr>
          </a:lstStyle>
          <a:p>
            <a:r>
              <a:rPr lang="en-US"/>
              <a:t>Click icon to add picture</a:t>
            </a:r>
            <a:endParaRPr lang="en-US" dirty="0"/>
          </a:p>
        </p:txBody>
      </p:sp>
      <p:sp>
        <p:nvSpPr>
          <p:cNvPr id="4" name="Text Placeholder 3"/>
          <p:cNvSpPr>
            <a:spLocks noGrp="1"/>
          </p:cNvSpPr>
          <p:nvPr>
            <p:ph type="body" sz="half" idx="2"/>
          </p:nvPr>
        </p:nvSpPr>
        <p:spPr>
          <a:xfrm>
            <a:off x="648016" y="5071638"/>
            <a:ext cx="6747753" cy="636890"/>
          </a:xfrm>
        </p:spPr>
        <p:txBody>
          <a:bodyPr>
            <a:normAutofit/>
          </a:bodyPr>
          <a:lstStyle>
            <a:lvl1pPr marL="0" indent="0">
              <a:buNone/>
              <a:defRPr sz="1134"/>
            </a:lvl1pPr>
            <a:lvl2pPr marL="432008" indent="0">
              <a:buNone/>
              <a:defRPr sz="1134"/>
            </a:lvl2pPr>
            <a:lvl3pPr marL="864017" indent="0">
              <a:buNone/>
              <a:defRPr sz="945"/>
            </a:lvl3pPr>
            <a:lvl4pPr marL="1296025" indent="0">
              <a:buNone/>
              <a:defRPr sz="850"/>
            </a:lvl4pPr>
            <a:lvl5pPr marL="1728033" indent="0">
              <a:buNone/>
              <a:defRPr sz="850"/>
            </a:lvl5pPr>
            <a:lvl6pPr marL="2160041" indent="0">
              <a:buNone/>
              <a:defRPr sz="850"/>
            </a:lvl6pPr>
            <a:lvl7pPr marL="2592050" indent="0">
              <a:buNone/>
              <a:defRPr sz="850"/>
            </a:lvl7pPr>
            <a:lvl8pPr marL="3024058" indent="0">
              <a:buNone/>
              <a:defRPr sz="850"/>
            </a:lvl8pPr>
            <a:lvl9pPr marL="3456066"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48982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9000" y="-8001"/>
            <a:ext cx="9747694" cy="6496177"/>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48017" y="576015"/>
            <a:ext cx="6747752" cy="1248034"/>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48016" y="2041558"/>
            <a:ext cx="6747753" cy="36669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45902" y="5708529"/>
            <a:ext cx="727247" cy="345009"/>
          </a:xfrm>
          <a:prstGeom prst="rect">
            <a:avLst/>
          </a:prstGeom>
        </p:spPr>
        <p:txBody>
          <a:bodyPr vert="horz" lIns="91440" tIns="45720" rIns="91440" bIns="45720" rtlCol="0" anchor="ctr"/>
          <a:lstStyle>
            <a:lvl1pPr algn="r">
              <a:defRPr sz="850">
                <a:solidFill>
                  <a:schemeClr val="tx1">
                    <a:tint val="75000"/>
                  </a:schemeClr>
                </a:solidFill>
              </a:defRPr>
            </a:lvl1pPr>
          </a:lstStyle>
          <a:p>
            <a:fld id="{B61BEF0D-F0BB-DE4B-95CE-6DB70DBA9567}" type="datetimeFigureOut">
              <a:rPr lang="en-US" dirty="0"/>
              <a:pPr/>
              <a:t>9/3/2020</a:t>
            </a:fld>
            <a:endParaRPr lang="en-US" dirty="0"/>
          </a:p>
        </p:txBody>
      </p:sp>
      <p:sp>
        <p:nvSpPr>
          <p:cNvPr id="5" name="Footer Placeholder 4"/>
          <p:cNvSpPr>
            <a:spLocks noGrp="1"/>
          </p:cNvSpPr>
          <p:nvPr>
            <p:ph type="ftr" sz="quarter" idx="3"/>
          </p:nvPr>
        </p:nvSpPr>
        <p:spPr>
          <a:xfrm>
            <a:off x="648017" y="5708529"/>
            <a:ext cx="4914317" cy="345009"/>
          </a:xfrm>
          <a:prstGeom prst="rect">
            <a:avLst/>
          </a:prstGeom>
        </p:spPr>
        <p:txBody>
          <a:bodyPr vert="horz" lIns="91440" tIns="45720" rIns="91440" bIns="45720" rtlCol="0" anchor="ctr"/>
          <a:lstStyle>
            <a:lvl1pPr algn="l">
              <a:defRPr sz="8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850825" y="5708529"/>
            <a:ext cx="544945" cy="345009"/>
          </a:xfrm>
          <a:prstGeom prst="rect">
            <a:avLst/>
          </a:prstGeom>
        </p:spPr>
        <p:txBody>
          <a:bodyPr vert="horz" lIns="91440" tIns="45720" rIns="91440" bIns="45720" rtlCol="0" anchor="ctr"/>
          <a:lstStyle>
            <a:lvl1pPr algn="r">
              <a:defRPr sz="85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9253865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l" defTabSz="432008" rtl="0" eaLnBrk="1" latinLnBrk="0" hangingPunct="1">
        <a:spcBef>
          <a:spcPct val="0"/>
        </a:spcBef>
        <a:buNone/>
        <a:defRPr sz="3402"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24006" indent="-324006" algn="l" defTabSz="432008" rtl="0" eaLnBrk="1" latinLnBrk="0" hangingPunct="1">
        <a:spcBef>
          <a:spcPts val="945"/>
        </a:spcBef>
        <a:spcAft>
          <a:spcPts val="0"/>
        </a:spcAft>
        <a:buClr>
          <a:schemeClr val="accent1"/>
        </a:buClr>
        <a:buSzPct val="80000"/>
        <a:buFont typeface="Wingdings 3" charset="2"/>
        <a:buChar char=""/>
        <a:defRPr sz="1701" kern="1200">
          <a:solidFill>
            <a:schemeClr val="tx1">
              <a:lumMod val="75000"/>
              <a:lumOff val="25000"/>
            </a:schemeClr>
          </a:solidFill>
          <a:latin typeface="+mn-lt"/>
          <a:ea typeface="+mn-ea"/>
          <a:cs typeface="+mn-cs"/>
        </a:defRPr>
      </a:lvl1pPr>
      <a:lvl2pPr marL="702013" indent="-270005" algn="l" defTabSz="432008" rtl="0" eaLnBrk="1" latinLnBrk="0" hangingPunct="1">
        <a:spcBef>
          <a:spcPts val="945"/>
        </a:spcBef>
        <a:spcAft>
          <a:spcPts val="0"/>
        </a:spcAft>
        <a:buClr>
          <a:schemeClr val="accent1"/>
        </a:buClr>
        <a:buSzPct val="80000"/>
        <a:buFont typeface="Wingdings 3" charset="2"/>
        <a:buChar char=""/>
        <a:defRPr sz="1512" kern="1200">
          <a:solidFill>
            <a:schemeClr val="tx1">
              <a:lumMod val="75000"/>
              <a:lumOff val="25000"/>
            </a:schemeClr>
          </a:solidFill>
          <a:latin typeface="+mn-lt"/>
          <a:ea typeface="+mn-ea"/>
          <a:cs typeface="+mn-cs"/>
        </a:defRPr>
      </a:lvl2pPr>
      <a:lvl3pPr marL="1080021" indent="-216004" algn="l" defTabSz="432008" rtl="0" eaLnBrk="1" latinLnBrk="0" hangingPunct="1">
        <a:spcBef>
          <a:spcPts val="945"/>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3pPr>
      <a:lvl4pPr marL="1512029" indent="-216004" algn="l" defTabSz="432008" rtl="0" eaLnBrk="1" latinLnBrk="0" hangingPunct="1">
        <a:spcBef>
          <a:spcPts val="945"/>
        </a:spcBef>
        <a:spcAft>
          <a:spcPts val="0"/>
        </a:spcAft>
        <a:buClr>
          <a:schemeClr val="accent1"/>
        </a:buClr>
        <a:buSzPct val="80000"/>
        <a:buFont typeface="Wingdings 3" charset="2"/>
        <a:buChar char=""/>
        <a:defRPr sz="1134" kern="1200">
          <a:solidFill>
            <a:schemeClr val="tx1">
              <a:lumMod val="75000"/>
              <a:lumOff val="25000"/>
            </a:schemeClr>
          </a:solidFill>
          <a:latin typeface="+mn-lt"/>
          <a:ea typeface="+mn-ea"/>
          <a:cs typeface="+mn-cs"/>
        </a:defRPr>
      </a:lvl4pPr>
      <a:lvl5pPr marL="1944037" indent="-216004" algn="l" defTabSz="432008" rtl="0" eaLnBrk="1" latinLnBrk="0" hangingPunct="1">
        <a:spcBef>
          <a:spcPts val="945"/>
        </a:spcBef>
        <a:spcAft>
          <a:spcPts val="0"/>
        </a:spcAft>
        <a:buClr>
          <a:schemeClr val="accent1"/>
        </a:buClr>
        <a:buSzPct val="80000"/>
        <a:buFont typeface="Wingdings 3" charset="2"/>
        <a:buChar char=""/>
        <a:defRPr sz="1134" kern="1200">
          <a:solidFill>
            <a:schemeClr val="tx1">
              <a:lumMod val="75000"/>
              <a:lumOff val="25000"/>
            </a:schemeClr>
          </a:solidFill>
          <a:latin typeface="+mn-lt"/>
          <a:ea typeface="+mn-ea"/>
          <a:cs typeface="+mn-cs"/>
        </a:defRPr>
      </a:lvl5pPr>
      <a:lvl6pPr marL="2376046" indent="-216004" algn="l" defTabSz="432008" rtl="0" eaLnBrk="1" latinLnBrk="0" hangingPunct="1">
        <a:spcBef>
          <a:spcPts val="945"/>
        </a:spcBef>
        <a:spcAft>
          <a:spcPts val="0"/>
        </a:spcAft>
        <a:buClr>
          <a:schemeClr val="accent1"/>
        </a:buClr>
        <a:buSzPct val="80000"/>
        <a:buFont typeface="Wingdings 3" charset="2"/>
        <a:buChar char=""/>
        <a:defRPr sz="1134" kern="1200">
          <a:solidFill>
            <a:schemeClr val="tx1">
              <a:lumMod val="75000"/>
              <a:lumOff val="25000"/>
            </a:schemeClr>
          </a:solidFill>
          <a:latin typeface="+mn-lt"/>
          <a:ea typeface="+mn-ea"/>
          <a:cs typeface="+mn-cs"/>
        </a:defRPr>
      </a:lvl6pPr>
      <a:lvl7pPr marL="2808054" indent="-216004" algn="l" defTabSz="432008" rtl="0" eaLnBrk="1" latinLnBrk="0" hangingPunct="1">
        <a:spcBef>
          <a:spcPts val="945"/>
        </a:spcBef>
        <a:spcAft>
          <a:spcPts val="0"/>
        </a:spcAft>
        <a:buClr>
          <a:schemeClr val="accent1"/>
        </a:buClr>
        <a:buSzPct val="80000"/>
        <a:buFont typeface="Wingdings 3" charset="2"/>
        <a:buChar char=""/>
        <a:defRPr sz="1134" kern="1200">
          <a:solidFill>
            <a:schemeClr val="tx1">
              <a:lumMod val="75000"/>
              <a:lumOff val="25000"/>
            </a:schemeClr>
          </a:solidFill>
          <a:latin typeface="+mn-lt"/>
          <a:ea typeface="+mn-ea"/>
          <a:cs typeface="+mn-cs"/>
        </a:defRPr>
      </a:lvl7pPr>
      <a:lvl8pPr marL="3240062" indent="-216004" algn="l" defTabSz="432008" rtl="0" eaLnBrk="1" latinLnBrk="0" hangingPunct="1">
        <a:spcBef>
          <a:spcPts val="945"/>
        </a:spcBef>
        <a:spcAft>
          <a:spcPts val="0"/>
        </a:spcAft>
        <a:buClr>
          <a:schemeClr val="accent1"/>
        </a:buClr>
        <a:buSzPct val="80000"/>
        <a:buFont typeface="Wingdings 3" charset="2"/>
        <a:buChar char=""/>
        <a:defRPr sz="1134" kern="1200">
          <a:solidFill>
            <a:schemeClr val="tx1">
              <a:lumMod val="75000"/>
              <a:lumOff val="25000"/>
            </a:schemeClr>
          </a:solidFill>
          <a:latin typeface="+mn-lt"/>
          <a:ea typeface="+mn-ea"/>
          <a:cs typeface="+mn-cs"/>
        </a:defRPr>
      </a:lvl8pPr>
      <a:lvl9pPr marL="3672070" indent="-216004" algn="l" defTabSz="432008" rtl="0" eaLnBrk="1" latinLnBrk="0" hangingPunct="1">
        <a:spcBef>
          <a:spcPts val="945"/>
        </a:spcBef>
        <a:spcAft>
          <a:spcPts val="0"/>
        </a:spcAft>
        <a:buClr>
          <a:schemeClr val="accent1"/>
        </a:buClr>
        <a:buSzPct val="80000"/>
        <a:buFont typeface="Wingdings 3" charset="2"/>
        <a:buChar char=""/>
        <a:defRPr sz="1134" kern="1200">
          <a:solidFill>
            <a:schemeClr val="tx1">
              <a:lumMod val="75000"/>
              <a:lumOff val="25000"/>
            </a:schemeClr>
          </a:solidFill>
          <a:latin typeface="+mn-lt"/>
          <a:ea typeface="+mn-ea"/>
          <a:cs typeface="+mn-cs"/>
        </a:defRPr>
      </a:lvl9pPr>
    </p:bodyStyle>
    <p:otherStyle>
      <a:defPPr>
        <a:defRPr lang="en-US"/>
      </a:defPPr>
      <a:lvl1pPr marL="0" algn="l" defTabSz="432008" rtl="0" eaLnBrk="1" latinLnBrk="0" hangingPunct="1">
        <a:defRPr sz="1701" kern="1200">
          <a:solidFill>
            <a:schemeClr val="tx1"/>
          </a:solidFill>
          <a:latin typeface="+mn-lt"/>
          <a:ea typeface="+mn-ea"/>
          <a:cs typeface="+mn-cs"/>
        </a:defRPr>
      </a:lvl1pPr>
      <a:lvl2pPr marL="432008" algn="l" defTabSz="432008" rtl="0" eaLnBrk="1" latinLnBrk="0" hangingPunct="1">
        <a:defRPr sz="1701" kern="1200">
          <a:solidFill>
            <a:schemeClr val="tx1"/>
          </a:solidFill>
          <a:latin typeface="+mn-lt"/>
          <a:ea typeface="+mn-ea"/>
          <a:cs typeface="+mn-cs"/>
        </a:defRPr>
      </a:lvl2pPr>
      <a:lvl3pPr marL="864017" algn="l" defTabSz="432008" rtl="0" eaLnBrk="1" latinLnBrk="0" hangingPunct="1">
        <a:defRPr sz="1701" kern="1200">
          <a:solidFill>
            <a:schemeClr val="tx1"/>
          </a:solidFill>
          <a:latin typeface="+mn-lt"/>
          <a:ea typeface="+mn-ea"/>
          <a:cs typeface="+mn-cs"/>
        </a:defRPr>
      </a:lvl3pPr>
      <a:lvl4pPr marL="1296025" algn="l" defTabSz="432008" rtl="0" eaLnBrk="1" latinLnBrk="0" hangingPunct="1">
        <a:defRPr sz="1701" kern="1200">
          <a:solidFill>
            <a:schemeClr val="tx1"/>
          </a:solidFill>
          <a:latin typeface="+mn-lt"/>
          <a:ea typeface="+mn-ea"/>
          <a:cs typeface="+mn-cs"/>
        </a:defRPr>
      </a:lvl4pPr>
      <a:lvl5pPr marL="1728033" algn="l" defTabSz="432008" rtl="0" eaLnBrk="1" latinLnBrk="0" hangingPunct="1">
        <a:defRPr sz="1701" kern="1200">
          <a:solidFill>
            <a:schemeClr val="tx1"/>
          </a:solidFill>
          <a:latin typeface="+mn-lt"/>
          <a:ea typeface="+mn-ea"/>
          <a:cs typeface="+mn-cs"/>
        </a:defRPr>
      </a:lvl5pPr>
      <a:lvl6pPr marL="2160041" algn="l" defTabSz="432008" rtl="0" eaLnBrk="1" latinLnBrk="0" hangingPunct="1">
        <a:defRPr sz="1701" kern="1200">
          <a:solidFill>
            <a:schemeClr val="tx1"/>
          </a:solidFill>
          <a:latin typeface="+mn-lt"/>
          <a:ea typeface="+mn-ea"/>
          <a:cs typeface="+mn-cs"/>
        </a:defRPr>
      </a:lvl6pPr>
      <a:lvl7pPr marL="2592050" algn="l" defTabSz="432008" rtl="0" eaLnBrk="1" latinLnBrk="0" hangingPunct="1">
        <a:defRPr sz="1701" kern="1200">
          <a:solidFill>
            <a:schemeClr val="tx1"/>
          </a:solidFill>
          <a:latin typeface="+mn-lt"/>
          <a:ea typeface="+mn-ea"/>
          <a:cs typeface="+mn-cs"/>
        </a:defRPr>
      </a:lvl7pPr>
      <a:lvl8pPr marL="3024058" algn="l" defTabSz="432008" rtl="0" eaLnBrk="1" latinLnBrk="0" hangingPunct="1">
        <a:defRPr sz="1701" kern="1200">
          <a:solidFill>
            <a:schemeClr val="tx1"/>
          </a:solidFill>
          <a:latin typeface="+mn-lt"/>
          <a:ea typeface="+mn-ea"/>
          <a:cs typeface="+mn-cs"/>
        </a:defRPr>
      </a:lvl8pPr>
      <a:lvl9pPr marL="3456066" algn="l" defTabSz="432008" rtl="0" eaLnBrk="1" latinLnBrk="0" hangingPunct="1">
        <a:defRPr sz="17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4.wmf"/></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gif"/></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http://es.wikipedia.org/wiki/Imagen:Constituci%C3%B3n_Nacional_Argentina_1853_-_p%C3%A1gina_1.jpeg" TargetMode="Externa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8" name="Group 137">
            <a:extLst>
              <a:ext uri="{FF2B5EF4-FFF2-40B4-BE49-F238E27FC236}">
                <a16:creationId xmlns:a16="http://schemas.microsoft.com/office/drawing/2014/main" id="{5EA39187-0197-4C1D-BE4A-06B353C7B2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8000"/>
            <a:ext cx="9720259" cy="6488175"/>
            <a:chOff x="0" y="-8467"/>
            <a:chExt cx="12192000" cy="6866467"/>
          </a:xfrm>
        </p:grpSpPr>
        <p:cxnSp>
          <p:nvCxnSpPr>
            <p:cNvPr id="139" name="Straight Connector 138">
              <a:extLst>
                <a:ext uri="{FF2B5EF4-FFF2-40B4-BE49-F238E27FC236}">
                  <a16:creationId xmlns:a16="http://schemas.microsoft.com/office/drawing/2014/main" id="{9E0FD730-D6BC-440A-89CF-7AA0C22C2F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31382DE6-64CB-4577-89E8-47941290A9D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1" name="Rectangle 23">
              <a:extLst>
                <a:ext uri="{FF2B5EF4-FFF2-40B4-BE49-F238E27FC236}">
                  <a16:creationId xmlns:a16="http://schemas.microsoft.com/office/drawing/2014/main" id="{3ABD17EF-A676-4770-A8C8-E83BA0230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2" name="Rectangle 25">
              <a:extLst>
                <a:ext uri="{FF2B5EF4-FFF2-40B4-BE49-F238E27FC236}">
                  <a16:creationId xmlns:a16="http://schemas.microsoft.com/office/drawing/2014/main" id="{380D4582-A9DE-4A6E-8537-EFC4F860C3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3" name="Isosceles Triangle 142">
              <a:extLst>
                <a:ext uri="{FF2B5EF4-FFF2-40B4-BE49-F238E27FC236}">
                  <a16:creationId xmlns:a16="http://schemas.microsoft.com/office/drawing/2014/main" id="{D66B8CF3-0959-4E8D-8F3A-AF62F21D9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4" name="Rectangle 27">
              <a:extLst>
                <a:ext uri="{FF2B5EF4-FFF2-40B4-BE49-F238E27FC236}">
                  <a16:creationId xmlns:a16="http://schemas.microsoft.com/office/drawing/2014/main" id="{97D4D559-2783-4E84-BB73-7F51D0235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5" name="Rectangle 28">
              <a:extLst>
                <a:ext uri="{FF2B5EF4-FFF2-40B4-BE49-F238E27FC236}">
                  <a16:creationId xmlns:a16="http://schemas.microsoft.com/office/drawing/2014/main" id="{8834FE36-E841-40B5-9465-1CFC99ED5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6" name="Rectangle 29">
              <a:extLst>
                <a:ext uri="{FF2B5EF4-FFF2-40B4-BE49-F238E27FC236}">
                  <a16:creationId xmlns:a16="http://schemas.microsoft.com/office/drawing/2014/main" id="{1A4197A1-AE79-4DC1-9E3A-845B40BA8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7" name="Isosceles Triangle 146">
              <a:extLst>
                <a:ext uri="{FF2B5EF4-FFF2-40B4-BE49-F238E27FC236}">
                  <a16:creationId xmlns:a16="http://schemas.microsoft.com/office/drawing/2014/main" id="{326F6688-CBD0-42EE-9B90-25100FE89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8" name="Isosceles Triangle 147">
              <a:extLst>
                <a:ext uri="{FF2B5EF4-FFF2-40B4-BE49-F238E27FC236}">
                  <a16:creationId xmlns:a16="http://schemas.microsoft.com/office/drawing/2014/main" id="{EF23F9BB-FC2E-48BA-8E63-A4436C28DA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51" name="Text Box 2"/>
          <p:cNvSpPr txBox="1">
            <a:spLocks noChangeArrowheads="1"/>
          </p:cNvSpPr>
          <p:nvPr/>
        </p:nvSpPr>
        <p:spPr bwMode="auto">
          <a:xfrm>
            <a:off x="4289737" y="2272061"/>
            <a:ext cx="3104106" cy="155560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b">
            <a:norm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9pPr>
          </a:lstStyle>
          <a:p>
            <a:pPr algn="r" defTabSz="457200">
              <a:lnSpc>
                <a:spcPct val="90000"/>
              </a:lnSpc>
              <a:spcBef>
                <a:spcPct val="0"/>
              </a:spcBef>
              <a:spcAft>
                <a:spcPts val="600"/>
              </a:spcAft>
              <a:buClr>
                <a:srgbClr val="000000"/>
              </a:buClr>
              <a:buSzPct val="100000"/>
            </a:pPr>
            <a:r>
              <a:rPr lang="en-US" altLang="en-US" sz="2600" b="1" dirty="0">
                <a:solidFill>
                  <a:schemeClr val="accent1"/>
                </a:solidFill>
                <a:latin typeface="+mj-lt"/>
                <a:ea typeface="+mj-ea"/>
                <a:cs typeface="+mj-cs"/>
              </a:rPr>
              <a:t>GESTIÓN DE LOS RECURSOS HÍDRICOS EN CUENCAS</a:t>
            </a:r>
          </a:p>
        </p:txBody>
      </p:sp>
      <p:pic>
        <p:nvPicPr>
          <p:cNvPr id="2053"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23978" r="30112"/>
          <a:stretch/>
        </p:blipFill>
        <p:spPr bwMode="auto">
          <a:xfrm>
            <a:off x="265234" y="10"/>
            <a:ext cx="4035982" cy="3240076"/>
          </a:xfrm>
          <a:custGeom>
            <a:avLst/>
            <a:gdLst/>
            <a:ahLst/>
            <a:cxnLst/>
            <a:rect l="l" t="t" r="r" b="b"/>
            <a:pathLst>
              <a:path w="5062280" h="3429000">
                <a:moveTo>
                  <a:pt x="509916" y="0"/>
                </a:moveTo>
                <a:lnTo>
                  <a:pt x="5062280" y="0"/>
                </a:lnTo>
                <a:lnTo>
                  <a:pt x="5062280" y="21851"/>
                </a:lnTo>
                <a:lnTo>
                  <a:pt x="4549416" y="3429000"/>
                </a:lnTo>
                <a:lnTo>
                  <a:pt x="0" y="3429000"/>
                </a:lnTo>
                <a:close/>
              </a:path>
            </a:pathLst>
          </a:custGeom>
          <a:noFill/>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3024" r="15570"/>
          <a:stretch/>
        </p:blipFill>
        <p:spPr bwMode="auto">
          <a:xfrm>
            <a:off x="20" y="3240086"/>
            <a:ext cx="3892307" cy="3240089"/>
          </a:xfrm>
          <a:custGeom>
            <a:avLst/>
            <a:gdLst/>
            <a:ahLst/>
            <a:cxnLst/>
            <a:rect l="l" t="t" r="r" b="b"/>
            <a:pathLst>
              <a:path w="4882096" h="3429001">
                <a:moveTo>
                  <a:pt x="332680" y="0"/>
                </a:moveTo>
                <a:lnTo>
                  <a:pt x="4882096" y="0"/>
                </a:lnTo>
                <a:lnTo>
                  <a:pt x="4365943" y="3429001"/>
                </a:lnTo>
                <a:lnTo>
                  <a:pt x="0" y="3429001"/>
                </a:lnTo>
                <a:lnTo>
                  <a:pt x="0" y="2237155"/>
                </a:lnTo>
                <a:close/>
              </a:path>
            </a:pathLst>
          </a:custGeom>
          <a:noFill/>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0" name="Straight Connector 149">
            <a:extLst>
              <a:ext uri="{FF2B5EF4-FFF2-40B4-BE49-F238E27FC236}">
                <a16:creationId xmlns:a16="http://schemas.microsoft.com/office/drawing/2014/main" id="{2EC607CC-319E-425D-8A0C-EC6E84F6C3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4701" y="3244332"/>
            <a:ext cx="36270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295" name="Group 73">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8000"/>
            <a:ext cx="9720259" cy="6488175"/>
            <a:chOff x="0" y="-8467"/>
            <a:chExt cx="12192000" cy="6866467"/>
          </a:xfrm>
        </p:grpSpPr>
        <p:cxnSp>
          <p:nvCxnSpPr>
            <p:cNvPr id="75" name="Straight Connector 74">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7"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Isosceles Triangle 78">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Isosceles Triangle 83">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2291" name="Text Box 2"/>
          <p:cNvSpPr txBox="1">
            <a:spLocks noChangeArrowheads="1"/>
          </p:cNvSpPr>
          <p:nvPr/>
        </p:nvSpPr>
        <p:spPr bwMode="auto">
          <a:xfrm>
            <a:off x="540015" y="576015"/>
            <a:ext cx="6853828" cy="124803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t">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9pPr>
          </a:lstStyle>
          <a:p>
            <a:pPr>
              <a:spcBef>
                <a:spcPct val="0"/>
              </a:spcBef>
              <a:spcAft>
                <a:spcPts val="600"/>
              </a:spcAft>
              <a:buClr>
                <a:srgbClr val="000000"/>
              </a:buClr>
              <a:buSzPct val="100000"/>
            </a:pPr>
            <a:r>
              <a:rPr lang="en-US" altLang="en-US" sz="3600">
                <a:solidFill>
                  <a:schemeClr val="accent1"/>
                </a:solidFill>
                <a:latin typeface="+mj-lt"/>
                <a:ea typeface="+mj-ea"/>
                <a:cs typeface="+mj-cs"/>
              </a:rPr>
              <a:t>DATOS SOCIOECONÓMICOS</a:t>
            </a:r>
          </a:p>
        </p:txBody>
      </p:sp>
      <p:sp>
        <p:nvSpPr>
          <p:cNvPr id="12290" name="Text Box 1"/>
          <p:cNvSpPr txBox="1">
            <a:spLocks noChangeArrowheads="1"/>
          </p:cNvSpPr>
          <p:nvPr/>
        </p:nvSpPr>
        <p:spPr bwMode="auto">
          <a:xfrm>
            <a:off x="496708" y="1742589"/>
            <a:ext cx="4392124" cy="409902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9pPr>
          </a:lstStyle>
          <a:p>
            <a:pPr>
              <a:lnSpc>
                <a:spcPct val="90000"/>
              </a:lnSpc>
              <a:spcBef>
                <a:spcPts val="1000"/>
              </a:spcBef>
              <a:buClr>
                <a:schemeClr val="accent1"/>
              </a:buClr>
              <a:buSzPct val="80000"/>
              <a:buFont typeface="Wingdings 3" charset="2"/>
              <a:buChar char=""/>
            </a:pPr>
            <a:r>
              <a:rPr lang="en-US" altLang="en-US" sz="1800" dirty="0">
                <a:solidFill>
                  <a:schemeClr val="tx1">
                    <a:lumMod val="75000"/>
                    <a:lumOff val="25000"/>
                  </a:schemeClr>
                </a:solidFill>
                <a:latin typeface="+mn-lt"/>
              </a:rPr>
              <a:t>Se </a:t>
            </a:r>
            <a:r>
              <a:rPr lang="en-US" altLang="en-US" sz="1800" dirty="0" err="1">
                <a:solidFill>
                  <a:schemeClr val="tx1">
                    <a:lumMod val="75000"/>
                    <a:lumOff val="25000"/>
                  </a:schemeClr>
                </a:solidFill>
                <a:latin typeface="+mn-lt"/>
              </a:rPr>
              <a:t>refieren</a:t>
            </a:r>
            <a:r>
              <a:rPr lang="en-US" altLang="en-US" sz="1800" dirty="0">
                <a:solidFill>
                  <a:schemeClr val="tx1">
                    <a:lumMod val="75000"/>
                    <a:lumOff val="25000"/>
                  </a:schemeClr>
                </a:solidFill>
                <a:latin typeface="+mn-lt"/>
              </a:rPr>
              <a:t> a los </a:t>
            </a:r>
            <a:r>
              <a:rPr lang="en-US" altLang="en-US" sz="1800" dirty="0" err="1">
                <a:solidFill>
                  <a:schemeClr val="tx1">
                    <a:lumMod val="75000"/>
                    <a:lumOff val="25000"/>
                  </a:schemeClr>
                </a:solidFill>
                <a:latin typeface="+mn-lt"/>
              </a:rPr>
              <a:t>datos</a:t>
            </a:r>
            <a:r>
              <a:rPr lang="en-US" altLang="en-US" sz="1800" dirty="0">
                <a:solidFill>
                  <a:schemeClr val="tx1">
                    <a:lumMod val="75000"/>
                    <a:lumOff val="25000"/>
                  </a:schemeClr>
                </a:solidFill>
                <a:latin typeface="+mn-lt"/>
              </a:rPr>
              <a:t> que </a:t>
            </a:r>
            <a:r>
              <a:rPr lang="en-US" altLang="en-US" sz="1800" dirty="0" err="1">
                <a:solidFill>
                  <a:schemeClr val="tx1">
                    <a:lumMod val="75000"/>
                    <a:lumOff val="25000"/>
                  </a:schemeClr>
                </a:solidFill>
                <a:latin typeface="+mn-lt"/>
              </a:rPr>
              <a:t>dependen</a:t>
            </a:r>
            <a:r>
              <a:rPr lang="en-US" altLang="en-US" sz="1800" dirty="0">
                <a:solidFill>
                  <a:schemeClr val="tx1">
                    <a:lumMod val="75000"/>
                    <a:lumOff val="25000"/>
                  </a:schemeClr>
                </a:solidFill>
                <a:latin typeface="+mn-lt"/>
              </a:rPr>
              <a:t> de las </a:t>
            </a:r>
            <a:r>
              <a:rPr lang="en-US" altLang="en-US" sz="1800" dirty="0" err="1">
                <a:solidFill>
                  <a:schemeClr val="tx1">
                    <a:lumMod val="75000"/>
                    <a:lumOff val="25000"/>
                  </a:schemeClr>
                </a:solidFill>
                <a:latin typeface="+mn-lt"/>
              </a:rPr>
              <a:t>actividades</a:t>
            </a:r>
            <a:r>
              <a:rPr lang="en-US" altLang="en-US" sz="1800" dirty="0">
                <a:solidFill>
                  <a:schemeClr val="tx1">
                    <a:lumMod val="75000"/>
                    <a:lumOff val="25000"/>
                  </a:schemeClr>
                </a:solidFill>
                <a:latin typeface="+mn-lt"/>
              </a:rPr>
              <a:t> </a:t>
            </a:r>
            <a:r>
              <a:rPr lang="en-US" altLang="en-US" sz="1800" dirty="0" err="1">
                <a:solidFill>
                  <a:schemeClr val="tx1">
                    <a:lumMod val="75000"/>
                    <a:lumOff val="25000"/>
                  </a:schemeClr>
                </a:solidFill>
                <a:latin typeface="+mn-lt"/>
              </a:rPr>
              <a:t>humanas</a:t>
            </a:r>
            <a:r>
              <a:rPr lang="en-US" altLang="en-US" sz="1800" dirty="0">
                <a:solidFill>
                  <a:schemeClr val="tx1">
                    <a:lumMod val="75000"/>
                    <a:lumOff val="25000"/>
                  </a:schemeClr>
                </a:solidFill>
                <a:latin typeface="+mn-lt"/>
              </a:rPr>
              <a:t>. </a:t>
            </a:r>
          </a:p>
          <a:p>
            <a:pPr>
              <a:lnSpc>
                <a:spcPct val="90000"/>
              </a:lnSpc>
              <a:spcBef>
                <a:spcPts val="1000"/>
              </a:spcBef>
              <a:buClr>
                <a:schemeClr val="accent1"/>
              </a:buClr>
              <a:buSzPct val="80000"/>
              <a:buFont typeface="Wingdings 3" charset="2"/>
              <a:buChar char=""/>
            </a:pPr>
            <a:r>
              <a:rPr lang="en-US" altLang="en-US" sz="1800" dirty="0">
                <a:solidFill>
                  <a:schemeClr val="tx1">
                    <a:lumMod val="75000"/>
                    <a:lumOff val="25000"/>
                  </a:schemeClr>
                </a:solidFill>
                <a:latin typeface="+mn-lt"/>
              </a:rPr>
              <a:t>Se </a:t>
            </a:r>
            <a:r>
              <a:rPr lang="en-US" altLang="en-US" sz="1800" dirty="0" err="1">
                <a:solidFill>
                  <a:schemeClr val="tx1">
                    <a:lumMod val="75000"/>
                    <a:lumOff val="25000"/>
                  </a:schemeClr>
                </a:solidFill>
                <a:latin typeface="+mn-lt"/>
              </a:rPr>
              <a:t>pueden</a:t>
            </a:r>
            <a:r>
              <a:rPr lang="en-US" altLang="en-US" sz="1800" dirty="0">
                <a:solidFill>
                  <a:schemeClr val="tx1">
                    <a:lumMod val="75000"/>
                    <a:lumOff val="25000"/>
                  </a:schemeClr>
                </a:solidFill>
                <a:latin typeface="+mn-lt"/>
              </a:rPr>
              <a:t> </a:t>
            </a:r>
            <a:r>
              <a:rPr lang="en-US" altLang="en-US" sz="1800" dirty="0" err="1">
                <a:solidFill>
                  <a:schemeClr val="tx1">
                    <a:lumMod val="75000"/>
                    <a:lumOff val="25000"/>
                  </a:schemeClr>
                </a:solidFill>
                <a:latin typeface="+mn-lt"/>
              </a:rPr>
              <a:t>clasificar</a:t>
            </a:r>
            <a:r>
              <a:rPr lang="en-US" altLang="en-US" sz="1800" dirty="0">
                <a:solidFill>
                  <a:schemeClr val="tx1">
                    <a:lumMod val="75000"/>
                    <a:lumOff val="25000"/>
                  </a:schemeClr>
                </a:solidFill>
                <a:latin typeface="+mn-lt"/>
              </a:rPr>
              <a:t> </a:t>
            </a:r>
            <a:r>
              <a:rPr lang="en-US" altLang="en-US" sz="1800" dirty="0" err="1">
                <a:solidFill>
                  <a:schemeClr val="tx1">
                    <a:lumMod val="75000"/>
                    <a:lumOff val="25000"/>
                  </a:schemeClr>
                </a:solidFill>
                <a:latin typeface="+mn-lt"/>
              </a:rPr>
              <a:t>en</a:t>
            </a:r>
            <a:r>
              <a:rPr lang="en-US" altLang="en-US" sz="1800" dirty="0">
                <a:solidFill>
                  <a:schemeClr val="tx1">
                    <a:lumMod val="75000"/>
                    <a:lumOff val="25000"/>
                  </a:schemeClr>
                </a:solidFill>
                <a:latin typeface="+mn-lt"/>
              </a:rPr>
              <a:t> </a:t>
            </a:r>
            <a:r>
              <a:rPr lang="en-US" altLang="en-US" sz="1800" dirty="0" err="1">
                <a:solidFill>
                  <a:schemeClr val="tx1">
                    <a:lumMod val="75000"/>
                    <a:lumOff val="25000"/>
                  </a:schemeClr>
                </a:solidFill>
                <a:latin typeface="+mn-lt"/>
              </a:rPr>
              <a:t>datos</a:t>
            </a:r>
            <a:r>
              <a:rPr lang="en-US" altLang="en-US" sz="1800" dirty="0">
                <a:solidFill>
                  <a:schemeClr val="tx1">
                    <a:lumMod val="75000"/>
                    <a:lumOff val="25000"/>
                  </a:schemeClr>
                </a:solidFill>
                <a:latin typeface="+mn-lt"/>
              </a:rPr>
              <a:t>:</a:t>
            </a:r>
          </a:p>
          <a:p>
            <a:pPr lvl="2">
              <a:lnSpc>
                <a:spcPct val="90000"/>
              </a:lnSpc>
              <a:spcBef>
                <a:spcPts val="1000"/>
              </a:spcBef>
              <a:buClr>
                <a:schemeClr val="accent1"/>
              </a:buClr>
              <a:buSzPct val="80000"/>
              <a:buFont typeface="Wingdings 3" charset="2"/>
              <a:buChar char=""/>
            </a:pPr>
            <a:r>
              <a:rPr lang="en-US" altLang="en-US" sz="1800" dirty="0">
                <a:solidFill>
                  <a:schemeClr val="tx1">
                    <a:lumMod val="75000"/>
                    <a:lumOff val="25000"/>
                  </a:schemeClr>
                </a:solidFill>
                <a:latin typeface="+mn-lt"/>
              </a:rPr>
              <a:t> De </a:t>
            </a:r>
            <a:r>
              <a:rPr lang="en-US" altLang="en-US" sz="1800" dirty="0" err="1">
                <a:solidFill>
                  <a:schemeClr val="tx1">
                    <a:lumMod val="75000"/>
                    <a:lumOff val="25000"/>
                  </a:schemeClr>
                </a:solidFill>
                <a:latin typeface="+mn-lt"/>
              </a:rPr>
              <a:t>análisis</a:t>
            </a:r>
            <a:r>
              <a:rPr lang="en-US" altLang="en-US" sz="1800" dirty="0">
                <a:solidFill>
                  <a:schemeClr val="tx1">
                    <a:lumMod val="75000"/>
                    <a:lumOff val="25000"/>
                  </a:schemeClr>
                </a:solidFill>
                <a:latin typeface="+mn-lt"/>
              </a:rPr>
              <a:t> </a:t>
            </a:r>
            <a:r>
              <a:rPr lang="en-US" altLang="en-US" sz="1800" dirty="0" err="1">
                <a:solidFill>
                  <a:schemeClr val="tx1">
                    <a:lumMod val="75000"/>
                    <a:lumOff val="25000"/>
                  </a:schemeClr>
                </a:solidFill>
                <a:latin typeface="+mn-lt"/>
              </a:rPr>
              <a:t>institucional</a:t>
            </a:r>
            <a:endParaRPr lang="en-US" altLang="en-US" sz="1800" dirty="0">
              <a:solidFill>
                <a:schemeClr val="tx1">
                  <a:lumMod val="75000"/>
                  <a:lumOff val="25000"/>
                </a:schemeClr>
              </a:solidFill>
              <a:latin typeface="+mn-lt"/>
            </a:endParaRPr>
          </a:p>
          <a:p>
            <a:pPr lvl="2">
              <a:lnSpc>
                <a:spcPct val="90000"/>
              </a:lnSpc>
              <a:spcBef>
                <a:spcPts val="1000"/>
              </a:spcBef>
              <a:buClr>
                <a:schemeClr val="accent1"/>
              </a:buClr>
              <a:buSzPct val="80000"/>
              <a:buFont typeface="Wingdings 3" charset="2"/>
              <a:buChar char=""/>
            </a:pPr>
            <a:r>
              <a:rPr lang="en-US" altLang="en-US" sz="1800" dirty="0">
                <a:solidFill>
                  <a:schemeClr val="tx1">
                    <a:lumMod val="75000"/>
                    <a:lumOff val="25000"/>
                  </a:schemeClr>
                </a:solidFill>
                <a:latin typeface="+mn-lt"/>
              </a:rPr>
              <a:t> </a:t>
            </a:r>
            <a:r>
              <a:rPr lang="en-US" altLang="en-US" sz="1800" dirty="0" err="1">
                <a:solidFill>
                  <a:schemeClr val="tx1">
                    <a:lumMod val="75000"/>
                    <a:lumOff val="25000"/>
                  </a:schemeClr>
                </a:solidFill>
                <a:latin typeface="+mn-lt"/>
              </a:rPr>
              <a:t>Demográficos</a:t>
            </a:r>
            <a:endParaRPr lang="en-US" altLang="en-US" sz="1800" dirty="0">
              <a:solidFill>
                <a:schemeClr val="tx1">
                  <a:lumMod val="75000"/>
                  <a:lumOff val="25000"/>
                </a:schemeClr>
              </a:solidFill>
              <a:latin typeface="+mn-lt"/>
            </a:endParaRPr>
          </a:p>
          <a:p>
            <a:pPr lvl="2">
              <a:lnSpc>
                <a:spcPct val="90000"/>
              </a:lnSpc>
              <a:spcBef>
                <a:spcPts val="1000"/>
              </a:spcBef>
              <a:buClr>
                <a:schemeClr val="accent1"/>
              </a:buClr>
              <a:buSzPct val="80000"/>
              <a:buFont typeface="Wingdings 3" charset="2"/>
              <a:buChar char=""/>
            </a:pPr>
            <a:r>
              <a:rPr lang="en-US" altLang="en-US" sz="1800" dirty="0">
                <a:solidFill>
                  <a:schemeClr val="tx1">
                    <a:lumMod val="75000"/>
                    <a:lumOff val="25000"/>
                  </a:schemeClr>
                </a:solidFill>
                <a:latin typeface="+mn-lt"/>
              </a:rPr>
              <a:t> Del </a:t>
            </a:r>
            <a:r>
              <a:rPr lang="en-US" altLang="en-US" sz="1800" dirty="0" err="1">
                <a:solidFill>
                  <a:schemeClr val="tx1">
                    <a:lumMod val="75000"/>
                    <a:lumOff val="25000"/>
                  </a:schemeClr>
                </a:solidFill>
                <a:latin typeface="+mn-lt"/>
              </a:rPr>
              <a:t>uso</a:t>
            </a:r>
            <a:r>
              <a:rPr lang="en-US" altLang="en-US" sz="1800" dirty="0">
                <a:solidFill>
                  <a:schemeClr val="tx1">
                    <a:lumMod val="75000"/>
                    <a:lumOff val="25000"/>
                  </a:schemeClr>
                </a:solidFill>
                <a:latin typeface="+mn-lt"/>
              </a:rPr>
              <a:t> del </a:t>
            </a:r>
            <a:r>
              <a:rPr lang="en-US" altLang="en-US" sz="1800" dirty="0" err="1">
                <a:solidFill>
                  <a:schemeClr val="tx1">
                    <a:lumMod val="75000"/>
                    <a:lumOff val="25000"/>
                  </a:schemeClr>
                </a:solidFill>
                <a:latin typeface="+mn-lt"/>
              </a:rPr>
              <a:t>suelo</a:t>
            </a:r>
            <a:endParaRPr lang="en-US" altLang="en-US" sz="1800" dirty="0">
              <a:solidFill>
                <a:schemeClr val="tx1">
                  <a:lumMod val="75000"/>
                  <a:lumOff val="25000"/>
                </a:schemeClr>
              </a:solidFill>
              <a:latin typeface="+mn-lt"/>
            </a:endParaRPr>
          </a:p>
          <a:p>
            <a:pPr lvl="2">
              <a:lnSpc>
                <a:spcPct val="90000"/>
              </a:lnSpc>
              <a:spcBef>
                <a:spcPts val="1000"/>
              </a:spcBef>
              <a:buClr>
                <a:schemeClr val="accent1"/>
              </a:buClr>
              <a:buSzPct val="80000"/>
              <a:buFont typeface="Wingdings 3" charset="2"/>
              <a:buChar char=""/>
            </a:pPr>
            <a:r>
              <a:rPr lang="en-US" altLang="en-US" sz="1800" dirty="0">
                <a:solidFill>
                  <a:schemeClr val="tx1">
                    <a:lumMod val="75000"/>
                    <a:lumOff val="25000"/>
                  </a:schemeClr>
                </a:solidFill>
                <a:latin typeface="+mn-lt"/>
              </a:rPr>
              <a:t> </a:t>
            </a:r>
            <a:r>
              <a:rPr lang="en-US" altLang="en-US" sz="1800" dirty="0" err="1">
                <a:solidFill>
                  <a:schemeClr val="tx1">
                    <a:lumMod val="75000"/>
                    <a:lumOff val="25000"/>
                  </a:schemeClr>
                </a:solidFill>
                <a:latin typeface="+mn-lt"/>
              </a:rPr>
              <a:t>Económicos</a:t>
            </a:r>
            <a:endParaRPr lang="en-US" altLang="en-US" sz="1800" dirty="0">
              <a:solidFill>
                <a:schemeClr val="tx1">
                  <a:lumMod val="75000"/>
                  <a:lumOff val="25000"/>
                </a:schemeClr>
              </a:solidFill>
              <a:latin typeface="+mn-lt"/>
            </a:endParaRPr>
          </a:p>
          <a:p>
            <a:pPr lvl="2">
              <a:lnSpc>
                <a:spcPct val="90000"/>
              </a:lnSpc>
              <a:spcBef>
                <a:spcPts val="1000"/>
              </a:spcBef>
              <a:buClr>
                <a:schemeClr val="accent1"/>
              </a:buClr>
              <a:buSzPct val="80000"/>
              <a:buFont typeface="Wingdings 3" charset="2"/>
              <a:buChar char=""/>
            </a:pPr>
            <a:r>
              <a:rPr lang="en-US" altLang="en-US" sz="1800" dirty="0">
                <a:solidFill>
                  <a:schemeClr val="tx1">
                    <a:lumMod val="75000"/>
                    <a:lumOff val="25000"/>
                  </a:schemeClr>
                </a:solidFill>
                <a:latin typeface="+mn-lt"/>
              </a:rPr>
              <a:t> </a:t>
            </a:r>
            <a:r>
              <a:rPr lang="en-US" altLang="en-US" sz="1800" dirty="0" err="1">
                <a:solidFill>
                  <a:schemeClr val="tx1">
                    <a:lumMod val="75000"/>
                    <a:lumOff val="25000"/>
                  </a:schemeClr>
                </a:solidFill>
                <a:latin typeface="+mn-lt"/>
              </a:rPr>
              <a:t>Financieros</a:t>
            </a:r>
            <a:endParaRPr lang="en-US" altLang="en-US" sz="1800" dirty="0">
              <a:solidFill>
                <a:schemeClr val="tx1">
                  <a:lumMod val="75000"/>
                  <a:lumOff val="25000"/>
                </a:schemeClr>
              </a:solidFill>
              <a:latin typeface="+mn-lt"/>
            </a:endParaRPr>
          </a:p>
          <a:p>
            <a:pPr lvl="2">
              <a:lnSpc>
                <a:spcPct val="90000"/>
              </a:lnSpc>
              <a:spcBef>
                <a:spcPts val="1000"/>
              </a:spcBef>
              <a:buClr>
                <a:schemeClr val="accent1"/>
              </a:buClr>
              <a:buSzPct val="80000"/>
              <a:buFont typeface="Wingdings 3" charset="2"/>
              <a:buChar char=""/>
            </a:pPr>
            <a:r>
              <a:rPr lang="en-US" altLang="en-US" sz="1800" dirty="0">
                <a:solidFill>
                  <a:schemeClr val="tx1">
                    <a:lumMod val="75000"/>
                    <a:lumOff val="25000"/>
                  </a:schemeClr>
                </a:solidFill>
                <a:latin typeface="+mn-lt"/>
              </a:rPr>
              <a:t> </a:t>
            </a:r>
            <a:r>
              <a:rPr lang="en-US" altLang="en-US" sz="1800" dirty="0" err="1">
                <a:solidFill>
                  <a:schemeClr val="tx1">
                    <a:lumMod val="75000"/>
                    <a:lumOff val="25000"/>
                  </a:schemeClr>
                </a:solidFill>
                <a:latin typeface="+mn-lt"/>
              </a:rPr>
              <a:t>Legales</a:t>
            </a:r>
            <a:endParaRPr lang="en-US" altLang="en-US" sz="1800" dirty="0">
              <a:solidFill>
                <a:schemeClr val="tx1">
                  <a:lumMod val="75000"/>
                  <a:lumOff val="25000"/>
                </a:schemeClr>
              </a:solidFill>
              <a:latin typeface="+mn-lt"/>
            </a:endParaRPr>
          </a:p>
          <a:p>
            <a:pPr lvl="2">
              <a:lnSpc>
                <a:spcPct val="90000"/>
              </a:lnSpc>
              <a:spcBef>
                <a:spcPts val="1000"/>
              </a:spcBef>
              <a:buClr>
                <a:schemeClr val="accent1"/>
              </a:buClr>
              <a:buSzPct val="80000"/>
              <a:buFont typeface="Wingdings 3" charset="2"/>
              <a:buChar char=""/>
            </a:pPr>
            <a:r>
              <a:rPr lang="en-US" altLang="en-US" sz="1800" dirty="0">
                <a:solidFill>
                  <a:schemeClr val="tx1">
                    <a:lumMod val="75000"/>
                    <a:lumOff val="25000"/>
                  </a:schemeClr>
                </a:solidFill>
                <a:latin typeface="+mn-lt"/>
              </a:rPr>
              <a:t> </a:t>
            </a:r>
            <a:r>
              <a:rPr lang="en-US" altLang="en-US" sz="1800" dirty="0" err="1">
                <a:solidFill>
                  <a:schemeClr val="tx1">
                    <a:lumMod val="75000"/>
                    <a:lumOff val="25000"/>
                  </a:schemeClr>
                </a:solidFill>
                <a:latin typeface="+mn-lt"/>
              </a:rPr>
              <a:t>Sociales</a:t>
            </a:r>
            <a:endParaRPr lang="en-US" altLang="en-US" sz="1800" dirty="0">
              <a:solidFill>
                <a:schemeClr val="tx1">
                  <a:lumMod val="75000"/>
                  <a:lumOff val="25000"/>
                </a:schemeClr>
              </a:solidFill>
              <a:latin typeface="+mn-lt"/>
            </a:endParaRPr>
          </a:p>
        </p:txBody>
      </p:sp>
      <p:pic>
        <p:nvPicPr>
          <p:cNvPr id="12293"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53288" y="2040055"/>
            <a:ext cx="2507828" cy="1880871"/>
          </a:xfrm>
          <a:prstGeom prst="rect">
            <a:avLst/>
          </a:prstGeom>
          <a:noFill/>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8000"/>
            <a:ext cx="9720259" cy="6488175"/>
            <a:chOff x="0" y="-8467"/>
            <a:chExt cx="12192000" cy="6866467"/>
          </a:xfrm>
        </p:grpSpPr>
        <p:cxnSp>
          <p:nvCxnSpPr>
            <p:cNvPr id="13319" name="Straight Connector 72">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84" name="Rectangle 83">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20262" cy="6480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5" name="Text Box 3"/>
          <p:cNvSpPr txBox="1">
            <a:spLocks noChangeArrowheads="1"/>
          </p:cNvSpPr>
          <p:nvPr/>
        </p:nvSpPr>
        <p:spPr bwMode="auto">
          <a:xfrm>
            <a:off x="107606" y="1114188"/>
            <a:ext cx="3356191" cy="421796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9pPr>
          </a:lstStyle>
          <a:p>
            <a:pPr>
              <a:spcBef>
                <a:spcPct val="0"/>
              </a:spcBef>
              <a:spcAft>
                <a:spcPts val="600"/>
              </a:spcAft>
              <a:buClr>
                <a:srgbClr val="000000"/>
              </a:buClr>
              <a:buSzPct val="100000"/>
            </a:pPr>
            <a:r>
              <a:rPr lang="en-US" altLang="en-US" sz="3600" dirty="0">
                <a:solidFill>
                  <a:schemeClr val="accent1"/>
                </a:solidFill>
                <a:latin typeface="+mj-lt"/>
                <a:ea typeface="+mj-ea"/>
                <a:cs typeface="+mj-cs"/>
              </a:rPr>
              <a:t>ANÁLISIS INSTITUCIONAL</a:t>
            </a:r>
          </a:p>
        </p:txBody>
      </p:sp>
      <p:sp>
        <p:nvSpPr>
          <p:cNvPr id="86" name="Isosceles Triangle 85">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92102"/>
            <a:ext cx="357759" cy="2688073"/>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88" name="Straight Connector 87">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12602" y="1363118"/>
            <a:ext cx="0" cy="3720101"/>
          </a:xfrm>
          <a:prstGeom prst="line">
            <a:avLst/>
          </a:prstGeom>
        </p:spPr>
        <p:style>
          <a:lnRef idx="1">
            <a:schemeClr val="accent1"/>
          </a:lnRef>
          <a:fillRef idx="0">
            <a:schemeClr val="accent1"/>
          </a:fillRef>
          <a:effectRef idx="0">
            <a:schemeClr val="accent1"/>
          </a:effectRef>
          <a:fontRef idx="minor">
            <a:schemeClr val="tx1"/>
          </a:fontRef>
        </p:style>
      </p:cxnSp>
      <p:sp>
        <p:nvSpPr>
          <p:cNvPr id="13314" name="Text Box 2"/>
          <p:cNvSpPr txBox="1">
            <a:spLocks noChangeArrowheads="1"/>
          </p:cNvSpPr>
          <p:nvPr/>
        </p:nvSpPr>
        <p:spPr bwMode="auto">
          <a:xfrm>
            <a:off x="3969520" y="1048039"/>
            <a:ext cx="5055474" cy="449630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ctr">
            <a:no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9pPr>
          </a:lstStyle>
          <a:p>
            <a:pPr>
              <a:lnSpc>
                <a:spcPct val="90000"/>
              </a:lnSpc>
              <a:spcBef>
                <a:spcPts val="1000"/>
              </a:spcBef>
              <a:buClr>
                <a:schemeClr val="accent1"/>
              </a:buClr>
              <a:buSzPct val="80000"/>
              <a:buFont typeface="Wingdings 3" charset="2"/>
              <a:buChar char=""/>
            </a:pPr>
            <a:r>
              <a:rPr lang="en-US" altLang="en-US" sz="1800" dirty="0" err="1">
                <a:solidFill>
                  <a:schemeClr val="tx1">
                    <a:lumMod val="75000"/>
                    <a:lumOff val="25000"/>
                  </a:schemeClr>
                </a:solidFill>
                <a:latin typeface="+mn-lt"/>
              </a:rPr>
              <a:t>Antecedentes</a:t>
            </a:r>
            <a:r>
              <a:rPr lang="en-US" altLang="en-US" sz="1800" dirty="0">
                <a:solidFill>
                  <a:schemeClr val="tx1">
                    <a:lumMod val="75000"/>
                    <a:lumOff val="25000"/>
                  </a:schemeClr>
                </a:solidFill>
                <a:latin typeface="+mn-lt"/>
              </a:rPr>
              <a:t>: </a:t>
            </a:r>
          </a:p>
          <a:p>
            <a:pPr>
              <a:lnSpc>
                <a:spcPct val="90000"/>
              </a:lnSpc>
              <a:spcBef>
                <a:spcPts val="1000"/>
              </a:spcBef>
              <a:buClr>
                <a:schemeClr val="accent1"/>
              </a:buClr>
              <a:buSzPct val="80000"/>
              <a:buFont typeface="Wingdings 3" charset="2"/>
              <a:buChar char=""/>
            </a:pPr>
            <a:endParaRPr lang="en-US" altLang="en-US" sz="1800" dirty="0">
              <a:solidFill>
                <a:schemeClr val="tx1">
                  <a:lumMod val="75000"/>
                  <a:lumOff val="25000"/>
                </a:schemeClr>
              </a:solidFill>
              <a:latin typeface="+mn-lt"/>
            </a:endParaRPr>
          </a:p>
          <a:p>
            <a:pPr>
              <a:lnSpc>
                <a:spcPct val="90000"/>
              </a:lnSpc>
              <a:spcBef>
                <a:spcPts val="1000"/>
              </a:spcBef>
              <a:buClr>
                <a:schemeClr val="accent1"/>
              </a:buClr>
              <a:buSzPct val="80000"/>
              <a:buFont typeface="Wingdings 3" charset="2"/>
              <a:buChar char=""/>
            </a:pPr>
            <a:r>
              <a:rPr lang="en-US" altLang="en-US" sz="1800" dirty="0">
                <a:solidFill>
                  <a:schemeClr val="tx1">
                    <a:lumMod val="75000"/>
                    <a:lumOff val="25000"/>
                  </a:schemeClr>
                </a:solidFill>
                <a:latin typeface="+mn-lt"/>
              </a:rPr>
              <a:t>Una </a:t>
            </a:r>
            <a:r>
              <a:rPr lang="en-US" altLang="en-US" sz="1800" dirty="0" err="1">
                <a:solidFill>
                  <a:schemeClr val="tx1">
                    <a:lumMod val="75000"/>
                    <a:lumOff val="25000"/>
                  </a:schemeClr>
                </a:solidFill>
                <a:latin typeface="+mn-lt"/>
              </a:rPr>
              <a:t>institución</a:t>
            </a:r>
            <a:r>
              <a:rPr lang="en-US" altLang="en-US" sz="1800" dirty="0">
                <a:solidFill>
                  <a:schemeClr val="tx1">
                    <a:lumMod val="75000"/>
                    <a:lumOff val="25000"/>
                  </a:schemeClr>
                </a:solidFill>
                <a:latin typeface="+mn-lt"/>
              </a:rPr>
              <a:t> es una </a:t>
            </a:r>
            <a:r>
              <a:rPr lang="en-US" altLang="en-US" sz="1800" dirty="0" err="1">
                <a:solidFill>
                  <a:schemeClr val="tx1">
                    <a:lumMod val="75000"/>
                    <a:lumOff val="25000"/>
                  </a:schemeClr>
                </a:solidFill>
                <a:latin typeface="+mn-lt"/>
              </a:rPr>
              <a:t>organización</a:t>
            </a:r>
            <a:r>
              <a:rPr lang="en-US" altLang="en-US" sz="1800" dirty="0">
                <a:solidFill>
                  <a:schemeClr val="tx1">
                    <a:lumMod val="75000"/>
                    <a:lumOff val="25000"/>
                  </a:schemeClr>
                </a:solidFill>
                <a:latin typeface="+mn-lt"/>
              </a:rPr>
              <a:t> que </a:t>
            </a:r>
            <a:r>
              <a:rPr lang="en-US" altLang="en-US" sz="1800" dirty="0" err="1">
                <a:solidFill>
                  <a:schemeClr val="tx1">
                    <a:lumMod val="75000"/>
                    <a:lumOff val="25000"/>
                  </a:schemeClr>
                </a:solidFill>
                <a:latin typeface="+mn-lt"/>
              </a:rPr>
              <a:t>cuenta</a:t>
            </a:r>
            <a:r>
              <a:rPr lang="en-US" altLang="en-US" sz="1800" dirty="0">
                <a:solidFill>
                  <a:schemeClr val="tx1">
                    <a:lumMod val="75000"/>
                    <a:lumOff val="25000"/>
                  </a:schemeClr>
                </a:solidFill>
                <a:latin typeface="+mn-lt"/>
              </a:rPr>
              <a:t> con la </a:t>
            </a:r>
            <a:r>
              <a:rPr lang="en-US" altLang="en-US" sz="1800" dirty="0" err="1">
                <a:solidFill>
                  <a:schemeClr val="tx1">
                    <a:lumMod val="75000"/>
                    <a:lumOff val="25000"/>
                  </a:schemeClr>
                </a:solidFill>
                <a:latin typeface="+mn-lt"/>
              </a:rPr>
              <a:t>aceptación</a:t>
            </a:r>
            <a:r>
              <a:rPr lang="en-US" altLang="en-US" sz="1800" dirty="0">
                <a:solidFill>
                  <a:schemeClr val="tx1">
                    <a:lumMod val="75000"/>
                    <a:lumOff val="25000"/>
                  </a:schemeClr>
                </a:solidFill>
                <a:latin typeface="+mn-lt"/>
              </a:rPr>
              <a:t> de la </a:t>
            </a:r>
            <a:r>
              <a:rPr lang="en-US" altLang="en-US" sz="1800" dirty="0" err="1">
                <a:solidFill>
                  <a:schemeClr val="tx1">
                    <a:lumMod val="75000"/>
                    <a:lumOff val="25000"/>
                  </a:schemeClr>
                </a:solidFill>
                <a:latin typeface="+mn-lt"/>
              </a:rPr>
              <a:t>sociedad</a:t>
            </a:r>
            <a:r>
              <a:rPr lang="en-US" altLang="en-US" sz="1800" dirty="0">
                <a:solidFill>
                  <a:schemeClr val="tx1">
                    <a:lumMod val="75000"/>
                    <a:lumOff val="25000"/>
                  </a:schemeClr>
                </a:solidFill>
                <a:latin typeface="+mn-lt"/>
              </a:rPr>
              <a:t>, se </a:t>
            </a:r>
            <a:r>
              <a:rPr lang="en-US" altLang="en-US" sz="1800" dirty="0" err="1">
                <a:solidFill>
                  <a:schemeClr val="tx1">
                    <a:lumMod val="75000"/>
                    <a:lumOff val="25000"/>
                  </a:schemeClr>
                </a:solidFill>
                <a:latin typeface="+mn-lt"/>
              </a:rPr>
              <a:t>trata</a:t>
            </a:r>
            <a:r>
              <a:rPr lang="en-US" altLang="en-US" sz="1800" dirty="0">
                <a:solidFill>
                  <a:schemeClr val="tx1">
                    <a:lumMod val="75000"/>
                    <a:lumOff val="25000"/>
                  </a:schemeClr>
                </a:solidFill>
                <a:latin typeface="+mn-lt"/>
              </a:rPr>
              <a:t> de una </a:t>
            </a:r>
            <a:r>
              <a:rPr lang="en-US" altLang="en-US" sz="1800" dirty="0" err="1">
                <a:solidFill>
                  <a:schemeClr val="tx1">
                    <a:lumMod val="75000"/>
                    <a:lumOff val="25000"/>
                  </a:schemeClr>
                </a:solidFill>
                <a:latin typeface="+mn-lt"/>
              </a:rPr>
              <a:t>cierta</a:t>
            </a:r>
            <a:r>
              <a:rPr lang="en-US" altLang="en-US" sz="1800" dirty="0">
                <a:solidFill>
                  <a:schemeClr val="tx1">
                    <a:lumMod val="75000"/>
                    <a:lumOff val="25000"/>
                  </a:schemeClr>
                </a:solidFill>
                <a:latin typeface="+mn-lt"/>
              </a:rPr>
              <a:t> </a:t>
            </a:r>
            <a:r>
              <a:rPr lang="en-US" altLang="en-US" sz="1800" dirty="0" err="1">
                <a:solidFill>
                  <a:schemeClr val="tx1">
                    <a:lumMod val="75000"/>
                    <a:lumOff val="25000"/>
                  </a:schemeClr>
                </a:solidFill>
                <a:latin typeface="+mn-lt"/>
              </a:rPr>
              <a:t>legitimidad</a:t>
            </a:r>
            <a:r>
              <a:rPr lang="en-US" altLang="en-US" sz="1800" dirty="0">
                <a:solidFill>
                  <a:schemeClr val="tx1">
                    <a:lumMod val="75000"/>
                    <a:lumOff val="25000"/>
                  </a:schemeClr>
                </a:solidFill>
                <a:latin typeface="+mn-lt"/>
              </a:rPr>
              <a:t> </a:t>
            </a:r>
            <a:r>
              <a:rPr lang="en-US" altLang="en-US" sz="1800" dirty="0" err="1">
                <a:solidFill>
                  <a:schemeClr val="tx1">
                    <a:lumMod val="75000"/>
                    <a:lumOff val="25000"/>
                  </a:schemeClr>
                </a:solidFill>
                <a:latin typeface="+mn-lt"/>
              </a:rPr>
              <a:t>histórica</a:t>
            </a:r>
            <a:r>
              <a:rPr lang="en-US" altLang="en-US" sz="1800" dirty="0">
                <a:solidFill>
                  <a:schemeClr val="tx1">
                    <a:lumMod val="75000"/>
                    <a:lumOff val="25000"/>
                  </a:schemeClr>
                </a:solidFill>
                <a:latin typeface="+mn-lt"/>
              </a:rPr>
              <a:t>, de la que </a:t>
            </a:r>
            <a:r>
              <a:rPr lang="en-US" altLang="en-US" sz="1800" dirty="0" err="1">
                <a:solidFill>
                  <a:schemeClr val="tx1">
                    <a:lumMod val="75000"/>
                    <a:lumOff val="25000"/>
                  </a:schemeClr>
                </a:solidFill>
                <a:latin typeface="+mn-lt"/>
              </a:rPr>
              <a:t>carecer</a:t>
            </a:r>
            <a:r>
              <a:rPr lang="en-US" altLang="en-US" sz="1800" dirty="0">
                <a:solidFill>
                  <a:schemeClr val="tx1">
                    <a:lumMod val="75000"/>
                    <a:lumOff val="25000"/>
                  </a:schemeClr>
                </a:solidFill>
                <a:latin typeface="+mn-lt"/>
              </a:rPr>
              <a:t> una </a:t>
            </a:r>
            <a:r>
              <a:rPr lang="en-US" altLang="en-US" sz="1800" dirty="0" err="1">
                <a:solidFill>
                  <a:schemeClr val="tx1">
                    <a:lumMod val="75000"/>
                    <a:lumOff val="25000"/>
                  </a:schemeClr>
                </a:solidFill>
                <a:latin typeface="+mn-lt"/>
              </a:rPr>
              <a:t>mera</a:t>
            </a:r>
            <a:r>
              <a:rPr lang="en-US" altLang="en-US" sz="1800" dirty="0">
                <a:solidFill>
                  <a:schemeClr val="tx1">
                    <a:lumMod val="75000"/>
                    <a:lumOff val="25000"/>
                  </a:schemeClr>
                </a:solidFill>
                <a:latin typeface="+mn-lt"/>
              </a:rPr>
              <a:t> </a:t>
            </a:r>
            <a:r>
              <a:rPr lang="en-US" altLang="en-US" sz="1800" dirty="0" err="1">
                <a:solidFill>
                  <a:schemeClr val="tx1">
                    <a:lumMod val="75000"/>
                    <a:lumOff val="25000"/>
                  </a:schemeClr>
                </a:solidFill>
                <a:latin typeface="+mn-lt"/>
              </a:rPr>
              <a:t>organización</a:t>
            </a:r>
            <a:r>
              <a:rPr lang="en-US" altLang="en-US" sz="1800" dirty="0">
                <a:solidFill>
                  <a:schemeClr val="tx1">
                    <a:lumMod val="75000"/>
                    <a:lumOff val="25000"/>
                  </a:schemeClr>
                </a:solidFill>
                <a:latin typeface="+mn-lt"/>
              </a:rPr>
              <a:t> o </a:t>
            </a:r>
            <a:r>
              <a:rPr lang="en-US" altLang="en-US" sz="1800" dirty="0" err="1">
                <a:solidFill>
                  <a:schemeClr val="tx1">
                    <a:lumMod val="75000"/>
                    <a:lumOff val="25000"/>
                  </a:schemeClr>
                </a:solidFill>
                <a:latin typeface="+mn-lt"/>
              </a:rPr>
              <a:t>dependencia</a:t>
            </a:r>
            <a:r>
              <a:rPr lang="en-US" altLang="en-US" sz="1800" dirty="0">
                <a:solidFill>
                  <a:schemeClr val="tx1">
                    <a:lumMod val="75000"/>
                    <a:lumOff val="25000"/>
                  </a:schemeClr>
                </a:solidFill>
                <a:latin typeface="+mn-lt"/>
              </a:rPr>
              <a:t>.</a:t>
            </a:r>
          </a:p>
          <a:p>
            <a:pPr>
              <a:lnSpc>
                <a:spcPct val="90000"/>
              </a:lnSpc>
              <a:spcBef>
                <a:spcPts val="1000"/>
              </a:spcBef>
              <a:buClr>
                <a:schemeClr val="accent1"/>
              </a:buClr>
              <a:buSzPct val="80000"/>
              <a:buFont typeface="Wingdings 3" charset="2"/>
              <a:buChar char=""/>
            </a:pPr>
            <a:r>
              <a:rPr lang="en-US" altLang="en-US" sz="1800" dirty="0">
                <a:solidFill>
                  <a:schemeClr val="tx1">
                    <a:lumMod val="75000"/>
                    <a:lumOff val="25000"/>
                  </a:schemeClr>
                </a:solidFill>
                <a:latin typeface="+mn-lt"/>
              </a:rPr>
              <a:t>Hay dos </a:t>
            </a:r>
            <a:r>
              <a:rPr lang="en-US" altLang="en-US" sz="1800" dirty="0" err="1">
                <a:solidFill>
                  <a:schemeClr val="tx1">
                    <a:lumMod val="75000"/>
                    <a:lumOff val="25000"/>
                  </a:schemeClr>
                </a:solidFill>
                <a:latin typeface="+mn-lt"/>
              </a:rPr>
              <a:t>razones</a:t>
            </a:r>
            <a:r>
              <a:rPr lang="en-US" altLang="en-US" sz="1800" dirty="0">
                <a:solidFill>
                  <a:schemeClr val="tx1">
                    <a:lumMod val="75000"/>
                    <a:lumOff val="25000"/>
                  </a:schemeClr>
                </a:solidFill>
                <a:latin typeface="+mn-lt"/>
              </a:rPr>
              <a:t> por las que </a:t>
            </a:r>
            <a:r>
              <a:rPr lang="en-US" altLang="en-US" sz="1800" dirty="0" err="1">
                <a:solidFill>
                  <a:schemeClr val="tx1">
                    <a:lumMod val="75000"/>
                    <a:lumOff val="25000"/>
                  </a:schemeClr>
                </a:solidFill>
                <a:latin typeface="+mn-lt"/>
              </a:rPr>
              <a:t>podría</a:t>
            </a:r>
            <a:r>
              <a:rPr lang="en-US" altLang="en-US" sz="1800" dirty="0">
                <a:solidFill>
                  <a:schemeClr val="tx1">
                    <a:lumMod val="75000"/>
                    <a:lumOff val="25000"/>
                  </a:schemeClr>
                </a:solidFill>
                <a:latin typeface="+mn-lt"/>
              </a:rPr>
              <a:t> ser </a:t>
            </a:r>
            <a:r>
              <a:rPr lang="en-US" altLang="en-US" sz="1800" dirty="0" err="1">
                <a:solidFill>
                  <a:schemeClr val="tx1">
                    <a:lumMod val="75000"/>
                    <a:lumOff val="25000"/>
                  </a:schemeClr>
                </a:solidFill>
                <a:latin typeface="+mn-lt"/>
              </a:rPr>
              <a:t>necesario</a:t>
            </a:r>
            <a:r>
              <a:rPr lang="en-US" altLang="en-US" sz="1800" dirty="0">
                <a:solidFill>
                  <a:schemeClr val="tx1">
                    <a:lumMod val="75000"/>
                    <a:lumOff val="25000"/>
                  </a:schemeClr>
                </a:solidFill>
                <a:latin typeface="+mn-lt"/>
              </a:rPr>
              <a:t> </a:t>
            </a:r>
            <a:r>
              <a:rPr lang="en-US" altLang="en-US" sz="1800" dirty="0" err="1">
                <a:solidFill>
                  <a:schemeClr val="tx1">
                    <a:lumMod val="75000"/>
                    <a:lumOff val="25000"/>
                  </a:schemeClr>
                </a:solidFill>
                <a:latin typeface="+mn-lt"/>
              </a:rPr>
              <a:t>administrar</a:t>
            </a:r>
            <a:r>
              <a:rPr lang="en-US" altLang="en-US" sz="1800" dirty="0">
                <a:solidFill>
                  <a:schemeClr val="tx1">
                    <a:lumMod val="75000"/>
                    <a:lumOff val="25000"/>
                  </a:schemeClr>
                </a:solidFill>
                <a:latin typeface="+mn-lt"/>
              </a:rPr>
              <a:t> </a:t>
            </a:r>
            <a:r>
              <a:rPr lang="en-US" altLang="en-US" sz="1800" dirty="0" err="1">
                <a:solidFill>
                  <a:schemeClr val="tx1">
                    <a:lumMod val="75000"/>
                    <a:lumOff val="25000"/>
                  </a:schemeClr>
                </a:solidFill>
                <a:latin typeface="+mn-lt"/>
              </a:rPr>
              <a:t>datos</a:t>
            </a:r>
            <a:r>
              <a:rPr lang="en-US" altLang="en-US" sz="1800" dirty="0">
                <a:solidFill>
                  <a:schemeClr val="tx1">
                    <a:lumMod val="75000"/>
                    <a:lumOff val="25000"/>
                  </a:schemeClr>
                </a:solidFill>
                <a:latin typeface="+mn-lt"/>
              </a:rPr>
              <a:t> </a:t>
            </a:r>
            <a:r>
              <a:rPr lang="en-US" altLang="en-US" sz="1800" dirty="0" err="1">
                <a:solidFill>
                  <a:schemeClr val="tx1">
                    <a:lumMod val="75000"/>
                    <a:lumOff val="25000"/>
                  </a:schemeClr>
                </a:solidFill>
                <a:latin typeface="+mn-lt"/>
              </a:rPr>
              <a:t>institucionales</a:t>
            </a:r>
            <a:r>
              <a:rPr lang="en-US" altLang="en-US" sz="1800" dirty="0">
                <a:solidFill>
                  <a:schemeClr val="tx1">
                    <a:lumMod val="75000"/>
                    <a:lumOff val="25000"/>
                  </a:schemeClr>
                </a:solidFill>
                <a:latin typeface="+mn-lt"/>
              </a:rPr>
              <a:t>:</a:t>
            </a:r>
          </a:p>
          <a:p>
            <a:pPr>
              <a:lnSpc>
                <a:spcPct val="90000"/>
              </a:lnSpc>
              <a:spcBef>
                <a:spcPts val="1000"/>
              </a:spcBef>
              <a:buClr>
                <a:schemeClr val="accent1"/>
              </a:buClr>
              <a:buSzPct val="80000"/>
              <a:buFont typeface="Wingdings 3" charset="2"/>
              <a:buChar char=""/>
            </a:pPr>
            <a:r>
              <a:rPr lang="en-US" altLang="en-US" sz="1800" dirty="0" err="1">
                <a:solidFill>
                  <a:schemeClr val="tx1">
                    <a:lumMod val="75000"/>
                    <a:lumOff val="25000"/>
                  </a:schemeClr>
                </a:solidFill>
                <a:latin typeface="+mn-lt"/>
              </a:rPr>
              <a:t>Puede</a:t>
            </a:r>
            <a:r>
              <a:rPr lang="en-US" altLang="en-US" sz="1800" dirty="0">
                <a:solidFill>
                  <a:schemeClr val="tx1">
                    <a:lumMod val="75000"/>
                    <a:lumOff val="25000"/>
                  </a:schemeClr>
                </a:solidFill>
                <a:latin typeface="+mn-lt"/>
              </a:rPr>
              <a:t> </a:t>
            </a:r>
            <a:r>
              <a:rPr lang="en-US" altLang="en-US" sz="1800" dirty="0" err="1">
                <a:solidFill>
                  <a:schemeClr val="tx1">
                    <a:lumMod val="75000"/>
                    <a:lumOff val="25000"/>
                  </a:schemeClr>
                </a:solidFill>
                <a:latin typeface="+mn-lt"/>
              </a:rPr>
              <a:t>revelar</a:t>
            </a:r>
            <a:r>
              <a:rPr lang="en-US" altLang="en-US" sz="1800" dirty="0">
                <a:solidFill>
                  <a:schemeClr val="tx1">
                    <a:lumMod val="75000"/>
                    <a:lumOff val="25000"/>
                  </a:schemeClr>
                </a:solidFill>
                <a:latin typeface="+mn-lt"/>
              </a:rPr>
              <a:t> </a:t>
            </a:r>
            <a:r>
              <a:rPr lang="en-US" altLang="en-US" sz="1800" dirty="0" err="1">
                <a:solidFill>
                  <a:schemeClr val="tx1">
                    <a:lumMod val="75000"/>
                    <a:lumOff val="25000"/>
                  </a:schemeClr>
                </a:solidFill>
                <a:latin typeface="+mn-lt"/>
              </a:rPr>
              <a:t>actitudes</a:t>
            </a:r>
            <a:r>
              <a:rPr lang="en-US" altLang="en-US" sz="1800" dirty="0">
                <a:solidFill>
                  <a:schemeClr val="tx1">
                    <a:lumMod val="75000"/>
                    <a:lumOff val="25000"/>
                  </a:schemeClr>
                </a:solidFill>
                <a:latin typeface="+mn-lt"/>
              </a:rPr>
              <a:t> e </a:t>
            </a:r>
            <a:r>
              <a:rPr lang="en-US" altLang="en-US" sz="1800" dirty="0" err="1">
                <a:solidFill>
                  <a:schemeClr val="tx1">
                    <a:lumMod val="75000"/>
                    <a:lumOff val="25000"/>
                  </a:schemeClr>
                </a:solidFill>
                <a:latin typeface="+mn-lt"/>
              </a:rPr>
              <a:t>instituciones</a:t>
            </a:r>
            <a:r>
              <a:rPr lang="en-US" altLang="en-US" sz="1800" dirty="0">
                <a:solidFill>
                  <a:schemeClr val="tx1">
                    <a:lumMod val="75000"/>
                    <a:lumOff val="25000"/>
                  </a:schemeClr>
                </a:solidFill>
                <a:latin typeface="+mn-lt"/>
              </a:rPr>
              <a:t> que </a:t>
            </a:r>
            <a:r>
              <a:rPr lang="en-US" altLang="en-US" sz="1800" dirty="0" err="1">
                <a:solidFill>
                  <a:schemeClr val="tx1">
                    <a:lumMod val="75000"/>
                    <a:lumOff val="25000"/>
                  </a:schemeClr>
                </a:solidFill>
                <a:latin typeface="+mn-lt"/>
              </a:rPr>
              <a:t>apoyen</a:t>
            </a:r>
            <a:r>
              <a:rPr lang="en-US" altLang="en-US" sz="1800" dirty="0">
                <a:solidFill>
                  <a:schemeClr val="tx1">
                    <a:lumMod val="75000"/>
                    <a:lumOff val="25000"/>
                  </a:schemeClr>
                </a:solidFill>
                <a:latin typeface="+mn-lt"/>
              </a:rPr>
              <a:t> o se </a:t>
            </a:r>
            <a:r>
              <a:rPr lang="en-US" altLang="en-US" sz="1800" dirty="0" err="1">
                <a:solidFill>
                  <a:schemeClr val="tx1">
                    <a:lumMod val="75000"/>
                    <a:lumOff val="25000"/>
                  </a:schemeClr>
                </a:solidFill>
                <a:latin typeface="+mn-lt"/>
              </a:rPr>
              <a:t>opongan</a:t>
            </a:r>
            <a:r>
              <a:rPr lang="en-US" altLang="en-US" sz="1800" dirty="0">
                <a:solidFill>
                  <a:schemeClr val="tx1">
                    <a:lumMod val="75000"/>
                    <a:lumOff val="25000"/>
                  </a:schemeClr>
                </a:solidFill>
                <a:latin typeface="+mn-lt"/>
              </a:rPr>
              <a:t> a </a:t>
            </a:r>
            <a:r>
              <a:rPr lang="en-US" altLang="en-US" sz="1800" dirty="0" err="1">
                <a:solidFill>
                  <a:schemeClr val="tx1">
                    <a:lumMod val="75000"/>
                    <a:lumOff val="25000"/>
                  </a:schemeClr>
                </a:solidFill>
                <a:latin typeface="+mn-lt"/>
              </a:rPr>
              <a:t>ciertas</a:t>
            </a:r>
            <a:r>
              <a:rPr lang="en-US" altLang="en-US" sz="1800" dirty="0">
                <a:solidFill>
                  <a:schemeClr val="tx1">
                    <a:lumMod val="75000"/>
                    <a:lumOff val="25000"/>
                  </a:schemeClr>
                </a:solidFill>
                <a:latin typeface="+mn-lt"/>
              </a:rPr>
              <a:t> </a:t>
            </a:r>
            <a:r>
              <a:rPr lang="en-US" altLang="en-US" sz="1800" dirty="0" err="1">
                <a:solidFill>
                  <a:schemeClr val="tx1">
                    <a:lumMod val="75000"/>
                    <a:lumOff val="25000"/>
                  </a:schemeClr>
                </a:solidFill>
                <a:latin typeface="+mn-lt"/>
              </a:rPr>
              <a:t>alternativas</a:t>
            </a:r>
            <a:r>
              <a:rPr lang="en-US" altLang="en-US" sz="1800" dirty="0">
                <a:solidFill>
                  <a:schemeClr val="tx1">
                    <a:lumMod val="75000"/>
                    <a:lumOff val="25000"/>
                  </a:schemeClr>
                </a:solidFill>
                <a:latin typeface="+mn-lt"/>
              </a:rPr>
              <a:t>.</a:t>
            </a:r>
          </a:p>
          <a:p>
            <a:pPr>
              <a:lnSpc>
                <a:spcPct val="90000"/>
              </a:lnSpc>
              <a:spcBef>
                <a:spcPts val="1000"/>
              </a:spcBef>
              <a:buClr>
                <a:schemeClr val="accent1"/>
              </a:buClr>
              <a:buSzPct val="80000"/>
              <a:buFont typeface="Wingdings 3" charset="2"/>
              <a:buChar char=""/>
            </a:pPr>
            <a:r>
              <a:rPr lang="en-US" altLang="en-US" sz="1800" dirty="0" err="1">
                <a:solidFill>
                  <a:schemeClr val="tx1">
                    <a:lumMod val="75000"/>
                    <a:lumOff val="25000"/>
                  </a:schemeClr>
                </a:solidFill>
                <a:latin typeface="+mn-lt"/>
              </a:rPr>
              <a:t>Ayuda</a:t>
            </a:r>
            <a:r>
              <a:rPr lang="en-US" altLang="en-US" sz="1800" dirty="0">
                <a:solidFill>
                  <a:schemeClr val="tx1">
                    <a:lumMod val="75000"/>
                    <a:lumOff val="25000"/>
                  </a:schemeClr>
                </a:solidFill>
                <a:latin typeface="+mn-lt"/>
              </a:rPr>
              <a:t> a </a:t>
            </a:r>
            <a:r>
              <a:rPr lang="en-US" altLang="en-US" sz="1800" dirty="0" err="1">
                <a:solidFill>
                  <a:schemeClr val="tx1">
                    <a:lumMod val="75000"/>
                    <a:lumOff val="25000"/>
                  </a:schemeClr>
                </a:solidFill>
                <a:latin typeface="+mn-lt"/>
              </a:rPr>
              <a:t>contestar</a:t>
            </a:r>
            <a:r>
              <a:rPr lang="en-US" altLang="en-US" sz="1800" dirty="0">
                <a:solidFill>
                  <a:schemeClr val="tx1">
                    <a:lumMod val="75000"/>
                    <a:lumOff val="25000"/>
                  </a:schemeClr>
                </a:solidFill>
                <a:latin typeface="+mn-lt"/>
              </a:rPr>
              <a:t> a </a:t>
            </a:r>
            <a:r>
              <a:rPr lang="en-US" altLang="en-US" sz="1800" dirty="0" err="1">
                <a:solidFill>
                  <a:schemeClr val="tx1">
                    <a:lumMod val="75000"/>
                    <a:lumOff val="25000"/>
                  </a:schemeClr>
                </a:solidFill>
                <a:latin typeface="+mn-lt"/>
              </a:rPr>
              <a:t>preguntas</a:t>
            </a:r>
            <a:r>
              <a:rPr lang="en-US" altLang="en-US" sz="1800" dirty="0">
                <a:solidFill>
                  <a:schemeClr val="tx1">
                    <a:lumMod val="75000"/>
                    <a:lumOff val="25000"/>
                  </a:schemeClr>
                </a:solidFill>
                <a:latin typeface="+mn-lt"/>
              </a:rPr>
              <a:t> </a:t>
            </a:r>
            <a:r>
              <a:rPr lang="en-US" altLang="en-US" sz="1800" dirty="0" err="1">
                <a:solidFill>
                  <a:schemeClr val="tx1">
                    <a:lumMod val="75000"/>
                    <a:lumOff val="25000"/>
                  </a:schemeClr>
                </a:solidFill>
                <a:latin typeface="+mn-lt"/>
              </a:rPr>
              <a:t>vitales</a:t>
            </a:r>
            <a:r>
              <a:rPr lang="en-US" altLang="en-US" sz="1800" dirty="0">
                <a:solidFill>
                  <a:schemeClr val="tx1">
                    <a:lumMod val="75000"/>
                    <a:lumOff val="25000"/>
                  </a:schemeClr>
                </a:solidFill>
                <a:latin typeface="+mn-lt"/>
              </a:rPr>
              <a:t> para la </a:t>
            </a:r>
            <a:r>
              <a:rPr lang="en-US" altLang="en-US" sz="1800" dirty="0" err="1">
                <a:solidFill>
                  <a:schemeClr val="tx1">
                    <a:lumMod val="75000"/>
                    <a:lumOff val="25000"/>
                  </a:schemeClr>
                </a:solidFill>
                <a:latin typeface="+mn-lt"/>
              </a:rPr>
              <a:t>ejecución</a:t>
            </a:r>
            <a:r>
              <a:rPr lang="en-US" altLang="en-US" sz="1800" dirty="0">
                <a:solidFill>
                  <a:schemeClr val="tx1">
                    <a:lumMod val="75000"/>
                    <a:lumOff val="25000"/>
                  </a:schemeClr>
                </a:solidFill>
                <a:latin typeface="+mn-lt"/>
              </a:rPr>
              <a:t> del plan.  </a:t>
            </a:r>
          </a:p>
          <a:p>
            <a:pPr>
              <a:lnSpc>
                <a:spcPct val="90000"/>
              </a:lnSpc>
              <a:spcBef>
                <a:spcPts val="1000"/>
              </a:spcBef>
              <a:buClr>
                <a:schemeClr val="accent1"/>
              </a:buClr>
              <a:buSzPct val="80000"/>
              <a:buFont typeface="Wingdings 3" charset="2"/>
              <a:buChar char=""/>
            </a:pPr>
            <a:endParaRPr lang="en-US" altLang="en-US" sz="1800" dirty="0">
              <a:solidFill>
                <a:schemeClr val="tx1">
                  <a:lumMod val="75000"/>
                  <a:lumOff val="25000"/>
                </a:schemeClr>
              </a:solidFill>
              <a:latin typeface="+mn-lt"/>
            </a:endParaRPr>
          </a:p>
        </p:txBody>
      </p:sp>
      <p:sp>
        <p:nvSpPr>
          <p:cNvPr id="90" name="Isosceles Triangle 89">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060237" y="0"/>
            <a:ext cx="671773" cy="4361965"/>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20262" cy="6480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21BE34-B9D1-4787-8EA2-E26CE0E0C46A}"/>
              </a:ext>
            </a:extLst>
          </p:cNvPr>
          <p:cNvSpPr>
            <a:spLocks noGrp="1"/>
          </p:cNvSpPr>
          <p:nvPr>
            <p:ph type="title"/>
          </p:nvPr>
        </p:nvSpPr>
        <p:spPr>
          <a:xfrm>
            <a:off x="832305" y="1114188"/>
            <a:ext cx="2631492" cy="4217962"/>
          </a:xfrm>
        </p:spPr>
        <p:txBody>
          <a:bodyPr vert="horz" lIns="91440" tIns="45720" rIns="91440" bIns="45720" rtlCol="0" anchor="ctr">
            <a:normAutofit/>
          </a:bodyPr>
          <a:lstStyle/>
          <a:p>
            <a:pPr defTabSz="457200"/>
            <a:r>
              <a:rPr lang="en-US" sz="3600" dirty="0" err="1"/>
              <a:t>Recolección</a:t>
            </a:r>
            <a:r>
              <a:rPr lang="en-US" sz="3600" dirty="0"/>
              <a:t> de </a:t>
            </a:r>
            <a:r>
              <a:rPr lang="en-US" sz="3600" dirty="0" err="1"/>
              <a:t>datos</a:t>
            </a:r>
            <a:r>
              <a:rPr lang="en-US" sz="3600" dirty="0"/>
              <a:t>: </a:t>
            </a:r>
            <a:br>
              <a:rPr lang="en-US" sz="3600" dirty="0"/>
            </a:br>
            <a:endParaRPr lang="en-US" sz="3600" dirty="0"/>
          </a:p>
        </p:txBody>
      </p:sp>
      <p:sp>
        <p:nvSpPr>
          <p:cNvPr id="73" name="Isosceles Triangle 72">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92102"/>
            <a:ext cx="357759" cy="2688073"/>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75" name="Straight Connector 74">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12602" y="1363118"/>
            <a:ext cx="0" cy="3720101"/>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569EF43-031C-4AE0-9F18-69F646C8B9CF}"/>
              </a:ext>
            </a:extLst>
          </p:cNvPr>
          <p:cNvSpPr>
            <a:spLocks noGrp="1"/>
          </p:cNvSpPr>
          <p:nvPr>
            <p:ph idx="1"/>
          </p:nvPr>
        </p:nvSpPr>
        <p:spPr>
          <a:xfrm>
            <a:off x="3969519" y="647799"/>
            <a:ext cx="5078965" cy="5256584"/>
          </a:xfrm>
        </p:spPr>
        <p:txBody>
          <a:bodyPr vert="horz" lIns="91440" tIns="45720" rIns="91440" bIns="45720" rtlCol="0" anchor="ctr">
            <a:noAutofit/>
          </a:bodyPr>
          <a:lstStyle/>
          <a:p>
            <a:pPr defTabSz="457200">
              <a:lnSpc>
                <a:spcPct val="90000"/>
              </a:lnSpc>
              <a:spcBef>
                <a:spcPts val="1000"/>
              </a:spcBef>
            </a:pPr>
            <a:r>
              <a:rPr lang="en-US" altLang="en-US" sz="1800" dirty="0"/>
              <a:t>Se </a:t>
            </a:r>
            <a:r>
              <a:rPr lang="en-US" altLang="en-US" sz="1800" dirty="0" err="1"/>
              <a:t>pueden</a:t>
            </a:r>
            <a:r>
              <a:rPr lang="en-US" altLang="en-US" sz="1800" dirty="0"/>
              <a:t> </a:t>
            </a:r>
            <a:r>
              <a:rPr lang="en-US" altLang="en-US" sz="1800" dirty="0" err="1"/>
              <a:t>clasificar</a:t>
            </a:r>
            <a:r>
              <a:rPr lang="en-US" altLang="en-US" sz="1800" dirty="0"/>
              <a:t> </a:t>
            </a:r>
            <a:r>
              <a:rPr lang="en-US" altLang="en-US" sz="1800" dirty="0" err="1"/>
              <a:t>en</a:t>
            </a:r>
            <a:r>
              <a:rPr lang="en-US" altLang="en-US" sz="1800" dirty="0"/>
              <a:t> </a:t>
            </a:r>
            <a:r>
              <a:rPr lang="en-US" altLang="en-US" sz="1800" dirty="0" err="1"/>
              <a:t>cuatro</a:t>
            </a:r>
            <a:r>
              <a:rPr lang="en-US" altLang="en-US" sz="1800" dirty="0"/>
              <a:t> </a:t>
            </a:r>
            <a:r>
              <a:rPr lang="en-US" altLang="en-US" sz="1800" dirty="0" err="1"/>
              <a:t>tipos</a:t>
            </a:r>
            <a:r>
              <a:rPr lang="en-US" altLang="en-US" sz="1800" dirty="0"/>
              <a:t> de </a:t>
            </a:r>
            <a:r>
              <a:rPr lang="en-US" altLang="en-US" sz="1800" dirty="0" err="1"/>
              <a:t>datos</a:t>
            </a:r>
            <a:r>
              <a:rPr lang="en-US" altLang="en-US" sz="1800" dirty="0"/>
              <a:t>:</a:t>
            </a:r>
          </a:p>
          <a:p>
            <a:pPr defTabSz="457200">
              <a:lnSpc>
                <a:spcPct val="90000"/>
              </a:lnSpc>
              <a:spcBef>
                <a:spcPts val="1000"/>
              </a:spcBef>
            </a:pPr>
            <a:r>
              <a:rPr lang="en-US" altLang="en-US" sz="1800" dirty="0"/>
              <a:t>1) Las </a:t>
            </a:r>
            <a:r>
              <a:rPr lang="en-US" altLang="en-US" sz="1800" dirty="0" err="1"/>
              <a:t>estructuras</a:t>
            </a:r>
            <a:r>
              <a:rPr lang="en-US" altLang="en-US" sz="1800" dirty="0"/>
              <a:t> </a:t>
            </a:r>
            <a:r>
              <a:rPr lang="en-US" altLang="en-US" sz="1800" dirty="0" err="1"/>
              <a:t>existentes</a:t>
            </a:r>
            <a:r>
              <a:rPr lang="en-US" altLang="en-US" sz="1800" dirty="0"/>
              <a:t> </a:t>
            </a:r>
            <a:r>
              <a:rPr lang="en-US" altLang="en-US" sz="1800" dirty="0" err="1"/>
              <a:t>en</a:t>
            </a:r>
            <a:r>
              <a:rPr lang="en-US" altLang="en-US" sz="1800" dirty="0"/>
              <a:t> la </a:t>
            </a:r>
            <a:r>
              <a:rPr lang="en-US" altLang="en-US" sz="1800" dirty="0" err="1"/>
              <a:t>comunidad</a:t>
            </a:r>
            <a:r>
              <a:rPr lang="en-US" altLang="en-US" sz="1800" dirty="0"/>
              <a:t> y sus </a:t>
            </a:r>
            <a:r>
              <a:rPr lang="en-US" altLang="en-US" sz="1800" dirty="0" err="1"/>
              <a:t>interacciones</a:t>
            </a:r>
            <a:r>
              <a:rPr lang="en-US" altLang="en-US" sz="1800" dirty="0"/>
              <a:t>:</a:t>
            </a:r>
          </a:p>
          <a:p>
            <a:pPr defTabSz="457200">
              <a:lnSpc>
                <a:spcPct val="90000"/>
              </a:lnSpc>
              <a:spcBef>
                <a:spcPts val="1000"/>
              </a:spcBef>
            </a:pPr>
            <a:r>
              <a:rPr lang="en-US" altLang="en-US" sz="1800" dirty="0" err="1"/>
              <a:t>deberán</a:t>
            </a:r>
            <a:r>
              <a:rPr lang="en-US" altLang="en-US" sz="1800" dirty="0"/>
              <a:t> </a:t>
            </a:r>
            <a:r>
              <a:rPr lang="en-US" altLang="en-US" sz="1800" dirty="0" err="1"/>
              <a:t>incluir</a:t>
            </a:r>
            <a:r>
              <a:rPr lang="en-US" altLang="en-US" sz="1800" dirty="0"/>
              <a:t> las </a:t>
            </a:r>
            <a:r>
              <a:rPr lang="en-US" altLang="en-US" sz="1800" dirty="0" err="1"/>
              <a:t>dependencias</a:t>
            </a:r>
            <a:r>
              <a:rPr lang="en-US" altLang="en-US" sz="1800" dirty="0"/>
              <a:t> </a:t>
            </a:r>
            <a:r>
              <a:rPr lang="en-US" altLang="en-US" sz="1800" dirty="0" err="1"/>
              <a:t>gubernamentales</a:t>
            </a:r>
            <a:r>
              <a:rPr lang="en-US" altLang="en-US" sz="1800" dirty="0"/>
              <a:t> </a:t>
            </a:r>
            <a:r>
              <a:rPr lang="en-US" altLang="en-US" sz="1800" dirty="0" err="1"/>
              <a:t>formales</a:t>
            </a:r>
            <a:r>
              <a:rPr lang="en-US" altLang="en-US" sz="1800" dirty="0"/>
              <a:t> y los </a:t>
            </a:r>
            <a:r>
              <a:rPr lang="en-US" altLang="en-US" sz="1800" dirty="0" err="1"/>
              <a:t>públicos</a:t>
            </a:r>
            <a:r>
              <a:rPr lang="en-US" altLang="en-US" sz="1800" dirty="0"/>
              <a:t> </a:t>
            </a:r>
            <a:r>
              <a:rPr lang="en-US" altLang="en-US" sz="1800" dirty="0" err="1"/>
              <a:t>participantes</a:t>
            </a:r>
            <a:r>
              <a:rPr lang="en-US" altLang="en-US" sz="1800" dirty="0"/>
              <a:t> y </a:t>
            </a:r>
            <a:r>
              <a:rPr lang="en-US" altLang="en-US" sz="1800" dirty="0" err="1"/>
              <a:t>deben</a:t>
            </a:r>
            <a:r>
              <a:rPr lang="en-US" altLang="en-US" sz="1800" dirty="0"/>
              <a:t> </a:t>
            </a:r>
            <a:r>
              <a:rPr lang="en-US" altLang="en-US" sz="1800" dirty="0" err="1"/>
              <a:t>indicar</a:t>
            </a:r>
            <a:r>
              <a:rPr lang="en-US" altLang="en-US" sz="1800" dirty="0"/>
              <a:t> las </a:t>
            </a:r>
            <a:r>
              <a:rPr lang="en-US" altLang="en-US" sz="1800" dirty="0" err="1"/>
              <a:t>maneras</a:t>
            </a:r>
            <a:r>
              <a:rPr lang="en-US" altLang="en-US" sz="1800" dirty="0"/>
              <a:t> </a:t>
            </a:r>
            <a:r>
              <a:rPr lang="en-US" altLang="en-US" sz="1800" dirty="0" err="1"/>
              <a:t>en</a:t>
            </a:r>
            <a:r>
              <a:rPr lang="en-US" altLang="en-US" sz="1800" dirty="0"/>
              <a:t> que las </a:t>
            </a:r>
            <a:r>
              <a:rPr lang="en-US" altLang="en-US" sz="1800" dirty="0" err="1"/>
              <a:t>dependencias</a:t>
            </a:r>
            <a:r>
              <a:rPr lang="en-US" altLang="en-US" sz="1800" dirty="0"/>
              <a:t> y </a:t>
            </a:r>
            <a:r>
              <a:rPr lang="en-US" altLang="en-US" sz="1800" dirty="0" err="1"/>
              <a:t>públicos</a:t>
            </a:r>
            <a:r>
              <a:rPr lang="en-US" altLang="en-US" sz="1800" dirty="0"/>
              <a:t> </a:t>
            </a:r>
            <a:r>
              <a:rPr lang="en-US" altLang="en-US" sz="1800" dirty="0" err="1"/>
              <a:t>han</a:t>
            </a:r>
            <a:r>
              <a:rPr lang="en-US" altLang="en-US" sz="1800" dirty="0"/>
              <a:t> </a:t>
            </a:r>
            <a:r>
              <a:rPr lang="en-US" altLang="en-US" sz="1800" dirty="0" err="1"/>
              <a:t>interactuado</a:t>
            </a:r>
            <a:r>
              <a:rPr lang="en-US" altLang="en-US" sz="1800" dirty="0"/>
              <a:t> </a:t>
            </a:r>
            <a:r>
              <a:rPr lang="en-US" altLang="en-US" sz="1800" dirty="0" err="1"/>
              <a:t>en</a:t>
            </a:r>
            <a:r>
              <a:rPr lang="en-US" altLang="en-US" sz="1800" dirty="0"/>
              <a:t> el </a:t>
            </a:r>
            <a:r>
              <a:rPr lang="en-US" altLang="en-US" sz="1800" dirty="0" err="1"/>
              <a:t>pasado</a:t>
            </a:r>
            <a:r>
              <a:rPr lang="en-US" altLang="en-US" sz="1800" dirty="0"/>
              <a:t> y </a:t>
            </a:r>
            <a:r>
              <a:rPr lang="en-US" altLang="en-US" sz="1800" dirty="0" err="1"/>
              <a:t>qué</a:t>
            </a:r>
            <a:r>
              <a:rPr lang="en-US" altLang="en-US" sz="1800" dirty="0"/>
              <a:t> </a:t>
            </a:r>
            <a:r>
              <a:rPr lang="en-US" altLang="en-US" sz="1800" dirty="0" err="1"/>
              <a:t>podrá</a:t>
            </a:r>
            <a:r>
              <a:rPr lang="en-US" altLang="en-US" sz="1800" dirty="0"/>
              <a:t> </a:t>
            </a:r>
            <a:r>
              <a:rPr lang="en-US" altLang="en-US" sz="1800" dirty="0" err="1"/>
              <a:t>esperarse</a:t>
            </a:r>
            <a:r>
              <a:rPr lang="en-US" altLang="en-US" sz="1800" dirty="0"/>
              <a:t> </a:t>
            </a:r>
            <a:r>
              <a:rPr lang="en-US" altLang="en-US" sz="1800" dirty="0" err="1"/>
              <a:t>en</a:t>
            </a:r>
            <a:r>
              <a:rPr lang="en-US" altLang="en-US" sz="1800" dirty="0"/>
              <a:t> el </a:t>
            </a:r>
            <a:r>
              <a:rPr lang="en-US" altLang="en-US" sz="1800" dirty="0" err="1"/>
              <a:t>futuro</a:t>
            </a:r>
            <a:r>
              <a:rPr lang="en-US" altLang="en-US" sz="1800" dirty="0"/>
              <a:t>.</a:t>
            </a:r>
          </a:p>
          <a:p>
            <a:pPr defTabSz="457200">
              <a:lnSpc>
                <a:spcPct val="90000"/>
              </a:lnSpc>
              <a:spcBef>
                <a:spcPts val="1000"/>
              </a:spcBef>
            </a:pPr>
            <a:r>
              <a:rPr lang="en-US" altLang="en-US" sz="1800" dirty="0"/>
              <a:t>2) La </a:t>
            </a:r>
            <a:r>
              <a:rPr lang="en-US" altLang="en-US" sz="1800" dirty="0" err="1"/>
              <a:t>composición</a:t>
            </a:r>
            <a:r>
              <a:rPr lang="en-US" altLang="en-US" sz="1800" dirty="0"/>
              <a:t> del </a:t>
            </a:r>
            <a:r>
              <a:rPr lang="en-US" altLang="en-US" sz="1800" dirty="0" err="1"/>
              <a:t>grupo</a:t>
            </a:r>
            <a:r>
              <a:rPr lang="en-US" altLang="en-US" sz="1800" dirty="0"/>
              <a:t> de </a:t>
            </a:r>
            <a:r>
              <a:rPr lang="en-US" altLang="en-US" sz="1800" dirty="0" err="1"/>
              <a:t>liderazgo</a:t>
            </a:r>
            <a:r>
              <a:rPr lang="en-US" altLang="en-US" sz="1800" dirty="0"/>
              <a:t>: La </a:t>
            </a:r>
            <a:r>
              <a:rPr lang="en-US" altLang="en-US" sz="1800" dirty="0" err="1"/>
              <a:t>definición</a:t>
            </a:r>
            <a:r>
              <a:rPr lang="en-US" altLang="en-US" sz="1800" dirty="0"/>
              <a:t> del </a:t>
            </a:r>
            <a:r>
              <a:rPr lang="en-US" altLang="en-US" sz="1800" dirty="0" err="1"/>
              <a:t>grupo</a:t>
            </a:r>
            <a:r>
              <a:rPr lang="en-US" altLang="en-US" sz="1800" dirty="0"/>
              <a:t> de </a:t>
            </a:r>
            <a:r>
              <a:rPr lang="en-US" altLang="en-US" sz="1800" dirty="0" err="1"/>
              <a:t>liderazgo</a:t>
            </a:r>
            <a:r>
              <a:rPr lang="en-US" altLang="en-US" sz="1800" dirty="0"/>
              <a:t> </a:t>
            </a:r>
            <a:r>
              <a:rPr lang="en-US" altLang="en-US" sz="1800" dirty="0" err="1"/>
              <a:t>revela</a:t>
            </a:r>
            <a:r>
              <a:rPr lang="en-US" altLang="en-US" sz="1800" dirty="0"/>
              <a:t> la </a:t>
            </a:r>
            <a:r>
              <a:rPr lang="en-US" altLang="en-US" sz="1800" dirty="0" err="1"/>
              <a:t>estructura</a:t>
            </a:r>
            <a:r>
              <a:rPr lang="en-US" altLang="en-US" sz="1800" dirty="0"/>
              <a:t> de </a:t>
            </a:r>
            <a:r>
              <a:rPr lang="en-US" altLang="en-US" sz="1800" dirty="0" err="1"/>
              <a:t>poder</a:t>
            </a:r>
            <a:r>
              <a:rPr lang="en-US" altLang="en-US" sz="1800" dirty="0"/>
              <a:t> </a:t>
            </a:r>
            <a:r>
              <a:rPr lang="en-US" altLang="en-US" sz="1800" dirty="0" err="1"/>
              <a:t>en</a:t>
            </a:r>
            <a:r>
              <a:rPr lang="en-US" altLang="en-US" sz="1800" dirty="0"/>
              <a:t> la </a:t>
            </a:r>
            <a:r>
              <a:rPr lang="en-US" altLang="en-US" sz="1800" dirty="0" err="1"/>
              <a:t>jurisdicción</a:t>
            </a:r>
            <a:r>
              <a:rPr lang="en-US" altLang="en-US" sz="1800" dirty="0"/>
              <a:t> de la </a:t>
            </a:r>
            <a:r>
              <a:rPr lang="en-US" altLang="en-US" sz="1800" dirty="0" err="1"/>
              <a:t>planeación</a:t>
            </a:r>
            <a:r>
              <a:rPr lang="en-US" altLang="en-US" sz="1800" dirty="0"/>
              <a:t>.</a:t>
            </a:r>
          </a:p>
          <a:p>
            <a:pPr defTabSz="457200">
              <a:lnSpc>
                <a:spcPct val="90000"/>
              </a:lnSpc>
              <a:spcBef>
                <a:spcPts val="1000"/>
              </a:spcBef>
            </a:pPr>
            <a:r>
              <a:rPr lang="en-US" altLang="en-US" sz="1800" dirty="0"/>
              <a:t>3) La </a:t>
            </a:r>
            <a:r>
              <a:rPr lang="en-US" altLang="en-US" sz="1800" dirty="0" err="1"/>
              <a:t>percepción</a:t>
            </a:r>
            <a:r>
              <a:rPr lang="en-US" altLang="en-US" sz="1800" dirty="0"/>
              <a:t>, que </a:t>
            </a:r>
            <a:r>
              <a:rPr lang="en-US" altLang="en-US" sz="1800" dirty="0" err="1"/>
              <a:t>tenga</a:t>
            </a:r>
            <a:r>
              <a:rPr lang="en-US" altLang="en-US" sz="1800" dirty="0"/>
              <a:t> la </a:t>
            </a:r>
            <a:r>
              <a:rPr lang="en-US" altLang="en-US" sz="1800" dirty="0" err="1"/>
              <a:t>comunidad</a:t>
            </a:r>
            <a:r>
              <a:rPr lang="en-US" altLang="en-US" sz="1800" dirty="0"/>
              <a:t> </a:t>
            </a:r>
            <a:r>
              <a:rPr lang="en-US" altLang="en-US" sz="1800" dirty="0" err="1"/>
              <a:t>acerca</a:t>
            </a:r>
            <a:r>
              <a:rPr lang="en-US" altLang="en-US" sz="1800" dirty="0"/>
              <a:t> del </a:t>
            </a:r>
            <a:r>
              <a:rPr lang="en-US" altLang="en-US" sz="1800" dirty="0" err="1"/>
              <a:t>problema</a:t>
            </a:r>
            <a:endParaRPr lang="en-US" altLang="en-US" sz="1800" dirty="0"/>
          </a:p>
          <a:p>
            <a:pPr defTabSz="457200">
              <a:lnSpc>
                <a:spcPct val="90000"/>
              </a:lnSpc>
              <a:spcBef>
                <a:spcPts val="1000"/>
              </a:spcBef>
            </a:pPr>
            <a:r>
              <a:rPr lang="en-US" altLang="en-US" sz="1800" dirty="0"/>
              <a:t>4) Los </a:t>
            </a:r>
            <a:r>
              <a:rPr lang="en-US" altLang="en-US" sz="1800" dirty="0" err="1"/>
              <a:t>patrones</a:t>
            </a:r>
            <a:r>
              <a:rPr lang="en-US" altLang="en-US" sz="1800" dirty="0"/>
              <a:t> </a:t>
            </a:r>
            <a:r>
              <a:rPr lang="en-US" altLang="en-US" sz="1800" dirty="0" err="1"/>
              <a:t>anteriores</a:t>
            </a:r>
            <a:r>
              <a:rPr lang="en-US" altLang="en-US" sz="1800" dirty="0"/>
              <a:t> de la </a:t>
            </a:r>
            <a:r>
              <a:rPr lang="en-US" altLang="en-US" sz="1800" dirty="0" err="1"/>
              <a:t>acción</a:t>
            </a:r>
            <a:r>
              <a:rPr lang="en-US" altLang="en-US" sz="1800" dirty="0"/>
              <a:t> de la </a:t>
            </a:r>
            <a:r>
              <a:rPr lang="en-US" altLang="en-US" sz="1800" dirty="0" err="1"/>
              <a:t>comunidad</a:t>
            </a:r>
            <a:endParaRPr lang="en-US" altLang="en-US" sz="1800" dirty="0"/>
          </a:p>
        </p:txBody>
      </p:sp>
      <p:sp>
        <p:nvSpPr>
          <p:cNvPr id="77" name="Isosceles Triangle 76">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060237" y="0"/>
            <a:ext cx="671773" cy="4361965"/>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AA481-7E8C-4A98-B413-08494EC39995}"/>
              </a:ext>
            </a:extLst>
          </p:cNvPr>
          <p:cNvSpPr>
            <a:spLocks noGrp="1"/>
          </p:cNvSpPr>
          <p:nvPr>
            <p:ph type="title"/>
          </p:nvPr>
        </p:nvSpPr>
        <p:spPr>
          <a:xfrm>
            <a:off x="3467406" y="576015"/>
            <a:ext cx="3926436" cy="1248034"/>
          </a:xfrm>
        </p:spPr>
        <p:txBody>
          <a:bodyPr vert="horz" lIns="91440" tIns="45720" rIns="91440" bIns="45720" rtlCol="0" anchor="ctr">
            <a:normAutofit/>
          </a:bodyPr>
          <a:lstStyle/>
          <a:p>
            <a:pPr defTabSz="457200">
              <a:lnSpc>
                <a:spcPct val="90000"/>
              </a:lnSpc>
            </a:pPr>
            <a:r>
              <a:rPr lang="en-US" sz="2800" dirty="0" err="1"/>
              <a:t>Donde</a:t>
            </a:r>
            <a:r>
              <a:rPr lang="en-US" sz="2800" dirty="0"/>
              <a:t> </a:t>
            </a:r>
            <a:r>
              <a:rPr lang="en-US" sz="2800" dirty="0" err="1"/>
              <a:t>localizar</a:t>
            </a:r>
            <a:r>
              <a:rPr lang="en-US" sz="2800" dirty="0"/>
              <a:t> los </a:t>
            </a:r>
            <a:r>
              <a:rPr lang="en-US" sz="2800" dirty="0" err="1"/>
              <a:t>datos</a:t>
            </a:r>
            <a:r>
              <a:rPr lang="en-US" sz="2800" dirty="0"/>
              <a:t>: </a:t>
            </a:r>
            <a:br>
              <a:rPr lang="en-US" sz="2800" dirty="0"/>
            </a:br>
            <a:endParaRPr lang="en-US" sz="2800" dirty="0"/>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7664" y="1744345"/>
            <a:ext cx="2592469" cy="2846870"/>
          </a:xfrm>
          <a:prstGeom prst="rect">
            <a:avLst/>
          </a:prstGeom>
          <a:noFill/>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a:extLst>
              <a:ext uri="{FF2B5EF4-FFF2-40B4-BE49-F238E27FC236}">
                <a16:creationId xmlns:a16="http://schemas.microsoft.com/office/drawing/2014/main" id="{09BD2EF3-18BB-4250-9275-512C4FE03413}"/>
              </a:ext>
            </a:extLst>
          </p:cNvPr>
          <p:cNvSpPr>
            <a:spLocks noGrp="1"/>
          </p:cNvSpPr>
          <p:nvPr>
            <p:ph idx="1"/>
          </p:nvPr>
        </p:nvSpPr>
        <p:spPr>
          <a:xfrm>
            <a:off x="3467406" y="2041557"/>
            <a:ext cx="4633086" cy="3718810"/>
          </a:xfrm>
        </p:spPr>
        <p:txBody>
          <a:bodyPr vert="horz" lIns="91440" tIns="45720" rIns="91440" bIns="45720" rtlCol="0">
            <a:noAutofit/>
          </a:bodyPr>
          <a:lstStyle/>
          <a:p>
            <a:pPr defTabSz="457200">
              <a:lnSpc>
                <a:spcPct val="90000"/>
              </a:lnSpc>
              <a:spcBef>
                <a:spcPts val="1000"/>
              </a:spcBef>
            </a:pPr>
            <a:r>
              <a:rPr lang="en-US" altLang="en-US" sz="1800" dirty="0" err="1"/>
              <a:t>Algunas</a:t>
            </a:r>
            <a:r>
              <a:rPr lang="en-US" altLang="en-US" sz="1800" dirty="0"/>
              <a:t> de las </a:t>
            </a:r>
            <a:r>
              <a:rPr lang="en-US" altLang="en-US" sz="1800" dirty="0" err="1"/>
              <a:t>técnicas</a:t>
            </a:r>
            <a:r>
              <a:rPr lang="en-US" altLang="en-US" sz="1800" dirty="0"/>
              <a:t> </a:t>
            </a:r>
            <a:r>
              <a:rPr lang="en-US" altLang="en-US" sz="1800" dirty="0" err="1"/>
              <a:t>utilizadas</a:t>
            </a:r>
            <a:r>
              <a:rPr lang="en-US" altLang="en-US" sz="1800" dirty="0"/>
              <a:t> </a:t>
            </a:r>
            <a:r>
              <a:rPr lang="en-US" altLang="en-US" sz="1800" dirty="0" err="1"/>
              <a:t>en</a:t>
            </a:r>
            <a:r>
              <a:rPr lang="en-US" altLang="en-US" sz="1800" dirty="0"/>
              <a:t> las </a:t>
            </a:r>
            <a:r>
              <a:rPr lang="en-US" altLang="en-US" sz="1800" dirty="0" err="1"/>
              <a:t>encuestas</a:t>
            </a:r>
            <a:r>
              <a:rPr lang="en-US" altLang="en-US" sz="1800" dirty="0"/>
              <a:t>, </a:t>
            </a:r>
            <a:r>
              <a:rPr lang="en-US" altLang="en-US" sz="1800" dirty="0" err="1"/>
              <a:t>implican</a:t>
            </a:r>
            <a:r>
              <a:rPr lang="en-US" altLang="en-US" sz="1800" dirty="0"/>
              <a:t> un </a:t>
            </a:r>
            <a:r>
              <a:rPr lang="en-US" altLang="en-US" sz="1800" dirty="0" err="1"/>
              <a:t>procedimiento</a:t>
            </a:r>
            <a:r>
              <a:rPr lang="en-US" altLang="en-US" sz="1800" dirty="0"/>
              <a:t> de </a:t>
            </a:r>
            <a:r>
              <a:rPr lang="en-US" altLang="en-US" sz="1800" dirty="0" err="1"/>
              <a:t>cinco</a:t>
            </a:r>
            <a:r>
              <a:rPr lang="en-US" altLang="en-US" sz="1800" dirty="0"/>
              <a:t> </a:t>
            </a:r>
            <a:r>
              <a:rPr lang="en-US" altLang="en-US" sz="1800" dirty="0" err="1"/>
              <a:t>etapas</a:t>
            </a:r>
            <a:r>
              <a:rPr lang="en-US" altLang="en-US" sz="1800" dirty="0"/>
              <a:t>:</a:t>
            </a:r>
          </a:p>
          <a:p>
            <a:pPr defTabSz="457200">
              <a:lnSpc>
                <a:spcPct val="90000"/>
              </a:lnSpc>
              <a:spcBef>
                <a:spcPts val="1000"/>
              </a:spcBef>
            </a:pPr>
            <a:r>
              <a:rPr lang="en-US" altLang="en-US" sz="1800" dirty="0"/>
              <a:t>-</a:t>
            </a:r>
            <a:r>
              <a:rPr lang="en-US" altLang="en-US" sz="1800" dirty="0" err="1"/>
              <a:t>Definir</a:t>
            </a:r>
            <a:r>
              <a:rPr lang="en-US" altLang="en-US" sz="1800" dirty="0"/>
              <a:t> el </a:t>
            </a:r>
            <a:r>
              <a:rPr lang="en-US" altLang="en-US" sz="1800" dirty="0" err="1"/>
              <a:t>problema</a:t>
            </a:r>
            <a:endParaRPr lang="en-US" altLang="en-US" sz="1800" dirty="0"/>
          </a:p>
          <a:p>
            <a:pPr defTabSz="457200">
              <a:lnSpc>
                <a:spcPct val="90000"/>
              </a:lnSpc>
              <a:spcBef>
                <a:spcPts val="1000"/>
              </a:spcBef>
            </a:pPr>
            <a:r>
              <a:rPr lang="en-US" altLang="en-US" sz="1800" dirty="0"/>
              <a:t>-</a:t>
            </a:r>
            <a:r>
              <a:rPr lang="en-US" altLang="en-US" sz="1800" dirty="0" err="1"/>
              <a:t>Decidir</a:t>
            </a:r>
            <a:r>
              <a:rPr lang="en-US" altLang="en-US" sz="1800" dirty="0"/>
              <a:t> </a:t>
            </a:r>
            <a:r>
              <a:rPr lang="en-US" altLang="en-US" sz="1800" dirty="0" err="1"/>
              <a:t>sobre</a:t>
            </a:r>
            <a:r>
              <a:rPr lang="en-US" altLang="en-US" sz="1800" dirty="0"/>
              <a:t> la </a:t>
            </a:r>
            <a:r>
              <a:rPr lang="en-US" altLang="en-US" sz="1800" dirty="0" err="1"/>
              <a:t>naturaleza</a:t>
            </a:r>
            <a:r>
              <a:rPr lang="en-US" altLang="en-US" sz="1800" dirty="0"/>
              <a:t> del </a:t>
            </a:r>
            <a:r>
              <a:rPr lang="en-US" altLang="en-US" sz="1800" dirty="0" err="1"/>
              <a:t>cuestionario</a:t>
            </a:r>
            <a:r>
              <a:rPr lang="en-US" altLang="en-US" sz="1800" dirty="0"/>
              <a:t> o del </a:t>
            </a:r>
            <a:r>
              <a:rPr lang="en-US" altLang="en-US" sz="1800" dirty="0" err="1"/>
              <a:t>mecanismo</a:t>
            </a:r>
            <a:r>
              <a:rPr lang="en-US" altLang="en-US" sz="1800" dirty="0"/>
              <a:t> de la </a:t>
            </a:r>
            <a:r>
              <a:rPr lang="en-US" altLang="en-US" sz="1800" dirty="0" err="1"/>
              <a:t>medición</a:t>
            </a:r>
            <a:r>
              <a:rPr lang="en-US" altLang="en-US" sz="1800" dirty="0"/>
              <a:t> (</a:t>
            </a:r>
            <a:r>
              <a:rPr lang="en-US" altLang="en-US" sz="1800" dirty="0" err="1"/>
              <a:t>qué</a:t>
            </a:r>
            <a:r>
              <a:rPr lang="en-US" altLang="en-US" sz="1800" dirty="0"/>
              <a:t> tan largo debe ser?)</a:t>
            </a:r>
          </a:p>
          <a:p>
            <a:pPr defTabSz="457200">
              <a:lnSpc>
                <a:spcPct val="90000"/>
              </a:lnSpc>
              <a:spcBef>
                <a:spcPts val="1000"/>
              </a:spcBef>
            </a:pPr>
            <a:r>
              <a:rPr lang="en-US" altLang="en-US" sz="1800" dirty="0"/>
              <a:t>-</a:t>
            </a:r>
            <a:r>
              <a:rPr lang="en-US" altLang="en-US" sz="1800" dirty="0" err="1"/>
              <a:t>Seleccionar</a:t>
            </a:r>
            <a:r>
              <a:rPr lang="en-US" altLang="en-US" sz="1800" dirty="0"/>
              <a:t> el </a:t>
            </a:r>
            <a:r>
              <a:rPr lang="en-US" altLang="en-US" sz="1800" dirty="0" err="1"/>
              <a:t>procedimiento</a:t>
            </a:r>
            <a:r>
              <a:rPr lang="en-US" altLang="en-US" sz="1800" dirty="0"/>
              <a:t> de </a:t>
            </a:r>
            <a:r>
              <a:rPr lang="en-US" altLang="en-US" sz="1800" dirty="0" err="1"/>
              <a:t>muestreo</a:t>
            </a:r>
            <a:endParaRPr lang="en-US" altLang="en-US" sz="1800" dirty="0"/>
          </a:p>
          <a:p>
            <a:pPr defTabSz="457200">
              <a:lnSpc>
                <a:spcPct val="90000"/>
              </a:lnSpc>
              <a:spcBef>
                <a:spcPts val="1000"/>
              </a:spcBef>
            </a:pPr>
            <a:r>
              <a:rPr lang="en-US" altLang="en-US" sz="1800" dirty="0"/>
              <a:t>-</a:t>
            </a:r>
            <a:r>
              <a:rPr lang="en-US" altLang="en-US" sz="1800" dirty="0" err="1"/>
              <a:t>Elegir</a:t>
            </a:r>
            <a:r>
              <a:rPr lang="en-US" altLang="en-US" sz="1800" dirty="0"/>
              <a:t> el </a:t>
            </a:r>
            <a:r>
              <a:rPr lang="en-US" altLang="en-US" sz="1800" dirty="0" err="1"/>
              <a:t>tamaño</a:t>
            </a:r>
            <a:r>
              <a:rPr lang="en-US" altLang="en-US" sz="1800" dirty="0"/>
              <a:t> de la </a:t>
            </a:r>
            <a:r>
              <a:rPr lang="en-US" altLang="en-US" sz="1800" dirty="0" err="1"/>
              <a:t>muestra</a:t>
            </a:r>
            <a:endParaRPr lang="en-US" altLang="en-US" sz="1800" dirty="0"/>
          </a:p>
          <a:p>
            <a:pPr defTabSz="457200">
              <a:lnSpc>
                <a:spcPct val="90000"/>
              </a:lnSpc>
              <a:spcBef>
                <a:spcPts val="1000"/>
              </a:spcBef>
            </a:pPr>
            <a:r>
              <a:rPr lang="en-US" altLang="en-US" sz="1800" dirty="0"/>
              <a:t>-</a:t>
            </a:r>
            <a:r>
              <a:rPr lang="en-US" altLang="en-US" sz="1800" dirty="0" err="1"/>
              <a:t>Seleccionar</a:t>
            </a:r>
            <a:r>
              <a:rPr lang="en-US" altLang="en-US" sz="1800" dirty="0"/>
              <a:t> el </a:t>
            </a:r>
            <a:r>
              <a:rPr lang="en-US" altLang="en-US" sz="1800" dirty="0" err="1"/>
              <a:t>método</a:t>
            </a:r>
            <a:r>
              <a:rPr lang="en-US" altLang="en-US" sz="1800" dirty="0"/>
              <a:t> </a:t>
            </a:r>
            <a:r>
              <a:rPr lang="en-US" altLang="en-US" sz="1800" dirty="0" err="1"/>
              <a:t>mediante</a:t>
            </a:r>
            <a:r>
              <a:rPr lang="en-US" altLang="en-US" sz="1800" dirty="0"/>
              <a:t> el </a:t>
            </a:r>
            <a:r>
              <a:rPr lang="en-US" altLang="en-US" sz="1800" dirty="0" err="1"/>
              <a:t>cual</a:t>
            </a:r>
            <a:r>
              <a:rPr lang="en-US" altLang="en-US" sz="1800" dirty="0"/>
              <a:t> se </a:t>
            </a:r>
            <a:r>
              <a:rPr lang="en-US" altLang="en-US" sz="1800" dirty="0" err="1"/>
              <a:t>administrará</a:t>
            </a:r>
            <a:r>
              <a:rPr lang="en-US" altLang="en-US" sz="1800" dirty="0"/>
              <a:t> la </a:t>
            </a:r>
            <a:r>
              <a:rPr lang="en-US" altLang="en-US" sz="1800" dirty="0" err="1"/>
              <a:t>encuesta</a:t>
            </a:r>
            <a:endParaRPr lang="en-US" altLang="en-US" sz="18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8000"/>
            <a:ext cx="9720259" cy="6488175"/>
            <a:chOff x="0" y="-8467"/>
            <a:chExt cx="12192000" cy="6866467"/>
          </a:xfrm>
        </p:grpSpPr>
        <p:cxnSp>
          <p:nvCxnSpPr>
            <p:cNvPr id="73" name="Straight Connector 72">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84" name="Rectangle 83">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20262" cy="6480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9776" y="-8000"/>
            <a:ext cx="3800351" cy="6488175"/>
            <a:chOff x="7425267" y="-8467"/>
            <a:chExt cx="4766733" cy="6866467"/>
          </a:xfrm>
        </p:grpSpPr>
        <p:cxnSp>
          <p:nvCxnSpPr>
            <p:cNvPr id="87" name="Straight Connector 86">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89"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Isosceles Triangle 90">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Isosceles Triangle 94">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7" name="Rectangle 96">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5829" y="0"/>
            <a:ext cx="4954433" cy="6480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388" name="Text Box 2">
            <a:extLst>
              <a:ext uri="{FF2B5EF4-FFF2-40B4-BE49-F238E27FC236}">
                <a16:creationId xmlns:a16="http://schemas.microsoft.com/office/drawing/2014/main" id="{9FF6AD17-5B82-4AA7-A6F1-231C1A6DD9A5}"/>
              </a:ext>
            </a:extLst>
          </p:cNvPr>
          <p:cNvGraphicFramePr/>
          <p:nvPr>
            <p:extLst>
              <p:ext uri="{D42A27DB-BD31-4B8C-83A1-F6EECF244321}">
                <p14:modId xmlns:p14="http://schemas.microsoft.com/office/powerpoint/2010/main" val="760429376"/>
              </p:ext>
            </p:extLst>
          </p:nvPr>
        </p:nvGraphicFramePr>
        <p:xfrm>
          <a:off x="3612187" y="431775"/>
          <a:ext cx="5784448" cy="5165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EBCE8C4C-3497-4692-8364-977CDCD64399}"/>
              </a:ext>
            </a:extLst>
          </p:cNvPr>
          <p:cNvPicPr>
            <a:picLocks noChangeAspect="1"/>
          </p:cNvPicPr>
          <p:nvPr/>
        </p:nvPicPr>
        <p:blipFill>
          <a:blip r:embed="rId8"/>
          <a:stretch>
            <a:fillRect/>
          </a:stretch>
        </p:blipFill>
        <p:spPr>
          <a:xfrm>
            <a:off x="198628" y="4325300"/>
            <a:ext cx="3023878" cy="1621677"/>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8000"/>
            <a:ext cx="9720259" cy="6488175"/>
            <a:chOff x="0" y="-8467"/>
            <a:chExt cx="12192000" cy="6866467"/>
          </a:xfrm>
        </p:grpSpPr>
        <p:cxnSp>
          <p:nvCxnSpPr>
            <p:cNvPr id="75" name="Straight Connector 74">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7"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Isosceles Triangle 78">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Isosceles Triangle 83">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86" name="Rectangle 85">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20262" cy="6480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0" name="Text Box 2"/>
          <p:cNvSpPr txBox="1">
            <a:spLocks noChangeArrowheads="1"/>
          </p:cNvSpPr>
          <p:nvPr/>
        </p:nvSpPr>
        <p:spPr bwMode="auto">
          <a:xfrm>
            <a:off x="151103" y="1306321"/>
            <a:ext cx="3431973" cy="386753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9pPr>
          </a:lstStyle>
          <a:p>
            <a:pPr>
              <a:spcBef>
                <a:spcPct val="0"/>
              </a:spcBef>
              <a:spcAft>
                <a:spcPts val="600"/>
              </a:spcAft>
              <a:buClr>
                <a:srgbClr val="000000"/>
              </a:buClr>
              <a:buSzPct val="100000"/>
            </a:pPr>
            <a:r>
              <a:rPr lang="en-US" altLang="en-US" sz="3600" dirty="0">
                <a:solidFill>
                  <a:schemeClr val="accent1"/>
                </a:solidFill>
                <a:latin typeface="+mj-lt"/>
                <a:ea typeface="+mj-ea"/>
                <a:cs typeface="+mj-cs"/>
              </a:rPr>
              <a:t>DATOS DEMOGRÁFICOS</a:t>
            </a:r>
          </a:p>
        </p:txBody>
      </p:sp>
      <p:grpSp>
        <p:nvGrpSpPr>
          <p:cNvPr id="88" name="Group 87">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9776" y="-8000"/>
            <a:ext cx="3800351" cy="6488175"/>
            <a:chOff x="7425267" y="-8467"/>
            <a:chExt cx="4766733" cy="6866467"/>
          </a:xfrm>
        </p:grpSpPr>
        <p:cxnSp>
          <p:nvCxnSpPr>
            <p:cNvPr id="89" name="Straight Connector 88">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91"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Isosceles Triangle 92">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6"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7" name="Isosceles Triangle 96">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9" name="Rectangle 98">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5829" y="0"/>
            <a:ext cx="4954433" cy="6480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414" name="Text Box 4">
            <a:extLst>
              <a:ext uri="{FF2B5EF4-FFF2-40B4-BE49-F238E27FC236}">
                <a16:creationId xmlns:a16="http://schemas.microsoft.com/office/drawing/2014/main" id="{EF13DA85-93F3-40CD-9124-DD644D83C5A2}"/>
              </a:ext>
            </a:extLst>
          </p:cNvPr>
          <p:cNvGraphicFramePr/>
          <p:nvPr>
            <p:extLst>
              <p:ext uri="{D42A27DB-BD31-4B8C-83A1-F6EECF244321}">
                <p14:modId xmlns:p14="http://schemas.microsoft.com/office/powerpoint/2010/main" val="3250883991"/>
              </p:ext>
            </p:extLst>
          </p:nvPr>
        </p:nvGraphicFramePr>
        <p:xfrm>
          <a:off x="3705077" y="431776"/>
          <a:ext cx="5691557"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A4081F44-512C-4BC8-95A5-9B1C9AB912E4}"/>
              </a:ext>
            </a:extLst>
          </p:cNvPr>
          <p:cNvPicPr>
            <a:picLocks noChangeAspect="1"/>
          </p:cNvPicPr>
          <p:nvPr/>
        </p:nvPicPr>
        <p:blipFill>
          <a:blip r:embed="rId8"/>
          <a:stretch>
            <a:fillRect/>
          </a:stretch>
        </p:blipFill>
        <p:spPr>
          <a:xfrm>
            <a:off x="178880" y="4475861"/>
            <a:ext cx="3333750" cy="177165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A103A0-CE4B-46CE-B37B-4840D28B556B}"/>
              </a:ext>
            </a:extLst>
          </p:cNvPr>
          <p:cNvSpPr>
            <a:spLocks noGrp="1"/>
          </p:cNvSpPr>
          <p:nvPr>
            <p:ph type="title"/>
          </p:nvPr>
        </p:nvSpPr>
        <p:spPr/>
        <p:txBody>
          <a:bodyPr/>
          <a:lstStyle/>
          <a:p>
            <a:r>
              <a:rPr lang="es-ES" dirty="0"/>
              <a:t>Gráfica de pirámide de población</a:t>
            </a:r>
            <a:endParaRPr lang="en-US" dirty="0"/>
          </a:p>
        </p:txBody>
      </p:sp>
      <p:sp>
        <p:nvSpPr>
          <p:cNvPr id="4" name="Content Placeholder 3">
            <a:extLst>
              <a:ext uri="{FF2B5EF4-FFF2-40B4-BE49-F238E27FC236}">
                <a16:creationId xmlns:a16="http://schemas.microsoft.com/office/drawing/2014/main" id="{F770772B-EF86-465A-BF0C-2F331C25CC59}"/>
              </a:ext>
            </a:extLst>
          </p:cNvPr>
          <p:cNvSpPr>
            <a:spLocks noGrp="1"/>
          </p:cNvSpPr>
          <p:nvPr>
            <p:ph idx="1"/>
          </p:nvPr>
        </p:nvSpPr>
        <p:spPr>
          <a:xfrm>
            <a:off x="648016" y="2041558"/>
            <a:ext cx="7164443" cy="3666971"/>
          </a:xfrm>
        </p:spPr>
        <p:txBody>
          <a:bodyPr>
            <a:normAutofit/>
          </a:bodyPr>
          <a:lstStyle/>
          <a:p>
            <a:endParaRPr lang="es-ES" dirty="0"/>
          </a:p>
          <a:p>
            <a:r>
              <a:rPr lang="es-ES" dirty="0"/>
              <a:t>Una pirámide de población es un gráfico que brinda información sobre la población de un lugar en un momento determinado. </a:t>
            </a:r>
          </a:p>
          <a:p>
            <a:r>
              <a:rPr lang="es-ES" dirty="0"/>
              <a:t>En ella se representa, básicamente, la composición por edad y sexo de la población, pero, además, se puede inferir otro tipo de información, como migraciones, mortalidad infantil, guerras, epidemias, políticas vinculadas a la natalidad, etc.</a:t>
            </a:r>
          </a:p>
          <a:p>
            <a:r>
              <a:rPr lang="es-ES" dirty="0"/>
              <a:t> Es decir, analizando una pirámide de población se puede interpretar la dinámica y evolución de una población y, en algunos casos, ciertos factores que modifican su composición por edad y sexo.</a:t>
            </a:r>
            <a:endParaRPr lang="en-US" dirty="0"/>
          </a:p>
        </p:txBody>
      </p:sp>
    </p:spTree>
    <p:extLst>
      <p:ext uri="{BB962C8B-B14F-4D97-AF65-F5344CB8AC3E}">
        <p14:creationId xmlns:p14="http://schemas.microsoft.com/office/powerpoint/2010/main" val="575930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93DCB3-5E71-4AF4-9845-E2D423D1C589}"/>
              </a:ext>
            </a:extLst>
          </p:cNvPr>
          <p:cNvSpPr>
            <a:spLocks noGrp="1"/>
          </p:cNvSpPr>
          <p:nvPr>
            <p:ph type="title"/>
          </p:nvPr>
        </p:nvSpPr>
        <p:spPr/>
        <p:txBody>
          <a:bodyPr>
            <a:normAutofit/>
          </a:bodyPr>
          <a:lstStyle/>
          <a:p>
            <a:r>
              <a:rPr lang="es-ES" dirty="0"/>
              <a:t>Tipos de pirámides de población</a:t>
            </a:r>
            <a:br>
              <a:rPr lang="es-ES" dirty="0"/>
            </a:br>
            <a:endParaRPr lang="en-US" dirty="0"/>
          </a:p>
        </p:txBody>
      </p:sp>
      <p:sp>
        <p:nvSpPr>
          <p:cNvPr id="5" name="Content Placeholder 4">
            <a:extLst>
              <a:ext uri="{FF2B5EF4-FFF2-40B4-BE49-F238E27FC236}">
                <a16:creationId xmlns:a16="http://schemas.microsoft.com/office/drawing/2014/main" id="{83B0A425-4891-4FF7-8CC0-ABED44C9C8B8}"/>
              </a:ext>
            </a:extLst>
          </p:cNvPr>
          <p:cNvSpPr>
            <a:spLocks noGrp="1"/>
          </p:cNvSpPr>
          <p:nvPr>
            <p:ph idx="1"/>
          </p:nvPr>
        </p:nvSpPr>
        <p:spPr>
          <a:xfrm>
            <a:off x="648016" y="2041558"/>
            <a:ext cx="7380467" cy="3666971"/>
          </a:xfrm>
        </p:spPr>
        <p:txBody>
          <a:bodyPr>
            <a:normAutofit fontScale="92500"/>
          </a:bodyPr>
          <a:lstStyle/>
          <a:p>
            <a:r>
              <a:rPr lang="es-ES" dirty="0"/>
              <a:t>Existen tres modelos de pirámides de población, que representan diferentes dinámicas demográficas.</a:t>
            </a:r>
          </a:p>
          <a:p>
            <a:r>
              <a:rPr lang="es-ES" b="1" dirty="0"/>
              <a:t>Pirámide estable</a:t>
            </a:r>
            <a:r>
              <a:rPr lang="es-ES" dirty="0"/>
              <a:t>: este modelo de pirámide corresponde a poblaciones en las que la natalidad y la mortalidad se mantienen constantes durante un largo período de tiempo.</a:t>
            </a:r>
          </a:p>
          <a:p>
            <a:r>
              <a:rPr lang="es-ES" b="1" dirty="0"/>
              <a:t>Pirámide progresiva</a:t>
            </a:r>
            <a:r>
              <a:rPr lang="es-ES" dirty="0"/>
              <a:t>: en este modelo de pirámide se observa una base muy ancha y una cima muy angosta. Es típico de poblaciones en las que tanto la natalidad como la mortalidad son altas y la población crece a un ritmo rápido.</a:t>
            </a:r>
          </a:p>
          <a:p>
            <a:r>
              <a:rPr lang="es-ES" b="1" dirty="0"/>
              <a:t>Pirámide regresiva</a:t>
            </a:r>
            <a:r>
              <a:rPr lang="es-ES" dirty="0"/>
              <a:t>: en este modelo, la base de la pirámide es más pequeña que los escalones siguientes. La pirámide adquiere esta forma en poblaciones cuya natalidad ha descendido en los últimos años y es baja. Este fenómeno genera un envejecimiento de la población .</a:t>
            </a:r>
            <a:endParaRPr lang="en-US" dirty="0"/>
          </a:p>
        </p:txBody>
      </p:sp>
    </p:spTree>
    <p:extLst>
      <p:ext uri="{BB962C8B-B14F-4D97-AF65-F5344CB8AC3E}">
        <p14:creationId xmlns:p14="http://schemas.microsoft.com/office/powerpoint/2010/main" val="4017736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Archivo:Población extranjera en laciudad de Madri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747" y="185043"/>
            <a:ext cx="2881313" cy="276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descr="Pir%C3%83%C2%A1mide_de_poblaci%C3%83%C2%B3n_de_Espa%C3%83%C2%B1a_%282007%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1368425"/>
            <a:ext cx="4684713"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File:Pirámide de población de España (190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3130550"/>
            <a:ext cx="3997325" cy="302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Tercer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2955925"/>
            <a:ext cx="3168650" cy="305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descr="Tercer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287338"/>
            <a:ext cx="30861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Tercer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287338"/>
            <a:ext cx="309721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8000"/>
            <a:ext cx="9720259" cy="6488175"/>
            <a:chOff x="0" y="-8467"/>
            <a:chExt cx="12192000" cy="6866467"/>
          </a:xfrm>
        </p:grpSpPr>
        <p:cxnSp>
          <p:nvCxnSpPr>
            <p:cNvPr id="73" name="Straight Connector 72">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84" name="Rectangle 83">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20262" cy="6480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 name="Text Box 2"/>
          <p:cNvSpPr txBox="1">
            <a:spLocks noChangeArrowheads="1"/>
          </p:cNvSpPr>
          <p:nvPr/>
        </p:nvSpPr>
        <p:spPr bwMode="auto">
          <a:xfrm>
            <a:off x="832305" y="1114188"/>
            <a:ext cx="2631492" cy="421796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9pPr>
          </a:lstStyle>
          <a:p>
            <a:pPr>
              <a:lnSpc>
                <a:spcPct val="90000"/>
              </a:lnSpc>
              <a:spcBef>
                <a:spcPct val="0"/>
              </a:spcBef>
              <a:spcAft>
                <a:spcPts val="600"/>
              </a:spcAft>
              <a:buClr>
                <a:srgbClr val="000000"/>
              </a:buClr>
              <a:buSzPct val="100000"/>
            </a:pPr>
            <a:r>
              <a:rPr lang="en-US" altLang="en-US" sz="3600" b="1">
                <a:solidFill>
                  <a:schemeClr val="accent1"/>
                </a:solidFill>
                <a:latin typeface="+mj-lt"/>
                <a:ea typeface="+mj-ea"/>
                <a:cs typeface="+mj-cs"/>
              </a:rPr>
              <a:t>Áreas clave de cambio en la Gestión Integrada de los Recursos Hídricos</a:t>
            </a:r>
          </a:p>
        </p:txBody>
      </p:sp>
      <p:sp>
        <p:nvSpPr>
          <p:cNvPr id="86" name="Isosceles Triangle 85">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92102"/>
            <a:ext cx="357759" cy="2688073"/>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88" name="Straight Connector 87">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12602" y="1363118"/>
            <a:ext cx="0" cy="3720101"/>
          </a:xfrm>
          <a:prstGeom prst="line">
            <a:avLst/>
          </a:prstGeom>
        </p:spPr>
        <p:style>
          <a:lnRef idx="1">
            <a:schemeClr val="accent1"/>
          </a:lnRef>
          <a:fillRef idx="0">
            <a:schemeClr val="accent1"/>
          </a:fillRef>
          <a:effectRef idx="0">
            <a:schemeClr val="accent1"/>
          </a:effectRef>
          <a:fontRef idx="minor">
            <a:schemeClr val="tx1"/>
          </a:fontRef>
        </p:style>
      </p:cxnSp>
      <p:sp>
        <p:nvSpPr>
          <p:cNvPr id="3075" name="Text Box 1"/>
          <p:cNvSpPr txBox="1">
            <a:spLocks noChangeArrowheads="1"/>
          </p:cNvSpPr>
          <p:nvPr/>
        </p:nvSpPr>
        <p:spPr bwMode="auto">
          <a:xfrm>
            <a:off x="3969520" y="1048039"/>
            <a:ext cx="5055474" cy="435025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ctr">
            <a:normAutofit fontScale="92500" lnSpcReduction="10000"/>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9pPr>
          </a:lstStyle>
          <a:p>
            <a:pPr>
              <a:lnSpc>
                <a:spcPct val="90000"/>
              </a:lnSpc>
              <a:spcBef>
                <a:spcPts val="1000"/>
              </a:spcBef>
              <a:buClr>
                <a:schemeClr val="accent1"/>
              </a:buClr>
              <a:buSzPct val="80000"/>
              <a:buFont typeface="Wingdings 3" charset="2"/>
              <a:buChar char=""/>
            </a:pPr>
            <a:r>
              <a:rPr lang="en-US" altLang="en-US" sz="2000" dirty="0">
                <a:solidFill>
                  <a:schemeClr val="tx1">
                    <a:lumMod val="75000"/>
                    <a:lumOff val="25000"/>
                  </a:schemeClr>
                </a:solidFill>
                <a:latin typeface="+mn-lt"/>
              </a:rPr>
              <a:t>La </a:t>
            </a:r>
            <a:r>
              <a:rPr lang="en-US" altLang="en-US" sz="2000" dirty="0" err="1">
                <a:solidFill>
                  <a:schemeClr val="tx1">
                    <a:lumMod val="75000"/>
                    <a:lumOff val="25000"/>
                  </a:schemeClr>
                </a:solidFill>
                <a:latin typeface="+mn-lt"/>
              </a:rPr>
              <a:t>Asociación</a:t>
            </a:r>
            <a:r>
              <a:rPr lang="en-US" altLang="en-US" sz="2000" dirty="0">
                <a:solidFill>
                  <a:schemeClr val="tx1">
                    <a:lumMod val="75000"/>
                    <a:lumOff val="25000"/>
                  </a:schemeClr>
                </a:solidFill>
                <a:latin typeface="+mn-lt"/>
              </a:rPr>
              <a:t> Mundial para el Agua (GWP) ha </a:t>
            </a:r>
            <a:r>
              <a:rPr lang="en-US" altLang="en-US" sz="2000" dirty="0" err="1">
                <a:solidFill>
                  <a:schemeClr val="tx1">
                    <a:lumMod val="75000"/>
                    <a:lumOff val="25000"/>
                  </a:schemeClr>
                </a:solidFill>
                <a:latin typeface="+mn-lt"/>
              </a:rPr>
              <a:t>identificado</a:t>
            </a:r>
            <a:r>
              <a:rPr lang="en-US" altLang="en-US" sz="2000" dirty="0">
                <a:solidFill>
                  <a:schemeClr val="tx1">
                    <a:lumMod val="75000"/>
                    <a:lumOff val="25000"/>
                  </a:schemeClr>
                </a:solidFill>
                <a:latin typeface="+mn-lt"/>
              </a:rPr>
              <a:t> 13 </a:t>
            </a:r>
            <a:r>
              <a:rPr lang="en-US" altLang="en-US" sz="2000" dirty="0" err="1">
                <a:solidFill>
                  <a:schemeClr val="tx1">
                    <a:lumMod val="75000"/>
                    <a:lumOff val="25000"/>
                  </a:schemeClr>
                </a:solidFill>
                <a:latin typeface="+mn-lt"/>
              </a:rPr>
              <a:t>áreas</a:t>
            </a:r>
            <a:r>
              <a:rPr lang="en-US" altLang="en-US" sz="2000" dirty="0">
                <a:solidFill>
                  <a:schemeClr val="tx1">
                    <a:lumMod val="75000"/>
                    <a:lumOff val="25000"/>
                  </a:schemeClr>
                </a:solidFill>
                <a:latin typeface="+mn-lt"/>
              </a:rPr>
              <a:t> clave de </a:t>
            </a:r>
            <a:r>
              <a:rPr lang="en-US" altLang="en-US" sz="2000" dirty="0" err="1">
                <a:solidFill>
                  <a:schemeClr val="tx1">
                    <a:lumMod val="75000"/>
                    <a:lumOff val="25000"/>
                  </a:schemeClr>
                </a:solidFill>
                <a:latin typeface="+mn-lt"/>
              </a:rPr>
              <a:t>cambio</a:t>
            </a: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en</a:t>
            </a:r>
            <a:r>
              <a:rPr lang="en-US" altLang="en-US" sz="2000" dirty="0">
                <a:solidFill>
                  <a:schemeClr val="tx1">
                    <a:lumMod val="75000"/>
                    <a:lumOff val="25000"/>
                  </a:schemeClr>
                </a:solidFill>
                <a:latin typeface="+mn-lt"/>
              </a:rPr>
              <a:t> la </a:t>
            </a:r>
            <a:r>
              <a:rPr lang="en-US" altLang="en-US" sz="2000" dirty="0" err="1">
                <a:solidFill>
                  <a:schemeClr val="tx1">
                    <a:lumMod val="75000"/>
                    <a:lumOff val="25000"/>
                  </a:schemeClr>
                </a:solidFill>
                <a:latin typeface="+mn-lt"/>
              </a:rPr>
              <a:t>Gestión</a:t>
            </a: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Integrada</a:t>
            </a:r>
            <a:r>
              <a:rPr lang="en-US" altLang="en-US" sz="2000" dirty="0">
                <a:solidFill>
                  <a:schemeClr val="tx1">
                    <a:lumMod val="75000"/>
                    <a:lumOff val="25000"/>
                  </a:schemeClr>
                </a:solidFill>
                <a:latin typeface="+mn-lt"/>
              </a:rPr>
              <a:t> de los </a:t>
            </a:r>
            <a:r>
              <a:rPr lang="en-US" altLang="en-US" sz="2000" dirty="0" err="1">
                <a:solidFill>
                  <a:schemeClr val="tx1">
                    <a:lumMod val="75000"/>
                    <a:lumOff val="25000"/>
                  </a:schemeClr>
                </a:solidFill>
                <a:latin typeface="+mn-lt"/>
              </a:rPr>
              <a:t>Recursos</a:t>
            </a: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Hídricos</a:t>
            </a:r>
            <a:r>
              <a:rPr lang="en-US" altLang="en-US" sz="2000" dirty="0">
                <a:solidFill>
                  <a:schemeClr val="tx1">
                    <a:lumMod val="75000"/>
                    <a:lumOff val="25000"/>
                  </a:schemeClr>
                </a:solidFill>
                <a:latin typeface="+mn-lt"/>
              </a:rPr>
              <a:t> (GIRH) dentro de la </a:t>
            </a:r>
            <a:r>
              <a:rPr lang="en-US" altLang="en-US" sz="2000" dirty="0" err="1">
                <a:solidFill>
                  <a:schemeClr val="tx1">
                    <a:lumMod val="75000"/>
                    <a:lumOff val="25000"/>
                  </a:schemeClr>
                </a:solidFill>
                <a:latin typeface="+mn-lt"/>
              </a:rPr>
              <a:t>gobernabilidad</a:t>
            </a:r>
            <a:r>
              <a:rPr lang="en-US" altLang="en-US" sz="2000" dirty="0">
                <a:solidFill>
                  <a:schemeClr val="tx1">
                    <a:lumMod val="75000"/>
                    <a:lumOff val="25000"/>
                  </a:schemeClr>
                </a:solidFill>
                <a:latin typeface="+mn-lt"/>
              </a:rPr>
              <a:t> general del </a:t>
            </a:r>
            <a:r>
              <a:rPr lang="en-US" altLang="en-US" sz="2000" dirty="0" err="1">
                <a:solidFill>
                  <a:schemeClr val="tx1">
                    <a:lumMod val="75000"/>
                    <a:lumOff val="25000"/>
                  </a:schemeClr>
                </a:solidFill>
                <a:latin typeface="+mn-lt"/>
              </a:rPr>
              <a:t>agua</a:t>
            </a:r>
            <a:r>
              <a:rPr lang="en-US" altLang="en-US" sz="2000" dirty="0">
                <a:solidFill>
                  <a:schemeClr val="tx1">
                    <a:lumMod val="75000"/>
                    <a:lumOff val="25000"/>
                  </a:schemeClr>
                </a:solidFill>
                <a:latin typeface="+mn-lt"/>
              </a:rPr>
              <a:t> que  </a:t>
            </a:r>
            <a:r>
              <a:rPr lang="en-US" altLang="en-US" sz="2000" dirty="0" err="1">
                <a:solidFill>
                  <a:schemeClr val="tx1">
                    <a:lumMod val="75000"/>
                    <a:lumOff val="25000"/>
                  </a:schemeClr>
                </a:solidFill>
                <a:latin typeface="+mn-lt"/>
              </a:rPr>
              <a:t>conforman</a:t>
            </a:r>
            <a:r>
              <a:rPr lang="en-US" altLang="en-US" sz="2000" dirty="0">
                <a:solidFill>
                  <a:schemeClr val="tx1">
                    <a:lumMod val="75000"/>
                    <a:lumOff val="25000"/>
                  </a:schemeClr>
                </a:solidFill>
                <a:latin typeface="+mn-lt"/>
              </a:rPr>
              <a:t> el </a:t>
            </a:r>
            <a:r>
              <a:rPr lang="en-US" altLang="en-US" sz="2000" dirty="0" err="1">
                <a:solidFill>
                  <a:schemeClr val="tx1">
                    <a:lumMod val="75000"/>
                    <a:lumOff val="25000"/>
                  </a:schemeClr>
                </a:solidFill>
                <a:latin typeface="+mn-lt"/>
              </a:rPr>
              <a:t>proceso</a:t>
            </a:r>
            <a:r>
              <a:rPr lang="en-US" altLang="en-US" sz="2000" dirty="0">
                <a:solidFill>
                  <a:schemeClr val="tx1">
                    <a:lumMod val="75000"/>
                    <a:lumOff val="25000"/>
                  </a:schemeClr>
                </a:solidFill>
                <a:latin typeface="+mn-lt"/>
              </a:rPr>
              <a:t> de </a:t>
            </a:r>
            <a:r>
              <a:rPr lang="en-US" altLang="en-US" sz="2000" dirty="0" err="1">
                <a:solidFill>
                  <a:schemeClr val="tx1">
                    <a:lumMod val="75000"/>
                    <a:lumOff val="25000"/>
                  </a:schemeClr>
                </a:solidFill>
                <a:latin typeface="+mn-lt"/>
              </a:rPr>
              <a:t>movimiento</a:t>
            </a: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hacia</a:t>
            </a:r>
            <a:r>
              <a:rPr lang="en-US" altLang="en-US" sz="2000" dirty="0">
                <a:solidFill>
                  <a:schemeClr val="tx1">
                    <a:lumMod val="75000"/>
                    <a:lumOff val="25000"/>
                  </a:schemeClr>
                </a:solidFill>
                <a:latin typeface="+mn-lt"/>
              </a:rPr>
              <a:t> un </a:t>
            </a:r>
            <a:r>
              <a:rPr lang="en-US" altLang="en-US" sz="2000" dirty="0" err="1">
                <a:solidFill>
                  <a:schemeClr val="tx1">
                    <a:lumMod val="75000"/>
                    <a:lumOff val="25000"/>
                  </a:schemeClr>
                </a:solidFill>
                <a:latin typeface="+mn-lt"/>
              </a:rPr>
              <a:t>enfoque</a:t>
            </a: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más</a:t>
            </a: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integrado</a:t>
            </a:r>
            <a:r>
              <a:rPr lang="en-US" altLang="en-US" sz="2000" dirty="0">
                <a:solidFill>
                  <a:schemeClr val="tx1">
                    <a:lumMod val="75000"/>
                    <a:lumOff val="25000"/>
                  </a:schemeClr>
                </a:solidFill>
                <a:latin typeface="+mn-lt"/>
              </a:rPr>
              <a:t> de la </a:t>
            </a:r>
            <a:r>
              <a:rPr lang="en-US" altLang="en-US" sz="2000" dirty="0" err="1">
                <a:solidFill>
                  <a:schemeClr val="tx1">
                    <a:lumMod val="75000"/>
                    <a:lumOff val="25000"/>
                  </a:schemeClr>
                </a:solidFill>
                <a:latin typeface="+mn-lt"/>
              </a:rPr>
              <a:t>gestión</a:t>
            </a:r>
            <a:r>
              <a:rPr lang="en-US" altLang="en-US" sz="2000" dirty="0">
                <a:solidFill>
                  <a:schemeClr val="tx1">
                    <a:lumMod val="75000"/>
                    <a:lumOff val="25000"/>
                  </a:schemeClr>
                </a:solidFill>
                <a:latin typeface="+mn-lt"/>
              </a:rPr>
              <a:t> del </a:t>
            </a:r>
            <a:r>
              <a:rPr lang="en-US" altLang="en-US" sz="2000" dirty="0" err="1">
                <a:solidFill>
                  <a:schemeClr val="tx1">
                    <a:lumMod val="75000"/>
                    <a:lumOff val="25000"/>
                  </a:schemeClr>
                </a:solidFill>
                <a:latin typeface="+mn-lt"/>
              </a:rPr>
              <a:t>agua</a:t>
            </a:r>
            <a:r>
              <a:rPr lang="en-US" altLang="en-US" sz="2000" dirty="0">
                <a:solidFill>
                  <a:schemeClr val="tx1">
                    <a:lumMod val="75000"/>
                    <a:lumOff val="25000"/>
                  </a:schemeClr>
                </a:solidFill>
                <a:latin typeface="+mn-lt"/>
              </a:rPr>
              <a:t>. </a:t>
            </a:r>
          </a:p>
          <a:p>
            <a:pPr>
              <a:lnSpc>
                <a:spcPct val="90000"/>
              </a:lnSpc>
              <a:spcBef>
                <a:spcPts val="1000"/>
              </a:spcBef>
              <a:buClr>
                <a:schemeClr val="accent1"/>
              </a:buClr>
              <a:buSzPct val="80000"/>
              <a:buFont typeface="Wingdings 3" charset="2"/>
              <a:buChar char=""/>
            </a:pPr>
            <a:endParaRPr lang="en-US" altLang="en-US" sz="2000" dirty="0">
              <a:solidFill>
                <a:schemeClr val="tx1">
                  <a:lumMod val="75000"/>
                  <a:lumOff val="25000"/>
                </a:schemeClr>
              </a:solidFill>
              <a:latin typeface="+mn-lt"/>
            </a:endParaRPr>
          </a:p>
          <a:p>
            <a:pPr>
              <a:lnSpc>
                <a:spcPct val="90000"/>
              </a:lnSpc>
              <a:spcBef>
                <a:spcPts val="1000"/>
              </a:spcBef>
              <a:buClr>
                <a:schemeClr val="accent1"/>
              </a:buClr>
              <a:buSzPct val="80000"/>
              <a:buFont typeface="Wingdings 3" charset="2"/>
              <a:buChar char=""/>
            </a:pPr>
            <a:r>
              <a:rPr lang="en-US" altLang="en-US" sz="2000" dirty="0" err="1">
                <a:solidFill>
                  <a:schemeClr val="tx1">
                    <a:lumMod val="75000"/>
                    <a:lumOff val="25000"/>
                  </a:schemeClr>
                </a:solidFill>
                <a:latin typeface="+mn-lt"/>
              </a:rPr>
              <a:t>Estas</a:t>
            </a: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áreas</a:t>
            </a:r>
            <a:r>
              <a:rPr lang="en-US" altLang="en-US" sz="2000" dirty="0">
                <a:solidFill>
                  <a:schemeClr val="tx1">
                    <a:lumMod val="75000"/>
                    <a:lumOff val="25000"/>
                  </a:schemeClr>
                </a:solidFill>
                <a:latin typeface="+mn-lt"/>
              </a:rPr>
              <a:t> clave de </a:t>
            </a:r>
            <a:r>
              <a:rPr lang="en-US" altLang="en-US" sz="2000" dirty="0" err="1">
                <a:solidFill>
                  <a:schemeClr val="tx1">
                    <a:lumMod val="75000"/>
                    <a:lumOff val="25000"/>
                  </a:schemeClr>
                </a:solidFill>
                <a:latin typeface="+mn-lt"/>
              </a:rPr>
              <a:t>cambio</a:t>
            </a: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están</a:t>
            </a: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definidas</a:t>
            </a:r>
            <a:r>
              <a:rPr lang="en-US" altLang="en-US" sz="2000" dirty="0">
                <a:solidFill>
                  <a:schemeClr val="tx1">
                    <a:lumMod val="75000"/>
                    <a:lumOff val="25000"/>
                  </a:schemeClr>
                </a:solidFill>
                <a:latin typeface="+mn-lt"/>
              </a:rPr>
              <a:t> dentro de un </a:t>
            </a:r>
            <a:r>
              <a:rPr lang="en-US" altLang="en-US" sz="2000" dirty="0" err="1">
                <a:solidFill>
                  <a:schemeClr val="tx1">
                    <a:lumMod val="75000"/>
                    <a:lumOff val="25000"/>
                  </a:schemeClr>
                </a:solidFill>
                <a:latin typeface="+mn-lt"/>
              </a:rPr>
              <a:t>marco</a:t>
            </a:r>
            <a:r>
              <a:rPr lang="en-US" altLang="en-US" sz="2000" dirty="0">
                <a:solidFill>
                  <a:schemeClr val="tx1">
                    <a:lumMod val="75000"/>
                    <a:lumOff val="25000"/>
                  </a:schemeClr>
                </a:solidFill>
                <a:latin typeface="+mn-lt"/>
              </a:rPr>
              <a:t> que se </a:t>
            </a:r>
            <a:r>
              <a:rPr lang="en-US" altLang="en-US" sz="2000" dirty="0" err="1">
                <a:solidFill>
                  <a:schemeClr val="tx1">
                    <a:lumMod val="75000"/>
                    <a:lumOff val="25000"/>
                  </a:schemeClr>
                </a:solidFill>
                <a:latin typeface="+mn-lt"/>
              </a:rPr>
              <a:t>caracteriza</a:t>
            </a:r>
            <a:r>
              <a:rPr lang="en-US" altLang="en-US" sz="2000" dirty="0">
                <a:solidFill>
                  <a:schemeClr val="tx1">
                    <a:lumMod val="75000"/>
                    <a:lumOff val="25000"/>
                  </a:schemeClr>
                </a:solidFill>
                <a:latin typeface="+mn-lt"/>
              </a:rPr>
              <a:t> por </a:t>
            </a:r>
            <a:r>
              <a:rPr lang="en-US" altLang="en-US" sz="2000" dirty="0" err="1">
                <a:solidFill>
                  <a:schemeClr val="tx1">
                    <a:lumMod val="75000"/>
                    <a:lumOff val="25000"/>
                  </a:schemeClr>
                </a:solidFill>
                <a:latin typeface="+mn-lt"/>
              </a:rPr>
              <a:t>tres</a:t>
            </a: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factores</a:t>
            </a:r>
            <a:r>
              <a:rPr lang="en-US" altLang="en-US" sz="2000" dirty="0">
                <a:solidFill>
                  <a:schemeClr val="tx1">
                    <a:lumMod val="75000"/>
                    <a:lumOff val="25000"/>
                  </a:schemeClr>
                </a:solidFill>
                <a:latin typeface="+mn-lt"/>
              </a:rPr>
              <a:t>: </a:t>
            </a:r>
          </a:p>
          <a:p>
            <a:pPr lvl="1">
              <a:lnSpc>
                <a:spcPct val="90000"/>
              </a:lnSpc>
              <a:spcBef>
                <a:spcPts val="1000"/>
              </a:spcBef>
              <a:buClr>
                <a:schemeClr val="accent1"/>
              </a:buClr>
              <a:buSzPct val="80000"/>
              <a:buFont typeface="Wingdings 3" charset="2"/>
              <a:buChar char=""/>
            </a:pPr>
            <a:r>
              <a:rPr lang="en-US" altLang="en-US" sz="2000" dirty="0" err="1">
                <a:solidFill>
                  <a:schemeClr val="tx1">
                    <a:lumMod val="75000"/>
                    <a:lumOff val="25000"/>
                  </a:schemeClr>
                </a:solidFill>
                <a:latin typeface="+mn-lt"/>
              </a:rPr>
              <a:t>ambiente</a:t>
            </a:r>
            <a:r>
              <a:rPr lang="en-US" altLang="en-US" sz="2000" dirty="0">
                <a:solidFill>
                  <a:schemeClr val="tx1">
                    <a:lumMod val="75000"/>
                    <a:lumOff val="25000"/>
                  </a:schemeClr>
                </a:solidFill>
                <a:latin typeface="+mn-lt"/>
              </a:rPr>
              <a:t> favorable, </a:t>
            </a:r>
          </a:p>
          <a:p>
            <a:pPr lvl="1">
              <a:lnSpc>
                <a:spcPct val="90000"/>
              </a:lnSpc>
              <a:spcBef>
                <a:spcPts val="1000"/>
              </a:spcBef>
              <a:buClr>
                <a:schemeClr val="accent1"/>
              </a:buClr>
              <a:buSzPct val="80000"/>
              <a:buFont typeface="Wingdings 3" charset="2"/>
              <a:buChar char=""/>
            </a:pPr>
            <a:r>
              <a:rPr lang="en-US" altLang="en-US" sz="2000" dirty="0" err="1">
                <a:solidFill>
                  <a:schemeClr val="tx1">
                    <a:lumMod val="75000"/>
                    <a:lumOff val="25000"/>
                  </a:schemeClr>
                </a:solidFill>
                <a:latin typeface="+mn-lt"/>
              </a:rPr>
              <a:t>estructura</a:t>
            </a: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institucional</a:t>
            </a:r>
            <a:r>
              <a:rPr lang="en-US" altLang="en-US" sz="2000" dirty="0">
                <a:solidFill>
                  <a:schemeClr val="tx1">
                    <a:lumMod val="75000"/>
                    <a:lumOff val="25000"/>
                  </a:schemeClr>
                </a:solidFill>
                <a:latin typeface="+mn-lt"/>
              </a:rPr>
              <a:t> e</a:t>
            </a:r>
          </a:p>
          <a:p>
            <a:pPr lvl="1">
              <a:lnSpc>
                <a:spcPct val="90000"/>
              </a:lnSpc>
              <a:spcBef>
                <a:spcPts val="1000"/>
              </a:spcBef>
              <a:buClr>
                <a:schemeClr val="accent1"/>
              </a:buClr>
              <a:buSzPct val="80000"/>
              <a:buFont typeface="Wingdings 3" charset="2"/>
              <a:buChar char=""/>
            </a:pPr>
            <a:r>
              <a:rPr lang="en-US" altLang="en-US" sz="2000" dirty="0">
                <a:solidFill>
                  <a:schemeClr val="tx1">
                    <a:lumMod val="75000"/>
                    <a:lumOff val="25000"/>
                  </a:schemeClr>
                </a:solidFill>
                <a:latin typeface="+mn-lt"/>
              </a:rPr>
              <a:t> </a:t>
            </a:r>
            <a:r>
              <a:rPr lang="en-US" altLang="en-US" sz="2000" dirty="0" err="1">
                <a:solidFill>
                  <a:schemeClr val="tx1">
                    <a:lumMod val="75000"/>
                    <a:lumOff val="25000"/>
                  </a:schemeClr>
                </a:solidFill>
                <a:latin typeface="+mn-lt"/>
              </a:rPr>
              <a:t>instrumentos</a:t>
            </a:r>
            <a:r>
              <a:rPr lang="en-US" altLang="en-US" sz="2000" dirty="0">
                <a:solidFill>
                  <a:schemeClr val="tx1">
                    <a:lumMod val="75000"/>
                    <a:lumOff val="25000"/>
                  </a:schemeClr>
                </a:solidFill>
                <a:latin typeface="+mn-lt"/>
              </a:rPr>
              <a:t> de </a:t>
            </a:r>
            <a:r>
              <a:rPr lang="en-US" altLang="en-US" sz="2000" dirty="0" err="1">
                <a:solidFill>
                  <a:schemeClr val="tx1">
                    <a:lumMod val="75000"/>
                    <a:lumOff val="25000"/>
                  </a:schemeClr>
                </a:solidFill>
                <a:latin typeface="+mn-lt"/>
              </a:rPr>
              <a:t>gestión</a:t>
            </a:r>
            <a:r>
              <a:rPr lang="en-US" altLang="en-US" sz="2000" dirty="0">
                <a:solidFill>
                  <a:schemeClr val="tx1">
                    <a:lumMod val="75000"/>
                    <a:lumOff val="25000"/>
                  </a:schemeClr>
                </a:solidFill>
                <a:latin typeface="+mn-lt"/>
              </a:rPr>
              <a:t>.</a:t>
            </a:r>
          </a:p>
        </p:txBody>
      </p:sp>
      <p:sp>
        <p:nvSpPr>
          <p:cNvPr id="90" name="Isosceles Triangle 89">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060237" y="0"/>
            <a:ext cx="671773" cy="4361965"/>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07C57-3CA6-4423-989C-0380D9990343}"/>
              </a:ext>
            </a:extLst>
          </p:cNvPr>
          <p:cNvSpPr>
            <a:spLocks noGrp="1"/>
          </p:cNvSpPr>
          <p:nvPr>
            <p:ph type="title"/>
          </p:nvPr>
        </p:nvSpPr>
        <p:spPr/>
        <p:txBody>
          <a:bodyPr/>
          <a:lstStyle/>
          <a:p>
            <a:r>
              <a:rPr lang="en-US" dirty="0" err="1"/>
              <a:t>Pirámide</a:t>
            </a:r>
            <a:r>
              <a:rPr lang="en-US" dirty="0"/>
              <a:t> de población </a:t>
            </a:r>
            <a:r>
              <a:rPr lang="en-US" dirty="0" err="1"/>
              <a:t>progresiva</a:t>
            </a:r>
            <a:endParaRPr lang="en-US" dirty="0"/>
          </a:p>
        </p:txBody>
      </p:sp>
      <p:sp>
        <p:nvSpPr>
          <p:cNvPr id="3" name="Content Placeholder 2">
            <a:extLst>
              <a:ext uri="{FF2B5EF4-FFF2-40B4-BE49-F238E27FC236}">
                <a16:creationId xmlns:a16="http://schemas.microsoft.com/office/drawing/2014/main" id="{FB216F54-FA19-436C-97DA-B2B498A243DC}"/>
              </a:ext>
            </a:extLst>
          </p:cNvPr>
          <p:cNvSpPr>
            <a:spLocks noGrp="1"/>
          </p:cNvSpPr>
          <p:nvPr>
            <p:ph idx="1"/>
          </p:nvPr>
        </p:nvSpPr>
        <p:spPr/>
        <p:txBody>
          <a:bodyPr/>
          <a:lstStyle/>
          <a:p>
            <a:r>
              <a:rPr lang="es-ES" dirty="0"/>
              <a:t>Pirámide de población progresiva. Provincia de Formosa, 2010.</a:t>
            </a:r>
          </a:p>
          <a:p>
            <a:endParaRPr lang="en-US" dirty="0"/>
          </a:p>
        </p:txBody>
      </p:sp>
      <p:pic>
        <p:nvPicPr>
          <p:cNvPr id="4" name="Picture 3">
            <a:extLst>
              <a:ext uri="{FF2B5EF4-FFF2-40B4-BE49-F238E27FC236}">
                <a16:creationId xmlns:a16="http://schemas.microsoft.com/office/drawing/2014/main" id="{2785AF69-7828-4D9C-9089-6805309DD704}"/>
              </a:ext>
            </a:extLst>
          </p:cNvPr>
          <p:cNvPicPr>
            <a:picLocks noChangeAspect="1"/>
          </p:cNvPicPr>
          <p:nvPr/>
        </p:nvPicPr>
        <p:blipFill>
          <a:blip r:embed="rId2"/>
          <a:stretch>
            <a:fillRect/>
          </a:stretch>
        </p:blipFill>
        <p:spPr>
          <a:xfrm>
            <a:off x="1957586" y="2634457"/>
            <a:ext cx="5805090" cy="3565050"/>
          </a:xfrm>
          <a:prstGeom prst="rect">
            <a:avLst/>
          </a:prstGeom>
        </p:spPr>
      </p:pic>
    </p:spTree>
    <p:extLst>
      <p:ext uri="{BB962C8B-B14F-4D97-AF65-F5344CB8AC3E}">
        <p14:creationId xmlns:p14="http://schemas.microsoft.com/office/powerpoint/2010/main" val="767755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9D10-6B12-4036-90CD-381F9ACBB4E7}"/>
              </a:ext>
            </a:extLst>
          </p:cNvPr>
          <p:cNvSpPr>
            <a:spLocks noGrp="1"/>
          </p:cNvSpPr>
          <p:nvPr>
            <p:ph type="title"/>
          </p:nvPr>
        </p:nvSpPr>
        <p:spPr/>
        <p:txBody>
          <a:bodyPr>
            <a:normAutofit fontScale="90000"/>
          </a:bodyPr>
          <a:lstStyle/>
          <a:p>
            <a:r>
              <a:rPr lang="es-ES" dirty="0"/>
              <a:t>Esquema de pirámide de población estable</a:t>
            </a:r>
            <a:br>
              <a:rPr lang="es-ES" dirty="0"/>
            </a:br>
            <a:endParaRPr lang="en-US" dirty="0"/>
          </a:p>
        </p:txBody>
      </p:sp>
      <p:sp>
        <p:nvSpPr>
          <p:cNvPr id="3" name="Content Placeholder 2">
            <a:extLst>
              <a:ext uri="{FF2B5EF4-FFF2-40B4-BE49-F238E27FC236}">
                <a16:creationId xmlns:a16="http://schemas.microsoft.com/office/drawing/2014/main" id="{3CE65D09-9CFF-44E8-8CF3-F092FE05D858}"/>
              </a:ext>
            </a:extLst>
          </p:cNvPr>
          <p:cNvSpPr>
            <a:spLocks noGrp="1"/>
          </p:cNvSpPr>
          <p:nvPr>
            <p:ph idx="1"/>
          </p:nvPr>
        </p:nvSpPr>
        <p:spPr/>
        <p:txBody>
          <a:bodyPr/>
          <a:lstStyle/>
          <a:p>
            <a:r>
              <a:rPr lang="es-ES" dirty="0"/>
              <a:t>Pirámide de población estable. Provincia de Córdoba, 2010.</a:t>
            </a:r>
            <a:br>
              <a:rPr lang="es-ES" dirty="0"/>
            </a:br>
            <a:endParaRPr lang="en-US" dirty="0"/>
          </a:p>
        </p:txBody>
      </p:sp>
      <p:pic>
        <p:nvPicPr>
          <p:cNvPr id="4" name="Picture 3">
            <a:extLst>
              <a:ext uri="{FF2B5EF4-FFF2-40B4-BE49-F238E27FC236}">
                <a16:creationId xmlns:a16="http://schemas.microsoft.com/office/drawing/2014/main" id="{FBE1D867-FE2D-4D9F-87AE-3E85676859A7}"/>
              </a:ext>
            </a:extLst>
          </p:cNvPr>
          <p:cNvPicPr>
            <a:picLocks noChangeAspect="1"/>
          </p:cNvPicPr>
          <p:nvPr/>
        </p:nvPicPr>
        <p:blipFill>
          <a:blip r:embed="rId2"/>
          <a:stretch>
            <a:fillRect/>
          </a:stretch>
        </p:blipFill>
        <p:spPr>
          <a:xfrm>
            <a:off x="3131939" y="2443146"/>
            <a:ext cx="6037684" cy="3957308"/>
          </a:xfrm>
          <a:prstGeom prst="rect">
            <a:avLst/>
          </a:prstGeom>
        </p:spPr>
      </p:pic>
    </p:spTree>
    <p:extLst>
      <p:ext uri="{BB962C8B-B14F-4D97-AF65-F5344CB8AC3E}">
        <p14:creationId xmlns:p14="http://schemas.microsoft.com/office/powerpoint/2010/main" val="462410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9D10-6B12-4036-90CD-381F9ACBB4E7}"/>
              </a:ext>
            </a:extLst>
          </p:cNvPr>
          <p:cNvSpPr>
            <a:spLocks noGrp="1"/>
          </p:cNvSpPr>
          <p:nvPr>
            <p:ph type="title"/>
          </p:nvPr>
        </p:nvSpPr>
        <p:spPr/>
        <p:txBody>
          <a:bodyPr>
            <a:normAutofit fontScale="90000"/>
          </a:bodyPr>
          <a:lstStyle/>
          <a:p>
            <a:r>
              <a:rPr lang="es-ES" dirty="0"/>
              <a:t>Esquema de pirámide de población regresiva</a:t>
            </a:r>
            <a:br>
              <a:rPr lang="es-ES" dirty="0"/>
            </a:br>
            <a:endParaRPr lang="en-US" dirty="0"/>
          </a:p>
        </p:txBody>
      </p:sp>
      <p:sp>
        <p:nvSpPr>
          <p:cNvPr id="3" name="Content Placeholder 2">
            <a:extLst>
              <a:ext uri="{FF2B5EF4-FFF2-40B4-BE49-F238E27FC236}">
                <a16:creationId xmlns:a16="http://schemas.microsoft.com/office/drawing/2014/main" id="{3CE65D09-9CFF-44E8-8CF3-F092FE05D858}"/>
              </a:ext>
            </a:extLst>
          </p:cNvPr>
          <p:cNvSpPr>
            <a:spLocks noGrp="1"/>
          </p:cNvSpPr>
          <p:nvPr>
            <p:ph idx="1"/>
          </p:nvPr>
        </p:nvSpPr>
        <p:spPr/>
        <p:txBody>
          <a:bodyPr/>
          <a:lstStyle/>
          <a:p>
            <a:r>
              <a:rPr lang="es-ES" dirty="0"/>
              <a:t>Pirámide de población regresiva. Capital Federal, 2010.</a:t>
            </a:r>
            <a:br>
              <a:rPr lang="es-ES" dirty="0"/>
            </a:br>
            <a:endParaRPr lang="en-US" dirty="0"/>
          </a:p>
        </p:txBody>
      </p:sp>
      <p:pic>
        <p:nvPicPr>
          <p:cNvPr id="5" name="Picture 4">
            <a:extLst>
              <a:ext uri="{FF2B5EF4-FFF2-40B4-BE49-F238E27FC236}">
                <a16:creationId xmlns:a16="http://schemas.microsoft.com/office/drawing/2014/main" id="{2DEE97D3-232A-4C38-B438-FF6DC07AA8B7}"/>
              </a:ext>
            </a:extLst>
          </p:cNvPr>
          <p:cNvPicPr>
            <a:picLocks noChangeAspect="1"/>
          </p:cNvPicPr>
          <p:nvPr/>
        </p:nvPicPr>
        <p:blipFill>
          <a:blip r:embed="rId2"/>
          <a:stretch>
            <a:fillRect/>
          </a:stretch>
        </p:blipFill>
        <p:spPr>
          <a:xfrm>
            <a:off x="2095698" y="2447999"/>
            <a:ext cx="5528865" cy="3808239"/>
          </a:xfrm>
          <a:prstGeom prst="rect">
            <a:avLst/>
          </a:prstGeom>
        </p:spPr>
      </p:pic>
    </p:spTree>
    <p:extLst>
      <p:ext uri="{BB962C8B-B14F-4D97-AF65-F5344CB8AC3E}">
        <p14:creationId xmlns:p14="http://schemas.microsoft.com/office/powerpoint/2010/main" val="2640655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7664F850-BA8B-47AE-B11A-225CAB8969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8000"/>
            <a:ext cx="9720259" cy="6488175"/>
            <a:chOff x="0" y="-8467"/>
            <a:chExt cx="12192000" cy="6866467"/>
          </a:xfrm>
        </p:grpSpPr>
        <p:cxnSp>
          <p:nvCxnSpPr>
            <p:cNvPr id="73" name="Straight Connector 72">
              <a:extLst>
                <a:ext uri="{FF2B5EF4-FFF2-40B4-BE49-F238E27FC236}">
                  <a16:creationId xmlns:a16="http://schemas.microsoft.com/office/drawing/2014/main" id="{634FC909-7343-4DEC-920F-098F56B476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24F22DB2-7E27-4CF7-8B17-254ECB9AE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C6E593B3-91A3-4687-8B8D-FE37A3714F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0C25B431-5C97-4B8D-B0A3-BFB8133C7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CA37B366-497E-4CB8-A678-A770CE2BD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CF707EDC-52B2-4D5C-8EC3-71C66EE8B3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BF8E2DE7-7466-4EDF-8D69-BCA91A88D3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229C2E15-76CD-409E-9D6B-10DAD8881E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89A24369-AC96-4A98-AD98-47A7217ECC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7D0DF9A3-4628-42F6-B0A4-44D97617E0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4" name="Rectangle 83">
            <a:extLst>
              <a:ext uri="{FF2B5EF4-FFF2-40B4-BE49-F238E27FC236}">
                <a16:creationId xmlns:a16="http://schemas.microsoft.com/office/drawing/2014/main" id="{7459C506-5F4B-4B75-9218-C7C3F87FA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20262" cy="6480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BC659EEB-C3AE-4544-8263-417009DCDF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000"/>
            <a:ext cx="9720262" cy="6488174"/>
            <a:chOff x="0" y="-8467"/>
            <a:chExt cx="12192000" cy="6866467"/>
          </a:xfrm>
        </p:grpSpPr>
        <p:cxnSp>
          <p:nvCxnSpPr>
            <p:cNvPr id="87" name="Straight Connector 86">
              <a:extLst>
                <a:ext uri="{FF2B5EF4-FFF2-40B4-BE49-F238E27FC236}">
                  <a16:creationId xmlns:a16="http://schemas.microsoft.com/office/drawing/2014/main" id="{D99DB6C6-36F9-4576-A558-95153EADBE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8" name="Rectangle 23">
              <a:extLst>
                <a:ext uri="{FF2B5EF4-FFF2-40B4-BE49-F238E27FC236}">
                  <a16:creationId xmlns:a16="http://schemas.microsoft.com/office/drawing/2014/main" id="{694E7916-EDE4-4B50-A4A1-6B28FDD4D9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5">
              <a:extLst>
                <a:ext uri="{FF2B5EF4-FFF2-40B4-BE49-F238E27FC236}">
                  <a16:creationId xmlns:a16="http://schemas.microsoft.com/office/drawing/2014/main" id="{6F6CB7BB-4370-4173-97F8-F636C0F14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Isosceles Triangle 89">
              <a:extLst>
                <a:ext uri="{FF2B5EF4-FFF2-40B4-BE49-F238E27FC236}">
                  <a16:creationId xmlns:a16="http://schemas.microsoft.com/office/drawing/2014/main" id="{B0F590BB-1F51-4138-A2D4-2E483C84FB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7">
              <a:extLst>
                <a:ext uri="{FF2B5EF4-FFF2-40B4-BE49-F238E27FC236}">
                  <a16:creationId xmlns:a16="http://schemas.microsoft.com/office/drawing/2014/main" id="{4A492863-9797-45A2-BAB3-514F10C5F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8">
              <a:extLst>
                <a:ext uri="{FF2B5EF4-FFF2-40B4-BE49-F238E27FC236}">
                  <a16:creationId xmlns:a16="http://schemas.microsoft.com/office/drawing/2014/main" id="{7C1E33F6-6D0F-4ECF-92F4-6F71D8BAF3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29">
              <a:extLst>
                <a:ext uri="{FF2B5EF4-FFF2-40B4-BE49-F238E27FC236}">
                  <a16:creationId xmlns:a16="http://schemas.microsoft.com/office/drawing/2014/main" id="{73EEEA64-7411-474B-BD0E-60C24B3F4E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4F82A6DD-92BB-4443-B5A5-05240DD558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Isosceles Triangle 94">
              <a:extLst>
                <a:ext uri="{FF2B5EF4-FFF2-40B4-BE49-F238E27FC236}">
                  <a16:creationId xmlns:a16="http://schemas.microsoft.com/office/drawing/2014/main" id="{79832BCB-1DCF-46AC-9FFA-170791668D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97" name="Rectangle 96">
            <a:extLst>
              <a:ext uri="{FF2B5EF4-FFF2-40B4-BE49-F238E27FC236}">
                <a16:creationId xmlns:a16="http://schemas.microsoft.com/office/drawing/2014/main" id="{4E74DA95-CD7A-4D5E-9D27-67A759CE7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305" y="453612"/>
            <a:ext cx="8959652" cy="5572950"/>
          </a:xfrm>
          <a:prstGeom prst="rect">
            <a:avLst/>
          </a:prstGeom>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4" name="Picture 2" descr="Poblaci%C3%B3n_por_grupos_de_edad_C%C3%B3rdoba_%28Argentina%29_-_200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96335" y="1566540"/>
            <a:ext cx="3707288" cy="33550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9" name="Straight Connector 98">
            <a:extLst>
              <a:ext uri="{FF2B5EF4-FFF2-40B4-BE49-F238E27FC236}">
                <a16:creationId xmlns:a16="http://schemas.microsoft.com/office/drawing/2014/main" id="{14AA3B5C-0C55-4FFF-9C45-8F9F7C074A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8415" y="1559729"/>
            <a:ext cx="0" cy="3242893"/>
          </a:xfrm>
          <a:prstGeom prst="line">
            <a:avLst/>
          </a:prstGeom>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970415" y="2066942"/>
            <a:ext cx="4046256" cy="265029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B1BDBB-8370-42EE-A3BC-D08C6DFF3E0D}"/>
              </a:ext>
            </a:extLst>
          </p:cNvPr>
          <p:cNvSpPr>
            <a:spLocks noGrp="1"/>
          </p:cNvSpPr>
          <p:nvPr>
            <p:ph type="title"/>
          </p:nvPr>
        </p:nvSpPr>
        <p:spPr>
          <a:xfrm>
            <a:off x="648017" y="576015"/>
            <a:ext cx="7380466" cy="1248034"/>
          </a:xfrm>
        </p:spPr>
        <p:txBody>
          <a:bodyPr>
            <a:normAutofit fontScale="90000"/>
          </a:bodyPr>
          <a:lstStyle/>
          <a:p>
            <a:r>
              <a:rPr lang="es-ES" dirty="0"/>
              <a:t>La interpretación de la información contenida en las pirámides de población</a:t>
            </a:r>
            <a:br>
              <a:rPr lang="es-ES" dirty="0"/>
            </a:br>
            <a:endParaRPr lang="en-US" dirty="0"/>
          </a:p>
        </p:txBody>
      </p:sp>
      <p:sp>
        <p:nvSpPr>
          <p:cNvPr id="5" name="Content Placeholder 4">
            <a:extLst>
              <a:ext uri="{FF2B5EF4-FFF2-40B4-BE49-F238E27FC236}">
                <a16:creationId xmlns:a16="http://schemas.microsoft.com/office/drawing/2014/main" id="{47EEDBDD-22EF-48A2-9CFC-DB1E332C4591}"/>
              </a:ext>
            </a:extLst>
          </p:cNvPr>
          <p:cNvSpPr>
            <a:spLocks noGrp="1"/>
          </p:cNvSpPr>
          <p:nvPr>
            <p:ph idx="1"/>
          </p:nvPr>
        </p:nvSpPr>
        <p:spPr>
          <a:xfrm>
            <a:off x="539652" y="1824050"/>
            <a:ext cx="7848872" cy="4296358"/>
          </a:xfrm>
        </p:spPr>
        <p:txBody>
          <a:bodyPr>
            <a:normAutofit lnSpcReduction="10000"/>
          </a:bodyPr>
          <a:lstStyle/>
          <a:p>
            <a:r>
              <a:rPr lang="es-ES" dirty="0"/>
              <a:t>Primero se puede comenzar por identificar el tipo de pirámide, es decir, si se trata de una pirámide estable, progresiva o regresiva. Esto permite conocer el comportamiento de la natalidad y la mortalidad, así como deducir la evolución de la población (ritmo de crecimiento, decrecimiento, etc.), comparando, por ejemplo, el ancho de la base y de la cima de la pirámide.</a:t>
            </a:r>
          </a:p>
          <a:p>
            <a:r>
              <a:rPr lang="es-ES" dirty="0"/>
              <a:t>El fenómeno de la mortalidad infantil se refleja en una pirámide de población. En ese caso, el primer escalan de la pirámide (0 a 4 años) se muestra más angosto que el siguiente.</a:t>
            </a:r>
          </a:p>
          <a:p>
            <a:r>
              <a:rPr lang="es-ES" dirty="0"/>
              <a:t>Algunos sucesos afectan particularmente a determinados grupos: guerras, trabajos estacionales (también conocidos como trabajos "golondrina") y grandes flujos migratorios suelen incidir más sobre la población activa (es decir, la incorporada o en edad de incorporarse al mercado de trabajo que, estadísticamente, corresponde al grupo comprendido entre los 15 y los 64 años). Un análisis de una pirámide de población permite visualizar el impacto de estos eventos sobre la estructura demográfica.</a:t>
            </a:r>
          </a:p>
          <a:p>
            <a:endParaRPr lang="en-US" dirty="0"/>
          </a:p>
        </p:txBody>
      </p:sp>
    </p:spTree>
    <p:extLst>
      <p:ext uri="{BB962C8B-B14F-4D97-AF65-F5344CB8AC3E}">
        <p14:creationId xmlns:p14="http://schemas.microsoft.com/office/powerpoint/2010/main" val="2215649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B1BDBB-8370-42EE-A3BC-D08C6DFF3E0D}"/>
              </a:ext>
            </a:extLst>
          </p:cNvPr>
          <p:cNvSpPr>
            <a:spLocks noGrp="1"/>
          </p:cNvSpPr>
          <p:nvPr>
            <p:ph type="title"/>
          </p:nvPr>
        </p:nvSpPr>
        <p:spPr>
          <a:xfrm>
            <a:off x="648017" y="576015"/>
            <a:ext cx="7380466" cy="1248034"/>
          </a:xfrm>
        </p:spPr>
        <p:txBody>
          <a:bodyPr>
            <a:normAutofit fontScale="90000"/>
          </a:bodyPr>
          <a:lstStyle/>
          <a:p>
            <a:r>
              <a:rPr lang="es-ES" dirty="0"/>
              <a:t>La interpretación de la información contenida en las pirámides de población</a:t>
            </a:r>
            <a:br>
              <a:rPr lang="es-ES" dirty="0"/>
            </a:br>
            <a:endParaRPr lang="en-US" dirty="0"/>
          </a:p>
        </p:txBody>
      </p:sp>
      <p:sp>
        <p:nvSpPr>
          <p:cNvPr id="5" name="Content Placeholder 4">
            <a:extLst>
              <a:ext uri="{FF2B5EF4-FFF2-40B4-BE49-F238E27FC236}">
                <a16:creationId xmlns:a16="http://schemas.microsoft.com/office/drawing/2014/main" id="{47EEDBDD-22EF-48A2-9CFC-DB1E332C4591}"/>
              </a:ext>
            </a:extLst>
          </p:cNvPr>
          <p:cNvSpPr>
            <a:spLocks noGrp="1"/>
          </p:cNvSpPr>
          <p:nvPr>
            <p:ph idx="1"/>
          </p:nvPr>
        </p:nvSpPr>
        <p:spPr>
          <a:xfrm>
            <a:off x="539652" y="1824050"/>
            <a:ext cx="7848872" cy="4296358"/>
          </a:xfrm>
        </p:spPr>
        <p:txBody>
          <a:bodyPr>
            <a:normAutofit/>
          </a:bodyPr>
          <a:lstStyle/>
          <a:p>
            <a:r>
              <a:rPr lang="es-ES" dirty="0"/>
              <a:t>La dinámica de los mercados laborales suele estar asociada a fenómenos de emigración o inmigración: por ejemplo, poblaciones que han experimentado grandes emigraciones tienen pirámides con huecos en los grupos de hombres adultos (que son quienes suelen predominar en los movimientos migratorios); por el contrario, aquellas jurisdicciones que han recibido un gran aporte inmigratorio pueden manifestar, en sus pirámides, salientes importantes en los grupos etarios masculinos en edad activa.</a:t>
            </a:r>
          </a:p>
          <a:p>
            <a:r>
              <a:rPr lang="es-ES" dirty="0"/>
              <a:t>Es importante acceder a información adicional que pueda complementar la interpretación o explicar algunos fenómenos que no pueden ser estudiados con solo analizar la pirámide: por ejemplo, un hueco en dos o tres escalones consecutivos podría corresponder a algún fenómeno masivo pero, sin recurrir a otras fuentes, es difícil asegurar si se debe a una guerra, epidemia o migración.</a:t>
            </a:r>
            <a:endParaRPr lang="en-US" dirty="0"/>
          </a:p>
        </p:txBody>
      </p:sp>
    </p:spTree>
    <p:extLst>
      <p:ext uri="{BB962C8B-B14F-4D97-AF65-F5344CB8AC3E}">
        <p14:creationId xmlns:p14="http://schemas.microsoft.com/office/powerpoint/2010/main" val="879260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90A61547-2555-4DE2-A37F-A53E549174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8000"/>
            <a:ext cx="9720259" cy="6488175"/>
            <a:chOff x="0" y="-8467"/>
            <a:chExt cx="12192000" cy="6866467"/>
          </a:xfrm>
        </p:grpSpPr>
        <p:cxnSp>
          <p:nvCxnSpPr>
            <p:cNvPr id="74" name="Straight Connector 73">
              <a:extLst>
                <a:ext uri="{FF2B5EF4-FFF2-40B4-BE49-F238E27FC236}">
                  <a16:creationId xmlns:a16="http://schemas.microsoft.com/office/drawing/2014/main" id="{5C2447E0-8F0D-479C-94E4-82BC8EB68C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F943397-DCDD-44CB-BBA9-9510B7698D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6" name="Rectangle 23">
              <a:extLst>
                <a:ext uri="{FF2B5EF4-FFF2-40B4-BE49-F238E27FC236}">
                  <a16:creationId xmlns:a16="http://schemas.microsoft.com/office/drawing/2014/main" id="{E2630ADC-31DB-4C48-AC4A-DAAE5A7B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a:extLst>
                <a:ext uri="{FF2B5EF4-FFF2-40B4-BE49-F238E27FC236}">
                  <a16:creationId xmlns:a16="http://schemas.microsoft.com/office/drawing/2014/main" id="{2CA5C44E-F54E-47E0-8989-4D8686B33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Isosceles Triangle 77">
              <a:extLst>
                <a:ext uri="{FF2B5EF4-FFF2-40B4-BE49-F238E27FC236}">
                  <a16:creationId xmlns:a16="http://schemas.microsoft.com/office/drawing/2014/main" id="{FF54E15E-830B-4375-A239-4C51954DEA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7">
              <a:extLst>
                <a:ext uri="{FF2B5EF4-FFF2-40B4-BE49-F238E27FC236}">
                  <a16:creationId xmlns:a16="http://schemas.microsoft.com/office/drawing/2014/main" id="{CB37E322-FF7E-4872-BD6B-50A48CBEA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8">
              <a:extLst>
                <a:ext uri="{FF2B5EF4-FFF2-40B4-BE49-F238E27FC236}">
                  <a16:creationId xmlns:a16="http://schemas.microsoft.com/office/drawing/2014/main" id="{710D0C1E-D2F8-45B2-AE14-1AC8E976F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9">
              <a:extLst>
                <a:ext uri="{FF2B5EF4-FFF2-40B4-BE49-F238E27FC236}">
                  <a16:creationId xmlns:a16="http://schemas.microsoft.com/office/drawing/2014/main" id="{3216331B-17D0-4167-ABD2-B2198058C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A53A7A96-3806-4BB3-91DE-6EED48AC78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F8C2B86C-EE71-466E-8991-503F9C9C1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9460" name="Text Box 4"/>
          <p:cNvSpPr txBox="1">
            <a:spLocks noChangeArrowheads="1"/>
          </p:cNvSpPr>
          <p:nvPr/>
        </p:nvSpPr>
        <p:spPr bwMode="auto">
          <a:xfrm>
            <a:off x="5306648" y="1007839"/>
            <a:ext cx="2534981" cy="303865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p>
            <a:pPr algn="r">
              <a:lnSpc>
                <a:spcPct val="90000"/>
              </a:lnSpc>
              <a:spcBef>
                <a:spcPct val="0"/>
              </a:spcBef>
              <a:spcAft>
                <a:spcPts val="600"/>
              </a:spcAft>
              <a:buClr>
                <a:srgbClr val="000000"/>
              </a:buClr>
              <a:buSzPct val="100000"/>
            </a:pPr>
            <a:r>
              <a:rPr lang="en-US" altLang="en-US" sz="4200" dirty="0">
                <a:solidFill>
                  <a:schemeClr val="accent1"/>
                </a:solidFill>
                <a:latin typeface="+mj-lt"/>
                <a:ea typeface="+mj-ea"/>
                <a:cs typeface="+mj-cs"/>
              </a:rPr>
              <a:t>Población de la Ciudad de Córdoba</a:t>
            </a:r>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7869" y="575791"/>
            <a:ext cx="4723961" cy="23762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08452" y="3096072"/>
            <a:ext cx="4562001" cy="23762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8000"/>
            <a:ext cx="9720259" cy="6488175"/>
            <a:chOff x="0" y="-8467"/>
            <a:chExt cx="12192000" cy="6866467"/>
          </a:xfrm>
        </p:grpSpPr>
        <p:cxnSp>
          <p:nvCxnSpPr>
            <p:cNvPr id="72" name="Straight Connector 71">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6" name="Text Box 4"/>
          <p:cNvSpPr txBox="1">
            <a:spLocks noChangeArrowheads="1"/>
          </p:cNvSpPr>
          <p:nvPr/>
        </p:nvSpPr>
        <p:spPr bwMode="auto">
          <a:xfrm>
            <a:off x="786079" y="4302836"/>
            <a:ext cx="6607763" cy="103591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p>
            <a:pPr algn="ctr">
              <a:lnSpc>
                <a:spcPct val="90000"/>
              </a:lnSpc>
              <a:spcBef>
                <a:spcPct val="0"/>
              </a:spcBef>
              <a:spcAft>
                <a:spcPts val="600"/>
              </a:spcAft>
              <a:buClr>
                <a:srgbClr val="000000"/>
              </a:buClr>
              <a:buSzPct val="100000"/>
            </a:pPr>
            <a:r>
              <a:rPr lang="en-US" altLang="en-US" sz="3300" kern="1200">
                <a:solidFill>
                  <a:schemeClr val="accent1"/>
                </a:solidFill>
                <a:latin typeface="+mj-lt"/>
                <a:ea typeface="+mj-ea"/>
                <a:cs typeface="+mj-cs"/>
              </a:rPr>
              <a:t>Población de la Ciudad de Córdoba – Esperanza de vida</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77713" y="882753"/>
            <a:ext cx="6024493" cy="311767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77650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0">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20262" cy="6480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42AA250-6149-4C55-8FC3-69FDC39D4405}"/>
              </a:ext>
            </a:extLst>
          </p:cNvPr>
          <p:cNvSpPr>
            <a:spLocks noGrp="1"/>
          </p:cNvSpPr>
          <p:nvPr>
            <p:ph type="title"/>
          </p:nvPr>
        </p:nvSpPr>
        <p:spPr>
          <a:xfrm>
            <a:off x="1063155" y="576015"/>
            <a:ext cx="6853828" cy="1248034"/>
          </a:xfrm>
        </p:spPr>
        <p:txBody>
          <a:bodyPr>
            <a:normAutofit/>
          </a:bodyPr>
          <a:lstStyle/>
          <a:p>
            <a:r>
              <a:rPr lang="es-ES" dirty="0"/>
              <a:t>Parámetros que caracterizan a una población</a:t>
            </a:r>
            <a:endParaRPr lang="en-US" dirty="0"/>
          </a:p>
        </p:txBody>
      </p:sp>
      <p:sp>
        <p:nvSpPr>
          <p:cNvPr id="23" name="Isosceles Triangle 22">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71772" cy="5353990"/>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Content Placeholder 4">
            <a:extLst>
              <a:ext uri="{FF2B5EF4-FFF2-40B4-BE49-F238E27FC236}">
                <a16:creationId xmlns:a16="http://schemas.microsoft.com/office/drawing/2014/main" id="{3AE3B002-E089-4646-8A8F-0A1C9AA4099B}"/>
              </a:ext>
            </a:extLst>
          </p:cNvPr>
          <p:cNvSpPr>
            <a:spLocks noGrp="1"/>
          </p:cNvSpPr>
          <p:nvPr>
            <p:ph idx="1"/>
          </p:nvPr>
        </p:nvSpPr>
        <p:spPr>
          <a:xfrm>
            <a:off x="1063155" y="2041556"/>
            <a:ext cx="7685408" cy="4078851"/>
          </a:xfrm>
        </p:spPr>
        <p:txBody>
          <a:bodyPr>
            <a:noAutofit/>
          </a:bodyPr>
          <a:lstStyle/>
          <a:p>
            <a:pPr>
              <a:lnSpc>
                <a:spcPct val="90000"/>
              </a:lnSpc>
            </a:pPr>
            <a:r>
              <a:rPr lang="es-ES" sz="1800" b="1" dirty="0"/>
              <a:t>Envejecimiento de la población</a:t>
            </a:r>
            <a:r>
              <a:rPr lang="es-ES" sz="1800" dirty="0"/>
              <a:t>: es el fenómeno de retraimiento de la tasa de natalidad acompañado por la disminución de la tasa de mortalidad, lo cual genera una participación mayor de los grupos etarios correspondientes a la población adulta sobre el total de la población.</a:t>
            </a:r>
          </a:p>
          <a:p>
            <a:pPr>
              <a:lnSpc>
                <a:spcPct val="90000"/>
              </a:lnSpc>
            </a:pPr>
            <a:r>
              <a:rPr lang="es-ES" sz="1800" b="1" dirty="0"/>
              <a:t>Mortalidad</a:t>
            </a:r>
            <a:r>
              <a:rPr lang="es-ES" sz="1800" dirty="0"/>
              <a:t>: se expresa a través de una tasa (tasa de mortalidad) que indica el número de defunciones por mil habitantes en un año determinado.</a:t>
            </a:r>
          </a:p>
          <a:p>
            <a:pPr>
              <a:lnSpc>
                <a:spcPct val="90000"/>
              </a:lnSpc>
            </a:pPr>
            <a:r>
              <a:rPr lang="es-ES" sz="1800" b="1" dirty="0"/>
              <a:t>Mortalidad infantil</a:t>
            </a:r>
            <a:r>
              <a:rPr lang="es-ES" sz="1800" dirty="0"/>
              <a:t>: se expresa a través de una tasa (tasa de mortalidad infantil) que indica el número de defunciones ocurridas entre los niños de un año de edad por mil nacidos vivos en un determinado año.</a:t>
            </a:r>
          </a:p>
          <a:p>
            <a:pPr>
              <a:lnSpc>
                <a:spcPct val="90000"/>
              </a:lnSpc>
            </a:pPr>
            <a:r>
              <a:rPr lang="es-ES" sz="1800" b="1" dirty="0"/>
              <a:t>Natalidad</a:t>
            </a:r>
            <a:r>
              <a:rPr lang="es-ES" sz="1800" dirty="0"/>
              <a:t>: se expresa a través de una tasa (tasa de natalidad) que indica el número de nacidos vivos por mil habitantes en un determinado año.</a:t>
            </a:r>
            <a:endParaRPr lang="en-US" sz="1800" dirty="0"/>
          </a:p>
        </p:txBody>
      </p:sp>
      <p:sp>
        <p:nvSpPr>
          <p:cNvPr id="25" name="Isosceles Triangle 24">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62503" y="3792102"/>
            <a:ext cx="357759" cy="2688073"/>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846392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3" name="Rectangle 82">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20262" cy="6480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D84F27-0564-424B-A89B-6EB318F1FC11}"/>
              </a:ext>
            </a:extLst>
          </p:cNvPr>
          <p:cNvSpPr>
            <a:spLocks noGrp="1"/>
          </p:cNvSpPr>
          <p:nvPr>
            <p:ph type="title"/>
          </p:nvPr>
        </p:nvSpPr>
        <p:spPr>
          <a:xfrm>
            <a:off x="520200" y="1306321"/>
            <a:ext cx="2828365" cy="3867532"/>
          </a:xfrm>
        </p:spPr>
        <p:txBody>
          <a:bodyPr vert="horz" lIns="91440" tIns="45720" rIns="91440" bIns="45720" rtlCol="0" anchor="ctr">
            <a:normAutofit/>
          </a:bodyPr>
          <a:lstStyle/>
          <a:p>
            <a:pPr defTabSz="457200"/>
            <a:r>
              <a:rPr lang="en-US" sz="3800"/>
              <a:t>Evaluación: </a:t>
            </a:r>
            <a:br>
              <a:rPr lang="en-US" sz="3800"/>
            </a:br>
            <a:endParaRPr lang="en-US" sz="3800"/>
          </a:p>
        </p:txBody>
      </p:sp>
      <p:grpSp>
        <p:nvGrpSpPr>
          <p:cNvPr id="85" name="Group 84">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9776" y="-8000"/>
            <a:ext cx="3800351" cy="6488175"/>
            <a:chOff x="7425267" y="-8467"/>
            <a:chExt cx="4766733" cy="6866467"/>
          </a:xfrm>
        </p:grpSpPr>
        <p:cxnSp>
          <p:nvCxnSpPr>
            <p:cNvPr id="86" name="Straight Connector 85">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88"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Isosceles Triangle 89">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6" name="Rectangle 95">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5829" y="0"/>
            <a:ext cx="4954433" cy="6480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9" name="Content Placeholder 2">
            <a:extLst>
              <a:ext uri="{FF2B5EF4-FFF2-40B4-BE49-F238E27FC236}">
                <a16:creationId xmlns:a16="http://schemas.microsoft.com/office/drawing/2014/main" id="{61BF7160-9568-4015-B5A4-0D3676A6B1F6}"/>
              </a:ext>
            </a:extLst>
          </p:cNvPr>
          <p:cNvGraphicFramePr>
            <a:graphicFrameLocks noGrp="1"/>
          </p:cNvGraphicFramePr>
          <p:nvPr>
            <p:ph idx="1"/>
            <p:extLst>
              <p:ext uri="{D42A27DB-BD31-4B8C-83A1-F6EECF244321}">
                <p14:modId xmlns:p14="http://schemas.microsoft.com/office/powerpoint/2010/main" val="2112239297"/>
              </p:ext>
            </p:extLst>
          </p:nvPr>
        </p:nvGraphicFramePr>
        <p:xfrm>
          <a:off x="3919798" y="892524"/>
          <a:ext cx="5284918" cy="4705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95635" y="359767"/>
            <a:ext cx="8064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520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9pPr>
          </a:lstStyle>
          <a:p>
            <a:pPr algn="ctr" eaLnBrk="1">
              <a:lnSpc>
                <a:spcPct val="95000"/>
              </a:lnSpc>
              <a:buClr>
                <a:srgbClr val="000000"/>
              </a:buClr>
              <a:buSzPct val="100000"/>
              <a:buFont typeface="Times New Roman" pitchFamily="18" charset="0"/>
              <a:buNone/>
            </a:pPr>
            <a:r>
              <a:rPr lang="es-AR" altLang="en-US" sz="2600" b="1" dirty="0">
                <a:solidFill>
                  <a:srgbClr val="003300"/>
                </a:solidFill>
                <a:latin typeface="Arial" charset="0"/>
                <a:ea typeface="MS Gothic" pitchFamily="49" charset="-128"/>
              </a:rPr>
              <a:t>Áreas clave de cambio en la Gestión Integrada de los Recursos Hídricos</a:t>
            </a:r>
            <a:endParaRPr lang="en-US" altLang="en-US" sz="4000" b="1" dirty="0">
              <a:solidFill>
                <a:srgbClr val="003300"/>
              </a:solidFill>
              <a:latin typeface="Arial" charset="0"/>
              <a:ea typeface="MS Gothic" pitchFamily="49" charset="-128"/>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577975"/>
            <a:ext cx="7578725" cy="38719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20262" cy="6480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D84F27-0564-424B-A89B-6EB318F1FC11}"/>
              </a:ext>
            </a:extLst>
          </p:cNvPr>
          <p:cNvSpPr>
            <a:spLocks noGrp="1"/>
          </p:cNvSpPr>
          <p:nvPr>
            <p:ph type="title"/>
          </p:nvPr>
        </p:nvSpPr>
        <p:spPr>
          <a:xfrm>
            <a:off x="832305" y="1114188"/>
            <a:ext cx="2631492" cy="4217962"/>
          </a:xfrm>
        </p:spPr>
        <p:txBody>
          <a:bodyPr vert="horz" lIns="91440" tIns="45720" rIns="91440" bIns="45720" rtlCol="0" anchor="ctr">
            <a:normAutofit/>
          </a:bodyPr>
          <a:lstStyle/>
          <a:p>
            <a:pPr defTabSz="457200"/>
            <a:r>
              <a:rPr lang="en-US" sz="3600" dirty="0" err="1"/>
              <a:t>Evaluación</a:t>
            </a:r>
            <a:r>
              <a:rPr lang="en-US" sz="3600" dirty="0"/>
              <a:t>: </a:t>
            </a:r>
            <a:br>
              <a:rPr lang="en-US" sz="3600" dirty="0"/>
            </a:br>
            <a:endParaRPr lang="en-US" sz="3600" dirty="0"/>
          </a:p>
        </p:txBody>
      </p:sp>
      <p:sp>
        <p:nvSpPr>
          <p:cNvPr id="73" name="Isosceles Triangle 72">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92102"/>
            <a:ext cx="357759" cy="2688073"/>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75" name="Straight Connector 74">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12602" y="1363118"/>
            <a:ext cx="0" cy="3720101"/>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D6E64CF-8F60-44F4-9BAE-BE899FAB230B}"/>
              </a:ext>
            </a:extLst>
          </p:cNvPr>
          <p:cNvSpPr>
            <a:spLocks noGrp="1"/>
          </p:cNvSpPr>
          <p:nvPr>
            <p:ph idx="1"/>
          </p:nvPr>
        </p:nvSpPr>
        <p:spPr>
          <a:xfrm>
            <a:off x="3969520" y="1048039"/>
            <a:ext cx="5055474" cy="4350259"/>
          </a:xfrm>
        </p:spPr>
        <p:txBody>
          <a:bodyPr vert="horz" lIns="91440" tIns="45720" rIns="91440" bIns="45720" rtlCol="0" anchor="ctr">
            <a:normAutofit/>
          </a:bodyPr>
          <a:lstStyle/>
          <a:p>
            <a:pPr eaLnBrk="1">
              <a:lnSpc>
                <a:spcPct val="115000"/>
              </a:lnSpc>
              <a:buClr>
                <a:srgbClr val="000000"/>
              </a:buClr>
              <a:buSzPct val="100000"/>
              <a:buFont typeface="Times New Roman" pitchFamily="18" charset="0"/>
              <a:buNone/>
            </a:pPr>
            <a:r>
              <a:rPr lang="es-AR" altLang="en-US" sz="1800" dirty="0">
                <a:solidFill>
                  <a:srgbClr val="003300"/>
                </a:solidFill>
                <a:latin typeface="Arial" charset="0"/>
              </a:rPr>
              <a:t>- La extrapolación exponencial es el método más exacto para usarse en municipios de crecimiento rápido, decrecientes en una tasa moderada y municipios con poblaciones por debajo de 5000 hab.</a:t>
            </a:r>
          </a:p>
          <a:p>
            <a:pPr eaLnBrk="1">
              <a:lnSpc>
                <a:spcPct val="115000"/>
              </a:lnSpc>
              <a:buClr>
                <a:srgbClr val="000000"/>
              </a:buClr>
              <a:buSzPct val="100000"/>
              <a:buFont typeface="Times New Roman" pitchFamily="18" charset="0"/>
              <a:buNone/>
            </a:pPr>
            <a:r>
              <a:rPr lang="es-AR" altLang="en-US" sz="1800" dirty="0">
                <a:solidFill>
                  <a:srgbClr val="003300"/>
                </a:solidFill>
                <a:latin typeface="Arial" charset="0"/>
              </a:rPr>
              <a:t>- La extrapolación lineal es el método más exacto para usarse en municipios de tasas moderadas.</a:t>
            </a:r>
          </a:p>
          <a:p>
            <a:pPr eaLnBrk="1">
              <a:lnSpc>
                <a:spcPct val="115000"/>
              </a:lnSpc>
              <a:buClr>
                <a:srgbClr val="000000"/>
              </a:buClr>
              <a:buSzPct val="100000"/>
              <a:buFont typeface="Times New Roman" pitchFamily="18" charset="0"/>
              <a:buNone/>
            </a:pPr>
            <a:r>
              <a:rPr lang="es-AR" altLang="en-US" sz="1800" dirty="0">
                <a:solidFill>
                  <a:srgbClr val="003300"/>
                </a:solidFill>
                <a:latin typeface="Arial" charset="0"/>
              </a:rPr>
              <a:t>- Las proyecciones son menos exactas en el caso de las poblaciones de municipios que cambian muy rápidamente.</a:t>
            </a:r>
            <a:endParaRPr lang="es-ES" altLang="en-US" sz="1800" dirty="0">
              <a:solidFill>
                <a:srgbClr val="003300"/>
              </a:solidFill>
              <a:latin typeface="Arial" charset="0"/>
            </a:endParaRPr>
          </a:p>
        </p:txBody>
      </p:sp>
      <p:sp>
        <p:nvSpPr>
          <p:cNvPr id="77" name="Isosceles Triangle 76">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060237" y="0"/>
            <a:ext cx="671773" cy="4361965"/>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439100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20262" cy="6480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137">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9776" y="-8000"/>
            <a:ext cx="3800351" cy="6488175"/>
            <a:chOff x="7425267" y="-8467"/>
            <a:chExt cx="4766733" cy="6866467"/>
          </a:xfrm>
        </p:grpSpPr>
        <p:cxnSp>
          <p:nvCxnSpPr>
            <p:cNvPr id="139" name="Straight Connector 138">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1"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2"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3" name="Isosceles Triangle 142">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4"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5"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6"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7" name="Isosceles Triangle 146">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49" name="Rectangle 148">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5829" y="0"/>
            <a:ext cx="4954433" cy="6480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6ED540A-1F27-4B89-9822-84AC4D5947EA}"/>
              </a:ext>
            </a:extLst>
          </p:cNvPr>
          <p:cNvSpPr txBox="1"/>
          <p:nvPr/>
        </p:nvSpPr>
        <p:spPr>
          <a:xfrm>
            <a:off x="394238" y="1338117"/>
            <a:ext cx="2532607" cy="3083921"/>
          </a:xfrm>
          <a:prstGeom prst="rect">
            <a:avLst/>
          </a:prstGeom>
          <a:noFill/>
        </p:spPr>
        <p:txBody>
          <a:bodyPr wrap="square">
            <a:spAutoFit/>
          </a:bodyPr>
          <a:lstStyle/>
          <a:p>
            <a:pPr>
              <a:lnSpc>
                <a:spcPct val="90000"/>
              </a:lnSpc>
              <a:spcBef>
                <a:spcPts val="1000"/>
              </a:spcBef>
              <a:buClr>
                <a:schemeClr val="accent1"/>
              </a:buClr>
              <a:buSzPct val="80000"/>
            </a:pPr>
            <a:r>
              <a:rPr lang="en-US" altLang="en-US" sz="3600" dirty="0" err="1">
                <a:solidFill>
                  <a:schemeClr val="accent1"/>
                </a:solidFill>
                <a:latin typeface="+mj-lt"/>
                <a:ea typeface="+mj-ea"/>
                <a:cs typeface="+mj-cs"/>
              </a:rPr>
              <a:t>Shyrock</a:t>
            </a:r>
            <a:r>
              <a:rPr lang="en-US" altLang="en-US" sz="3600" dirty="0">
                <a:solidFill>
                  <a:schemeClr val="accent1"/>
                </a:solidFill>
                <a:latin typeface="+mj-lt"/>
                <a:ea typeface="+mj-ea"/>
                <a:cs typeface="+mj-cs"/>
              </a:rPr>
              <a:t> y </a:t>
            </a:r>
            <a:r>
              <a:rPr lang="en-US" altLang="en-US" sz="3600" dirty="0" err="1">
                <a:solidFill>
                  <a:schemeClr val="accent1"/>
                </a:solidFill>
                <a:latin typeface="+mj-lt"/>
                <a:ea typeface="+mj-ea"/>
                <a:cs typeface="+mj-cs"/>
              </a:rPr>
              <a:t>otros</a:t>
            </a:r>
            <a:r>
              <a:rPr lang="en-US" altLang="en-US" sz="3600" dirty="0">
                <a:solidFill>
                  <a:schemeClr val="accent1"/>
                </a:solidFill>
                <a:latin typeface="+mj-lt"/>
                <a:ea typeface="+mj-ea"/>
                <a:cs typeface="+mj-cs"/>
              </a:rPr>
              <a:t> </a:t>
            </a:r>
            <a:r>
              <a:rPr lang="en-US" altLang="en-US" sz="3600" dirty="0" err="1">
                <a:solidFill>
                  <a:schemeClr val="accent1"/>
                </a:solidFill>
                <a:latin typeface="+mj-lt"/>
                <a:ea typeface="+mj-ea"/>
                <a:cs typeface="+mj-cs"/>
              </a:rPr>
              <a:t>sugieren</a:t>
            </a:r>
            <a:r>
              <a:rPr lang="en-US" altLang="en-US" sz="3600" dirty="0">
                <a:solidFill>
                  <a:schemeClr val="accent1"/>
                </a:solidFill>
                <a:latin typeface="+mj-lt"/>
                <a:ea typeface="+mj-ea"/>
                <a:cs typeface="+mj-cs"/>
              </a:rPr>
              <a:t> los </a:t>
            </a:r>
            <a:r>
              <a:rPr lang="en-US" altLang="en-US" sz="3600" dirty="0" err="1">
                <a:solidFill>
                  <a:schemeClr val="accent1"/>
                </a:solidFill>
                <a:latin typeface="+mj-lt"/>
                <a:ea typeface="+mj-ea"/>
                <a:cs typeface="+mj-cs"/>
              </a:rPr>
              <a:t>siguientes</a:t>
            </a:r>
            <a:r>
              <a:rPr lang="en-US" altLang="en-US" sz="3600" dirty="0">
                <a:solidFill>
                  <a:schemeClr val="accent1"/>
                </a:solidFill>
                <a:latin typeface="+mj-lt"/>
                <a:ea typeface="+mj-ea"/>
                <a:cs typeface="+mj-cs"/>
              </a:rPr>
              <a:t> </a:t>
            </a:r>
            <a:r>
              <a:rPr lang="en-US" altLang="en-US" sz="3600" dirty="0" err="1">
                <a:solidFill>
                  <a:schemeClr val="accent1"/>
                </a:solidFill>
                <a:latin typeface="+mj-lt"/>
                <a:ea typeface="+mj-ea"/>
                <a:cs typeface="+mj-cs"/>
              </a:rPr>
              <a:t>principios</a:t>
            </a:r>
            <a:r>
              <a:rPr lang="en-US" altLang="en-US" sz="3600" dirty="0">
                <a:solidFill>
                  <a:schemeClr val="accent1"/>
                </a:solidFill>
                <a:latin typeface="+mj-lt"/>
                <a:ea typeface="+mj-ea"/>
                <a:cs typeface="+mj-cs"/>
              </a:rPr>
              <a:t>:</a:t>
            </a:r>
          </a:p>
        </p:txBody>
      </p:sp>
      <p:graphicFrame>
        <p:nvGraphicFramePr>
          <p:cNvPr id="24580" name="Text Box 2">
            <a:extLst>
              <a:ext uri="{FF2B5EF4-FFF2-40B4-BE49-F238E27FC236}">
                <a16:creationId xmlns:a16="http://schemas.microsoft.com/office/drawing/2014/main" id="{47E1E5C1-61A1-49EF-BE3C-DB373257A1A4}"/>
              </a:ext>
            </a:extLst>
          </p:cNvPr>
          <p:cNvGraphicFramePr/>
          <p:nvPr>
            <p:extLst>
              <p:ext uri="{D42A27DB-BD31-4B8C-83A1-F6EECF244321}">
                <p14:modId xmlns:p14="http://schemas.microsoft.com/office/powerpoint/2010/main" val="1111262621"/>
              </p:ext>
            </p:extLst>
          </p:nvPr>
        </p:nvGraphicFramePr>
        <p:xfrm>
          <a:off x="3919798" y="892524"/>
          <a:ext cx="5284918" cy="4705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80962" y="144462"/>
            <a:ext cx="8928100" cy="597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0160" rIns="0" bIns="0"/>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9pPr>
          </a:lstStyle>
          <a:p>
            <a:pPr algn="ctr" eaLnBrk="1">
              <a:lnSpc>
                <a:spcPct val="95000"/>
              </a:lnSpc>
              <a:buClr>
                <a:srgbClr val="000000"/>
              </a:buClr>
              <a:buSzPct val="100000"/>
              <a:buFont typeface="Times New Roman" pitchFamily="18" charset="0"/>
              <a:buNone/>
            </a:pPr>
            <a:r>
              <a:rPr lang="es-AR" altLang="en-US" sz="3600" dirty="0">
                <a:solidFill>
                  <a:schemeClr val="accent1"/>
                </a:solidFill>
                <a:latin typeface="+mj-lt"/>
                <a:ea typeface="+mj-ea"/>
                <a:cs typeface="+mj-cs"/>
              </a:rPr>
              <a:t>Procesamiento: Estimación de la población </a:t>
            </a:r>
          </a:p>
          <a:p>
            <a:pPr eaLnBrk="1">
              <a:lnSpc>
                <a:spcPct val="95000"/>
              </a:lnSpc>
              <a:buClr>
                <a:srgbClr val="000000"/>
              </a:buClr>
              <a:buSzPct val="100000"/>
              <a:buFont typeface="Times New Roman" pitchFamily="18" charset="0"/>
              <a:buNone/>
            </a:pPr>
            <a:endParaRPr lang="es-AR" altLang="en-US" dirty="0">
              <a:latin typeface="Arial" charset="0"/>
            </a:endParaRPr>
          </a:p>
          <a:p>
            <a:pPr eaLnBrk="1">
              <a:lnSpc>
                <a:spcPct val="155000"/>
              </a:lnSpc>
              <a:buClr>
                <a:srgbClr val="000000"/>
              </a:buClr>
              <a:buSzPct val="100000"/>
              <a:buFont typeface="Times New Roman" pitchFamily="18" charset="0"/>
              <a:buNone/>
            </a:pPr>
            <a:r>
              <a:rPr lang="es-AR" altLang="en-US" sz="2200" dirty="0">
                <a:solidFill>
                  <a:srgbClr val="003300"/>
                </a:solidFill>
                <a:latin typeface="Arial" charset="0"/>
              </a:rPr>
              <a:t>Se han identificado siete métodos utilizados para obtener la cantidad de población:</a:t>
            </a:r>
          </a:p>
          <a:p>
            <a:pPr eaLnBrk="1">
              <a:lnSpc>
                <a:spcPct val="155000"/>
              </a:lnSpc>
              <a:buClr>
                <a:srgbClr val="FF9933"/>
              </a:buClr>
              <a:buSzPct val="100000"/>
              <a:buFont typeface="Times New Roman" pitchFamily="18" charset="0"/>
              <a:buAutoNum type="arabicPeriod"/>
            </a:pPr>
            <a:r>
              <a:rPr lang="es-AR" altLang="en-US" sz="2200" dirty="0">
                <a:solidFill>
                  <a:srgbClr val="003300"/>
                </a:solidFill>
                <a:latin typeface="Arial" charset="0"/>
              </a:rPr>
              <a:t>El método de la migración y el aumento natural</a:t>
            </a:r>
          </a:p>
          <a:p>
            <a:pPr eaLnBrk="1">
              <a:lnSpc>
                <a:spcPct val="155000"/>
              </a:lnSpc>
              <a:buClr>
                <a:srgbClr val="FF9933"/>
              </a:buClr>
              <a:buSzPct val="100000"/>
              <a:buFont typeface="Times New Roman" pitchFamily="18" charset="0"/>
              <a:buAutoNum type="arabicPeriod"/>
            </a:pPr>
            <a:r>
              <a:rPr lang="es-AR" altLang="en-US" sz="2200" dirty="0">
                <a:solidFill>
                  <a:srgbClr val="003300"/>
                </a:solidFill>
                <a:latin typeface="Arial" charset="0"/>
              </a:rPr>
              <a:t>El método de la tasa censal </a:t>
            </a:r>
          </a:p>
          <a:p>
            <a:pPr eaLnBrk="1">
              <a:lnSpc>
                <a:spcPct val="155000"/>
              </a:lnSpc>
              <a:buClr>
                <a:srgbClr val="FF9933"/>
              </a:buClr>
              <a:buSzPct val="100000"/>
              <a:buFont typeface="Times New Roman" pitchFamily="18" charset="0"/>
              <a:buAutoNum type="arabicPeriod"/>
            </a:pPr>
            <a:r>
              <a:rPr lang="es-AR" altLang="en-US" sz="2200" dirty="0">
                <a:solidFill>
                  <a:srgbClr val="003300"/>
                </a:solidFill>
                <a:latin typeface="Arial" charset="0"/>
              </a:rPr>
              <a:t>El método sistemático o compuesto </a:t>
            </a:r>
          </a:p>
          <a:p>
            <a:pPr eaLnBrk="1">
              <a:lnSpc>
                <a:spcPct val="155000"/>
              </a:lnSpc>
              <a:buClr>
                <a:srgbClr val="FF9933"/>
              </a:buClr>
              <a:buSzPct val="100000"/>
              <a:buFont typeface="Times New Roman" pitchFamily="18" charset="0"/>
              <a:buAutoNum type="arabicPeriod"/>
            </a:pPr>
            <a:r>
              <a:rPr lang="es-AR" altLang="en-US" sz="2200" dirty="0">
                <a:solidFill>
                  <a:srgbClr val="003300"/>
                </a:solidFill>
                <a:latin typeface="Arial" charset="0"/>
              </a:rPr>
              <a:t>El método de prorrata</a:t>
            </a:r>
          </a:p>
          <a:p>
            <a:pPr eaLnBrk="1">
              <a:lnSpc>
                <a:spcPct val="155000"/>
              </a:lnSpc>
              <a:buClr>
                <a:srgbClr val="FF9933"/>
              </a:buClr>
              <a:buSzPct val="100000"/>
              <a:buFont typeface="Times New Roman" pitchFamily="18" charset="0"/>
              <a:buAutoNum type="arabicPeriod"/>
            </a:pPr>
            <a:r>
              <a:rPr lang="es-AR" altLang="en-US" sz="2200" dirty="0">
                <a:solidFill>
                  <a:srgbClr val="003300"/>
                </a:solidFill>
                <a:latin typeface="Arial" charset="0"/>
              </a:rPr>
              <a:t>El método de las tasas vitales</a:t>
            </a:r>
          </a:p>
          <a:p>
            <a:pPr eaLnBrk="1">
              <a:lnSpc>
                <a:spcPct val="155000"/>
              </a:lnSpc>
              <a:buClr>
                <a:srgbClr val="FF9933"/>
              </a:buClr>
              <a:buSzPct val="100000"/>
              <a:buFont typeface="Times New Roman" pitchFamily="18" charset="0"/>
              <a:buAutoNum type="arabicPeriod"/>
            </a:pPr>
            <a:r>
              <a:rPr lang="es-AR" altLang="en-US" sz="2200" dirty="0">
                <a:solidFill>
                  <a:srgbClr val="003300"/>
                </a:solidFill>
                <a:latin typeface="Arial" charset="0"/>
              </a:rPr>
              <a:t>El método de tasa-correlación</a:t>
            </a:r>
          </a:p>
          <a:p>
            <a:pPr eaLnBrk="1">
              <a:lnSpc>
                <a:spcPct val="155000"/>
              </a:lnSpc>
              <a:buClr>
                <a:srgbClr val="FF9933"/>
              </a:buClr>
              <a:buSzPct val="100000"/>
              <a:buFont typeface="Times New Roman" pitchFamily="18" charset="0"/>
              <a:buAutoNum type="arabicPeriod"/>
            </a:pPr>
            <a:r>
              <a:rPr lang="es-AR" altLang="en-US" sz="2200" dirty="0">
                <a:solidFill>
                  <a:srgbClr val="003300"/>
                </a:solidFill>
                <a:latin typeface="Arial" charset="0"/>
              </a:rPr>
              <a:t>El método habitacional</a:t>
            </a:r>
            <a:endParaRPr lang="es-ES" altLang="en-US" sz="2200" dirty="0">
              <a:solidFill>
                <a:srgbClr val="003300"/>
              </a:solidFill>
              <a:latin typeface="Arial" charset="0"/>
            </a:endParaRPr>
          </a:p>
        </p:txBody>
      </p:sp>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5268" y="3888159"/>
            <a:ext cx="2868307" cy="204909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51619" y="215900"/>
            <a:ext cx="9217819" cy="56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016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9pPr>
          </a:lstStyle>
          <a:p>
            <a:pPr eaLnBrk="1">
              <a:lnSpc>
                <a:spcPct val="145000"/>
              </a:lnSpc>
              <a:buClr>
                <a:srgbClr val="000000"/>
              </a:buClr>
              <a:buSzPct val="100000"/>
              <a:buFont typeface="Times New Roman" pitchFamily="18" charset="0"/>
              <a:buNone/>
            </a:pPr>
            <a:r>
              <a:rPr lang="es-AR" altLang="en-US" sz="3200" dirty="0">
                <a:solidFill>
                  <a:schemeClr val="accent1"/>
                </a:solidFill>
                <a:latin typeface="+mj-lt"/>
                <a:ea typeface="+mj-ea"/>
                <a:cs typeface="+mj-cs"/>
              </a:rPr>
              <a:t>El método de la migración y el aumento natural</a:t>
            </a:r>
          </a:p>
          <a:p>
            <a:pPr eaLnBrk="1">
              <a:lnSpc>
                <a:spcPct val="145000"/>
              </a:lnSpc>
              <a:buClr>
                <a:srgbClr val="000000"/>
              </a:buClr>
              <a:buSzPct val="100000"/>
              <a:buFont typeface="Times New Roman" pitchFamily="18" charset="0"/>
              <a:buNone/>
            </a:pPr>
            <a:endParaRPr lang="es-AR" altLang="en-US" sz="2800" dirty="0">
              <a:solidFill>
                <a:srgbClr val="003300"/>
              </a:solidFill>
              <a:latin typeface="Arial" charset="0"/>
            </a:endParaRPr>
          </a:p>
          <a:p>
            <a:pPr eaLnBrk="1">
              <a:lnSpc>
                <a:spcPct val="145000"/>
              </a:lnSpc>
              <a:buClr>
                <a:srgbClr val="000000"/>
              </a:buClr>
              <a:buSzPct val="100000"/>
              <a:buFont typeface="Times New Roman" pitchFamily="18" charset="0"/>
              <a:buNone/>
            </a:pPr>
            <a:r>
              <a:rPr lang="es-AR" altLang="en-US" sz="2800" dirty="0">
                <a:solidFill>
                  <a:srgbClr val="003300"/>
                </a:solidFill>
                <a:latin typeface="Arial" charset="0"/>
              </a:rPr>
              <a:t>                   P </a:t>
            </a:r>
            <a:r>
              <a:rPr lang="es-AR" altLang="en-US" sz="2800" baseline="-25000" dirty="0">
                <a:solidFill>
                  <a:srgbClr val="003300"/>
                </a:solidFill>
                <a:latin typeface="Arial" charset="0"/>
              </a:rPr>
              <a:t>i+1</a:t>
            </a:r>
            <a:r>
              <a:rPr lang="es-AR" altLang="en-US" sz="2800" dirty="0">
                <a:solidFill>
                  <a:srgbClr val="003300"/>
                </a:solidFill>
                <a:latin typeface="Arial" charset="0"/>
              </a:rPr>
              <a:t>= P</a:t>
            </a:r>
            <a:r>
              <a:rPr lang="es-AR" altLang="en-US" sz="1600" dirty="0">
                <a:solidFill>
                  <a:srgbClr val="003300"/>
                </a:solidFill>
                <a:latin typeface="Arial" charset="0"/>
              </a:rPr>
              <a:t>i</a:t>
            </a:r>
            <a:r>
              <a:rPr lang="es-AR" altLang="en-US" sz="2800" dirty="0">
                <a:solidFill>
                  <a:srgbClr val="003300"/>
                </a:solidFill>
                <a:latin typeface="Arial" charset="0"/>
              </a:rPr>
              <a:t> + B – D + M – F + MP </a:t>
            </a:r>
          </a:p>
          <a:p>
            <a:pPr eaLnBrk="1">
              <a:lnSpc>
                <a:spcPct val="145000"/>
              </a:lnSpc>
              <a:buClr>
                <a:srgbClr val="000000"/>
              </a:buClr>
              <a:buSzPct val="100000"/>
              <a:buFont typeface="Times New Roman" pitchFamily="18" charset="0"/>
              <a:buNone/>
            </a:pPr>
            <a:endParaRPr lang="es-AR" altLang="en-US" sz="2800" dirty="0">
              <a:solidFill>
                <a:srgbClr val="003300"/>
              </a:solidFill>
              <a:latin typeface="Arial" charset="0"/>
            </a:endParaRPr>
          </a:p>
          <a:p>
            <a:pPr eaLnBrk="1">
              <a:lnSpc>
                <a:spcPct val="145000"/>
              </a:lnSpc>
              <a:buClr>
                <a:srgbClr val="000000"/>
              </a:buClr>
              <a:buSzPct val="100000"/>
              <a:buFont typeface="Times New Roman" pitchFamily="18" charset="0"/>
              <a:buNone/>
            </a:pPr>
            <a:r>
              <a:rPr lang="es-AR" altLang="en-US" sz="2000" dirty="0">
                <a:solidFill>
                  <a:srgbClr val="003300"/>
                </a:solidFill>
                <a:latin typeface="Arial" charset="0"/>
              </a:rPr>
              <a:t>P</a:t>
            </a:r>
            <a:r>
              <a:rPr lang="es-AR" altLang="en-US" sz="2000" baseline="-25000" dirty="0">
                <a:solidFill>
                  <a:srgbClr val="003300"/>
                </a:solidFill>
                <a:latin typeface="Arial" charset="0"/>
              </a:rPr>
              <a:t>i</a:t>
            </a:r>
            <a:r>
              <a:rPr lang="es-AR" altLang="en-US" sz="2000" dirty="0">
                <a:solidFill>
                  <a:srgbClr val="003300"/>
                </a:solidFill>
                <a:latin typeface="Arial" charset="0"/>
              </a:rPr>
              <a:t>= población en el ultimo censo </a:t>
            </a:r>
          </a:p>
          <a:p>
            <a:pPr eaLnBrk="1">
              <a:lnSpc>
                <a:spcPct val="145000"/>
              </a:lnSpc>
              <a:buClr>
                <a:srgbClr val="000000"/>
              </a:buClr>
              <a:buSzPct val="100000"/>
              <a:buFont typeface="Times New Roman" pitchFamily="18" charset="0"/>
              <a:buNone/>
            </a:pPr>
            <a:r>
              <a:rPr lang="es-AR" altLang="en-US" sz="2000" dirty="0">
                <a:solidFill>
                  <a:srgbClr val="003300"/>
                </a:solidFill>
                <a:latin typeface="Arial" charset="0"/>
              </a:rPr>
              <a:t>B= nacimientos desde el último censo</a:t>
            </a:r>
          </a:p>
          <a:p>
            <a:pPr eaLnBrk="1">
              <a:lnSpc>
                <a:spcPct val="145000"/>
              </a:lnSpc>
              <a:buClr>
                <a:srgbClr val="000000"/>
              </a:buClr>
              <a:buSzPct val="100000"/>
              <a:buFont typeface="Times New Roman" pitchFamily="18" charset="0"/>
              <a:buNone/>
            </a:pPr>
            <a:r>
              <a:rPr lang="es-AR" altLang="en-US" sz="2000" dirty="0">
                <a:solidFill>
                  <a:srgbClr val="003300"/>
                </a:solidFill>
                <a:latin typeface="Arial" charset="0"/>
              </a:rPr>
              <a:t>D= defunciones desde el ultimo censo</a:t>
            </a:r>
          </a:p>
          <a:p>
            <a:pPr eaLnBrk="1">
              <a:lnSpc>
                <a:spcPct val="145000"/>
              </a:lnSpc>
              <a:buClr>
                <a:srgbClr val="000000"/>
              </a:buClr>
              <a:buSzPct val="100000"/>
              <a:buFont typeface="Times New Roman" pitchFamily="18" charset="0"/>
              <a:buNone/>
            </a:pPr>
            <a:r>
              <a:rPr lang="es-AR" altLang="en-US" sz="2000" dirty="0">
                <a:solidFill>
                  <a:srgbClr val="003300"/>
                </a:solidFill>
                <a:latin typeface="Arial" charset="0"/>
              </a:rPr>
              <a:t>M= migración neta desde el último censo</a:t>
            </a:r>
          </a:p>
          <a:p>
            <a:pPr eaLnBrk="1">
              <a:lnSpc>
                <a:spcPct val="145000"/>
              </a:lnSpc>
              <a:buClr>
                <a:srgbClr val="000000"/>
              </a:buClr>
              <a:buSzPct val="100000"/>
              <a:buFont typeface="Times New Roman" pitchFamily="18" charset="0"/>
              <a:buNone/>
            </a:pPr>
            <a:r>
              <a:rPr lang="es-AR" altLang="en-US" sz="2000" dirty="0">
                <a:solidFill>
                  <a:srgbClr val="003300"/>
                </a:solidFill>
                <a:latin typeface="Arial" charset="0"/>
              </a:rPr>
              <a:t>F= personas que ingresaron en las fuerzas armadas desde el último censo</a:t>
            </a:r>
          </a:p>
          <a:p>
            <a:pPr eaLnBrk="1">
              <a:lnSpc>
                <a:spcPct val="145000"/>
              </a:lnSpc>
              <a:buClr>
                <a:srgbClr val="000000"/>
              </a:buClr>
              <a:buSzPct val="100000"/>
              <a:buFont typeface="Times New Roman" pitchFamily="18" charset="0"/>
              <a:buNone/>
            </a:pPr>
            <a:r>
              <a:rPr lang="es-AR" altLang="en-US" sz="2000" dirty="0">
                <a:solidFill>
                  <a:srgbClr val="003300"/>
                </a:solidFill>
                <a:latin typeface="Arial" charset="0"/>
              </a:rPr>
              <a:t>MP= personal militar estacionado en el área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8000"/>
            <a:ext cx="9720259" cy="6488175"/>
            <a:chOff x="0" y="-8467"/>
            <a:chExt cx="12192000" cy="6866467"/>
          </a:xfrm>
        </p:grpSpPr>
        <p:cxnSp>
          <p:nvCxnSpPr>
            <p:cNvPr id="73" name="Straight Connector 72">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84" name="Rectangle 83">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20262" cy="6480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9776" y="-8000"/>
            <a:ext cx="3800351" cy="6488175"/>
            <a:chOff x="7425267" y="-8467"/>
            <a:chExt cx="4766733" cy="6866467"/>
          </a:xfrm>
        </p:grpSpPr>
        <p:cxnSp>
          <p:nvCxnSpPr>
            <p:cNvPr id="87" name="Straight Connector 86">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89"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Isosceles Triangle 90">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Isosceles Triangle 94">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7" name="Rectangle 96">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5829" y="0"/>
            <a:ext cx="4954433" cy="6480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7652" name="Text Box 2">
            <a:extLst>
              <a:ext uri="{FF2B5EF4-FFF2-40B4-BE49-F238E27FC236}">
                <a16:creationId xmlns:a16="http://schemas.microsoft.com/office/drawing/2014/main" id="{9C48BD9F-D595-4093-842A-F0C65C7736D6}"/>
              </a:ext>
            </a:extLst>
          </p:cNvPr>
          <p:cNvGraphicFramePr/>
          <p:nvPr>
            <p:extLst>
              <p:ext uri="{D42A27DB-BD31-4B8C-83A1-F6EECF244321}">
                <p14:modId xmlns:p14="http://schemas.microsoft.com/office/powerpoint/2010/main" val="3879639826"/>
              </p:ext>
            </p:extLst>
          </p:nvPr>
        </p:nvGraphicFramePr>
        <p:xfrm>
          <a:off x="3583077" y="359768"/>
          <a:ext cx="5621639" cy="523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20262" cy="6480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39565E-6D2A-417A-B6DE-F8DFF8D27682}"/>
              </a:ext>
            </a:extLst>
          </p:cNvPr>
          <p:cNvSpPr>
            <a:spLocks noGrp="1"/>
          </p:cNvSpPr>
          <p:nvPr>
            <p:ph type="title"/>
          </p:nvPr>
        </p:nvSpPr>
        <p:spPr>
          <a:xfrm>
            <a:off x="832305" y="1114188"/>
            <a:ext cx="2631492" cy="4217962"/>
          </a:xfrm>
        </p:spPr>
        <p:txBody>
          <a:bodyPr vert="horz" lIns="91440" tIns="45720" rIns="91440" bIns="45720" rtlCol="0" anchor="ctr">
            <a:normAutofit/>
          </a:bodyPr>
          <a:lstStyle/>
          <a:p>
            <a:pPr defTabSz="457200"/>
            <a:r>
              <a:rPr lang="en-US" altLang="en-US" sz="3600"/>
              <a:t>Pronóstico de la población</a:t>
            </a:r>
            <a:br>
              <a:rPr lang="en-US" altLang="en-US" sz="3600"/>
            </a:br>
            <a:endParaRPr lang="en-US" sz="3600" dirty="0"/>
          </a:p>
        </p:txBody>
      </p:sp>
      <p:sp>
        <p:nvSpPr>
          <p:cNvPr id="73" name="Isosceles Triangle 72">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92102"/>
            <a:ext cx="357759" cy="2688073"/>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75" name="Straight Connector 74">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12602" y="1363118"/>
            <a:ext cx="0" cy="3720101"/>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1AE6244-653B-4845-9EDE-5DDF5D1E8BE6}"/>
              </a:ext>
            </a:extLst>
          </p:cNvPr>
          <p:cNvSpPr>
            <a:spLocks noGrp="1"/>
          </p:cNvSpPr>
          <p:nvPr>
            <p:ph idx="1"/>
          </p:nvPr>
        </p:nvSpPr>
        <p:spPr>
          <a:xfrm>
            <a:off x="3969520" y="1048039"/>
            <a:ext cx="5055474" cy="4350259"/>
          </a:xfrm>
        </p:spPr>
        <p:txBody>
          <a:bodyPr vert="horz" lIns="91440" tIns="45720" rIns="91440" bIns="45720" rtlCol="0" anchor="ctr">
            <a:normAutofit/>
          </a:bodyPr>
          <a:lstStyle/>
          <a:p>
            <a:pPr defTabSz="457200">
              <a:lnSpc>
                <a:spcPct val="90000"/>
              </a:lnSpc>
              <a:spcBef>
                <a:spcPts val="1000"/>
              </a:spcBef>
            </a:pPr>
            <a:r>
              <a:rPr lang="en-US" altLang="en-US" sz="1800" dirty="0"/>
              <a:t>Son </a:t>
            </a:r>
            <a:r>
              <a:rPr lang="en-US" altLang="en-US" sz="1800" dirty="0" err="1"/>
              <a:t>necesarias</a:t>
            </a:r>
            <a:r>
              <a:rPr lang="en-US" altLang="en-US" sz="1800" dirty="0"/>
              <a:t> las </a:t>
            </a:r>
            <a:r>
              <a:rPr lang="en-US" altLang="en-US" sz="1800" dirty="0" err="1"/>
              <a:t>proyecciones</a:t>
            </a:r>
            <a:r>
              <a:rPr lang="en-US" altLang="en-US" sz="1800" dirty="0"/>
              <a:t> que se </a:t>
            </a:r>
            <a:r>
              <a:rPr lang="en-US" altLang="en-US" sz="1800" dirty="0" err="1"/>
              <a:t>adentren</a:t>
            </a:r>
            <a:r>
              <a:rPr lang="en-US" altLang="en-US" sz="1800" dirty="0"/>
              <a:t> </a:t>
            </a:r>
            <a:r>
              <a:rPr lang="en-US" altLang="en-US" sz="1800" dirty="0" err="1"/>
              <a:t>en</a:t>
            </a:r>
            <a:r>
              <a:rPr lang="en-US" altLang="en-US" sz="1800" dirty="0"/>
              <a:t> el </a:t>
            </a:r>
            <a:r>
              <a:rPr lang="en-US" altLang="en-US" sz="1800" dirty="0" err="1"/>
              <a:t>futuro</a:t>
            </a:r>
            <a:r>
              <a:rPr lang="en-US" altLang="en-US" sz="1800" dirty="0"/>
              <a:t> 50 </a:t>
            </a:r>
            <a:r>
              <a:rPr lang="en-US" altLang="en-US" sz="1800" dirty="0" err="1"/>
              <a:t>años</a:t>
            </a:r>
            <a:r>
              <a:rPr lang="en-US" altLang="en-US" sz="1800" dirty="0"/>
              <a:t> o </a:t>
            </a:r>
            <a:r>
              <a:rPr lang="en-US" altLang="en-US" sz="1800" dirty="0" err="1"/>
              <a:t>más</a:t>
            </a:r>
            <a:r>
              <a:rPr lang="en-US" altLang="en-US" sz="1800" dirty="0"/>
              <a:t>.</a:t>
            </a:r>
          </a:p>
          <a:p>
            <a:pPr defTabSz="457200">
              <a:lnSpc>
                <a:spcPct val="90000"/>
              </a:lnSpc>
              <a:spcBef>
                <a:spcPts val="1000"/>
              </a:spcBef>
            </a:pPr>
            <a:r>
              <a:rPr lang="en-US" altLang="en-US" sz="1800" dirty="0"/>
              <a:t>Los </a:t>
            </a:r>
            <a:r>
              <a:rPr lang="en-US" altLang="en-US" sz="1800" dirty="0" err="1"/>
              <a:t>métodos</a:t>
            </a:r>
            <a:r>
              <a:rPr lang="en-US" altLang="en-US" sz="1800" dirty="0"/>
              <a:t> para el </a:t>
            </a:r>
            <a:r>
              <a:rPr lang="en-US" altLang="en-US" sz="1800" dirty="0" err="1"/>
              <a:t>pronóstico</a:t>
            </a:r>
            <a:r>
              <a:rPr lang="en-US" altLang="en-US" sz="1800" dirty="0"/>
              <a:t> de la población </a:t>
            </a:r>
            <a:r>
              <a:rPr lang="en-US" altLang="en-US" sz="1800" dirty="0" err="1"/>
              <a:t>pueden</a:t>
            </a:r>
            <a:r>
              <a:rPr lang="en-US" altLang="en-US" sz="1800" dirty="0"/>
              <a:t> ser </a:t>
            </a:r>
            <a:r>
              <a:rPr lang="en-US" altLang="en-US" sz="1800" dirty="0" err="1"/>
              <a:t>basados</a:t>
            </a:r>
            <a:r>
              <a:rPr lang="en-US" altLang="en-US" sz="1800" dirty="0"/>
              <a:t> </a:t>
            </a:r>
            <a:r>
              <a:rPr lang="en-US" altLang="en-US" sz="1800" dirty="0" err="1"/>
              <a:t>en</a:t>
            </a:r>
            <a:r>
              <a:rPr lang="en-US" altLang="en-US" sz="1800" dirty="0"/>
              <a:t>:</a:t>
            </a:r>
          </a:p>
          <a:p>
            <a:pPr lvl="1" defTabSz="457200">
              <a:lnSpc>
                <a:spcPct val="90000"/>
              </a:lnSpc>
              <a:spcBef>
                <a:spcPts val="1000"/>
              </a:spcBef>
            </a:pPr>
            <a:r>
              <a:rPr lang="en-US" altLang="en-US" sz="1611" dirty="0"/>
              <a:t>- La </a:t>
            </a:r>
            <a:r>
              <a:rPr lang="en-US" altLang="en-US" sz="1611" dirty="0" err="1"/>
              <a:t>migración</a:t>
            </a:r>
            <a:r>
              <a:rPr lang="en-US" altLang="en-US" sz="1611" dirty="0"/>
              <a:t> y el </a:t>
            </a:r>
            <a:r>
              <a:rPr lang="en-US" altLang="en-US" sz="1611" dirty="0" err="1"/>
              <a:t>aumento</a:t>
            </a:r>
            <a:r>
              <a:rPr lang="en-US" altLang="en-US" sz="1611" dirty="0"/>
              <a:t> natural</a:t>
            </a:r>
          </a:p>
          <a:p>
            <a:pPr lvl="1" defTabSz="457200">
              <a:lnSpc>
                <a:spcPct val="90000"/>
              </a:lnSpc>
              <a:spcBef>
                <a:spcPts val="1000"/>
              </a:spcBef>
            </a:pPr>
            <a:r>
              <a:rPr lang="en-US" altLang="en-US" sz="1611" dirty="0"/>
              <a:t>- </a:t>
            </a:r>
            <a:r>
              <a:rPr lang="en-US" altLang="en-US" sz="1611" dirty="0" err="1"/>
              <a:t>Estimaciones</a:t>
            </a:r>
            <a:r>
              <a:rPr lang="en-US" altLang="en-US" sz="1611" dirty="0"/>
              <a:t> para </a:t>
            </a:r>
            <a:r>
              <a:rPr lang="en-US" altLang="en-US" sz="1611" dirty="0" err="1"/>
              <a:t>áreas</a:t>
            </a:r>
            <a:r>
              <a:rPr lang="en-US" altLang="en-US" sz="1611" dirty="0"/>
              <a:t> </a:t>
            </a:r>
            <a:r>
              <a:rPr lang="en-US" altLang="en-US" sz="1611" dirty="0" err="1"/>
              <a:t>geográficas</a:t>
            </a:r>
            <a:r>
              <a:rPr lang="en-US" altLang="en-US" sz="1611" dirty="0"/>
              <a:t> </a:t>
            </a:r>
            <a:r>
              <a:rPr lang="en-US" altLang="en-US" sz="1611" dirty="0" err="1"/>
              <a:t>más</a:t>
            </a:r>
            <a:r>
              <a:rPr lang="en-US" altLang="en-US" sz="1611" dirty="0"/>
              <a:t> </a:t>
            </a:r>
            <a:r>
              <a:rPr lang="en-US" altLang="en-US" sz="1611" dirty="0" err="1"/>
              <a:t>grandes</a:t>
            </a:r>
            <a:endParaRPr lang="en-US" altLang="en-US" sz="1611" dirty="0"/>
          </a:p>
          <a:p>
            <a:pPr lvl="1" defTabSz="457200">
              <a:lnSpc>
                <a:spcPct val="90000"/>
              </a:lnSpc>
              <a:spcBef>
                <a:spcPts val="1000"/>
              </a:spcBef>
            </a:pPr>
            <a:r>
              <a:rPr lang="en-US" altLang="en-US" sz="1611" dirty="0"/>
              <a:t> - </a:t>
            </a:r>
            <a:r>
              <a:rPr lang="en-US" altLang="en-US" sz="1611" dirty="0" err="1"/>
              <a:t>Estimaciones</a:t>
            </a:r>
            <a:r>
              <a:rPr lang="en-US" altLang="en-US" sz="1611" dirty="0"/>
              <a:t> para </a:t>
            </a:r>
            <a:r>
              <a:rPr lang="en-US" altLang="en-US" sz="1611" dirty="0" err="1"/>
              <a:t>futuros</a:t>
            </a:r>
            <a:r>
              <a:rPr lang="en-US" altLang="en-US" sz="1611" dirty="0"/>
              <a:t> </a:t>
            </a:r>
            <a:r>
              <a:rPr lang="en-US" altLang="en-US" sz="1611" dirty="0" err="1"/>
              <a:t>empleos</a:t>
            </a:r>
            <a:r>
              <a:rPr lang="en-US" altLang="en-US" sz="1611" dirty="0"/>
              <a:t> </a:t>
            </a:r>
          </a:p>
          <a:p>
            <a:pPr lvl="1" defTabSz="457200">
              <a:lnSpc>
                <a:spcPct val="90000"/>
              </a:lnSpc>
              <a:spcBef>
                <a:spcPts val="1000"/>
              </a:spcBef>
            </a:pPr>
            <a:r>
              <a:rPr lang="en-US" altLang="en-US" sz="1611" dirty="0"/>
              <a:t>-</a:t>
            </a:r>
            <a:r>
              <a:rPr lang="en-US" altLang="en-US" sz="1611" dirty="0" err="1"/>
              <a:t>Extrapolación</a:t>
            </a:r>
            <a:r>
              <a:rPr lang="en-US" altLang="en-US" sz="1611" dirty="0"/>
              <a:t> </a:t>
            </a:r>
            <a:r>
              <a:rPr lang="en-US" altLang="en-US" sz="1611" dirty="0" err="1"/>
              <a:t>matemática</a:t>
            </a:r>
            <a:r>
              <a:rPr lang="en-US" altLang="en-US" sz="1611" dirty="0"/>
              <a:t> y </a:t>
            </a:r>
            <a:r>
              <a:rPr lang="en-US" altLang="en-US" sz="1611" dirty="0" err="1"/>
              <a:t>gráfica</a:t>
            </a:r>
            <a:r>
              <a:rPr lang="en-US" altLang="en-US" sz="1611" dirty="0"/>
              <a:t> </a:t>
            </a:r>
          </a:p>
        </p:txBody>
      </p:sp>
      <p:sp>
        <p:nvSpPr>
          <p:cNvPr id="77" name="Isosceles Triangle 76">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060237" y="0"/>
            <a:ext cx="671773" cy="4361965"/>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20262" cy="6480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A9563962-EF01-4239-9596-50C1576F8ED3}"/>
              </a:ext>
            </a:extLst>
          </p:cNvPr>
          <p:cNvSpPr>
            <a:spLocks noGrp="1"/>
          </p:cNvSpPr>
          <p:nvPr>
            <p:ph type="title"/>
          </p:nvPr>
        </p:nvSpPr>
        <p:spPr>
          <a:xfrm>
            <a:off x="520200" y="1306321"/>
            <a:ext cx="2828365" cy="3867532"/>
          </a:xfrm>
        </p:spPr>
        <p:txBody>
          <a:bodyPr vert="horz" lIns="91440" tIns="45720" rIns="91440" bIns="45720" rtlCol="0" anchor="ctr">
            <a:normAutofit/>
          </a:bodyPr>
          <a:lstStyle/>
          <a:p>
            <a:pPr defTabSz="457200"/>
            <a:r>
              <a:rPr lang="en-US" sz="3800"/>
              <a:t>Donde localizar los datos: </a:t>
            </a:r>
          </a:p>
        </p:txBody>
      </p:sp>
      <p:grpSp>
        <p:nvGrpSpPr>
          <p:cNvPr id="75" name="Group 74">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9776" y="-8000"/>
            <a:ext cx="3800351" cy="6488175"/>
            <a:chOff x="7425267" y="-8467"/>
            <a:chExt cx="4766733" cy="6866467"/>
          </a:xfrm>
        </p:grpSpPr>
        <p:cxnSp>
          <p:nvCxnSpPr>
            <p:cNvPr id="76" name="Straight Connector 75">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78"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Isosceles Triangle 83">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6" name="Rectangle 85">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5829" y="0"/>
            <a:ext cx="4954433" cy="6480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9700" name="Text Box 2">
            <a:extLst>
              <a:ext uri="{FF2B5EF4-FFF2-40B4-BE49-F238E27FC236}">
                <a16:creationId xmlns:a16="http://schemas.microsoft.com/office/drawing/2014/main" id="{5A359BD9-715D-42D6-BEA8-B3D393B32098}"/>
              </a:ext>
            </a:extLst>
          </p:cNvPr>
          <p:cNvGraphicFramePr/>
          <p:nvPr>
            <p:extLst>
              <p:ext uri="{D42A27DB-BD31-4B8C-83A1-F6EECF244321}">
                <p14:modId xmlns:p14="http://schemas.microsoft.com/office/powerpoint/2010/main" val="761331947"/>
              </p:ext>
            </p:extLst>
          </p:nvPr>
        </p:nvGraphicFramePr>
        <p:xfrm>
          <a:off x="3919798" y="892524"/>
          <a:ext cx="5284918" cy="4705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20262" cy="6480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92102"/>
            <a:ext cx="357759" cy="2688073"/>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75" name="Straight Connector 74">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12602" y="1363118"/>
            <a:ext cx="0" cy="3720101"/>
          </a:xfrm>
          <a:prstGeom prst="line">
            <a:avLst/>
          </a:prstGeom>
        </p:spPr>
        <p:style>
          <a:lnRef idx="1">
            <a:schemeClr val="accent1"/>
          </a:lnRef>
          <a:fillRef idx="0">
            <a:schemeClr val="accent1"/>
          </a:fillRef>
          <a:effectRef idx="0">
            <a:schemeClr val="accent1"/>
          </a:effectRef>
          <a:fontRef idx="minor">
            <a:schemeClr val="tx1"/>
          </a:fontRef>
        </p:style>
      </p:cxnSp>
      <p:sp>
        <p:nvSpPr>
          <p:cNvPr id="30722" name="Text Box 2"/>
          <p:cNvSpPr txBox="1">
            <a:spLocks noChangeArrowheads="1"/>
          </p:cNvSpPr>
          <p:nvPr/>
        </p:nvSpPr>
        <p:spPr bwMode="auto">
          <a:xfrm>
            <a:off x="3969520" y="1048039"/>
            <a:ext cx="5055474" cy="435025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ctr">
            <a:norm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9pPr>
          </a:lstStyle>
          <a:p>
            <a:pPr>
              <a:lnSpc>
                <a:spcPct val="90000"/>
              </a:lnSpc>
              <a:spcBef>
                <a:spcPts val="1000"/>
              </a:spcBef>
              <a:buClr>
                <a:schemeClr val="accent1"/>
              </a:buClr>
              <a:buSzPct val="80000"/>
              <a:buFont typeface="Wingdings 3" charset="2"/>
              <a:buChar char=""/>
            </a:pPr>
            <a:r>
              <a:rPr lang="en-US" altLang="en-US" sz="1900">
                <a:solidFill>
                  <a:schemeClr val="tx1">
                    <a:lumMod val="75000"/>
                    <a:lumOff val="25000"/>
                  </a:schemeClr>
                </a:solidFill>
                <a:latin typeface="+mn-lt"/>
              </a:rPr>
              <a:t>Clasificación y evaluación: </a:t>
            </a:r>
          </a:p>
          <a:p>
            <a:pPr>
              <a:lnSpc>
                <a:spcPct val="90000"/>
              </a:lnSpc>
              <a:spcBef>
                <a:spcPts val="1000"/>
              </a:spcBef>
              <a:buClr>
                <a:schemeClr val="accent1"/>
              </a:buClr>
              <a:buSzPct val="80000"/>
              <a:buFont typeface="Wingdings 3" charset="2"/>
              <a:buChar char=""/>
            </a:pPr>
            <a:r>
              <a:rPr lang="en-US" altLang="en-US" sz="1900">
                <a:solidFill>
                  <a:schemeClr val="tx1">
                    <a:lumMod val="75000"/>
                    <a:lumOff val="25000"/>
                  </a:schemeClr>
                </a:solidFill>
                <a:latin typeface="+mn-lt"/>
              </a:rPr>
              <a:t>A pesar del hecho de que la opinión pública es una parte subjetiva, se puede evaluar mediante el nivel de confianza y el intervalo de error seleccionados.</a:t>
            </a:r>
          </a:p>
          <a:p>
            <a:pPr>
              <a:lnSpc>
                <a:spcPct val="90000"/>
              </a:lnSpc>
              <a:spcBef>
                <a:spcPts val="1000"/>
              </a:spcBef>
              <a:buClr>
                <a:schemeClr val="accent1"/>
              </a:buClr>
              <a:buSzPct val="80000"/>
              <a:buFont typeface="Wingdings 3" charset="2"/>
              <a:buChar char=""/>
            </a:pPr>
            <a:endParaRPr lang="en-US" altLang="en-US" sz="1900">
              <a:solidFill>
                <a:schemeClr val="tx1">
                  <a:lumMod val="75000"/>
                  <a:lumOff val="25000"/>
                </a:schemeClr>
              </a:solidFill>
              <a:latin typeface="+mn-lt"/>
            </a:endParaRPr>
          </a:p>
          <a:p>
            <a:pPr>
              <a:lnSpc>
                <a:spcPct val="90000"/>
              </a:lnSpc>
              <a:spcBef>
                <a:spcPts val="1000"/>
              </a:spcBef>
              <a:buClr>
                <a:schemeClr val="accent1"/>
              </a:buClr>
              <a:buSzPct val="80000"/>
              <a:buFont typeface="Wingdings 3" charset="2"/>
              <a:buChar char=""/>
            </a:pPr>
            <a:r>
              <a:rPr lang="en-US" altLang="en-US" sz="1900">
                <a:solidFill>
                  <a:schemeClr val="tx1">
                    <a:lumMod val="75000"/>
                    <a:lumOff val="25000"/>
                  </a:schemeClr>
                </a:solidFill>
                <a:latin typeface="+mn-lt"/>
              </a:rPr>
              <a:t>Procesamiento y análisis: </a:t>
            </a:r>
          </a:p>
          <a:p>
            <a:pPr>
              <a:lnSpc>
                <a:spcPct val="90000"/>
              </a:lnSpc>
              <a:spcBef>
                <a:spcPts val="1000"/>
              </a:spcBef>
              <a:buClr>
                <a:schemeClr val="accent1"/>
              </a:buClr>
              <a:buSzPct val="80000"/>
              <a:buFont typeface="Wingdings 3" charset="2"/>
              <a:buChar char=""/>
            </a:pPr>
            <a:r>
              <a:rPr lang="en-US" altLang="en-US" sz="1900">
                <a:solidFill>
                  <a:schemeClr val="tx1">
                    <a:lumMod val="75000"/>
                    <a:lumOff val="25000"/>
                  </a:schemeClr>
                </a:solidFill>
                <a:latin typeface="+mn-lt"/>
              </a:rPr>
              <a:t>La cualidad del grupo de liderazgo y del tipo de la acción anterior de la comunidad definirán entre otras cosas, la región institucional factible y guiarán al planificador a través de la fase de ejecución.</a:t>
            </a:r>
          </a:p>
        </p:txBody>
      </p:sp>
      <p:sp>
        <p:nvSpPr>
          <p:cNvPr id="77" name="Isosceles Triangle 76">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060237" y="0"/>
            <a:ext cx="671773" cy="4361965"/>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361950" y="336550"/>
            <a:ext cx="8999538"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0160" rIns="0" bIns="0" anchor="ctr"/>
          <a:lstStyle>
            <a:lvl1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1pPr>
            <a:lvl2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2pPr>
            <a:lvl3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3pPr>
            <a:lvl4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4pPr>
            <a:lvl5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9pPr>
          </a:lstStyle>
          <a:p>
            <a:pPr eaLnBrk="1">
              <a:lnSpc>
                <a:spcPct val="95000"/>
              </a:lnSpc>
              <a:buClr>
                <a:srgbClr val="000000"/>
              </a:buClr>
              <a:buSzPct val="100000"/>
              <a:buFont typeface="Times New Roman" pitchFamily="18" charset="0"/>
              <a:buNone/>
            </a:pPr>
            <a:endParaRPr lang="es-ES" altLang="en-US">
              <a:solidFill>
                <a:srgbClr val="FFFFFF"/>
              </a:solidFill>
              <a:latin typeface="Arial" charset="0"/>
              <a:ea typeface="MS Gothic" pitchFamily="49" charset="-128"/>
            </a:endParaRPr>
          </a:p>
          <a:p>
            <a:pPr eaLnBrk="1">
              <a:lnSpc>
                <a:spcPct val="95000"/>
              </a:lnSpc>
              <a:buClr>
                <a:srgbClr val="000000"/>
              </a:buClr>
              <a:buSzPct val="100000"/>
              <a:buFont typeface="Times New Roman" pitchFamily="18" charset="0"/>
              <a:buNone/>
            </a:pPr>
            <a:endParaRPr lang="es-ES" altLang="en-US">
              <a:solidFill>
                <a:srgbClr val="FF9966"/>
              </a:solidFill>
              <a:latin typeface="Arial" charset="0"/>
              <a:ea typeface="MS Gothic" pitchFamily="49" charset="-128"/>
            </a:endParaRPr>
          </a:p>
          <a:p>
            <a:pPr eaLnBrk="1">
              <a:lnSpc>
                <a:spcPct val="95000"/>
              </a:lnSpc>
              <a:buClr>
                <a:srgbClr val="000000"/>
              </a:buClr>
              <a:buSzPct val="100000"/>
              <a:buFont typeface="Times New Roman" pitchFamily="18" charset="0"/>
              <a:buNone/>
            </a:pPr>
            <a:endParaRPr lang="es-ES" altLang="en-US">
              <a:solidFill>
                <a:srgbClr val="FF9966"/>
              </a:solidFill>
              <a:latin typeface="Arial" charset="0"/>
              <a:ea typeface="MS Gothic" pitchFamily="49" charset="-128"/>
            </a:endParaRPr>
          </a:p>
          <a:p>
            <a:pPr eaLnBrk="1">
              <a:lnSpc>
                <a:spcPct val="95000"/>
              </a:lnSpc>
              <a:buClr>
                <a:srgbClr val="000000"/>
              </a:buClr>
              <a:buSzPct val="100000"/>
              <a:buFont typeface="Times New Roman" pitchFamily="18" charset="0"/>
              <a:buNone/>
            </a:pPr>
            <a:endParaRPr lang="es-ES" altLang="en-US">
              <a:solidFill>
                <a:srgbClr val="FF9966"/>
              </a:solidFill>
              <a:latin typeface="Arial" charset="0"/>
              <a:ea typeface="MS Gothic" pitchFamily="49" charset="-128"/>
            </a:endParaRPr>
          </a:p>
        </p:txBody>
      </p:sp>
      <p:sp>
        <p:nvSpPr>
          <p:cNvPr id="31747" name="Text Box 3"/>
          <p:cNvSpPr txBox="1">
            <a:spLocks noChangeArrowheads="1"/>
          </p:cNvSpPr>
          <p:nvPr/>
        </p:nvSpPr>
        <p:spPr bwMode="auto">
          <a:xfrm>
            <a:off x="323850" y="214313"/>
            <a:ext cx="84963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7640" rIns="0" bIns="0" anchor="ctr"/>
          <a:lstStyle>
            <a:lvl1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1pPr>
            <a:lvl2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2pPr>
            <a:lvl3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3pPr>
            <a:lvl4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4pPr>
            <a:lvl5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9pPr>
          </a:lstStyle>
          <a:p>
            <a:pPr eaLnBrk="1">
              <a:lnSpc>
                <a:spcPct val="95000"/>
              </a:lnSpc>
              <a:buClr>
                <a:srgbClr val="000000"/>
              </a:buClr>
              <a:buSzPct val="100000"/>
              <a:buFont typeface="Times New Roman" pitchFamily="18" charset="0"/>
              <a:buNone/>
            </a:pPr>
            <a:r>
              <a:rPr lang="es-ES" altLang="en-US" sz="2600" dirty="0">
                <a:solidFill>
                  <a:srgbClr val="FF0000"/>
                </a:solidFill>
                <a:latin typeface="Arial" charset="0"/>
                <a:ea typeface="MS Gothic" pitchFamily="49" charset="-128"/>
              </a:rPr>
              <a:t>DATOS ECONÓMICOS</a:t>
            </a:r>
          </a:p>
        </p:txBody>
      </p:sp>
      <p:sp>
        <p:nvSpPr>
          <p:cNvPr id="31749" name="Text Box 5"/>
          <p:cNvSpPr txBox="1">
            <a:spLocks noChangeArrowheads="1"/>
          </p:cNvSpPr>
          <p:nvPr/>
        </p:nvSpPr>
        <p:spPr bwMode="auto">
          <a:xfrm>
            <a:off x="361950" y="1881188"/>
            <a:ext cx="8999538"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0160" rIns="0" bIns="0" anchor="ctr"/>
          <a:lstStyle>
            <a:lvl1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1pPr>
            <a:lvl2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2pPr>
            <a:lvl3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3pPr>
            <a:lvl4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4pPr>
            <a:lvl5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9pPr>
          </a:lstStyle>
          <a:p>
            <a:pPr eaLnBrk="1">
              <a:lnSpc>
                <a:spcPct val="95000"/>
              </a:lnSpc>
              <a:buClr>
                <a:srgbClr val="000000"/>
              </a:buClr>
              <a:buSzPct val="100000"/>
              <a:buFont typeface="Times New Roman" pitchFamily="18" charset="0"/>
              <a:buNone/>
            </a:pPr>
            <a:r>
              <a:rPr lang="es-AR" altLang="en-US" sz="2200" dirty="0">
                <a:solidFill>
                  <a:srgbClr val="003300"/>
                </a:solidFill>
                <a:latin typeface="Arial" charset="0"/>
                <a:ea typeface="MS Gothic" pitchFamily="49" charset="-128"/>
              </a:rPr>
              <a:t>Los datos económicos se utilizan para determinar si los beneficios proyectados sobrepasan a los costos proyectados. Los datos financieros se utilizan para mostrar cómo se puede financiar el proyecto, pagar los préstamos y compartir los costos. Los datos económicos constituyen la base de la evaluación económica. </a:t>
            </a:r>
          </a:p>
          <a:p>
            <a:pPr eaLnBrk="1">
              <a:lnSpc>
                <a:spcPct val="95000"/>
              </a:lnSpc>
              <a:buClr>
                <a:srgbClr val="000000"/>
              </a:buClr>
              <a:buSzPct val="100000"/>
              <a:buFont typeface="Times New Roman" pitchFamily="18" charset="0"/>
              <a:buNone/>
            </a:pPr>
            <a:endParaRPr lang="es-AR" altLang="en-US" sz="2200" dirty="0">
              <a:solidFill>
                <a:srgbClr val="FFFFFF"/>
              </a:solidFill>
              <a:latin typeface="Arial" charset="0"/>
              <a:ea typeface="MS Gothic" pitchFamily="49" charset="-128"/>
            </a:endParaRPr>
          </a:p>
          <a:p>
            <a:pPr eaLnBrk="1">
              <a:lnSpc>
                <a:spcPct val="95000"/>
              </a:lnSpc>
              <a:buClr>
                <a:srgbClr val="000000"/>
              </a:buClr>
              <a:buSzPct val="100000"/>
              <a:buFont typeface="Times New Roman" pitchFamily="18" charset="0"/>
              <a:buNone/>
            </a:pPr>
            <a:r>
              <a:rPr lang="es-AR" altLang="en-US" dirty="0">
                <a:solidFill>
                  <a:srgbClr val="FF9966"/>
                </a:solidFill>
                <a:latin typeface="Arial" charset="0"/>
                <a:ea typeface="MS Gothic" pitchFamily="49" charset="-128"/>
              </a:rPr>
              <a:t>RECOLECCIÓN</a:t>
            </a:r>
          </a:p>
          <a:p>
            <a:pPr eaLnBrk="1">
              <a:lnSpc>
                <a:spcPct val="95000"/>
              </a:lnSpc>
              <a:buClr>
                <a:srgbClr val="000000"/>
              </a:buClr>
              <a:buSzPct val="100000"/>
              <a:buFont typeface="Times New Roman" pitchFamily="18" charset="0"/>
              <a:buNone/>
            </a:pPr>
            <a:endParaRPr lang="es-AR" altLang="en-US" sz="2200" dirty="0">
              <a:solidFill>
                <a:srgbClr val="003300"/>
              </a:solidFill>
              <a:latin typeface="Arial" charset="0"/>
              <a:ea typeface="MS Gothic" pitchFamily="49" charset="-128"/>
            </a:endParaRPr>
          </a:p>
          <a:p>
            <a:pPr eaLnBrk="1">
              <a:lnSpc>
                <a:spcPct val="95000"/>
              </a:lnSpc>
              <a:buClr>
                <a:srgbClr val="000000"/>
              </a:buClr>
              <a:buSzPct val="100000"/>
              <a:buFont typeface="Times New Roman" pitchFamily="18" charset="0"/>
              <a:buNone/>
            </a:pPr>
            <a:r>
              <a:rPr lang="es-AR" altLang="en-US" sz="2200" dirty="0">
                <a:solidFill>
                  <a:srgbClr val="003300"/>
                </a:solidFill>
                <a:latin typeface="Arial" charset="0"/>
                <a:ea typeface="MS Gothic" pitchFamily="49" charset="-128"/>
              </a:rPr>
              <a:t>Existen cuatro tipo de datos económicos:</a:t>
            </a:r>
          </a:p>
          <a:p>
            <a:pPr eaLnBrk="1">
              <a:lnSpc>
                <a:spcPct val="95000"/>
              </a:lnSpc>
              <a:buClr>
                <a:srgbClr val="000000"/>
              </a:buClr>
              <a:buSzPct val="100000"/>
              <a:buFont typeface="Times New Roman" pitchFamily="18" charset="0"/>
              <a:buNone/>
            </a:pPr>
            <a:endParaRPr lang="es-AR" altLang="en-US" sz="2200" dirty="0">
              <a:solidFill>
                <a:srgbClr val="003300"/>
              </a:solidFill>
              <a:latin typeface="Arial" charset="0"/>
              <a:ea typeface="MS Gothic" pitchFamily="49" charset="-128"/>
            </a:endParaRPr>
          </a:p>
          <a:p>
            <a:pPr eaLnBrk="1">
              <a:lnSpc>
                <a:spcPct val="95000"/>
              </a:lnSpc>
              <a:buClr>
                <a:srgbClr val="000000"/>
              </a:buClr>
              <a:buSzPct val="100000"/>
              <a:buFont typeface="Times New Roman" pitchFamily="18" charset="0"/>
              <a:buNone/>
            </a:pPr>
            <a:r>
              <a:rPr lang="es-AR" altLang="en-US" sz="2200" dirty="0">
                <a:solidFill>
                  <a:srgbClr val="003300"/>
                </a:solidFill>
                <a:latin typeface="Arial" charset="0"/>
                <a:ea typeface="MS Gothic" pitchFamily="49" charset="-128"/>
              </a:rPr>
              <a:t>- costos,</a:t>
            </a:r>
          </a:p>
          <a:p>
            <a:pPr eaLnBrk="1">
              <a:lnSpc>
                <a:spcPct val="95000"/>
              </a:lnSpc>
              <a:buClr>
                <a:srgbClr val="000000"/>
              </a:buClr>
              <a:buSzPct val="100000"/>
              <a:buFont typeface="Times New Roman" pitchFamily="18" charset="0"/>
              <a:buNone/>
            </a:pPr>
            <a:r>
              <a:rPr lang="es-AR" altLang="en-US" sz="2200" dirty="0">
                <a:solidFill>
                  <a:srgbClr val="003300"/>
                </a:solidFill>
                <a:latin typeface="Arial" charset="0"/>
                <a:ea typeface="MS Gothic" pitchFamily="49" charset="-128"/>
              </a:rPr>
              <a:t>- beneficios</a:t>
            </a:r>
          </a:p>
          <a:p>
            <a:pPr eaLnBrk="1">
              <a:lnSpc>
                <a:spcPct val="95000"/>
              </a:lnSpc>
              <a:buClr>
                <a:srgbClr val="000000"/>
              </a:buClr>
              <a:buSzPct val="100000"/>
              <a:buFont typeface="Times New Roman" pitchFamily="18" charset="0"/>
              <a:buNone/>
            </a:pPr>
            <a:r>
              <a:rPr lang="es-AR" altLang="en-US" sz="2200" dirty="0">
                <a:solidFill>
                  <a:srgbClr val="003300"/>
                </a:solidFill>
                <a:latin typeface="Arial" charset="0"/>
                <a:ea typeface="MS Gothic" pitchFamily="49" charset="-128"/>
              </a:rPr>
              <a:t>- tasa de descuento,</a:t>
            </a:r>
          </a:p>
          <a:p>
            <a:pPr eaLnBrk="1">
              <a:lnSpc>
                <a:spcPct val="95000"/>
              </a:lnSpc>
              <a:buClr>
                <a:srgbClr val="000000"/>
              </a:buClr>
              <a:buSzPct val="100000"/>
              <a:buFont typeface="Times New Roman" pitchFamily="18" charset="0"/>
              <a:buNone/>
            </a:pPr>
            <a:r>
              <a:rPr lang="es-AR" altLang="en-US" sz="2200" dirty="0">
                <a:solidFill>
                  <a:srgbClr val="003300"/>
                </a:solidFill>
                <a:latin typeface="Arial" charset="0"/>
                <a:ea typeface="MS Gothic" pitchFamily="49" charset="-128"/>
              </a:rPr>
              <a:t>- Período de análisis o vida cotidiana </a:t>
            </a:r>
            <a:r>
              <a:rPr lang="es-AR" altLang="en-US" sz="2200" dirty="0">
                <a:solidFill>
                  <a:srgbClr val="003300"/>
                </a:solidFill>
                <a:ea typeface="MS Gothic" pitchFamily="49" charset="-128"/>
              </a:rPr>
              <a:t> </a:t>
            </a:r>
          </a:p>
          <a:p>
            <a:pPr eaLnBrk="1">
              <a:lnSpc>
                <a:spcPct val="95000"/>
              </a:lnSpc>
              <a:buClr>
                <a:srgbClr val="000000"/>
              </a:buClr>
              <a:buSzPct val="100000"/>
              <a:buFont typeface="Times New Roman" pitchFamily="18" charset="0"/>
              <a:buNone/>
            </a:pPr>
            <a:endParaRPr lang="es-ES" altLang="en-US" dirty="0">
              <a:solidFill>
                <a:srgbClr val="FFFFFF"/>
              </a:solidFill>
              <a:latin typeface="Arial" charset="0"/>
              <a:ea typeface="MS Gothic" pitchFamily="49" charset="-128"/>
            </a:endParaRPr>
          </a:p>
          <a:p>
            <a:pPr eaLnBrk="1">
              <a:lnSpc>
                <a:spcPct val="95000"/>
              </a:lnSpc>
              <a:buClr>
                <a:srgbClr val="000000"/>
              </a:buClr>
              <a:buSzPct val="100000"/>
              <a:buFont typeface="Times New Roman" pitchFamily="18" charset="0"/>
              <a:buNone/>
            </a:pPr>
            <a:endParaRPr lang="es-ES" altLang="en-US" dirty="0">
              <a:solidFill>
                <a:srgbClr val="FF9966"/>
              </a:solidFill>
              <a:latin typeface="Arial" charset="0"/>
              <a:ea typeface="MS Gothic" pitchFamily="49" charset="-128"/>
            </a:endParaRPr>
          </a:p>
          <a:p>
            <a:pPr eaLnBrk="1">
              <a:lnSpc>
                <a:spcPct val="95000"/>
              </a:lnSpc>
              <a:buClr>
                <a:srgbClr val="000000"/>
              </a:buClr>
              <a:buSzPct val="100000"/>
              <a:buFont typeface="Times New Roman" pitchFamily="18" charset="0"/>
              <a:buNone/>
            </a:pPr>
            <a:endParaRPr lang="es-ES" altLang="en-US" dirty="0">
              <a:solidFill>
                <a:srgbClr val="FF9966"/>
              </a:solidFill>
              <a:latin typeface="Arial" charset="0"/>
              <a:ea typeface="MS Gothic" pitchFamily="49" charset="-128"/>
            </a:endParaRPr>
          </a:p>
          <a:p>
            <a:pPr eaLnBrk="1">
              <a:lnSpc>
                <a:spcPct val="95000"/>
              </a:lnSpc>
              <a:buClr>
                <a:srgbClr val="000000"/>
              </a:buClr>
              <a:buSzPct val="100000"/>
              <a:buFont typeface="Times New Roman" pitchFamily="18" charset="0"/>
              <a:buNone/>
            </a:pPr>
            <a:endParaRPr lang="es-ES" altLang="en-US" dirty="0">
              <a:solidFill>
                <a:srgbClr val="FF9966"/>
              </a:solidFill>
              <a:latin typeface="Arial" charset="0"/>
              <a:ea typeface="MS Gothic" pitchFamily="49" charset="-128"/>
            </a:endParaRPr>
          </a:p>
        </p:txBody>
      </p:sp>
      <p:pic>
        <p:nvPicPr>
          <p:cNvPr id="317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3887788"/>
            <a:ext cx="2609850" cy="17526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20262" cy="6480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67FA1B-3684-4E7A-BCBA-691453C7A497}"/>
              </a:ext>
            </a:extLst>
          </p:cNvPr>
          <p:cNvSpPr>
            <a:spLocks noGrp="1"/>
          </p:cNvSpPr>
          <p:nvPr>
            <p:ph type="title"/>
          </p:nvPr>
        </p:nvSpPr>
        <p:spPr>
          <a:xfrm>
            <a:off x="832305" y="1114188"/>
            <a:ext cx="2631492" cy="4217962"/>
          </a:xfrm>
        </p:spPr>
        <p:txBody>
          <a:bodyPr vert="horz" lIns="91440" tIns="45720" rIns="91440" bIns="45720" rtlCol="0" anchor="ctr">
            <a:normAutofit/>
          </a:bodyPr>
          <a:lstStyle/>
          <a:p>
            <a:pPr defTabSz="457200"/>
            <a:r>
              <a:rPr lang="en-US" altLang="en-US" sz="3600" dirty="0"/>
              <a:t>COSTOS Y BENEFICIOS</a:t>
            </a:r>
            <a:br>
              <a:rPr lang="en-US" altLang="en-US" sz="3600" dirty="0"/>
            </a:br>
            <a:endParaRPr lang="en-US" sz="3600" dirty="0"/>
          </a:p>
        </p:txBody>
      </p:sp>
      <p:sp>
        <p:nvSpPr>
          <p:cNvPr id="73" name="Isosceles Triangle 72">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92102"/>
            <a:ext cx="357759" cy="2688073"/>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75" name="Straight Connector 74">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12602" y="1363118"/>
            <a:ext cx="0" cy="3720101"/>
          </a:xfrm>
          <a:prstGeom prst="line">
            <a:avLst/>
          </a:prstGeom>
        </p:spPr>
        <p:style>
          <a:lnRef idx="1">
            <a:schemeClr val="accent1"/>
          </a:lnRef>
          <a:fillRef idx="0">
            <a:schemeClr val="accent1"/>
          </a:fillRef>
          <a:effectRef idx="0">
            <a:schemeClr val="accent1"/>
          </a:effectRef>
          <a:fontRef idx="minor">
            <a:schemeClr val="tx1"/>
          </a:fontRef>
        </p:style>
      </p:cxnSp>
      <p:sp>
        <p:nvSpPr>
          <p:cNvPr id="32777" name="Content Placeholder 2">
            <a:extLst>
              <a:ext uri="{FF2B5EF4-FFF2-40B4-BE49-F238E27FC236}">
                <a16:creationId xmlns:a16="http://schemas.microsoft.com/office/drawing/2014/main" id="{0615355C-F1E5-4F06-A02B-9C2A634D1E10}"/>
              </a:ext>
            </a:extLst>
          </p:cNvPr>
          <p:cNvSpPr>
            <a:spLocks noGrp="1"/>
          </p:cNvSpPr>
          <p:nvPr>
            <p:ph idx="1"/>
          </p:nvPr>
        </p:nvSpPr>
        <p:spPr>
          <a:xfrm>
            <a:off x="3969520" y="1048039"/>
            <a:ext cx="5055474" cy="4350259"/>
          </a:xfrm>
        </p:spPr>
        <p:txBody>
          <a:bodyPr vert="horz" lIns="91440" tIns="45720" rIns="91440" bIns="45720" rtlCol="0" anchor="ctr">
            <a:normAutofit/>
          </a:bodyPr>
          <a:lstStyle/>
          <a:p>
            <a:pPr defTabSz="457200">
              <a:spcBef>
                <a:spcPts val="1000"/>
              </a:spcBef>
            </a:pPr>
            <a:endParaRPr lang="en-US" altLang="en-US" dirty="0"/>
          </a:p>
          <a:p>
            <a:pPr defTabSz="457200">
              <a:spcBef>
                <a:spcPts val="1000"/>
              </a:spcBef>
            </a:pPr>
            <a:r>
              <a:rPr lang="en-US" altLang="en-US" dirty="0"/>
              <a:t>Los </a:t>
            </a:r>
            <a:r>
              <a:rPr lang="en-US" altLang="en-US" dirty="0" err="1"/>
              <a:t>costos</a:t>
            </a:r>
            <a:r>
              <a:rPr lang="en-US" altLang="en-US" dirty="0"/>
              <a:t> y </a:t>
            </a:r>
            <a:r>
              <a:rPr lang="en-US" altLang="en-US" dirty="0" err="1"/>
              <a:t>beneficios</a:t>
            </a:r>
            <a:r>
              <a:rPr lang="en-US" altLang="en-US" dirty="0"/>
              <a:t> no se </a:t>
            </a:r>
            <a:r>
              <a:rPr lang="en-US" altLang="en-US" dirty="0" err="1"/>
              <a:t>pueden</a:t>
            </a:r>
            <a:r>
              <a:rPr lang="en-US" altLang="en-US" dirty="0"/>
              <a:t> </a:t>
            </a:r>
            <a:r>
              <a:rPr lang="en-US" altLang="en-US" dirty="0" err="1"/>
              <a:t>estimar</a:t>
            </a:r>
            <a:r>
              <a:rPr lang="en-US" altLang="en-US" dirty="0"/>
              <a:t> con </a:t>
            </a:r>
            <a:r>
              <a:rPr lang="en-US" altLang="en-US" dirty="0" err="1"/>
              <a:t>precisión</a:t>
            </a:r>
            <a:r>
              <a:rPr lang="en-US" altLang="en-US" dirty="0"/>
              <a:t> para el </a:t>
            </a:r>
            <a:r>
              <a:rPr lang="en-US" altLang="en-US" dirty="0" err="1"/>
              <a:t>futuro</a:t>
            </a:r>
            <a:r>
              <a:rPr lang="en-US" altLang="en-US" dirty="0"/>
              <a:t>, el </a:t>
            </a:r>
            <a:r>
              <a:rPr lang="en-US" altLang="en-US" dirty="0" err="1"/>
              <a:t>planificador</a:t>
            </a:r>
            <a:r>
              <a:rPr lang="en-US" altLang="en-US" dirty="0"/>
              <a:t> no </a:t>
            </a:r>
            <a:r>
              <a:rPr lang="en-US" altLang="en-US" dirty="0" err="1"/>
              <a:t>deberá</a:t>
            </a:r>
            <a:r>
              <a:rPr lang="en-US" altLang="en-US" dirty="0"/>
              <a:t> </a:t>
            </a:r>
            <a:r>
              <a:rPr lang="en-US" altLang="en-US" dirty="0" err="1"/>
              <a:t>gastar</a:t>
            </a:r>
            <a:r>
              <a:rPr lang="en-US" altLang="en-US" dirty="0"/>
              <a:t> una gran </a:t>
            </a:r>
            <a:r>
              <a:rPr lang="en-US" altLang="en-US" dirty="0" err="1"/>
              <a:t>cantidad</a:t>
            </a:r>
            <a:r>
              <a:rPr lang="en-US" altLang="en-US" dirty="0"/>
              <a:t> de </a:t>
            </a:r>
            <a:r>
              <a:rPr lang="en-US" altLang="en-US" dirty="0" err="1"/>
              <a:t>recursos</a:t>
            </a:r>
            <a:r>
              <a:rPr lang="en-US" altLang="en-US" dirty="0"/>
              <a:t> </a:t>
            </a:r>
            <a:r>
              <a:rPr lang="en-US" altLang="en-US" dirty="0" err="1"/>
              <a:t>tratando</a:t>
            </a:r>
            <a:r>
              <a:rPr lang="en-US" altLang="en-US" dirty="0"/>
              <a:t> de </a:t>
            </a:r>
            <a:r>
              <a:rPr lang="en-US" altLang="en-US" dirty="0" err="1"/>
              <a:t>hacerlo</a:t>
            </a:r>
            <a:r>
              <a:rPr lang="en-US" altLang="en-US" dirty="0"/>
              <a:t>. </a:t>
            </a:r>
          </a:p>
          <a:p>
            <a:pPr defTabSz="457200">
              <a:spcBef>
                <a:spcPts val="1000"/>
              </a:spcBef>
            </a:pPr>
            <a:r>
              <a:rPr lang="en-US" altLang="en-US" dirty="0" err="1"/>
              <a:t>Cuando</a:t>
            </a:r>
            <a:r>
              <a:rPr lang="en-US" altLang="en-US" dirty="0"/>
              <a:t> se </a:t>
            </a:r>
            <a:r>
              <a:rPr lang="en-US" altLang="en-US" dirty="0" err="1"/>
              <a:t>asigna</a:t>
            </a:r>
            <a:r>
              <a:rPr lang="en-US" altLang="en-US" dirty="0"/>
              <a:t> el </a:t>
            </a:r>
            <a:r>
              <a:rPr lang="en-US" altLang="en-US" dirty="0" err="1"/>
              <a:t>dinero</a:t>
            </a:r>
            <a:r>
              <a:rPr lang="en-US" altLang="en-US" dirty="0"/>
              <a:t> y se </a:t>
            </a:r>
            <a:r>
              <a:rPr lang="en-US" altLang="en-US" dirty="0" err="1"/>
              <a:t>planifica</a:t>
            </a:r>
            <a:r>
              <a:rPr lang="en-US" altLang="en-US" dirty="0"/>
              <a:t> el </a:t>
            </a:r>
            <a:r>
              <a:rPr lang="en-US" altLang="en-US" dirty="0" err="1"/>
              <a:t>financiamiento</a:t>
            </a:r>
            <a:r>
              <a:rPr lang="en-US" altLang="en-US" dirty="0"/>
              <a:t>, los </a:t>
            </a:r>
            <a:r>
              <a:rPr lang="en-US" altLang="en-US" dirty="0" err="1"/>
              <a:t>costos</a:t>
            </a:r>
            <a:r>
              <a:rPr lang="en-US" altLang="en-US" dirty="0"/>
              <a:t> </a:t>
            </a:r>
            <a:r>
              <a:rPr lang="en-US" altLang="en-US" dirty="0" err="1"/>
              <a:t>exactos</a:t>
            </a:r>
            <a:r>
              <a:rPr lang="en-US" altLang="en-US" dirty="0"/>
              <a:t> son </a:t>
            </a:r>
            <a:r>
              <a:rPr lang="en-US" altLang="en-US" dirty="0" err="1"/>
              <a:t>importantes</a:t>
            </a:r>
            <a:r>
              <a:rPr lang="en-US" altLang="en-US" dirty="0"/>
              <a:t>.</a:t>
            </a:r>
          </a:p>
          <a:p>
            <a:pPr defTabSz="457200">
              <a:spcBef>
                <a:spcPts val="1000"/>
              </a:spcBef>
            </a:pPr>
            <a:r>
              <a:rPr lang="en-US" altLang="en-US" dirty="0" err="1"/>
              <a:t>Existen</a:t>
            </a:r>
            <a:r>
              <a:rPr lang="en-US" altLang="en-US" dirty="0"/>
              <a:t> dos </a:t>
            </a:r>
            <a:r>
              <a:rPr lang="en-US" altLang="en-US" dirty="0" err="1"/>
              <a:t>tipos</a:t>
            </a:r>
            <a:r>
              <a:rPr lang="en-US" altLang="en-US" dirty="0"/>
              <a:t> de </a:t>
            </a:r>
            <a:r>
              <a:rPr lang="en-US" altLang="en-US" dirty="0" err="1"/>
              <a:t>beneficios</a:t>
            </a:r>
            <a:r>
              <a:rPr lang="en-US" altLang="en-US" dirty="0"/>
              <a:t> y </a:t>
            </a:r>
            <a:r>
              <a:rPr lang="en-US" altLang="en-US" dirty="0" err="1"/>
              <a:t>costos</a:t>
            </a:r>
            <a:r>
              <a:rPr lang="en-US" altLang="en-US" dirty="0"/>
              <a:t>:</a:t>
            </a:r>
          </a:p>
          <a:p>
            <a:pPr defTabSz="457200">
              <a:spcBef>
                <a:spcPts val="1000"/>
              </a:spcBef>
            </a:pPr>
            <a:endParaRPr lang="en-US" altLang="en-US" dirty="0"/>
          </a:p>
          <a:p>
            <a:pPr defTabSz="457200">
              <a:spcBef>
                <a:spcPts val="1000"/>
              </a:spcBef>
            </a:pPr>
            <a:r>
              <a:rPr lang="en-US" altLang="en-US" dirty="0"/>
              <a:t> - </a:t>
            </a:r>
            <a:r>
              <a:rPr lang="en-US" altLang="en-US" dirty="0" err="1"/>
              <a:t>primarios</a:t>
            </a:r>
            <a:r>
              <a:rPr lang="en-US" altLang="en-US" dirty="0"/>
              <a:t> (</a:t>
            </a:r>
            <a:r>
              <a:rPr lang="en-US" altLang="en-US" dirty="0" err="1"/>
              <a:t>directos</a:t>
            </a:r>
            <a:r>
              <a:rPr lang="en-US" altLang="en-US" dirty="0"/>
              <a:t>) </a:t>
            </a:r>
          </a:p>
          <a:p>
            <a:pPr defTabSz="457200">
              <a:spcBef>
                <a:spcPts val="1000"/>
              </a:spcBef>
            </a:pPr>
            <a:r>
              <a:rPr lang="en-US" altLang="en-US" dirty="0"/>
              <a:t> - </a:t>
            </a:r>
            <a:r>
              <a:rPr lang="en-US" altLang="en-US" dirty="0" err="1"/>
              <a:t>secundarios</a:t>
            </a:r>
            <a:r>
              <a:rPr lang="en-US" altLang="en-US" dirty="0"/>
              <a:t> (</a:t>
            </a:r>
            <a:r>
              <a:rPr lang="en-US" altLang="en-US" dirty="0" err="1"/>
              <a:t>indirectos</a:t>
            </a:r>
            <a:r>
              <a:rPr lang="en-US" altLang="en-US" dirty="0"/>
              <a:t>)</a:t>
            </a:r>
          </a:p>
          <a:p>
            <a:pPr defTabSz="457200">
              <a:spcBef>
                <a:spcPts val="1000"/>
              </a:spcBef>
            </a:pPr>
            <a:endParaRPr lang="en-US" altLang="en-US" dirty="0"/>
          </a:p>
        </p:txBody>
      </p:sp>
      <p:sp>
        <p:nvSpPr>
          <p:cNvPr id="77" name="Isosceles Triangle 76">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060237" y="0"/>
            <a:ext cx="671773" cy="4361965"/>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6" name="Rectangle 71">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20262" cy="6480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308FAC-93D5-4813-9657-E0753799EDAE}"/>
              </a:ext>
            </a:extLst>
          </p:cNvPr>
          <p:cNvSpPr>
            <a:spLocks noGrp="1"/>
          </p:cNvSpPr>
          <p:nvPr>
            <p:ph type="title"/>
          </p:nvPr>
        </p:nvSpPr>
        <p:spPr>
          <a:xfrm>
            <a:off x="520200" y="1306321"/>
            <a:ext cx="2828365" cy="3867532"/>
          </a:xfrm>
        </p:spPr>
        <p:txBody>
          <a:bodyPr vert="horz" lIns="91440" tIns="45720" rIns="91440" bIns="45720" rtlCol="0" anchor="ctr">
            <a:normAutofit/>
          </a:bodyPr>
          <a:lstStyle/>
          <a:p>
            <a:pPr defTabSz="457200">
              <a:lnSpc>
                <a:spcPct val="90000"/>
              </a:lnSpc>
            </a:pPr>
            <a:r>
              <a:rPr lang="en-US" altLang="en-US" sz="3200" b="1" dirty="0" err="1"/>
              <a:t>Gestión</a:t>
            </a:r>
            <a:r>
              <a:rPr lang="en-US" altLang="en-US" sz="3200" b="1" dirty="0"/>
              <a:t> </a:t>
            </a:r>
            <a:r>
              <a:rPr lang="en-US" altLang="en-US" sz="3200" b="1" dirty="0" err="1"/>
              <a:t>Integrada</a:t>
            </a:r>
            <a:r>
              <a:rPr lang="en-US" altLang="en-US" sz="3200" b="1" dirty="0"/>
              <a:t> de </a:t>
            </a:r>
            <a:r>
              <a:rPr lang="en-US" altLang="en-US" sz="3200" b="1" dirty="0" err="1"/>
              <a:t>Cuencas</a:t>
            </a:r>
            <a:br>
              <a:rPr lang="en-US" altLang="en-US" sz="3200" b="1" dirty="0"/>
            </a:br>
            <a:r>
              <a:rPr lang="en-US" altLang="en-US" sz="3200" b="1" dirty="0" err="1"/>
              <a:t>Planificación</a:t>
            </a:r>
            <a:r>
              <a:rPr lang="en-US" altLang="en-US" sz="3200" b="1" dirty="0"/>
              <a:t> de los </a:t>
            </a:r>
            <a:r>
              <a:rPr lang="en-US" altLang="en-US" sz="3200" b="1" dirty="0" err="1"/>
              <a:t>Recursos</a:t>
            </a:r>
            <a:r>
              <a:rPr lang="en-US" altLang="en-US" sz="3200" b="1" dirty="0"/>
              <a:t> </a:t>
            </a:r>
            <a:r>
              <a:rPr lang="en-US" altLang="en-US" sz="3200" b="1" dirty="0" err="1"/>
              <a:t>Hídricos</a:t>
            </a:r>
            <a:br>
              <a:rPr lang="en-US" altLang="en-US" sz="3200" b="1" dirty="0"/>
            </a:br>
            <a:endParaRPr lang="en-US" sz="3200" dirty="0"/>
          </a:p>
        </p:txBody>
      </p:sp>
      <p:grpSp>
        <p:nvGrpSpPr>
          <p:cNvPr id="74" name="Group 73">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9776" y="-8000"/>
            <a:ext cx="3800351" cy="6488175"/>
            <a:chOff x="7425267" y="-8467"/>
            <a:chExt cx="4766733" cy="6866467"/>
          </a:xfrm>
        </p:grpSpPr>
        <p:cxnSp>
          <p:nvCxnSpPr>
            <p:cNvPr id="75" name="Straight Connector 74">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77"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Isosceles Triangle 78">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5" name="Rectangle 84">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5829" y="0"/>
            <a:ext cx="4954433" cy="6480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127" name="Text Box 2">
            <a:extLst>
              <a:ext uri="{FF2B5EF4-FFF2-40B4-BE49-F238E27FC236}">
                <a16:creationId xmlns:a16="http://schemas.microsoft.com/office/drawing/2014/main" id="{4D2563B2-6187-4372-93F9-2301A3A2E32B}"/>
              </a:ext>
            </a:extLst>
          </p:cNvPr>
          <p:cNvGraphicFramePr/>
          <p:nvPr>
            <p:extLst>
              <p:ext uri="{D42A27DB-BD31-4B8C-83A1-F6EECF244321}">
                <p14:modId xmlns:p14="http://schemas.microsoft.com/office/powerpoint/2010/main" val="4120258555"/>
              </p:ext>
            </p:extLst>
          </p:nvPr>
        </p:nvGraphicFramePr>
        <p:xfrm>
          <a:off x="3533873" y="287759"/>
          <a:ext cx="5934770" cy="5976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20262" cy="6480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EA629B-7A2D-4D43-96F9-790878FFFB5C}"/>
              </a:ext>
            </a:extLst>
          </p:cNvPr>
          <p:cNvSpPr>
            <a:spLocks noGrp="1"/>
          </p:cNvSpPr>
          <p:nvPr>
            <p:ph type="title"/>
          </p:nvPr>
        </p:nvSpPr>
        <p:spPr>
          <a:xfrm>
            <a:off x="520200" y="1306321"/>
            <a:ext cx="2828365" cy="3867532"/>
          </a:xfrm>
        </p:spPr>
        <p:txBody>
          <a:bodyPr vert="horz" lIns="91440" tIns="45720" rIns="91440" bIns="45720" rtlCol="0" anchor="ctr">
            <a:normAutofit/>
          </a:bodyPr>
          <a:lstStyle/>
          <a:p>
            <a:pPr defTabSz="457200">
              <a:lnSpc>
                <a:spcPct val="90000"/>
              </a:lnSpc>
            </a:pPr>
            <a:r>
              <a:rPr lang="en-US" altLang="en-US" sz="3200" dirty="0"/>
              <a:t>Howe </a:t>
            </a:r>
            <a:r>
              <a:rPr lang="en-US" altLang="en-US" sz="3200" dirty="0" err="1"/>
              <a:t>considera</a:t>
            </a:r>
            <a:r>
              <a:rPr lang="en-US" altLang="en-US" sz="3200" dirty="0"/>
              <a:t> </a:t>
            </a:r>
            <a:r>
              <a:rPr lang="en-US" altLang="en-US" sz="3200" dirty="0" err="1"/>
              <a:t>cuatro</a:t>
            </a:r>
            <a:r>
              <a:rPr lang="en-US" altLang="en-US" sz="3200" dirty="0"/>
              <a:t> </a:t>
            </a:r>
            <a:r>
              <a:rPr lang="en-US" altLang="en-US" sz="3200" dirty="0" err="1"/>
              <a:t>tipos</a:t>
            </a:r>
            <a:r>
              <a:rPr lang="en-US" altLang="en-US" sz="3200" dirty="0"/>
              <a:t> de </a:t>
            </a:r>
            <a:r>
              <a:rPr lang="en-US" altLang="en-US" sz="3200" dirty="0" err="1"/>
              <a:t>beneficios</a:t>
            </a:r>
            <a:r>
              <a:rPr lang="en-US" altLang="en-US" sz="3200" dirty="0"/>
              <a:t> y </a:t>
            </a:r>
            <a:r>
              <a:rPr lang="en-US" altLang="en-US" sz="3200" dirty="0" err="1"/>
              <a:t>costos</a:t>
            </a:r>
            <a:r>
              <a:rPr lang="en-US" altLang="en-US" sz="3200" dirty="0"/>
              <a:t> </a:t>
            </a:r>
            <a:r>
              <a:rPr lang="en-US" altLang="en-US" sz="3200" dirty="0" err="1"/>
              <a:t>primarios</a:t>
            </a:r>
            <a:r>
              <a:rPr lang="en-US" altLang="en-US" sz="3200" dirty="0"/>
              <a:t>:</a:t>
            </a:r>
            <a:br>
              <a:rPr lang="en-US" altLang="en-US" sz="3200" dirty="0"/>
            </a:br>
            <a:endParaRPr lang="en-US" sz="3200" dirty="0"/>
          </a:p>
        </p:txBody>
      </p:sp>
      <p:grpSp>
        <p:nvGrpSpPr>
          <p:cNvPr id="74" name="Group 73">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9776" y="-8000"/>
            <a:ext cx="3800351" cy="6488175"/>
            <a:chOff x="7425267" y="-8467"/>
            <a:chExt cx="4766733" cy="6866467"/>
          </a:xfrm>
        </p:grpSpPr>
        <p:cxnSp>
          <p:nvCxnSpPr>
            <p:cNvPr id="75" name="Straight Connector 74">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77"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Isosceles Triangle 78">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5" name="Rectangle 84">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5829" y="0"/>
            <a:ext cx="4954433" cy="6480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3796" name="Text Box 2">
            <a:extLst>
              <a:ext uri="{FF2B5EF4-FFF2-40B4-BE49-F238E27FC236}">
                <a16:creationId xmlns:a16="http://schemas.microsoft.com/office/drawing/2014/main" id="{B90E6A90-82CF-4A19-AE3A-8CB0AF0371B0}"/>
              </a:ext>
            </a:extLst>
          </p:cNvPr>
          <p:cNvGraphicFramePr/>
          <p:nvPr>
            <p:extLst>
              <p:ext uri="{D42A27DB-BD31-4B8C-83A1-F6EECF244321}">
                <p14:modId xmlns:p14="http://schemas.microsoft.com/office/powerpoint/2010/main" val="1354290964"/>
              </p:ext>
            </p:extLst>
          </p:nvPr>
        </p:nvGraphicFramePr>
        <p:xfrm>
          <a:off x="3470565" y="287760"/>
          <a:ext cx="5998077"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395288" y="503238"/>
            <a:ext cx="8999537"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0160" rIns="0" bIns="0" anchor="ctr"/>
          <a:lstStyle>
            <a:lvl1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1pPr>
            <a:lvl2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2pPr>
            <a:lvl3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3pPr>
            <a:lvl4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4pPr>
            <a:lvl5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9pPr>
          </a:lstStyle>
          <a:p>
            <a:pPr eaLnBrk="1">
              <a:lnSpc>
                <a:spcPct val="95000"/>
              </a:lnSpc>
              <a:buClr>
                <a:srgbClr val="000000"/>
              </a:buClr>
              <a:buSzPct val="100000"/>
              <a:buFont typeface="Times New Roman" pitchFamily="18" charset="0"/>
              <a:buNone/>
            </a:pPr>
            <a:r>
              <a:rPr lang="es-AR" altLang="en-US" dirty="0">
                <a:solidFill>
                  <a:srgbClr val="FF9966"/>
                </a:solidFill>
                <a:latin typeface="Arial" charset="0"/>
                <a:ea typeface="MS Gothic" pitchFamily="49" charset="-128"/>
              </a:rPr>
              <a:t>Costos primarios</a:t>
            </a:r>
            <a:r>
              <a:rPr lang="es-AR" altLang="en-US" dirty="0">
                <a:solidFill>
                  <a:srgbClr val="FFFFFF"/>
                </a:solidFill>
                <a:latin typeface="Arial" charset="0"/>
                <a:ea typeface="MS Gothic" pitchFamily="49" charset="-128"/>
              </a:rPr>
              <a:t>:</a:t>
            </a:r>
          </a:p>
          <a:p>
            <a:pPr eaLnBrk="1">
              <a:lnSpc>
                <a:spcPct val="95000"/>
              </a:lnSpc>
              <a:buClr>
                <a:srgbClr val="000000"/>
              </a:buClr>
              <a:buSzPct val="100000"/>
              <a:buFont typeface="Times New Roman" pitchFamily="18" charset="0"/>
              <a:buNone/>
            </a:pPr>
            <a:endParaRPr lang="es-AR" altLang="en-US" dirty="0">
              <a:solidFill>
                <a:schemeClr val="tx1"/>
              </a:solidFill>
              <a:latin typeface="Arial" charset="0"/>
              <a:ea typeface="MS Gothic" pitchFamily="49" charset="-128"/>
            </a:endParaRPr>
          </a:p>
          <a:p>
            <a:pPr eaLnBrk="1">
              <a:lnSpc>
                <a:spcPct val="95000"/>
              </a:lnSpc>
              <a:buClr>
                <a:srgbClr val="000000"/>
              </a:buClr>
              <a:buSzPct val="100000"/>
              <a:buFont typeface="Times New Roman" pitchFamily="18" charset="0"/>
              <a:buNone/>
            </a:pPr>
            <a:r>
              <a:rPr lang="es-AR" altLang="en-US" sz="2200" dirty="0">
                <a:solidFill>
                  <a:schemeClr val="tx1"/>
                </a:solidFill>
                <a:latin typeface="Arial" charset="0"/>
                <a:ea typeface="MS Gothic" pitchFamily="49" charset="-128"/>
              </a:rPr>
              <a:t>Los costos de capital y los costos de operación y mantenimiento (O y M) son costos de mercado perfecto, pero resultan relativamente fáciles de determinar o recolectar. </a:t>
            </a:r>
          </a:p>
          <a:p>
            <a:pPr eaLnBrk="1">
              <a:lnSpc>
                <a:spcPct val="95000"/>
              </a:lnSpc>
              <a:buClr>
                <a:srgbClr val="000000"/>
              </a:buClr>
              <a:buSzPct val="100000"/>
              <a:buFont typeface="Times New Roman" pitchFamily="18" charset="0"/>
              <a:buNone/>
            </a:pPr>
            <a:endParaRPr lang="es-AR" altLang="en-US" sz="2200" dirty="0">
              <a:solidFill>
                <a:schemeClr val="tx1"/>
              </a:solidFill>
              <a:latin typeface="Arial" charset="0"/>
              <a:ea typeface="MS Gothic" pitchFamily="49" charset="-128"/>
            </a:endParaRPr>
          </a:p>
          <a:p>
            <a:pPr eaLnBrk="1">
              <a:lnSpc>
                <a:spcPct val="95000"/>
              </a:lnSpc>
              <a:buClr>
                <a:srgbClr val="000000"/>
              </a:buClr>
              <a:buSzPct val="100000"/>
              <a:buFont typeface="Times New Roman" pitchFamily="18" charset="0"/>
              <a:buNone/>
            </a:pPr>
            <a:r>
              <a:rPr lang="es-AR" altLang="en-US" sz="2200" dirty="0">
                <a:solidFill>
                  <a:schemeClr val="tx1"/>
                </a:solidFill>
                <a:latin typeface="Arial" charset="0"/>
                <a:ea typeface="MS Gothic" pitchFamily="49" charset="-128"/>
              </a:rPr>
              <a:t>La principal dificultad estriba en evitar la omisión inadvertida de un costo aplicable.  </a:t>
            </a:r>
          </a:p>
          <a:p>
            <a:pPr eaLnBrk="1">
              <a:lnSpc>
                <a:spcPct val="95000"/>
              </a:lnSpc>
              <a:buClr>
                <a:srgbClr val="000000"/>
              </a:buClr>
              <a:buSzPct val="100000"/>
              <a:buFont typeface="Times New Roman" pitchFamily="18" charset="0"/>
              <a:buNone/>
            </a:pPr>
            <a:endParaRPr lang="es-AR" altLang="en-US" sz="2200" dirty="0">
              <a:solidFill>
                <a:schemeClr val="tx1"/>
              </a:solidFill>
              <a:latin typeface="Arial" charset="0"/>
              <a:ea typeface="MS Gothic" pitchFamily="49" charset="-128"/>
            </a:endParaRPr>
          </a:p>
          <a:p>
            <a:pPr eaLnBrk="1">
              <a:lnSpc>
                <a:spcPct val="95000"/>
              </a:lnSpc>
              <a:buClr>
                <a:srgbClr val="000000"/>
              </a:buClr>
              <a:buSzPct val="100000"/>
              <a:buFont typeface="Times New Roman" pitchFamily="18" charset="0"/>
              <a:buNone/>
            </a:pPr>
            <a:r>
              <a:rPr lang="es-AR" altLang="en-US" sz="2200" dirty="0">
                <a:solidFill>
                  <a:schemeClr val="tx1"/>
                </a:solidFill>
                <a:latin typeface="Arial" charset="0"/>
                <a:ea typeface="MS Gothic" pitchFamily="49" charset="-128"/>
              </a:rPr>
              <a:t>Los costos de capital son los mas fáciles de estimar. </a:t>
            </a:r>
          </a:p>
          <a:p>
            <a:pPr eaLnBrk="1">
              <a:lnSpc>
                <a:spcPct val="95000"/>
              </a:lnSpc>
              <a:buClr>
                <a:srgbClr val="000000"/>
              </a:buClr>
              <a:buSzPct val="100000"/>
              <a:buFont typeface="Times New Roman" pitchFamily="18" charset="0"/>
              <a:buNone/>
            </a:pPr>
            <a:r>
              <a:rPr lang="es-AR" altLang="en-US" sz="2200" dirty="0">
                <a:solidFill>
                  <a:schemeClr val="tx1"/>
                </a:solidFill>
                <a:latin typeface="Arial" charset="0"/>
                <a:ea typeface="MS Gothic" pitchFamily="49" charset="-128"/>
              </a:rPr>
              <a:t>Los costos de Operación y Mantenimiento requieren mayor experiencia para ser estimados, son más aproximados.</a:t>
            </a:r>
            <a:endParaRPr lang="es-ES" altLang="en-US" sz="2200" dirty="0">
              <a:solidFill>
                <a:schemeClr val="tx1"/>
              </a:solidFill>
              <a:latin typeface="Arial" charset="0"/>
              <a:ea typeface="MS Gothic" pitchFamily="49" charset="-128"/>
            </a:endParaRPr>
          </a:p>
        </p:txBody>
      </p:sp>
      <p:pic>
        <p:nvPicPr>
          <p:cNvPr id="34819" name="Picture 3"/>
          <p:cNvPicPr>
            <a:picLocks noChangeAspect="1" noChangeArrowheads="1"/>
          </p:cNvPicPr>
          <p:nvPr/>
        </p:nvPicPr>
        <p:blipFill>
          <a:blip r:embed="rId3">
            <a:extLst>
              <a:ext uri="{28A0092B-C50C-407E-A947-70E740481C1C}">
                <a14:useLocalDpi xmlns:a14="http://schemas.microsoft.com/office/drawing/2010/main" val="0"/>
              </a:ext>
            </a:extLst>
          </a:blip>
          <a:srcRect l="26707"/>
          <a:stretch>
            <a:fillRect/>
          </a:stretch>
        </p:blipFill>
        <p:spPr bwMode="auto">
          <a:xfrm>
            <a:off x="6577013" y="4895850"/>
            <a:ext cx="2932112" cy="11430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20262" cy="6480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887282-EADC-4AEF-B758-10FE966DDDE1}"/>
              </a:ext>
            </a:extLst>
          </p:cNvPr>
          <p:cNvSpPr>
            <a:spLocks noGrp="1"/>
          </p:cNvSpPr>
          <p:nvPr>
            <p:ph type="title"/>
          </p:nvPr>
        </p:nvSpPr>
        <p:spPr>
          <a:xfrm>
            <a:off x="520200" y="1306321"/>
            <a:ext cx="2828365" cy="3867532"/>
          </a:xfrm>
        </p:spPr>
        <p:txBody>
          <a:bodyPr vert="horz" lIns="91440" tIns="45720" rIns="91440" bIns="45720" rtlCol="0" anchor="ctr">
            <a:normAutofit/>
          </a:bodyPr>
          <a:lstStyle/>
          <a:p>
            <a:pPr defTabSz="457200"/>
            <a:r>
              <a:rPr lang="en-US" altLang="en-US" sz="3800" dirty="0" err="1"/>
              <a:t>Costos</a:t>
            </a:r>
            <a:r>
              <a:rPr lang="en-US" altLang="en-US" sz="3800" dirty="0"/>
              <a:t> </a:t>
            </a:r>
            <a:r>
              <a:rPr lang="en-US" altLang="en-US" sz="3800" dirty="0" err="1"/>
              <a:t>primarios</a:t>
            </a:r>
            <a:r>
              <a:rPr lang="en-US" altLang="en-US" sz="3800" dirty="0"/>
              <a:t>:</a:t>
            </a:r>
            <a:br>
              <a:rPr lang="en-US" altLang="en-US" sz="3800" dirty="0"/>
            </a:br>
            <a:endParaRPr lang="en-US" sz="3800" dirty="0"/>
          </a:p>
        </p:txBody>
      </p:sp>
      <p:grpSp>
        <p:nvGrpSpPr>
          <p:cNvPr id="74" name="Group 73">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9776" y="-8000"/>
            <a:ext cx="3800351" cy="6488175"/>
            <a:chOff x="7425267" y="-8467"/>
            <a:chExt cx="4766733" cy="6866467"/>
          </a:xfrm>
        </p:grpSpPr>
        <p:cxnSp>
          <p:nvCxnSpPr>
            <p:cNvPr id="75" name="Straight Connector 74">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77"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Isosceles Triangle 78">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5" name="Rectangle 84">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5829" y="0"/>
            <a:ext cx="4954433" cy="6480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5844" name="Text Box 2">
            <a:extLst>
              <a:ext uri="{FF2B5EF4-FFF2-40B4-BE49-F238E27FC236}">
                <a16:creationId xmlns:a16="http://schemas.microsoft.com/office/drawing/2014/main" id="{6F42999B-4A3D-45AB-9A99-174780B52E50}"/>
              </a:ext>
            </a:extLst>
          </p:cNvPr>
          <p:cNvGraphicFramePr/>
          <p:nvPr>
            <p:extLst>
              <p:ext uri="{D42A27DB-BD31-4B8C-83A1-F6EECF244321}">
                <p14:modId xmlns:p14="http://schemas.microsoft.com/office/powerpoint/2010/main" val="2600928738"/>
              </p:ext>
            </p:extLst>
          </p:nvPr>
        </p:nvGraphicFramePr>
        <p:xfrm>
          <a:off x="3919798" y="892524"/>
          <a:ext cx="5284918" cy="4705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61950" y="239713"/>
            <a:ext cx="8999538"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0160" rIns="0" bIns="0" anchor="ctr"/>
          <a:lstStyle>
            <a:lvl1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1pPr>
            <a:lvl2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2pPr>
            <a:lvl3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3pPr>
            <a:lvl4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4pPr>
            <a:lvl5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9pPr>
          </a:lstStyle>
          <a:p>
            <a:pPr eaLnBrk="1">
              <a:lnSpc>
                <a:spcPct val="95000"/>
              </a:lnSpc>
              <a:buClr>
                <a:srgbClr val="000000"/>
              </a:buClr>
              <a:buSzPct val="100000"/>
              <a:buFont typeface="Times New Roman" pitchFamily="18" charset="0"/>
              <a:buNone/>
            </a:pPr>
            <a:r>
              <a:rPr lang="es-AR" altLang="en-US" dirty="0">
                <a:solidFill>
                  <a:srgbClr val="FF9966"/>
                </a:solidFill>
                <a:latin typeface="Arial" charset="0"/>
                <a:ea typeface="MS Gothic" pitchFamily="49" charset="-128"/>
              </a:rPr>
              <a:t>Beneficios primarios</a:t>
            </a:r>
            <a:r>
              <a:rPr lang="es-AR" altLang="en-US" dirty="0">
                <a:solidFill>
                  <a:srgbClr val="FFFFFF"/>
                </a:solidFill>
                <a:latin typeface="Arial" charset="0"/>
                <a:ea typeface="MS Gothic" pitchFamily="49" charset="-128"/>
              </a:rPr>
              <a:t>: </a:t>
            </a:r>
          </a:p>
          <a:p>
            <a:pPr eaLnBrk="1">
              <a:lnSpc>
                <a:spcPct val="95000"/>
              </a:lnSpc>
              <a:buClr>
                <a:srgbClr val="000000"/>
              </a:buClr>
              <a:buSzPct val="100000"/>
              <a:buFont typeface="Times New Roman" pitchFamily="18" charset="0"/>
              <a:buNone/>
            </a:pPr>
            <a:r>
              <a:rPr lang="es-AR" altLang="en-US" sz="2200" dirty="0">
                <a:solidFill>
                  <a:schemeClr val="tx1"/>
                </a:solidFill>
                <a:latin typeface="Arial" charset="0"/>
                <a:ea typeface="MS Gothic" pitchFamily="49" charset="-128"/>
              </a:rPr>
              <a:t>Son más difíciles de estimar que los costos, debido a que pocos de ellos son bienes de mercado perfecto. Además están más adentrados en el futuro.</a:t>
            </a:r>
          </a:p>
          <a:p>
            <a:pPr eaLnBrk="1">
              <a:lnSpc>
                <a:spcPct val="95000"/>
              </a:lnSpc>
              <a:buClr>
                <a:srgbClr val="000000"/>
              </a:buClr>
              <a:buSzPct val="100000"/>
              <a:buFont typeface="Times New Roman" pitchFamily="18" charset="0"/>
              <a:buNone/>
            </a:pPr>
            <a:r>
              <a:rPr lang="es-AR" altLang="en-US" sz="2200" dirty="0">
                <a:solidFill>
                  <a:schemeClr val="tx1"/>
                </a:solidFill>
                <a:latin typeface="Arial" charset="0"/>
                <a:ea typeface="MS Gothic" pitchFamily="49" charset="-128"/>
              </a:rPr>
              <a:t>Los beneficios primarios comprenden el valor incrementado derivado de los bienes y servicios adicionales producidos por un proyecto.  </a:t>
            </a:r>
          </a:p>
          <a:p>
            <a:pPr eaLnBrk="1">
              <a:lnSpc>
                <a:spcPct val="95000"/>
              </a:lnSpc>
              <a:buClr>
                <a:srgbClr val="000000"/>
              </a:buClr>
              <a:buSzPct val="100000"/>
              <a:buFont typeface="Times New Roman" pitchFamily="18" charset="0"/>
              <a:buNone/>
            </a:pPr>
            <a:r>
              <a:rPr lang="es-AR" altLang="en-US" sz="2200" dirty="0">
                <a:solidFill>
                  <a:schemeClr val="tx1"/>
                </a:solidFill>
                <a:latin typeface="Arial" charset="0"/>
                <a:ea typeface="MS Gothic" pitchFamily="49" charset="-128"/>
              </a:rPr>
              <a:t>Los bienes y servicios incrementados se pueden aumentar mediante cambios en la función de producción. </a:t>
            </a:r>
          </a:p>
          <a:p>
            <a:pPr eaLnBrk="1">
              <a:lnSpc>
                <a:spcPct val="95000"/>
              </a:lnSpc>
              <a:buClr>
                <a:srgbClr val="000000"/>
              </a:buClr>
              <a:buSzPct val="100000"/>
              <a:buFont typeface="Times New Roman" pitchFamily="18" charset="0"/>
              <a:buNone/>
            </a:pPr>
            <a:endParaRPr lang="es-ES" altLang="en-US" dirty="0">
              <a:solidFill>
                <a:srgbClr val="FFFFFF"/>
              </a:solidFill>
              <a:latin typeface="Arial" charset="0"/>
              <a:ea typeface="MS Gothic" pitchFamily="49" charset="-128"/>
            </a:endParaRPr>
          </a:p>
          <a:p>
            <a:pPr eaLnBrk="1">
              <a:lnSpc>
                <a:spcPct val="95000"/>
              </a:lnSpc>
              <a:buClr>
                <a:srgbClr val="000000"/>
              </a:buClr>
              <a:buSzPct val="100000"/>
              <a:buFont typeface="Times New Roman" pitchFamily="18" charset="0"/>
              <a:buNone/>
            </a:pPr>
            <a:endParaRPr lang="es-ES" altLang="en-US" dirty="0">
              <a:solidFill>
                <a:srgbClr val="FF9966"/>
              </a:solidFill>
              <a:latin typeface="Arial" charset="0"/>
              <a:ea typeface="MS Gothic" pitchFamily="49" charset="-128"/>
            </a:endParaRPr>
          </a:p>
          <a:p>
            <a:pPr eaLnBrk="1">
              <a:lnSpc>
                <a:spcPct val="95000"/>
              </a:lnSpc>
              <a:buClr>
                <a:srgbClr val="000000"/>
              </a:buClr>
              <a:buSzPct val="100000"/>
              <a:buFont typeface="Times New Roman" pitchFamily="18" charset="0"/>
              <a:buNone/>
            </a:pPr>
            <a:endParaRPr lang="es-ES" altLang="en-US" dirty="0">
              <a:solidFill>
                <a:srgbClr val="FF9966"/>
              </a:solidFill>
              <a:latin typeface="Arial" charset="0"/>
              <a:ea typeface="MS Gothic" pitchFamily="49" charset="-128"/>
            </a:endParaRPr>
          </a:p>
          <a:p>
            <a:pPr eaLnBrk="1">
              <a:lnSpc>
                <a:spcPct val="95000"/>
              </a:lnSpc>
              <a:buClr>
                <a:srgbClr val="000000"/>
              </a:buClr>
              <a:buSzPct val="100000"/>
              <a:buFont typeface="Times New Roman" pitchFamily="18" charset="0"/>
              <a:buNone/>
            </a:pPr>
            <a:endParaRPr lang="es-ES" altLang="en-US" dirty="0">
              <a:solidFill>
                <a:srgbClr val="FF9966"/>
              </a:solidFill>
              <a:latin typeface="Arial" charset="0"/>
              <a:ea typeface="MS Gothic" pitchFamily="49" charset="-128"/>
            </a:endParaRPr>
          </a:p>
        </p:txBody>
      </p:sp>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l="41463" t="9314" r="38396" b="68452"/>
          <a:stretch>
            <a:fillRect/>
          </a:stretch>
        </p:blipFill>
        <p:spPr bwMode="auto">
          <a:xfrm>
            <a:off x="430213" y="3482975"/>
            <a:ext cx="2863850" cy="229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6868" name="Picture 4"/>
          <p:cNvPicPr>
            <a:picLocks noChangeAspect="1" noChangeArrowheads="1"/>
          </p:cNvPicPr>
          <p:nvPr/>
        </p:nvPicPr>
        <p:blipFill>
          <a:blip r:embed="rId3">
            <a:extLst>
              <a:ext uri="{28A0092B-C50C-407E-A947-70E740481C1C}">
                <a14:useLocalDpi xmlns:a14="http://schemas.microsoft.com/office/drawing/2010/main" val="0"/>
              </a:ext>
            </a:extLst>
          </a:blip>
          <a:srcRect l="65627" t="9314" r="10202" b="60117"/>
          <a:stretch>
            <a:fillRect/>
          </a:stretch>
        </p:blipFill>
        <p:spPr bwMode="auto">
          <a:xfrm>
            <a:off x="6516688" y="3419475"/>
            <a:ext cx="274955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6869" name="Picture 5"/>
          <p:cNvPicPr>
            <a:picLocks noChangeAspect="1" noChangeArrowheads="1"/>
          </p:cNvPicPr>
          <p:nvPr/>
        </p:nvPicPr>
        <p:blipFill>
          <a:blip r:embed="rId3">
            <a:extLst>
              <a:ext uri="{28A0092B-C50C-407E-A947-70E740481C1C}">
                <a14:useLocalDpi xmlns:a14="http://schemas.microsoft.com/office/drawing/2010/main" val="0"/>
              </a:ext>
            </a:extLst>
          </a:blip>
          <a:srcRect l="41463" t="34317" r="38396" b="42914"/>
          <a:stretch>
            <a:fillRect/>
          </a:stretch>
        </p:blipFill>
        <p:spPr bwMode="auto">
          <a:xfrm>
            <a:off x="3502025" y="3525838"/>
            <a:ext cx="27955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358775" y="454025"/>
            <a:ext cx="4285332" cy="2344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0160" rIns="0" bIns="0" anchor="ctr"/>
          <a:lstStyle>
            <a:lvl1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1pPr>
            <a:lvl2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2pPr>
            <a:lvl3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3pPr>
            <a:lvl4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4pPr>
            <a:lvl5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9pPr>
          </a:lstStyle>
          <a:p>
            <a:pPr eaLnBrk="1">
              <a:lnSpc>
                <a:spcPct val="95000"/>
              </a:lnSpc>
              <a:buClr>
                <a:srgbClr val="000000"/>
              </a:buClr>
              <a:buSzPct val="100000"/>
              <a:buFont typeface="Times New Roman" pitchFamily="18" charset="0"/>
              <a:buNone/>
            </a:pPr>
            <a:r>
              <a:rPr lang="es-AR" altLang="en-US" dirty="0">
                <a:solidFill>
                  <a:srgbClr val="FF0000"/>
                </a:solidFill>
                <a:latin typeface="Arial" charset="0"/>
                <a:ea typeface="MS Gothic" pitchFamily="49" charset="-128"/>
              </a:rPr>
              <a:t>Costos vs Beneficios:</a:t>
            </a:r>
          </a:p>
          <a:p>
            <a:pPr eaLnBrk="1">
              <a:lnSpc>
                <a:spcPct val="95000"/>
              </a:lnSpc>
              <a:buClr>
                <a:srgbClr val="000000"/>
              </a:buClr>
              <a:buSzPct val="100000"/>
              <a:buFont typeface="Times New Roman" pitchFamily="18" charset="0"/>
              <a:buNone/>
            </a:pPr>
            <a:endParaRPr lang="es-AR" altLang="en-US" dirty="0">
              <a:solidFill>
                <a:srgbClr val="FFFFFF"/>
              </a:solidFill>
              <a:latin typeface="Arial" charset="0"/>
              <a:ea typeface="MS Gothic" pitchFamily="49" charset="-128"/>
            </a:endParaRPr>
          </a:p>
          <a:p>
            <a:pPr eaLnBrk="1">
              <a:lnSpc>
                <a:spcPct val="95000"/>
              </a:lnSpc>
              <a:buClr>
                <a:srgbClr val="000000"/>
              </a:buClr>
              <a:buSzPct val="100000"/>
              <a:buFont typeface="Times New Roman" pitchFamily="18" charset="0"/>
              <a:buNone/>
            </a:pPr>
            <a:endParaRPr lang="es-AR" altLang="en-US" dirty="0">
              <a:solidFill>
                <a:schemeClr val="tx1"/>
              </a:solidFill>
              <a:latin typeface="Arial" charset="0"/>
              <a:ea typeface="MS Gothic" pitchFamily="49" charset="-128"/>
            </a:endParaRPr>
          </a:p>
          <a:p>
            <a:pPr eaLnBrk="1">
              <a:lnSpc>
                <a:spcPct val="95000"/>
              </a:lnSpc>
              <a:buClr>
                <a:srgbClr val="000000"/>
              </a:buClr>
              <a:buSzPct val="100000"/>
              <a:buFont typeface="Times New Roman" pitchFamily="18" charset="0"/>
              <a:buNone/>
            </a:pPr>
            <a:r>
              <a:rPr lang="es-AR" altLang="en-US" dirty="0">
                <a:solidFill>
                  <a:schemeClr val="tx1"/>
                </a:solidFill>
                <a:latin typeface="Arial" charset="0"/>
                <a:ea typeface="MS Gothic" pitchFamily="49" charset="-128"/>
              </a:rPr>
              <a:t>Curva de costos vs beneficios</a:t>
            </a:r>
            <a:endParaRPr lang="es-ES" altLang="en-US" dirty="0">
              <a:solidFill>
                <a:schemeClr val="tx1"/>
              </a:solidFill>
              <a:latin typeface="Arial" charset="0"/>
              <a:ea typeface="MS Gothic" pitchFamily="49" charset="-128"/>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8063" y="4032175"/>
            <a:ext cx="27241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descr="Resultado de imagen para costos vs benefici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61" y="267543"/>
            <a:ext cx="4628948" cy="326057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667" y="2520007"/>
            <a:ext cx="3429000"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729424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644" y="53734"/>
            <a:ext cx="8424935" cy="5994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8215950"/>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4"/>
          <p:cNvSpPr txBox="1">
            <a:spLocks noChangeArrowheads="1"/>
          </p:cNvSpPr>
          <p:nvPr/>
        </p:nvSpPr>
        <p:spPr bwMode="auto">
          <a:xfrm>
            <a:off x="363538" y="360363"/>
            <a:ext cx="8999537"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0160" rIns="0" bIns="0" anchor="ctr"/>
          <a:lstStyle>
            <a:lvl1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1pPr>
            <a:lvl2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2pPr>
            <a:lvl3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3pPr>
            <a:lvl4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4pPr>
            <a:lvl5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9pPr>
          </a:lstStyle>
          <a:p>
            <a:pPr eaLnBrk="1">
              <a:lnSpc>
                <a:spcPct val="105000"/>
              </a:lnSpc>
              <a:buClr>
                <a:srgbClr val="000000"/>
              </a:buClr>
              <a:buSzPct val="100000"/>
              <a:buFont typeface="Times New Roman" pitchFamily="18" charset="0"/>
              <a:buNone/>
            </a:pPr>
            <a:r>
              <a:rPr lang="es-AR" altLang="en-US" dirty="0">
                <a:solidFill>
                  <a:srgbClr val="FF9966"/>
                </a:solidFill>
                <a:latin typeface="Arial" charset="0"/>
              </a:rPr>
              <a:t>Tasas de descuento</a:t>
            </a:r>
            <a:r>
              <a:rPr lang="es-AR" altLang="en-US" dirty="0">
                <a:solidFill>
                  <a:srgbClr val="FF9933"/>
                </a:solidFill>
                <a:latin typeface="Arial" charset="0"/>
              </a:rPr>
              <a:t>:</a:t>
            </a:r>
            <a:r>
              <a:rPr lang="es-AR" altLang="en-US" dirty="0">
                <a:solidFill>
                  <a:srgbClr val="FFFFFF"/>
                </a:solidFill>
                <a:latin typeface="Arial" charset="0"/>
              </a:rPr>
              <a:t> </a:t>
            </a:r>
          </a:p>
          <a:p>
            <a:pPr eaLnBrk="1">
              <a:lnSpc>
                <a:spcPct val="105000"/>
              </a:lnSpc>
              <a:buClr>
                <a:srgbClr val="000000"/>
              </a:buClr>
              <a:buSzPct val="100000"/>
              <a:buFont typeface="Times New Roman" pitchFamily="18" charset="0"/>
              <a:buNone/>
            </a:pPr>
            <a:r>
              <a:rPr lang="es-ES" altLang="en-US" sz="2200" dirty="0">
                <a:solidFill>
                  <a:schemeClr val="tx1"/>
                </a:solidFill>
                <a:latin typeface="Arial" charset="0"/>
              </a:rPr>
              <a:t>La tasa de descuento o tipo de descuento es una medida financiera que se aplica para determinar el valor actual de un pago futuro. Así, si A es el valor nominal esperado de una obligación con vencimiento de un lapso específico y la tasa de descuento es d y su valor actual que puede ser reconocido por una persona o entidad tomadora es B: </a:t>
            </a:r>
          </a:p>
          <a:p>
            <a:pPr eaLnBrk="1">
              <a:lnSpc>
                <a:spcPct val="105000"/>
              </a:lnSpc>
              <a:buClr>
                <a:srgbClr val="000000"/>
              </a:buClr>
              <a:buSzPct val="100000"/>
              <a:buFont typeface="Times New Roman" pitchFamily="18" charset="0"/>
              <a:buNone/>
            </a:pPr>
            <a:endParaRPr lang="es-ES" altLang="en-US" sz="2200" dirty="0">
              <a:solidFill>
                <a:schemeClr val="tx1"/>
              </a:solidFill>
              <a:latin typeface="Arial" charset="0"/>
            </a:endParaRPr>
          </a:p>
          <a:p>
            <a:pPr eaLnBrk="1">
              <a:lnSpc>
                <a:spcPct val="105000"/>
              </a:lnSpc>
              <a:buClr>
                <a:srgbClr val="000000"/>
              </a:buClr>
              <a:buSzPct val="100000"/>
              <a:buFont typeface="Times New Roman" pitchFamily="18" charset="0"/>
              <a:buNone/>
            </a:pPr>
            <a:endParaRPr lang="es-ES" altLang="en-US" sz="2200" dirty="0">
              <a:solidFill>
                <a:schemeClr val="tx1"/>
              </a:solidFill>
              <a:latin typeface="Arial" charset="0"/>
            </a:endParaRPr>
          </a:p>
          <a:p>
            <a:pPr eaLnBrk="1">
              <a:lnSpc>
                <a:spcPct val="105000"/>
              </a:lnSpc>
              <a:buClr>
                <a:srgbClr val="000000"/>
              </a:buClr>
              <a:buSzPct val="100000"/>
              <a:buFont typeface="Times New Roman" pitchFamily="18" charset="0"/>
              <a:buNone/>
            </a:pPr>
            <a:endParaRPr lang="es-ES" altLang="en-US" sz="2200" dirty="0">
              <a:solidFill>
                <a:schemeClr val="tx1"/>
              </a:solidFill>
              <a:latin typeface="Arial" charset="0"/>
            </a:endParaRPr>
          </a:p>
          <a:p>
            <a:pPr eaLnBrk="1">
              <a:lnSpc>
                <a:spcPct val="105000"/>
              </a:lnSpc>
              <a:buClr>
                <a:srgbClr val="000000"/>
              </a:buClr>
              <a:buSzPct val="100000"/>
              <a:buFont typeface="Times New Roman" pitchFamily="18" charset="0"/>
              <a:buNone/>
            </a:pPr>
            <a:r>
              <a:rPr lang="es-ES" altLang="en-US" sz="2200" dirty="0">
                <a:solidFill>
                  <a:schemeClr val="tx1"/>
                </a:solidFill>
                <a:latin typeface="Arial" charset="0"/>
              </a:rPr>
              <a:t>La tasa de descuento se diferencia de la tasa de interés, en que esta se aplica a una cantidad original para obtener el incremento que sumado a ella da la cantidad final, mientras que el descuento se resta de una cantidad esperada para obtener una cantidad en el presente. </a:t>
            </a:r>
            <a:endParaRPr lang="es-AR" altLang="en-US" sz="2200" dirty="0">
              <a:solidFill>
                <a:schemeClr val="tx1"/>
              </a:solidFill>
              <a:latin typeface="Arial" charset="0"/>
            </a:endParaRPr>
          </a:p>
        </p:txBody>
      </p:sp>
      <p:pic>
        <p:nvPicPr>
          <p:cNvPr id="37891" name="Picture 4" descr="A = \frac{B}{1-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4775" y="3092450"/>
            <a:ext cx="1357313" cy="647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20262" cy="6480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127807-4360-47E1-85EE-17ED58AC969F}"/>
              </a:ext>
            </a:extLst>
          </p:cNvPr>
          <p:cNvSpPr>
            <a:spLocks noGrp="1"/>
          </p:cNvSpPr>
          <p:nvPr>
            <p:ph type="title"/>
          </p:nvPr>
        </p:nvSpPr>
        <p:spPr>
          <a:xfrm>
            <a:off x="520200" y="1306321"/>
            <a:ext cx="2828365" cy="3867532"/>
          </a:xfrm>
        </p:spPr>
        <p:txBody>
          <a:bodyPr vert="horz" lIns="91440" tIns="45720" rIns="91440" bIns="45720" rtlCol="0" anchor="ctr">
            <a:normAutofit/>
          </a:bodyPr>
          <a:lstStyle/>
          <a:p>
            <a:pPr defTabSz="457200"/>
            <a:r>
              <a:rPr lang="en-US" altLang="en-US" sz="3800" dirty="0" err="1"/>
              <a:t>Tasas</a:t>
            </a:r>
            <a:r>
              <a:rPr lang="en-US" altLang="en-US" sz="3800" dirty="0"/>
              <a:t> de </a:t>
            </a:r>
            <a:r>
              <a:rPr lang="en-US" altLang="en-US" sz="3800" dirty="0" err="1"/>
              <a:t>descuento</a:t>
            </a:r>
            <a:r>
              <a:rPr lang="en-US" altLang="en-US" sz="3800" dirty="0"/>
              <a:t>: </a:t>
            </a:r>
            <a:br>
              <a:rPr lang="en-US" altLang="en-US" sz="3800" dirty="0"/>
            </a:br>
            <a:endParaRPr lang="en-US" sz="3800" dirty="0"/>
          </a:p>
        </p:txBody>
      </p:sp>
      <p:grpSp>
        <p:nvGrpSpPr>
          <p:cNvPr id="74" name="Group 73">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9776" y="-8000"/>
            <a:ext cx="3800351" cy="6488175"/>
            <a:chOff x="7425267" y="-8467"/>
            <a:chExt cx="4766733" cy="6866467"/>
          </a:xfrm>
        </p:grpSpPr>
        <p:cxnSp>
          <p:nvCxnSpPr>
            <p:cNvPr id="75" name="Straight Connector 74">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77"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Isosceles Triangle 78">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5" name="Rectangle 84">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5829" y="0"/>
            <a:ext cx="4954433" cy="6480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8916" name="Text Box 4">
            <a:extLst>
              <a:ext uri="{FF2B5EF4-FFF2-40B4-BE49-F238E27FC236}">
                <a16:creationId xmlns:a16="http://schemas.microsoft.com/office/drawing/2014/main" id="{13E2108E-E827-4B77-AD29-444F35323780}"/>
              </a:ext>
            </a:extLst>
          </p:cNvPr>
          <p:cNvGraphicFramePr/>
          <p:nvPr>
            <p:extLst>
              <p:ext uri="{D42A27DB-BD31-4B8C-83A1-F6EECF244321}">
                <p14:modId xmlns:p14="http://schemas.microsoft.com/office/powerpoint/2010/main" val="3454227589"/>
              </p:ext>
            </p:extLst>
          </p:nvPr>
        </p:nvGraphicFramePr>
        <p:xfrm>
          <a:off x="3919798" y="892524"/>
          <a:ext cx="5284918" cy="4705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4"/>
          <p:cNvSpPr txBox="1">
            <a:spLocks noChangeArrowheads="1"/>
          </p:cNvSpPr>
          <p:nvPr/>
        </p:nvSpPr>
        <p:spPr bwMode="auto">
          <a:xfrm>
            <a:off x="363538" y="360363"/>
            <a:ext cx="8999537"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0160" rIns="0" bIns="0"/>
          <a:lstStyle>
            <a:lvl1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1pPr>
            <a:lvl2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2pPr>
            <a:lvl3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3pPr>
            <a:lvl4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4pPr>
            <a:lvl5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9pPr>
          </a:lstStyle>
          <a:p>
            <a:pPr eaLnBrk="1">
              <a:lnSpc>
                <a:spcPct val="105000"/>
              </a:lnSpc>
              <a:buClr>
                <a:srgbClr val="000000"/>
              </a:buClr>
              <a:buSzPct val="100000"/>
              <a:buFont typeface="Times New Roman" pitchFamily="18" charset="0"/>
              <a:buNone/>
            </a:pPr>
            <a:r>
              <a:rPr lang="es-AR" altLang="en-US" dirty="0">
                <a:solidFill>
                  <a:srgbClr val="FF0000"/>
                </a:solidFill>
                <a:latin typeface="Arial" charset="0"/>
              </a:rPr>
              <a:t>Tasas de interés y descuento: </a:t>
            </a:r>
          </a:p>
          <a:p>
            <a:pPr eaLnBrk="1">
              <a:lnSpc>
                <a:spcPct val="105000"/>
              </a:lnSpc>
              <a:buClr>
                <a:srgbClr val="000000"/>
              </a:buClr>
              <a:buSzPct val="100000"/>
              <a:buFont typeface="Times New Roman" pitchFamily="18" charset="0"/>
              <a:buNone/>
            </a:pPr>
            <a:endParaRPr lang="es-AR" altLang="en-US" dirty="0">
              <a:solidFill>
                <a:srgbClr val="FFFFFF"/>
              </a:solidFill>
              <a:latin typeface="Arial" charset="0"/>
            </a:endParaRPr>
          </a:p>
          <a:p>
            <a:pPr eaLnBrk="1">
              <a:lnSpc>
                <a:spcPct val="105000"/>
              </a:lnSpc>
              <a:buClr>
                <a:srgbClr val="000000"/>
              </a:buClr>
              <a:buSzPct val="100000"/>
              <a:buFont typeface="Times New Roman" pitchFamily="18" charset="0"/>
              <a:buNone/>
            </a:pPr>
            <a:endParaRPr lang="es-AR" altLang="en-US" dirty="0">
              <a:solidFill>
                <a:srgbClr val="FFFFFF"/>
              </a:solidFill>
              <a:latin typeface="Arial" charset="0"/>
            </a:endParaRPr>
          </a:p>
        </p:txBody>
      </p:sp>
      <p:pic>
        <p:nvPicPr>
          <p:cNvPr id="399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288" y="1311275"/>
            <a:ext cx="8453437"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20262" cy="6480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E35267-1911-41C9-93FD-10DD62A9E719}"/>
              </a:ext>
            </a:extLst>
          </p:cNvPr>
          <p:cNvSpPr>
            <a:spLocks noGrp="1"/>
          </p:cNvSpPr>
          <p:nvPr>
            <p:ph type="title"/>
          </p:nvPr>
        </p:nvSpPr>
        <p:spPr>
          <a:xfrm>
            <a:off x="832305" y="1114188"/>
            <a:ext cx="2631492" cy="4217962"/>
          </a:xfrm>
        </p:spPr>
        <p:txBody>
          <a:bodyPr vert="horz" lIns="91440" tIns="45720" rIns="91440" bIns="45720" rtlCol="0" anchor="ctr">
            <a:normAutofit/>
          </a:bodyPr>
          <a:lstStyle/>
          <a:p>
            <a:pPr defTabSz="457200"/>
            <a:r>
              <a:rPr lang="en-US" altLang="en-US" dirty="0"/>
              <a:t>La </a:t>
            </a:r>
            <a:r>
              <a:rPr lang="en-US" altLang="en-US" dirty="0" err="1"/>
              <a:t>vida</a:t>
            </a:r>
            <a:r>
              <a:rPr lang="en-US" altLang="en-US" dirty="0"/>
              <a:t> </a:t>
            </a:r>
            <a:r>
              <a:rPr lang="en-US" altLang="en-US" dirty="0" err="1"/>
              <a:t>económica</a:t>
            </a:r>
            <a:r>
              <a:rPr lang="en-US" altLang="en-US" dirty="0"/>
              <a:t> o </a:t>
            </a:r>
            <a:r>
              <a:rPr lang="en-US" altLang="en-US" dirty="0" err="1"/>
              <a:t>vida</a:t>
            </a:r>
            <a:r>
              <a:rPr lang="en-US" altLang="en-US" dirty="0"/>
              <a:t> </a:t>
            </a:r>
            <a:r>
              <a:rPr lang="en-US" altLang="en-US" dirty="0" err="1"/>
              <a:t>útil</a:t>
            </a:r>
            <a:r>
              <a:rPr lang="en-US" altLang="en-US" dirty="0"/>
              <a:t>: </a:t>
            </a:r>
            <a:br>
              <a:rPr lang="en-US" altLang="en-US" dirty="0"/>
            </a:br>
            <a:endParaRPr lang="en-US" dirty="0"/>
          </a:p>
        </p:txBody>
      </p:sp>
      <p:sp>
        <p:nvSpPr>
          <p:cNvPr id="84" name="Isosceles Triangle 83">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92102"/>
            <a:ext cx="357759" cy="2688073"/>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89" name="Straight Connector 85">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12602" y="1363118"/>
            <a:ext cx="0" cy="3720101"/>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34C76D5-C6D0-47C8-B20D-3C0DBBB17DF9}"/>
              </a:ext>
            </a:extLst>
          </p:cNvPr>
          <p:cNvSpPr>
            <a:spLocks noGrp="1"/>
          </p:cNvSpPr>
          <p:nvPr>
            <p:ph idx="1"/>
          </p:nvPr>
        </p:nvSpPr>
        <p:spPr>
          <a:xfrm>
            <a:off x="3969520" y="1048039"/>
            <a:ext cx="5055474" cy="4350259"/>
          </a:xfrm>
        </p:spPr>
        <p:txBody>
          <a:bodyPr vert="horz" lIns="91440" tIns="45720" rIns="91440" bIns="45720" rtlCol="0" anchor="ctr">
            <a:normAutofit/>
          </a:bodyPr>
          <a:lstStyle/>
          <a:p>
            <a:pPr defTabSz="457200">
              <a:lnSpc>
                <a:spcPct val="90000"/>
              </a:lnSpc>
              <a:spcBef>
                <a:spcPts val="1000"/>
              </a:spcBef>
            </a:pPr>
            <a:endParaRPr lang="en-US" altLang="en-US"/>
          </a:p>
          <a:p>
            <a:pPr defTabSz="457200">
              <a:lnSpc>
                <a:spcPct val="90000"/>
              </a:lnSpc>
              <a:spcBef>
                <a:spcPts val="1000"/>
              </a:spcBef>
            </a:pPr>
            <a:r>
              <a:rPr lang="en-US" altLang="en-US" err="1"/>
              <a:t>Normalmente</a:t>
            </a:r>
            <a:r>
              <a:rPr lang="en-US" altLang="en-US"/>
              <a:t>, el </a:t>
            </a:r>
            <a:r>
              <a:rPr lang="en-US" altLang="en-US" err="1"/>
              <a:t>período</a:t>
            </a:r>
            <a:r>
              <a:rPr lang="en-US" altLang="en-US"/>
              <a:t> de </a:t>
            </a:r>
            <a:r>
              <a:rPr lang="en-US" altLang="en-US" err="1"/>
              <a:t>análisis</a:t>
            </a:r>
            <a:r>
              <a:rPr lang="en-US" altLang="en-US"/>
              <a:t> </a:t>
            </a:r>
            <a:r>
              <a:rPr lang="en-US" altLang="en-US" i="1"/>
              <a:t>n</a:t>
            </a:r>
            <a:r>
              <a:rPr lang="en-US" altLang="en-US"/>
              <a:t> </a:t>
            </a:r>
            <a:r>
              <a:rPr lang="en-US" altLang="en-US" err="1"/>
              <a:t>representa</a:t>
            </a:r>
            <a:r>
              <a:rPr lang="en-US" altLang="en-US"/>
              <a:t> la </a:t>
            </a:r>
            <a:r>
              <a:rPr lang="en-US" altLang="en-US" err="1"/>
              <a:t>vida</a:t>
            </a:r>
            <a:r>
              <a:rPr lang="en-US" altLang="en-US"/>
              <a:t> </a:t>
            </a:r>
            <a:r>
              <a:rPr lang="en-US" altLang="en-US" err="1"/>
              <a:t>económica</a:t>
            </a:r>
            <a:r>
              <a:rPr lang="en-US" altLang="en-US"/>
              <a:t> del </a:t>
            </a:r>
            <a:r>
              <a:rPr lang="en-US" altLang="en-US" err="1"/>
              <a:t>proyecto</a:t>
            </a:r>
            <a:r>
              <a:rPr lang="en-US" altLang="en-US"/>
              <a:t>. </a:t>
            </a:r>
          </a:p>
          <a:p>
            <a:pPr defTabSz="457200">
              <a:lnSpc>
                <a:spcPct val="90000"/>
              </a:lnSpc>
              <a:spcBef>
                <a:spcPts val="1000"/>
              </a:spcBef>
            </a:pPr>
            <a:r>
              <a:rPr lang="en-US" altLang="en-US"/>
              <a:t>La </a:t>
            </a:r>
            <a:r>
              <a:rPr lang="en-US" altLang="en-US" err="1"/>
              <a:t>frase</a:t>
            </a:r>
            <a:r>
              <a:rPr lang="en-US" altLang="en-US"/>
              <a:t> “</a:t>
            </a:r>
            <a:r>
              <a:rPr lang="en-US" altLang="en-US" err="1"/>
              <a:t>vida</a:t>
            </a:r>
            <a:r>
              <a:rPr lang="en-US" altLang="en-US"/>
              <a:t> </a:t>
            </a:r>
            <a:r>
              <a:rPr lang="en-US" altLang="en-US" err="1"/>
              <a:t>económica</a:t>
            </a:r>
            <a:r>
              <a:rPr lang="en-US" altLang="en-US"/>
              <a:t>” se </a:t>
            </a:r>
            <a:r>
              <a:rPr lang="en-US" altLang="en-US" err="1"/>
              <a:t>refiere</a:t>
            </a:r>
            <a:r>
              <a:rPr lang="en-US" altLang="en-US"/>
              <a:t> al </a:t>
            </a:r>
            <a:r>
              <a:rPr lang="en-US" altLang="en-US" err="1"/>
              <a:t>tiempo</a:t>
            </a:r>
            <a:r>
              <a:rPr lang="en-US" altLang="en-US"/>
              <a:t> que </a:t>
            </a:r>
            <a:r>
              <a:rPr lang="en-US" altLang="en-US" err="1"/>
              <a:t>pasa</a:t>
            </a:r>
            <a:r>
              <a:rPr lang="en-US" altLang="en-US"/>
              <a:t> antes de que la </a:t>
            </a:r>
            <a:r>
              <a:rPr lang="en-US" altLang="en-US" err="1"/>
              <a:t>continuación</a:t>
            </a:r>
            <a:r>
              <a:rPr lang="en-US" altLang="en-US"/>
              <a:t>  del </a:t>
            </a:r>
            <a:r>
              <a:rPr lang="en-US" altLang="en-US" err="1"/>
              <a:t>proyecto</a:t>
            </a:r>
            <a:r>
              <a:rPr lang="en-US" altLang="en-US"/>
              <a:t> sea </a:t>
            </a:r>
            <a:r>
              <a:rPr lang="en-US" altLang="en-US" err="1"/>
              <a:t>antieconómica</a:t>
            </a:r>
            <a:r>
              <a:rPr lang="en-US" altLang="en-US"/>
              <a:t>.</a:t>
            </a:r>
          </a:p>
          <a:p>
            <a:pPr defTabSz="457200">
              <a:lnSpc>
                <a:spcPct val="90000"/>
              </a:lnSpc>
              <a:spcBef>
                <a:spcPts val="1000"/>
              </a:spcBef>
            </a:pPr>
            <a:r>
              <a:rPr lang="en-US" altLang="en-US"/>
              <a:t>Los </a:t>
            </a:r>
            <a:r>
              <a:rPr lang="en-US" altLang="en-US" err="1"/>
              <a:t>factores</a:t>
            </a:r>
            <a:r>
              <a:rPr lang="en-US" altLang="en-US"/>
              <a:t> que </a:t>
            </a:r>
            <a:r>
              <a:rPr lang="en-US" altLang="en-US" err="1"/>
              <a:t>pueden</a:t>
            </a:r>
            <a:r>
              <a:rPr lang="en-US" altLang="en-US"/>
              <a:t> </a:t>
            </a:r>
            <a:r>
              <a:rPr lang="en-US" altLang="en-US" err="1"/>
              <a:t>afectar</a:t>
            </a:r>
            <a:r>
              <a:rPr lang="en-US" altLang="en-US"/>
              <a:t> a </a:t>
            </a:r>
            <a:r>
              <a:rPr lang="en-US" altLang="en-US" err="1"/>
              <a:t>este</a:t>
            </a:r>
            <a:r>
              <a:rPr lang="en-US" altLang="en-US"/>
              <a:t> </a:t>
            </a:r>
            <a:r>
              <a:rPr lang="en-US" altLang="en-US" err="1"/>
              <a:t>período</a:t>
            </a:r>
            <a:r>
              <a:rPr lang="en-US" altLang="en-US"/>
              <a:t> son: la </a:t>
            </a:r>
            <a:r>
              <a:rPr lang="en-US" altLang="en-US" err="1"/>
              <a:t>velocidad</a:t>
            </a:r>
            <a:r>
              <a:rPr lang="en-US" altLang="en-US"/>
              <a:t> de </a:t>
            </a:r>
            <a:r>
              <a:rPr lang="en-US" altLang="en-US" err="1"/>
              <a:t>obsolescencias</a:t>
            </a:r>
            <a:r>
              <a:rPr lang="en-US" altLang="en-US"/>
              <a:t>, la </a:t>
            </a:r>
            <a:r>
              <a:rPr lang="en-US" altLang="en-US" err="1"/>
              <a:t>colmatación</a:t>
            </a:r>
            <a:r>
              <a:rPr lang="en-US" altLang="en-US"/>
              <a:t> de un </a:t>
            </a:r>
            <a:r>
              <a:rPr lang="en-US" altLang="en-US" err="1"/>
              <a:t>embalse</a:t>
            </a:r>
            <a:r>
              <a:rPr lang="en-US" altLang="en-US"/>
              <a:t>, el </a:t>
            </a:r>
            <a:r>
              <a:rPr lang="en-US" altLang="en-US" err="1"/>
              <a:t>desgaste</a:t>
            </a:r>
            <a:r>
              <a:rPr lang="en-US" altLang="en-US"/>
              <a:t> del </a:t>
            </a:r>
            <a:r>
              <a:rPr lang="en-US" altLang="en-US" err="1"/>
              <a:t>equipo</a:t>
            </a:r>
            <a:r>
              <a:rPr lang="en-US" altLang="en-US"/>
              <a:t>, etc.</a:t>
            </a:r>
          </a:p>
          <a:p>
            <a:pPr defTabSz="457200">
              <a:lnSpc>
                <a:spcPct val="90000"/>
              </a:lnSpc>
              <a:spcBef>
                <a:spcPts val="1000"/>
              </a:spcBef>
            </a:pPr>
            <a:r>
              <a:rPr lang="en-US" altLang="en-US"/>
              <a:t>Si dos </a:t>
            </a:r>
            <a:r>
              <a:rPr lang="en-US" altLang="en-US" err="1"/>
              <a:t>alternativas</a:t>
            </a:r>
            <a:r>
              <a:rPr lang="en-US" altLang="en-US"/>
              <a:t> </a:t>
            </a:r>
            <a:r>
              <a:rPr lang="en-US" altLang="en-US" err="1"/>
              <a:t>tienen</a:t>
            </a:r>
            <a:r>
              <a:rPr lang="en-US" altLang="en-US"/>
              <a:t> </a:t>
            </a:r>
            <a:r>
              <a:rPr lang="en-US" altLang="en-US" err="1"/>
              <a:t>vidas</a:t>
            </a:r>
            <a:r>
              <a:rPr lang="en-US" altLang="en-US"/>
              <a:t> </a:t>
            </a:r>
            <a:r>
              <a:rPr lang="en-US" altLang="en-US" err="1"/>
              <a:t>económicas</a:t>
            </a:r>
            <a:r>
              <a:rPr lang="en-US" altLang="en-US"/>
              <a:t> </a:t>
            </a:r>
            <a:r>
              <a:rPr lang="en-US" altLang="en-US" err="1"/>
              <a:t>diferentes</a:t>
            </a:r>
            <a:r>
              <a:rPr lang="en-US" altLang="en-US"/>
              <a:t>, debe </a:t>
            </a:r>
            <a:r>
              <a:rPr lang="en-US" altLang="en-US" err="1"/>
              <a:t>elegirse</a:t>
            </a:r>
            <a:r>
              <a:rPr lang="en-US" altLang="en-US"/>
              <a:t> un </a:t>
            </a:r>
            <a:r>
              <a:rPr lang="en-US" altLang="en-US" err="1"/>
              <a:t>período</a:t>
            </a:r>
            <a:r>
              <a:rPr lang="en-US" altLang="en-US"/>
              <a:t> de </a:t>
            </a:r>
            <a:r>
              <a:rPr lang="en-US" altLang="en-US" err="1"/>
              <a:t>tiempo</a:t>
            </a:r>
            <a:r>
              <a:rPr lang="en-US" altLang="en-US"/>
              <a:t> </a:t>
            </a:r>
            <a:r>
              <a:rPr lang="en-US" altLang="en-US" err="1"/>
              <a:t>igual</a:t>
            </a:r>
            <a:r>
              <a:rPr lang="en-US" altLang="en-US"/>
              <a:t> al </a:t>
            </a:r>
            <a:r>
              <a:rPr lang="en-US" altLang="en-US" err="1"/>
              <a:t>mínimo</a:t>
            </a:r>
            <a:r>
              <a:rPr lang="en-US" altLang="en-US"/>
              <a:t> </a:t>
            </a:r>
            <a:r>
              <a:rPr lang="en-US" altLang="en-US" err="1"/>
              <a:t>común</a:t>
            </a:r>
            <a:r>
              <a:rPr lang="en-US" altLang="en-US"/>
              <a:t> </a:t>
            </a:r>
            <a:r>
              <a:rPr lang="en-US" altLang="en-US" err="1"/>
              <a:t>múltiplo</a:t>
            </a:r>
            <a:r>
              <a:rPr lang="en-US" altLang="en-US"/>
              <a:t> (MCM) de las </a:t>
            </a:r>
            <a:r>
              <a:rPr lang="en-US" altLang="en-US" err="1"/>
              <a:t>vidas</a:t>
            </a:r>
            <a:r>
              <a:rPr lang="en-US" altLang="en-US"/>
              <a:t> </a:t>
            </a:r>
            <a:r>
              <a:rPr lang="en-US" altLang="en-US" err="1"/>
              <a:t>económicas</a:t>
            </a:r>
            <a:r>
              <a:rPr lang="en-US" altLang="en-US"/>
              <a:t> y </a:t>
            </a:r>
            <a:r>
              <a:rPr lang="en-US" altLang="en-US" err="1"/>
              <a:t>repetirse</a:t>
            </a:r>
            <a:r>
              <a:rPr lang="en-US" altLang="en-US"/>
              <a:t> los </a:t>
            </a:r>
            <a:r>
              <a:rPr lang="en-US" altLang="en-US" err="1"/>
              <a:t>proyectos</a:t>
            </a:r>
            <a:r>
              <a:rPr lang="en-US" altLang="en-US"/>
              <a:t> hasta </a:t>
            </a:r>
            <a:r>
              <a:rPr lang="en-US" altLang="en-US" err="1"/>
              <a:t>alcanzar</a:t>
            </a:r>
            <a:r>
              <a:rPr lang="en-US" altLang="en-US"/>
              <a:t> </a:t>
            </a:r>
            <a:r>
              <a:rPr lang="en-US" altLang="en-US" err="1"/>
              <a:t>dicho</a:t>
            </a:r>
            <a:r>
              <a:rPr lang="en-US" altLang="en-US"/>
              <a:t> </a:t>
            </a:r>
            <a:r>
              <a:rPr lang="en-US" altLang="en-US" err="1"/>
              <a:t>múltiplo</a:t>
            </a:r>
            <a:r>
              <a:rPr lang="en-US" altLang="en-US"/>
              <a:t>.  </a:t>
            </a:r>
          </a:p>
        </p:txBody>
      </p:sp>
      <p:sp>
        <p:nvSpPr>
          <p:cNvPr id="88" name="Isosceles Triangle 87">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060237" y="0"/>
            <a:ext cx="671773" cy="4361965"/>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8000"/>
            <a:ext cx="9720259" cy="6488175"/>
            <a:chOff x="0" y="-8467"/>
            <a:chExt cx="12192000" cy="6866467"/>
          </a:xfrm>
        </p:grpSpPr>
        <p:cxnSp>
          <p:nvCxnSpPr>
            <p:cNvPr id="74" name="Straight Connector 73">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6"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Isosceles Triangle 77">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85" name="Rectangle 84">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17730" cy="64801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2" name="Text Box 3"/>
          <p:cNvSpPr txBox="1">
            <a:spLocks noChangeArrowheads="1"/>
          </p:cNvSpPr>
          <p:nvPr/>
        </p:nvSpPr>
        <p:spPr bwMode="auto">
          <a:xfrm>
            <a:off x="540015" y="287759"/>
            <a:ext cx="5258392" cy="590465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ctr">
            <a:no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9pPr>
          </a:lstStyle>
          <a:p>
            <a:pPr>
              <a:lnSpc>
                <a:spcPct val="90000"/>
              </a:lnSpc>
              <a:spcBef>
                <a:spcPts val="1000"/>
              </a:spcBef>
              <a:buClr>
                <a:schemeClr val="accent1"/>
              </a:buClr>
              <a:buSzPct val="80000"/>
              <a:buFont typeface="Wingdings 3" charset="2"/>
              <a:buChar char=""/>
            </a:pPr>
            <a:r>
              <a:rPr lang="en-US" sz="1800" dirty="0">
                <a:solidFill>
                  <a:schemeClr val="tx1">
                    <a:lumMod val="75000"/>
                    <a:lumOff val="25000"/>
                  </a:schemeClr>
                </a:solidFill>
                <a:latin typeface="+mn-lt"/>
              </a:rPr>
              <a:t>Las </a:t>
            </a:r>
            <a:r>
              <a:rPr lang="en-US" sz="1800" dirty="0" err="1">
                <a:solidFill>
                  <a:schemeClr val="tx1">
                    <a:lumMod val="75000"/>
                    <a:lumOff val="25000"/>
                  </a:schemeClr>
                </a:solidFill>
                <a:latin typeface="+mn-lt"/>
              </a:rPr>
              <a:t>metas</a:t>
            </a:r>
            <a:r>
              <a:rPr lang="en-US" sz="1800" dirty="0">
                <a:solidFill>
                  <a:schemeClr val="tx1">
                    <a:lumMod val="75000"/>
                    <a:lumOff val="25000"/>
                  </a:schemeClr>
                </a:solidFill>
                <a:latin typeface="+mn-lt"/>
              </a:rPr>
              <a:t> son </a:t>
            </a:r>
            <a:r>
              <a:rPr lang="en-US" sz="1800" dirty="0" err="1">
                <a:solidFill>
                  <a:schemeClr val="tx1">
                    <a:lumMod val="75000"/>
                    <a:lumOff val="25000"/>
                  </a:schemeClr>
                </a:solidFill>
                <a:latin typeface="+mn-lt"/>
              </a:rPr>
              <a:t>decisiones</a:t>
            </a:r>
            <a:r>
              <a:rPr lang="en-US" sz="1800" dirty="0">
                <a:solidFill>
                  <a:schemeClr val="tx1">
                    <a:lumMod val="75000"/>
                    <a:lumOff val="25000"/>
                  </a:schemeClr>
                </a:solidFill>
                <a:latin typeface="+mn-lt"/>
              </a:rPr>
              <a:t> </a:t>
            </a:r>
            <a:r>
              <a:rPr lang="en-US" sz="1800" dirty="0" err="1">
                <a:solidFill>
                  <a:schemeClr val="tx1">
                    <a:lumMod val="75000"/>
                    <a:lumOff val="25000"/>
                  </a:schemeClr>
                </a:solidFill>
                <a:latin typeface="+mn-lt"/>
              </a:rPr>
              <a:t>generales</a:t>
            </a:r>
            <a:r>
              <a:rPr lang="en-US" sz="1800" dirty="0">
                <a:solidFill>
                  <a:schemeClr val="tx1">
                    <a:lumMod val="75000"/>
                    <a:lumOff val="25000"/>
                  </a:schemeClr>
                </a:solidFill>
                <a:latin typeface="+mn-lt"/>
              </a:rPr>
              <a:t> </a:t>
            </a:r>
            <a:r>
              <a:rPr lang="en-US" sz="1800" dirty="0" err="1">
                <a:solidFill>
                  <a:schemeClr val="tx1">
                    <a:lumMod val="75000"/>
                    <a:lumOff val="25000"/>
                  </a:schemeClr>
                </a:solidFill>
                <a:latin typeface="+mn-lt"/>
              </a:rPr>
              <a:t>acerca</a:t>
            </a:r>
            <a:r>
              <a:rPr lang="en-US" sz="1800" dirty="0">
                <a:solidFill>
                  <a:schemeClr val="tx1">
                    <a:lumMod val="75000"/>
                    <a:lumOff val="25000"/>
                  </a:schemeClr>
                </a:solidFill>
                <a:latin typeface="+mn-lt"/>
              </a:rPr>
              <a:t> de </a:t>
            </a:r>
            <a:r>
              <a:rPr lang="en-US" sz="1800" dirty="0" err="1">
                <a:solidFill>
                  <a:schemeClr val="tx1">
                    <a:lumMod val="75000"/>
                    <a:lumOff val="25000"/>
                  </a:schemeClr>
                </a:solidFill>
                <a:latin typeface="+mn-lt"/>
              </a:rPr>
              <a:t>políticas</a:t>
            </a:r>
            <a:r>
              <a:rPr lang="en-US" sz="1800" dirty="0">
                <a:solidFill>
                  <a:schemeClr val="tx1">
                    <a:lumMod val="75000"/>
                    <a:lumOff val="25000"/>
                  </a:schemeClr>
                </a:solidFill>
                <a:latin typeface="+mn-lt"/>
              </a:rPr>
              <a:t>. </a:t>
            </a:r>
            <a:br>
              <a:rPr lang="en-US" sz="1800" dirty="0">
                <a:solidFill>
                  <a:schemeClr val="tx1">
                    <a:lumMod val="75000"/>
                    <a:lumOff val="25000"/>
                  </a:schemeClr>
                </a:solidFill>
                <a:latin typeface="+mn-lt"/>
              </a:rPr>
            </a:br>
            <a:r>
              <a:rPr lang="en-US" sz="1800" dirty="0" err="1">
                <a:solidFill>
                  <a:schemeClr val="tx1">
                    <a:lumMod val="75000"/>
                    <a:lumOff val="25000"/>
                  </a:schemeClr>
                </a:solidFill>
                <a:latin typeface="+mn-lt"/>
              </a:rPr>
              <a:t>Cambian</a:t>
            </a:r>
            <a:r>
              <a:rPr lang="en-US" sz="1800" dirty="0">
                <a:solidFill>
                  <a:schemeClr val="tx1">
                    <a:lumMod val="75000"/>
                    <a:lumOff val="25000"/>
                  </a:schemeClr>
                </a:solidFill>
                <a:latin typeface="+mn-lt"/>
              </a:rPr>
              <a:t> con el </a:t>
            </a:r>
            <a:r>
              <a:rPr lang="en-US" sz="1800" dirty="0" err="1">
                <a:solidFill>
                  <a:schemeClr val="tx1">
                    <a:lumMod val="75000"/>
                    <a:lumOff val="25000"/>
                  </a:schemeClr>
                </a:solidFill>
                <a:latin typeface="+mn-lt"/>
              </a:rPr>
              <a:t>tiempo</a:t>
            </a:r>
            <a:r>
              <a:rPr lang="en-US" sz="1800" dirty="0">
                <a:solidFill>
                  <a:schemeClr val="tx1">
                    <a:lumMod val="75000"/>
                    <a:lumOff val="25000"/>
                  </a:schemeClr>
                </a:solidFill>
                <a:latin typeface="+mn-lt"/>
              </a:rPr>
              <a:t> y </a:t>
            </a:r>
            <a:r>
              <a:rPr lang="en-US" sz="1800" dirty="0" err="1">
                <a:solidFill>
                  <a:schemeClr val="tx1">
                    <a:lumMod val="75000"/>
                    <a:lumOff val="25000"/>
                  </a:schemeClr>
                </a:solidFill>
                <a:latin typeface="+mn-lt"/>
              </a:rPr>
              <a:t>deben</a:t>
            </a:r>
            <a:r>
              <a:rPr lang="en-US" sz="1800" dirty="0">
                <a:solidFill>
                  <a:schemeClr val="tx1">
                    <a:lumMod val="75000"/>
                    <a:lumOff val="25000"/>
                  </a:schemeClr>
                </a:solidFill>
                <a:latin typeface="+mn-lt"/>
              </a:rPr>
              <a:t> ser </a:t>
            </a:r>
            <a:r>
              <a:rPr lang="en-US" sz="1800" dirty="0" err="1">
                <a:solidFill>
                  <a:schemeClr val="tx1">
                    <a:lumMod val="75000"/>
                    <a:lumOff val="25000"/>
                  </a:schemeClr>
                </a:solidFill>
                <a:latin typeface="+mn-lt"/>
              </a:rPr>
              <a:t>revisadas</a:t>
            </a:r>
            <a:r>
              <a:rPr lang="en-US" sz="1800" dirty="0">
                <a:solidFill>
                  <a:schemeClr val="tx1">
                    <a:lumMod val="75000"/>
                    <a:lumOff val="25000"/>
                  </a:schemeClr>
                </a:solidFill>
                <a:latin typeface="+mn-lt"/>
              </a:rPr>
              <a:t>.</a:t>
            </a:r>
          </a:p>
          <a:p>
            <a:pPr>
              <a:lnSpc>
                <a:spcPct val="90000"/>
              </a:lnSpc>
              <a:spcBef>
                <a:spcPts val="1000"/>
              </a:spcBef>
              <a:buClr>
                <a:schemeClr val="accent1"/>
              </a:buClr>
              <a:buSzPct val="80000"/>
              <a:buFont typeface="Wingdings 3" charset="2"/>
              <a:buChar char=""/>
            </a:pPr>
            <a:r>
              <a:rPr lang="en-US" sz="1800" dirty="0">
                <a:solidFill>
                  <a:schemeClr val="tx1">
                    <a:lumMod val="75000"/>
                    <a:lumOff val="25000"/>
                  </a:schemeClr>
                </a:solidFill>
                <a:latin typeface="+mn-lt"/>
              </a:rPr>
              <a:t>Las </a:t>
            </a:r>
            <a:r>
              <a:rPr lang="en-US" sz="1800" dirty="0" err="1">
                <a:solidFill>
                  <a:schemeClr val="tx1">
                    <a:lumMod val="75000"/>
                    <a:lumOff val="25000"/>
                  </a:schemeClr>
                </a:solidFill>
                <a:latin typeface="+mn-lt"/>
              </a:rPr>
              <a:t>metas</a:t>
            </a:r>
            <a:r>
              <a:rPr lang="en-US" sz="1800" dirty="0">
                <a:solidFill>
                  <a:schemeClr val="tx1">
                    <a:lumMod val="75000"/>
                    <a:lumOff val="25000"/>
                  </a:schemeClr>
                </a:solidFill>
                <a:latin typeface="+mn-lt"/>
              </a:rPr>
              <a:t> son </a:t>
            </a:r>
            <a:r>
              <a:rPr lang="en-US" sz="1800" dirty="0" err="1">
                <a:solidFill>
                  <a:schemeClr val="tx1">
                    <a:lumMod val="75000"/>
                    <a:lumOff val="25000"/>
                  </a:schemeClr>
                </a:solidFill>
                <a:latin typeface="+mn-lt"/>
              </a:rPr>
              <a:t>lineamientos</a:t>
            </a:r>
            <a:r>
              <a:rPr lang="en-US" sz="1800" dirty="0">
                <a:solidFill>
                  <a:schemeClr val="tx1">
                    <a:lumMod val="75000"/>
                    <a:lumOff val="25000"/>
                  </a:schemeClr>
                </a:solidFill>
                <a:latin typeface="+mn-lt"/>
              </a:rPr>
              <a:t> </a:t>
            </a:r>
            <a:r>
              <a:rPr lang="en-US" sz="1800" dirty="0" err="1">
                <a:solidFill>
                  <a:schemeClr val="tx1">
                    <a:lumMod val="75000"/>
                    <a:lumOff val="25000"/>
                  </a:schemeClr>
                </a:solidFill>
                <a:latin typeface="+mn-lt"/>
              </a:rPr>
              <a:t>políticos</a:t>
            </a:r>
            <a:r>
              <a:rPr lang="en-US" sz="1800" dirty="0">
                <a:solidFill>
                  <a:schemeClr val="tx1">
                    <a:lumMod val="75000"/>
                    <a:lumOff val="25000"/>
                  </a:schemeClr>
                </a:solidFill>
                <a:latin typeface="+mn-lt"/>
              </a:rPr>
              <a:t> dentro de los </a:t>
            </a:r>
            <a:r>
              <a:rPr lang="en-US" sz="1800" dirty="0" err="1">
                <a:solidFill>
                  <a:schemeClr val="tx1">
                    <a:lumMod val="75000"/>
                    <a:lumOff val="25000"/>
                  </a:schemeClr>
                </a:solidFill>
                <a:latin typeface="+mn-lt"/>
              </a:rPr>
              <a:t>cuales</a:t>
            </a:r>
            <a:r>
              <a:rPr lang="en-US" sz="1800" dirty="0">
                <a:solidFill>
                  <a:schemeClr val="tx1">
                    <a:lumMod val="75000"/>
                    <a:lumOff val="25000"/>
                  </a:schemeClr>
                </a:solidFill>
                <a:latin typeface="+mn-lt"/>
              </a:rPr>
              <a:t> se </a:t>
            </a:r>
            <a:r>
              <a:rPr lang="en-US" sz="1800" dirty="0" err="1">
                <a:solidFill>
                  <a:schemeClr val="tx1">
                    <a:lumMod val="75000"/>
                    <a:lumOff val="25000"/>
                  </a:schemeClr>
                </a:solidFill>
                <a:latin typeface="+mn-lt"/>
              </a:rPr>
              <a:t>especifican</a:t>
            </a:r>
            <a:r>
              <a:rPr lang="en-US" sz="1800" dirty="0">
                <a:solidFill>
                  <a:schemeClr val="tx1">
                    <a:lumMod val="75000"/>
                    <a:lumOff val="25000"/>
                  </a:schemeClr>
                </a:solidFill>
                <a:latin typeface="+mn-lt"/>
              </a:rPr>
              <a:t> los </a:t>
            </a:r>
            <a:r>
              <a:rPr lang="en-US" sz="1800" dirty="0" err="1">
                <a:solidFill>
                  <a:schemeClr val="tx1">
                    <a:lumMod val="75000"/>
                    <a:lumOff val="25000"/>
                  </a:schemeClr>
                </a:solidFill>
                <a:latin typeface="+mn-lt"/>
              </a:rPr>
              <a:t>objetivos</a:t>
            </a:r>
            <a:r>
              <a:rPr lang="en-US" sz="1800" dirty="0">
                <a:solidFill>
                  <a:schemeClr val="tx1">
                    <a:lumMod val="75000"/>
                    <a:lumOff val="25000"/>
                  </a:schemeClr>
                </a:solidFill>
                <a:latin typeface="+mn-lt"/>
              </a:rPr>
              <a:t>.</a:t>
            </a:r>
          </a:p>
          <a:p>
            <a:pPr>
              <a:lnSpc>
                <a:spcPct val="90000"/>
              </a:lnSpc>
              <a:spcBef>
                <a:spcPts val="1000"/>
              </a:spcBef>
              <a:buClr>
                <a:schemeClr val="accent1"/>
              </a:buClr>
              <a:buSzPct val="80000"/>
              <a:buFont typeface="Wingdings 3" charset="2"/>
              <a:buChar char=""/>
            </a:pPr>
            <a:endParaRPr lang="en-US" sz="1800" dirty="0">
              <a:solidFill>
                <a:schemeClr val="tx1">
                  <a:lumMod val="75000"/>
                  <a:lumOff val="25000"/>
                </a:schemeClr>
              </a:solidFill>
              <a:latin typeface="+mn-lt"/>
            </a:endParaRPr>
          </a:p>
          <a:p>
            <a:pPr>
              <a:lnSpc>
                <a:spcPct val="90000"/>
              </a:lnSpc>
              <a:spcBef>
                <a:spcPts val="1000"/>
              </a:spcBef>
              <a:buClr>
                <a:schemeClr val="accent1"/>
              </a:buClr>
              <a:buSzPct val="80000"/>
              <a:buFont typeface="Wingdings 3" charset="2"/>
              <a:buChar char=""/>
            </a:pPr>
            <a:r>
              <a:rPr lang="en-US" sz="1800" dirty="0">
                <a:solidFill>
                  <a:schemeClr val="tx1">
                    <a:lumMod val="75000"/>
                    <a:lumOff val="25000"/>
                  </a:schemeClr>
                </a:solidFill>
                <a:latin typeface="+mn-lt"/>
              </a:rPr>
              <a:t>Los </a:t>
            </a:r>
            <a:r>
              <a:rPr lang="en-US" sz="1800" dirty="0" err="1">
                <a:solidFill>
                  <a:schemeClr val="tx1">
                    <a:lumMod val="75000"/>
                    <a:lumOff val="25000"/>
                  </a:schemeClr>
                </a:solidFill>
                <a:latin typeface="+mn-lt"/>
              </a:rPr>
              <a:t>objetivos</a:t>
            </a:r>
            <a:r>
              <a:rPr lang="en-US" sz="1800" dirty="0">
                <a:solidFill>
                  <a:schemeClr val="tx1">
                    <a:lumMod val="75000"/>
                    <a:lumOff val="25000"/>
                  </a:schemeClr>
                </a:solidFill>
                <a:latin typeface="+mn-lt"/>
              </a:rPr>
              <a:t> son </a:t>
            </a:r>
            <a:r>
              <a:rPr lang="en-US" sz="1800" dirty="0" err="1">
                <a:solidFill>
                  <a:schemeClr val="tx1">
                    <a:lumMod val="75000"/>
                    <a:lumOff val="25000"/>
                  </a:schemeClr>
                </a:solidFill>
                <a:latin typeface="+mn-lt"/>
              </a:rPr>
              <a:t>decisiones</a:t>
            </a:r>
            <a:r>
              <a:rPr lang="en-US" sz="1800" dirty="0">
                <a:solidFill>
                  <a:schemeClr val="tx1">
                    <a:lumMod val="75000"/>
                    <a:lumOff val="25000"/>
                  </a:schemeClr>
                </a:solidFill>
                <a:latin typeface="+mn-lt"/>
              </a:rPr>
              <a:t> </a:t>
            </a:r>
            <a:r>
              <a:rPr lang="en-US" sz="1800" dirty="0" err="1">
                <a:solidFill>
                  <a:schemeClr val="tx1">
                    <a:lumMod val="75000"/>
                    <a:lumOff val="25000"/>
                  </a:schemeClr>
                </a:solidFill>
                <a:latin typeface="+mn-lt"/>
              </a:rPr>
              <a:t>específicas</a:t>
            </a:r>
            <a:r>
              <a:rPr lang="en-US" sz="1800" dirty="0">
                <a:solidFill>
                  <a:schemeClr val="tx1">
                    <a:lumMod val="75000"/>
                    <a:lumOff val="25000"/>
                  </a:schemeClr>
                </a:solidFill>
                <a:latin typeface="+mn-lt"/>
              </a:rPr>
              <a:t> </a:t>
            </a:r>
            <a:r>
              <a:rPr lang="en-US" sz="1800" dirty="0" err="1">
                <a:solidFill>
                  <a:schemeClr val="tx1">
                    <a:lumMod val="75000"/>
                    <a:lumOff val="25000"/>
                  </a:schemeClr>
                </a:solidFill>
                <a:latin typeface="+mn-lt"/>
              </a:rPr>
              <a:t>cuantificables</a:t>
            </a:r>
            <a:r>
              <a:rPr lang="en-US" sz="1800" dirty="0">
                <a:solidFill>
                  <a:schemeClr val="tx1">
                    <a:lumMod val="75000"/>
                    <a:lumOff val="25000"/>
                  </a:schemeClr>
                </a:solidFill>
                <a:latin typeface="+mn-lt"/>
              </a:rPr>
              <a:t>. </a:t>
            </a:r>
          </a:p>
          <a:p>
            <a:pPr>
              <a:lnSpc>
                <a:spcPct val="90000"/>
              </a:lnSpc>
              <a:spcBef>
                <a:spcPts val="1000"/>
              </a:spcBef>
              <a:buClr>
                <a:schemeClr val="accent1"/>
              </a:buClr>
              <a:buSzPct val="80000"/>
              <a:buFont typeface="Wingdings 3" charset="2"/>
              <a:buChar char=""/>
            </a:pPr>
            <a:r>
              <a:rPr lang="en-US" sz="1800" dirty="0">
                <a:solidFill>
                  <a:schemeClr val="tx1">
                    <a:lumMod val="75000"/>
                    <a:lumOff val="25000"/>
                  </a:schemeClr>
                </a:solidFill>
                <a:latin typeface="+mn-lt"/>
              </a:rPr>
              <a:t>Los </a:t>
            </a:r>
            <a:r>
              <a:rPr lang="en-US" sz="1800" dirty="0" err="1">
                <a:solidFill>
                  <a:schemeClr val="tx1">
                    <a:lumMod val="75000"/>
                    <a:lumOff val="25000"/>
                  </a:schemeClr>
                </a:solidFill>
                <a:latin typeface="+mn-lt"/>
              </a:rPr>
              <a:t>objetivos</a:t>
            </a:r>
            <a:r>
              <a:rPr lang="en-US" sz="1800" dirty="0">
                <a:solidFill>
                  <a:schemeClr val="tx1">
                    <a:lumMod val="75000"/>
                    <a:lumOff val="25000"/>
                  </a:schemeClr>
                </a:solidFill>
                <a:latin typeface="+mn-lt"/>
              </a:rPr>
              <a:t> </a:t>
            </a:r>
            <a:r>
              <a:rPr lang="en-US" sz="1800" dirty="0" err="1">
                <a:solidFill>
                  <a:schemeClr val="tx1">
                    <a:lumMod val="75000"/>
                    <a:lumOff val="25000"/>
                  </a:schemeClr>
                </a:solidFill>
                <a:latin typeface="+mn-lt"/>
              </a:rPr>
              <a:t>deben</a:t>
            </a:r>
            <a:r>
              <a:rPr lang="en-US" sz="1800" dirty="0">
                <a:solidFill>
                  <a:schemeClr val="tx1">
                    <a:lumMod val="75000"/>
                    <a:lumOff val="25000"/>
                  </a:schemeClr>
                </a:solidFill>
                <a:latin typeface="+mn-lt"/>
              </a:rPr>
              <a:t> ser </a:t>
            </a:r>
            <a:r>
              <a:rPr lang="en-US" sz="1800" dirty="0" err="1">
                <a:solidFill>
                  <a:schemeClr val="tx1">
                    <a:lumMod val="75000"/>
                    <a:lumOff val="25000"/>
                  </a:schemeClr>
                </a:solidFill>
                <a:latin typeface="+mn-lt"/>
              </a:rPr>
              <a:t>específicos</a:t>
            </a:r>
            <a:r>
              <a:rPr lang="en-US" sz="1800" dirty="0">
                <a:solidFill>
                  <a:schemeClr val="tx1">
                    <a:lumMod val="75000"/>
                    <a:lumOff val="25000"/>
                  </a:schemeClr>
                </a:solidFill>
                <a:latin typeface="+mn-lt"/>
              </a:rPr>
              <a:t>, de </a:t>
            </a:r>
            <a:r>
              <a:rPr lang="en-US" sz="1800" dirty="0" err="1">
                <a:solidFill>
                  <a:schemeClr val="tx1">
                    <a:lumMod val="75000"/>
                    <a:lumOff val="25000"/>
                  </a:schemeClr>
                </a:solidFill>
                <a:latin typeface="+mn-lt"/>
              </a:rPr>
              <a:t>manera</a:t>
            </a:r>
            <a:r>
              <a:rPr lang="en-US" sz="1800" dirty="0">
                <a:solidFill>
                  <a:schemeClr val="tx1">
                    <a:lumMod val="75000"/>
                    <a:lumOff val="25000"/>
                  </a:schemeClr>
                </a:solidFill>
                <a:latin typeface="+mn-lt"/>
              </a:rPr>
              <a:t> que </a:t>
            </a:r>
            <a:r>
              <a:rPr lang="en-US" sz="1800" dirty="0" err="1">
                <a:solidFill>
                  <a:schemeClr val="tx1">
                    <a:lumMod val="75000"/>
                    <a:lumOff val="25000"/>
                  </a:schemeClr>
                </a:solidFill>
                <a:latin typeface="+mn-lt"/>
              </a:rPr>
              <a:t>puedan</a:t>
            </a:r>
            <a:r>
              <a:rPr lang="en-US" sz="1800" dirty="0">
                <a:solidFill>
                  <a:schemeClr val="tx1">
                    <a:lumMod val="75000"/>
                    <a:lumOff val="25000"/>
                  </a:schemeClr>
                </a:solidFill>
                <a:latin typeface="+mn-lt"/>
              </a:rPr>
              <a:t> ser </a:t>
            </a:r>
            <a:r>
              <a:rPr lang="en-US" sz="1800" dirty="0" err="1">
                <a:solidFill>
                  <a:schemeClr val="tx1">
                    <a:lumMod val="75000"/>
                    <a:lumOff val="25000"/>
                  </a:schemeClr>
                </a:solidFill>
                <a:latin typeface="+mn-lt"/>
              </a:rPr>
              <a:t>alcanzados</a:t>
            </a:r>
            <a:r>
              <a:rPr lang="en-US" sz="1800" dirty="0">
                <a:solidFill>
                  <a:schemeClr val="tx1">
                    <a:lumMod val="75000"/>
                    <a:lumOff val="25000"/>
                  </a:schemeClr>
                </a:solidFill>
                <a:latin typeface="+mn-lt"/>
              </a:rPr>
              <a:t> con </a:t>
            </a:r>
            <a:r>
              <a:rPr lang="en-US" sz="1800" dirty="0" err="1">
                <a:solidFill>
                  <a:schemeClr val="tx1">
                    <a:lumMod val="75000"/>
                    <a:lumOff val="25000"/>
                  </a:schemeClr>
                </a:solidFill>
                <a:latin typeface="+mn-lt"/>
              </a:rPr>
              <a:t>claridad</a:t>
            </a:r>
            <a:r>
              <a:rPr lang="en-US" sz="1800" dirty="0">
                <a:solidFill>
                  <a:schemeClr val="tx1">
                    <a:lumMod val="75000"/>
                    <a:lumOff val="25000"/>
                  </a:schemeClr>
                </a:solidFill>
                <a:latin typeface="+mn-lt"/>
              </a:rPr>
              <a:t>.</a:t>
            </a:r>
          </a:p>
          <a:p>
            <a:pPr>
              <a:lnSpc>
                <a:spcPct val="90000"/>
              </a:lnSpc>
              <a:spcBef>
                <a:spcPts val="1000"/>
              </a:spcBef>
              <a:buClr>
                <a:schemeClr val="accent1"/>
              </a:buClr>
              <a:buSzPct val="80000"/>
              <a:buFont typeface="Wingdings 3" charset="2"/>
              <a:buChar char=""/>
            </a:pPr>
            <a:r>
              <a:rPr lang="en-US" sz="1800" dirty="0">
                <a:solidFill>
                  <a:schemeClr val="tx1">
                    <a:lumMod val="75000"/>
                    <a:lumOff val="25000"/>
                  </a:schemeClr>
                </a:solidFill>
                <a:latin typeface="+mn-lt"/>
              </a:rPr>
              <a:t>El </a:t>
            </a:r>
            <a:r>
              <a:rPr lang="en-US" sz="1800" dirty="0" err="1">
                <a:solidFill>
                  <a:schemeClr val="tx1">
                    <a:lumMod val="75000"/>
                    <a:lumOff val="25000"/>
                  </a:schemeClr>
                </a:solidFill>
                <a:latin typeface="+mn-lt"/>
              </a:rPr>
              <a:t>planificador</a:t>
            </a:r>
            <a:r>
              <a:rPr lang="en-US" sz="1800" dirty="0">
                <a:solidFill>
                  <a:schemeClr val="tx1">
                    <a:lumMod val="75000"/>
                    <a:lumOff val="25000"/>
                  </a:schemeClr>
                </a:solidFill>
                <a:latin typeface="+mn-lt"/>
              </a:rPr>
              <a:t> no debe </a:t>
            </a:r>
            <a:r>
              <a:rPr lang="en-US" sz="1800" dirty="0" err="1">
                <a:solidFill>
                  <a:schemeClr val="tx1">
                    <a:lumMod val="75000"/>
                    <a:lumOff val="25000"/>
                  </a:schemeClr>
                </a:solidFill>
                <a:latin typeface="+mn-lt"/>
              </a:rPr>
              <a:t>eliminar</a:t>
            </a:r>
            <a:r>
              <a:rPr lang="en-US" sz="1800" dirty="0">
                <a:solidFill>
                  <a:schemeClr val="tx1">
                    <a:lumMod val="75000"/>
                    <a:lumOff val="25000"/>
                  </a:schemeClr>
                </a:solidFill>
                <a:latin typeface="+mn-lt"/>
              </a:rPr>
              <a:t> los </a:t>
            </a:r>
            <a:r>
              <a:rPr lang="en-US" sz="1800" dirty="0" err="1">
                <a:solidFill>
                  <a:schemeClr val="tx1">
                    <a:lumMod val="75000"/>
                    <a:lumOff val="25000"/>
                  </a:schemeClr>
                </a:solidFill>
                <a:latin typeface="+mn-lt"/>
              </a:rPr>
              <a:t>objetivos</a:t>
            </a:r>
            <a:r>
              <a:rPr lang="en-US" sz="1800" dirty="0">
                <a:solidFill>
                  <a:schemeClr val="tx1">
                    <a:lumMod val="75000"/>
                    <a:lumOff val="25000"/>
                  </a:schemeClr>
                </a:solidFill>
                <a:latin typeface="+mn-lt"/>
              </a:rPr>
              <a:t> no </a:t>
            </a:r>
            <a:r>
              <a:rPr lang="en-US" sz="1800" dirty="0" err="1">
                <a:solidFill>
                  <a:schemeClr val="tx1">
                    <a:lumMod val="75000"/>
                    <a:lumOff val="25000"/>
                  </a:schemeClr>
                </a:solidFill>
                <a:latin typeface="+mn-lt"/>
              </a:rPr>
              <a:t>cuantificables</a:t>
            </a:r>
            <a:r>
              <a:rPr lang="en-US" sz="1800" dirty="0">
                <a:solidFill>
                  <a:schemeClr val="tx1">
                    <a:lumMod val="75000"/>
                    <a:lumOff val="25000"/>
                  </a:schemeClr>
                </a:solidFill>
                <a:latin typeface="+mn-lt"/>
              </a:rPr>
              <a:t> </a:t>
            </a:r>
            <a:r>
              <a:rPr lang="en-US" sz="1800" dirty="0" err="1">
                <a:solidFill>
                  <a:schemeClr val="tx1">
                    <a:lumMod val="75000"/>
                    <a:lumOff val="25000"/>
                  </a:schemeClr>
                </a:solidFill>
                <a:latin typeface="+mn-lt"/>
              </a:rPr>
              <a:t>sino</a:t>
            </a:r>
            <a:r>
              <a:rPr lang="en-US" sz="1800" dirty="0">
                <a:solidFill>
                  <a:schemeClr val="tx1">
                    <a:lumMod val="75000"/>
                    <a:lumOff val="25000"/>
                  </a:schemeClr>
                </a:solidFill>
                <a:latin typeface="+mn-lt"/>
              </a:rPr>
              <a:t> </a:t>
            </a:r>
            <a:r>
              <a:rPr lang="en-US" sz="1800" dirty="0" err="1">
                <a:solidFill>
                  <a:schemeClr val="tx1">
                    <a:lumMod val="75000"/>
                    <a:lumOff val="25000"/>
                  </a:schemeClr>
                </a:solidFill>
                <a:latin typeface="+mn-lt"/>
              </a:rPr>
              <a:t>alcanzarlos</a:t>
            </a:r>
            <a:r>
              <a:rPr lang="en-US" sz="1800" dirty="0">
                <a:solidFill>
                  <a:schemeClr val="tx1">
                    <a:lumMod val="75000"/>
                    <a:lumOff val="25000"/>
                  </a:schemeClr>
                </a:solidFill>
                <a:latin typeface="+mn-lt"/>
              </a:rPr>
              <a:t> </a:t>
            </a:r>
            <a:r>
              <a:rPr lang="en-US" sz="1800" dirty="0" err="1">
                <a:solidFill>
                  <a:schemeClr val="tx1">
                    <a:lumMod val="75000"/>
                    <a:lumOff val="25000"/>
                  </a:schemeClr>
                </a:solidFill>
                <a:latin typeface="+mn-lt"/>
              </a:rPr>
              <a:t>en</a:t>
            </a:r>
            <a:r>
              <a:rPr lang="en-US" sz="1800" dirty="0">
                <a:solidFill>
                  <a:schemeClr val="tx1">
                    <a:lumMod val="75000"/>
                    <a:lumOff val="25000"/>
                  </a:schemeClr>
                </a:solidFill>
                <a:latin typeface="+mn-lt"/>
              </a:rPr>
              <a:t> </a:t>
            </a:r>
            <a:r>
              <a:rPr lang="en-US" sz="1800" dirty="0" err="1">
                <a:solidFill>
                  <a:schemeClr val="tx1">
                    <a:lumMod val="75000"/>
                    <a:lumOff val="25000"/>
                  </a:schemeClr>
                </a:solidFill>
                <a:latin typeface="+mn-lt"/>
              </a:rPr>
              <a:t>cuanto</a:t>
            </a:r>
            <a:r>
              <a:rPr lang="en-US" sz="1800" dirty="0">
                <a:solidFill>
                  <a:schemeClr val="tx1">
                    <a:lumMod val="75000"/>
                    <a:lumOff val="25000"/>
                  </a:schemeClr>
                </a:solidFill>
                <a:latin typeface="+mn-lt"/>
              </a:rPr>
              <a:t> sea </a:t>
            </a:r>
            <a:r>
              <a:rPr lang="en-US" sz="1800" dirty="0" err="1">
                <a:solidFill>
                  <a:schemeClr val="tx1">
                    <a:lumMod val="75000"/>
                    <a:lumOff val="25000"/>
                  </a:schemeClr>
                </a:solidFill>
                <a:latin typeface="+mn-lt"/>
              </a:rPr>
              <a:t>posible</a:t>
            </a:r>
            <a:r>
              <a:rPr lang="en-US" sz="1800" dirty="0">
                <a:solidFill>
                  <a:schemeClr val="tx1">
                    <a:lumMod val="75000"/>
                    <a:lumOff val="25000"/>
                  </a:schemeClr>
                </a:solidFill>
                <a:latin typeface="+mn-lt"/>
              </a:rPr>
              <a:t>.</a:t>
            </a:r>
          </a:p>
          <a:p>
            <a:pPr>
              <a:lnSpc>
                <a:spcPct val="90000"/>
              </a:lnSpc>
              <a:spcBef>
                <a:spcPts val="1000"/>
              </a:spcBef>
              <a:buClr>
                <a:schemeClr val="accent1"/>
              </a:buClr>
              <a:buSzPct val="80000"/>
              <a:buFont typeface="Wingdings 3" charset="2"/>
              <a:buChar char=""/>
            </a:pPr>
            <a:r>
              <a:rPr lang="en-US" sz="1800" dirty="0">
                <a:solidFill>
                  <a:schemeClr val="tx1">
                    <a:lumMod val="75000"/>
                    <a:lumOff val="25000"/>
                  </a:schemeClr>
                </a:solidFill>
                <a:latin typeface="+mn-lt"/>
              </a:rPr>
              <a:t>Los </a:t>
            </a:r>
            <a:r>
              <a:rPr lang="en-US" sz="1800" dirty="0" err="1">
                <a:solidFill>
                  <a:schemeClr val="tx1">
                    <a:lumMod val="75000"/>
                    <a:lumOff val="25000"/>
                  </a:schemeClr>
                </a:solidFill>
                <a:latin typeface="+mn-lt"/>
              </a:rPr>
              <a:t>planeadores</a:t>
            </a:r>
            <a:r>
              <a:rPr lang="en-US" sz="1800" dirty="0">
                <a:solidFill>
                  <a:schemeClr val="tx1">
                    <a:lumMod val="75000"/>
                    <a:lumOff val="25000"/>
                  </a:schemeClr>
                </a:solidFill>
                <a:latin typeface="+mn-lt"/>
              </a:rPr>
              <a:t> </a:t>
            </a:r>
            <a:r>
              <a:rPr lang="en-US" sz="1800" dirty="0" err="1">
                <a:solidFill>
                  <a:schemeClr val="tx1">
                    <a:lumMod val="75000"/>
                    <a:lumOff val="25000"/>
                  </a:schemeClr>
                </a:solidFill>
                <a:latin typeface="+mn-lt"/>
              </a:rPr>
              <a:t>siguen</a:t>
            </a:r>
            <a:r>
              <a:rPr lang="en-US" sz="1800" dirty="0">
                <a:solidFill>
                  <a:schemeClr val="tx1">
                    <a:lumMod val="75000"/>
                    <a:lumOff val="25000"/>
                  </a:schemeClr>
                </a:solidFill>
                <a:latin typeface="+mn-lt"/>
              </a:rPr>
              <a:t> </a:t>
            </a:r>
            <a:r>
              <a:rPr lang="en-US" sz="1800" dirty="0" err="1">
                <a:solidFill>
                  <a:schemeClr val="tx1">
                    <a:lumMod val="75000"/>
                    <a:lumOff val="25000"/>
                  </a:schemeClr>
                </a:solidFill>
                <a:latin typeface="+mn-lt"/>
              </a:rPr>
              <a:t>cuatro</a:t>
            </a:r>
            <a:r>
              <a:rPr lang="en-US" sz="1800" dirty="0">
                <a:solidFill>
                  <a:schemeClr val="tx1">
                    <a:lumMod val="75000"/>
                    <a:lumOff val="25000"/>
                  </a:schemeClr>
                </a:solidFill>
                <a:latin typeface="+mn-lt"/>
              </a:rPr>
              <a:t> </a:t>
            </a:r>
            <a:r>
              <a:rPr lang="en-US" sz="1800" dirty="0" err="1">
                <a:solidFill>
                  <a:schemeClr val="tx1">
                    <a:lumMod val="75000"/>
                    <a:lumOff val="25000"/>
                  </a:schemeClr>
                </a:solidFill>
                <a:latin typeface="+mn-lt"/>
              </a:rPr>
              <a:t>lineamientos</a:t>
            </a:r>
            <a:r>
              <a:rPr lang="en-US" sz="1800" dirty="0">
                <a:solidFill>
                  <a:schemeClr val="tx1">
                    <a:lumMod val="75000"/>
                    <a:lumOff val="25000"/>
                  </a:schemeClr>
                </a:solidFill>
                <a:latin typeface="+mn-lt"/>
              </a:rPr>
              <a:t>:</a:t>
            </a:r>
          </a:p>
          <a:p>
            <a:pPr lvl="1">
              <a:lnSpc>
                <a:spcPct val="90000"/>
              </a:lnSpc>
              <a:spcBef>
                <a:spcPts val="1000"/>
              </a:spcBef>
              <a:buClr>
                <a:schemeClr val="accent1"/>
              </a:buClr>
              <a:buSzPct val="80000"/>
              <a:buFont typeface="Wingdings 3" charset="2"/>
              <a:buChar char=""/>
            </a:pPr>
            <a:r>
              <a:rPr lang="en-US" sz="1800" dirty="0">
                <a:solidFill>
                  <a:schemeClr val="tx1">
                    <a:lumMod val="75000"/>
                    <a:lumOff val="25000"/>
                  </a:schemeClr>
                </a:solidFill>
                <a:latin typeface="+mn-lt"/>
              </a:rPr>
              <a:t>- </a:t>
            </a:r>
            <a:r>
              <a:rPr lang="en-US" sz="1800" dirty="0" err="1">
                <a:solidFill>
                  <a:schemeClr val="tx1">
                    <a:lumMod val="75000"/>
                    <a:lumOff val="25000"/>
                  </a:schemeClr>
                </a:solidFill>
                <a:latin typeface="+mn-lt"/>
              </a:rPr>
              <a:t>conocer</a:t>
            </a:r>
            <a:r>
              <a:rPr lang="en-US" sz="1800" dirty="0">
                <a:solidFill>
                  <a:schemeClr val="tx1">
                    <a:lumMod val="75000"/>
                    <a:lumOff val="25000"/>
                  </a:schemeClr>
                </a:solidFill>
                <a:latin typeface="+mn-lt"/>
              </a:rPr>
              <a:t> los </a:t>
            </a:r>
            <a:r>
              <a:rPr lang="en-US" sz="1800" dirty="0" err="1">
                <a:solidFill>
                  <a:schemeClr val="tx1">
                    <a:lumMod val="75000"/>
                    <a:lumOff val="25000"/>
                  </a:schemeClr>
                </a:solidFill>
                <a:latin typeface="+mn-lt"/>
              </a:rPr>
              <a:t>valores</a:t>
            </a:r>
            <a:r>
              <a:rPr lang="en-US" sz="1800" dirty="0">
                <a:solidFill>
                  <a:schemeClr val="tx1">
                    <a:lumMod val="75000"/>
                    <a:lumOff val="25000"/>
                  </a:schemeClr>
                </a:solidFill>
                <a:latin typeface="+mn-lt"/>
              </a:rPr>
              <a:t> del </a:t>
            </a:r>
            <a:r>
              <a:rPr lang="en-US" sz="1800" dirty="0" err="1">
                <a:solidFill>
                  <a:schemeClr val="tx1">
                    <a:lumMod val="75000"/>
                    <a:lumOff val="25000"/>
                  </a:schemeClr>
                </a:solidFill>
                <a:latin typeface="+mn-lt"/>
              </a:rPr>
              <a:t>cliente</a:t>
            </a:r>
            <a:endParaRPr lang="en-US" sz="1800" dirty="0">
              <a:solidFill>
                <a:schemeClr val="tx1">
                  <a:lumMod val="75000"/>
                  <a:lumOff val="25000"/>
                </a:schemeClr>
              </a:solidFill>
              <a:latin typeface="+mn-lt"/>
            </a:endParaRPr>
          </a:p>
          <a:p>
            <a:pPr lvl="1">
              <a:lnSpc>
                <a:spcPct val="90000"/>
              </a:lnSpc>
              <a:spcBef>
                <a:spcPts val="1000"/>
              </a:spcBef>
              <a:buClr>
                <a:schemeClr val="accent1"/>
              </a:buClr>
              <a:buSzPct val="80000"/>
              <a:buFont typeface="Wingdings 3" charset="2"/>
              <a:buChar char=""/>
            </a:pPr>
            <a:r>
              <a:rPr lang="en-US" sz="1800" dirty="0">
                <a:solidFill>
                  <a:schemeClr val="tx1">
                    <a:lumMod val="75000"/>
                    <a:lumOff val="25000"/>
                  </a:schemeClr>
                </a:solidFill>
                <a:latin typeface="+mn-lt"/>
              </a:rPr>
              <a:t>- </a:t>
            </a:r>
            <a:r>
              <a:rPr lang="en-US" sz="1800" dirty="0" err="1">
                <a:solidFill>
                  <a:schemeClr val="tx1">
                    <a:lumMod val="75000"/>
                    <a:lumOff val="25000"/>
                  </a:schemeClr>
                </a:solidFill>
                <a:latin typeface="+mn-lt"/>
              </a:rPr>
              <a:t>Iterar</a:t>
            </a:r>
            <a:endParaRPr lang="en-US" sz="1800" dirty="0">
              <a:solidFill>
                <a:schemeClr val="tx1">
                  <a:lumMod val="75000"/>
                  <a:lumOff val="25000"/>
                </a:schemeClr>
              </a:solidFill>
              <a:latin typeface="+mn-lt"/>
            </a:endParaRPr>
          </a:p>
          <a:p>
            <a:pPr lvl="1">
              <a:lnSpc>
                <a:spcPct val="90000"/>
              </a:lnSpc>
              <a:spcBef>
                <a:spcPts val="1000"/>
              </a:spcBef>
              <a:buClr>
                <a:schemeClr val="accent1"/>
              </a:buClr>
              <a:buSzPct val="80000"/>
              <a:buFont typeface="Wingdings 3" charset="2"/>
              <a:buChar char=""/>
            </a:pPr>
            <a:r>
              <a:rPr lang="en-US" sz="1800" dirty="0">
                <a:solidFill>
                  <a:schemeClr val="tx1">
                    <a:lumMod val="75000"/>
                    <a:lumOff val="25000"/>
                  </a:schemeClr>
                </a:solidFill>
                <a:latin typeface="+mn-lt"/>
              </a:rPr>
              <a:t>- </a:t>
            </a:r>
            <a:r>
              <a:rPr lang="en-US" sz="1800" dirty="0" err="1">
                <a:solidFill>
                  <a:schemeClr val="tx1">
                    <a:lumMod val="75000"/>
                    <a:lumOff val="25000"/>
                  </a:schemeClr>
                </a:solidFill>
                <a:latin typeface="+mn-lt"/>
              </a:rPr>
              <a:t>considerar</a:t>
            </a:r>
            <a:r>
              <a:rPr lang="en-US" sz="1800" dirty="0">
                <a:solidFill>
                  <a:schemeClr val="tx1">
                    <a:lumMod val="75000"/>
                    <a:lumOff val="25000"/>
                  </a:schemeClr>
                </a:solidFill>
                <a:latin typeface="+mn-lt"/>
              </a:rPr>
              <a:t> los </a:t>
            </a:r>
            <a:r>
              <a:rPr lang="en-US" sz="1800" dirty="0" err="1">
                <a:solidFill>
                  <a:schemeClr val="tx1">
                    <a:lumMod val="75000"/>
                    <a:lumOff val="25000"/>
                  </a:schemeClr>
                </a:solidFill>
                <a:latin typeface="+mn-lt"/>
              </a:rPr>
              <a:t>costos</a:t>
            </a:r>
            <a:endParaRPr lang="en-US" sz="1800" dirty="0">
              <a:solidFill>
                <a:schemeClr val="tx1">
                  <a:lumMod val="75000"/>
                  <a:lumOff val="25000"/>
                </a:schemeClr>
              </a:solidFill>
              <a:latin typeface="+mn-lt"/>
            </a:endParaRPr>
          </a:p>
          <a:p>
            <a:pPr lvl="1">
              <a:lnSpc>
                <a:spcPct val="90000"/>
              </a:lnSpc>
              <a:spcBef>
                <a:spcPts val="1000"/>
              </a:spcBef>
              <a:buClr>
                <a:schemeClr val="accent1"/>
              </a:buClr>
              <a:buSzPct val="80000"/>
              <a:buFont typeface="Wingdings 3" charset="2"/>
              <a:buChar char=""/>
            </a:pPr>
            <a:r>
              <a:rPr lang="en-US" sz="1800" dirty="0">
                <a:solidFill>
                  <a:schemeClr val="tx1">
                    <a:lumMod val="75000"/>
                    <a:lumOff val="25000"/>
                  </a:schemeClr>
                </a:solidFill>
                <a:latin typeface="+mn-lt"/>
              </a:rPr>
              <a:t>- </a:t>
            </a:r>
            <a:r>
              <a:rPr lang="en-US" sz="1800" dirty="0" err="1">
                <a:solidFill>
                  <a:schemeClr val="tx1">
                    <a:lumMod val="75000"/>
                    <a:lumOff val="25000"/>
                  </a:schemeClr>
                </a:solidFill>
                <a:latin typeface="+mn-lt"/>
              </a:rPr>
              <a:t>conservar</a:t>
            </a:r>
            <a:r>
              <a:rPr lang="en-US" sz="1800" dirty="0">
                <a:solidFill>
                  <a:schemeClr val="tx1">
                    <a:lumMod val="75000"/>
                    <a:lumOff val="25000"/>
                  </a:schemeClr>
                </a:solidFill>
                <a:latin typeface="+mn-lt"/>
              </a:rPr>
              <a:t> una </a:t>
            </a:r>
            <a:r>
              <a:rPr lang="en-US" sz="1800" dirty="0" err="1">
                <a:solidFill>
                  <a:schemeClr val="tx1">
                    <a:lumMod val="75000"/>
                    <a:lumOff val="25000"/>
                  </a:schemeClr>
                </a:solidFill>
                <a:latin typeface="+mn-lt"/>
              </a:rPr>
              <a:t>línea</a:t>
            </a:r>
            <a:r>
              <a:rPr lang="en-US" sz="1800" dirty="0">
                <a:solidFill>
                  <a:schemeClr val="tx1">
                    <a:lumMod val="75000"/>
                    <a:lumOff val="25000"/>
                  </a:schemeClr>
                </a:solidFill>
                <a:latin typeface="+mn-lt"/>
              </a:rPr>
              <a:t> de </a:t>
            </a:r>
            <a:r>
              <a:rPr lang="en-US" sz="1800" dirty="0" err="1">
                <a:solidFill>
                  <a:schemeClr val="tx1">
                    <a:lumMod val="75000"/>
                    <a:lumOff val="25000"/>
                  </a:schemeClr>
                </a:solidFill>
                <a:latin typeface="+mn-lt"/>
              </a:rPr>
              <a:t>factibilidad</a:t>
            </a:r>
            <a:r>
              <a:rPr lang="en-US" sz="1800" dirty="0">
                <a:solidFill>
                  <a:schemeClr val="tx1">
                    <a:lumMod val="75000"/>
                    <a:lumOff val="25000"/>
                  </a:schemeClr>
                </a:solidFill>
                <a:latin typeface="+mn-lt"/>
              </a:rPr>
              <a:t>.</a:t>
            </a:r>
          </a:p>
        </p:txBody>
      </p:sp>
      <p:sp>
        <p:nvSpPr>
          <p:cNvPr id="87" name="Rectangle 86">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07122" y="0"/>
            <a:ext cx="3713140" cy="648017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89" name="Straight Connector 88">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43211" y="0"/>
            <a:ext cx="845039" cy="6480175"/>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56166" y="3516373"/>
            <a:ext cx="3464565" cy="2963801"/>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93"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0075" y="-8000"/>
            <a:ext cx="2397656" cy="6488175"/>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494" y="-8000"/>
            <a:ext cx="2063768" cy="6488175"/>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7" name="Isosceles Triangle 96">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21442" y="2880077"/>
            <a:ext cx="2598820" cy="3600098"/>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9"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42075" y="-8000"/>
            <a:ext cx="2275656" cy="6488175"/>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1"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89182" y="-8000"/>
            <a:ext cx="1028548" cy="6488175"/>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21287" y="-8000"/>
            <a:ext cx="996443" cy="6488175"/>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 name="Isosceles Triangle 104">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8972" y="3392091"/>
            <a:ext cx="1448759" cy="308808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70" name="Text Box 1"/>
          <p:cNvSpPr txBox="1">
            <a:spLocks noChangeArrowheads="1"/>
          </p:cNvSpPr>
          <p:nvPr/>
        </p:nvSpPr>
        <p:spPr bwMode="auto">
          <a:xfrm>
            <a:off x="6242317" y="1184032"/>
            <a:ext cx="2688174" cy="411211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9pPr>
          </a:lstStyle>
          <a:p>
            <a:pPr>
              <a:spcBef>
                <a:spcPct val="0"/>
              </a:spcBef>
              <a:spcAft>
                <a:spcPts val="600"/>
              </a:spcAft>
            </a:pPr>
            <a:r>
              <a:rPr lang="en-US" sz="3600">
                <a:latin typeface="+mj-lt"/>
                <a:ea typeface="+mj-ea"/>
                <a:cs typeface="+mj-cs"/>
              </a:rPr>
              <a:t>IDENTIFICACIÓN DE METAS Y OBJETIVOS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20262" cy="6480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0B5AC6-7964-4D88-A063-6E028FE6CB9E}"/>
              </a:ext>
            </a:extLst>
          </p:cNvPr>
          <p:cNvSpPr>
            <a:spLocks noGrp="1"/>
          </p:cNvSpPr>
          <p:nvPr>
            <p:ph type="title"/>
          </p:nvPr>
        </p:nvSpPr>
        <p:spPr>
          <a:xfrm>
            <a:off x="832305" y="1114188"/>
            <a:ext cx="2631492" cy="4217962"/>
          </a:xfrm>
        </p:spPr>
        <p:txBody>
          <a:bodyPr vert="horz" lIns="91440" tIns="45720" rIns="91440" bIns="45720" rtlCol="0" anchor="ctr">
            <a:normAutofit/>
          </a:bodyPr>
          <a:lstStyle/>
          <a:p>
            <a:pPr defTabSz="457200"/>
            <a:r>
              <a:rPr lang="es-ES"/>
              <a:t>Datos económicos </a:t>
            </a:r>
            <a:endParaRPr lang="en-US"/>
          </a:p>
        </p:txBody>
      </p:sp>
      <p:sp>
        <p:nvSpPr>
          <p:cNvPr id="82" name="Isosceles Triangle 81">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92102"/>
            <a:ext cx="357759" cy="2688073"/>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84" name="Straight Connector 83">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12602" y="1363118"/>
            <a:ext cx="0" cy="3720101"/>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4DCE559-7AC6-4F9C-8B81-DCFCED7C8477}"/>
              </a:ext>
            </a:extLst>
          </p:cNvPr>
          <p:cNvSpPr>
            <a:spLocks noGrp="1"/>
          </p:cNvSpPr>
          <p:nvPr>
            <p:ph idx="1"/>
          </p:nvPr>
        </p:nvSpPr>
        <p:spPr>
          <a:xfrm>
            <a:off x="4140050" y="719807"/>
            <a:ext cx="4884943" cy="4678491"/>
          </a:xfrm>
        </p:spPr>
        <p:txBody>
          <a:bodyPr vert="horz" lIns="91440" tIns="45720" rIns="91440" bIns="45720" rtlCol="0" anchor="ctr">
            <a:normAutofit/>
          </a:bodyPr>
          <a:lstStyle/>
          <a:p>
            <a:pPr defTabSz="457200">
              <a:lnSpc>
                <a:spcPct val="90000"/>
              </a:lnSpc>
              <a:spcBef>
                <a:spcPts val="1000"/>
              </a:spcBef>
            </a:pPr>
            <a:r>
              <a:rPr lang="en-US" altLang="en-US" b="1" dirty="0"/>
              <a:t>CLASIFICACIÓN</a:t>
            </a:r>
          </a:p>
          <a:p>
            <a:pPr defTabSz="457200">
              <a:lnSpc>
                <a:spcPct val="90000"/>
              </a:lnSpc>
              <a:spcBef>
                <a:spcPts val="1000"/>
              </a:spcBef>
            </a:pPr>
            <a:r>
              <a:rPr lang="en-US" altLang="en-US" dirty="0"/>
              <a:t>Los </a:t>
            </a:r>
            <a:r>
              <a:rPr lang="en-US" altLang="en-US" dirty="0" err="1"/>
              <a:t>datos</a:t>
            </a:r>
            <a:r>
              <a:rPr lang="en-US" altLang="en-US" dirty="0"/>
              <a:t> </a:t>
            </a:r>
            <a:r>
              <a:rPr lang="en-US" altLang="en-US" dirty="0" err="1"/>
              <a:t>económicos</a:t>
            </a:r>
            <a:r>
              <a:rPr lang="en-US" altLang="en-US" dirty="0"/>
              <a:t> </a:t>
            </a:r>
            <a:r>
              <a:rPr lang="en-US" altLang="en-US" dirty="0" err="1"/>
              <a:t>específicos</a:t>
            </a:r>
            <a:r>
              <a:rPr lang="en-US" altLang="en-US" dirty="0"/>
              <a:t> de un </a:t>
            </a:r>
            <a:r>
              <a:rPr lang="en-US" altLang="en-US" dirty="0" err="1"/>
              <a:t>proyecto</a:t>
            </a:r>
            <a:r>
              <a:rPr lang="en-US" altLang="en-US" dirty="0"/>
              <a:t> </a:t>
            </a:r>
            <a:r>
              <a:rPr lang="en-US" altLang="en-US" dirty="0" err="1"/>
              <a:t>pueden</a:t>
            </a:r>
            <a:r>
              <a:rPr lang="en-US" altLang="en-US" dirty="0"/>
              <a:t> </a:t>
            </a:r>
            <a:r>
              <a:rPr lang="en-US" altLang="en-US" dirty="0" err="1"/>
              <a:t>clasificarse</a:t>
            </a:r>
            <a:r>
              <a:rPr lang="en-US" altLang="en-US" dirty="0"/>
              <a:t> por </a:t>
            </a:r>
            <a:r>
              <a:rPr lang="en-US" altLang="en-US" dirty="0" err="1"/>
              <a:t>estructuras</a:t>
            </a:r>
            <a:r>
              <a:rPr lang="en-US" altLang="en-US" dirty="0"/>
              <a:t> o por </a:t>
            </a:r>
            <a:r>
              <a:rPr lang="en-US" altLang="en-US" dirty="0" err="1"/>
              <a:t>segmentos</a:t>
            </a:r>
            <a:r>
              <a:rPr lang="en-US" altLang="en-US" dirty="0"/>
              <a:t> del </a:t>
            </a:r>
            <a:r>
              <a:rPr lang="en-US" altLang="en-US" dirty="0" err="1"/>
              <a:t>proyecto</a:t>
            </a:r>
            <a:r>
              <a:rPr lang="en-US" altLang="en-US" dirty="0"/>
              <a:t>. De </a:t>
            </a:r>
            <a:r>
              <a:rPr lang="en-US" altLang="en-US" dirty="0" err="1"/>
              <a:t>otro</a:t>
            </a:r>
            <a:r>
              <a:rPr lang="en-US" altLang="en-US" dirty="0"/>
              <a:t> modo se </a:t>
            </a:r>
            <a:r>
              <a:rPr lang="en-US" altLang="en-US" dirty="0" err="1"/>
              <a:t>pueden</a:t>
            </a:r>
            <a:r>
              <a:rPr lang="en-US" altLang="en-US" dirty="0"/>
              <a:t> </a:t>
            </a:r>
            <a:r>
              <a:rPr lang="en-US" altLang="en-US" dirty="0" err="1"/>
              <a:t>archivar</a:t>
            </a:r>
            <a:r>
              <a:rPr lang="en-US" altLang="en-US" dirty="0"/>
              <a:t> por </a:t>
            </a:r>
            <a:r>
              <a:rPr lang="en-US" altLang="en-US" dirty="0" err="1"/>
              <a:t>materiales</a:t>
            </a:r>
            <a:r>
              <a:rPr lang="en-US" altLang="en-US" dirty="0"/>
              <a:t>, </a:t>
            </a:r>
            <a:r>
              <a:rPr lang="en-US" altLang="en-US" dirty="0" err="1"/>
              <a:t>tipos</a:t>
            </a:r>
            <a:r>
              <a:rPr lang="en-US" altLang="en-US" dirty="0"/>
              <a:t> de </a:t>
            </a:r>
            <a:r>
              <a:rPr lang="en-US" altLang="en-US" dirty="0" err="1"/>
              <a:t>construcción</a:t>
            </a:r>
            <a:r>
              <a:rPr lang="en-US" altLang="en-US" dirty="0"/>
              <a:t> o </a:t>
            </a:r>
            <a:r>
              <a:rPr lang="en-US" altLang="en-US" dirty="0" err="1"/>
              <a:t>algún</a:t>
            </a:r>
            <a:r>
              <a:rPr lang="en-US" altLang="en-US" dirty="0"/>
              <a:t> </a:t>
            </a:r>
            <a:r>
              <a:rPr lang="en-US" altLang="en-US" dirty="0" err="1"/>
              <a:t>otro</a:t>
            </a:r>
            <a:r>
              <a:rPr lang="en-US" altLang="en-US" dirty="0"/>
              <a:t> factor.</a:t>
            </a:r>
          </a:p>
          <a:p>
            <a:pPr defTabSz="457200">
              <a:lnSpc>
                <a:spcPct val="90000"/>
              </a:lnSpc>
              <a:spcBef>
                <a:spcPts val="1000"/>
              </a:spcBef>
            </a:pPr>
            <a:endParaRPr lang="en-US" altLang="en-US" dirty="0"/>
          </a:p>
          <a:p>
            <a:pPr defTabSz="457200">
              <a:lnSpc>
                <a:spcPct val="90000"/>
              </a:lnSpc>
              <a:spcBef>
                <a:spcPts val="1000"/>
              </a:spcBef>
            </a:pPr>
            <a:r>
              <a:rPr lang="en-US" altLang="en-US" b="1" dirty="0"/>
              <a:t>EVALUACIÓN</a:t>
            </a:r>
          </a:p>
          <a:p>
            <a:pPr defTabSz="457200">
              <a:lnSpc>
                <a:spcPct val="90000"/>
              </a:lnSpc>
              <a:spcBef>
                <a:spcPts val="1000"/>
              </a:spcBef>
            </a:pPr>
            <a:r>
              <a:rPr lang="en-US" altLang="en-US" dirty="0"/>
              <a:t>La </a:t>
            </a:r>
            <a:r>
              <a:rPr lang="en-US" altLang="en-US" dirty="0" err="1"/>
              <a:t>evaluación</a:t>
            </a:r>
            <a:r>
              <a:rPr lang="en-US" altLang="en-US" dirty="0"/>
              <a:t> de los </a:t>
            </a:r>
            <a:r>
              <a:rPr lang="en-US" altLang="en-US" dirty="0" err="1"/>
              <a:t>datos</a:t>
            </a:r>
            <a:r>
              <a:rPr lang="en-US" altLang="en-US" dirty="0"/>
              <a:t> </a:t>
            </a:r>
            <a:r>
              <a:rPr lang="en-US" altLang="en-US" dirty="0" err="1"/>
              <a:t>económicos</a:t>
            </a:r>
            <a:r>
              <a:rPr lang="en-US" altLang="en-US" dirty="0"/>
              <a:t> es causa de </a:t>
            </a:r>
            <a:r>
              <a:rPr lang="en-US" altLang="en-US" dirty="0" err="1"/>
              <a:t>muchos</a:t>
            </a:r>
            <a:r>
              <a:rPr lang="en-US" altLang="en-US" dirty="0"/>
              <a:t> </a:t>
            </a:r>
            <a:r>
              <a:rPr lang="en-US" altLang="en-US" dirty="0" err="1"/>
              <a:t>desacuerdos</a:t>
            </a:r>
            <a:r>
              <a:rPr lang="en-US" altLang="en-US" dirty="0"/>
              <a:t> entre los </a:t>
            </a:r>
            <a:r>
              <a:rPr lang="en-US" altLang="en-US" dirty="0" err="1"/>
              <a:t>públicos</a:t>
            </a:r>
            <a:r>
              <a:rPr lang="en-US" altLang="en-US" dirty="0"/>
              <a:t>, los </a:t>
            </a:r>
            <a:r>
              <a:rPr lang="en-US" altLang="en-US" dirty="0" err="1"/>
              <a:t>planificadores</a:t>
            </a:r>
            <a:r>
              <a:rPr lang="en-US" altLang="en-US" dirty="0"/>
              <a:t> y los </a:t>
            </a:r>
            <a:r>
              <a:rPr lang="en-US" altLang="en-US" dirty="0" err="1"/>
              <a:t>clientes</a:t>
            </a:r>
            <a:r>
              <a:rPr lang="en-US" altLang="en-US" dirty="0"/>
              <a:t>. Para </a:t>
            </a:r>
            <a:r>
              <a:rPr lang="en-US" altLang="en-US" dirty="0" err="1"/>
              <a:t>evaluar</a:t>
            </a:r>
            <a:r>
              <a:rPr lang="en-US" altLang="en-US" dirty="0"/>
              <a:t> los </a:t>
            </a:r>
            <a:r>
              <a:rPr lang="en-US" altLang="en-US" dirty="0" err="1"/>
              <a:t>datos</a:t>
            </a:r>
            <a:r>
              <a:rPr lang="en-US" altLang="en-US" dirty="0"/>
              <a:t> </a:t>
            </a:r>
            <a:r>
              <a:rPr lang="en-US" altLang="en-US" dirty="0" err="1"/>
              <a:t>económicos</a:t>
            </a:r>
            <a:r>
              <a:rPr lang="en-US" altLang="en-US" dirty="0"/>
              <a:t>, se </a:t>
            </a:r>
            <a:r>
              <a:rPr lang="en-US" altLang="en-US" dirty="0" err="1"/>
              <a:t>requiere</a:t>
            </a:r>
            <a:r>
              <a:rPr lang="en-US" altLang="en-US" dirty="0"/>
              <a:t> </a:t>
            </a:r>
            <a:r>
              <a:rPr lang="en-US" altLang="en-US" dirty="0" err="1"/>
              <a:t>examinar</a:t>
            </a:r>
            <a:r>
              <a:rPr lang="en-US" altLang="en-US" dirty="0"/>
              <a:t>  tanto la </a:t>
            </a:r>
            <a:r>
              <a:rPr lang="en-US" altLang="en-US" dirty="0" err="1"/>
              <a:t>técnica</a:t>
            </a:r>
            <a:r>
              <a:rPr lang="en-US" altLang="en-US" dirty="0"/>
              <a:t> de </a:t>
            </a:r>
            <a:r>
              <a:rPr lang="en-US" altLang="en-US" dirty="0" err="1"/>
              <a:t>análisis</a:t>
            </a:r>
            <a:r>
              <a:rPr lang="en-US" altLang="en-US" dirty="0"/>
              <a:t> </a:t>
            </a:r>
            <a:r>
              <a:rPr lang="en-US" altLang="en-US" dirty="0" err="1"/>
              <a:t>económico</a:t>
            </a:r>
            <a:r>
              <a:rPr lang="en-US" altLang="en-US" dirty="0"/>
              <a:t> </a:t>
            </a:r>
            <a:r>
              <a:rPr lang="en-US" altLang="en-US" dirty="0" err="1"/>
              <a:t>como</a:t>
            </a:r>
            <a:r>
              <a:rPr lang="en-US" altLang="en-US" dirty="0"/>
              <a:t> los </a:t>
            </a:r>
            <a:r>
              <a:rPr lang="en-US" altLang="en-US" dirty="0" err="1"/>
              <a:t>datos</a:t>
            </a:r>
            <a:r>
              <a:rPr lang="en-US" altLang="en-US" dirty="0"/>
              <a:t> </a:t>
            </a:r>
            <a:r>
              <a:rPr lang="en-US" altLang="en-US" dirty="0" err="1"/>
              <a:t>económicos</a:t>
            </a:r>
            <a:r>
              <a:rPr lang="en-US" altLang="en-US" dirty="0"/>
              <a:t> a fin de </a:t>
            </a:r>
            <a:r>
              <a:rPr lang="en-US" altLang="en-US" dirty="0" err="1"/>
              <a:t>identificar</a:t>
            </a:r>
            <a:r>
              <a:rPr lang="en-US" altLang="en-US" dirty="0"/>
              <a:t> </a:t>
            </a:r>
            <a:r>
              <a:rPr lang="en-US" altLang="en-US" dirty="0" err="1"/>
              <a:t>donde</a:t>
            </a:r>
            <a:r>
              <a:rPr lang="en-US" altLang="en-US" dirty="0"/>
              <a:t> se </a:t>
            </a:r>
            <a:r>
              <a:rPr lang="en-US" altLang="en-US" dirty="0" err="1"/>
              <a:t>hallarían</a:t>
            </a:r>
            <a:r>
              <a:rPr lang="en-US" altLang="en-US" dirty="0"/>
              <a:t> las </a:t>
            </a:r>
            <a:r>
              <a:rPr lang="en-US" altLang="en-US" dirty="0" err="1"/>
              <a:t>diferencias</a:t>
            </a:r>
            <a:r>
              <a:rPr lang="en-US" altLang="en-US" dirty="0"/>
              <a:t>. </a:t>
            </a:r>
          </a:p>
        </p:txBody>
      </p:sp>
      <p:sp>
        <p:nvSpPr>
          <p:cNvPr id="86" name="Isosceles Triangle 85">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060237" y="0"/>
            <a:ext cx="671773" cy="4361965"/>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D5698467-F9A7-40E3-AA57-6C0FA9C8021E}"/>
              </a:ext>
            </a:extLst>
          </p:cNvPr>
          <p:cNvPicPr>
            <a:picLocks noChangeAspect="1"/>
          </p:cNvPicPr>
          <p:nvPr/>
        </p:nvPicPr>
        <p:blipFill>
          <a:blip r:embed="rId3"/>
          <a:stretch>
            <a:fillRect/>
          </a:stretch>
        </p:blipFill>
        <p:spPr>
          <a:xfrm>
            <a:off x="671434" y="4058313"/>
            <a:ext cx="2466975" cy="1847850"/>
          </a:xfrm>
          <a:prstGeom prst="rect">
            <a:avLst/>
          </a:prstGeom>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363538" y="361950"/>
            <a:ext cx="8999537"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0160" rIns="0" bIns="0" anchor="ctr"/>
          <a:lstStyle>
            <a:lvl1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1pPr>
            <a:lvl2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2pPr>
            <a:lvl3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3pPr>
            <a:lvl4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4pPr>
            <a:lvl5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9pPr>
          </a:lstStyle>
          <a:p>
            <a:pPr eaLnBrk="1">
              <a:lnSpc>
                <a:spcPct val="95000"/>
              </a:lnSpc>
              <a:buClr>
                <a:srgbClr val="000000"/>
              </a:buClr>
              <a:buSzPct val="100000"/>
              <a:buFont typeface="Times New Roman" pitchFamily="18" charset="0"/>
              <a:buNone/>
            </a:pPr>
            <a:r>
              <a:rPr lang="es-AR" altLang="en-US" dirty="0">
                <a:solidFill>
                  <a:srgbClr val="FF9966"/>
                </a:solidFill>
                <a:latin typeface="Arial" charset="0"/>
                <a:ea typeface="MS Gothic" pitchFamily="49" charset="-128"/>
              </a:rPr>
              <a:t>PROCEDIMIENTO</a:t>
            </a:r>
          </a:p>
          <a:p>
            <a:pPr eaLnBrk="1">
              <a:lnSpc>
                <a:spcPct val="95000"/>
              </a:lnSpc>
              <a:buClr>
                <a:srgbClr val="000000"/>
              </a:buClr>
              <a:buSzPct val="100000"/>
              <a:buFont typeface="Times New Roman" pitchFamily="18" charset="0"/>
              <a:buNone/>
            </a:pPr>
            <a:endParaRPr lang="es-AR" altLang="en-US" sz="2000" dirty="0">
              <a:solidFill>
                <a:srgbClr val="FFFFFF"/>
              </a:solidFill>
              <a:latin typeface="Arial" charset="0"/>
              <a:ea typeface="MS Gothic" pitchFamily="49" charset="-128"/>
            </a:endParaRPr>
          </a:p>
          <a:p>
            <a:pPr eaLnBrk="1">
              <a:lnSpc>
                <a:spcPct val="95000"/>
              </a:lnSpc>
              <a:buClr>
                <a:srgbClr val="000000"/>
              </a:buClr>
              <a:buSzPct val="100000"/>
              <a:buFont typeface="Times New Roman" pitchFamily="18" charset="0"/>
              <a:buNone/>
            </a:pPr>
            <a:r>
              <a:rPr lang="es-AR" altLang="en-US" dirty="0">
                <a:solidFill>
                  <a:schemeClr val="tx1"/>
                </a:solidFill>
                <a:latin typeface="Arial" charset="0"/>
                <a:ea typeface="MS Gothic" pitchFamily="49" charset="-128"/>
              </a:rPr>
              <a:t>Los diagramas de flujo de efectivo, junto con curvas de estimación y fórmulas, se utilizan en el procesamientos de los datos económicos. </a:t>
            </a:r>
          </a:p>
          <a:p>
            <a:pPr eaLnBrk="1">
              <a:lnSpc>
                <a:spcPct val="95000"/>
              </a:lnSpc>
              <a:buClr>
                <a:srgbClr val="000000"/>
              </a:buClr>
              <a:buSzPct val="100000"/>
              <a:buFont typeface="Times New Roman" pitchFamily="18" charset="0"/>
              <a:buNone/>
            </a:pPr>
            <a:endParaRPr lang="es-AR" altLang="en-US" dirty="0">
              <a:solidFill>
                <a:srgbClr val="FFFFFF"/>
              </a:solidFill>
              <a:latin typeface="Arial" charset="0"/>
              <a:ea typeface="MS Gothic" pitchFamily="49" charset="-128"/>
            </a:endParaRPr>
          </a:p>
          <a:p>
            <a:pPr eaLnBrk="1">
              <a:lnSpc>
                <a:spcPct val="95000"/>
              </a:lnSpc>
              <a:buClr>
                <a:srgbClr val="000000"/>
              </a:buClr>
              <a:buSzPct val="100000"/>
              <a:buFont typeface="Times New Roman" pitchFamily="18" charset="0"/>
              <a:buNone/>
            </a:pPr>
            <a:r>
              <a:rPr lang="es-AR" altLang="en-US" dirty="0">
                <a:solidFill>
                  <a:srgbClr val="FF9966"/>
                </a:solidFill>
                <a:latin typeface="Arial" charset="0"/>
                <a:ea typeface="MS Gothic" pitchFamily="49" charset="-128"/>
              </a:rPr>
              <a:t>ANÁLISIS</a:t>
            </a:r>
          </a:p>
          <a:p>
            <a:pPr eaLnBrk="1">
              <a:lnSpc>
                <a:spcPct val="95000"/>
              </a:lnSpc>
              <a:buClr>
                <a:srgbClr val="000000"/>
              </a:buClr>
              <a:buSzPct val="100000"/>
              <a:buFont typeface="Times New Roman" pitchFamily="18" charset="0"/>
              <a:buNone/>
            </a:pPr>
            <a:endParaRPr lang="es-AR" altLang="en-US" dirty="0">
              <a:solidFill>
                <a:srgbClr val="FFFFFF"/>
              </a:solidFill>
              <a:latin typeface="Arial" charset="0"/>
              <a:ea typeface="MS Gothic" pitchFamily="49" charset="-128"/>
            </a:endParaRPr>
          </a:p>
          <a:p>
            <a:pPr eaLnBrk="1">
              <a:lnSpc>
                <a:spcPct val="95000"/>
              </a:lnSpc>
              <a:buClr>
                <a:srgbClr val="000000"/>
              </a:buClr>
              <a:buSzPct val="100000"/>
              <a:buFont typeface="Times New Roman" pitchFamily="18" charset="0"/>
              <a:buNone/>
            </a:pPr>
            <a:r>
              <a:rPr lang="es-AR" altLang="en-US" dirty="0">
                <a:solidFill>
                  <a:srgbClr val="FFFFFF"/>
                </a:solidFill>
                <a:latin typeface="Arial" charset="0"/>
                <a:ea typeface="MS Gothic" pitchFamily="49" charset="-128"/>
              </a:rPr>
              <a:t> </a:t>
            </a:r>
          </a:p>
          <a:p>
            <a:pPr eaLnBrk="1">
              <a:lnSpc>
                <a:spcPct val="95000"/>
              </a:lnSpc>
              <a:buClr>
                <a:srgbClr val="000000"/>
              </a:buClr>
              <a:buSzPct val="100000"/>
              <a:buFont typeface="Times New Roman" pitchFamily="18" charset="0"/>
              <a:buNone/>
            </a:pPr>
            <a:endParaRPr lang="es-ES" altLang="en-US" dirty="0">
              <a:solidFill>
                <a:srgbClr val="FFFFFF"/>
              </a:solidFill>
              <a:latin typeface="Arial" charset="0"/>
              <a:ea typeface="MS Gothic" pitchFamily="49" charset="-128"/>
            </a:endParaRPr>
          </a:p>
          <a:p>
            <a:pPr eaLnBrk="1">
              <a:lnSpc>
                <a:spcPct val="95000"/>
              </a:lnSpc>
              <a:buClr>
                <a:srgbClr val="000000"/>
              </a:buClr>
              <a:buSzPct val="100000"/>
              <a:buFont typeface="Times New Roman" pitchFamily="18" charset="0"/>
              <a:buNone/>
            </a:pPr>
            <a:endParaRPr lang="es-ES" altLang="en-US" dirty="0">
              <a:solidFill>
                <a:srgbClr val="FF9966"/>
              </a:solidFill>
              <a:latin typeface="Arial" charset="0"/>
              <a:ea typeface="MS Gothic" pitchFamily="49" charset="-128"/>
            </a:endParaRPr>
          </a:p>
          <a:p>
            <a:pPr eaLnBrk="1">
              <a:lnSpc>
                <a:spcPct val="95000"/>
              </a:lnSpc>
              <a:buClr>
                <a:srgbClr val="000000"/>
              </a:buClr>
              <a:buSzPct val="100000"/>
              <a:buFont typeface="Times New Roman" pitchFamily="18" charset="0"/>
              <a:buNone/>
            </a:pPr>
            <a:endParaRPr lang="es-ES" altLang="en-US" dirty="0">
              <a:solidFill>
                <a:srgbClr val="FF9966"/>
              </a:solidFill>
              <a:latin typeface="Arial" charset="0"/>
              <a:ea typeface="MS Gothic" pitchFamily="49" charset="-128"/>
            </a:endParaRPr>
          </a:p>
          <a:p>
            <a:pPr eaLnBrk="1">
              <a:lnSpc>
                <a:spcPct val="95000"/>
              </a:lnSpc>
              <a:buClr>
                <a:srgbClr val="000000"/>
              </a:buClr>
              <a:buSzPct val="100000"/>
              <a:buFont typeface="Times New Roman" pitchFamily="18" charset="0"/>
              <a:buNone/>
            </a:pPr>
            <a:endParaRPr lang="es-ES" altLang="en-US" dirty="0">
              <a:solidFill>
                <a:srgbClr val="FF9966"/>
              </a:solidFill>
              <a:latin typeface="Arial" charset="0"/>
              <a:ea typeface="MS Gothic" pitchFamily="49" charset="-128"/>
            </a:endParaRPr>
          </a:p>
        </p:txBody>
      </p:sp>
      <p:sp>
        <p:nvSpPr>
          <p:cNvPr id="43011" name="Text Box 3"/>
          <p:cNvSpPr txBox="1">
            <a:spLocks noChangeArrowheads="1"/>
          </p:cNvSpPr>
          <p:nvPr/>
        </p:nvSpPr>
        <p:spPr bwMode="auto">
          <a:xfrm>
            <a:off x="363538" y="2447999"/>
            <a:ext cx="3956050"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0160" rIns="0" bIns="0" anchor="ctr"/>
          <a:lstStyle>
            <a:lvl1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1pPr>
            <a:lvl2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2pPr>
            <a:lvl3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3pPr>
            <a:lvl4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4pPr>
            <a:lvl5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9pPr>
          </a:lstStyle>
          <a:p>
            <a:pPr eaLnBrk="1">
              <a:lnSpc>
                <a:spcPct val="95000"/>
              </a:lnSpc>
              <a:buClr>
                <a:srgbClr val="000000"/>
              </a:buClr>
              <a:buSzPct val="100000"/>
              <a:buFont typeface="Times New Roman" pitchFamily="18" charset="0"/>
              <a:buNone/>
            </a:pPr>
            <a:endParaRPr lang="es-AR" altLang="en-US" dirty="0">
              <a:solidFill>
                <a:srgbClr val="FF9966"/>
              </a:solidFill>
              <a:latin typeface="Arial" charset="0"/>
              <a:ea typeface="MS Gothic" pitchFamily="49" charset="-128"/>
            </a:endParaRPr>
          </a:p>
          <a:p>
            <a:pPr eaLnBrk="1">
              <a:lnSpc>
                <a:spcPct val="95000"/>
              </a:lnSpc>
              <a:buClr>
                <a:srgbClr val="000000"/>
              </a:buClr>
              <a:buSzPct val="100000"/>
              <a:buFont typeface="Times New Roman" pitchFamily="18" charset="0"/>
              <a:buNone/>
            </a:pPr>
            <a:endParaRPr lang="es-AR" altLang="en-US" dirty="0">
              <a:solidFill>
                <a:srgbClr val="FFFFFF"/>
              </a:solidFill>
              <a:latin typeface="Arial" charset="0"/>
              <a:ea typeface="MS Gothic" pitchFamily="49" charset="-128"/>
            </a:endParaRPr>
          </a:p>
          <a:p>
            <a:pPr eaLnBrk="1">
              <a:lnSpc>
                <a:spcPct val="95000"/>
              </a:lnSpc>
              <a:buClr>
                <a:srgbClr val="000000"/>
              </a:buClr>
              <a:buSzPct val="100000"/>
              <a:buFont typeface="Times New Roman" pitchFamily="18" charset="0"/>
              <a:buNone/>
            </a:pPr>
            <a:r>
              <a:rPr lang="es-AR" altLang="en-US" dirty="0">
                <a:solidFill>
                  <a:schemeClr val="tx1"/>
                </a:solidFill>
                <a:latin typeface="Arial" charset="0"/>
                <a:ea typeface="MS Gothic" pitchFamily="49" charset="-128"/>
              </a:rPr>
              <a:t>En un tipo de análisis, los costos y beneficios se interpretan a la luz de la inflación. Por lo general, la inflación se desprecia en el análisis económico; no obstante, el planificador puede incluirla si cambia el resultado.     </a:t>
            </a:r>
          </a:p>
          <a:p>
            <a:pPr eaLnBrk="1">
              <a:lnSpc>
                <a:spcPct val="95000"/>
              </a:lnSpc>
              <a:buClr>
                <a:srgbClr val="000000"/>
              </a:buClr>
              <a:buSzPct val="100000"/>
              <a:buFont typeface="Times New Roman" pitchFamily="18" charset="0"/>
              <a:buNone/>
            </a:pPr>
            <a:endParaRPr lang="es-ES" altLang="en-US" dirty="0">
              <a:solidFill>
                <a:srgbClr val="FFFFFF"/>
              </a:solidFill>
              <a:latin typeface="Arial" charset="0"/>
              <a:ea typeface="MS Gothic" pitchFamily="49" charset="-128"/>
            </a:endParaRPr>
          </a:p>
          <a:p>
            <a:pPr eaLnBrk="1">
              <a:lnSpc>
                <a:spcPct val="95000"/>
              </a:lnSpc>
              <a:buClr>
                <a:srgbClr val="000000"/>
              </a:buClr>
              <a:buSzPct val="100000"/>
              <a:buFont typeface="Times New Roman" pitchFamily="18" charset="0"/>
              <a:buNone/>
            </a:pPr>
            <a:endParaRPr lang="es-ES" altLang="en-US" dirty="0">
              <a:solidFill>
                <a:srgbClr val="FF9966"/>
              </a:solidFill>
              <a:latin typeface="Arial" charset="0"/>
              <a:ea typeface="MS Gothic" pitchFamily="49" charset="-128"/>
            </a:endParaRPr>
          </a:p>
          <a:p>
            <a:pPr eaLnBrk="1">
              <a:lnSpc>
                <a:spcPct val="95000"/>
              </a:lnSpc>
              <a:buClr>
                <a:srgbClr val="000000"/>
              </a:buClr>
              <a:buSzPct val="100000"/>
              <a:buFont typeface="Times New Roman" pitchFamily="18" charset="0"/>
              <a:buNone/>
            </a:pPr>
            <a:endParaRPr lang="es-ES" altLang="en-US" dirty="0">
              <a:solidFill>
                <a:srgbClr val="FF9966"/>
              </a:solidFill>
              <a:latin typeface="Arial" charset="0"/>
              <a:ea typeface="MS Gothic" pitchFamily="49" charset="-128"/>
            </a:endParaRPr>
          </a:p>
          <a:p>
            <a:pPr eaLnBrk="1">
              <a:lnSpc>
                <a:spcPct val="95000"/>
              </a:lnSpc>
              <a:buClr>
                <a:srgbClr val="000000"/>
              </a:buClr>
              <a:buSzPct val="100000"/>
              <a:buFont typeface="Times New Roman" pitchFamily="18" charset="0"/>
              <a:buNone/>
            </a:pPr>
            <a:endParaRPr lang="es-ES" altLang="en-US" dirty="0">
              <a:solidFill>
                <a:srgbClr val="FF9966"/>
              </a:solidFill>
              <a:latin typeface="Arial" charset="0"/>
              <a:ea typeface="MS Gothic" pitchFamily="49" charset="-128"/>
            </a:endParaRPr>
          </a:p>
        </p:txBody>
      </p:sp>
      <p:pic>
        <p:nvPicPr>
          <p:cNvPr id="43012" name="Picture 4"/>
          <p:cNvPicPr>
            <a:picLocks noChangeAspect="1" noChangeArrowheads="1"/>
          </p:cNvPicPr>
          <p:nvPr/>
        </p:nvPicPr>
        <p:blipFill>
          <a:blip r:embed="rId3">
            <a:extLst>
              <a:ext uri="{28A0092B-C50C-407E-A947-70E740481C1C}">
                <a14:useLocalDpi xmlns:a14="http://schemas.microsoft.com/office/drawing/2010/main" val="0"/>
              </a:ext>
            </a:extLst>
          </a:blip>
          <a:srcRect l="67635" t="9421" r="10213" b="66888"/>
          <a:stretch>
            <a:fillRect/>
          </a:stretch>
        </p:blipFill>
        <p:spPr bwMode="auto">
          <a:xfrm>
            <a:off x="4211638" y="2882900"/>
            <a:ext cx="3384550"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3013" name="Text Box 5"/>
          <p:cNvSpPr txBox="1">
            <a:spLocks noChangeArrowheads="1"/>
          </p:cNvSpPr>
          <p:nvPr/>
        </p:nvSpPr>
        <p:spPr bwMode="auto">
          <a:xfrm>
            <a:off x="7700607" y="2517775"/>
            <a:ext cx="1800225"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0160" rIns="0" bIns="0" anchor="ctr"/>
          <a:lstStyle>
            <a:lvl1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1pPr>
            <a:lvl2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2pPr>
            <a:lvl3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3pPr>
            <a:lvl4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4pPr>
            <a:lvl5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9pPr>
          </a:lstStyle>
          <a:p>
            <a:pPr eaLnBrk="1">
              <a:lnSpc>
                <a:spcPct val="95000"/>
              </a:lnSpc>
              <a:buClr>
                <a:srgbClr val="000000"/>
              </a:buClr>
              <a:buSzPct val="100000"/>
              <a:buFont typeface="Times New Roman" pitchFamily="18" charset="0"/>
              <a:buNone/>
            </a:pPr>
            <a:r>
              <a:rPr lang="es-AR" altLang="en-US" sz="1800" dirty="0">
                <a:solidFill>
                  <a:schemeClr val="tx1"/>
                </a:solidFill>
                <a:latin typeface="Arial" charset="0"/>
                <a:ea typeface="MS Gothic" pitchFamily="49" charset="-128"/>
              </a:rPr>
              <a:t>El efecto de la inflación sobre un flujo de efectivo con dólares uniformes y un </a:t>
            </a:r>
            <a:r>
              <a:rPr lang="es-AR" altLang="en-US" sz="1800" dirty="0" err="1">
                <a:solidFill>
                  <a:schemeClr val="tx1"/>
                </a:solidFill>
                <a:latin typeface="Arial" charset="0"/>
                <a:ea typeface="MS Gothic" pitchFamily="49" charset="-128"/>
              </a:rPr>
              <a:t>plujo</a:t>
            </a:r>
            <a:r>
              <a:rPr lang="es-AR" altLang="en-US" sz="1800" dirty="0">
                <a:solidFill>
                  <a:schemeClr val="tx1"/>
                </a:solidFill>
                <a:latin typeface="Arial" charset="0"/>
                <a:ea typeface="MS Gothic" pitchFamily="49" charset="-128"/>
              </a:rPr>
              <a:t> con servicios uniformes.</a:t>
            </a:r>
            <a:r>
              <a:rPr lang="es-AR" altLang="en-US" dirty="0">
                <a:solidFill>
                  <a:schemeClr val="tx1"/>
                </a:solidFill>
                <a:latin typeface="Arial" charset="0"/>
                <a:ea typeface="MS Gothic" pitchFamily="49" charset="-128"/>
              </a:rPr>
              <a:t> </a:t>
            </a:r>
            <a:endParaRPr lang="es-ES" altLang="en-US" dirty="0">
              <a:solidFill>
                <a:schemeClr val="tx1"/>
              </a:solidFill>
              <a:latin typeface="Arial" charset="0"/>
              <a:ea typeface="MS Gothic" pitchFamily="49" charset="-128"/>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8000"/>
            <a:ext cx="9720259" cy="6488175"/>
            <a:chOff x="0" y="-8467"/>
            <a:chExt cx="12192000" cy="6866467"/>
          </a:xfrm>
        </p:grpSpPr>
        <p:cxnSp>
          <p:nvCxnSpPr>
            <p:cNvPr id="74" name="Straight Connector 73">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6"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Isosceles Triangle 77">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85" name="Rectangle 84">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17730" cy="64801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36" name="Text Box 4"/>
          <p:cNvSpPr txBox="1">
            <a:spLocks noChangeArrowheads="1"/>
          </p:cNvSpPr>
          <p:nvPr/>
        </p:nvSpPr>
        <p:spPr bwMode="auto">
          <a:xfrm>
            <a:off x="386870" y="359767"/>
            <a:ext cx="5190774" cy="561662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ctr">
            <a:noAutofit/>
          </a:bodyPr>
          <a:lstStyle>
            <a:lvl1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1pPr>
            <a:lvl2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2pPr>
            <a:lvl3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3pPr>
            <a:lvl4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4pPr>
            <a:lvl5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9pPr>
          </a:lstStyle>
          <a:p>
            <a:pPr defTabSz="457200">
              <a:lnSpc>
                <a:spcPct val="90000"/>
              </a:lnSpc>
              <a:spcBef>
                <a:spcPts val="1000"/>
              </a:spcBef>
              <a:buClr>
                <a:schemeClr val="accent1"/>
              </a:buClr>
              <a:buSzPct val="80000"/>
              <a:buFont typeface="Wingdings 3" charset="2"/>
              <a:buChar char=""/>
            </a:pPr>
            <a:r>
              <a:rPr lang="en-US" altLang="en-US" sz="1800" dirty="0">
                <a:solidFill>
                  <a:schemeClr val="tx1">
                    <a:lumMod val="75000"/>
                    <a:lumOff val="25000"/>
                  </a:schemeClr>
                </a:solidFill>
                <a:latin typeface="+mn-lt"/>
              </a:rPr>
              <a:t>Mediante el </a:t>
            </a:r>
            <a:r>
              <a:rPr lang="en-US" altLang="en-US" sz="1800" dirty="0" err="1">
                <a:solidFill>
                  <a:schemeClr val="tx1">
                    <a:lumMod val="75000"/>
                    <a:lumOff val="25000"/>
                  </a:schemeClr>
                </a:solidFill>
                <a:latin typeface="+mn-lt"/>
              </a:rPr>
              <a:t>análisis</a:t>
            </a:r>
            <a:r>
              <a:rPr lang="en-US" altLang="en-US" sz="1800" dirty="0">
                <a:solidFill>
                  <a:schemeClr val="tx1">
                    <a:lumMod val="75000"/>
                    <a:lumOff val="25000"/>
                  </a:schemeClr>
                </a:solidFill>
                <a:latin typeface="+mn-lt"/>
              </a:rPr>
              <a:t> </a:t>
            </a:r>
            <a:r>
              <a:rPr lang="en-US" altLang="en-US" sz="1800" dirty="0" err="1">
                <a:solidFill>
                  <a:schemeClr val="tx1">
                    <a:lumMod val="75000"/>
                    <a:lumOff val="25000"/>
                  </a:schemeClr>
                </a:solidFill>
                <a:latin typeface="+mn-lt"/>
              </a:rPr>
              <a:t>financiero</a:t>
            </a:r>
            <a:r>
              <a:rPr lang="en-US" altLang="en-US" sz="1800" dirty="0">
                <a:solidFill>
                  <a:schemeClr val="tx1">
                    <a:lumMod val="75000"/>
                    <a:lumOff val="25000"/>
                  </a:schemeClr>
                </a:solidFill>
                <a:latin typeface="+mn-lt"/>
              </a:rPr>
              <a:t> se </a:t>
            </a:r>
            <a:r>
              <a:rPr lang="en-US" altLang="en-US" sz="1800" dirty="0" err="1">
                <a:solidFill>
                  <a:schemeClr val="tx1">
                    <a:lumMod val="75000"/>
                    <a:lumOff val="25000"/>
                  </a:schemeClr>
                </a:solidFill>
                <a:latin typeface="+mn-lt"/>
              </a:rPr>
              <a:t>puede</a:t>
            </a:r>
            <a:r>
              <a:rPr lang="en-US" altLang="en-US" sz="1800" dirty="0">
                <a:solidFill>
                  <a:schemeClr val="tx1">
                    <a:lumMod val="75000"/>
                    <a:lumOff val="25000"/>
                  </a:schemeClr>
                </a:solidFill>
                <a:latin typeface="+mn-lt"/>
              </a:rPr>
              <a:t> </a:t>
            </a:r>
            <a:r>
              <a:rPr lang="en-US" altLang="en-US" sz="1800" dirty="0" err="1">
                <a:solidFill>
                  <a:schemeClr val="tx1">
                    <a:lumMod val="75000"/>
                    <a:lumOff val="25000"/>
                  </a:schemeClr>
                </a:solidFill>
                <a:latin typeface="+mn-lt"/>
              </a:rPr>
              <a:t>obtener</a:t>
            </a:r>
            <a:r>
              <a:rPr lang="en-US" altLang="en-US" sz="1800" dirty="0">
                <a:solidFill>
                  <a:schemeClr val="tx1">
                    <a:lumMod val="75000"/>
                    <a:lumOff val="25000"/>
                  </a:schemeClr>
                </a:solidFill>
                <a:latin typeface="+mn-lt"/>
              </a:rPr>
              <a:t> el </a:t>
            </a:r>
            <a:r>
              <a:rPr lang="en-US" altLang="en-US" sz="1800" dirty="0" err="1">
                <a:solidFill>
                  <a:schemeClr val="tx1">
                    <a:lumMod val="75000"/>
                    <a:lumOff val="25000"/>
                  </a:schemeClr>
                </a:solidFill>
                <a:latin typeface="+mn-lt"/>
              </a:rPr>
              <a:t>dinero</a:t>
            </a:r>
            <a:r>
              <a:rPr lang="en-US" altLang="en-US" sz="1800" dirty="0">
                <a:solidFill>
                  <a:schemeClr val="tx1">
                    <a:lumMod val="75000"/>
                    <a:lumOff val="25000"/>
                  </a:schemeClr>
                </a:solidFill>
                <a:latin typeface="+mn-lt"/>
              </a:rPr>
              <a:t> </a:t>
            </a:r>
            <a:r>
              <a:rPr lang="en-US" altLang="en-US" sz="1800" dirty="0" err="1">
                <a:solidFill>
                  <a:schemeClr val="tx1">
                    <a:lumMod val="75000"/>
                    <a:lumOff val="25000"/>
                  </a:schemeClr>
                </a:solidFill>
                <a:latin typeface="+mn-lt"/>
              </a:rPr>
              <a:t>necesario</a:t>
            </a:r>
            <a:r>
              <a:rPr lang="en-US" altLang="en-US" sz="1800" dirty="0">
                <a:solidFill>
                  <a:schemeClr val="tx1">
                    <a:lumMod val="75000"/>
                    <a:lumOff val="25000"/>
                  </a:schemeClr>
                </a:solidFill>
                <a:latin typeface="+mn-lt"/>
              </a:rPr>
              <a:t> para </a:t>
            </a:r>
            <a:r>
              <a:rPr lang="en-US" altLang="en-US" sz="1800" dirty="0" err="1">
                <a:solidFill>
                  <a:schemeClr val="tx1">
                    <a:lumMod val="75000"/>
                    <a:lumOff val="25000"/>
                  </a:schemeClr>
                </a:solidFill>
                <a:latin typeface="+mn-lt"/>
              </a:rPr>
              <a:t>realizar</a:t>
            </a:r>
            <a:r>
              <a:rPr lang="en-US" altLang="en-US" sz="1800" dirty="0">
                <a:solidFill>
                  <a:schemeClr val="tx1">
                    <a:lumMod val="75000"/>
                    <a:lumOff val="25000"/>
                  </a:schemeClr>
                </a:solidFill>
                <a:latin typeface="+mn-lt"/>
              </a:rPr>
              <a:t> un </a:t>
            </a:r>
            <a:r>
              <a:rPr lang="en-US" altLang="en-US" sz="1800" dirty="0" err="1">
                <a:solidFill>
                  <a:schemeClr val="tx1">
                    <a:lumMod val="75000"/>
                    <a:lumOff val="25000"/>
                  </a:schemeClr>
                </a:solidFill>
                <a:latin typeface="+mn-lt"/>
              </a:rPr>
              <a:t>proyecto</a:t>
            </a:r>
            <a:r>
              <a:rPr lang="en-US" altLang="en-US" sz="1800" dirty="0">
                <a:solidFill>
                  <a:schemeClr val="tx1">
                    <a:lumMod val="75000"/>
                    <a:lumOff val="25000"/>
                  </a:schemeClr>
                </a:solidFill>
                <a:latin typeface="+mn-lt"/>
              </a:rPr>
              <a:t>. </a:t>
            </a:r>
          </a:p>
          <a:p>
            <a:pPr defTabSz="457200">
              <a:lnSpc>
                <a:spcPct val="90000"/>
              </a:lnSpc>
              <a:spcBef>
                <a:spcPts val="1000"/>
              </a:spcBef>
              <a:buClr>
                <a:schemeClr val="accent1"/>
              </a:buClr>
              <a:buSzPct val="80000"/>
              <a:buFont typeface="Wingdings 3" charset="2"/>
              <a:buChar char=""/>
            </a:pPr>
            <a:endParaRPr lang="en-US" altLang="en-US" sz="1800" dirty="0">
              <a:solidFill>
                <a:schemeClr val="tx1">
                  <a:lumMod val="75000"/>
                  <a:lumOff val="25000"/>
                </a:schemeClr>
              </a:solidFill>
              <a:latin typeface="+mn-lt"/>
            </a:endParaRPr>
          </a:p>
          <a:p>
            <a:pPr defTabSz="457200">
              <a:lnSpc>
                <a:spcPct val="90000"/>
              </a:lnSpc>
              <a:spcBef>
                <a:spcPts val="1000"/>
              </a:spcBef>
              <a:buClr>
                <a:schemeClr val="accent1"/>
              </a:buClr>
              <a:buSzPct val="80000"/>
              <a:buFont typeface="Wingdings 3" charset="2"/>
              <a:buChar char=""/>
            </a:pPr>
            <a:r>
              <a:rPr lang="en-US" altLang="en-US" sz="1800" b="1" dirty="0">
                <a:solidFill>
                  <a:schemeClr val="tx1">
                    <a:lumMod val="75000"/>
                    <a:lumOff val="25000"/>
                  </a:schemeClr>
                </a:solidFill>
                <a:latin typeface="+mn-lt"/>
              </a:rPr>
              <a:t>RECOLECCIÓN</a:t>
            </a:r>
          </a:p>
          <a:p>
            <a:pPr defTabSz="457200">
              <a:lnSpc>
                <a:spcPct val="90000"/>
              </a:lnSpc>
              <a:spcBef>
                <a:spcPts val="1000"/>
              </a:spcBef>
              <a:buClr>
                <a:schemeClr val="accent1"/>
              </a:buClr>
              <a:buSzPct val="80000"/>
              <a:buFont typeface="Wingdings 3" charset="2"/>
              <a:buChar char=""/>
            </a:pPr>
            <a:endParaRPr lang="en-US" altLang="en-US" sz="1800" dirty="0">
              <a:solidFill>
                <a:schemeClr val="tx1">
                  <a:lumMod val="75000"/>
                  <a:lumOff val="25000"/>
                </a:schemeClr>
              </a:solidFill>
              <a:latin typeface="+mn-lt"/>
            </a:endParaRPr>
          </a:p>
          <a:p>
            <a:pPr defTabSz="457200">
              <a:lnSpc>
                <a:spcPct val="90000"/>
              </a:lnSpc>
              <a:spcBef>
                <a:spcPts val="1000"/>
              </a:spcBef>
              <a:buClr>
                <a:schemeClr val="accent1"/>
              </a:buClr>
              <a:buSzPct val="80000"/>
              <a:buFont typeface="Wingdings 3" charset="2"/>
              <a:buChar char=""/>
            </a:pPr>
            <a:r>
              <a:rPr lang="en-US" altLang="en-US" sz="1800" dirty="0">
                <a:solidFill>
                  <a:schemeClr val="tx1">
                    <a:lumMod val="75000"/>
                    <a:lumOff val="25000"/>
                  </a:schemeClr>
                </a:solidFill>
                <a:latin typeface="+mn-lt"/>
              </a:rPr>
              <a:t>Los </a:t>
            </a:r>
            <a:r>
              <a:rPr lang="en-US" altLang="en-US" sz="1800" dirty="0" err="1">
                <a:solidFill>
                  <a:schemeClr val="tx1">
                    <a:lumMod val="75000"/>
                    <a:lumOff val="25000"/>
                  </a:schemeClr>
                </a:solidFill>
                <a:latin typeface="+mn-lt"/>
              </a:rPr>
              <a:t>datos</a:t>
            </a:r>
            <a:r>
              <a:rPr lang="en-US" altLang="en-US" sz="1800" dirty="0">
                <a:solidFill>
                  <a:schemeClr val="tx1">
                    <a:lumMod val="75000"/>
                    <a:lumOff val="25000"/>
                  </a:schemeClr>
                </a:solidFill>
                <a:latin typeface="+mn-lt"/>
              </a:rPr>
              <a:t> </a:t>
            </a:r>
            <a:r>
              <a:rPr lang="en-US" altLang="en-US" sz="1800" dirty="0" err="1">
                <a:solidFill>
                  <a:schemeClr val="tx1">
                    <a:lumMod val="75000"/>
                    <a:lumOff val="25000"/>
                  </a:schemeClr>
                </a:solidFill>
                <a:latin typeface="+mn-lt"/>
              </a:rPr>
              <a:t>financieros</a:t>
            </a:r>
            <a:r>
              <a:rPr lang="en-US" altLang="en-US" sz="1800" dirty="0">
                <a:solidFill>
                  <a:schemeClr val="tx1">
                    <a:lumMod val="75000"/>
                    <a:lumOff val="25000"/>
                  </a:schemeClr>
                </a:solidFill>
                <a:latin typeface="+mn-lt"/>
              </a:rPr>
              <a:t> </a:t>
            </a:r>
            <a:r>
              <a:rPr lang="en-US" altLang="en-US" sz="1800" dirty="0" err="1">
                <a:solidFill>
                  <a:schemeClr val="tx1">
                    <a:lumMod val="75000"/>
                    <a:lumOff val="25000"/>
                  </a:schemeClr>
                </a:solidFill>
                <a:latin typeface="+mn-lt"/>
              </a:rPr>
              <a:t>necesitan</a:t>
            </a:r>
            <a:r>
              <a:rPr lang="en-US" altLang="en-US" sz="1800" dirty="0">
                <a:solidFill>
                  <a:schemeClr val="tx1">
                    <a:lumMod val="75000"/>
                    <a:lumOff val="25000"/>
                  </a:schemeClr>
                </a:solidFill>
                <a:latin typeface="+mn-lt"/>
              </a:rPr>
              <a:t> </a:t>
            </a:r>
            <a:r>
              <a:rPr lang="en-US" altLang="en-US" sz="1800" dirty="0" err="1">
                <a:solidFill>
                  <a:schemeClr val="tx1">
                    <a:lumMod val="75000"/>
                    <a:lumOff val="25000"/>
                  </a:schemeClr>
                </a:solidFill>
                <a:latin typeface="+mn-lt"/>
              </a:rPr>
              <a:t>satisfacer</a:t>
            </a:r>
            <a:r>
              <a:rPr lang="en-US" altLang="en-US" sz="1800" dirty="0">
                <a:solidFill>
                  <a:schemeClr val="tx1">
                    <a:lumMod val="75000"/>
                    <a:lumOff val="25000"/>
                  </a:schemeClr>
                </a:solidFill>
                <a:latin typeface="+mn-lt"/>
              </a:rPr>
              <a:t> </a:t>
            </a:r>
            <a:r>
              <a:rPr lang="en-US" altLang="en-US" sz="1800" dirty="0" err="1">
                <a:solidFill>
                  <a:schemeClr val="tx1">
                    <a:lumMod val="75000"/>
                    <a:lumOff val="25000"/>
                  </a:schemeClr>
                </a:solidFill>
                <a:latin typeface="+mn-lt"/>
              </a:rPr>
              <a:t>tres</a:t>
            </a:r>
            <a:r>
              <a:rPr lang="en-US" altLang="en-US" sz="1800" dirty="0">
                <a:solidFill>
                  <a:schemeClr val="tx1">
                    <a:lumMod val="75000"/>
                    <a:lumOff val="25000"/>
                  </a:schemeClr>
                </a:solidFill>
                <a:latin typeface="+mn-lt"/>
              </a:rPr>
              <a:t> </a:t>
            </a:r>
            <a:r>
              <a:rPr lang="en-US" altLang="en-US" sz="1800" dirty="0" err="1">
                <a:solidFill>
                  <a:schemeClr val="tx1">
                    <a:lumMod val="75000"/>
                    <a:lumOff val="25000"/>
                  </a:schemeClr>
                </a:solidFill>
                <a:latin typeface="+mn-lt"/>
              </a:rPr>
              <a:t>preguntas</a:t>
            </a:r>
            <a:r>
              <a:rPr lang="en-US" altLang="en-US" sz="1800" dirty="0">
                <a:solidFill>
                  <a:schemeClr val="tx1">
                    <a:lumMod val="75000"/>
                    <a:lumOff val="25000"/>
                  </a:schemeClr>
                </a:solidFill>
                <a:latin typeface="+mn-lt"/>
              </a:rPr>
              <a:t>: </a:t>
            </a:r>
          </a:p>
          <a:p>
            <a:pPr lvl="1" defTabSz="457200">
              <a:lnSpc>
                <a:spcPct val="90000"/>
              </a:lnSpc>
              <a:spcBef>
                <a:spcPts val="1000"/>
              </a:spcBef>
              <a:buClr>
                <a:schemeClr val="accent1"/>
              </a:buClr>
              <a:buSzPct val="80000"/>
              <a:buFont typeface="Wingdings 3" charset="2"/>
              <a:buChar char=""/>
            </a:pPr>
            <a:r>
              <a:rPr lang="en-US" altLang="en-US" sz="1800" dirty="0">
                <a:solidFill>
                  <a:schemeClr val="tx1">
                    <a:lumMod val="75000"/>
                    <a:lumOff val="25000"/>
                  </a:schemeClr>
                </a:solidFill>
                <a:latin typeface="+mn-lt"/>
              </a:rPr>
              <a:t>- ¿</a:t>
            </a:r>
            <a:r>
              <a:rPr lang="en-US" altLang="en-US" sz="1800" dirty="0" err="1">
                <a:solidFill>
                  <a:schemeClr val="tx1">
                    <a:lumMod val="75000"/>
                    <a:lumOff val="25000"/>
                  </a:schemeClr>
                </a:solidFill>
                <a:latin typeface="+mn-lt"/>
              </a:rPr>
              <a:t>Dónde</a:t>
            </a:r>
            <a:r>
              <a:rPr lang="en-US" altLang="en-US" sz="1800" dirty="0">
                <a:solidFill>
                  <a:schemeClr val="tx1">
                    <a:lumMod val="75000"/>
                    <a:lumOff val="25000"/>
                  </a:schemeClr>
                </a:solidFill>
                <a:latin typeface="+mn-lt"/>
              </a:rPr>
              <a:t> </a:t>
            </a:r>
            <a:r>
              <a:rPr lang="en-US" altLang="en-US" sz="1800" dirty="0" err="1">
                <a:solidFill>
                  <a:schemeClr val="tx1">
                    <a:lumMod val="75000"/>
                    <a:lumOff val="25000"/>
                  </a:schemeClr>
                </a:solidFill>
                <a:latin typeface="+mn-lt"/>
              </a:rPr>
              <a:t>podrá</a:t>
            </a:r>
            <a:r>
              <a:rPr lang="en-US" altLang="en-US" sz="1800" dirty="0">
                <a:solidFill>
                  <a:schemeClr val="tx1">
                    <a:lumMod val="75000"/>
                    <a:lumOff val="25000"/>
                  </a:schemeClr>
                </a:solidFill>
                <a:latin typeface="+mn-lt"/>
              </a:rPr>
              <a:t> el </a:t>
            </a:r>
            <a:r>
              <a:rPr lang="en-US" altLang="en-US" sz="1800" dirty="0" err="1">
                <a:solidFill>
                  <a:schemeClr val="tx1">
                    <a:lumMod val="75000"/>
                    <a:lumOff val="25000"/>
                  </a:schemeClr>
                </a:solidFill>
                <a:latin typeface="+mn-lt"/>
              </a:rPr>
              <a:t>cliente</a:t>
            </a:r>
            <a:r>
              <a:rPr lang="en-US" altLang="en-US" sz="1800" dirty="0">
                <a:solidFill>
                  <a:schemeClr val="tx1">
                    <a:lumMod val="75000"/>
                    <a:lumOff val="25000"/>
                  </a:schemeClr>
                </a:solidFill>
                <a:latin typeface="+mn-lt"/>
              </a:rPr>
              <a:t> </a:t>
            </a:r>
            <a:r>
              <a:rPr lang="en-US" altLang="en-US" sz="1800" dirty="0" err="1">
                <a:solidFill>
                  <a:schemeClr val="tx1">
                    <a:lumMod val="75000"/>
                    <a:lumOff val="25000"/>
                  </a:schemeClr>
                </a:solidFill>
                <a:latin typeface="+mn-lt"/>
              </a:rPr>
              <a:t>obtener</a:t>
            </a:r>
            <a:r>
              <a:rPr lang="en-US" altLang="en-US" sz="1800" dirty="0">
                <a:solidFill>
                  <a:schemeClr val="tx1">
                    <a:lumMod val="75000"/>
                    <a:lumOff val="25000"/>
                  </a:schemeClr>
                </a:solidFill>
                <a:latin typeface="+mn-lt"/>
              </a:rPr>
              <a:t> el </a:t>
            </a:r>
            <a:r>
              <a:rPr lang="en-US" altLang="en-US" sz="1800" dirty="0" err="1">
                <a:solidFill>
                  <a:schemeClr val="tx1">
                    <a:lumMod val="75000"/>
                    <a:lumOff val="25000"/>
                  </a:schemeClr>
                </a:solidFill>
                <a:latin typeface="+mn-lt"/>
              </a:rPr>
              <a:t>dinero</a:t>
            </a:r>
            <a:r>
              <a:rPr lang="en-US" altLang="en-US" sz="1800" dirty="0">
                <a:solidFill>
                  <a:schemeClr val="tx1">
                    <a:lumMod val="75000"/>
                    <a:lumOff val="25000"/>
                  </a:schemeClr>
                </a:solidFill>
                <a:latin typeface="+mn-lt"/>
              </a:rPr>
              <a:t> para </a:t>
            </a:r>
            <a:r>
              <a:rPr lang="en-US" altLang="en-US" sz="1800" dirty="0" err="1">
                <a:solidFill>
                  <a:schemeClr val="tx1">
                    <a:lumMod val="75000"/>
                    <a:lumOff val="25000"/>
                  </a:schemeClr>
                </a:solidFill>
                <a:latin typeface="+mn-lt"/>
              </a:rPr>
              <a:t>financiar</a:t>
            </a:r>
            <a:r>
              <a:rPr lang="en-US" altLang="en-US" sz="1800" dirty="0">
                <a:solidFill>
                  <a:schemeClr val="tx1">
                    <a:lumMod val="75000"/>
                    <a:lumOff val="25000"/>
                  </a:schemeClr>
                </a:solidFill>
                <a:latin typeface="+mn-lt"/>
              </a:rPr>
              <a:t> el </a:t>
            </a:r>
            <a:r>
              <a:rPr lang="en-US" altLang="en-US" sz="1800" dirty="0" err="1">
                <a:solidFill>
                  <a:schemeClr val="tx1">
                    <a:lumMod val="75000"/>
                    <a:lumOff val="25000"/>
                  </a:schemeClr>
                </a:solidFill>
                <a:latin typeface="+mn-lt"/>
              </a:rPr>
              <a:t>proyecto</a:t>
            </a:r>
            <a:r>
              <a:rPr lang="en-US" altLang="en-US" sz="1800" dirty="0">
                <a:solidFill>
                  <a:schemeClr val="tx1">
                    <a:lumMod val="75000"/>
                    <a:lumOff val="25000"/>
                  </a:schemeClr>
                </a:solidFill>
                <a:latin typeface="+mn-lt"/>
              </a:rPr>
              <a:t>?</a:t>
            </a:r>
          </a:p>
          <a:p>
            <a:pPr lvl="1" defTabSz="457200">
              <a:lnSpc>
                <a:spcPct val="90000"/>
              </a:lnSpc>
              <a:spcBef>
                <a:spcPts val="1000"/>
              </a:spcBef>
              <a:buClr>
                <a:schemeClr val="accent1"/>
              </a:buClr>
              <a:buSzPct val="80000"/>
              <a:buFont typeface="Wingdings 3" charset="2"/>
              <a:buChar char=""/>
            </a:pPr>
            <a:r>
              <a:rPr lang="en-US" altLang="en-US" sz="1800" dirty="0">
                <a:solidFill>
                  <a:schemeClr val="tx1">
                    <a:lumMod val="75000"/>
                    <a:lumOff val="25000"/>
                  </a:schemeClr>
                </a:solidFill>
                <a:latin typeface="+mn-lt"/>
              </a:rPr>
              <a:t>- </a:t>
            </a:r>
            <a:r>
              <a:rPr lang="en-US" altLang="en-US" sz="1800" dirty="0" err="1">
                <a:solidFill>
                  <a:schemeClr val="tx1">
                    <a:lumMod val="75000"/>
                    <a:lumOff val="25000"/>
                  </a:schemeClr>
                </a:solidFill>
                <a:latin typeface="+mn-lt"/>
              </a:rPr>
              <a:t>Podrá</a:t>
            </a:r>
            <a:r>
              <a:rPr lang="en-US" altLang="en-US" sz="1800" dirty="0">
                <a:solidFill>
                  <a:schemeClr val="tx1">
                    <a:lumMod val="75000"/>
                    <a:lumOff val="25000"/>
                  </a:schemeClr>
                </a:solidFill>
                <a:latin typeface="+mn-lt"/>
              </a:rPr>
              <a:t> el </a:t>
            </a:r>
            <a:r>
              <a:rPr lang="en-US" altLang="en-US" sz="1800" dirty="0" err="1">
                <a:solidFill>
                  <a:schemeClr val="tx1">
                    <a:lumMod val="75000"/>
                    <a:lumOff val="25000"/>
                  </a:schemeClr>
                </a:solidFill>
                <a:latin typeface="+mn-lt"/>
              </a:rPr>
              <a:t>proyecto</a:t>
            </a:r>
            <a:r>
              <a:rPr lang="en-US" altLang="en-US" sz="1800" dirty="0">
                <a:solidFill>
                  <a:schemeClr val="tx1">
                    <a:lumMod val="75000"/>
                    <a:lumOff val="25000"/>
                  </a:schemeClr>
                </a:solidFill>
                <a:latin typeface="+mn-lt"/>
              </a:rPr>
              <a:t> y/o </a:t>
            </a:r>
            <a:r>
              <a:rPr lang="en-US" altLang="en-US" sz="1800" dirty="0" err="1">
                <a:solidFill>
                  <a:schemeClr val="tx1">
                    <a:lumMod val="75000"/>
                    <a:lumOff val="25000"/>
                  </a:schemeClr>
                </a:solidFill>
                <a:latin typeface="+mn-lt"/>
              </a:rPr>
              <a:t>cliente</a:t>
            </a:r>
            <a:r>
              <a:rPr lang="en-US" altLang="en-US" sz="1800" dirty="0">
                <a:solidFill>
                  <a:schemeClr val="tx1">
                    <a:lumMod val="75000"/>
                    <a:lumOff val="25000"/>
                  </a:schemeClr>
                </a:solidFill>
                <a:latin typeface="+mn-lt"/>
              </a:rPr>
              <a:t> </a:t>
            </a:r>
            <a:r>
              <a:rPr lang="en-US" altLang="en-US" sz="1800" dirty="0" err="1">
                <a:solidFill>
                  <a:schemeClr val="tx1">
                    <a:lumMod val="75000"/>
                    <a:lumOff val="25000"/>
                  </a:schemeClr>
                </a:solidFill>
                <a:latin typeface="+mn-lt"/>
              </a:rPr>
              <a:t>reembolsar</a:t>
            </a:r>
            <a:r>
              <a:rPr lang="en-US" altLang="en-US" sz="1800" dirty="0">
                <a:solidFill>
                  <a:schemeClr val="tx1">
                    <a:lumMod val="75000"/>
                    <a:lumOff val="25000"/>
                  </a:schemeClr>
                </a:solidFill>
                <a:latin typeface="+mn-lt"/>
              </a:rPr>
              <a:t> el </a:t>
            </a:r>
            <a:r>
              <a:rPr lang="en-US" altLang="en-US" sz="1800" dirty="0" err="1">
                <a:solidFill>
                  <a:schemeClr val="tx1">
                    <a:lumMod val="75000"/>
                    <a:lumOff val="25000"/>
                  </a:schemeClr>
                </a:solidFill>
                <a:latin typeface="+mn-lt"/>
              </a:rPr>
              <a:t>dinero</a:t>
            </a:r>
            <a:r>
              <a:rPr lang="en-US" altLang="en-US" sz="1800" dirty="0">
                <a:solidFill>
                  <a:schemeClr val="tx1">
                    <a:lumMod val="75000"/>
                    <a:lumOff val="25000"/>
                  </a:schemeClr>
                </a:solidFill>
                <a:latin typeface="+mn-lt"/>
              </a:rPr>
              <a:t>  </a:t>
            </a:r>
            <a:r>
              <a:rPr lang="en-US" altLang="en-US" sz="1800" dirty="0" err="1">
                <a:solidFill>
                  <a:schemeClr val="tx1">
                    <a:lumMod val="75000"/>
                    <a:lumOff val="25000"/>
                  </a:schemeClr>
                </a:solidFill>
                <a:latin typeface="+mn-lt"/>
              </a:rPr>
              <a:t>tomado</a:t>
            </a:r>
            <a:r>
              <a:rPr lang="en-US" altLang="en-US" sz="1800" dirty="0">
                <a:solidFill>
                  <a:schemeClr val="tx1">
                    <a:lumMod val="75000"/>
                    <a:lumOff val="25000"/>
                  </a:schemeClr>
                </a:solidFill>
                <a:latin typeface="+mn-lt"/>
              </a:rPr>
              <a:t> a </a:t>
            </a:r>
            <a:r>
              <a:rPr lang="en-US" altLang="en-US" sz="1800" dirty="0" err="1">
                <a:solidFill>
                  <a:schemeClr val="tx1">
                    <a:lumMod val="75000"/>
                    <a:lumOff val="25000"/>
                  </a:schemeClr>
                </a:solidFill>
                <a:latin typeface="+mn-lt"/>
              </a:rPr>
              <a:t>préstamo</a:t>
            </a:r>
            <a:r>
              <a:rPr lang="en-US" altLang="en-US" sz="1800" dirty="0">
                <a:solidFill>
                  <a:schemeClr val="tx1">
                    <a:lumMod val="75000"/>
                    <a:lumOff val="25000"/>
                  </a:schemeClr>
                </a:solidFill>
                <a:latin typeface="+mn-lt"/>
              </a:rPr>
              <a:t>?¿</a:t>
            </a:r>
            <a:r>
              <a:rPr lang="en-US" altLang="en-US" sz="1800" dirty="0" err="1">
                <a:solidFill>
                  <a:schemeClr val="tx1">
                    <a:lumMod val="75000"/>
                    <a:lumOff val="25000"/>
                  </a:schemeClr>
                </a:solidFill>
                <a:latin typeface="+mn-lt"/>
              </a:rPr>
              <a:t>Cuál</a:t>
            </a:r>
            <a:r>
              <a:rPr lang="en-US" altLang="en-US" sz="1800" dirty="0">
                <a:solidFill>
                  <a:schemeClr val="tx1">
                    <a:lumMod val="75000"/>
                    <a:lumOff val="25000"/>
                  </a:schemeClr>
                </a:solidFill>
                <a:latin typeface="+mn-lt"/>
              </a:rPr>
              <a:t> </a:t>
            </a:r>
            <a:r>
              <a:rPr lang="en-US" altLang="en-US" sz="1800" dirty="0" err="1">
                <a:solidFill>
                  <a:schemeClr val="tx1">
                    <a:lumMod val="75000"/>
                    <a:lumOff val="25000"/>
                  </a:schemeClr>
                </a:solidFill>
                <a:latin typeface="+mn-lt"/>
              </a:rPr>
              <a:t>será</a:t>
            </a:r>
            <a:r>
              <a:rPr lang="en-US" altLang="en-US" sz="1800" dirty="0">
                <a:solidFill>
                  <a:schemeClr val="tx1">
                    <a:lumMod val="75000"/>
                    <a:lumOff val="25000"/>
                  </a:schemeClr>
                </a:solidFill>
                <a:latin typeface="+mn-lt"/>
              </a:rPr>
              <a:t> la </a:t>
            </a:r>
            <a:r>
              <a:rPr lang="en-US" altLang="en-US" sz="1800" dirty="0" err="1">
                <a:solidFill>
                  <a:schemeClr val="tx1">
                    <a:lumMod val="75000"/>
                    <a:lumOff val="25000"/>
                  </a:schemeClr>
                </a:solidFill>
                <a:latin typeface="+mn-lt"/>
              </a:rPr>
              <a:t>mejor</a:t>
            </a:r>
            <a:r>
              <a:rPr lang="en-US" altLang="en-US" sz="1800" dirty="0">
                <a:solidFill>
                  <a:schemeClr val="tx1">
                    <a:lumMod val="75000"/>
                    <a:lumOff val="25000"/>
                  </a:schemeClr>
                </a:solidFill>
                <a:latin typeface="+mn-lt"/>
              </a:rPr>
              <a:t> </a:t>
            </a:r>
            <a:r>
              <a:rPr lang="en-US" altLang="en-US" sz="1800" dirty="0" err="1">
                <a:solidFill>
                  <a:schemeClr val="tx1">
                    <a:lumMod val="75000"/>
                    <a:lumOff val="25000"/>
                  </a:schemeClr>
                </a:solidFill>
                <a:latin typeface="+mn-lt"/>
              </a:rPr>
              <a:t>manera</a:t>
            </a:r>
            <a:r>
              <a:rPr lang="en-US" altLang="en-US" sz="1800" dirty="0">
                <a:solidFill>
                  <a:schemeClr val="tx1">
                    <a:lumMod val="75000"/>
                    <a:lumOff val="25000"/>
                  </a:schemeClr>
                </a:solidFill>
                <a:latin typeface="+mn-lt"/>
              </a:rPr>
              <a:t> de </a:t>
            </a:r>
            <a:r>
              <a:rPr lang="en-US" altLang="en-US" sz="1800" dirty="0" err="1">
                <a:solidFill>
                  <a:schemeClr val="tx1">
                    <a:lumMod val="75000"/>
                    <a:lumOff val="25000"/>
                  </a:schemeClr>
                </a:solidFill>
                <a:latin typeface="+mn-lt"/>
              </a:rPr>
              <a:t>hacerlo</a:t>
            </a:r>
            <a:r>
              <a:rPr lang="en-US" altLang="en-US" sz="1800" dirty="0">
                <a:solidFill>
                  <a:schemeClr val="tx1">
                    <a:lumMod val="75000"/>
                    <a:lumOff val="25000"/>
                  </a:schemeClr>
                </a:solidFill>
                <a:latin typeface="+mn-lt"/>
              </a:rPr>
              <a:t>?</a:t>
            </a:r>
          </a:p>
          <a:p>
            <a:pPr lvl="1" defTabSz="457200">
              <a:lnSpc>
                <a:spcPct val="90000"/>
              </a:lnSpc>
              <a:spcBef>
                <a:spcPts val="1000"/>
              </a:spcBef>
              <a:buClr>
                <a:schemeClr val="accent1"/>
              </a:buClr>
              <a:buSzPct val="80000"/>
              <a:buFont typeface="Wingdings 3" charset="2"/>
              <a:buChar char=""/>
            </a:pPr>
            <a:r>
              <a:rPr lang="en-US" altLang="en-US" sz="1800" dirty="0">
                <a:solidFill>
                  <a:schemeClr val="tx1">
                    <a:lumMod val="75000"/>
                    <a:lumOff val="25000"/>
                  </a:schemeClr>
                </a:solidFill>
                <a:latin typeface="+mn-lt"/>
              </a:rPr>
              <a:t>- ¿</a:t>
            </a:r>
            <a:r>
              <a:rPr lang="en-US" altLang="en-US" sz="1800" dirty="0" err="1">
                <a:solidFill>
                  <a:schemeClr val="tx1">
                    <a:lumMod val="75000"/>
                    <a:lumOff val="25000"/>
                  </a:schemeClr>
                </a:solidFill>
                <a:latin typeface="+mn-lt"/>
              </a:rPr>
              <a:t>Quienes</a:t>
            </a:r>
            <a:r>
              <a:rPr lang="en-US" altLang="en-US" sz="1800" dirty="0">
                <a:solidFill>
                  <a:schemeClr val="tx1">
                    <a:lumMod val="75000"/>
                    <a:lumOff val="25000"/>
                  </a:schemeClr>
                </a:solidFill>
                <a:latin typeface="+mn-lt"/>
              </a:rPr>
              <a:t> </a:t>
            </a:r>
            <a:r>
              <a:rPr lang="en-US" altLang="en-US" sz="1800" dirty="0" err="1">
                <a:solidFill>
                  <a:schemeClr val="tx1">
                    <a:lumMod val="75000"/>
                    <a:lumOff val="25000"/>
                  </a:schemeClr>
                </a:solidFill>
                <a:latin typeface="+mn-lt"/>
              </a:rPr>
              <a:t>deberán</a:t>
            </a:r>
            <a:r>
              <a:rPr lang="en-US" altLang="en-US" sz="1800" dirty="0">
                <a:solidFill>
                  <a:schemeClr val="tx1">
                    <a:lumMod val="75000"/>
                    <a:lumOff val="25000"/>
                  </a:schemeClr>
                </a:solidFill>
                <a:latin typeface="+mn-lt"/>
              </a:rPr>
              <a:t> </a:t>
            </a:r>
            <a:r>
              <a:rPr lang="en-US" altLang="en-US" sz="1800" dirty="0" err="1">
                <a:solidFill>
                  <a:schemeClr val="tx1">
                    <a:lumMod val="75000"/>
                    <a:lumOff val="25000"/>
                  </a:schemeClr>
                </a:solidFill>
                <a:latin typeface="+mn-lt"/>
              </a:rPr>
              <a:t>pagar</a:t>
            </a:r>
            <a:r>
              <a:rPr lang="en-US" altLang="en-US" sz="1800" dirty="0">
                <a:solidFill>
                  <a:schemeClr val="tx1">
                    <a:lumMod val="75000"/>
                    <a:lumOff val="25000"/>
                  </a:schemeClr>
                </a:solidFill>
                <a:latin typeface="+mn-lt"/>
              </a:rPr>
              <a:t> por el </a:t>
            </a:r>
            <a:r>
              <a:rPr lang="en-US" altLang="en-US" sz="1800" dirty="0" err="1">
                <a:solidFill>
                  <a:schemeClr val="tx1">
                    <a:lumMod val="75000"/>
                    <a:lumOff val="25000"/>
                  </a:schemeClr>
                </a:solidFill>
                <a:latin typeface="+mn-lt"/>
              </a:rPr>
              <a:t>proyecto</a:t>
            </a:r>
            <a:r>
              <a:rPr lang="en-US" altLang="en-US" sz="1800" dirty="0">
                <a:solidFill>
                  <a:schemeClr val="tx1">
                    <a:lumMod val="75000"/>
                    <a:lumOff val="25000"/>
                  </a:schemeClr>
                </a:solidFill>
                <a:latin typeface="+mn-lt"/>
              </a:rPr>
              <a:t>?</a:t>
            </a:r>
          </a:p>
          <a:p>
            <a:pPr defTabSz="457200">
              <a:lnSpc>
                <a:spcPct val="90000"/>
              </a:lnSpc>
              <a:spcBef>
                <a:spcPts val="1000"/>
              </a:spcBef>
              <a:buClr>
                <a:schemeClr val="accent1"/>
              </a:buClr>
              <a:buSzPct val="80000"/>
              <a:buFont typeface="Wingdings 3" charset="2"/>
              <a:buChar char=""/>
            </a:pPr>
            <a:r>
              <a:rPr lang="en-US" altLang="en-US" sz="1800" dirty="0">
                <a:solidFill>
                  <a:schemeClr val="tx1">
                    <a:lumMod val="75000"/>
                    <a:lumOff val="25000"/>
                  </a:schemeClr>
                </a:solidFill>
                <a:latin typeface="+mn-lt"/>
              </a:rPr>
              <a:t>Los </a:t>
            </a:r>
            <a:r>
              <a:rPr lang="en-US" altLang="en-US" sz="1800" dirty="0" err="1">
                <a:solidFill>
                  <a:schemeClr val="tx1">
                    <a:lumMod val="75000"/>
                    <a:lumOff val="25000"/>
                  </a:schemeClr>
                </a:solidFill>
                <a:latin typeface="+mn-lt"/>
              </a:rPr>
              <a:t>planificadores</a:t>
            </a:r>
            <a:r>
              <a:rPr lang="en-US" altLang="en-US" sz="1800" dirty="0">
                <a:solidFill>
                  <a:schemeClr val="tx1">
                    <a:lumMod val="75000"/>
                    <a:lumOff val="25000"/>
                  </a:schemeClr>
                </a:solidFill>
                <a:latin typeface="+mn-lt"/>
              </a:rPr>
              <a:t> </a:t>
            </a:r>
            <a:r>
              <a:rPr lang="en-US" altLang="en-US" sz="1800" dirty="0" err="1">
                <a:solidFill>
                  <a:schemeClr val="tx1">
                    <a:lumMod val="75000"/>
                    <a:lumOff val="25000"/>
                  </a:schemeClr>
                </a:solidFill>
                <a:latin typeface="+mn-lt"/>
              </a:rPr>
              <a:t>deben</a:t>
            </a:r>
            <a:r>
              <a:rPr lang="en-US" altLang="en-US" sz="1800" dirty="0">
                <a:solidFill>
                  <a:schemeClr val="tx1">
                    <a:lumMod val="75000"/>
                    <a:lumOff val="25000"/>
                  </a:schemeClr>
                </a:solidFill>
                <a:latin typeface="+mn-lt"/>
              </a:rPr>
              <a:t> </a:t>
            </a:r>
            <a:r>
              <a:rPr lang="en-US" altLang="en-US" sz="1800" dirty="0" err="1">
                <a:solidFill>
                  <a:schemeClr val="tx1">
                    <a:lumMod val="75000"/>
                    <a:lumOff val="25000"/>
                  </a:schemeClr>
                </a:solidFill>
                <a:latin typeface="+mn-lt"/>
              </a:rPr>
              <a:t>hallar</a:t>
            </a:r>
            <a:r>
              <a:rPr lang="en-US" altLang="en-US" sz="1800" dirty="0">
                <a:solidFill>
                  <a:schemeClr val="tx1">
                    <a:lumMod val="75000"/>
                    <a:lumOff val="25000"/>
                  </a:schemeClr>
                </a:solidFill>
                <a:latin typeface="+mn-lt"/>
              </a:rPr>
              <a:t>  las </a:t>
            </a:r>
            <a:r>
              <a:rPr lang="en-US" altLang="en-US" sz="1800" dirty="0" err="1">
                <a:solidFill>
                  <a:schemeClr val="tx1">
                    <a:lumMod val="75000"/>
                    <a:lumOff val="25000"/>
                  </a:schemeClr>
                </a:solidFill>
                <a:latin typeface="+mn-lt"/>
              </a:rPr>
              <a:t>fuentes</a:t>
            </a:r>
            <a:r>
              <a:rPr lang="en-US" altLang="en-US" sz="1800" dirty="0">
                <a:solidFill>
                  <a:schemeClr val="tx1">
                    <a:lumMod val="75000"/>
                    <a:lumOff val="25000"/>
                  </a:schemeClr>
                </a:solidFill>
                <a:latin typeface="+mn-lt"/>
              </a:rPr>
              <a:t> </a:t>
            </a:r>
            <a:r>
              <a:rPr lang="en-US" altLang="en-US" sz="1800" dirty="0" err="1">
                <a:solidFill>
                  <a:schemeClr val="tx1">
                    <a:lumMod val="75000"/>
                    <a:lumOff val="25000"/>
                  </a:schemeClr>
                </a:solidFill>
                <a:latin typeface="+mn-lt"/>
              </a:rPr>
              <a:t>apropiadas</a:t>
            </a:r>
            <a:r>
              <a:rPr lang="en-US" altLang="en-US" sz="1800" dirty="0">
                <a:solidFill>
                  <a:schemeClr val="tx1">
                    <a:lumMod val="75000"/>
                    <a:lumOff val="25000"/>
                  </a:schemeClr>
                </a:solidFill>
                <a:latin typeface="+mn-lt"/>
              </a:rPr>
              <a:t> de </a:t>
            </a:r>
            <a:r>
              <a:rPr lang="en-US" altLang="en-US" sz="1800" dirty="0" err="1">
                <a:solidFill>
                  <a:schemeClr val="tx1">
                    <a:lumMod val="75000"/>
                    <a:lumOff val="25000"/>
                  </a:schemeClr>
                </a:solidFill>
                <a:latin typeface="+mn-lt"/>
              </a:rPr>
              <a:t>financiamiento</a:t>
            </a:r>
            <a:r>
              <a:rPr lang="en-US" altLang="en-US" sz="1800" dirty="0">
                <a:solidFill>
                  <a:schemeClr val="tx1">
                    <a:lumMod val="75000"/>
                    <a:lumOff val="25000"/>
                  </a:schemeClr>
                </a:solidFill>
                <a:latin typeface="+mn-lt"/>
              </a:rPr>
              <a:t> y </a:t>
            </a:r>
            <a:r>
              <a:rPr lang="en-US" altLang="en-US" sz="1800" dirty="0" err="1">
                <a:solidFill>
                  <a:schemeClr val="tx1">
                    <a:lumMod val="75000"/>
                    <a:lumOff val="25000"/>
                  </a:schemeClr>
                </a:solidFill>
                <a:latin typeface="+mn-lt"/>
              </a:rPr>
              <a:t>determinar</a:t>
            </a:r>
            <a:r>
              <a:rPr lang="en-US" altLang="en-US" sz="1800" dirty="0">
                <a:solidFill>
                  <a:schemeClr val="tx1">
                    <a:lumMod val="75000"/>
                    <a:lumOff val="25000"/>
                  </a:schemeClr>
                </a:solidFill>
                <a:latin typeface="+mn-lt"/>
              </a:rPr>
              <a:t> los </a:t>
            </a:r>
            <a:r>
              <a:rPr lang="en-US" altLang="en-US" sz="1800" dirty="0" err="1">
                <a:solidFill>
                  <a:schemeClr val="tx1">
                    <a:lumMod val="75000"/>
                    <a:lumOff val="25000"/>
                  </a:schemeClr>
                </a:solidFill>
                <a:latin typeface="+mn-lt"/>
              </a:rPr>
              <a:t>procedimientos</a:t>
            </a:r>
            <a:r>
              <a:rPr lang="en-US" altLang="en-US" sz="1800" dirty="0">
                <a:solidFill>
                  <a:schemeClr val="tx1">
                    <a:lumMod val="75000"/>
                    <a:lumOff val="25000"/>
                  </a:schemeClr>
                </a:solidFill>
                <a:latin typeface="+mn-lt"/>
              </a:rPr>
              <a:t> </a:t>
            </a:r>
            <a:r>
              <a:rPr lang="en-US" altLang="en-US" sz="1800" dirty="0" err="1">
                <a:solidFill>
                  <a:schemeClr val="tx1">
                    <a:lumMod val="75000"/>
                    <a:lumOff val="25000"/>
                  </a:schemeClr>
                </a:solidFill>
                <a:latin typeface="+mn-lt"/>
              </a:rPr>
              <a:t>adecuados</a:t>
            </a:r>
            <a:r>
              <a:rPr lang="en-US" altLang="en-US" sz="1800" dirty="0">
                <a:solidFill>
                  <a:schemeClr val="tx1">
                    <a:lumMod val="75000"/>
                    <a:lumOff val="25000"/>
                  </a:schemeClr>
                </a:solidFill>
                <a:latin typeface="+mn-lt"/>
              </a:rPr>
              <a:t> para </a:t>
            </a:r>
            <a:r>
              <a:rPr lang="en-US" altLang="en-US" sz="1800" dirty="0" err="1">
                <a:solidFill>
                  <a:schemeClr val="tx1">
                    <a:lumMod val="75000"/>
                    <a:lumOff val="25000"/>
                  </a:schemeClr>
                </a:solidFill>
                <a:latin typeface="+mn-lt"/>
              </a:rPr>
              <a:t>obtener</a:t>
            </a:r>
            <a:r>
              <a:rPr lang="en-US" altLang="en-US" sz="1800" dirty="0">
                <a:solidFill>
                  <a:schemeClr val="tx1">
                    <a:lumMod val="75000"/>
                    <a:lumOff val="25000"/>
                  </a:schemeClr>
                </a:solidFill>
                <a:latin typeface="+mn-lt"/>
              </a:rPr>
              <a:t> el </a:t>
            </a:r>
            <a:r>
              <a:rPr lang="en-US" altLang="en-US" sz="1800" dirty="0" err="1">
                <a:solidFill>
                  <a:schemeClr val="tx1">
                    <a:lumMod val="75000"/>
                    <a:lumOff val="25000"/>
                  </a:schemeClr>
                </a:solidFill>
                <a:latin typeface="+mn-lt"/>
              </a:rPr>
              <a:t>dinero</a:t>
            </a:r>
            <a:r>
              <a:rPr lang="en-US" altLang="en-US" sz="1800" dirty="0">
                <a:solidFill>
                  <a:schemeClr val="tx1">
                    <a:lumMod val="75000"/>
                    <a:lumOff val="25000"/>
                  </a:schemeClr>
                </a:solidFill>
                <a:latin typeface="+mn-lt"/>
              </a:rPr>
              <a:t>. </a:t>
            </a:r>
          </a:p>
        </p:txBody>
      </p:sp>
      <p:sp>
        <p:nvSpPr>
          <p:cNvPr id="87" name="Rectangle 86">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07122" y="0"/>
            <a:ext cx="3713140" cy="648017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89" name="Straight Connector 88">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43211" y="0"/>
            <a:ext cx="845039" cy="6480175"/>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56166" y="3516373"/>
            <a:ext cx="3464565" cy="2963801"/>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93"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0075" y="-8000"/>
            <a:ext cx="2397656" cy="6488175"/>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494" y="-8000"/>
            <a:ext cx="2063768" cy="6488175"/>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7" name="Isosceles Triangle 96">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21442" y="2880077"/>
            <a:ext cx="2598820" cy="3600098"/>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9"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42075" y="-8000"/>
            <a:ext cx="2275656" cy="6488175"/>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1"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89182" y="-8000"/>
            <a:ext cx="1028548" cy="6488175"/>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21287" y="-8000"/>
            <a:ext cx="996443" cy="6488175"/>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 name="Isosceles Triangle 104">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8972" y="3392091"/>
            <a:ext cx="1448759" cy="308808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034" name="Text Box 2"/>
          <p:cNvSpPr txBox="1">
            <a:spLocks noChangeArrowheads="1"/>
          </p:cNvSpPr>
          <p:nvPr/>
        </p:nvSpPr>
        <p:spPr bwMode="auto">
          <a:xfrm>
            <a:off x="6242316" y="1184032"/>
            <a:ext cx="2937931" cy="411211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ctr">
            <a:normAutofit/>
          </a:bodyPr>
          <a:lstStyle>
            <a:lvl1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1pPr>
            <a:lvl2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2pPr>
            <a:lvl3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3pPr>
            <a:lvl4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4pPr>
            <a:lvl5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9pPr>
          </a:lstStyle>
          <a:p>
            <a:pPr defTabSz="457200">
              <a:spcBef>
                <a:spcPct val="0"/>
              </a:spcBef>
              <a:spcAft>
                <a:spcPts val="600"/>
              </a:spcAft>
              <a:buClr>
                <a:srgbClr val="000000"/>
              </a:buClr>
              <a:buSzPct val="100000"/>
            </a:pPr>
            <a:r>
              <a:rPr lang="en-US" altLang="en-US" sz="3600" dirty="0">
                <a:latin typeface="+mj-lt"/>
                <a:ea typeface="+mj-ea"/>
                <a:cs typeface="+mj-cs"/>
              </a:rPr>
              <a:t>DATOS FINANCIEROS</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388689" y="431775"/>
            <a:ext cx="8999538" cy="547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0160" rIns="0" bIns="0" anchor="ctr"/>
          <a:lstStyle>
            <a:lvl1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1pPr>
            <a:lvl2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2pPr>
            <a:lvl3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3pPr>
            <a:lvl4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4pPr>
            <a:lvl5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9pPr>
          </a:lstStyle>
          <a:p>
            <a:pPr eaLnBrk="1">
              <a:lnSpc>
                <a:spcPct val="95000"/>
              </a:lnSpc>
              <a:buClr>
                <a:srgbClr val="000000"/>
              </a:buClr>
              <a:buSzPct val="100000"/>
              <a:buFont typeface="Times New Roman" pitchFamily="18" charset="0"/>
              <a:buNone/>
            </a:pPr>
            <a:r>
              <a:rPr lang="es-AR" altLang="en-US" sz="2300" dirty="0">
                <a:solidFill>
                  <a:schemeClr val="tx1"/>
                </a:solidFill>
                <a:latin typeface="Arial" charset="0"/>
                <a:ea typeface="MS Gothic" pitchFamily="49" charset="-128"/>
              </a:rPr>
              <a:t>Mediante el análisis financiero se puede obtener el dinero necesario para realizar un proyecto. La mayor parte de los proyectos hidráulicos en gran escala son parcialmente financiados por dependencias nacionales o internacionales. </a:t>
            </a:r>
          </a:p>
          <a:p>
            <a:pPr eaLnBrk="1">
              <a:lnSpc>
                <a:spcPct val="95000"/>
              </a:lnSpc>
              <a:buClr>
                <a:srgbClr val="000000"/>
              </a:buClr>
              <a:buSzPct val="100000"/>
              <a:buFont typeface="Times New Roman" pitchFamily="18" charset="0"/>
              <a:buNone/>
            </a:pPr>
            <a:endParaRPr lang="es-AR" altLang="en-US" dirty="0">
              <a:solidFill>
                <a:srgbClr val="FFFFFF"/>
              </a:solidFill>
              <a:latin typeface="Arial" charset="0"/>
              <a:ea typeface="MS Gothic" pitchFamily="49" charset="-128"/>
            </a:endParaRPr>
          </a:p>
          <a:p>
            <a:pPr eaLnBrk="1">
              <a:lnSpc>
                <a:spcPct val="95000"/>
              </a:lnSpc>
              <a:buClr>
                <a:srgbClr val="000000"/>
              </a:buClr>
              <a:buSzPct val="100000"/>
              <a:buFont typeface="Times New Roman" pitchFamily="18" charset="0"/>
              <a:buNone/>
            </a:pPr>
            <a:r>
              <a:rPr lang="es-AR" altLang="en-US" dirty="0">
                <a:solidFill>
                  <a:srgbClr val="FF9966"/>
                </a:solidFill>
                <a:latin typeface="Arial" charset="0"/>
                <a:ea typeface="MS Gothic" pitchFamily="49" charset="-128"/>
              </a:rPr>
              <a:t>CLASIFICACIÓN</a:t>
            </a:r>
          </a:p>
          <a:p>
            <a:pPr eaLnBrk="1">
              <a:lnSpc>
                <a:spcPct val="95000"/>
              </a:lnSpc>
              <a:buClr>
                <a:srgbClr val="000000"/>
              </a:buClr>
              <a:buSzPct val="100000"/>
              <a:buFont typeface="Times New Roman" pitchFamily="18" charset="0"/>
              <a:buNone/>
            </a:pPr>
            <a:endParaRPr lang="es-AR" altLang="en-US" sz="1800" dirty="0">
              <a:solidFill>
                <a:srgbClr val="FFFFFF"/>
              </a:solidFill>
              <a:latin typeface="Arial" charset="0"/>
              <a:ea typeface="MS Gothic" pitchFamily="49" charset="-128"/>
            </a:endParaRPr>
          </a:p>
          <a:p>
            <a:pPr eaLnBrk="1">
              <a:lnSpc>
                <a:spcPct val="95000"/>
              </a:lnSpc>
              <a:buClr>
                <a:srgbClr val="000000"/>
              </a:buClr>
              <a:buSzPct val="100000"/>
              <a:buFont typeface="Times New Roman" pitchFamily="18" charset="0"/>
              <a:buNone/>
            </a:pPr>
            <a:r>
              <a:rPr lang="es-AR" altLang="en-US" sz="2200" dirty="0">
                <a:solidFill>
                  <a:schemeClr val="tx1"/>
                </a:solidFill>
                <a:latin typeface="Arial" charset="0"/>
                <a:ea typeface="MS Gothic" pitchFamily="49" charset="-128"/>
              </a:rPr>
              <a:t>Puede resultar provechoso formar un archivo de las fuentes disponibles de financiamiento y sus requerimientos. </a:t>
            </a:r>
          </a:p>
          <a:p>
            <a:pPr eaLnBrk="1">
              <a:lnSpc>
                <a:spcPct val="95000"/>
              </a:lnSpc>
              <a:buClr>
                <a:srgbClr val="000000"/>
              </a:buClr>
              <a:buSzPct val="100000"/>
              <a:buFont typeface="Times New Roman" pitchFamily="18" charset="0"/>
              <a:buNone/>
            </a:pPr>
            <a:endParaRPr lang="es-AR" altLang="en-US" dirty="0">
              <a:solidFill>
                <a:srgbClr val="FFFFFF"/>
              </a:solidFill>
              <a:latin typeface="Arial" charset="0"/>
              <a:ea typeface="MS Gothic" pitchFamily="49" charset="-128"/>
            </a:endParaRPr>
          </a:p>
          <a:p>
            <a:pPr eaLnBrk="1">
              <a:lnSpc>
                <a:spcPct val="95000"/>
              </a:lnSpc>
              <a:buClr>
                <a:srgbClr val="000000"/>
              </a:buClr>
              <a:buSzPct val="100000"/>
              <a:buFont typeface="Times New Roman" pitchFamily="18" charset="0"/>
              <a:buNone/>
            </a:pPr>
            <a:r>
              <a:rPr lang="es-AR" altLang="en-US" dirty="0">
                <a:solidFill>
                  <a:srgbClr val="FF9966"/>
                </a:solidFill>
                <a:latin typeface="Arial" charset="0"/>
                <a:ea typeface="MS Gothic" pitchFamily="49" charset="-128"/>
              </a:rPr>
              <a:t>EVALUACIÓN</a:t>
            </a:r>
          </a:p>
          <a:p>
            <a:pPr eaLnBrk="1">
              <a:lnSpc>
                <a:spcPct val="95000"/>
              </a:lnSpc>
              <a:buClr>
                <a:srgbClr val="000000"/>
              </a:buClr>
              <a:buSzPct val="100000"/>
              <a:buFont typeface="Times New Roman" pitchFamily="18" charset="0"/>
              <a:buNone/>
            </a:pPr>
            <a:endParaRPr lang="es-AR" altLang="en-US" sz="1800" dirty="0">
              <a:solidFill>
                <a:srgbClr val="FFFFFF"/>
              </a:solidFill>
              <a:latin typeface="Arial" charset="0"/>
              <a:ea typeface="MS Gothic" pitchFamily="49" charset="-128"/>
            </a:endParaRPr>
          </a:p>
          <a:p>
            <a:pPr eaLnBrk="1">
              <a:lnSpc>
                <a:spcPct val="95000"/>
              </a:lnSpc>
              <a:buClr>
                <a:srgbClr val="000000"/>
              </a:buClr>
              <a:buSzPct val="100000"/>
              <a:buFont typeface="Times New Roman" pitchFamily="18" charset="0"/>
              <a:buNone/>
            </a:pPr>
            <a:r>
              <a:rPr lang="es-AR" altLang="en-US" sz="2200" dirty="0">
                <a:solidFill>
                  <a:schemeClr val="tx1"/>
                </a:solidFill>
                <a:latin typeface="Arial" charset="0"/>
                <a:ea typeface="MS Gothic" pitchFamily="49" charset="-128"/>
              </a:rPr>
              <a:t>El error más frecuente que comenten los planificadores es el de subestimar los costos de un proyecto. Cuando los costos de capital se extienden por varios años, se les debe aplicar una corrección correspondiente a la inflación.</a:t>
            </a:r>
          </a:p>
          <a:p>
            <a:pPr eaLnBrk="1">
              <a:lnSpc>
                <a:spcPct val="95000"/>
              </a:lnSpc>
              <a:buClr>
                <a:srgbClr val="000000"/>
              </a:buClr>
              <a:buSzPct val="100000"/>
              <a:buFont typeface="Times New Roman" pitchFamily="18" charset="0"/>
              <a:buNone/>
            </a:pPr>
            <a:endParaRPr lang="es-ES" altLang="en-US" dirty="0">
              <a:solidFill>
                <a:srgbClr val="FF9966"/>
              </a:solidFill>
              <a:latin typeface="Arial" charset="0"/>
              <a:ea typeface="MS Gothic" pitchFamily="49" charset="-128"/>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6083"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1743" y="2040367"/>
            <a:ext cx="2324805" cy="1412641"/>
          </a:xfrm>
          <a:prstGeom prst="rect">
            <a:avLst/>
          </a:prstGeom>
          <a:noFill/>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2" name="Text Box 4"/>
          <p:cNvSpPr txBox="1">
            <a:spLocks noChangeArrowheads="1"/>
          </p:cNvSpPr>
          <p:nvPr/>
        </p:nvSpPr>
        <p:spPr bwMode="auto">
          <a:xfrm>
            <a:off x="3239417" y="2041556"/>
            <a:ext cx="4152031" cy="366697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ormAutofit/>
          </a:bodyPr>
          <a:lstStyle>
            <a:lvl1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1pPr>
            <a:lvl2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2pPr>
            <a:lvl3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3pPr>
            <a:lvl4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4pPr>
            <a:lvl5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9pPr>
          </a:lstStyle>
          <a:p>
            <a:pPr defTabSz="457200">
              <a:lnSpc>
                <a:spcPct val="90000"/>
              </a:lnSpc>
              <a:spcBef>
                <a:spcPts val="1000"/>
              </a:spcBef>
              <a:buClr>
                <a:schemeClr val="accent1"/>
              </a:buClr>
              <a:buSzPct val="80000"/>
              <a:buFont typeface="Wingdings 3" charset="2"/>
              <a:buChar char=""/>
            </a:pPr>
            <a:r>
              <a:rPr lang="en-US" altLang="en-US" sz="1900">
                <a:solidFill>
                  <a:schemeClr val="tx1">
                    <a:lumMod val="75000"/>
                    <a:lumOff val="25000"/>
                  </a:schemeClr>
                </a:solidFill>
                <a:latin typeface="+mn-lt"/>
              </a:rPr>
              <a:t>PROCESAMIENTO</a:t>
            </a:r>
          </a:p>
          <a:p>
            <a:pPr defTabSz="457200">
              <a:lnSpc>
                <a:spcPct val="90000"/>
              </a:lnSpc>
              <a:spcBef>
                <a:spcPts val="1000"/>
              </a:spcBef>
              <a:buClr>
                <a:schemeClr val="accent1"/>
              </a:buClr>
              <a:buSzPct val="80000"/>
              <a:buFont typeface="Wingdings 3" charset="2"/>
              <a:buChar char=""/>
            </a:pPr>
            <a:endParaRPr lang="en-US" altLang="en-US" sz="1900">
              <a:solidFill>
                <a:schemeClr val="tx1">
                  <a:lumMod val="75000"/>
                  <a:lumOff val="25000"/>
                </a:schemeClr>
              </a:solidFill>
              <a:latin typeface="+mn-lt"/>
            </a:endParaRPr>
          </a:p>
          <a:p>
            <a:pPr defTabSz="457200">
              <a:lnSpc>
                <a:spcPct val="90000"/>
              </a:lnSpc>
              <a:spcBef>
                <a:spcPts val="1000"/>
              </a:spcBef>
              <a:buClr>
                <a:schemeClr val="accent1"/>
              </a:buClr>
              <a:buSzPct val="80000"/>
              <a:buFont typeface="Wingdings 3" charset="2"/>
              <a:buChar char=""/>
            </a:pPr>
            <a:r>
              <a:rPr lang="en-US" altLang="en-US" sz="1900">
                <a:solidFill>
                  <a:schemeClr val="tx1">
                    <a:lumMod val="75000"/>
                    <a:lumOff val="25000"/>
                  </a:schemeClr>
                </a:solidFill>
                <a:latin typeface="+mn-lt"/>
              </a:rPr>
              <a:t>Al procesar los datos de los préstamos, el planificador explica al cliente los requerimientos de cada fuente de financiamiento.</a:t>
            </a:r>
          </a:p>
          <a:p>
            <a:pPr defTabSz="457200">
              <a:lnSpc>
                <a:spcPct val="90000"/>
              </a:lnSpc>
              <a:spcBef>
                <a:spcPts val="1000"/>
              </a:spcBef>
              <a:buClr>
                <a:schemeClr val="accent1"/>
              </a:buClr>
              <a:buSzPct val="80000"/>
              <a:buFont typeface="Wingdings 3" charset="2"/>
              <a:buChar char=""/>
            </a:pPr>
            <a:r>
              <a:rPr lang="en-US" altLang="en-US" sz="1900">
                <a:solidFill>
                  <a:schemeClr val="tx1">
                    <a:lumMod val="75000"/>
                    <a:lumOff val="25000"/>
                  </a:schemeClr>
                </a:solidFill>
                <a:latin typeface="+mn-lt"/>
              </a:rPr>
              <a:t>La asignación de los costos, o sea la división del costo del proyecto entre los usuarios del mismo, no sólo determina quienes pagan por el proyecto y en que, sino también alientan a una utilización eficiente.</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20262" cy="6480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06" name="Text Box 2"/>
          <p:cNvSpPr txBox="1">
            <a:spLocks noChangeArrowheads="1"/>
          </p:cNvSpPr>
          <p:nvPr/>
        </p:nvSpPr>
        <p:spPr bwMode="auto">
          <a:xfrm>
            <a:off x="832305" y="1114188"/>
            <a:ext cx="2631492" cy="421796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ctr">
            <a:normAutofit/>
          </a:bodyPr>
          <a:lstStyle>
            <a:lvl1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1pPr>
            <a:lvl2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2pPr>
            <a:lvl3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3pPr>
            <a:lvl4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4pPr>
            <a:lvl5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9pPr>
          </a:lstStyle>
          <a:p>
            <a:pPr defTabSz="457200">
              <a:spcBef>
                <a:spcPct val="0"/>
              </a:spcBef>
              <a:spcAft>
                <a:spcPts val="600"/>
              </a:spcAft>
              <a:buClr>
                <a:srgbClr val="000000"/>
              </a:buClr>
              <a:buSzPct val="100000"/>
            </a:pPr>
            <a:r>
              <a:rPr lang="en-US" altLang="en-US" sz="3600">
                <a:solidFill>
                  <a:schemeClr val="accent1"/>
                </a:solidFill>
                <a:latin typeface="+mj-lt"/>
                <a:ea typeface="+mj-ea"/>
                <a:cs typeface="+mj-cs"/>
              </a:rPr>
              <a:t>DATOS LEGALES</a:t>
            </a:r>
          </a:p>
        </p:txBody>
      </p:sp>
      <p:sp>
        <p:nvSpPr>
          <p:cNvPr id="75" name="Isosceles Triangle 74">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92102"/>
            <a:ext cx="357759" cy="2688073"/>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77" name="Straight Connector 76">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12602" y="1363118"/>
            <a:ext cx="0" cy="3720101"/>
          </a:xfrm>
          <a:prstGeom prst="line">
            <a:avLst/>
          </a:prstGeom>
        </p:spPr>
        <p:style>
          <a:lnRef idx="1">
            <a:schemeClr val="accent1"/>
          </a:lnRef>
          <a:fillRef idx="0">
            <a:schemeClr val="accent1"/>
          </a:fillRef>
          <a:effectRef idx="0">
            <a:schemeClr val="accent1"/>
          </a:effectRef>
          <a:fontRef idx="minor">
            <a:schemeClr val="tx1"/>
          </a:fontRef>
        </p:style>
      </p:cxnSp>
      <p:sp>
        <p:nvSpPr>
          <p:cNvPr id="47108" name="Text Box 4"/>
          <p:cNvSpPr txBox="1">
            <a:spLocks noChangeArrowheads="1"/>
          </p:cNvSpPr>
          <p:nvPr/>
        </p:nvSpPr>
        <p:spPr bwMode="auto">
          <a:xfrm>
            <a:off x="3969520" y="1048039"/>
            <a:ext cx="5055474" cy="435025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ctr">
            <a:normAutofit/>
          </a:bodyPr>
          <a:lstStyle>
            <a:lvl1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1pPr>
            <a:lvl2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2pPr>
            <a:lvl3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3pPr>
            <a:lvl4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4pPr>
            <a:lvl5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9pPr>
          </a:lstStyle>
          <a:p>
            <a:pPr defTabSz="457200">
              <a:lnSpc>
                <a:spcPct val="90000"/>
              </a:lnSpc>
              <a:spcBef>
                <a:spcPts val="1000"/>
              </a:spcBef>
              <a:buClr>
                <a:schemeClr val="accent1"/>
              </a:buClr>
              <a:buSzPct val="80000"/>
              <a:buFont typeface="Wingdings 3" charset="2"/>
              <a:buChar char=""/>
            </a:pPr>
            <a:r>
              <a:rPr lang="en-US" altLang="en-US" sz="2000">
                <a:solidFill>
                  <a:schemeClr val="tx1">
                    <a:lumMod val="75000"/>
                    <a:lumOff val="25000"/>
                  </a:schemeClr>
                </a:solidFill>
                <a:latin typeface="+mn-lt"/>
              </a:rPr>
              <a:t>La ley de Aguas es importante y puede ser muy compleja, especialmente en las áreas semiáridas. </a:t>
            </a:r>
          </a:p>
          <a:p>
            <a:pPr defTabSz="457200">
              <a:lnSpc>
                <a:spcPct val="90000"/>
              </a:lnSpc>
              <a:spcBef>
                <a:spcPts val="1000"/>
              </a:spcBef>
              <a:buClr>
                <a:schemeClr val="accent1"/>
              </a:buClr>
              <a:buSzPct val="80000"/>
              <a:buFont typeface="Wingdings 3" charset="2"/>
              <a:buChar char=""/>
            </a:pPr>
            <a:r>
              <a:rPr lang="en-US" altLang="en-US" sz="2000">
                <a:solidFill>
                  <a:schemeClr val="tx1">
                    <a:lumMod val="75000"/>
                    <a:lumOff val="25000"/>
                  </a:schemeClr>
                </a:solidFill>
                <a:latin typeface="+mn-lt"/>
              </a:rPr>
              <a:t>Ley de las aguas superficiales</a:t>
            </a:r>
          </a:p>
          <a:p>
            <a:pPr defTabSz="457200">
              <a:lnSpc>
                <a:spcPct val="90000"/>
              </a:lnSpc>
              <a:spcBef>
                <a:spcPts val="1000"/>
              </a:spcBef>
              <a:buClr>
                <a:schemeClr val="accent1"/>
              </a:buClr>
              <a:buSzPct val="80000"/>
              <a:buFont typeface="Wingdings 3" charset="2"/>
              <a:buChar char=""/>
            </a:pPr>
            <a:r>
              <a:rPr lang="en-US" altLang="en-US" sz="2000">
                <a:solidFill>
                  <a:schemeClr val="tx1">
                    <a:lumMod val="75000"/>
                    <a:lumOff val="25000"/>
                  </a:schemeClr>
                </a:solidFill>
                <a:latin typeface="+mn-lt"/>
              </a:rPr>
              <a:t>Existen dos enfoques: la doctrina de la apropiación previa (“el que llega primero hace valer sus derechos antes que los demás”) y la doctrina ribereña, que une los derechos al uso del agua con el terreno que lo bordea.</a:t>
            </a:r>
          </a:p>
          <a:p>
            <a:pPr defTabSz="457200">
              <a:lnSpc>
                <a:spcPct val="90000"/>
              </a:lnSpc>
              <a:spcBef>
                <a:spcPts val="1000"/>
              </a:spcBef>
              <a:buClr>
                <a:schemeClr val="accent1"/>
              </a:buClr>
              <a:buSzPct val="80000"/>
              <a:buFont typeface="Wingdings 3" charset="2"/>
              <a:buChar char=""/>
            </a:pPr>
            <a:r>
              <a:rPr lang="en-US" altLang="en-US" sz="2000">
                <a:solidFill>
                  <a:schemeClr val="tx1">
                    <a:lumMod val="75000"/>
                    <a:lumOff val="25000"/>
                  </a:schemeClr>
                </a:solidFill>
                <a:latin typeface="+mn-lt"/>
              </a:rPr>
              <a:t>En Argentina por su forma federal de gobierno se establece que el agua de los ríos y los embalses es provincial salvo los saltos de agua que generan energía</a:t>
            </a:r>
          </a:p>
        </p:txBody>
      </p:sp>
      <p:sp>
        <p:nvSpPr>
          <p:cNvPr id="79" name="Isosceles Triangle 78">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060237" y="0"/>
            <a:ext cx="671773" cy="4361965"/>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20262" cy="6480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30" name="Text Box 2"/>
          <p:cNvSpPr txBox="1">
            <a:spLocks noChangeArrowheads="1"/>
          </p:cNvSpPr>
          <p:nvPr/>
        </p:nvSpPr>
        <p:spPr bwMode="auto">
          <a:xfrm>
            <a:off x="832305" y="1114188"/>
            <a:ext cx="2631492" cy="421796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ctr">
            <a:normAutofit/>
          </a:bodyPr>
          <a:lstStyle>
            <a:lvl1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1pPr>
            <a:lvl2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2pPr>
            <a:lvl3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3pPr>
            <a:lvl4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4pPr>
            <a:lvl5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9pPr>
          </a:lstStyle>
          <a:p>
            <a:pPr defTabSz="457200">
              <a:spcBef>
                <a:spcPct val="0"/>
              </a:spcBef>
              <a:spcAft>
                <a:spcPts val="600"/>
              </a:spcAft>
              <a:buClr>
                <a:srgbClr val="000000"/>
              </a:buClr>
              <a:buSzPct val="100000"/>
            </a:pPr>
            <a:r>
              <a:rPr lang="en-US" altLang="en-US" sz="3600">
                <a:solidFill>
                  <a:schemeClr val="accent1"/>
                </a:solidFill>
                <a:latin typeface="+mj-lt"/>
                <a:ea typeface="+mj-ea"/>
                <a:cs typeface="+mj-cs"/>
              </a:rPr>
              <a:t>DATOS LEGALES</a:t>
            </a:r>
          </a:p>
        </p:txBody>
      </p:sp>
      <p:sp>
        <p:nvSpPr>
          <p:cNvPr id="75" name="Isosceles Triangle 74">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92102"/>
            <a:ext cx="357759" cy="2688073"/>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77" name="Straight Connector 76">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12602" y="1363118"/>
            <a:ext cx="0" cy="3720101"/>
          </a:xfrm>
          <a:prstGeom prst="line">
            <a:avLst/>
          </a:prstGeom>
        </p:spPr>
        <p:style>
          <a:lnRef idx="1">
            <a:schemeClr val="accent1"/>
          </a:lnRef>
          <a:fillRef idx="0">
            <a:schemeClr val="accent1"/>
          </a:fillRef>
          <a:effectRef idx="0">
            <a:schemeClr val="accent1"/>
          </a:effectRef>
          <a:fontRef idx="minor">
            <a:schemeClr val="tx1"/>
          </a:fontRef>
        </p:style>
      </p:cxnSp>
      <p:sp>
        <p:nvSpPr>
          <p:cNvPr id="48132" name="Text Box 4"/>
          <p:cNvSpPr txBox="1">
            <a:spLocks noChangeArrowheads="1"/>
          </p:cNvSpPr>
          <p:nvPr/>
        </p:nvSpPr>
        <p:spPr bwMode="auto">
          <a:xfrm>
            <a:off x="3969520" y="1048039"/>
            <a:ext cx="5055474" cy="435025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ctr">
            <a:normAutofit/>
          </a:bodyPr>
          <a:lstStyle>
            <a:lvl1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1pPr>
            <a:lvl2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2pPr>
            <a:lvl3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3pPr>
            <a:lvl4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4pPr>
            <a:lvl5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9pPr>
          </a:lstStyle>
          <a:p>
            <a:pPr defTabSz="457200">
              <a:lnSpc>
                <a:spcPct val="90000"/>
              </a:lnSpc>
              <a:spcBef>
                <a:spcPts val="1000"/>
              </a:spcBef>
              <a:buClr>
                <a:schemeClr val="accent1"/>
              </a:buClr>
              <a:buSzPct val="80000"/>
              <a:buFont typeface="Wingdings 3" charset="2"/>
              <a:buChar char=""/>
            </a:pPr>
            <a:r>
              <a:rPr lang="en-US" altLang="en-US" sz="2000">
                <a:solidFill>
                  <a:schemeClr val="tx1">
                    <a:lumMod val="75000"/>
                    <a:lumOff val="25000"/>
                  </a:schemeClr>
                </a:solidFill>
                <a:latin typeface="+mn-lt"/>
              </a:rPr>
              <a:t>Ley de las aguas subterráneas:</a:t>
            </a:r>
          </a:p>
          <a:p>
            <a:pPr defTabSz="457200">
              <a:lnSpc>
                <a:spcPct val="90000"/>
              </a:lnSpc>
              <a:spcBef>
                <a:spcPts val="1000"/>
              </a:spcBef>
              <a:buClr>
                <a:schemeClr val="accent1"/>
              </a:buClr>
              <a:buSzPct val="80000"/>
              <a:buFont typeface="Wingdings 3" charset="2"/>
              <a:buChar char=""/>
            </a:pPr>
            <a:r>
              <a:rPr lang="en-US" altLang="en-US" sz="2000">
                <a:solidFill>
                  <a:schemeClr val="tx1">
                    <a:lumMod val="75000"/>
                    <a:lumOff val="25000"/>
                  </a:schemeClr>
                </a:solidFill>
                <a:latin typeface="+mn-lt"/>
              </a:rPr>
              <a:t>Existen tres enfoques: la doctrina de la apropiación previa (“el que llega primero hace valer sus derechos antes que los demás”); la doctrina ribereña, que une los derechos al uso del agua con el terreno que lo bordea y el sistema de permisos.</a:t>
            </a:r>
          </a:p>
          <a:p>
            <a:pPr defTabSz="457200">
              <a:lnSpc>
                <a:spcPct val="90000"/>
              </a:lnSpc>
              <a:spcBef>
                <a:spcPts val="1000"/>
              </a:spcBef>
              <a:buClr>
                <a:schemeClr val="accent1"/>
              </a:buClr>
              <a:buSzPct val="80000"/>
              <a:buFont typeface="Wingdings 3" charset="2"/>
              <a:buChar char=""/>
            </a:pPr>
            <a:r>
              <a:rPr lang="en-US" altLang="en-US" sz="2000">
                <a:solidFill>
                  <a:schemeClr val="tx1">
                    <a:lumMod val="75000"/>
                    <a:lumOff val="25000"/>
                  </a:schemeClr>
                </a:solidFill>
                <a:latin typeface="+mn-lt"/>
              </a:rPr>
              <a:t>Aspectos legales de la planeación</a:t>
            </a:r>
          </a:p>
          <a:p>
            <a:pPr defTabSz="457200">
              <a:lnSpc>
                <a:spcPct val="90000"/>
              </a:lnSpc>
              <a:spcBef>
                <a:spcPts val="1000"/>
              </a:spcBef>
              <a:buClr>
                <a:schemeClr val="accent1"/>
              </a:buClr>
              <a:buSzPct val="80000"/>
              <a:buFont typeface="Wingdings 3" charset="2"/>
              <a:buChar char=""/>
            </a:pPr>
            <a:r>
              <a:rPr lang="en-US" altLang="en-US" sz="2000">
                <a:solidFill>
                  <a:schemeClr val="tx1">
                    <a:lumMod val="75000"/>
                    <a:lumOff val="25000"/>
                  </a:schemeClr>
                </a:solidFill>
                <a:latin typeface="+mn-lt"/>
              </a:rPr>
              <a:t>Los planes de políticas pueden requerir que se investiguen las maneras de cambiar la legislación del agua; esto hace necesario que los planificadores estén bien versados en las leyes de aguas.</a:t>
            </a:r>
          </a:p>
        </p:txBody>
      </p:sp>
      <p:sp>
        <p:nvSpPr>
          <p:cNvPr id="79" name="Isosceles Triangle 78">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060237" y="0"/>
            <a:ext cx="671773" cy="4361965"/>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4BA77376-B108-4AAA-BB88-D08CE253BB6E}"/>
              </a:ext>
            </a:extLst>
          </p:cNvPr>
          <p:cNvSpPr>
            <a:spLocks noGrp="1" noChangeArrowheads="1"/>
          </p:cNvSpPr>
          <p:nvPr>
            <p:ph type="ctrTitle"/>
          </p:nvPr>
        </p:nvSpPr>
        <p:spPr>
          <a:xfrm>
            <a:off x="4699128" y="143743"/>
            <a:ext cx="3104106" cy="1555603"/>
          </a:xfrm>
        </p:spPr>
        <p:txBody>
          <a:bodyPr>
            <a:normAutofit/>
          </a:bodyPr>
          <a:lstStyle/>
          <a:p>
            <a:pPr eaLnBrk="1" hangingPunct="1">
              <a:lnSpc>
                <a:spcPct val="90000"/>
              </a:lnSpc>
              <a:spcBef>
                <a:spcPct val="50000"/>
              </a:spcBef>
            </a:pPr>
            <a:r>
              <a:rPr lang="es-ES" altLang="en-US" sz="2800" dirty="0"/>
              <a:t>Aspectos legales: La Constitución Nacional</a:t>
            </a:r>
          </a:p>
        </p:txBody>
      </p:sp>
      <p:pic>
        <p:nvPicPr>
          <p:cNvPr id="7176" name="Picture 9" descr="Portada del manuscrito original de la Constitución de 1853">
            <a:hlinkClick r:id="rId2" tooltip="Portada del manuscrito original de la Constitución de 1853"/>
            <a:extLst>
              <a:ext uri="{FF2B5EF4-FFF2-40B4-BE49-F238E27FC236}">
                <a16:creationId xmlns:a16="http://schemas.microsoft.com/office/drawing/2014/main" id="{AB4D3003-C8C1-4EC9-BF35-725D95D6DF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292" r="-3" b="11333"/>
          <a:stretch/>
        </p:blipFill>
        <p:spPr bwMode="auto">
          <a:xfrm>
            <a:off x="169457" y="10"/>
            <a:ext cx="4131759" cy="4003424"/>
          </a:xfrm>
          <a:custGeom>
            <a:avLst/>
            <a:gdLst/>
            <a:ahLst/>
            <a:cxnLst/>
            <a:rect l="l" t="t" r="r" b="b"/>
            <a:pathLst>
              <a:path w="5182413" h="4236855">
                <a:moveTo>
                  <a:pt x="630049" y="0"/>
                </a:moveTo>
                <a:lnTo>
                  <a:pt x="5182413" y="0"/>
                </a:lnTo>
                <a:lnTo>
                  <a:pt x="5182413" y="21851"/>
                </a:lnTo>
                <a:lnTo>
                  <a:pt x="4547946" y="4236855"/>
                </a:lnTo>
                <a:lnTo>
                  <a:pt x="0" y="4236855"/>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7" name="Straight Connector 76">
            <a:extLst>
              <a:ext uri="{FF2B5EF4-FFF2-40B4-BE49-F238E27FC236}">
                <a16:creationId xmlns:a16="http://schemas.microsoft.com/office/drawing/2014/main" id="{B1E889D8-B743-48CD-B570-DF8A2DD2795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9727" y="4003434"/>
            <a:ext cx="36270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174" name="Text Box 6">
            <a:extLst>
              <a:ext uri="{FF2B5EF4-FFF2-40B4-BE49-F238E27FC236}">
                <a16:creationId xmlns:a16="http://schemas.microsoft.com/office/drawing/2014/main" id="{0A4E5A9C-5E59-4247-AD70-E26C25F48E39}"/>
              </a:ext>
            </a:extLst>
          </p:cNvPr>
          <p:cNvSpPr txBox="1">
            <a:spLocks noChangeArrowheads="1"/>
          </p:cNvSpPr>
          <p:nvPr/>
        </p:nvSpPr>
        <p:spPr bwMode="auto">
          <a:xfrm>
            <a:off x="454535" y="4382499"/>
            <a:ext cx="7348699" cy="1953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n-US" sz="1512" b="1" dirty="0"/>
              <a:t>En temas relacionados directa o indirectamente con los recursos hídricos las provincias han delegado en la Nación</a:t>
            </a:r>
          </a:p>
          <a:p>
            <a:pPr eaLnBrk="1" hangingPunct="1">
              <a:spcBef>
                <a:spcPct val="50000"/>
              </a:spcBef>
              <a:buFontTx/>
              <a:buChar char="•"/>
            </a:pPr>
            <a:r>
              <a:rPr lang="es-ES" altLang="en-US" sz="1512" dirty="0"/>
              <a:t>La navegación, el comercio interprovincial e internacional, las relaciones internacionales, el almirantazgo y la jurisdicción marítima, el dictado de código</a:t>
            </a:r>
          </a:p>
          <a:p>
            <a:pPr eaLnBrk="1" hangingPunct="1">
              <a:spcBef>
                <a:spcPct val="50000"/>
              </a:spcBef>
              <a:buFontTx/>
              <a:buChar char="•"/>
            </a:pPr>
            <a:r>
              <a:rPr lang="es-ES" altLang="en-US" sz="1512" dirty="0"/>
              <a:t>Luego de la reforma de 1994, se introdujo el artículo 41 que refiere a las garantías de los habitantes  relativas al ambiente y los recursos naturales, el cual afecta directamente al recurso “agua”.</a:t>
            </a:r>
          </a:p>
        </p:txBody>
      </p:sp>
      <p:sp>
        <p:nvSpPr>
          <p:cNvPr id="7175" name="Text Box 7">
            <a:extLst>
              <a:ext uri="{FF2B5EF4-FFF2-40B4-BE49-F238E27FC236}">
                <a16:creationId xmlns:a16="http://schemas.microsoft.com/office/drawing/2014/main" id="{CF22A767-2265-4F29-8299-1CB93DBB35E5}"/>
              </a:ext>
            </a:extLst>
          </p:cNvPr>
          <p:cNvSpPr txBox="1">
            <a:spLocks noChangeArrowheads="1"/>
          </p:cNvSpPr>
          <p:nvPr/>
        </p:nvSpPr>
        <p:spPr bwMode="auto">
          <a:xfrm>
            <a:off x="4301216" y="1949378"/>
            <a:ext cx="5035636" cy="2535694"/>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s-ES" altLang="en-US" sz="1512" dirty="0"/>
              <a:t>Argentina esta compuesta como una república con 23 provincias y la Ciudad Autónoma de Buenos Aires</a:t>
            </a:r>
          </a:p>
          <a:p>
            <a:pPr eaLnBrk="1" hangingPunct="1">
              <a:spcBef>
                <a:spcPct val="50000"/>
              </a:spcBef>
              <a:buFontTx/>
              <a:buChar char="•"/>
            </a:pPr>
            <a:r>
              <a:rPr lang="es-ES" altLang="en-US" sz="1512" dirty="0"/>
              <a:t>Las provincias conservan todo el poder no delegado por la Constitución al Gobierno Federal, y el que expresamente se hayan reservado</a:t>
            </a:r>
          </a:p>
          <a:p>
            <a:pPr eaLnBrk="1" hangingPunct="1">
              <a:spcBef>
                <a:spcPct val="50000"/>
              </a:spcBef>
              <a:buFontTx/>
              <a:buChar char="•"/>
            </a:pPr>
            <a:r>
              <a:rPr lang="es-ES" altLang="en-US" sz="1512" dirty="0"/>
              <a:t>Luego de la reforma de 1994, corresponde a las provincias el dominio originario de los recursos naturales existentes en su territorio</a:t>
            </a:r>
          </a:p>
          <a:p>
            <a:pPr eaLnBrk="1" hangingPunct="1">
              <a:spcBef>
                <a:spcPct val="50000"/>
              </a:spcBef>
              <a:buFontTx/>
              <a:buChar char="•"/>
            </a:pPr>
            <a:endParaRPr lang="es-ES" altLang="en-US" sz="1512" dirty="0">
              <a:solidFill>
                <a:schemeClr val="bg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FA0A4C94-DEAF-48E4-AAD7-99347FEC1CAB}"/>
              </a:ext>
            </a:extLst>
          </p:cNvPr>
          <p:cNvSpPr>
            <a:spLocks noGrp="1" noChangeArrowheads="1"/>
          </p:cNvSpPr>
          <p:nvPr>
            <p:ph type="ctrTitle"/>
          </p:nvPr>
        </p:nvSpPr>
        <p:spPr>
          <a:xfrm>
            <a:off x="971699" y="25470"/>
            <a:ext cx="6984776" cy="1054377"/>
          </a:xfrm>
        </p:spPr>
        <p:txBody>
          <a:bodyPr/>
          <a:lstStyle/>
          <a:p>
            <a:pPr eaLnBrk="1" hangingPunct="1"/>
            <a:r>
              <a:rPr lang="es-AR" altLang="en-US" dirty="0"/>
              <a:t>Aspectos Legales</a:t>
            </a:r>
          </a:p>
        </p:txBody>
      </p:sp>
      <p:sp>
        <p:nvSpPr>
          <p:cNvPr id="8198" name="Text Box 6">
            <a:extLst>
              <a:ext uri="{FF2B5EF4-FFF2-40B4-BE49-F238E27FC236}">
                <a16:creationId xmlns:a16="http://schemas.microsoft.com/office/drawing/2014/main" id="{FC1EB995-53C7-405B-8C78-0B96C0970F67}"/>
              </a:ext>
            </a:extLst>
          </p:cNvPr>
          <p:cNvSpPr txBox="1">
            <a:spLocks noChangeArrowheads="1"/>
          </p:cNvSpPr>
          <p:nvPr/>
        </p:nvSpPr>
        <p:spPr bwMode="auto">
          <a:xfrm>
            <a:off x="1115715" y="3060359"/>
            <a:ext cx="7756709" cy="172130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n-US" sz="1512" dirty="0"/>
              <a:t>Diversos proyectos de ley estuvieron en  trámite y consulta</a:t>
            </a:r>
          </a:p>
          <a:p>
            <a:pPr eaLnBrk="1" hangingPunct="1">
              <a:spcBef>
                <a:spcPct val="50000"/>
              </a:spcBef>
              <a:buFontTx/>
              <a:buChar char="•"/>
            </a:pPr>
            <a:r>
              <a:rPr lang="es-ES" altLang="en-US" sz="1512" dirty="0"/>
              <a:t>de Ley sobre Gestión Integral de Aguas</a:t>
            </a:r>
          </a:p>
          <a:p>
            <a:pPr eaLnBrk="1" hangingPunct="1">
              <a:spcBef>
                <a:spcPct val="50000"/>
              </a:spcBef>
              <a:buFontTx/>
              <a:buChar char="•"/>
            </a:pPr>
            <a:r>
              <a:rPr lang="es-ES" altLang="en-US" sz="1512" dirty="0"/>
              <a:t>de Ley Federal de Aguas</a:t>
            </a:r>
          </a:p>
          <a:p>
            <a:pPr eaLnBrk="1" hangingPunct="1">
              <a:spcBef>
                <a:spcPct val="50000"/>
              </a:spcBef>
              <a:buFontTx/>
              <a:buChar char="•"/>
            </a:pPr>
            <a:r>
              <a:rPr lang="es-ES" altLang="en-US" sz="1512" dirty="0"/>
              <a:t>de Ley sobre Gestión de Recursos Hídricos</a:t>
            </a:r>
          </a:p>
          <a:p>
            <a:pPr eaLnBrk="1" hangingPunct="1">
              <a:spcBef>
                <a:spcPct val="50000"/>
              </a:spcBef>
              <a:buFontTx/>
              <a:buChar char="•"/>
            </a:pPr>
            <a:r>
              <a:rPr lang="es-ES" altLang="en-US" sz="1512" dirty="0"/>
              <a:t>de Ley Marco de Política Hídrica</a:t>
            </a:r>
          </a:p>
        </p:txBody>
      </p:sp>
      <p:sp>
        <p:nvSpPr>
          <p:cNvPr id="8199" name="Text Box 7">
            <a:extLst>
              <a:ext uri="{FF2B5EF4-FFF2-40B4-BE49-F238E27FC236}">
                <a16:creationId xmlns:a16="http://schemas.microsoft.com/office/drawing/2014/main" id="{E9AD0180-452B-4A2C-9DC2-224AB2330F29}"/>
              </a:ext>
            </a:extLst>
          </p:cNvPr>
          <p:cNvSpPr txBox="1">
            <a:spLocks noChangeArrowheads="1"/>
          </p:cNvSpPr>
          <p:nvPr/>
        </p:nvSpPr>
        <p:spPr bwMode="auto">
          <a:xfrm>
            <a:off x="971699" y="1222740"/>
            <a:ext cx="7756709" cy="1837619"/>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s-ES" altLang="en-US" sz="1512" dirty="0"/>
              <a:t>A nivel nacional se puede decir que no existe una “Ley Nacional de aguas” </a:t>
            </a:r>
          </a:p>
          <a:p>
            <a:pPr eaLnBrk="1" hangingPunct="1">
              <a:spcBef>
                <a:spcPct val="50000"/>
              </a:spcBef>
              <a:buFontTx/>
              <a:buChar char="•"/>
            </a:pPr>
            <a:r>
              <a:rPr lang="es-ES" altLang="en-US" sz="1512" dirty="0"/>
              <a:t>Numerosos proyectos presentados no encontraron respaldo para su sanción</a:t>
            </a:r>
          </a:p>
          <a:p>
            <a:pPr eaLnBrk="1" hangingPunct="1">
              <a:spcBef>
                <a:spcPct val="50000"/>
              </a:spcBef>
              <a:buFontTx/>
              <a:buChar char="•"/>
            </a:pPr>
            <a:r>
              <a:rPr lang="es-ES" altLang="en-US" sz="1512" dirty="0"/>
              <a:t>La actual legislación nacional está contenida en las normas de los diferentes Códigos: Civil, Comercio, Minería,  Penal, y</a:t>
            </a:r>
          </a:p>
          <a:p>
            <a:pPr eaLnBrk="1" hangingPunct="1">
              <a:spcBef>
                <a:spcPct val="50000"/>
              </a:spcBef>
              <a:buFontTx/>
              <a:buChar char="•"/>
            </a:pPr>
            <a:r>
              <a:rPr lang="es-ES" altLang="en-US" sz="1512" dirty="0"/>
              <a:t>Leyes Federales como las de energía, navegación, transporte, puertos,  protección del ambiente y de los recursos naturales, etc. </a:t>
            </a:r>
          </a:p>
        </p:txBody>
      </p:sp>
      <p:sp>
        <p:nvSpPr>
          <p:cNvPr id="8200" name="Text Box 9">
            <a:extLst>
              <a:ext uri="{FF2B5EF4-FFF2-40B4-BE49-F238E27FC236}">
                <a16:creationId xmlns:a16="http://schemas.microsoft.com/office/drawing/2014/main" id="{E2AF707F-7135-49F6-9219-7114DB9DBB4D}"/>
              </a:ext>
            </a:extLst>
          </p:cNvPr>
          <p:cNvSpPr txBox="1">
            <a:spLocks noChangeArrowheads="1"/>
          </p:cNvSpPr>
          <p:nvPr/>
        </p:nvSpPr>
        <p:spPr bwMode="auto">
          <a:xfrm>
            <a:off x="1186532" y="5008635"/>
            <a:ext cx="7756709" cy="1270156"/>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n-US" sz="1701" dirty="0"/>
              <a:t>Desde mayo de 2005, se encuentra a consideración el proyecto de:</a:t>
            </a:r>
          </a:p>
          <a:p>
            <a:pPr algn="ctr" eaLnBrk="1" hangingPunct="1">
              <a:spcBef>
                <a:spcPct val="50000"/>
              </a:spcBef>
            </a:pPr>
            <a:r>
              <a:rPr lang="es-ES" altLang="en-US" sz="1701" b="1" i="1" dirty="0"/>
              <a:t>“Ley Adoptando como Lineamientos de Política de la Nación los Principios Rectores de Política Hídrica para la República Argentina y otras cuestiones conexas”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16">
            <a:extLst>
              <a:ext uri="{FF2B5EF4-FFF2-40B4-BE49-F238E27FC236}">
                <a16:creationId xmlns:a16="http://schemas.microsoft.com/office/drawing/2014/main" id="{7DBA41AA-C424-4235-AD54-040878C072F3}"/>
              </a:ext>
            </a:extLst>
          </p:cNvPr>
          <p:cNvGrpSpPr>
            <a:grpSpLocks/>
          </p:cNvGrpSpPr>
          <p:nvPr/>
        </p:nvGrpSpPr>
        <p:grpSpPr bwMode="auto">
          <a:xfrm>
            <a:off x="846023" y="315007"/>
            <a:ext cx="8164720" cy="5677653"/>
            <a:chOff x="204" y="210"/>
            <a:chExt cx="5443" cy="3785"/>
          </a:xfrm>
        </p:grpSpPr>
        <p:sp>
          <p:nvSpPr>
            <p:cNvPr id="12292" name="Text Box 5">
              <a:extLst>
                <a:ext uri="{FF2B5EF4-FFF2-40B4-BE49-F238E27FC236}">
                  <a16:creationId xmlns:a16="http://schemas.microsoft.com/office/drawing/2014/main" id="{2F5EA395-3800-4E2E-AFBE-94727E3BB05C}"/>
                </a:ext>
              </a:extLst>
            </p:cNvPr>
            <p:cNvSpPr txBox="1">
              <a:spLocks noChangeArrowheads="1"/>
            </p:cNvSpPr>
            <p:nvPr/>
          </p:nvSpPr>
          <p:spPr bwMode="auto">
            <a:xfrm>
              <a:off x="657" y="210"/>
              <a:ext cx="4627" cy="25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 altLang="en-US" sz="1890" b="1" dirty="0"/>
                <a:t>Aspectos Institucionales </a:t>
              </a:r>
            </a:p>
          </p:txBody>
        </p:sp>
        <p:sp>
          <p:nvSpPr>
            <p:cNvPr id="12293" name="Text Box 8">
              <a:extLst>
                <a:ext uri="{FF2B5EF4-FFF2-40B4-BE49-F238E27FC236}">
                  <a16:creationId xmlns:a16="http://schemas.microsoft.com/office/drawing/2014/main" id="{EF2BA9EF-C727-44B0-9C97-4628434EC032}"/>
                </a:ext>
              </a:extLst>
            </p:cNvPr>
            <p:cNvSpPr txBox="1">
              <a:spLocks noChangeArrowheads="1"/>
            </p:cNvSpPr>
            <p:nvPr/>
          </p:nvSpPr>
          <p:spPr bwMode="auto">
            <a:xfrm>
              <a:off x="204" y="845"/>
              <a:ext cx="5216" cy="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 altLang="en-US" sz="1512" b="1" i="1" dirty="0"/>
                <a:t>Diagnóstico:  En la Argentina la gestión de los recursos hídricos tanto a nivel nacional como provincial se caracteriza por la fragmentación sectorial e institucional</a:t>
              </a:r>
            </a:p>
          </p:txBody>
        </p:sp>
        <p:sp>
          <p:nvSpPr>
            <p:cNvPr id="12294" name="Text Box 9">
              <a:extLst>
                <a:ext uri="{FF2B5EF4-FFF2-40B4-BE49-F238E27FC236}">
                  <a16:creationId xmlns:a16="http://schemas.microsoft.com/office/drawing/2014/main" id="{61218EDC-5A3A-42BE-9DBF-2D8D2DDE554E}"/>
                </a:ext>
              </a:extLst>
            </p:cNvPr>
            <p:cNvSpPr txBox="1">
              <a:spLocks noChangeArrowheads="1"/>
            </p:cNvSpPr>
            <p:nvPr/>
          </p:nvSpPr>
          <p:spPr bwMode="auto">
            <a:xfrm>
              <a:off x="385" y="1661"/>
              <a:ext cx="1905" cy="847"/>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s-ES" altLang="en-US" sz="1701" dirty="0"/>
                <a:t> </a:t>
              </a:r>
              <a:r>
                <a:rPr lang="es-ES" altLang="en-US" sz="1512" dirty="0"/>
                <a:t>Falta de: </a:t>
              </a:r>
            </a:p>
            <a:p>
              <a:pPr lvl="1" eaLnBrk="1" hangingPunct="1">
                <a:spcBef>
                  <a:spcPct val="50000"/>
                </a:spcBef>
                <a:buFontTx/>
                <a:buChar char="•"/>
              </a:pPr>
              <a:r>
                <a:rPr lang="es-ES" altLang="en-US" sz="1323" dirty="0"/>
                <a:t> coordinación institucional</a:t>
              </a:r>
            </a:p>
            <a:p>
              <a:pPr lvl="1" eaLnBrk="1" hangingPunct="1">
                <a:spcBef>
                  <a:spcPct val="50000"/>
                </a:spcBef>
                <a:buFontTx/>
                <a:buChar char="•"/>
              </a:pPr>
              <a:r>
                <a:rPr lang="es-ES" altLang="en-US" sz="1323" dirty="0"/>
                <a:t> comunicación </a:t>
              </a:r>
            </a:p>
            <a:p>
              <a:pPr lvl="1" eaLnBrk="1" hangingPunct="1">
                <a:spcBef>
                  <a:spcPct val="50000"/>
                </a:spcBef>
                <a:buFontTx/>
                <a:buChar char="•"/>
              </a:pPr>
              <a:r>
                <a:rPr lang="es-ES" altLang="en-US" sz="1323" dirty="0"/>
                <a:t> Intercambio de información</a:t>
              </a:r>
              <a:endParaRPr lang="es-ES" altLang="en-US" sz="1701" dirty="0"/>
            </a:p>
          </p:txBody>
        </p:sp>
        <p:sp>
          <p:nvSpPr>
            <p:cNvPr id="12295" name="AutoShape 11">
              <a:extLst>
                <a:ext uri="{FF2B5EF4-FFF2-40B4-BE49-F238E27FC236}">
                  <a16:creationId xmlns:a16="http://schemas.microsoft.com/office/drawing/2014/main" id="{2F63A0D5-EE51-4039-840C-96196B300D12}"/>
                </a:ext>
              </a:extLst>
            </p:cNvPr>
            <p:cNvSpPr>
              <a:spLocks noChangeArrowheads="1"/>
            </p:cNvSpPr>
            <p:nvPr/>
          </p:nvSpPr>
          <p:spPr bwMode="auto">
            <a:xfrm>
              <a:off x="2517" y="1979"/>
              <a:ext cx="544" cy="227"/>
            </a:xfrm>
            <a:prstGeom prst="rightArrow">
              <a:avLst>
                <a:gd name="adj1" fmla="val 50000"/>
                <a:gd name="adj2" fmla="val 5991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AR" altLang="en-US" sz="1701"/>
            </a:p>
          </p:txBody>
        </p:sp>
        <p:sp>
          <p:nvSpPr>
            <p:cNvPr id="12296" name="Text Box 13">
              <a:extLst>
                <a:ext uri="{FF2B5EF4-FFF2-40B4-BE49-F238E27FC236}">
                  <a16:creationId xmlns:a16="http://schemas.microsoft.com/office/drawing/2014/main" id="{ABE9F399-11FA-4E2A-9E49-4213475851EE}"/>
                </a:ext>
              </a:extLst>
            </p:cNvPr>
            <p:cNvSpPr txBox="1">
              <a:spLocks noChangeArrowheads="1"/>
            </p:cNvSpPr>
            <p:nvPr/>
          </p:nvSpPr>
          <p:spPr bwMode="auto">
            <a:xfrm>
              <a:off x="3288" y="1640"/>
              <a:ext cx="2359" cy="847"/>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s-ES" altLang="en-US" sz="1701"/>
                <a:t> </a:t>
              </a:r>
              <a:r>
                <a:rPr lang="es-ES" altLang="en-US" sz="1512"/>
                <a:t>Genera: </a:t>
              </a:r>
            </a:p>
            <a:p>
              <a:pPr lvl="1" eaLnBrk="1" hangingPunct="1">
                <a:spcBef>
                  <a:spcPct val="50000"/>
                </a:spcBef>
                <a:buFontTx/>
                <a:buChar char="•"/>
              </a:pPr>
              <a:r>
                <a:rPr lang="es-ES" altLang="en-US" sz="1323"/>
                <a:t> superposición de funciones</a:t>
              </a:r>
            </a:p>
            <a:p>
              <a:pPr lvl="1" eaLnBrk="1" hangingPunct="1">
                <a:spcBef>
                  <a:spcPct val="50000"/>
                </a:spcBef>
                <a:buFontTx/>
                <a:buChar char="•"/>
              </a:pPr>
              <a:r>
                <a:rPr lang="es-ES" altLang="en-US" sz="1323"/>
                <a:t> dilución de responsabilidades</a:t>
              </a:r>
            </a:p>
            <a:p>
              <a:pPr lvl="1" eaLnBrk="1" hangingPunct="1">
                <a:spcBef>
                  <a:spcPct val="50000"/>
                </a:spcBef>
                <a:buFontTx/>
                <a:buChar char="•"/>
              </a:pPr>
              <a:r>
                <a:rPr lang="es-ES" altLang="en-US" sz="1323"/>
                <a:t> ineficiencia para toma de decisiones</a:t>
              </a:r>
              <a:endParaRPr lang="es-ES" altLang="en-US" sz="1701"/>
            </a:p>
          </p:txBody>
        </p:sp>
        <p:sp>
          <p:nvSpPr>
            <p:cNvPr id="12297" name="AutoShape 14">
              <a:extLst>
                <a:ext uri="{FF2B5EF4-FFF2-40B4-BE49-F238E27FC236}">
                  <a16:creationId xmlns:a16="http://schemas.microsoft.com/office/drawing/2014/main" id="{06EB8059-C1A4-46AB-B2FA-614352F18333}"/>
                </a:ext>
              </a:extLst>
            </p:cNvPr>
            <p:cNvSpPr>
              <a:spLocks noChangeArrowheads="1"/>
            </p:cNvSpPr>
            <p:nvPr/>
          </p:nvSpPr>
          <p:spPr bwMode="auto">
            <a:xfrm>
              <a:off x="2653" y="2430"/>
              <a:ext cx="272" cy="680"/>
            </a:xfrm>
            <a:prstGeom prst="downArrow">
              <a:avLst>
                <a:gd name="adj1" fmla="val 50000"/>
                <a:gd name="adj2" fmla="val 6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AR" altLang="en-US" sz="1701"/>
            </a:p>
          </p:txBody>
        </p:sp>
        <p:sp>
          <p:nvSpPr>
            <p:cNvPr id="12298" name="Text Box 15">
              <a:extLst>
                <a:ext uri="{FF2B5EF4-FFF2-40B4-BE49-F238E27FC236}">
                  <a16:creationId xmlns:a16="http://schemas.microsoft.com/office/drawing/2014/main" id="{98CA82A5-E10F-4BBD-B7AC-02B5C640A32B}"/>
                </a:ext>
              </a:extLst>
            </p:cNvPr>
            <p:cNvSpPr txBox="1">
              <a:spLocks noChangeArrowheads="1"/>
            </p:cNvSpPr>
            <p:nvPr/>
          </p:nvSpPr>
          <p:spPr bwMode="auto">
            <a:xfrm>
              <a:off x="1135" y="3158"/>
              <a:ext cx="3311" cy="837"/>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01700" indent="-901700" eaLnBrk="0" hangingPunct="0">
                <a:defRPr>
                  <a:solidFill>
                    <a:schemeClr val="tx1"/>
                  </a:solidFill>
                  <a:latin typeface="Arial" panose="020B0604020202020204" pitchFamily="34" charset="0"/>
                </a:defRPr>
              </a:lvl1pPr>
              <a:lvl2pPr marL="1257300" indent="-176213"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n-US" sz="1512" dirty="0"/>
                <a:t>Dando lugar a:</a:t>
              </a:r>
            </a:p>
            <a:p>
              <a:pPr lvl="1" eaLnBrk="1" hangingPunct="1">
                <a:spcBef>
                  <a:spcPct val="50000"/>
                </a:spcBef>
                <a:buFontTx/>
                <a:buChar char="•"/>
              </a:pPr>
              <a:r>
                <a:rPr lang="es-ES" altLang="en-US" sz="1512" dirty="0"/>
                <a:t>Conflictos intersectoriales entre usos competitivos</a:t>
              </a:r>
            </a:p>
            <a:p>
              <a:pPr lvl="1" eaLnBrk="1" hangingPunct="1">
                <a:spcBef>
                  <a:spcPct val="50000"/>
                </a:spcBef>
                <a:buFontTx/>
                <a:buChar char="•"/>
              </a:pPr>
              <a:r>
                <a:rPr lang="es-ES" altLang="en-US" sz="1512" dirty="0"/>
                <a:t>Conflictos interjurisdiccionales</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5EA39187-0197-4C1D-BE4A-06B353C7B2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8000"/>
            <a:ext cx="9720259" cy="6488175"/>
            <a:chOff x="0" y="-8467"/>
            <a:chExt cx="12192000" cy="6866467"/>
          </a:xfrm>
        </p:grpSpPr>
        <p:cxnSp>
          <p:nvCxnSpPr>
            <p:cNvPr id="74" name="Straight Connector 73">
              <a:extLst>
                <a:ext uri="{FF2B5EF4-FFF2-40B4-BE49-F238E27FC236}">
                  <a16:creationId xmlns:a16="http://schemas.microsoft.com/office/drawing/2014/main" id="{9E0FD730-D6BC-440A-89CF-7AA0C22C2F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31382DE6-64CB-4577-89E8-47941290A9D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6" name="Rectangle 23">
              <a:extLst>
                <a:ext uri="{FF2B5EF4-FFF2-40B4-BE49-F238E27FC236}">
                  <a16:creationId xmlns:a16="http://schemas.microsoft.com/office/drawing/2014/main" id="{3ABD17EF-A676-4770-A8C8-E83BA0230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a:extLst>
                <a:ext uri="{FF2B5EF4-FFF2-40B4-BE49-F238E27FC236}">
                  <a16:creationId xmlns:a16="http://schemas.microsoft.com/office/drawing/2014/main" id="{380D4582-A9DE-4A6E-8537-EFC4F860C3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Isosceles Triangle 77">
              <a:extLst>
                <a:ext uri="{FF2B5EF4-FFF2-40B4-BE49-F238E27FC236}">
                  <a16:creationId xmlns:a16="http://schemas.microsoft.com/office/drawing/2014/main" id="{D66B8CF3-0959-4E8D-8F3A-AF62F21D9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7">
              <a:extLst>
                <a:ext uri="{FF2B5EF4-FFF2-40B4-BE49-F238E27FC236}">
                  <a16:creationId xmlns:a16="http://schemas.microsoft.com/office/drawing/2014/main" id="{97D4D559-2783-4E84-BB73-7F51D0235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8">
              <a:extLst>
                <a:ext uri="{FF2B5EF4-FFF2-40B4-BE49-F238E27FC236}">
                  <a16:creationId xmlns:a16="http://schemas.microsoft.com/office/drawing/2014/main" id="{8834FE36-E841-40B5-9465-1CFC99ED5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9">
              <a:extLst>
                <a:ext uri="{FF2B5EF4-FFF2-40B4-BE49-F238E27FC236}">
                  <a16:creationId xmlns:a16="http://schemas.microsoft.com/office/drawing/2014/main" id="{1A4197A1-AE79-4DC1-9E3A-845B40BA8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326F6688-CBD0-42EE-9B90-25100FE89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EF23F9BB-FC2E-48BA-8E63-A4436C28DA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194" name="Text Box 1"/>
          <p:cNvSpPr txBox="1">
            <a:spLocks noChangeArrowheads="1"/>
          </p:cNvSpPr>
          <p:nvPr/>
        </p:nvSpPr>
        <p:spPr bwMode="auto">
          <a:xfrm>
            <a:off x="486013" y="4143481"/>
            <a:ext cx="8709041" cy="1245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b">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9pPr>
          </a:lstStyle>
          <a:p>
            <a:pPr>
              <a:lnSpc>
                <a:spcPct val="90000"/>
              </a:lnSpc>
              <a:spcBef>
                <a:spcPct val="0"/>
              </a:spcBef>
              <a:spcAft>
                <a:spcPts val="600"/>
              </a:spcAft>
            </a:pPr>
            <a:r>
              <a:rPr lang="en-US" sz="2600" b="1">
                <a:solidFill>
                  <a:schemeClr val="accent1"/>
                </a:solidFill>
                <a:latin typeface="+mj-lt"/>
                <a:ea typeface="+mj-ea"/>
                <a:cs typeface="+mj-cs"/>
              </a:rPr>
              <a:t>ADMINISTRACIÓN DE LOS DATOS</a:t>
            </a:r>
          </a:p>
          <a:p>
            <a:pPr>
              <a:lnSpc>
                <a:spcPct val="90000"/>
              </a:lnSpc>
              <a:spcBef>
                <a:spcPct val="0"/>
              </a:spcBef>
              <a:spcAft>
                <a:spcPts val="600"/>
              </a:spcAft>
            </a:pPr>
            <a:br>
              <a:rPr lang="en-US" sz="2600" b="1">
                <a:solidFill>
                  <a:schemeClr val="accent1"/>
                </a:solidFill>
                <a:latin typeface="+mj-lt"/>
                <a:ea typeface="+mj-ea"/>
                <a:cs typeface="+mj-cs"/>
              </a:rPr>
            </a:br>
            <a:endParaRPr lang="en-US" sz="2600" b="1">
              <a:solidFill>
                <a:schemeClr val="accent1"/>
              </a:solidFill>
              <a:latin typeface="+mj-lt"/>
              <a:ea typeface="+mj-ea"/>
              <a:cs typeface="+mj-cs"/>
            </a:endParaRPr>
          </a:p>
        </p:txBody>
      </p:sp>
      <p:sp>
        <p:nvSpPr>
          <p:cNvPr id="85" name="Rectangle 84">
            <a:extLst>
              <a:ext uri="{FF2B5EF4-FFF2-40B4-BE49-F238E27FC236}">
                <a16:creationId xmlns:a16="http://schemas.microsoft.com/office/drawing/2014/main" id="{4F71A406-3CB7-4E4D-B434-24E6AA4F3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20262" cy="394710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819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865" r="19229"/>
          <a:stretch/>
        </p:blipFill>
        <p:spPr bwMode="auto">
          <a:xfrm>
            <a:off x="20" y="2"/>
            <a:ext cx="4823660" cy="3866247"/>
          </a:xfrm>
          <a:prstGeom prst="rect">
            <a:avLst/>
          </a:prstGeom>
          <a:noFill/>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24" r="16067" b="2"/>
          <a:stretch/>
        </p:blipFill>
        <p:spPr bwMode="auto">
          <a:xfrm>
            <a:off x="4896581" y="-645"/>
            <a:ext cx="4823680" cy="3866889"/>
          </a:xfrm>
          <a:prstGeom prst="rect">
            <a:avLst/>
          </a:prstGeom>
          <a:noFill/>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dk1" tx1="lt1" bg2="dk2" tx2="lt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540015" y="576015"/>
            <a:ext cx="6853828" cy="124803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t">
            <a:normAutofit/>
          </a:bodyPr>
          <a:lstStyle>
            <a:lvl1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1pPr>
            <a:lvl2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2pPr>
            <a:lvl3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3pPr>
            <a:lvl4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4pPr>
            <a:lvl5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9pPr>
          </a:lstStyle>
          <a:p>
            <a:pPr defTabSz="457200">
              <a:spcBef>
                <a:spcPct val="0"/>
              </a:spcBef>
              <a:spcAft>
                <a:spcPts val="600"/>
              </a:spcAft>
              <a:buClr>
                <a:srgbClr val="000000"/>
              </a:buClr>
              <a:buSzPct val="100000"/>
            </a:pPr>
            <a:r>
              <a:rPr lang="en-US" altLang="en-US" sz="3600">
                <a:solidFill>
                  <a:schemeClr val="accent1"/>
                </a:solidFill>
                <a:latin typeface="+mj-lt"/>
                <a:ea typeface="+mj-ea"/>
                <a:cs typeface="+mj-cs"/>
              </a:rPr>
              <a:t>DATOS SOCIALES</a:t>
            </a:r>
          </a:p>
        </p:txBody>
      </p:sp>
      <p:pic>
        <p:nvPicPr>
          <p:cNvPr id="49157"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1743" y="2040367"/>
            <a:ext cx="2324805" cy="1412641"/>
          </a:xfrm>
          <a:prstGeom prst="rect">
            <a:avLst/>
          </a:prstGeom>
          <a:noFill/>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6" name="Text Box 4"/>
          <p:cNvSpPr txBox="1">
            <a:spLocks noChangeArrowheads="1"/>
          </p:cNvSpPr>
          <p:nvPr/>
        </p:nvSpPr>
        <p:spPr bwMode="auto">
          <a:xfrm>
            <a:off x="3275955" y="1813674"/>
            <a:ext cx="4501034" cy="366697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oAutofit/>
          </a:bodyPr>
          <a:lstStyle>
            <a:lvl1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1pPr>
            <a:lvl2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2pPr>
            <a:lvl3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3pPr>
            <a:lvl4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4pPr>
            <a:lvl5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9pPr>
          </a:lstStyle>
          <a:p>
            <a:pPr defTabSz="457200">
              <a:lnSpc>
                <a:spcPct val="90000"/>
              </a:lnSpc>
              <a:spcBef>
                <a:spcPts val="1000"/>
              </a:spcBef>
              <a:buClr>
                <a:schemeClr val="accent1"/>
              </a:buClr>
              <a:buSzPct val="80000"/>
              <a:buFont typeface="Wingdings 3" charset="2"/>
              <a:buChar char=""/>
            </a:pPr>
            <a:r>
              <a:rPr lang="en-US" altLang="en-US" sz="1800" dirty="0">
                <a:solidFill>
                  <a:schemeClr val="tx1">
                    <a:lumMod val="75000"/>
                    <a:lumOff val="25000"/>
                  </a:schemeClr>
                </a:solidFill>
                <a:latin typeface="+mn-lt"/>
              </a:rPr>
              <a:t>Es </a:t>
            </a:r>
            <a:r>
              <a:rPr lang="en-US" altLang="en-US" sz="1800" dirty="0" err="1">
                <a:solidFill>
                  <a:schemeClr val="tx1">
                    <a:lumMod val="75000"/>
                    <a:lumOff val="25000"/>
                  </a:schemeClr>
                </a:solidFill>
                <a:latin typeface="+mn-lt"/>
              </a:rPr>
              <a:t>necesario</a:t>
            </a:r>
            <a:r>
              <a:rPr lang="en-US" altLang="en-US" sz="1800" dirty="0">
                <a:solidFill>
                  <a:schemeClr val="tx1">
                    <a:lumMod val="75000"/>
                    <a:lumOff val="25000"/>
                  </a:schemeClr>
                </a:solidFill>
                <a:latin typeface="+mn-lt"/>
              </a:rPr>
              <a:t> </a:t>
            </a:r>
            <a:r>
              <a:rPr lang="en-US" altLang="en-US" sz="1800" dirty="0" err="1">
                <a:solidFill>
                  <a:schemeClr val="tx1">
                    <a:lumMod val="75000"/>
                    <a:lumOff val="25000"/>
                  </a:schemeClr>
                </a:solidFill>
                <a:latin typeface="+mn-lt"/>
              </a:rPr>
              <a:t>investigar</a:t>
            </a:r>
            <a:r>
              <a:rPr lang="en-US" altLang="en-US" sz="1800" dirty="0">
                <a:solidFill>
                  <a:schemeClr val="tx1">
                    <a:lumMod val="75000"/>
                    <a:lumOff val="25000"/>
                  </a:schemeClr>
                </a:solidFill>
                <a:latin typeface="+mn-lt"/>
              </a:rPr>
              <a:t> las </a:t>
            </a:r>
            <a:r>
              <a:rPr lang="en-US" altLang="en-US" sz="1800" dirty="0" err="1">
                <a:solidFill>
                  <a:schemeClr val="tx1">
                    <a:lumMod val="75000"/>
                    <a:lumOff val="25000"/>
                  </a:schemeClr>
                </a:solidFill>
                <a:latin typeface="+mn-lt"/>
              </a:rPr>
              <a:t>formas</a:t>
            </a:r>
            <a:r>
              <a:rPr lang="en-US" altLang="en-US" sz="1800" dirty="0">
                <a:solidFill>
                  <a:schemeClr val="tx1">
                    <a:lumMod val="75000"/>
                    <a:lumOff val="25000"/>
                  </a:schemeClr>
                </a:solidFill>
                <a:latin typeface="+mn-lt"/>
              </a:rPr>
              <a:t> </a:t>
            </a:r>
            <a:r>
              <a:rPr lang="en-US" altLang="en-US" sz="1800" dirty="0" err="1">
                <a:solidFill>
                  <a:schemeClr val="tx1">
                    <a:lumMod val="75000"/>
                    <a:lumOff val="25000"/>
                  </a:schemeClr>
                </a:solidFill>
                <a:latin typeface="+mn-lt"/>
              </a:rPr>
              <a:t>sociales</a:t>
            </a:r>
            <a:r>
              <a:rPr lang="en-US" altLang="en-US" sz="1800" dirty="0">
                <a:solidFill>
                  <a:schemeClr val="tx1">
                    <a:lumMod val="75000"/>
                    <a:lumOff val="25000"/>
                  </a:schemeClr>
                </a:solidFill>
                <a:latin typeface="+mn-lt"/>
              </a:rPr>
              <a:t> </a:t>
            </a:r>
            <a:r>
              <a:rPr lang="en-US" altLang="en-US" sz="1800" dirty="0" err="1">
                <a:solidFill>
                  <a:schemeClr val="tx1">
                    <a:lumMod val="75000"/>
                    <a:lumOff val="25000"/>
                  </a:schemeClr>
                </a:solidFill>
                <a:latin typeface="+mn-lt"/>
              </a:rPr>
              <a:t>básicas</a:t>
            </a:r>
            <a:r>
              <a:rPr lang="en-US" altLang="en-US" sz="1800" dirty="0">
                <a:solidFill>
                  <a:schemeClr val="tx1">
                    <a:lumMod val="75000"/>
                    <a:lumOff val="25000"/>
                  </a:schemeClr>
                </a:solidFill>
                <a:latin typeface="+mn-lt"/>
              </a:rPr>
              <a:t> de las </a:t>
            </a:r>
            <a:r>
              <a:rPr lang="en-US" altLang="en-US" sz="1800" dirty="0" err="1">
                <a:solidFill>
                  <a:schemeClr val="tx1">
                    <a:lumMod val="75000"/>
                    <a:lumOff val="25000"/>
                  </a:schemeClr>
                </a:solidFill>
                <a:latin typeface="+mn-lt"/>
              </a:rPr>
              <a:t>comunidades</a:t>
            </a:r>
            <a:r>
              <a:rPr lang="en-US" altLang="en-US" sz="1800" dirty="0">
                <a:solidFill>
                  <a:schemeClr val="tx1">
                    <a:lumMod val="75000"/>
                    <a:lumOff val="25000"/>
                  </a:schemeClr>
                </a:solidFill>
                <a:latin typeface="+mn-lt"/>
              </a:rPr>
              <a:t> </a:t>
            </a:r>
            <a:r>
              <a:rPr lang="en-US" altLang="en-US" sz="1800" dirty="0" err="1">
                <a:solidFill>
                  <a:schemeClr val="tx1">
                    <a:lumMod val="75000"/>
                    <a:lumOff val="25000"/>
                  </a:schemeClr>
                </a:solidFill>
                <a:latin typeface="+mn-lt"/>
              </a:rPr>
              <a:t>sobre</a:t>
            </a:r>
            <a:r>
              <a:rPr lang="en-US" altLang="en-US" sz="1800" dirty="0">
                <a:solidFill>
                  <a:schemeClr val="tx1">
                    <a:lumMod val="75000"/>
                    <a:lumOff val="25000"/>
                  </a:schemeClr>
                </a:solidFill>
                <a:latin typeface="+mn-lt"/>
              </a:rPr>
              <a:t> las que se </a:t>
            </a:r>
            <a:r>
              <a:rPr lang="en-US" altLang="en-US" sz="1800" dirty="0" err="1">
                <a:solidFill>
                  <a:schemeClr val="tx1">
                    <a:lumMod val="75000"/>
                    <a:lumOff val="25000"/>
                  </a:schemeClr>
                </a:solidFill>
                <a:latin typeface="+mn-lt"/>
              </a:rPr>
              <a:t>realizará</a:t>
            </a:r>
            <a:r>
              <a:rPr lang="en-US" altLang="en-US" sz="1800" dirty="0">
                <a:solidFill>
                  <a:schemeClr val="tx1">
                    <a:lumMod val="75000"/>
                    <a:lumOff val="25000"/>
                  </a:schemeClr>
                </a:solidFill>
                <a:latin typeface="+mn-lt"/>
              </a:rPr>
              <a:t> la </a:t>
            </a:r>
            <a:r>
              <a:rPr lang="en-US" altLang="en-US" sz="1800" dirty="0" err="1">
                <a:solidFill>
                  <a:schemeClr val="tx1">
                    <a:lumMod val="75000"/>
                    <a:lumOff val="25000"/>
                  </a:schemeClr>
                </a:solidFill>
                <a:latin typeface="+mn-lt"/>
              </a:rPr>
              <a:t>planificación</a:t>
            </a:r>
            <a:r>
              <a:rPr lang="en-US" altLang="en-US" sz="1800" dirty="0">
                <a:solidFill>
                  <a:schemeClr val="tx1">
                    <a:lumMod val="75000"/>
                    <a:lumOff val="25000"/>
                  </a:schemeClr>
                </a:solidFill>
                <a:latin typeface="+mn-lt"/>
              </a:rPr>
              <a:t>.</a:t>
            </a:r>
          </a:p>
          <a:p>
            <a:pPr defTabSz="457200">
              <a:lnSpc>
                <a:spcPct val="90000"/>
              </a:lnSpc>
              <a:spcBef>
                <a:spcPts val="1000"/>
              </a:spcBef>
              <a:buClr>
                <a:schemeClr val="accent1"/>
              </a:buClr>
              <a:buSzPct val="80000"/>
              <a:buFont typeface="Wingdings 3" charset="2"/>
              <a:buChar char=""/>
            </a:pPr>
            <a:r>
              <a:rPr lang="en-US" altLang="en-US" sz="1800" dirty="0">
                <a:solidFill>
                  <a:schemeClr val="tx1">
                    <a:lumMod val="75000"/>
                    <a:lumOff val="25000"/>
                  </a:schemeClr>
                </a:solidFill>
                <a:latin typeface="+mn-lt"/>
              </a:rPr>
              <a:t>Un </a:t>
            </a:r>
            <a:r>
              <a:rPr lang="en-US" altLang="en-US" sz="1800" dirty="0" err="1">
                <a:solidFill>
                  <a:schemeClr val="tx1">
                    <a:lumMod val="75000"/>
                    <a:lumOff val="25000"/>
                  </a:schemeClr>
                </a:solidFill>
                <a:latin typeface="+mn-lt"/>
              </a:rPr>
              <a:t>estudio</a:t>
            </a:r>
            <a:r>
              <a:rPr lang="en-US" altLang="en-US" sz="1800" dirty="0">
                <a:solidFill>
                  <a:schemeClr val="tx1">
                    <a:lumMod val="75000"/>
                    <a:lumOff val="25000"/>
                  </a:schemeClr>
                </a:solidFill>
                <a:latin typeface="+mn-lt"/>
              </a:rPr>
              <a:t> </a:t>
            </a:r>
            <a:r>
              <a:rPr lang="en-US" altLang="en-US" sz="1800" dirty="0" err="1">
                <a:solidFill>
                  <a:schemeClr val="tx1">
                    <a:lumMod val="75000"/>
                    <a:lumOff val="25000"/>
                  </a:schemeClr>
                </a:solidFill>
                <a:latin typeface="+mn-lt"/>
              </a:rPr>
              <a:t>etnográfico</a:t>
            </a:r>
            <a:r>
              <a:rPr lang="en-US" altLang="en-US" sz="1800" dirty="0">
                <a:solidFill>
                  <a:schemeClr val="tx1">
                    <a:lumMod val="75000"/>
                    <a:lumOff val="25000"/>
                  </a:schemeClr>
                </a:solidFill>
                <a:latin typeface="+mn-lt"/>
              </a:rPr>
              <a:t> es un </a:t>
            </a:r>
            <a:r>
              <a:rPr lang="en-US" altLang="en-US" sz="1800" dirty="0" err="1">
                <a:solidFill>
                  <a:schemeClr val="tx1">
                    <a:lumMod val="75000"/>
                    <a:lumOff val="25000"/>
                  </a:schemeClr>
                </a:solidFill>
                <a:latin typeface="+mn-lt"/>
              </a:rPr>
              <a:t>análisis</a:t>
            </a:r>
            <a:r>
              <a:rPr lang="en-US" altLang="en-US" sz="1800" dirty="0">
                <a:solidFill>
                  <a:schemeClr val="tx1">
                    <a:lumMod val="75000"/>
                    <a:lumOff val="25000"/>
                  </a:schemeClr>
                </a:solidFill>
                <a:latin typeface="+mn-lt"/>
              </a:rPr>
              <a:t> de los </a:t>
            </a:r>
            <a:r>
              <a:rPr lang="en-US" altLang="en-US" sz="1800" dirty="0" err="1">
                <a:solidFill>
                  <a:schemeClr val="tx1">
                    <a:lumMod val="75000"/>
                    <a:lumOff val="25000"/>
                  </a:schemeClr>
                </a:solidFill>
                <a:latin typeface="+mn-lt"/>
              </a:rPr>
              <a:t>principales</a:t>
            </a:r>
            <a:r>
              <a:rPr lang="en-US" altLang="en-US" sz="1800" dirty="0">
                <a:solidFill>
                  <a:schemeClr val="tx1">
                    <a:lumMod val="75000"/>
                    <a:lumOff val="25000"/>
                  </a:schemeClr>
                </a:solidFill>
                <a:latin typeface="+mn-lt"/>
              </a:rPr>
              <a:t> </a:t>
            </a:r>
            <a:r>
              <a:rPr lang="en-US" altLang="en-US" sz="1800" dirty="0" err="1">
                <a:solidFill>
                  <a:schemeClr val="tx1">
                    <a:lumMod val="75000"/>
                    <a:lumOff val="25000"/>
                  </a:schemeClr>
                </a:solidFill>
                <a:latin typeface="+mn-lt"/>
              </a:rPr>
              <a:t>elementos</a:t>
            </a:r>
            <a:r>
              <a:rPr lang="en-US" altLang="en-US" sz="1800" dirty="0">
                <a:solidFill>
                  <a:schemeClr val="tx1">
                    <a:lumMod val="75000"/>
                    <a:lumOff val="25000"/>
                  </a:schemeClr>
                </a:solidFill>
                <a:latin typeface="+mn-lt"/>
              </a:rPr>
              <a:t> </a:t>
            </a:r>
            <a:r>
              <a:rPr lang="en-US" altLang="en-US" sz="1800" dirty="0" err="1">
                <a:solidFill>
                  <a:schemeClr val="tx1">
                    <a:lumMod val="75000"/>
                    <a:lumOff val="25000"/>
                  </a:schemeClr>
                </a:solidFill>
                <a:latin typeface="+mn-lt"/>
              </a:rPr>
              <a:t>culturales</a:t>
            </a:r>
            <a:r>
              <a:rPr lang="en-US" altLang="en-US" sz="1800" dirty="0">
                <a:solidFill>
                  <a:schemeClr val="tx1">
                    <a:lumMod val="75000"/>
                    <a:lumOff val="25000"/>
                  </a:schemeClr>
                </a:solidFill>
                <a:latin typeface="+mn-lt"/>
              </a:rPr>
              <a:t> y las </a:t>
            </a:r>
            <a:r>
              <a:rPr lang="en-US" altLang="en-US" sz="1800" dirty="0" err="1">
                <a:solidFill>
                  <a:schemeClr val="tx1">
                    <a:lumMod val="75000"/>
                    <a:lumOff val="25000"/>
                  </a:schemeClr>
                </a:solidFill>
                <a:latin typeface="+mn-lt"/>
              </a:rPr>
              <a:t>interacciones</a:t>
            </a:r>
            <a:r>
              <a:rPr lang="en-US" altLang="en-US" sz="1800" dirty="0">
                <a:solidFill>
                  <a:schemeClr val="tx1">
                    <a:lumMod val="75000"/>
                    <a:lumOff val="25000"/>
                  </a:schemeClr>
                </a:solidFill>
                <a:latin typeface="+mn-lt"/>
              </a:rPr>
              <a:t> entre </a:t>
            </a:r>
            <a:r>
              <a:rPr lang="en-US" altLang="en-US" sz="1800" dirty="0" err="1">
                <a:solidFill>
                  <a:schemeClr val="tx1">
                    <a:lumMod val="75000"/>
                    <a:lumOff val="25000"/>
                  </a:schemeClr>
                </a:solidFill>
                <a:latin typeface="+mn-lt"/>
              </a:rPr>
              <a:t>ellos</a:t>
            </a:r>
            <a:r>
              <a:rPr lang="en-US" altLang="en-US" sz="1800" dirty="0">
                <a:solidFill>
                  <a:schemeClr val="tx1">
                    <a:lumMod val="75000"/>
                    <a:lumOff val="25000"/>
                  </a:schemeClr>
                </a:solidFill>
                <a:latin typeface="+mn-lt"/>
              </a:rPr>
              <a:t>.</a:t>
            </a:r>
          </a:p>
          <a:p>
            <a:pPr defTabSz="457200">
              <a:lnSpc>
                <a:spcPct val="90000"/>
              </a:lnSpc>
              <a:spcBef>
                <a:spcPts val="1000"/>
              </a:spcBef>
              <a:buClr>
                <a:schemeClr val="accent1"/>
              </a:buClr>
              <a:buSzPct val="80000"/>
              <a:buFont typeface="Wingdings 3" charset="2"/>
              <a:buChar char=""/>
            </a:pPr>
            <a:r>
              <a:rPr lang="en-US" altLang="en-US" sz="1800" dirty="0" err="1">
                <a:solidFill>
                  <a:schemeClr val="tx1">
                    <a:lumMod val="75000"/>
                    <a:lumOff val="25000"/>
                  </a:schemeClr>
                </a:solidFill>
                <a:latin typeface="+mn-lt"/>
              </a:rPr>
              <a:t>Incluyen</a:t>
            </a:r>
            <a:r>
              <a:rPr lang="en-US" altLang="en-US" sz="1800" dirty="0">
                <a:solidFill>
                  <a:schemeClr val="tx1">
                    <a:lumMod val="75000"/>
                    <a:lumOff val="25000"/>
                  </a:schemeClr>
                </a:solidFill>
                <a:latin typeface="+mn-lt"/>
              </a:rPr>
              <a:t> la </a:t>
            </a:r>
            <a:r>
              <a:rPr lang="en-US" altLang="en-US" sz="1800" dirty="0" err="1">
                <a:solidFill>
                  <a:schemeClr val="tx1">
                    <a:lumMod val="75000"/>
                    <a:lumOff val="25000"/>
                  </a:schemeClr>
                </a:solidFill>
                <a:latin typeface="+mn-lt"/>
              </a:rPr>
              <a:t>manera</a:t>
            </a:r>
            <a:r>
              <a:rPr lang="en-US" altLang="en-US" sz="1800" dirty="0">
                <a:solidFill>
                  <a:schemeClr val="tx1">
                    <a:lumMod val="75000"/>
                    <a:lumOff val="25000"/>
                  </a:schemeClr>
                </a:solidFill>
                <a:latin typeface="+mn-lt"/>
              </a:rPr>
              <a:t> de </a:t>
            </a:r>
            <a:r>
              <a:rPr lang="en-US" altLang="en-US" sz="1800" dirty="0" err="1">
                <a:solidFill>
                  <a:schemeClr val="tx1">
                    <a:lumMod val="75000"/>
                    <a:lumOff val="25000"/>
                  </a:schemeClr>
                </a:solidFill>
                <a:latin typeface="+mn-lt"/>
              </a:rPr>
              <a:t>comunicarse</a:t>
            </a:r>
            <a:r>
              <a:rPr lang="en-US" altLang="en-US" sz="1800" dirty="0">
                <a:solidFill>
                  <a:schemeClr val="tx1">
                    <a:lumMod val="75000"/>
                    <a:lumOff val="25000"/>
                  </a:schemeClr>
                </a:solidFill>
                <a:latin typeface="+mn-lt"/>
              </a:rPr>
              <a:t> de la </a:t>
            </a:r>
            <a:r>
              <a:rPr lang="en-US" altLang="en-US" sz="1800" dirty="0" err="1">
                <a:solidFill>
                  <a:schemeClr val="tx1">
                    <a:lumMod val="75000"/>
                    <a:lumOff val="25000"/>
                  </a:schemeClr>
                </a:solidFill>
                <a:latin typeface="+mn-lt"/>
              </a:rPr>
              <a:t>gente</a:t>
            </a:r>
            <a:r>
              <a:rPr lang="en-US" altLang="en-US" sz="1800" dirty="0">
                <a:solidFill>
                  <a:schemeClr val="tx1">
                    <a:lumMod val="75000"/>
                    <a:lumOff val="25000"/>
                  </a:schemeClr>
                </a:solidFill>
                <a:latin typeface="+mn-lt"/>
              </a:rPr>
              <a:t>.</a:t>
            </a:r>
          </a:p>
          <a:p>
            <a:pPr defTabSz="457200">
              <a:lnSpc>
                <a:spcPct val="90000"/>
              </a:lnSpc>
              <a:spcBef>
                <a:spcPts val="1000"/>
              </a:spcBef>
              <a:buClr>
                <a:schemeClr val="accent1"/>
              </a:buClr>
              <a:buSzPct val="80000"/>
              <a:buFont typeface="Wingdings 3" charset="2"/>
              <a:buChar char=""/>
            </a:pPr>
            <a:r>
              <a:rPr lang="en-US" altLang="en-US" sz="1800" dirty="0">
                <a:solidFill>
                  <a:schemeClr val="tx1">
                    <a:lumMod val="75000"/>
                    <a:lumOff val="25000"/>
                  </a:schemeClr>
                </a:solidFill>
                <a:latin typeface="+mn-lt"/>
              </a:rPr>
              <a:t>El </a:t>
            </a:r>
            <a:r>
              <a:rPr lang="en-US" altLang="en-US" sz="1800" dirty="0" err="1">
                <a:solidFill>
                  <a:schemeClr val="tx1">
                    <a:lumMod val="75000"/>
                    <a:lumOff val="25000"/>
                  </a:schemeClr>
                </a:solidFill>
                <a:latin typeface="+mn-lt"/>
              </a:rPr>
              <a:t>estudio</a:t>
            </a:r>
            <a:r>
              <a:rPr lang="en-US" altLang="en-US" sz="1800" dirty="0">
                <a:solidFill>
                  <a:schemeClr val="tx1">
                    <a:lumMod val="75000"/>
                    <a:lumOff val="25000"/>
                  </a:schemeClr>
                </a:solidFill>
                <a:latin typeface="+mn-lt"/>
              </a:rPr>
              <a:t> </a:t>
            </a:r>
            <a:r>
              <a:rPr lang="en-US" altLang="en-US" sz="1800" dirty="0" err="1">
                <a:solidFill>
                  <a:schemeClr val="tx1">
                    <a:lumMod val="75000"/>
                    <a:lumOff val="25000"/>
                  </a:schemeClr>
                </a:solidFill>
                <a:latin typeface="+mn-lt"/>
              </a:rPr>
              <a:t>antropológico</a:t>
            </a:r>
            <a:r>
              <a:rPr lang="en-US" altLang="en-US" sz="1800" dirty="0">
                <a:solidFill>
                  <a:schemeClr val="tx1">
                    <a:lumMod val="75000"/>
                    <a:lumOff val="25000"/>
                  </a:schemeClr>
                </a:solidFill>
                <a:latin typeface="+mn-lt"/>
              </a:rPr>
              <a:t> </a:t>
            </a:r>
            <a:r>
              <a:rPr lang="en-US" altLang="en-US" sz="1800" dirty="0" err="1">
                <a:solidFill>
                  <a:schemeClr val="tx1">
                    <a:lumMod val="75000"/>
                    <a:lumOff val="25000"/>
                  </a:schemeClr>
                </a:solidFill>
                <a:latin typeface="+mn-lt"/>
              </a:rPr>
              <a:t>puede</a:t>
            </a:r>
            <a:r>
              <a:rPr lang="en-US" altLang="en-US" sz="1800" dirty="0">
                <a:solidFill>
                  <a:schemeClr val="tx1">
                    <a:lumMod val="75000"/>
                    <a:lumOff val="25000"/>
                  </a:schemeClr>
                </a:solidFill>
                <a:latin typeface="+mn-lt"/>
              </a:rPr>
              <a:t> </a:t>
            </a:r>
            <a:r>
              <a:rPr lang="en-US" altLang="en-US" sz="1800" dirty="0" err="1">
                <a:solidFill>
                  <a:schemeClr val="tx1">
                    <a:lumMod val="75000"/>
                    <a:lumOff val="25000"/>
                  </a:schemeClr>
                </a:solidFill>
                <a:latin typeface="+mn-lt"/>
              </a:rPr>
              <a:t>convertirse</a:t>
            </a:r>
            <a:r>
              <a:rPr lang="en-US" altLang="en-US" sz="1800" dirty="0">
                <a:solidFill>
                  <a:schemeClr val="tx1">
                    <a:lumMod val="75000"/>
                    <a:lumOff val="25000"/>
                  </a:schemeClr>
                </a:solidFill>
                <a:latin typeface="+mn-lt"/>
              </a:rPr>
              <a:t> </a:t>
            </a:r>
            <a:r>
              <a:rPr lang="en-US" altLang="en-US" sz="1800" dirty="0" err="1">
                <a:solidFill>
                  <a:schemeClr val="tx1">
                    <a:lumMod val="75000"/>
                    <a:lumOff val="25000"/>
                  </a:schemeClr>
                </a:solidFill>
                <a:latin typeface="+mn-lt"/>
              </a:rPr>
              <a:t>en</a:t>
            </a:r>
            <a:r>
              <a:rPr lang="en-US" altLang="en-US" sz="1800" dirty="0">
                <a:solidFill>
                  <a:schemeClr val="tx1">
                    <a:lumMod val="75000"/>
                    <a:lumOff val="25000"/>
                  </a:schemeClr>
                </a:solidFill>
                <a:latin typeface="+mn-lt"/>
              </a:rPr>
              <a:t> la clave principal de la </a:t>
            </a:r>
            <a:r>
              <a:rPr lang="en-US" altLang="en-US" sz="1800" dirty="0" err="1">
                <a:solidFill>
                  <a:schemeClr val="tx1">
                    <a:lumMod val="75000"/>
                    <a:lumOff val="25000"/>
                  </a:schemeClr>
                </a:solidFill>
                <a:latin typeface="+mn-lt"/>
              </a:rPr>
              <a:t>ejecución</a:t>
            </a:r>
            <a:r>
              <a:rPr lang="en-US" altLang="en-US" sz="1800" dirty="0">
                <a:solidFill>
                  <a:schemeClr val="tx1">
                    <a:lumMod val="75000"/>
                    <a:lumOff val="25000"/>
                  </a:schemeClr>
                </a:solidFill>
                <a:latin typeface="+mn-lt"/>
              </a:rPr>
              <a:t> de un plan.</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323850" y="214313"/>
            <a:ext cx="84963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7640" rIns="0" bIns="0" anchor="ctr"/>
          <a:lstStyle>
            <a:lvl1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1pPr>
            <a:lvl2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2pPr>
            <a:lvl3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3pPr>
            <a:lvl4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4pPr>
            <a:lvl5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9pPr>
          </a:lstStyle>
          <a:p>
            <a:pPr eaLnBrk="1">
              <a:lnSpc>
                <a:spcPct val="95000"/>
              </a:lnSpc>
              <a:buClr>
                <a:srgbClr val="000000"/>
              </a:buClr>
              <a:buSzPct val="100000"/>
              <a:buFont typeface="Times New Roman" pitchFamily="18" charset="0"/>
              <a:buNone/>
            </a:pPr>
            <a:r>
              <a:rPr lang="es-ES" altLang="en-US" sz="2600" dirty="0">
                <a:solidFill>
                  <a:srgbClr val="FF0000"/>
                </a:solidFill>
                <a:latin typeface="Arial" charset="0"/>
              </a:rPr>
              <a:t>PLANIFICACIÓN ESTRATÉGICA O GESTIÓN</a:t>
            </a:r>
          </a:p>
        </p:txBody>
      </p:sp>
      <p:sp>
        <p:nvSpPr>
          <p:cNvPr id="50180" name="Text Box 4"/>
          <p:cNvSpPr txBox="1">
            <a:spLocks noChangeArrowheads="1"/>
          </p:cNvSpPr>
          <p:nvPr/>
        </p:nvSpPr>
        <p:spPr bwMode="auto">
          <a:xfrm>
            <a:off x="361950" y="863600"/>
            <a:ext cx="8999538"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0160" rIns="0" bIns="0"/>
          <a:lstStyle>
            <a:lvl1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1pPr>
            <a:lvl2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2pPr>
            <a:lvl3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3pPr>
            <a:lvl4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4pPr>
            <a:lvl5pPr defTabSz="4492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defRPr>
            </a:lvl9pPr>
          </a:lstStyle>
          <a:p>
            <a:pPr eaLnBrk="1">
              <a:lnSpc>
                <a:spcPct val="175000"/>
              </a:lnSpc>
              <a:buClr>
                <a:srgbClr val="000000"/>
              </a:buClr>
              <a:buSzPct val="100000"/>
              <a:buFont typeface="Times New Roman" pitchFamily="18" charset="0"/>
              <a:buNone/>
            </a:pPr>
            <a:endParaRPr lang="es-AR" altLang="en-US">
              <a:latin typeface="Arial" charset="0"/>
            </a:endParaRPr>
          </a:p>
        </p:txBody>
      </p:sp>
      <p:pic>
        <p:nvPicPr>
          <p:cNvPr id="501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6288" y="4679950"/>
            <a:ext cx="2238375" cy="13604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700" y="898525"/>
            <a:ext cx="7086600" cy="400526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22D869-04E3-4FB0-8FEA-F5CEDF82972C}"/>
              </a:ext>
            </a:extLst>
          </p:cNvPr>
          <p:cNvSpPr>
            <a:spLocks noGrp="1"/>
          </p:cNvSpPr>
          <p:nvPr>
            <p:ph type="title"/>
          </p:nvPr>
        </p:nvSpPr>
        <p:spPr/>
        <p:txBody>
          <a:bodyPr/>
          <a:lstStyle/>
          <a:p>
            <a:r>
              <a:rPr lang="es-ES" dirty="0"/>
              <a:t>Información Pública como herramienta de Gestión</a:t>
            </a:r>
            <a:endParaRPr lang="en-US" dirty="0"/>
          </a:p>
        </p:txBody>
      </p:sp>
      <p:sp>
        <p:nvSpPr>
          <p:cNvPr id="5" name="Content Placeholder 4">
            <a:extLst>
              <a:ext uri="{FF2B5EF4-FFF2-40B4-BE49-F238E27FC236}">
                <a16:creationId xmlns:a16="http://schemas.microsoft.com/office/drawing/2014/main" id="{5EF3BFF9-159C-46EA-B38A-3605D9A5D1C2}"/>
              </a:ext>
            </a:extLst>
          </p:cNvPr>
          <p:cNvSpPr>
            <a:spLocks noGrp="1"/>
          </p:cNvSpPr>
          <p:nvPr>
            <p:ph idx="1"/>
          </p:nvPr>
        </p:nvSpPr>
        <p:spPr>
          <a:xfrm>
            <a:off x="648016" y="2041558"/>
            <a:ext cx="7668499" cy="3666971"/>
          </a:xfrm>
        </p:spPr>
        <p:txBody>
          <a:bodyPr>
            <a:normAutofit/>
          </a:bodyPr>
          <a:lstStyle/>
          <a:p>
            <a:r>
              <a:rPr lang="es-ES" dirty="0"/>
              <a:t>Los datos abiertos organizados y bien estructurados llevan al gobierno abierto el cual puede llegar a ser un elemento donde se busca reforzar la confianza ciudadana.</a:t>
            </a:r>
          </a:p>
          <a:p>
            <a:r>
              <a:rPr lang="es-ES" dirty="0"/>
              <a:t>La información pública como herramienta de gestión se compone de tres elementos: </a:t>
            </a:r>
          </a:p>
          <a:p>
            <a:r>
              <a:rPr lang="es-ES" b="1" dirty="0"/>
              <a:t>La transparencia y rendición de cuentas</a:t>
            </a:r>
            <a:r>
              <a:rPr lang="es-ES" dirty="0"/>
              <a:t>: como eje del gobierno abierto para la generación de confianza de cara al ciudadano teniendo como redito una mejor gobernabilidad y la paz social. Entre más transparente menos deja espacio para la suspicacia y el malentendido, Planteado desde el punto de vista de la gestión puede ser considerado como un capital para la continuidad futura de programas y proyectos dentro de una idea de gestión.</a:t>
            </a:r>
            <a:endParaRPr lang="en-US" dirty="0"/>
          </a:p>
        </p:txBody>
      </p:sp>
    </p:spTree>
    <p:extLst>
      <p:ext uri="{BB962C8B-B14F-4D97-AF65-F5344CB8AC3E}">
        <p14:creationId xmlns:p14="http://schemas.microsoft.com/office/powerpoint/2010/main" val="20520691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22D869-04E3-4FB0-8FEA-F5CEDF82972C}"/>
              </a:ext>
            </a:extLst>
          </p:cNvPr>
          <p:cNvSpPr>
            <a:spLocks noGrp="1"/>
          </p:cNvSpPr>
          <p:nvPr>
            <p:ph type="title"/>
          </p:nvPr>
        </p:nvSpPr>
        <p:spPr/>
        <p:txBody>
          <a:bodyPr/>
          <a:lstStyle/>
          <a:p>
            <a:r>
              <a:rPr lang="es-ES" dirty="0"/>
              <a:t>Información Pública como herramienta de Gestión</a:t>
            </a:r>
            <a:endParaRPr lang="en-US" dirty="0"/>
          </a:p>
        </p:txBody>
      </p:sp>
      <p:sp>
        <p:nvSpPr>
          <p:cNvPr id="5" name="Content Placeholder 4">
            <a:extLst>
              <a:ext uri="{FF2B5EF4-FFF2-40B4-BE49-F238E27FC236}">
                <a16:creationId xmlns:a16="http://schemas.microsoft.com/office/drawing/2014/main" id="{5EF3BFF9-159C-46EA-B38A-3605D9A5D1C2}"/>
              </a:ext>
            </a:extLst>
          </p:cNvPr>
          <p:cNvSpPr>
            <a:spLocks noGrp="1"/>
          </p:cNvSpPr>
          <p:nvPr>
            <p:ph idx="1"/>
          </p:nvPr>
        </p:nvSpPr>
        <p:spPr>
          <a:xfrm>
            <a:off x="539651" y="1824050"/>
            <a:ext cx="7704855" cy="4440374"/>
          </a:xfrm>
        </p:spPr>
        <p:txBody>
          <a:bodyPr>
            <a:normAutofit/>
          </a:bodyPr>
          <a:lstStyle/>
          <a:p>
            <a:r>
              <a:rPr lang="es-ES" b="1" dirty="0"/>
              <a:t>Colaboración</a:t>
            </a:r>
            <a:r>
              <a:rPr lang="es-ES" dirty="0"/>
              <a:t>: que es el derribo de silos dentro de las mismas estructuras de los gobiernos lo cual permite un mejor aprovechamiento de recursos, además de eficiencia, lo cual implica ahorros importantes, permite la colaboración horizontal en la creación de herramientas para el diseño de servicios, metodologías flexibles mediante la participación de los diferentes actores de la sociedad que promueve la cooperación entre el gobierno, las ONG , el sector privado y el sector académico.</a:t>
            </a:r>
          </a:p>
          <a:p>
            <a:endParaRPr lang="es-ES" dirty="0"/>
          </a:p>
          <a:p>
            <a:r>
              <a:rPr lang="es-ES" b="1" dirty="0"/>
              <a:t>La participación</a:t>
            </a:r>
            <a:r>
              <a:rPr lang="es-ES" dirty="0"/>
              <a:t>: en el marco del respeto y metodologías definidas se crean políticas públicas con los ciudadanos, lo cual lleva una deliberación y entendimientos de todas las partes de los alcances y recursos que se tienen, lo que genera una empatía que promueve alianza en pro de un desarrollo sostenible.</a:t>
            </a:r>
          </a:p>
        </p:txBody>
      </p:sp>
    </p:spTree>
    <p:extLst>
      <p:ext uri="{BB962C8B-B14F-4D97-AF65-F5344CB8AC3E}">
        <p14:creationId xmlns:p14="http://schemas.microsoft.com/office/powerpoint/2010/main" val="517579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8000"/>
            <a:ext cx="9720259" cy="6488175"/>
            <a:chOff x="0" y="-8467"/>
            <a:chExt cx="12192000" cy="6866467"/>
          </a:xfrm>
        </p:grpSpPr>
        <p:cxnSp>
          <p:nvCxnSpPr>
            <p:cNvPr id="75" name="Straight Connector 74">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7"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Isosceles Triangle 78">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Isosceles Triangle 83">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219" name="Text Box 2"/>
          <p:cNvSpPr txBox="1">
            <a:spLocks noChangeArrowheads="1"/>
          </p:cNvSpPr>
          <p:nvPr/>
        </p:nvSpPr>
        <p:spPr bwMode="auto">
          <a:xfrm>
            <a:off x="540015" y="576015"/>
            <a:ext cx="6853828" cy="124803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t">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9pPr>
          </a:lstStyle>
          <a:p>
            <a:pPr>
              <a:spcBef>
                <a:spcPct val="0"/>
              </a:spcBef>
              <a:spcAft>
                <a:spcPts val="600"/>
              </a:spcAft>
            </a:pPr>
            <a:r>
              <a:rPr lang="en-US" sz="3600">
                <a:solidFill>
                  <a:schemeClr val="accent1"/>
                </a:solidFill>
                <a:latin typeface="+mj-lt"/>
                <a:ea typeface="+mj-ea"/>
                <a:cs typeface="+mj-cs"/>
              </a:rPr>
              <a:t>ADMINISTRACIÓN DE LOS DATOS</a:t>
            </a:r>
          </a:p>
        </p:txBody>
      </p:sp>
      <p:sp>
        <p:nvSpPr>
          <p:cNvPr id="9218" name="Text Box 1"/>
          <p:cNvSpPr txBox="1">
            <a:spLocks noChangeArrowheads="1"/>
          </p:cNvSpPr>
          <p:nvPr/>
        </p:nvSpPr>
        <p:spPr bwMode="auto">
          <a:xfrm>
            <a:off x="540015" y="1439888"/>
            <a:ext cx="3797820" cy="414443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o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9pPr>
          </a:lstStyle>
          <a:p>
            <a:pPr>
              <a:lnSpc>
                <a:spcPct val="90000"/>
              </a:lnSpc>
              <a:spcBef>
                <a:spcPts val="1000"/>
              </a:spcBef>
              <a:buClr>
                <a:schemeClr val="accent1"/>
              </a:buClr>
              <a:buSzPct val="80000"/>
              <a:buFont typeface="Wingdings 3" charset="2"/>
              <a:buChar char=""/>
            </a:pPr>
            <a:r>
              <a:rPr lang="en-US" sz="1800" dirty="0">
                <a:solidFill>
                  <a:schemeClr val="tx1">
                    <a:lumMod val="75000"/>
                    <a:lumOff val="25000"/>
                  </a:schemeClr>
                </a:solidFill>
                <a:latin typeface="+mn-lt"/>
              </a:rPr>
              <a:t>La </a:t>
            </a:r>
            <a:r>
              <a:rPr lang="en-US" sz="1800" dirty="0" err="1">
                <a:solidFill>
                  <a:schemeClr val="tx1">
                    <a:lumMod val="75000"/>
                    <a:lumOff val="25000"/>
                  </a:schemeClr>
                </a:solidFill>
                <a:latin typeface="+mn-lt"/>
              </a:rPr>
              <a:t>administración</a:t>
            </a:r>
            <a:r>
              <a:rPr lang="en-US" sz="1800" dirty="0">
                <a:solidFill>
                  <a:schemeClr val="tx1">
                    <a:lumMod val="75000"/>
                    <a:lumOff val="25000"/>
                  </a:schemeClr>
                </a:solidFill>
                <a:latin typeface="+mn-lt"/>
              </a:rPr>
              <a:t> de los </a:t>
            </a:r>
            <a:r>
              <a:rPr lang="en-US" sz="1800" dirty="0" err="1">
                <a:solidFill>
                  <a:schemeClr val="tx1">
                    <a:lumMod val="75000"/>
                    <a:lumOff val="25000"/>
                  </a:schemeClr>
                </a:solidFill>
                <a:latin typeface="+mn-lt"/>
              </a:rPr>
              <a:t>datos</a:t>
            </a:r>
            <a:r>
              <a:rPr lang="en-US" sz="1800" dirty="0">
                <a:solidFill>
                  <a:schemeClr val="tx1">
                    <a:lumMod val="75000"/>
                    <a:lumOff val="25000"/>
                  </a:schemeClr>
                </a:solidFill>
                <a:latin typeface="+mn-lt"/>
              </a:rPr>
              <a:t> </a:t>
            </a:r>
            <a:r>
              <a:rPr lang="en-US" sz="1800" dirty="0" err="1">
                <a:solidFill>
                  <a:schemeClr val="tx1">
                    <a:lumMod val="75000"/>
                    <a:lumOff val="25000"/>
                  </a:schemeClr>
                </a:solidFill>
                <a:latin typeface="+mn-lt"/>
              </a:rPr>
              <a:t>implica</a:t>
            </a:r>
            <a:r>
              <a:rPr lang="en-US" sz="1800" dirty="0">
                <a:solidFill>
                  <a:schemeClr val="tx1">
                    <a:lumMod val="75000"/>
                    <a:lumOff val="25000"/>
                  </a:schemeClr>
                </a:solidFill>
                <a:latin typeface="+mn-lt"/>
              </a:rPr>
              <a:t> </a:t>
            </a:r>
            <a:r>
              <a:rPr lang="en-US" sz="1800" dirty="0" err="1">
                <a:solidFill>
                  <a:schemeClr val="tx1">
                    <a:lumMod val="75000"/>
                    <a:lumOff val="25000"/>
                  </a:schemeClr>
                </a:solidFill>
                <a:latin typeface="+mn-lt"/>
              </a:rPr>
              <a:t>localizar</a:t>
            </a:r>
            <a:r>
              <a:rPr lang="en-US" sz="1800" dirty="0">
                <a:solidFill>
                  <a:schemeClr val="tx1">
                    <a:lumMod val="75000"/>
                    <a:lumOff val="25000"/>
                  </a:schemeClr>
                </a:solidFill>
                <a:latin typeface="+mn-lt"/>
              </a:rPr>
              <a:t> los </a:t>
            </a:r>
            <a:r>
              <a:rPr lang="en-US" sz="1800" dirty="0" err="1">
                <a:solidFill>
                  <a:schemeClr val="tx1">
                    <a:lumMod val="75000"/>
                    <a:lumOff val="25000"/>
                  </a:schemeClr>
                </a:solidFill>
                <a:latin typeface="+mn-lt"/>
              </a:rPr>
              <a:t>datos</a:t>
            </a:r>
            <a:r>
              <a:rPr lang="en-US" sz="1800" dirty="0">
                <a:solidFill>
                  <a:schemeClr val="tx1">
                    <a:lumMod val="75000"/>
                    <a:lumOff val="25000"/>
                  </a:schemeClr>
                </a:solidFill>
                <a:latin typeface="+mn-lt"/>
              </a:rPr>
              <a:t> no </a:t>
            </a:r>
            <a:r>
              <a:rPr lang="en-US" sz="1800" dirty="0" err="1">
                <a:solidFill>
                  <a:schemeClr val="tx1">
                    <a:lumMod val="75000"/>
                    <a:lumOff val="25000"/>
                  </a:schemeClr>
                </a:solidFill>
                <a:latin typeface="+mn-lt"/>
              </a:rPr>
              <a:t>procesados</a:t>
            </a:r>
            <a:r>
              <a:rPr lang="en-US" sz="1800" dirty="0">
                <a:solidFill>
                  <a:schemeClr val="tx1">
                    <a:lumMod val="75000"/>
                    <a:lumOff val="25000"/>
                  </a:schemeClr>
                </a:solidFill>
                <a:latin typeface="+mn-lt"/>
              </a:rPr>
              <a:t>, para </a:t>
            </a:r>
            <a:r>
              <a:rPr lang="en-US" sz="1800" dirty="0" err="1">
                <a:solidFill>
                  <a:schemeClr val="tx1">
                    <a:lumMod val="75000"/>
                    <a:lumOff val="25000"/>
                  </a:schemeClr>
                </a:solidFill>
                <a:latin typeface="+mn-lt"/>
              </a:rPr>
              <a:t>luego</a:t>
            </a:r>
            <a:r>
              <a:rPr lang="en-US" sz="1800" dirty="0">
                <a:solidFill>
                  <a:schemeClr val="tx1">
                    <a:lumMod val="75000"/>
                    <a:lumOff val="25000"/>
                  </a:schemeClr>
                </a:solidFill>
                <a:latin typeface="+mn-lt"/>
              </a:rPr>
              <a:t> </a:t>
            </a:r>
            <a:r>
              <a:rPr lang="en-US" sz="1800" dirty="0" err="1">
                <a:solidFill>
                  <a:schemeClr val="tx1">
                    <a:lumMod val="75000"/>
                    <a:lumOff val="25000"/>
                  </a:schemeClr>
                </a:solidFill>
                <a:latin typeface="+mn-lt"/>
              </a:rPr>
              <a:t>convertirlos</a:t>
            </a:r>
            <a:r>
              <a:rPr lang="en-US" sz="1800" dirty="0">
                <a:solidFill>
                  <a:schemeClr val="tx1">
                    <a:lumMod val="75000"/>
                    <a:lumOff val="25000"/>
                  </a:schemeClr>
                </a:solidFill>
                <a:latin typeface="+mn-lt"/>
              </a:rPr>
              <a:t> </a:t>
            </a:r>
            <a:r>
              <a:rPr lang="en-US" sz="1800" dirty="0" err="1">
                <a:solidFill>
                  <a:schemeClr val="tx1">
                    <a:lumMod val="75000"/>
                    <a:lumOff val="25000"/>
                  </a:schemeClr>
                </a:solidFill>
                <a:latin typeface="+mn-lt"/>
              </a:rPr>
              <a:t>en</a:t>
            </a:r>
            <a:r>
              <a:rPr lang="en-US" sz="1800" dirty="0">
                <a:solidFill>
                  <a:schemeClr val="tx1">
                    <a:lumMod val="75000"/>
                    <a:lumOff val="25000"/>
                  </a:schemeClr>
                </a:solidFill>
                <a:latin typeface="+mn-lt"/>
              </a:rPr>
              <a:t> una </a:t>
            </a:r>
            <a:r>
              <a:rPr lang="en-US" sz="1800" dirty="0" err="1">
                <a:solidFill>
                  <a:schemeClr val="tx1">
                    <a:lumMod val="75000"/>
                    <a:lumOff val="25000"/>
                  </a:schemeClr>
                </a:solidFill>
                <a:latin typeface="+mn-lt"/>
              </a:rPr>
              <a:t>información</a:t>
            </a:r>
            <a:r>
              <a:rPr lang="en-US" sz="1800" dirty="0">
                <a:solidFill>
                  <a:schemeClr val="tx1">
                    <a:lumMod val="75000"/>
                    <a:lumOff val="25000"/>
                  </a:schemeClr>
                </a:solidFill>
                <a:latin typeface="+mn-lt"/>
              </a:rPr>
              <a:t> </a:t>
            </a:r>
            <a:r>
              <a:rPr lang="en-US" sz="1800" dirty="0" err="1">
                <a:solidFill>
                  <a:schemeClr val="tx1">
                    <a:lumMod val="75000"/>
                    <a:lumOff val="25000"/>
                  </a:schemeClr>
                </a:solidFill>
                <a:latin typeface="+mn-lt"/>
              </a:rPr>
              <a:t>útil</a:t>
            </a:r>
            <a:r>
              <a:rPr lang="en-US" sz="1800" dirty="0">
                <a:solidFill>
                  <a:schemeClr val="tx1">
                    <a:lumMod val="75000"/>
                    <a:lumOff val="25000"/>
                  </a:schemeClr>
                </a:solidFill>
                <a:latin typeface="+mn-lt"/>
              </a:rPr>
              <a:t>. </a:t>
            </a:r>
          </a:p>
          <a:p>
            <a:pPr>
              <a:lnSpc>
                <a:spcPct val="90000"/>
              </a:lnSpc>
              <a:spcBef>
                <a:spcPts val="1000"/>
              </a:spcBef>
              <a:buClr>
                <a:schemeClr val="accent1"/>
              </a:buClr>
              <a:buSzPct val="80000"/>
              <a:buFont typeface="Wingdings 3" charset="2"/>
              <a:buChar char=""/>
            </a:pPr>
            <a:r>
              <a:rPr lang="en-US" sz="1800" dirty="0">
                <a:solidFill>
                  <a:schemeClr val="tx1">
                    <a:lumMod val="75000"/>
                    <a:lumOff val="25000"/>
                  </a:schemeClr>
                </a:solidFill>
                <a:latin typeface="+mn-lt"/>
              </a:rPr>
              <a:t>Las </a:t>
            </a:r>
            <a:r>
              <a:rPr lang="en-US" sz="1800" dirty="0" err="1">
                <a:solidFill>
                  <a:schemeClr val="tx1">
                    <a:lumMod val="75000"/>
                    <a:lumOff val="25000"/>
                  </a:schemeClr>
                </a:solidFill>
                <a:latin typeface="+mn-lt"/>
              </a:rPr>
              <a:t>etapas</a:t>
            </a:r>
            <a:r>
              <a:rPr lang="en-US" sz="1800" dirty="0">
                <a:solidFill>
                  <a:schemeClr val="tx1">
                    <a:lumMod val="75000"/>
                    <a:lumOff val="25000"/>
                  </a:schemeClr>
                </a:solidFill>
                <a:latin typeface="+mn-lt"/>
              </a:rPr>
              <a:t> que </a:t>
            </a:r>
            <a:r>
              <a:rPr lang="en-US" sz="1800" dirty="0" err="1">
                <a:solidFill>
                  <a:schemeClr val="tx1">
                    <a:lumMod val="75000"/>
                    <a:lumOff val="25000"/>
                  </a:schemeClr>
                </a:solidFill>
                <a:latin typeface="+mn-lt"/>
              </a:rPr>
              <a:t>constituyen</a:t>
            </a:r>
            <a:r>
              <a:rPr lang="en-US" sz="1800" dirty="0">
                <a:solidFill>
                  <a:schemeClr val="tx1">
                    <a:lumMod val="75000"/>
                    <a:lumOff val="25000"/>
                  </a:schemeClr>
                </a:solidFill>
                <a:latin typeface="+mn-lt"/>
              </a:rPr>
              <a:t> </a:t>
            </a:r>
            <a:r>
              <a:rPr lang="en-US" sz="1800" dirty="0" err="1">
                <a:solidFill>
                  <a:schemeClr val="tx1">
                    <a:lumMod val="75000"/>
                    <a:lumOff val="25000"/>
                  </a:schemeClr>
                </a:solidFill>
                <a:latin typeface="+mn-lt"/>
              </a:rPr>
              <a:t>este</a:t>
            </a:r>
            <a:r>
              <a:rPr lang="en-US" sz="1800" dirty="0">
                <a:solidFill>
                  <a:schemeClr val="tx1">
                    <a:lumMod val="75000"/>
                    <a:lumOff val="25000"/>
                  </a:schemeClr>
                </a:solidFill>
                <a:latin typeface="+mn-lt"/>
              </a:rPr>
              <a:t> </a:t>
            </a:r>
            <a:r>
              <a:rPr lang="en-US" sz="1800" dirty="0" err="1">
                <a:solidFill>
                  <a:schemeClr val="tx1">
                    <a:lumMod val="75000"/>
                    <a:lumOff val="25000"/>
                  </a:schemeClr>
                </a:solidFill>
                <a:latin typeface="+mn-lt"/>
              </a:rPr>
              <a:t>proceso</a:t>
            </a:r>
            <a:r>
              <a:rPr lang="en-US" sz="1800" dirty="0">
                <a:solidFill>
                  <a:schemeClr val="tx1">
                    <a:lumMod val="75000"/>
                    <a:lumOff val="25000"/>
                  </a:schemeClr>
                </a:solidFill>
                <a:latin typeface="+mn-lt"/>
              </a:rPr>
              <a:t> son:</a:t>
            </a:r>
          </a:p>
          <a:p>
            <a:pPr>
              <a:lnSpc>
                <a:spcPct val="90000"/>
              </a:lnSpc>
              <a:spcBef>
                <a:spcPts val="1000"/>
              </a:spcBef>
              <a:buClr>
                <a:schemeClr val="accent1"/>
              </a:buClr>
              <a:buSzPct val="80000"/>
              <a:buFont typeface="Wingdings 3" charset="2"/>
              <a:buChar char=""/>
            </a:pPr>
            <a:endParaRPr lang="en-US" sz="1800" dirty="0">
              <a:solidFill>
                <a:schemeClr val="tx1">
                  <a:lumMod val="75000"/>
                  <a:lumOff val="25000"/>
                </a:schemeClr>
              </a:solidFill>
              <a:latin typeface="+mn-lt"/>
            </a:endParaRPr>
          </a:p>
          <a:p>
            <a:pPr lvl="1">
              <a:lnSpc>
                <a:spcPct val="90000"/>
              </a:lnSpc>
              <a:spcBef>
                <a:spcPts val="1000"/>
              </a:spcBef>
              <a:buClr>
                <a:schemeClr val="accent1"/>
              </a:buClr>
              <a:buSzPct val="80000"/>
              <a:buFont typeface="Wingdings 3" charset="2"/>
              <a:buChar char=""/>
            </a:pPr>
            <a:r>
              <a:rPr lang="en-US" sz="1800" dirty="0">
                <a:solidFill>
                  <a:schemeClr val="tx1">
                    <a:lumMod val="75000"/>
                    <a:lumOff val="25000"/>
                  </a:schemeClr>
                </a:solidFill>
                <a:latin typeface="+mn-lt"/>
              </a:rPr>
              <a:t>- </a:t>
            </a:r>
            <a:r>
              <a:rPr lang="en-US" sz="1800" dirty="0" err="1">
                <a:solidFill>
                  <a:schemeClr val="tx1">
                    <a:lumMod val="75000"/>
                    <a:lumOff val="25000"/>
                  </a:schemeClr>
                </a:solidFill>
                <a:latin typeface="+mn-lt"/>
              </a:rPr>
              <a:t>recolección</a:t>
            </a:r>
            <a:endParaRPr lang="en-US" sz="1800" dirty="0">
              <a:solidFill>
                <a:schemeClr val="tx1">
                  <a:lumMod val="75000"/>
                  <a:lumOff val="25000"/>
                </a:schemeClr>
              </a:solidFill>
              <a:latin typeface="+mn-lt"/>
            </a:endParaRPr>
          </a:p>
          <a:p>
            <a:pPr lvl="1">
              <a:lnSpc>
                <a:spcPct val="90000"/>
              </a:lnSpc>
              <a:spcBef>
                <a:spcPts val="1000"/>
              </a:spcBef>
              <a:buClr>
                <a:schemeClr val="accent1"/>
              </a:buClr>
              <a:buSzPct val="80000"/>
              <a:buFont typeface="Wingdings 3" charset="2"/>
              <a:buChar char=""/>
            </a:pPr>
            <a:r>
              <a:rPr lang="en-US" sz="1800" dirty="0">
                <a:solidFill>
                  <a:schemeClr val="tx1">
                    <a:lumMod val="75000"/>
                    <a:lumOff val="25000"/>
                  </a:schemeClr>
                </a:solidFill>
                <a:latin typeface="+mn-lt"/>
              </a:rPr>
              <a:t>- </a:t>
            </a:r>
            <a:r>
              <a:rPr lang="en-US" sz="1800" dirty="0" err="1">
                <a:solidFill>
                  <a:schemeClr val="tx1">
                    <a:lumMod val="75000"/>
                    <a:lumOff val="25000"/>
                  </a:schemeClr>
                </a:solidFill>
                <a:latin typeface="+mn-lt"/>
              </a:rPr>
              <a:t>clasificación</a:t>
            </a:r>
            <a:endParaRPr lang="en-US" sz="1800" dirty="0">
              <a:solidFill>
                <a:schemeClr val="tx1">
                  <a:lumMod val="75000"/>
                  <a:lumOff val="25000"/>
                </a:schemeClr>
              </a:solidFill>
              <a:latin typeface="+mn-lt"/>
            </a:endParaRPr>
          </a:p>
          <a:p>
            <a:pPr lvl="1">
              <a:lnSpc>
                <a:spcPct val="90000"/>
              </a:lnSpc>
              <a:spcBef>
                <a:spcPts val="1000"/>
              </a:spcBef>
              <a:buClr>
                <a:schemeClr val="accent1"/>
              </a:buClr>
              <a:buSzPct val="80000"/>
              <a:buFont typeface="Wingdings 3" charset="2"/>
              <a:buChar char=""/>
            </a:pPr>
            <a:r>
              <a:rPr lang="en-US" sz="1800" dirty="0">
                <a:solidFill>
                  <a:schemeClr val="tx1">
                    <a:lumMod val="75000"/>
                    <a:lumOff val="25000"/>
                  </a:schemeClr>
                </a:solidFill>
                <a:latin typeface="+mn-lt"/>
              </a:rPr>
              <a:t>- </a:t>
            </a:r>
            <a:r>
              <a:rPr lang="en-US" sz="1800" dirty="0" err="1">
                <a:solidFill>
                  <a:schemeClr val="tx1">
                    <a:lumMod val="75000"/>
                    <a:lumOff val="25000"/>
                  </a:schemeClr>
                </a:solidFill>
                <a:latin typeface="+mn-lt"/>
              </a:rPr>
              <a:t>evaluación</a:t>
            </a:r>
            <a:endParaRPr lang="en-US" sz="1800" dirty="0">
              <a:solidFill>
                <a:schemeClr val="tx1">
                  <a:lumMod val="75000"/>
                  <a:lumOff val="25000"/>
                </a:schemeClr>
              </a:solidFill>
              <a:latin typeface="+mn-lt"/>
            </a:endParaRPr>
          </a:p>
          <a:p>
            <a:pPr lvl="1">
              <a:lnSpc>
                <a:spcPct val="90000"/>
              </a:lnSpc>
              <a:spcBef>
                <a:spcPts val="1000"/>
              </a:spcBef>
              <a:buClr>
                <a:schemeClr val="accent1"/>
              </a:buClr>
              <a:buSzPct val="80000"/>
              <a:buFont typeface="Wingdings 3" charset="2"/>
              <a:buChar char=""/>
            </a:pPr>
            <a:r>
              <a:rPr lang="en-US" sz="1800" dirty="0">
                <a:solidFill>
                  <a:schemeClr val="tx1">
                    <a:lumMod val="75000"/>
                    <a:lumOff val="25000"/>
                  </a:schemeClr>
                </a:solidFill>
                <a:latin typeface="+mn-lt"/>
              </a:rPr>
              <a:t>- </a:t>
            </a:r>
            <a:r>
              <a:rPr lang="en-US" sz="1800" dirty="0" err="1">
                <a:solidFill>
                  <a:schemeClr val="tx1">
                    <a:lumMod val="75000"/>
                    <a:lumOff val="25000"/>
                  </a:schemeClr>
                </a:solidFill>
                <a:latin typeface="+mn-lt"/>
              </a:rPr>
              <a:t>procesamiento</a:t>
            </a:r>
            <a:endParaRPr lang="en-US" sz="1800" dirty="0">
              <a:solidFill>
                <a:schemeClr val="tx1">
                  <a:lumMod val="75000"/>
                  <a:lumOff val="25000"/>
                </a:schemeClr>
              </a:solidFill>
              <a:latin typeface="+mn-lt"/>
            </a:endParaRPr>
          </a:p>
          <a:p>
            <a:pPr lvl="1">
              <a:lnSpc>
                <a:spcPct val="90000"/>
              </a:lnSpc>
              <a:spcBef>
                <a:spcPts val="1000"/>
              </a:spcBef>
              <a:buClr>
                <a:schemeClr val="accent1"/>
              </a:buClr>
              <a:buSzPct val="80000"/>
              <a:buFont typeface="Wingdings 3" charset="2"/>
              <a:buChar char=""/>
            </a:pPr>
            <a:r>
              <a:rPr lang="en-US" sz="1800" dirty="0">
                <a:solidFill>
                  <a:schemeClr val="tx1">
                    <a:lumMod val="75000"/>
                    <a:lumOff val="25000"/>
                  </a:schemeClr>
                </a:solidFill>
                <a:latin typeface="+mn-lt"/>
              </a:rPr>
              <a:t>- </a:t>
            </a:r>
            <a:r>
              <a:rPr lang="en-US" sz="1800" dirty="0" err="1">
                <a:solidFill>
                  <a:schemeClr val="tx1">
                    <a:lumMod val="75000"/>
                    <a:lumOff val="25000"/>
                  </a:schemeClr>
                </a:solidFill>
                <a:latin typeface="+mn-lt"/>
              </a:rPr>
              <a:t>análisis</a:t>
            </a:r>
            <a:endParaRPr lang="en-US" sz="1800" dirty="0">
              <a:solidFill>
                <a:schemeClr val="tx1">
                  <a:lumMod val="75000"/>
                  <a:lumOff val="25000"/>
                </a:schemeClr>
              </a:solidFill>
              <a:latin typeface="+mn-lt"/>
            </a:endParaRPr>
          </a:p>
          <a:p>
            <a:pPr>
              <a:lnSpc>
                <a:spcPct val="90000"/>
              </a:lnSpc>
              <a:spcBef>
                <a:spcPts val="1000"/>
              </a:spcBef>
              <a:buClr>
                <a:schemeClr val="accent1"/>
              </a:buClr>
              <a:buSzPct val="80000"/>
              <a:buFont typeface="Wingdings 3" charset="2"/>
              <a:buChar char=""/>
            </a:pPr>
            <a:endParaRPr lang="en-US" sz="1800" dirty="0">
              <a:solidFill>
                <a:schemeClr val="tx1">
                  <a:lumMod val="75000"/>
                  <a:lumOff val="25000"/>
                </a:schemeClr>
              </a:solidFill>
              <a:latin typeface="+mn-lt"/>
            </a:endParaRPr>
          </a:p>
        </p:txBody>
      </p:sp>
      <p:pic>
        <p:nvPicPr>
          <p:cNvPr id="922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66325" y="1983026"/>
            <a:ext cx="3352494" cy="2037105"/>
          </a:xfrm>
          <a:prstGeom prst="rect">
            <a:avLst/>
          </a:prstGeom>
          <a:noFill/>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8000"/>
            <a:ext cx="9720259" cy="6488175"/>
            <a:chOff x="0" y="-8467"/>
            <a:chExt cx="12192000" cy="6866467"/>
          </a:xfrm>
        </p:grpSpPr>
        <p:cxnSp>
          <p:nvCxnSpPr>
            <p:cNvPr id="73" name="Straight Connector 72">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84" name="Rectangle 83">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20262" cy="6480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Text Box 1"/>
          <p:cNvSpPr txBox="1">
            <a:spLocks noChangeArrowheads="1"/>
          </p:cNvSpPr>
          <p:nvPr/>
        </p:nvSpPr>
        <p:spPr bwMode="auto">
          <a:xfrm>
            <a:off x="357759" y="1114188"/>
            <a:ext cx="3106038" cy="421796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9pPr>
          </a:lstStyle>
          <a:p>
            <a:pPr>
              <a:spcBef>
                <a:spcPct val="0"/>
              </a:spcBef>
              <a:spcAft>
                <a:spcPts val="600"/>
              </a:spcAft>
            </a:pPr>
            <a:r>
              <a:rPr lang="en-US" sz="3600" dirty="0">
                <a:solidFill>
                  <a:schemeClr val="accent1"/>
                </a:solidFill>
                <a:latin typeface="+mj-lt"/>
                <a:ea typeface="+mj-ea"/>
                <a:cs typeface="+mj-cs"/>
              </a:rPr>
              <a:t>RECOLECCIÓN</a:t>
            </a:r>
          </a:p>
        </p:txBody>
      </p:sp>
      <p:sp>
        <p:nvSpPr>
          <p:cNvPr id="86" name="Isosceles Triangle 85">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92102"/>
            <a:ext cx="357759" cy="2688073"/>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88" name="Straight Connector 87">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12602" y="1363118"/>
            <a:ext cx="0" cy="3720101"/>
          </a:xfrm>
          <a:prstGeom prst="line">
            <a:avLst/>
          </a:prstGeom>
        </p:spPr>
        <p:style>
          <a:lnRef idx="1">
            <a:schemeClr val="accent1"/>
          </a:lnRef>
          <a:fillRef idx="0">
            <a:schemeClr val="accent1"/>
          </a:fillRef>
          <a:effectRef idx="0">
            <a:schemeClr val="accent1"/>
          </a:effectRef>
          <a:fontRef idx="minor">
            <a:schemeClr val="tx1"/>
          </a:fontRef>
        </p:style>
      </p:cxnSp>
      <p:sp>
        <p:nvSpPr>
          <p:cNvPr id="10243" name="Text Box 2"/>
          <p:cNvSpPr txBox="1">
            <a:spLocks noChangeArrowheads="1"/>
          </p:cNvSpPr>
          <p:nvPr/>
        </p:nvSpPr>
        <p:spPr bwMode="auto">
          <a:xfrm>
            <a:off x="3969519" y="1048039"/>
            <a:ext cx="5305227" cy="485634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9pPr>
          </a:lstStyle>
          <a:p>
            <a:pPr>
              <a:lnSpc>
                <a:spcPct val="90000"/>
              </a:lnSpc>
              <a:spcBef>
                <a:spcPts val="1000"/>
              </a:spcBef>
              <a:buClr>
                <a:schemeClr val="accent1"/>
              </a:buClr>
              <a:buSzPct val="80000"/>
              <a:buFont typeface="Wingdings 3" charset="2"/>
              <a:buChar char=""/>
            </a:pPr>
            <a:r>
              <a:rPr lang="en-US" sz="1700" dirty="0">
                <a:solidFill>
                  <a:schemeClr val="tx1">
                    <a:lumMod val="75000"/>
                    <a:lumOff val="25000"/>
                  </a:schemeClr>
                </a:solidFill>
                <a:latin typeface="+mn-lt"/>
              </a:rPr>
              <a:t>Los </a:t>
            </a:r>
            <a:r>
              <a:rPr lang="en-US" sz="1700" dirty="0" err="1">
                <a:solidFill>
                  <a:schemeClr val="tx1">
                    <a:lumMod val="75000"/>
                    <a:lumOff val="25000"/>
                  </a:schemeClr>
                </a:solidFill>
                <a:latin typeface="+mn-lt"/>
              </a:rPr>
              <a:t>cuatro</a:t>
            </a:r>
            <a:r>
              <a:rPr lang="en-US" sz="1700" dirty="0">
                <a:solidFill>
                  <a:schemeClr val="tx1">
                    <a:lumMod val="75000"/>
                    <a:lumOff val="25000"/>
                  </a:schemeClr>
                </a:solidFill>
                <a:latin typeface="+mn-lt"/>
              </a:rPr>
              <a:t> </a:t>
            </a:r>
            <a:r>
              <a:rPr lang="en-US" sz="1700" dirty="0" err="1">
                <a:solidFill>
                  <a:schemeClr val="tx1">
                    <a:lumMod val="75000"/>
                    <a:lumOff val="25000"/>
                  </a:schemeClr>
                </a:solidFill>
                <a:latin typeface="+mn-lt"/>
              </a:rPr>
              <a:t>parámetros</a:t>
            </a:r>
            <a:r>
              <a:rPr lang="en-US" sz="1700" dirty="0">
                <a:solidFill>
                  <a:schemeClr val="tx1">
                    <a:lumMod val="75000"/>
                    <a:lumOff val="25000"/>
                  </a:schemeClr>
                </a:solidFill>
                <a:latin typeface="+mn-lt"/>
              </a:rPr>
              <a:t> de la </a:t>
            </a:r>
            <a:r>
              <a:rPr lang="en-US" sz="1700" dirty="0" err="1">
                <a:solidFill>
                  <a:schemeClr val="tx1">
                    <a:lumMod val="75000"/>
                    <a:lumOff val="25000"/>
                  </a:schemeClr>
                </a:solidFill>
                <a:latin typeface="+mn-lt"/>
              </a:rPr>
              <a:t>recolección</a:t>
            </a:r>
            <a:r>
              <a:rPr lang="en-US" sz="1700" dirty="0">
                <a:solidFill>
                  <a:schemeClr val="tx1">
                    <a:lumMod val="75000"/>
                    <a:lumOff val="25000"/>
                  </a:schemeClr>
                </a:solidFill>
                <a:latin typeface="+mn-lt"/>
              </a:rPr>
              <a:t> de </a:t>
            </a:r>
            <a:r>
              <a:rPr lang="en-US" sz="1700" dirty="0" err="1">
                <a:solidFill>
                  <a:schemeClr val="tx1">
                    <a:lumMod val="75000"/>
                    <a:lumOff val="25000"/>
                  </a:schemeClr>
                </a:solidFill>
                <a:latin typeface="+mn-lt"/>
              </a:rPr>
              <a:t>datos</a:t>
            </a:r>
            <a:r>
              <a:rPr lang="en-US" sz="1700" dirty="0">
                <a:solidFill>
                  <a:schemeClr val="tx1">
                    <a:lumMod val="75000"/>
                    <a:lumOff val="25000"/>
                  </a:schemeClr>
                </a:solidFill>
                <a:latin typeface="+mn-lt"/>
              </a:rPr>
              <a:t> son:</a:t>
            </a:r>
          </a:p>
          <a:p>
            <a:pPr lvl="1">
              <a:lnSpc>
                <a:spcPct val="90000"/>
              </a:lnSpc>
              <a:spcBef>
                <a:spcPts val="1000"/>
              </a:spcBef>
              <a:buClr>
                <a:schemeClr val="accent1"/>
              </a:buClr>
              <a:buSzPct val="80000"/>
              <a:buFont typeface="Wingdings 3" charset="2"/>
              <a:buChar char=""/>
            </a:pPr>
            <a:r>
              <a:rPr lang="en-US" sz="1700" dirty="0">
                <a:solidFill>
                  <a:schemeClr val="tx1">
                    <a:lumMod val="75000"/>
                    <a:lumOff val="25000"/>
                  </a:schemeClr>
                </a:solidFill>
                <a:latin typeface="+mn-lt"/>
              </a:rPr>
              <a:t> </a:t>
            </a:r>
            <a:r>
              <a:rPr lang="en-US" sz="1700" dirty="0" err="1">
                <a:solidFill>
                  <a:schemeClr val="tx1">
                    <a:lumMod val="75000"/>
                    <a:lumOff val="25000"/>
                  </a:schemeClr>
                </a:solidFill>
                <a:latin typeface="+mn-lt"/>
              </a:rPr>
              <a:t>cantidad</a:t>
            </a:r>
            <a:endParaRPr lang="en-US" sz="1700" dirty="0">
              <a:solidFill>
                <a:schemeClr val="tx1">
                  <a:lumMod val="75000"/>
                  <a:lumOff val="25000"/>
                </a:schemeClr>
              </a:solidFill>
              <a:latin typeface="+mn-lt"/>
            </a:endParaRPr>
          </a:p>
          <a:p>
            <a:pPr lvl="1">
              <a:lnSpc>
                <a:spcPct val="90000"/>
              </a:lnSpc>
              <a:spcBef>
                <a:spcPts val="1000"/>
              </a:spcBef>
              <a:buClr>
                <a:schemeClr val="accent1"/>
              </a:buClr>
              <a:buSzPct val="80000"/>
              <a:buFont typeface="Wingdings 3" charset="2"/>
              <a:buChar char=""/>
            </a:pPr>
            <a:r>
              <a:rPr lang="en-US" sz="1700" dirty="0">
                <a:solidFill>
                  <a:schemeClr val="tx1">
                    <a:lumMod val="75000"/>
                    <a:lumOff val="25000"/>
                  </a:schemeClr>
                </a:solidFill>
                <a:latin typeface="+mn-lt"/>
              </a:rPr>
              <a:t> </a:t>
            </a:r>
            <a:r>
              <a:rPr lang="en-US" sz="1700" dirty="0" err="1">
                <a:solidFill>
                  <a:schemeClr val="tx1">
                    <a:lumMod val="75000"/>
                    <a:lumOff val="25000"/>
                  </a:schemeClr>
                </a:solidFill>
                <a:latin typeface="+mn-lt"/>
              </a:rPr>
              <a:t>calidad</a:t>
            </a:r>
            <a:endParaRPr lang="en-US" sz="1700" dirty="0">
              <a:solidFill>
                <a:schemeClr val="tx1">
                  <a:lumMod val="75000"/>
                  <a:lumOff val="25000"/>
                </a:schemeClr>
              </a:solidFill>
              <a:latin typeface="+mn-lt"/>
            </a:endParaRPr>
          </a:p>
          <a:p>
            <a:pPr lvl="1">
              <a:lnSpc>
                <a:spcPct val="90000"/>
              </a:lnSpc>
              <a:spcBef>
                <a:spcPts val="1000"/>
              </a:spcBef>
              <a:buClr>
                <a:schemeClr val="accent1"/>
              </a:buClr>
              <a:buSzPct val="80000"/>
              <a:buFont typeface="Wingdings 3" charset="2"/>
              <a:buChar char=""/>
            </a:pPr>
            <a:r>
              <a:rPr lang="en-US" sz="1700" dirty="0">
                <a:solidFill>
                  <a:schemeClr val="tx1">
                    <a:lumMod val="75000"/>
                    <a:lumOff val="25000"/>
                  </a:schemeClr>
                </a:solidFill>
                <a:latin typeface="+mn-lt"/>
              </a:rPr>
              <a:t> </a:t>
            </a:r>
            <a:r>
              <a:rPr lang="en-US" sz="1700" dirty="0" err="1">
                <a:solidFill>
                  <a:schemeClr val="tx1">
                    <a:lumMod val="75000"/>
                    <a:lumOff val="25000"/>
                  </a:schemeClr>
                </a:solidFill>
                <a:latin typeface="+mn-lt"/>
              </a:rPr>
              <a:t>sincronización</a:t>
            </a:r>
            <a:endParaRPr lang="en-US" sz="1700" dirty="0">
              <a:solidFill>
                <a:schemeClr val="tx1">
                  <a:lumMod val="75000"/>
                  <a:lumOff val="25000"/>
                </a:schemeClr>
              </a:solidFill>
              <a:latin typeface="+mn-lt"/>
            </a:endParaRPr>
          </a:p>
          <a:p>
            <a:pPr lvl="1">
              <a:lnSpc>
                <a:spcPct val="90000"/>
              </a:lnSpc>
              <a:spcBef>
                <a:spcPts val="1000"/>
              </a:spcBef>
              <a:buClr>
                <a:schemeClr val="accent1"/>
              </a:buClr>
              <a:buSzPct val="80000"/>
              <a:buFont typeface="Wingdings 3" charset="2"/>
              <a:buChar char=""/>
            </a:pPr>
            <a:r>
              <a:rPr lang="en-US" sz="1700" dirty="0">
                <a:solidFill>
                  <a:schemeClr val="tx1">
                    <a:lumMod val="75000"/>
                    <a:lumOff val="25000"/>
                  </a:schemeClr>
                </a:solidFill>
                <a:latin typeface="+mn-lt"/>
              </a:rPr>
              <a:t>-</a:t>
            </a:r>
            <a:r>
              <a:rPr lang="en-US" sz="1700" dirty="0" err="1">
                <a:solidFill>
                  <a:schemeClr val="tx1">
                    <a:lumMod val="75000"/>
                    <a:lumOff val="25000"/>
                  </a:schemeClr>
                </a:solidFill>
                <a:latin typeface="+mn-lt"/>
              </a:rPr>
              <a:t>ubicación</a:t>
            </a:r>
            <a:endParaRPr lang="en-US" sz="1700" dirty="0">
              <a:solidFill>
                <a:schemeClr val="tx1">
                  <a:lumMod val="75000"/>
                  <a:lumOff val="25000"/>
                </a:schemeClr>
              </a:solidFill>
              <a:latin typeface="+mn-lt"/>
            </a:endParaRPr>
          </a:p>
          <a:p>
            <a:pPr>
              <a:lnSpc>
                <a:spcPct val="90000"/>
              </a:lnSpc>
              <a:spcBef>
                <a:spcPts val="1000"/>
              </a:spcBef>
              <a:buClr>
                <a:schemeClr val="accent1"/>
              </a:buClr>
              <a:buSzPct val="80000"/>
              <a:buFont typeface="Wingdings 3" charset="2"/>
              <a:buChar char=""/>
            </a:pPr>
            <a:endParaRPr lang="en-US" sz="1700" dirty="0">
              <a:solidFill>
                <a:schemeClr val="tx1">
                  <a:lumMod val="75000"/>
                  <a:lumOff val="25000"/>
                </a:schemeClr>
              </a:solidFill>
              <a:latin typeface="+mn-lt"/>
            </a:endParaRPr>
          </a:p>
          <a:p>
            <a:pPr>
              <a:lnSpc>
                <a:spcPct val="90000"/>
              </a:lnSpc>
              <a:spcBef>
                <a:spcPts val="1000"/>
              </a:spcBef>
              <a:buClr>
                <a:schemeClr val="accent1"/>
              </a:buClr>
              <a:buSzPct val="80000"/>
              <a:buFont typeface="Wingdings 3" charset="2"/>
              <a:buChar char=""/>
            </a:pPr>
            <a:r>
              <a:rPr lang="en-US" sz="1700" dirty="0">
                <a:solidFill>
                  <a:schemeClr val="tx1">
                    <a:lumMod val="75000"/>
                    <a:lumOff val="25000"/>
                  </a:schemeClr>
                </a:solidFill>
                <a:latin typeface="+mn-lt"/>
              </a:rPr>
              <a:t>La </a:t>
            </a:r>
            <a:r>
              <a:rPr lang="en-US" sz="1700" dirty="0" err="1">
                <a:solidFill>
                  <a:schemeClr val="tx1">
                    <a:lumMod val="75000"/>
                    <a:lumOff val="25000"/>
                  </a:schemeClr>
                </a:solidFill>
                <a:latin typeface="+mn-lt"/>
              </a:rPr>
              <a:t>calidad</a:t>
            </a:r>
            <a:r>
              <a:rPr lang="en-US" sz="1700" dirty="0">
                <a:solidFill>
                  <a:schemeClr val="tx1">
                    <a:lumMod val="75000"/>
                    <a:lumOff val="25000"/>
                  </a:schemeClr>
                </a:solidFill>
                <a:latin typeface="+mn-lt"/>
              </a:rPr>
              <a:t> de los </a:t>
            </a:r>
            <a:r>
              <a:rPr lang="en-US" sz="1700" dirty="0" err="1">
                <a:solidFill>
                  <a:schemeClr val="tx1">
                    <a:lumMod val="75000"/>
                    <a:lumOff val="25000"/>
                  </a:schemeClr>
                </a:solidFill>
                <a:latin typeface="+mn-lt"/>
              </a:rPr>
              <a:t>datos</a:t>
            </a:r>
            <a:r>
              <a:rPr lang="en-US" sz="1700" dirty="0">
                <a:solidFill>
                  <a:schemeClr val="tx1">
                    <a:lumMod val="75000"/>
                    <a:lumOff val="25000"/>
                  </a:schemeClr>
                </a:solidFill>
                <a:latin typeface="+mn-lt"/>
              </a:rPr>
              <a:t> </a:t>
            </a:r>
            <a:r>
              <a:rPr lang="en-US" sz="1700" dirty="0" err="1">
                <a:solidFill>
                  <a:schemeClr val="tx1">
                    <a:lumMod val="75000"/>
                    <a:lumOff val="25000"/>
                  </a:schemeClr>
                </a:solidFill>
                <a:latin typeface="+mn-lt"/>
              </a:rPr>
              <a:t>necesarios</a:t>
            </a:r>
            <a:r>
              <a:rPr lang="en-US" sz="1700" dirty="0">
                <a:solidFill>
                  <a:schemeClr val="tx1">
                    <a:lumMod val="75000"/>
                    <a:lumOff val="25000"/>
                  </a:schemeClr>
                </a:solidFill>
                <a:latin typeface="+mn-lt"/>
              </a:rPr>
              <a:t> </a:t>
            </a:r>
            <a:r>
              <a:rPr lang="en-US" sz="1700" dirty="0" err="1">
                <a:solidFill>
                  <a:schemeClr val="tx1">
                    <a:lumMod val="75000"/>
                    <a:lumOff val="25000"/>
                  </a:schemeClr>
                </a:solidFill>
                <a:latin typeface="+mn-lt"/>
              </a:rPr>
              <a:t>depende</a:t>
            </a:r>
            <a:r>
              <a:rPr lang="en-US" sz="1700" dirty="0">
                <a:solidFill>
                  <a:schemeClr val="tx1">
                    <a:lumMod val="75000"/>
                    <a:lumOff val="25000"/>
                  </a:schemeClr>
                </a:solidFill>
                <a:latin typeface="+mn-lt"/>
              </a:rPr>
              <a:t> de la </a:t>
            </a:r>
            <a:r>
              <a:rPr lang="en-US" sz="1700" dirty="0" err="1">
                <a:solidFill>
                  <a:schemeClr val="tx1">
                    <a:lumMod val="75000"/>
                    <a:lumOff val="25000"/>
                  </a:schemeClr>
                </a:solidFill>
                <a:latin typeface="+mn-lt"/>
              </a:rPr>
              <a:t>etapa</a:t>
            </a:r>
            <a:r>
              <a:rPr lang="en-US" sz="1700" dirty="0">
                <a:solidFill>
                  <a:schemeClr val="tx1">
                    <a:lumMod val="75000"/>
                    <a:lumOff val="25000"/>
                  </a:schemeClr>
                </a:solidFill>
                <a:latin typeface="+mn-lt"/>
              </a:rPr>
              <a:t> de </a:t>
            </a:r>
            <a:r>
              <a:rPr lang="en-US" sz="1700" dirty="0" err="1">
                <a:solidFill>
                  <a:schemeClr val="tx1">
                    <a:lumMod val="75000"/>
                    <a:lumOff val="25000"/>
                  </a:schemeClr>
                </a:solidFill>
                <a:latin typeface="+mn-lt"/>
              </a:rPr>
              <a:t>planeación</a:t>
            </a:r>
            <a:r>
              <a:rPr lang="en-US" sz="1700" dirty="0">
                <a:solidFill>
                  <a:schemeClr val="tx1">
                    <a:lumMod val="75000"/>
                    <a:lumOff val="25000"/>
                  </a:schemeClr>
                </a:solidFill>
                <a:latin typeface="+mn-lt"/>
              </a:rPr>
              <a:t> a la que se </a:t>
            </a:r>
            <a:r>
              <a:rPr lang="en-US" sz="1700" dirty="0" err="1">
                <a:solidFill>
                  <a:schemeClr val="tx1">
                    <a:lumMod val="75000"/>
                    <a:lumOff val="25000"/>
                  </a:schemeClr>
                </a:solidFill>
                <a:latin typeface="+mn-lt"/>
              </a:rPr>
              <a:t>haya</a:t>
            </a:r>
            <a:r>
              <a:rPr lang="en-US" sz="1700" dirty="0">
                <a:solidFill>
                  <a:schemeClr val="tx1">
                    <a:lumMod val="75000"/>
                    <a:lumOff val="25000"/>
                  </a:schemeClr>
                </a:solidFill>
                <a:latin typeface="+mn-lt"/>
              </a:rPr>
              <a:t> </a:t>
            </a:r>
            <a:r>
              <a:rPr lang="en-US" sz="1700" dirty="0" err="1">
                <a:solidFill>
                  <a:schemeClr val="tx1">
                    <a:lumMod val="75000"/>
                    <a:lumOff val="25000"/>
                  </a:schemeClr>
                </a:solidFill>
                <a:latin typeface="+mn-lt"/>
              </a:rPr>
              <a:t>llegado</a:t>
            </a:r>
            <a:endParaRPr lang="en-US" sz="1700" dirty="0">
              <a:solidFill>
                <a:schemeClr val="tx1">
                  <a:lumMod val="75000"/>
                  <a:lumOff val="25000"/>
                </a:schemeClr>
              </a:solidFill>
              <a:latin typeface="+mn-lt"/>
            </a:endParaRPr>
          </a:p>
          <a:p>
            <a:pPr>
              <a:lnSpc>
                <a:spcPct val="90000"/>
              </a:lnSpc>
              <a:spcBef>
                <a:spcPts val="1000"/>
              </a:spcBef>
              <a:buClr>
                <a:schemeClr val="accent1"/>
              </a:buClr>
              <a:buSzPct val="80000"/>
              <a:buFont typeface="Wingdings 3" charset="2"/>
              <a:buChar char=""/>
            </a:pPr>
            <a:r>
              <a:rPr lang="en-US" sz="1700" dirty="0" err="1">
                <a:solidFill>
                  <a:schemeClr val="tx1">
                    <a:lumMod val="75000"/>
                    <a:lumOff val="25000"/>
                  </a:schemeClr>
                </a:solidFill>
                <a:latin typeface="+mn-lt"/>
              </a:rPr>
              <a:t>En</a:t>
            </a:r>
            <a:r>
              <a:rPr lang="en-US" sz="1700" dirty="0">
                <a:solidFill>
                  <a:schemeClr val="tx1">
                    <a:lumMod val="75000"/>
                    <a:lumOff val="25000"/>
                  </a:schemeClr>
                </a:solidFill>
                <a:latin typeface="+mn-lt"/>
              </a:rPr>
              <a:t> un </a:t>
            </a:r>
            <a:r>
              <a:rPr lang="en-US" sz="1700" dirty="0" err="1">
                <a:solidFill>
                  <a:schemeClr val="tx1">
                    <a:lumMod val="75000"/>
                    <a:lumOff val="25000"/>
                  </a:schemeClr>
                </a:solidFill>
                <a:latin typeface="+mn-lt"/>
              </a:rPr>
              <a:t>estudio</a:t>
            </a:r>
            <a:r>
              <a:rPr lang="en-US" sz="1700" dirty="0">
                <a:solidFill>
                  <a:schemeClr val="tx1">
                    <a:lumMod val="75000"/>
                    <a:lumOff val="25000"/>
                  </a:schemeClr>
                </a:solidFill>
                <a:latin typeface="+mn-lt"/>
              </a:rPr>
              <a:t> de </a:t>
            </a:r>
            <a:r>
              <a:rPr lang="en-US" sz="1700" dirty="0" err="1">
                <a:solidFill>
                  <a:schemeClr val="tx1">
                    <a:lumMod val="75000"/>
                    <a:lumOff val="25000"/>
                  </a:schemeClr>
                </a:solidFill>
                <a:latin typeface="+mn-lt"/>
              </a:rPr>
              <a:t>apoyo</a:t>
            </a:r>
            <a:r>
              <a:rPr lang="en-US" sz="1700" dirty="0">
                <a:solidFill>
                  <a:schemeClr val="tx1">
                    <a:lumMod val="75000"/>
                    <a:lumOff val="25000"/>
                  </a:schemeClr>
                </a:solidFill>
                <a:latin typeface="+mn-lt"/>
              </a:rPr>
              <a:t> basta una </a:t>
            </a:r>
            <a:r>
              <a:rPr lang="en-US" sz="1700" dirty="0" err="1">
                <a:solidFill>
                  <a:schemeClr val="tx1">
                    <a:lumMod val="75000"/>
                    <a:lumOff val="25000"/>
                  </a:schemeClr>
                </a:solidFill>
                <a:latin typeface="+mn-lt"/>
              </a:rPr>
              <a:t>estimación</a:t>
            </a:r>
            <a:r>
              <a:rPr lang="en-US" sz="1700" dirty="0">
                <a:solidFill>
                  <a:schemeClr val="tx1">
                    <a:lumMod val="75000"/>
                    <a:lumOff val="25000"/>
                  </a:schemeClr>
                </a:solidFill>
                <a:latin typeface="+mn-lt"/>
              </a:rPr>
              <a:t> visual de una </a:t>
            </a:r>
            <a:r>
              <a:rPr lang="en-US" sz="1700" dirty="0" err="1">
                <a:solidFill>
                  <a:schemeClr val="tx1">
                    <a:lumMod val="75000"/>
                    <a:lumOff val="25000"/>
                  </a:schemeClr>
                </a:solidFill>
                <a:latin typeface="+mn-lt"/>
              </a:rPr>
              <a:t>corriente</a:t>
            </a:r>
            <a:r>
              <a:rPr lang="en-US" sz="1700" dirty="0">
                <a:solidFill>
                  <a:schemeClr val="tx1">
                    <a:lumMod val="75000"/>
                    <a:lumOff val="25000"/>
                  </a:schemeClr>
                </a:solidFill>
                <a:latin typeface="+mn-lt"/>
              </a:rPr>
              <a:t> de </a:t>
            </a:r>
            <a:r>
              <a:rPr lang="en-US" sz="1700" dirty="0" err="1">
                <a:solidFill>
                  <a:schemeClr val="tx1">
                    <a:lumMod val="75000"/>
                    <a:lumOff val="25000"/>
                  </a:schemeClr>
                </a:solidFill>
                <a:latin typeface="+mn-lt"/>
              </a:rPr>
              <a:t>agua</a:t>
            </a:r>
            <a:r>
              <a:rPr lang="en-US" sz="1700" dirty="0">
                <a:solidFill>
                  <a:schemeClr val="tx1">
                    <a:lumMod val="75000"/>
                    <a:lumOff val="25000"/>
                  </a:schemeClr>
                </a:solidFill>
                <a:latin typeface="+mn-lt"/>
              </a:rPr>
              <a:t>, </a:t>
            </a:r>
            <a:r>
              <a:rPr lang="en-US" sz="1700" dirty="0" err="1">
                <a:solidFill>
                  <a:schemeClr val="tx1">
                    <a:lumMod val="75000"/>
                    <a:lumOff val="25000"/>
                  </a:schemeClr>
                </a:solidFill>
                <a:latin typeface="+mn-lt"/>
              </a:rPr>
              <a:t>mientras</a:t>
            </a:r>
            <a:r>
              <a:rPr lang="en-US" sz="1700" dirty="0">
                <a:solidFill>
                  <a:schemeClr val="tx1">
                    <a:lumMod val="75000"/>
                    <a:lumOff val="25000"/>
                  </a:schemeClr>
                </a:solidFill>
                <a:latin typeface="+mn-lt"/>
              </a:rPr>
              <a:t> que </a:t>
            </a:r>
            <a:r>
              <a:rPr lang="en-US" sz="1700" dirty="0" err="1">
                <a:solidFill>
                  <a:schemeClr val="tx1">
                    <a:lumMod val="75000"/>
                    <a:lumOff val="25000"/>
                  </a:schemeClr>
                </a:solidFill>
                <a:latin typeface="+mn-lt"/>
              </a:rPr>
              <a:t>en</a:t>
            </a:r>
            <a:r>
              <a:rPr lang="en-US" sz="1700" dirty="0">
                <a:solidFill>
                  <a:schemeClr val="tx1">
                    <a:lumMod val="75000"/>
                    <a:lumOff val="25000"/>
                  </a:schemeClr>
                </a:solidFill>
                <a:latin typeface="+mn-lt"/>
              </a:rPr>
              <a:t> un </a:t>
            </a:r>
            <a:r>
              <a:rPr lang="en-US" sz="1700" dirty="0" err="1">
                <a:solidFill>
                  <a:schemeClr val="tx1">
                    <a:lumMod val="75000"/>
                    <a:lumOff val="25000"/>
                  </a:schemeClr>
                </a:solidFill>
                <a:latin typeface="+mn-lt"/>
              </a:rPr>
              <a:t>estudio</a:t>
            </a:r>
            <a:r>
              <a:rPr lang="en-US" sz="1700" dirty="0">
                <a:solidFill>
                  <a:schemeClr val="tx1">
                    <a:lumMod val="75000"/>
                    <a:lumOff val="25000"/>
                  </a:schemeClr>
                </a:solidFill>
                <a:latin typeface="+mn-lt"/>
              </a:rPr>
              <a:t> de </a:t>
            </a:r>
            <a:r>
              <a:rPr lang="en-US" sz="1700" dirty="0" err="1">
                <a:solidFill>
                  <a:schemeClr val="tx1">
                    <a:lumMod val="75000"/>
                    <a:lumOff val="25000"/>
                  </a:schemeClr>
                </a:solidFill>
                <a:latin typeface="+mn-lt"/>
              </a:rPr>
              <a:t>ejecución</a:t>
            </a:r>
            <a:r>
              <a:rPr lang="en-US" sz="1700" dirty="0">
                <a:solidFill>
                  <a:schemeClr val="tx1">
                    <a:lumMod val="75000"/>
                    <a:lumOff val="25000"/>
                  </a:schemeClr>
                </a:solidFill>
                <a:latin typeface="+mn-lt"/>
              </a:rPr>
              <a:t> se </a:t>
            </a:r>
            <a:r>
              <a:rPr lang="en-US" sz="1700" dirty="0" err="1">
                <a:solidFill>
                  <a:schemeClr val="tx1">
                    <a:lumMod val="75000"/>
                    <a:lumOff val="25000"/>
                  </a:schemeClr>
                </a:solidFill>
                <a:latin typeface="+mn-lt"/>
              </a:rPr>
              <a:t>requiere</a:t>
            </a:r>
            <a:r>
              <a:rPr lang="en-US" sz="1700" dirty="0">
                <a:solidFill>
                  <a:schemeClr val="tx1">
                    <a:lumMod val="75000"/>
                    <a:lumOff val="25000"/>
                  </a:schemeClr>
                </a:solidFill>
                <a:latin typeface="+mn-lt"/>
              </a:rPr>
              <a:t> </a:t>
            </a:r>
            <a:r>
              <a:rPr lang="en-US" sz="1700" dirty="0" err="1">
                <a:solidFill>
                  <a:schemeClr val="tx1">
                    <a:lumMod val="75000"/>
                    <a:lumOff val="25000"/>
                  </a:schemeClr>
                </a:solidFill>
                <a:latin typeface="+mn-lt"/>
              </a:rPr>
              <a:t>conocer</a:t>
            </a:r>
            <a:r>
              <a:rPr lang="en-US" sz="1700" dirty="0">
                <a:solidFill>
                  <a:schemeClr val="tx1">
                    <a:lumMod val="75000"/>
                    <a:lumOff val="25000"/>
                  </a:schemeClr>
                </a:solidFill>
                <a:latin typeface="+mn-lt"/>
              </a:rPr>
              <a:t> el </a:t>
            </a:r>
            <a:r>
              <a:rPr lang="en-US" sz="1700" dirty="0" err="1">
                <a:solidFill>
                  <a:schemeClr val="tx1">
                    <a:lumMod val="75000"/>
                    <a:lumOff val="25000"/>
                  </a:schemeClr>
                </a:solidFill>
                <a:latin typeface="+mn-lt"/>
              </a:rPr>
              <a:t>aforo</a:t>
            </a:r>
            <a:r>
              <a:rPr lang="en-US" sz="1700" dirty="0">
                <a:solidFill>
                  <a:schemeClr val="tx1">
                    <a:lumMod val="75000"/>
                    <a:lumOff val="25000"/>
                  </a:schemeClr>
                </a:solidFill>
                <a:latin typeface="+mn-lt"/>
              </a:rPr>
              <a:t> del </a:t>
            </a:r>
            <a:r>
              <a:rPr lang="en-US" sz="1700" dirty="0" err="1">
                <a:solidFill>
                  <a:schemeClr val="tx1">
                    <a:lumMod val="75000"/>
                    <a:lumOff val="25000"/>
                  </a:schemeClr>
                </a:solidFill>
                <a:latin typeface="+mn-lt"/>
              </a:rPr>
              <a:t>río</a:t>
            </a:r>
            <a:r>
              <a:rPr lang="en-US" sz="1700" dirty="0">
                <a:solidFill>
                  <a:schemeClr val="tx1">
                    <a:lumMod val="75000"/>
                    <a:lumOff val="25000"/>
                  </a:schemeClr>
                </a:solidFill>
                <a:latin typeface="+mn-lt"/>
              </a:rPr>
              <a:t>. Los </a:t>
            </a:r>
            <a:r>
              <a:rPr lang="en-US" sz="1700" dirty="0" err="1">
                <a:solidFill>
                  <a:schemeClr val="tx1">
                    <a:lumMod val="75000"/>
                    <a:lumOff val="25000"/>
                  </a:schemeClr>
                </a:solidFill>
                <a:latin typeface="+mn-lt"/>
              </a:rPr>
              <a:t>datos</a:t>
            </a:r>
            <a:r>
              <a:rPr lang="en-US" sz="1700" dirty="0">
                <a:solidFill>
                  <a:schemeClr val="tx1">
                    <a:lumMod val="75000"/>
                    <a:lumOff val="25000"/>
                  </a:schemeClr>
                </a:solidFill>
                <a:latin typeface="+mn-lt"/>
              </a:rPr>
              <a:t> </a:t>
            </a:r>
            <a:r>
              <a:rPr lang="en-US" sz="1700" dirty="0" err="1">
                <a:solidFill>
                  <a:schemeClr val="tx1">
                    <a:lumMod val="75000"/>
                    <a:lumOff val="25000"/>
                  </a:schemeClr>
                </a:solidFill>
                <a:latin typeface="+mn-lt"/>
              </a:rPr>
              <a:t>deben</a:t>
            </a:r>
            <a:r>
              <a:rPr lang="en-US" sz="1700" dirty="0">
                <a:solidFill>
                  <a:schemeClr val="tx1">
                    <a:lumMod val="75000"/>
                    <a:lumOff val="25000"/>
                  </a:schemeClr>
                </a:solidFill>
                <a:latin typeface="+mn-lt"/>
              </a:rPr>
              <a:t> ser </a:t>
            </a:r>
            <a:r>
              <a:rPr lang="en-US" sz="1700" dirty="0" err="1">
                <a:solidFill>
                  <a:schemeClr val="tx1">
                    <a:lumMod val="75000"/>
                    <a:lumOff val="25000"/>
                  </a:schemeClr>
                </a:solidFill>
                <a:latin typeface="+mn-lt"/>
              </a:rPr>
              <a:t>homogéneos</a:t>
            </a:r>
            <a:r>
              <a:rPr lang="en-US" sz="1700" dirty="0">
                <a:solidFill>
                  <a:schemeClr val="tx1">
                    <a:lumMod val="75000"/>
                    <a:lumOff val="25000"/>
                  </a:schemeClr>
                </a:solidFill>
                <a:latin typeface="+mn-lt"/>
              </a:rPr>
              <a:t> y  </a:t>
            </a:r>
            <a:r>
              <a:rPr lang="en-US" sz="1700" dirty="0" err="1">
                <a:solidFill>
                  <a:schemeClr val="tx1">
                    <a:lumMod val="75000"/>
                    <a:lumOff val="25000"/>
                  </a:schemeClr>
                </a:solidFill>
                <a:latin typeface="+mn-lt"/>
              </a:rPr>
              <a:t>representativos</a:t>
            </a:r>
            <a:r>
              <a:rPr lang="en-US" sz="1700" dirty="0">
                <a:solidFill>
                  <a:schemeClr val="tx1">
                    <a:lumMod val="75000"/>
                    <a:lumOff val="25000"/>
                  </a:schemeClr>
                </a:solidFill>
                <a:latin typeface="+mn-lt"/>
              </a:rPr>
              <a:t>.</a:t>
            </a:r>
          </a:p>
          <a:p>
            <a:pPr>
              <a:lnSpc>
                <a:spcPct val="90000"/>
              </a:lnSpc>
              <a:spcBef>
                <a:spcPts val="1000"/>
              </a:spcBef>
              <a:buClr>
                <a:schemeClr val="accent1"/>
              </a:buClr>
              <a:buSzPct val="80000"/>
              <a:buFont typeface="Wingdings 3" charset="2"/>
              <a:buChar char=""/>
            </a:pPr>
            <a:endParaRPr lang="en-US" sz="1700" dirty="0">
              <a:solidFill>
                <a:schemeClr val="tx1">
                  <a:lumMod val="75000"/>
                  <a:lumOff val="25000"/>
                </a:schemeClr>
              </a:solidFill>
              <a:latin typeface="+mn-lt"/>
            </a:endParaRPr>
          </a:p>
        </p:txBody>
      </p:sp>
      <p:sp>
        <p:nvSpPr>
          <p:cNvPr id="90" name="Isosceles Triangle 89">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060237" y="0"/>
            <a:ext cx="671773" cy="4361965"/>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3" name="Picture 2">
            <a:extLst>
              <a:ext uri="{FF2B5EF4-FFF2-40B4-BE49-F238E27FC236}">
                <a16:creationId xmlns:a16="http://schemas.microsoft.com/office/drawing/2014/main" id="{6FAD2ED7-09A7-4BC3-946A-7647EAC3DB7B}"/>
              </a:ext>
            </a:extLst>
          </p:cNvPr>
          <p:cNvPicPr>
            <a:picLocks noChangeAspect="1"/>
          </p:cNvPicPr>
          <p:nvPr/>
        </p:nvPicPr>
        <p:blipFill>
          <a:blip r:embed="rId3"/>
          <a:stretch>
            <a:fillRect/>
          </a:stretch>
        </p:blipFill>
        <p:spPr>
          <a:xfrm>
            <a:off x="732558" y="4044022"/>
            <a:ext cx="2810500" cy="1603387"/>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971550" y="720725"/>
            <a:ext cx="8064500"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520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9pPr>
          </a:lstStyle>
          <a:p>
            <a:pPr algn="ctr" eaLnBrk="1">
              <a:lnSpc>
                <a:spcPct val="95000"/>
              </a:lnSpc>
              <a:buClr>
                <a:srgbClr val="000000"/>
              </a:buClr>
              <a:buSzPct val="100000"/>
              <a:buFont typeface="Times New Roman" pitchFamily="18" charset="0"/>
              <a:buNone/>
            </a:pPr>
            <a:r>
              <a:rPr lang="es-AR" altLang="en-US" sz="2600" b="1" dirty="0">
                <a:solidFill>
                  <a:schemeClr val="tx1"/>
                </a:solidFill>
                <a:latin typeface="Arial" charset="0"/>
                <a:ea typeface="MS Gothic" pitchFamily="49" charset="-128"/>
              </a:rPr>
              <a:t>Planificación de los Recursos Hídricos</a:t>
            </a:r>
          </a:p>
          <a:p>
            <a:pPr algn="ctr" eaLnBrk="1">
              <a:lnSpc>
                <a:spcPct val="95000"/>
              </a:lnSpc>
              <a:buClr>
                <a:srgbClr val="000000"/>
              </a:buClr>
              <a:buSzPct val="100000"/>
              <a:buFont typeface="Times New Roman" pitchFamily="18" charset="0"/>
              <a:buNone/>
            </a:pPr>
            <a:r>
              <a:rPr lang="es-AR" altLang="en-US" sz="2600" b="1" dirty="0">
                <a:solidFill>
                  <a:schemeClr val="tx1"/>
                </a:solidFill>
                <a:latin typeface="Arial" charset="0"/>
                <a:ea typeface="MS Gothic" pitchFamily="49" charset="-128"/>
              </a:rPr>
              <a:t> </a:t>
            </a:r>
            <a:endParaRPr lang="en-US" altLang="en-US" sz="2600" b="1" dirty="0">
              <a:solidFill>
                <a:schemeClr val="tx1"/>
              </a:solidFill>
              <a:latin typeface="Arial" charset="0"/>
              <a:ea typeface="MS Gothic" pitchFamily="49" charset="-128"/>
            </a:endParaRPr>
          </a:p>
          <a:p>
            <a:pPr algn="ctr" eaLnBrk="1">
              <a:lnSpc>
                <a:spcPct val="95000"/>
              </a:lnSpc>
              <a:buClr>
                <a:srgbClr val="000000"/>
              </a:buClr>
              <a:buSzPct val="100000"/>
              <a:buFont typeface="Times New Roman" pitchFamily="18" charset="0"/>
              <a:buNone/>
            </a:pPr>
            <a:r>
              <a:rPr lang="en-US" altLang="en-US" sz="2600" b="1" dirty="0">
                <a:solidFill>
                  <a:schemeClr val="tx1"/>
                </a:solidFill>
                <a:latin typeface="Arial" charset="0"/>
                <a:ea typeface="MS Gothic" pitchFamily="49" charset="-128"/>
              </a:rPr>
              <a:t>DATOS SOCIOECONÓMICOS</a:t>
            </a:r>
          </a:p>
          <a:p>
            <a:pPr algn="ctr" eaLnBrk="1">
              <a:lnSpc>
                <a:spcPct val="95000"/>
              </a:lnSpc>
              <a:buClr>
                <a:srgbClr val="000000"/>
              </a:buClr>
              <a:buSzPct val="100000"/>
              <a:buFont typeface="Times New Roman" pitchFamily="18" charset="0"/>
              <a:buNone/>
            </a:pPr>
            <a:br>
              <a:rPr lang="en-US" altLang="en-US" sz="4000" b="1" dirty="0">
                <a:solidFill>
                  <a:srgbClr val="FFFFFF"/>
                </a:solidFill>
                <a:latin typeface="Arial" charset="0"/>
                <a:ea typeface="MS Gothic" pitchFamily="49" charset="-128"/>
              </a:rPr>
            </a:br>
            <a:endParaRPr lang="en-US" altLang="en-US" sz="4000" b="1" dirty="0">
              <a:solidFill>
                <a:srgbClr val="FFFFFF"/>
              </a:solidFill>
              <a:latin typeface="Arial" charset="0"/>
              <a:ea typeface="MS Gothic" pitchFamily="49" charset="-128"/>
            </a:endParaRPr>
          </a:p>
        </p:txBody>
      </p:sp>
      <p:pic>
        <p:nvPicPr>
          <p:cNvPr id="112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9438" y="4104183"/>
            <a:ext cx="5078412" cy="15732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932" y="4088143"/>
            <a:ext cx="2087562" cy="15732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TotalTime>
  <Words>4452</Words>
  <Application>Microsoft Office PowerPoint</Application>
  <PresentationFormat>Custom</PresentationFormat>
  <Paragraphs>345</Paragraphs>
  <Slides>63</Slides>
  <Notes>50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Calibri</vt:lpstr>
      <vt:lpstr>Times New Roman</vt:lpstr>
      <vt:lpstr>Trebuchet MS</vt:lpstr>
      <vt:lpstr>Wingdings 3</vt:lpstr>
      <vt:lpstr>Facet</vt:lpstr>
      <vt:lpstr>PowerPoint Presentation</vt:lpstr>
      <vt:lpstr>PowerPoint Presentation</vt:lpstr>
      <vt:lpstr>PowerPoint Presentation</vt:lpstr>
      <vt:lpstr>Gestión Integrada de Cuencas Planificación de los Recursos Hídricos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Recolección de datos:  </vt:lpstr>
      <vt:lpstr>Donde localizar los datos:  </vt:lpstr>
      <vt:lpstr>PowerPoint Presentation</vt:lpstr>
      <vt:lpstr>PowerPoint Presentation</vt:lpstr>
      <vt:lpstr>Gráfica de pirámide de población</vt:lpstr>
      <vt:lpstr>Tipos de pirámides de población </vt:lpstr>
      <vt:lpstr>PowerPoint Presentation</vt:lpstr>
      <vt:lpstr>PowerPoint Presentation</vt:lpstr>
      <vt:lpstr>Pirámide de población progresiva</vt:lpstr>
      <vt:lpstr>Esquema de pirámide de población estable </vt:lpstr>
      <vt:lpstr>Esquema de pirámide de población regresiva </vt:lpstr>
      <vt:lpstr>PowerPoint Presentation</vt:lpstr>
      <vt:lpstr>La interpretación de la información contenida en las pirámides de población </vt:lpstr>
      <vt:lpstr>La interpretación de la información contenida en las pirámides de población </vt:lpstr>
      <vt:lpstr>PowerPoint Presentation</vt:lpstr>
      <vt:lpstr>PowerPoint Presentation</vt:lpstr>
      <vt:lpstr>Parámetros que caracterizan a una población</vt:lpstr>
      <vt:lpstr>Evaluación:  </vt:lpstr>
      <vt:lpstr>Evaluación:  </vt:lpstr>
      <vt:lpstr>PowerPoint Presentation</vt:lpstr>
      <vt:lpstr>PowerPoint Presentation</vt:lpstr>
      <vt:lpstr>PowerPoint Presentation</vt:lpstr>
      <vt:lpstr>PowerPoint Presentation</vt:lpstr>
      <vt:lpstr>Pronóstico de la población </vt:lpstr>
      <vt:lpstr>Donde localizar los datos: </vt:lpstr>
      <vt:lpstr>PowerPoint Presentation</vt:lpstr>
      <vt:lpstr>PowerPoint Presentation</vt:lpstr>
      <vt:lpstr>COSTOS Y BENEFICIOS </vt:lpstr>
      <vt:lpstr>Howe considera cuatro tipos de beneficios y costos primarios: </vt:lpstr>
      <vt:lpstr>PowerPoint Presentation</vt:lpstr>
      <vt:lpstr>Costos primarios: </vt:lpstr>
      <vt:lpstr>PowerPoint Presentation</vt:lpstr>
      <vt:lpstr>PowerPoint Presentation</vt:lpstr>
      <vt:lpstr>PowerPoint Presentation</vt:lpstr>
      <vt:lpstr>PowerPoint Presentation</vt:lpstr>
      <vt:lpstr>Tasas de descuento:  </vt:lpstr>
      <vt:lpstr>PowerPoint Presentation</vt:lpstr>
      <vt:lpstr>La vida económica o vida útil:  </vt:lpstr>
      <vt:lpstr>Datos económicos </vt:lpstr>
      <vt:lpstr>PowerPoint Presentation</vt:lpstr>
      <vt:lpstr>PowerPoint Presentation</vt:lpstr>
      <vt:lpstr>PowerPoint Presentation</vt:lpstr>
      <vt:lpstr>PowerPoint Presentation</vt:lpstr>
      <vt:lpstr>PowerPoint Presentation</vt:lpstr>
      <vt:lpstr>PowerPoint Presentation</vt:lpstr>
      <vt:lpstr>Aspectos legales: La Constitución Nacional</vt:lpstr>
      <vt:lpstr>Aspectos Legales</vt:lpstr>
      <vt:lpstr>PowerPoint Presentation</vt:lpstr>
      <vt:lpstr>PowerPoint Presentation</vt:lpstr>
      <vt:lpstr>PowerPoint Presentation</vt:lpstr>
      <vt:lpstr>Información Pública como herramienta de Gestión</vt:lpstr>
      <vt:lpstr>Información Pública como herramienta de Gestión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Teresa Reyna</dc:creator>
  <cp:lastModifiedBy>Teresa Reyna</cp:lastModifiedBy>
  <cp:revision>8</cp:revision>
  <dcterms:created xsi:type="dcterms:W3CDTF">2020-08-31T21:44:48Z</dcterms:created>
  <dcterms:modified xsi:type="dcterms:W3CDTF">2020-09-03T22:29:43Z</dcterms:modified>
</cp:coreProperties>
</file>