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1.xml" ContentType="application/vnd.openxmlformats-officedocument.presentationml.tags+xml"/>
  <Override PartName="/ppt/notesSlides/notesSlide19.xml" ContentType="application/vnd.openxmlformats-officedocument.presentationml.notesSlide+xml"/>
  <Override PartName="/ppt/tags/tag2.xml" ContentType="application/vnd.openxmlformats-officedocument.presentationml.tags+xml"/>
  <Override PartName="/ppt/notesSlides/notesSlide20.xml" ContentType="application/vnd.openxmlformats-officedocument.presentationml.notesSlide+xml"/>
  <Override PartName="/ppt/tags/tag3.xml" ContentType="application/vnd.openxmlformats-officedocument.presentationml.tags+xml"/>
  <Override PartName="/ppt/notesSlides/notesSlide21.xml" ContentType="application/vnd.openxmlformats-officedocument.presentationml.notesSlide+xml"/>
  <Override PartName="/ppt/tags/tag4.xml" ContentType="application/vnd.openxmlformats-officedocument.presentationml.tags+xml"/>
  <Override PartName="/ppt/notesSlides/notesSlide22.xml" ContentType="application/vnd.openxmlformats-officedocument.presentationml.notesSlide+xml"/>
  <Override PartName="/ppt/tags/tag5.xml" ContentType="application/vnd.openxmlformats-officedocument.presentationml.tags+xml"/>
  <Override PartName="/ppt/notesSlides/notesSlide23.xml" ContentType="application/vnd.openxmlformats-officedocument.presentationml.notesSlide+xml"/>
  <Override PartName="/ppt/tags/tag6.xml" ContentType="application/vnd.openxmlformats-officedocument.presentationml.tags+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59.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64.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72.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111"/>
  </p:notesMasterIdLst>
  <p:handoutMasterIdLst>
    <p:handoutMasterId r:id="rId112"/>
  </p:handoutMasterIdLst>
  <p:sldIdLst>
    <p:sldId id="257" r:id="rId2"/>
    <p:sldId id="258" r:id="rId3"/>
    <p:sldId id="297" r:id="rId4"/>
    <p:sldId id="357" r:id="rId5"/>
    <p:sldId id="358" r:id="rId6"/>
    <p:sldId id="259" r:id="rId7"/>
    <p:sldId id="383" r:id="rId8"/>
    <p:sldId id="396" r:id="rId9"/>
    <p:sldId id="397" r:id="rId10"/>
    <p:sldId id="385" r:id="rId11"/>
    <p:sldId id="386" r:id="rId12"/>
    <p:sldId id="387" r:id="rId13"/>
    <p:sldId id="384" r:id="rId14"/>
    <p:sldId id="273" r:id="rId15"/>
    <p:sldId id="267" r:id="rId16"/>
    <p:sldId id="268" r:id="rId17"/>
    <p:sldId id="269" r:id="rId18"/>
    <p:sldId id="519" r:id="rId19"/>
    <p:sldId id="446" r:id="rId20"/>
    <p:sldId id="270" r:id="rId21"/>
    <p:sldId id="272" r:id="rId22"/>
    <p:sldId id="432" r:id="rId23"/>
    <p:sldId id="393" r:id="rId24"/>
    <p:sldId id="522" r:id="rId25"/>
    <p:sldId id="407" r:id="rId26"/>
    <p:sldId id="421" r:id="rId27"/>
    <p:sldId id="422" r:id="rId28"/>
    <p:sldId id="426" r:id="rId29"/>
    <p:sldId id="424" r:id="rId30"/>
    <p:sldId id="460" r:id="rId31"/>
    <p:sldId id="461" r:id="rId32"/>
    <p:sldId id="282" r:id="rId33"/>
    <p:sldId id="363" r:id="rId34"/>
    <p:sldId id="359" r:id="rId35"/>
    <p:sldId id="365" r:id="rId36"/>
    <p:sldId id="366" r:id="rId37"/>
    <p:sldId id="360" r:id="rId38"/>
    <p:sldId id="361" r:id="rId39"/>
    <p:sldId id="364" r:id="rId40"/>
    <p:sldId id="261" r:id="rId41"/>
    <p:sldId id="263" r:id="rId42"/>
    <p:sldId id="262" r:id="rId43"/>
    <p:sldId id="264" r:id="rId44"/>
    <p:sldId id="265" r:id="rId45"/>
    <p:sldId id="266" r:id="rId46"/>
    <p:sldId id="429" r:id="rId47"/>
    <p:sldId id="433" r:id="rId48"/>
    <p:sldId id="438" r:id="rId49"/>
    <p:sldId id="430" r:id="rId50"/>
    <p:sldId id="520" r:id="rId51"/>
    <p:sldId id="434" r:id="rId52"/>
    <p:sldId id="435" r:id="rId53"/>
    <p:sldId id="274" r:id="rId54"/>
    <p:sldId id="275" r:id="rId55"/>
    <p:sldId id="276" r:id="rId56"/>
    <p:sldId id="277" r:id="rId57"/>
    <p:sldId id="278" r:id="rId58"/>
    <p:sldId id="279" r:id="rId59"/>
    <p:sldId id="280" r:id="rId60"/>
    <p:sldId id="291" r:id="rId61"/>
    <p:sldId id="293" r:id="rId62"/>
    <p:sldId id="294" r:id="rId63"/>
    <p:sldId id="298" r:id="rId64"/>
    <p:sldId id="299" r:id="rId65"/>
    <p:sldId id="300" r:id="rId66"/>
    <p:sldId id="338" r:id="rId67"/>
    <p:sldId id="339" r:id="rId68"/>
    <p:sldId id="340" r:id="rId69"/>
    <p:sldId id="341" r:id="rId70"/>
    <p:sldId id="342" r:id="rId71"/>
    <p:sldId id="303" r:id="rId72"/>
    <p:sldId id="304" r:id="rId73"/>
    <p:sldId id="296" r:id="rId74"/>
    <p:sldId id="301" r:id="rId75"/>
    <p:sldId id="287" r:id="rId76"/>
    <p:sldId id="305" r:id="rId77"/>
    <p:sldId id="302" r:id="rId78"/>
    <p:sldId id="284" r:id="rId79"/>
    <p:sldId id="285" r:id="rId80"/>
    <p:sldId id="286" r:id="rId81"/>
    <p:sldId id="343" r:id="rId82"/>
    <p:sldId id="344" r:id="rId83"/>
    <p:sldId id="367" r:id="rId84"/>
    <p:sldId id="345" r:id="rId85"/>
    <p:sldId id="346" r:id="rId86"/>
    <p:sldId id="347" r:id="rId87"/>
    <p:sldId id="348" r:id="rId88"/>
    <p:sldId id="349" r:id="rId89"/>
    <p:sldId id="350" r:id="rId90"/>
    <p:sldId id="351" r:id="rId91"/>
    <p:sldId id="352" r:id="rId92"/>
    <p:sldId id="353" r:id="rId93"/>
    <p:sldId id="354" r:id="rId94"/>
    <p:sldId id="355" r:id="rId95"/>
    <p:sldId id="356" r:id="rId96"/>
    <p:sldId id="288" r:id="rId97"/>
    <p:sldId id="289" r:id="rId98"/>
    <p:sldId id="295" r:id="rId99"/>
    <p:sldId id="290" r:id="rId100"/>
    <p:sldId id="328" r:id="rId101"/>
    <p:sldId id="329" r:id="rId102"/>
    <p:sldId id="330" r:id="rId103"/>
    <p:sldId id="331" r:id="rId104"/>
    <p:sldId id="332" r:id="rId105"/>
    <p:sldId id="333" r:id="rId106"/>
    <p:sldId id="334" r:id="rId107"/>
    <p:sldId id="335" r:id="rId108"/>
    <p:sldId id="336" r:id="rId109"/>
    <p:sldId id="337" r:id="rId1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4995" autoAdjust="0"/>
    <p:restoredTop sz="94660"/>
  </p:normalViewPr>
  <p:slideViewPr>
    <p:cSldViewPr snapToGrid="0">
      <p:cViewPr varScale="1">
        <p:scale>
          <a:sx n="78" d="100"/>
          <a:sy n="78" d="100"/>
        </p:scale>
        <p:origin x="82" y="163"/>
      </p:cViewPr>
      <p:guideLst/>
    </p:cSldViewPr>
  </p:slideViewPr>
  <p:notesTextViewPr>
    <p:cViewPr>
      <p:scale>
        <a:sx n="1" d="1"/>
        <a:sy n="1" d="1"/>
      </p:scale>
      <p:origin x="0" y="0"/>
    </p:cViewPr>
  </p:notesTextViewPr>
  <p:sorterViewPr>
    <p:cViewPr>
      <p:scale>
        <a:sx n="100" d="100"/>
        <a:sy n="100" d="100"/>
      </p:scale>
      <p:origin x="0" y="-35251"/>
    </p:cViewPr>
  </p:sorterViewPr>
  <p:notesViewPr>
    <p:cSldViewPr snapToGrid="0">
      <p:cViewPr varScale="1">
        <p:scale>
          <a:sx n="62" d="100"/>
          <a:sy n="62" d="100"/>
        </p:scale>
        <p:origin x="3154" y="77"/>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handoutMaster" Target="handoutMasters/handoutMaster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presProps" Target="presProps.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theme" Target="theme/theme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notesMaster" Target="notesMasters/notesMaster1.xml"/></Relationships>
</file>

<file path=ppt/diagrams/_rels/data12.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89.svg"/><Relationship Id="rId1" Type="http://schemas.openxmlformats.org/officeDocument/2006/relationships/image" Target="../media/image88.png"/><Relationship Id="rId4" Type="http://schemas.openxmlformats.org/officeDocument/2006/relationships/image" Target="../media/image91.svg"/></Relationships>
</file>

<file path=ppt/diagrams/_rels/data3.xml.rels><?xml version="1.0" encoding="UTF-8" standalone="yes"?>
<Relationships xmlns="http://schemas.openxmlformats.org/package/2006/relationships"><Relationship Id="rId8" Type="http://schemas.openxmlformats.org/officeDocument/2006/relationships/image" Target="../media/image42.svg"/><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image" Target="../media/image36.svg"/><Relationship Id="rId1" Type="http://schemas.openxmlformats.org/officeDocument/2006/relationships/image" Target="../media/image35.png"/><Relationship Id="rId6" Type="http://schemas.openxmlformats.org/officeDocument/2006/relationships/image" Target="../media/image40.svg"/><Relationship Id="rId5" Type="http://schemas.openxmlformats.org/officeDocument/2006/relationships/image" Target="../media/image39.png"/><Relationship Id="rId4" Type="http://schemas.openxmlformats.org/officeDocument/2006/relationships/image" Target="../media/image38.svg"/></Relationships>
</file>

<file path=ppt/diagrams/_rels/drawing12.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89.svg"/><Relationship Id="rId1" Type="http://schemas.openxmlformats.org/officeDocument/2006/relationships/image" Target="../media/image88.png"/><Relationship Id="rId4" Type="http://schemas.openxmlformats.org/officeDocument/2006/relationships/image" Target="../media/image91.svg"/></Relationships>
</file>

<file path=ppt/diagrams/_rels/drawing3.xml.rels><?xml version="1.0" encoding="UTF-8" standalone="yes"?>
<Relationships xmlns="http://schemas.openxmlformats.org/package/2006/relationships"><Relationship Id="rId8" Type="http://schemas.openxmlformats.org/officeDocument/2006/relationships/image" Target="../media/image42.svg"/><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image" Target="../media/image36.svg"/><Relationship Id="rId1" Type="http://schemas.openxmlformats.org/officeDocument/2006/relationships/image" Target="../media/image35.png"/><Relationship Id="rId6" Type="http://schemas.openxmlformats.org/officeDocument/2006/relationships/image" Target="../media/image40.svg"/><Relationship Id="rId5" Type="http://schemas.openxmlformats.org/officeDocument/2006/relationships/image" Target="../media/image39.png"/><Relationship Id="rId4" Type="http://schemas.openxmlformats.org/officeDocument/2006/relationships/image" Target="../media/image38.sv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DC622DB-8247-4F97-A436-991274204FBF}"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FD78089C-7832-4F29-9998-ECB896EFEF45}">
      <dgm:prSet/>
      <dgm:spPr/>
      <dgm:t>
        <a:bodyPr/>
        <a:lstStyle/>
        <a:p>
          <a:r>
            <a:rPr lang="es-ES"/>
            <a:t>Los modelos son simplificaciones físicas o matemáticas de los sistemas naturales. </a:t>
          </a:r>
          <a:endParaRPr lang="en-US"/>
        </a:p>
      </dgm:t>
    </dgm:pt>
    <dgm:pt modelId="{C85D9E54-0383-4B85-B19C-B2845C139536}" type="parTrans" cxnId="{0F5B2F73-7D05-4FC6-B53F-9BAB512C0EF6}">
      <dgm:prSet/>
      <dgm:spPr/>
      <dgm:t>
        <a:bodyPr/>
        <a:lstStyle/>
        <a:p>
          <a:endParaRPr lang="en-US"/>
        </a:p>
      </dgm:t>
    </dgm:pt>
    <dgm:pt modelId="{566D51FD-D5A5-4AD4-BAA9-1357FD062336}" type="sibTrans" cxnId="{0F5B2F73-7D05-4FC6-B53F-9BAB512C0EF6}">
      <dgm:prSet/>
      <dgm:spPr/>
      <dgm:t>
        <a:bodyPr/>
        <a:lstStyle/>
        <a:p>
          <a:endParaRPr lang="en-US"/>
        </a:p>
      </dgm:t>
    </dgm:pt>
    <dgm:pt modelId="{912C368D-ADA9-4ED0-8669-8C64D1DAB35A}">
      <dgm:prSet/>
      <dgm:spPr/>
      <dgm:t>
        <a:bodyPr/>
        <a:lstStyle/>
        <a:p>
          <a:r>
            <a:rPr lang="es-ES"/>
            <a:t>Los modelos de simulación y optimización facilitan el análisis y el diseño de los planes y proyectos de recursos hidráulicos.</a:t>
          </a:r>
          <a:endParaRPr lang="en-US"/>
        </a:p>
      </dgm:t>
    </dgm:pt>
    <dgm:pt modelId="{22BD1F4F-5AA6-43C2-85FC-AD25CABBE100}" type="parTrans" cxnId="{4063A2C8-0E36-4796-A565-FD0C9E7F4A40}">
      <dgm:prSet/>
      <dgm:spPr/>
      <dgm:t>
        <a:bodyPr/>
        <a:lstStyle/>
        <a:p>
          <a:endParaRPr lang="en-US"/>
        </a:p>
      </dgm:t>
    </dgm:pt>
    <dgm:pt modelId="{AF00AC81-B6D9-4312-96FA-70F8DB24A044}" type="sibTrans" cxnId="{4063A2C8-0E36-4796-A565-FD0C9E7F4A40}">
      <dgm:prSet/>
      <dgm:spPr/>
      <dgm:t>
        <a:bodyPr/>
        <a:lstStyle/>
        <a:p>
          <a:endParaRPr lang="en-US"/>
        </a:p>
      </dgm:t>
    </dgm:pt>
    <dgm:pt modelId="{5FCE8D5F-E2F0-44ED-9C28-DFF47B0175D5}">
      <dgm:prSet/>
      <dgm:spPr/>
      <dgm:t>
        <a:bodyPr/>
        <a:lstStyle/>
        <a:p>
          <a:r>
            <a:rPr lang="es-ES"/>
            <a:t>El término modelo describe las ecuaciones de los sistemas físicos y las técnicas para hallar soluciones óptimas. </a:t>
          </a:r>
          <a:endParaRPr lang="en-US"/>
        </a:p>
      </dgm:t>
    </dgm:pt>
    <dgm:pt modelId="{DEC72B9B-52B4-441F-986D-D7E76A0DC646}" type="parTrans" cxnId="{16B7AED4-44E9-47A2-AA92-69754F477C1D}">
      <dgm:prSet/>
      <dgm:spPr/>
      <dgm:t>
        <a:bodyPr/>
        <a:lstStyle/>
        <a:p>
          <a:endParaRPr lang="en-US"/>
        </a:p>
      </dgm:t>
    </dgm:pt>
    <dgm:pt modelId="{3901B6CF-B1F0-4767-B08D-D37535945D66}" type="sibTrans" cxnId="{16B7AED4-44E9-47A2-AA92-69754F477C1D}">
      <dgm:prSet/>
      <dgm:spPr/>
      <dgm:t>
        <a:bodyPr/>
        <a:lstStyle/>
        <a:p>
          <a:endParaRPr lang="en-US"/>
        </a:p>
      </dgm:t>
    </dgm:pt>
    <dgm:pt modelId="{4A9D4BB1-C3DA-40A4-9EFC-BD6B7E34D37E}">
      <dgm:prSet/>
      <dgm:spPr/>
      <dgm:t>
        <a:bodyPr/>
        <a:lstStyle/>
        <a:p>
          <a:r>
            <a:rPr lang="es-ES"/>
            <a:t>Un modelo matemático es una ecuación o conjunto de ecuaciones que describen un proceso físico.</a:t>
          </a:r>
          <a:endParaRPr lang="en-US"/>
        </a:p>
      </dgm:t>
    </dgm:pt>
    <dgm:pt modelId="{43722DCB-FBB4-4542-BCB6-A5772CE0E171}" type="parTrans" cxnId="{1E0ACA1A-0C56-44A1-BE7C-B7C6F289E6B6}">
      <dgm:prSet/>
      <dgm:spPr/>
      <dgm:t>
        <a:bodyPr/>
        <a:lstStyle/>
        <a:p>
          <a:endParaRPr lang="en-US"/>
        </a:p>
      </dgm:t>
    </dgm:pt>
    <dgm:pt modelId="{7B6715EC-DCCF-442F-84A8-C7CA9C34FEB7}" type="sibTrans" cxnId="{1E0ACA1A-0C56-44A1-BE7C-B7C6F289E6B6}">
      <dgm:prSet/>
      <dgm:spPr/>
      <dgm:t>
        <a:bodyPr/>
        <a:lstStyle/>
        <a:p>
          <a:endParaRPr lang="en-US"/>
        </a:p>
      </dgm:t>
    </dgm:pt>
    <dgm:pt modelId="{F5797776-34D3-4647-9BEE-EA152CD6406E}" type="pres">
      <dgm:prSet presAssocID="{1DC622DB-8247-4F97-A436-991274204FBF}" presName="linear" presStyleCnt="0">
        <dgm:presLayoutVars>
          <dgm:animLvl val="lvl"/>
          <dgm:resizeHandles val="exact"/>
        </dgm:presLayoutVars>
      </dgm:prSet>
      <dgm:spPr/>
    </dgm:pt>
    <dgm:pt modelId="{5CBCEF8C-C92E-4B05-812B-877AD7D20F9B}" type="pres">
      <dgm:prSet presAssocID="{FD78089C-7832-4F29-9998-ECB896EFEF45}" presName="parentText" presStyleLbl="node1" presStyleIdx="0" presStyleCnt="4">
        <dgm:presLayoutVars>
          <dgm:chMax val="0"/>
          <dgm:bulletEnabled val="1"/>
        </dgm:presLayoutVars>
      </dgm:prSet>
      <dgm:spPr/>
    </dgm:pt>
    <dgm:pt modelId="{63F55780-9918-43F9-A8FE-831BCF1B52DA}" type="pres">
      <dgm:prSet presAssocID="{566D51FD-D5A5-4AD4-BAA9-1357FD062336}" presName="spacer" presStyleCnt="0"/>
      <dgm:spPr/>
    </dgm:pt>
    <dgm:pt modelId="{4382D039-C2B5-43B7-AED9-1193ECFF2936}" type="pres">
      <dgm:prSet presAssocID="{912C368D-ADA9-4ED0-8669-8C64D1DAB35A}" presName="parentText" presStyleLbl="node1" presStyleIdx="1" presStyleCnt="4">
        <dgm:presLayoutVars>
          <dgm:chMax val="0"/>
          <dgm:bulletEnabled val="1"/>
        </dgm:presLayoutVars>
      </dgm:prSet>
      <dgm:spPr/>
    </dgm:pt>
    <dgm:pt modelId="{64E004E4-42DA-4E82-9F0E-36FAB9C217CB}" type="pres">
      <dgm:prSet presAssocID="{AF00AC81-B6D9-4312-96FA-70F8DB24A044}" presName="spacer" presStyleCnt="0"/>
      <dgm:spPr/>
    </dgm:pt>
    <dgm:pt modelId="{353E4341-F6E4-4E5B-AD41-DD686A380693}" type="pres">
      <dgm:prSet presAssocID="{5FCE8D5F-E2F0-44ED-9C28-DFF47B0175D5}" presName="parentText" presStyleLbl="node1" presStyleIdx="2" presStyleCnt="4">
        <dgm:presLayoutVars>
          <dgm:chMax val="0"/>
          <dgm:bulletEnabled val="1"/>
        </dgm:presLayoutVars>
      </dgm:prSet>
      <dgm:spPr/>
    </dgm:pt>
    <dgm:pt modelId="{A8597D76-F551-4D9C-95D3-FF3580D67D7F}" type="pres">
      <dgm:prSet presAssocID="{3901B6CF-B1F0-4767-B08D-D37535945D66}" presName="spacer" presStyleCnt="0"/>
      <dgm:spPr/>
    </dgm:pt>
    <dgm:pt modelId="{FD12D48E-D3FA-408A-95C5-790CE5984A80}" type="pres">
      <dgm:prSet presAssocID="{4A9D4BB1-C3DA-40A4-9EFC-BD6B7E34D37E}" presName="parentText" presStyleLbl="node1" presStyleIdx="3" presStyleCnt="4">
        <dgm:presLayoutVars>
          <dgm:chMax val="0"/>
          <dgm:bulletEnabled val="1"/>
        </dgm:presLayoutVars>
      </dgm:prSet>
      <dgm:spPr/>
    </dgm:pt>
  </dgm:ptLst>
  <dgm:cxnLst>
    <dgm:cxn modelId="{807CF907-E721-49F6-AFE3-AB119AB1F86E}" type="presOf" srcId="{5FCE8D5F-E2F0-44ED-9C28-DFF47B0175D5}" destId="{353E4341-F6E4-4E5B-AD41-DD686A380693}" srcOrd="0" destOrd="0" presId="urn:microsoft.com/office/officeart/2005/8/layout/vList2"/>
    <dgm:cxn modelId="{1E0ACA1A-0C56-44A1-BE7C-B7C6F289E6B6}" srcId="{1DC622DB-8247-4F97-A436-991274204FBF}" destId="{4A9D4BB1-C3DA-40A4-9EFC-BD6B7E34D37E}" srcOrd="3" destOrd="0" parTransId="{43722DCB-FBB4-4542-BCB6-A5772CE0E171}" sibTransId="{7B6715EC-DCCF-442F-84A8-C7CA9C34FEB7}"/>
    <dgm:cxn modelId="{DB102A1B-5115-4F6C-A6C5-1A95C8B7EED1}" type="presOf" srcId="{4A9D4BB1-C3DA-40A4-9EFC-BD6B7E34D37E}" destId="{FD12D48E-D3FA-408A-95C5-790CE5984A80}" srcOrd="0" destOrd="0" presId="urn:microsoft.com/office/officeart/2005/8/layout/vList2"/>
    <dgm:cxn modelId="{7CCB702C-59F2-4C9C-A7F6-F68E09117DFA}" type="presOf" srcId="{1DC622DB-8247-4F97-A436-991274204FBF}" destId="{F5797776-34D3-4647-9BEE-EA152CD6406E}" srcOrd="0" destOrd="0" presId="urn:microsoft.com/office/officeart/2005/8/layout/vList2"/>
    <dgm:cxn modelId="{E8847F5F-E541-4B8A-90CF-E21A85770C0C}" type="presOf" srcId="{912C368D-ADA9-4ED0-8669-8C64D1DAB35A}" destId="{4382D039-C2B5-43B7-AED9-1193ECFF2936}" srcOrd="0" destOrd="0" presId="urn:microsoft.com/office/officeart/2005/8/layout/vList2"/>
    <dgm:cxn modelId="{0F5B2F73-7D05-4FC6-B53F-9BAB512C0EF6}" srcId="{1DC622DB-8247-4F97-A436-991274204FBF}" destId="{FD78089C-7832-4F29-9998-ECB896EFEF45}" srcOrd="0" destOrd="0" parTransId="{C85D9E54-0383-4B85-B19C-B2845C139536}" sibTransId="{566D51FD-D5A5-4AD4-BAA9-1357FD062336}"/>
    <dgm:cxn modelId="{4063A2C8-0E36-4796-A565-FD0C9E7F4A40}" srcId="{1DC622DB-8247-4F97-A436-991274204FBF}" destId="{912C368D-ADA9-4ED0-8669-8C64D1DAB35A}" srcOrd="1" destOrd="0" parTransId="{22BD1F4F-5AA6-43C2-85FC-AD25CABBE100}" sibTransId="{AF00AC81-B6D9-4312-96FA-70F8DB24A044}"/>
    <dgm:cxn modelId="{16B7AED4-44E9-47A2-AA92-69754F477C1D}" srcId="{1DC622DB-8247-4F97-A436-991274204FBF}" destId="{5FCE8D5F-E2F0-44ED-9C28-DFF47B0175D5}" srcOrd="2" destOrd="0" parTransId="{DEC72B9B-52B4-441F-986D-D7E76A0DC646}" sibTransId="{3901B6CF-B1F0-4767-B08D-D37535945D66}"/>
    <dgm:cxn modelId="{E57BB9FA-2A0C-4223-A7BF-6C4A132B58ED}" type="presOf" srcId="{FD78089C-7832-4F29-9998-ECB896EFEF45}" destId="{5CBCEF8C-C92E-4B05-812B-877AD7D20F9B}" srcOrd="0" destOrd="0" presId="urn:microsoft.com/office/officeart/2005/8/layout/vList2"/>
    <dgm:cxn modelId="{6DB1926E-6E82-468F-B701-F2936DB8D435}" type="presParOf" srcId="{F5797776-34D3-4647-9BEE-EA152CD6406E}" destId="{5CBCEF8C-C92E-4B05-812B-877AD7D20F9B}" srcOrd="0" destOrd="0" presId="urn:microsoft.com/office/officeart/2005/8/layout/vList2"/>
    <dgm:cxn modelId="{31C5E72D-679D-4E37-BBD7-606F4983438E}" type="presParOf" srcId="{F5797776-34D3-4647-9BEE-EA152CD6406E}" destId="{63F55780-9918-43F9-A8FE-831BCF1B52DA}" srcOrd="1" destOrd="0" presId="urn:microsoft.com/office/officeart/2005/8/layout/vList2"/>
    <dgm:cxn modelId="{42468416-F27B-434E-9278-79C35392C286}" type="presParOf" srcId="{F5797776-34D3-4647-9BEE-EA152CD6406E}" destId="{4382D039-C2B5-43B7-AED9-1193ECFF2936}" srcOrd="2" destOrd="0" presId="urn:microsoft.com/office/officeart/2005/8/layout/vList2"/>
    <dgm:cxn modelId="{D3EFDF3E-C9EE-4695-B7A4-E511B0717D84}" type="presParOf" srcId="{F5797776-34D3-4647-9BEE-EA152CD6406E}" destId="{64E004E4-42DA-4E82-9F0E-36FAB9C217CB}" srcOrd="3" destOrd="0" presId="urn:microsoft.com/office/officeart/2005/8/layout/vList2"/>
    <dgm:cxn modelId="{E827A37A-8C56-4C82-864B-CD29E8E50C59}" type="presParOf" srcId="{F5797776-34D3-4647-9BEE-EA152CD6406E}" destId="{353E4341-F6E4-4E5B-AD41-DD686A380693}" srcOrd="4" destOrd="0" presId="urn:microsoft.com/office/officeart/2005/8/layout/vList2"/>
    <dgm:cxn modelId="{502B7EA5-1968-4A72-A9BE-5D0128DDC8AA}" type="presParOf" srcId="{F5797776-34D3-4647-9BEE-EA152CD6406E}" destId="{A8597D76-F551-4D9C-95D3-FF3580D67D7F}" srcOrd="5" destOrd="0" presId="urn:microsoft.com/office/officeart/2005/8/layout/vList2"/>
    <dgm:cxn modelId="{D77EF4DF-DBCF-4E9F-BAA6-13CC8ABD44C6}" type="presParOf" srcId="{F5797776-34D3-4647-9BEE-EA152CD6406E}" destId="{FD12D48E-D3FA-408A-95C5-790CE5984A80}"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63C2B8B6-1B7A-4A67-B776-1005A9780B62}" type="doc">
      <dgm:prSet loTypeId="urn:microsoft.com/office/officeart/2008/layout/LinedList" loCatId="list" qsTypeId="urn:microsoft.com/office/officeart/2005/8/quickstyle/simple1" qsCatId="simple" csTypeId="urn:microsoft.com/office/officeart/2005/8/colors/colorful1" csCatId="colorful"/>
      <dgm:spPr/>
      <dgm:t>
        <a:bodyPr/>
        <a:lstStyle/>
        <a:p>
          <a:endParaRPr lang="en-US"/>
        </a:p>
      </dgm:t>
    </dgm:pt>
    <dgm:pt modelId="{A98D621D-27C4-4DF0-B195-C577CC746D83}">
      <dgm:prSet/>
      <dgm:spPr/>
      <dgm:t>
        <a:bodyPr/>
        <a:lstStyle/>
        <a:p>
          <a:r>
            <a:rPr lang="es-ES"/>
            <a:t>El algoritmo simplex se desarrolla:</a:t>
          </a:r>
          <a:endParaRPr lang="en-US"/>
        </a:p>
      </dgm:t>
    </dgm:pt>
    <dgm:pt modelId="{D2329D7B-3D00-4FC0-BAE9-BD6BC234DBCE}" type="parTrans" cxnId="{7041ACA1-C8F6-4034-86D9-3B9A0FA9EE2C}">
      <dgm:prSet/>
      <dgm:spPr/>
      <dgm:t>
        <a:bodyPr/>
        <a:lstStyle/>
        <a:p>
          <a:endParaRPr lang="en-US"/>
        </a:p>
      </dgm:t>
    </dgm:pt>
    <dgm:pt modelId="{9497A0B5-1820-4553-BFF2-33C5AD6C5CE8}" type="sibTrans" cxnId="{7041ACA1-C8F6-4034-86D9-3B9A0FA9EE2C}">
      <dgm:prSet/>
      <dgm:spPr/>
      <dgm:t>
        <a:bodyPr/>
        <a:lstStyle/>
        <a:p>
          <a:endParaRPr lang="en-US"/>
        </a:p>
      </dgm:t>
    </dgm:pt>
    <dgm:pt modelId="{B21B0C69-527A-41EC-983B-109BB02B139D}">
      <dgm:prSet/>
      <dgm:spPr/>
      <dgm:t>
        <a:bodyPr/>
        <a:lstStyle/>
        <a:p>
          <a:r>
            <a:rPr lang="es-AR"/>
            <a:t>-Etapa 1: convertir las funciones objetivo a maximización y todas las restricciones a desigualdades menores que</a:t>
          </a:r>
          <a:endParaRPr lang="en-US"/>
        </a:p>
      </dgm:t>
    </dgm:pt>
    <dgm:pt modelId="{900AB05D-77A7-428B-8D84-FA9CC553B7F9}" type="parTrans" cxnId="{498C009F-FB3C-4BE0-9180-4DCFB6E109D5}">
      <dgm:prSet/>
      <dgm:spPr/>
      <dgm:t>
        <a:bodyPr/>
        <a:lstStyle/>
        <a:p>
          <a:endParaRPr lang="en-US"/>
        </a:p>
      </dgm:t>
    </dgm:pt>
    <dgm:pt modelId="{BF61033E-9EB9-4F05-BB54-1FBB13C1B0A6}" type="sibTrans" cxnId="{498C009F-FB3C-4BE0-9180-4DCFB6E109D5}">
      <dgm:prSet/>
      <dgm:spPr/>
      <dgm:t>
        <a:bodyPr/>
        <a:lstStyle/>
        <a:p>
          <a:endParaRPr lang="en-US"/>
        </a:p>
      </dgm:t>
    </dgm:pt>
    <dgm:pt modelId="{745A0AF8-8D53-4427-9B79-FFEBD2550581}">
      <dgm:prSet/>
      <dgm:spPr/>
      <dgm:t>
        <a:bodyPr/>
        <a:lstStyle/>
        <a:p>
          <a:r>
            <a:rPr lang="es-AR"/>
            <a:t>-Etapa 2: sumar las variables de holgura a todas las restricciones</a:t>
          </a:r>
          <a:endParaRPr lang="en-US"/>
        </a:p>
      </dgm:t>
    </dgm:pt>
    <dgm:pt modelId="{B1B203B8-C34E-4198-91B7-5F74C60B607D}" type="parTrans" cxnId="{C98766C1-12E8-4D8D-9FD0-40EA2AC60940}">
      <dgm:prSet/>
      <dgm:spPr/>
      <dgm:t>
        <a:bodyPr/>
        <a:lstStyle/>
        <a:p>
          <a:endParaRPr lang="en-US"/>
        </a:p>
      </dgm:t>
    </dgm:pt>
    <dgm:pt modelId="{05301183-6E60-4AE2-81B4-4C8064AA6464}" type="sibTrans" cxnId="{C98766C1-12E8-4D8D-9FD0-40EA2AC60940}">
      <dgm:prSet/>
      <dgm:spPr/>
      <dgm:t>
        <a:bodyPr/>
        <a:lstStyle/>
        <a:p>
          <a:endParaRPr lang="en-US"/>
        </a:p>
      </dgm:t>
    </dgm:pt>
    <dgm:pt modelId="{FCB9499A-375F-450E-875E-518DB5210558}">
      <dgm:prSet/>
      <dgm:spPr/>
      <dgm:t>
        <a:bodyPr/>
        <a:lstStyle/>
        <a:p>
          <a:r>
            <a:rPr lang="es-AR"/>
            <a:t>-Etapa 3: examinar la función objetivo para ver si existe una variable no básica, la cual aumentaría el valor de la función objetivo</a:t>
          </a:r>
          <a:endParaRPr lang="en-US"/>
        </a:p>
      </dgm:t>
    </dgm:pt>
    <dgm:pt modelId="{844EDB46-FDFF-46DA-85C3-0C26020EDFCA}" type="parTrans" cxnId="{CC4E2E01-F31B-4B39-AE81-AE95BBD857BB}">
      <dgm:prSet/>
      <dgm:spPr/>
      <dgm:t>
        <a:bodyPr/>
        <a:lstStyle/>
        <a:p>
          <a:endParaRPr lang="en-US"/>
        </a:p>
      </dgm:t>
    </dgm:pt>
    <dgm:pt modelId="{9F49FE0A-BA5D-483F-AB84-9F08A6CAA21C}" type="sibTrans" cxnId="{CC4E2E01-F31B-4B39-AE81-AE95BBD857BB}">
      <dgm:prSet/>
      <dgm:spPr/>
      <dgm:t>
        <a:bodyPr/>
        <a:lstStyle/>
        <a:p>
          <a:endParaRPr lang="en-US"/>
        </a:p>
      </dgm:t>
    </dgm:pt>
    <dgm:pt modelId="{650AE5D8-3386-4FDA-9542-70BD14E9C6CB}">
      <dgm:prSet/>
      <dgm:spPr/>
      <dgm:t>
        <a:bodyPr/>
        <a:lstStyle/>
        <a:p>
          <a:r>
            <a:rPr lang="es-AR"/>
            <a:t>-Etapa 4: calcular que tan grande puede ser la nueva variable básica.</a:t>
          </a:r>
          <a:endParaRPr lang="en-US"/>
        </a:p>
      </dgm:t>
    </dgm:pt>
    <dgm:pt modelId="{9E6B36DC-4E75-47AC-806F-92503B55DCCC}" type="parTrans" cxnId="{37C24A12-B94A-4538-928F-A25F51FAA45C}">
      <dgm:prSet/>
      <dgm:spPr/>
      <dgm:t>
        <a:bodyPr/>
        <a:lstStyle/>
        <a:p>
          <a:endParaRPr lang="en-US"/>
        </a:p>
      </dgm:t>
    </dgm:pt>
    <dgm:pt modelId="{D44532EE-0E5D-4A3B-942B-792AEF7282A0}" type="sibTrans" cxnId="{37C24A12-B94A-4538-928F-A25F51FAA45C}">
      <dgm:prSet/>
      <dgm:spPr/>
      <dgm:t>
        <a:bodyPr/>
        <a:lstStyle/>
        <a:p>
          <a:endParaRPr lang="en-US"/>
        </a:p>
      </dgm:t>
    </dgm:pt>
    <dgm:pt modelId="{2713BB34-B50C-449A-95C5-B58BCA8A55B2}">
      <dgm:prSet/>
      <dgm:spPr/>
      <dgm:t>
        <a:bodyPr/>
        <a:lstStyle/>
        <a:p>
          <a:r>
            <a:rPr lang="es-AR"/>
            <a:t>-Etapa 5 pivotaje: o sea por manipulaciones algebraicas por eliminación.</a:t>
          </a:r>
          <a:endParaRPr lang="en-US"/>
        </a:p>
      </dgm:t>
    </dgm:pt>
    <dgm:pt modelId="{96E1946B-8256-42EC-A9F2-3EC287D1D5AA}" type="parTrans" cxnId="{6AD0E00A-1AA8-4353-BBD3-52ED2B6C4AE2}">
      <dgm:prSet/>
      <dgm:spPr/>
      <dgm:t>
        <a:bodyPr/>
        <a:lstStyle/>
        <a:p>
          <a:endParaRPr lang="en-US"/>
        </a:p>
      </dgm:t>
    </dgm:pt>
    <dgm:pt modelId="{C5C59285-887D-4B4F-B289-7F84ECFAEBD5}" type="sibTrans" cxnId="{6AD0E00A-1AA8-4353-BBD3-52ED2B6C4AE2}">
      <dgm:prSet/>
      <dgm:spPr/>
      <dgm:t>
        <a:bodyPr/>
        <a:lstStyle/>
        <a:p>
          <a:endParaRPr lang="en-US"/>
        </a:p>
      </dgm:t>
    </dgm:pt>
    <dgm:pt modelId="{097CA845-E2FE-46CA-BFC4-C13BA80011DF}" type="pres">
      <dgm:prSet presAssocID="{63C2B8B6-1B7A-4A67-B776-1005A9780B62}" presName="vert0" presStyleCnt="0">
        <dgm:presLayoutVars>
          <dgm:dir/>
          <dgm:animOne val="branch"/>
          <dgm:animLvl val="lvl"/>
        </dgm:presLayoutVars>
      </dgm:prSet>
      <dgm:spPr/>
    </dgm:pt>
    <dgm:pt modelId="{65321C9B-5F81-4E9B-B0AD-C04E58644DC9}" type="pres">
      <dgm:prSet presAssocID="{A98D621D-27C4-4DF0-B195-C577CC746D83}" presName="thickLine" presStyleLbl="alignNode1" presStyleIdx="0" presStyleCnt="6"/>
      <dgm:spPr/>
    </dgm:pt>
    <dgm:pt modelId="{63E6FC57-B2BF-42AA-B457-93BE60CCC7B0}" type="pres">
      <dgm:prSet presAssocID="{A98D621D-27C4-4DF0-B195-C577CC746D83}" presName="horz1" presStyleCnt="0"/>
      <dgm:spPr/>
    </dgm:pt>
    <dgm:pt modelId="{F3A5528D-2A72-44BB-A460-4597821AD544}" type="pres">
      <dgm:prSet presAssocID="{A98D621D-27C4-4DF0-B195-C577CC746D83}" presName="tx1" presStyleLbl="revTx" presStyleIdx="0" presStyleCnt="6"/>
      <dgm:spPr/>
    </dgm:pt>
    <dgm:pt modelId="{532278AC-3DC2-40E4-918B-9E681181E9C3}" type="pres">
      <dgm:prSet presAssocID="{A98D621D-27C4-4DF0-B195-C577CC746D83}" presName="vert1" presStyleCnt="0"/>
      <dgm:spPr/>
    </dgm:pt>
    <dgm:pt modelId="{14D5EECD-F704-441E-B36B-D142963C7B72}" type="pres">
      <dgm:prSet presAssocID="{B21B0C69-527A-41EC-983B-109BB02B139D}" presName="thickLine" presStyleLbl="alignNode1" presStyleIdx="1" presStyleCnt="6"/>
      <dgm:spPr/>
    </dgm:pt>
    <dgm:pt modelId="{A268AAAB-EBE7-4788-BD02-92F90F1086AE}" type="pres">
      <dgm:prSet presAssocID="{B21B0C69-527A-41EC-983B-109BB02B139D}" presName="horz1" presStyleCnt="0"/>
      <dgm:spPr/>
    </dgm:pt>
    <dgm:pt modelId="{EFC7D6E4-B9A1-448B-80E3-1FC9DD4C0BDE}" type="pres">
      <dgm:prSet presAssocID="{B21B0C69-527A-41EC-983B-109BB02B139D}" presName="tx1" presStyleLbl="revTx" presStyleIdx="1" presStyleCnt="6"/>
      <dgm:spPr/>
    </dgm:pt>
    <dgm:pt modelId="{91ED2737-6252-4301-BCCB-BB94FBC5E3FD}" type="pres">
      <dgm:prSet presAssocID="{B21B0C69-527A-41EC-983B-109BB02B139D}" presName="vert1" presStyleCnt="0"/>
      <dgm:spPr/>
    </dgm:pt>
    <dgm:pt modelId="{3F594522-2783-403C-A83E-FF2C6380FFAE}" type="pres">
      <dgm:prSet presAssocID="{745A0AF8-8D53-4427-9B79-FFEBD2550581}" presName="thickLine" presStyleLbl="alignNode1" presStyleIdx="2" presStyleCnt="6"/>
      <dgm:spPr/>
    </dgm:pt>
    <dgm:pt modelId="{71655A8E-B5AA-4150-8948-57A5E14A0F5F}" type="pres">
      <dgm:prSet presAssocID="{745A0AF8-8D53-4427-9B79-FFEBD2550581}" presName="horz1" presStyleCnt="0"/>
      <dgm:spPr/>
    </dgm:pt>
    <dgm:pt modelId="{5E831527-F0E0-42E0-9BC4-234632FA9108}" type="pres">
      <dgm:prSet presAssocID="{745A0AF8-8D53-4427-9B79-FFEBD2550581}" presName="tx1" presStyleLbl="revTx" presStyleIdx="2" presStyleCnt="6"/>
      <dgm:spPr/>
    </dgm:pt>
    <dgm:pt modelId="{BB134711-FC07-4028-AB15-F86C584DBD25}" type="pres">
      <dgm:prSet presAssocID="{745A0AF8-8D53-4427-9B79-FFEBD2550581}" presName="vert1" presStyleCnt="0"/>
      <dgm:spPr/>
    </dgm:pt>
    <dgm:pt modelId="{C36F156D-2815-45F3-BCC5-4B04ADE1EEBF}" type="pres">
      <dgm:prSet presAssocID="{FCB9499A-375F-450E-875E-518DB5210558}" presName="thickLine" presStyleLbl="alignNode1" presStyleIdx="3" presStyleCnt="6"/>
      <dgm:spPr/>
    </dgm:pt>
    <dgm:pt modelId="{2993411D-3F12-4413-8091-167A908AA400}" type="pres">
      <dgm:prSet presAssocID="{FCB9499A-375F-450E-875E-518DB5210558}" presName="horz1" presStyleCnt="0"/>
      <dgm:spPr/>
    </dgm:pt>
    <dgm:pt modelId="{BD44C94E-21B4-42AC-931D-128E44CA859A}" type="pres">
      <dgm:prSet presAssocID="{FCB9499A-375F-450E-875E-518DB5210558}" presName="tx1" presStyleLbl="revTx" presStyleIdx="3" presStyleCnt="6"/>
      <dgm:spPr/>
    </dgm:pt>
    <dgm:pt modelId="{531E9790-D59C-4ADD-BC0D-8C910E510AED}" type="pres">
      <dgm:prSet presAssocID="{FCB9499A-375F-450E-875E-518DB5210558}" presName="vert1" presStyleCnt="0"/>
      <dgm:spPr/>
    </dgm:pt>
    <dgm:pt modelId="{609BA7D1-4E65-4408-94B3-CB9008D9BA33}" type="pres">
      <dgm:prSet presAssocID="{650AE5D8-3386-4FDA-9542-70BD14E9C6CB}" presName="thickLine" presStyleLbl="alignNode1" presStyleIdx="4" presStyleCnt="6"/>
      <dgm:spPr/>
    </dgm:pt>
    <dgm:pt modelId="{33732E6C-B46E-4667-9D12-9D68E4FFBC9F}" type="pres">
      <dgm:prSet presAssocID="{650AE5D8-3386-4FDA-9542-70BD14E9C6CB}" presName="horz1" presStyleCnt="0"/>
      <dgm:spPr/>
    </dgm:pt>
    <dgm:pt modelId="{E57584CF-FB6E-4885-AA7D-AE7687008ECC}" type="pres">
      <dgm:prSet presAssocID="{650AE5D8-3386-4FDA-9542-70BD14E9C6CB}" presName="tx1" presStyleLbl="revTx" presStyleIdx="4" presStyleCnt="6"/>
      <dgm:spPr/>
    </dgm:pt>
    <dgm:pt modelId="{2C379483-2A44-4645-BF31-7C60A5E64C8E}" type="pres">
      <dgm:prSet presAssocID="{650AE5D8-3386-4FDA-9542-70BD14E9C6CB}" presName="vert1" presStyleCnt="0"/>
      <dgm:spPr/>
    </dgm:pt>
    <dgm:pt modelId="{E5ED2FAB-0EAF-4440-B928-90319D0C58B8}" type="pres">
      <dgm:prSet presAssocID="{2713BB34-B50C-449A-95C5-B58BCA8A55B2}" presName="thickLine" presStyleLbl="alignNode1" presStyleIdx="5" presStyleCnt="6"/>
      <dgm:spPr/>
    </dgm:pt>
    <dgm:pt modelId="{2B8DE615-3C49-4345-9EA3-62CE9773AD75}" type="pres">
      <dgm:prSet presAssocID="{2713BB34-B50C-449A-95C5-B58BCA8A55B2}" presName="horz1" presStyleCnt="0"/>
      <dgm:spPr/>
    </dgm:pt>
    <dgm:pt modelId="{E3E24E1E-1147-46B2-B27B-CFA401DBD81A}" type="pres">
      <dgm:prSet presAssocID="{2713BB34-B50C-449A-95C5-B58BCA8A55B2}" presName="tx1" presStyleLbl="revTx" presStyleIdx="5" presStyleCnt="6"/>
      <dgm:spPr/>
    </dgm:pt>
    <dgm:pt modelId="{0E09391D-1C64-49B3-A45D-1D69BAE21C47}" type="pres">
      <dgm:prSet presAssocID="{2713BB34-B50C-449A-95C5-B58BCA8A55B2}" presName="vert1" presStyleCnt="0"/>
      <dgm:spPr/>
    </dgm:pt>
  </dgm:ptLst>
  <dgm:cxnLst>
    <dgm:cxn modelId="{CC4E2E01-F31B-4B39-AE81-AE95BBD857BB}" srcId="{63C2B8B6-1B7A-4A67-B776-1005A9780B62}" destId="{FCB9499A-375F-450E-875E-518DB5210558}" srcOrd="3" destOrd="0" parTransId="{844EDB46-FDFF-46DA-85C3-0C26020EDFCA}" sibTransId="{9F49FE0A-BA5D-483F-AB84-9F08A6CAA21C}"/>
    <dgm:cxn modelId="{6AD0E00A-1AA8-4353-BBD3-52ED2B6C4AE2}" srcId="{63C2B8B6-1B7A-4A67-B776-1005A9780B62}" destId="{2713BB34-B50C-449A-95C5-B58BCA8A55B2}" srcOrd="5" destOrd="0" parTransId="{96E1946B-8256-42EC-A9F2-3EC287D1D5AA}" sibTransId="{C5C59285-887D-4B4F-B289-7F84ECFAEBD5}"/>
    <dgm:cxn modelId="{37C24A12-B94A-4538-928F-A25F51FAA45C}" srcId="{63C2B8B6-1B7A-4A67-B776-1005A9780B62}" destId="{650AE5D8-3386-4FDA-9542-70BD14E9C6CB}" srcOrd="4" destOrd="0" parTransId="{9E6B36DC-4E75-47AC-806F-92503B55DCCC}" sibTransId="{D44532EE-0E5D-4A3B-942B-792AEF7282A0}"/>
    <dgm:cxn modelId="{6585682E-129B-46F7-8A77-F4962BC24A92}" type="presOf" srcId="{650AE5D8-3386-4FDA-9542-70BD14E9C6CB}" destId="{E57584CF-FB6E-4885-AA7D-AE7687008ECC}" srcOrd="0" destOrd="0" presId="urn:microsoft.com/office/officeart/2008/layout/LinedList"/>
    <dgm:cxn modelId="{8568955D-DAFF-4244-978C-18E9E4EEA3CD}" type="presOf" srcId="{63C2B8B6-1B7A-4A67-B776-1005A9780B62}" destId="{097CA845-E2FE-46CA-BFC4-C13BA80011DF}" srcOrd="0" destOrd="0" presId="urn:microsoft.com/office/officeart/2008/layout/LinedList"/>
    <dgm:cxn modelId="{4F78E04A-378A-4425-B786-B23D48C58447}" type="presOf" srcId="{FCB9499A-375F-450E-875E-518DB5210558}" destId="{BD44C94E-21B4-42AC-931D-128E44CA859A}" srcOrd="0" destOrd="0" presId="urn:microsoft.com/office/officeart/2008/layout/LinedList"/>
    <dgm:cxn modelId="{D04AB987-8B66-48B7-8F01-BA1774637FE3}" type="presOf" srcId="{A98D621D-27C4-4DF0-B195-C577CC746D83}" destId="{F3A5528D-2A72-44BB-A460-4597821AD544}" srcOrd="0" destOrd="0" presId="urn:microsoft.com/office/officeart/2008/layout/LinedList"/>
    <dgm:cxn modelId="{498C009F-FB3C-4BE0-9180-4DCFB6E109D5}" srcId="{63C2B8B6-1B7A-4A67-B776-1005A9780B62}" destId="{B21B0C69-527A-41EC-983B-109BB02B139D}" srcOrd="1" destOrd="0" parTransId="{900AB05D-77A7-428B-8D84-FA9CC553B7F9}" sibTransId="{BF61033E-9EB9-4F05-BB54-1FBB13C1B0A6}"/>
    <dgm:cxn modelId="{7041ACA1-C8F6-4034-86D9-3B9A0FA9EE2C}" srcId="{63C2B8B6-1B7A-4A67-B776-1005A9780B62}" destId="{A98D621D-27C4-4DF0-B195-C577CC746D83}" srcOrd="0" destOrd="0" parTransId="{D2329D7B-3D00-4FC0-BAE9-BD6BC234DBCE}" sibTransId="{9497A0B5-1820-4553-BFF2-33C5AD6C5CE8}"/>
    <dgm:cxn modelId="{AC8DDDBC-7313-4E3D-B356-75F54970A2AD}" type="presOf" srcId="{B21B0C69-527A-41EC-983B-109BB02B139D}" destId="{EFC7D6E4-B9A1-448B-80E3-1FC9DD4C0BDE}" srcOrd="0" destOrd="0" presId="urn:microsoft.com/office/officeart/2008/layout/LinedList"/>
    <dgm:cxn modelId="{C98766C1-12E8-4D8D-9FD0-40EA2AC60940}" srcId="{63C2B8B6-1B7A-4A67-B776-1005A9780B62}" destId="{745A0AF8-8D53-4427-9B79-FFEBD2550581}" srcOrd="2" destOrd="0" parTransId="{B1B203B8-C34E-4198-91B7-5F74C60B607D}" sibTransId="{05301183-6E60-4AE2-81B4-4C8064AA6464}"/>
    <dgm:cxn modelId="{D4D462C2-38AD-484A-A199-C69B7E53364C}" type="presOf" srcId="{2713BB34-B50C-449A-95C5-B58BCA8A55B2}" destId="{E3E24E1E-1147-46B2-B27B-CFA401DBD81A}" srcOrd="0" destOrd="0" presId="urn:microsoft.com/office/officeart/2008/layout/LinedList"/>
    <dgm:cxn modelId="{A932DAF7-F979-42E4-8246-5319CC2FA817}" type="presOf" srcId="{745A0AF8-8D53-4427-9B79-FFEBD2550581}" destId="{5E831527-F0E0-42E0-9BC4-234632FA9108}" srcOrd="0" destOrd="0" presId="urn:microsoft.com/office/officeart/2008/layout/LinedList"/>
    <dgm:cxn modelId="{B08BC6EA-48B2-473E-A147-C2FFA7A9467A}" type="presParOf" srcId="{097CA845-E2FE-46CA-BFC4-C13BA80011DF}" destId="{65321C9B-5F81-4E9B-B0AD-C04E58644DC9}" srcOrd="0" destOrd="0" presId="urn:microsoft.com/office/officeart/2008/layout/LinedList"/>
    <dgm:cxn modelId="{A1251446-AD3A-4994-9C4C-F19F6E9F4E7E}" type="presParOf" srcId="{097CA845-E2FE-46CA-BFC4-C13BA80011DF}" destId="{63E6FC57-B2BF-42AA-B457-93BE60CCC7B0}" srcOrd="1" destOrd="0" presId="urn:microsoft.com/office/officeart/2008/layout/LinedList"/>
    <dgm:cxn modelId="{DF7C6F28-D5FE-4D48-A16D-B1A2A2571D9E}" type="presParOf" srcId="{63E6FC57-B2BF-42AA-B457-93BE60CCC7B0}" destId="{F3A5528D-2A72-44BB-A460-4597821AD544}" srcOrd="0" destOrd="0" presId="urn:microsoft.com/office/officeart/2008/layout/LinedList"/>
    <dgm:cxn modelId="{60E703C6-CF3E-47AA-A7A5-6CB3FC861578}" type="presParOf" srcId="{63E6FC57-B2BF-42AA-B457-93BE60CCC7B0}" destId="{532278AC-3DC2-40E4-918B-9E681181E9C3}" srcOrd="1" destOrd="0" presId="urn:microsoft.com/office/officeart/2008/layout/LinedList"/>
    <dgm:cxn modelId="{82E6B057-B622-4B17-9A12-FEBD7B58176E}" type="presParOf" srcId="{097CA845-E2FE-46CA-BFC4-C13BA80011DF}" destId="{14D5EECD-F704-441E-B36B-D142963C7B72}" srcOrd="2" destOrd="0" presId="urn:microsoft.com/office/officeart/2008/layout/LinedList"/>
    <dgm:cxn modelId="{92691645-0CE1-4DF2-A0D3-BFF8AB9DB2AC}" type="presParOf" srcId="{097CA845-E2FE-46CA-BFC4-C13BA80011DF}" destId="{A268AAAB-EBE7-4788-BD02-92F90F1086AE}" srcOrd="3" destOrd="0" presId="urn:microsoft.com/office/officeart/2008/layout/LinedList"/>
    <dgm:cxn modelId="{D7C1AF5B-538B-49C4-85D3-876563A839B7}" type="presParOf" srcId="{A268AAAB-EBE7-4788-BD02-92F90F1086AE}" destId="{EFC7D6E4-B9A1-448B-80E3-1FC9DD4C0BDE}" srcOrd="0" destOrd="0" presId="urn:microsoft.com/office/officeart/2008/layout/LinedList"/>
    <dgm:cxn modelId="{A7213010-3C38-43AF-BF13-C9FD645897A0}" type="presParOf" srcId="{A268AAAB-EBE7-4788-BD02-92F90F1086AE}" destId="{91ED2737-6252-4301-BCCB-BB94FBC5E3FD}" srcOrd="1" destOrd="0" presId="urn:microsoft.com/office/officeart/2008/layout/LinedList"/>
    <dgm:cxn modelId="{DE004B0F-2C2B-485F-854A-0EE1918162DC}" type="presParOf" srcId="{097CA845-E2FE-46CA-BFC4-C13BA80011DF}" destId="{3F594522-2783-403C-A83E-FF2C6380FFAE}" srcOrd="4" destOrd="0" presId="urn:microsoft.com/office/officeart/2008/layout/LinedList"/>
    <dgm:cxn modelId="{B8B0807C-A776-456A-AF84-4D38E3403FF4}" type="presParOf" srcId="{097CA845-E2FE-46CA-BFC4-C13BA80011DF}" destId="{71655A8E-B5AA-4150-8948-57A5E14A0F5F}" srcOrd="5" destOrd="0" presId="urn:microsoft.com/office/officeart/2008/layout/LinedList"/>
    <dgm:cxn modelId="{DED579B0-1826-4493-9A58-7B45D0FC2AB8}" type="presParOf" srcId="{71655A8E-B5AA-4150-8948-57A5E14A0F5F}" destId="{5E831527-F0E0-42E0-9BC4-234632FA9108}" srcOrd="0" destOrd="0" presId="urn:microsoft.com/office/officeart/2008/layout/LinedList"/>
    <dgm:cxn modelId="{C089F3A9-5A0E-442C-9157-B1810B6A1B14}" type="presParOf" srcId="{71655A8E-B5AA-4150-8948-57A5E14A0F5F}" destId="{BB134711-FC07-4028-AB15-F86C584DBD25}" srcOrd="1" destOrd="0" presId="urn:microsoft.com/office/officeart/2008/layout/LinedList"/>
    <dgm:cxn modelId="{4957CEC5-21BE-4BD0-9616-CAAB8ECDC697}" type="presParOf" srcId="{097CA845-E2FE-46CA-BFC4-C13BA80011DF}" destId="{C36F156D-2815-45F3-BCC5-4B04ADE1EEBF}" srcOrd="6" destOrd="0" presId="urn:microsoft.com/office/officeart/2008/layout/LinedList"/>
    <dgm:cxn modelId="{C68D2CFF-E325-402A-AD31-B9360076B716}" type="presParOf" srcId="{097CA845-E2FE-46CA-BFC4-C13BA80011DF}" destId="{2993411D-3F12-4413-8091-167A908AA400}" srcOrd="7" destOrd="0" presId="urn:microsoft.com/office/officeart/2008/layout/LinedList"/>
    <dgm:cxn modelId="{5FFB6AC7-2794-4F5E-9337-E7E3340FF505}" type="presParOf" srcId="{2993411D-3F12-4413-8091-167A908AA400}" destId="{BD44C94E-21B4-42AC-931D-128E44CA859A}" srcOrd="0" destOrd="0" presId="urn:microsoft.com/office/officeart/2008/layout/LinedList"/>
    <dgm:cxn modelId="{5B93A4AB-9D86-4A01-A317-8C8D950208FE}" type="presParOf" srcId="{2993411D-3F12-4413-8091-167A908AA400}" destId="{531E9790-D59C-4ADD-BC0D-8C910E510AED}" srcOrd="1" destOrd="0" presId="urn:microsoft.com/office/officeart/2008/layout/LinedList"/>
    <dgm:cxn modelId="{0194C96A-E178-4F2A-A469-41058E55DC47}" type="presParOf" srcId="{097CA845-E2FE-46CA-BFC4-C13BA80011DF}" destId="{609BA7D1-4E65-4408-94B3-CB9008D9BA33}" srcOrd="8" destOrd="0" presId="urn:microsoft.com/office/officeart/2008/layout/LinedList"/>
    <dgm:cxn modelId="{1DC9066D-CEAA-4A0D-B6F4-3F33A5AF9525}" type="presParOf" srcId="{097CA845-E2FE-46CA-BFC4-C13BA80011DF}" destId="{33732E6C-B46E-4667-9D12-9D68E4FFBC9F}" srcOrd="9" destOrd="0" presId="urn:microsoft.com/office/officeart/2008/layout/LinedList"/>
    <dgm:cxn modelId="{29A2403F-DB1D-437E-B1EF-9ED97C480EA5}" type="presParOf" srcId="{33732E6C-B46E-4667-9D12-9D68E4FFBC9F}" destId="{E57584CF-FB6E-4885-AA7D-AE7687008ECC}" srcOrd="0" destOrd="0" presId="urn:microsoft.com/office/officeart/2008/layout/LinedList"/>
    <dgm:cxn modelId="{0FB55266-BD46-47AD-BAC9-1FCFBAC399B9}" type="presParOf" srcId="{33732E6C-B46E-4667-9D12-9D68E4FFBC9F}" destId="{2C379483-2A44-4645-BF31-7C60A5E64C8E}" srcOrd="1" destOrd="0" presId="urn:microsoft.com/office/officeart/2008/layout/LinedList"/>
    <dgm:cxn modelId="{E9BCDDB9-5B8E-4C4E-AFA2-11F56CA49308}" type="presParOf" srcId="{097CA845-E2FE-46CA-BFC4-C13BA80011DF}" destId="{E5ED2FAB-0EAF-4440-B928-90319D0C58B8}" srcOrd="10" destOrd="0" presId="urn:microsoft.com/office/officeart/2008/layout/LinedList"/>
    <dgm:cxn modelId="{02723B78-B32C-462E-9F54-82C3E50061BE}" type="presParOf" srcId="{097CA845-E2FE-46CA-BFC4-C13BA80011DF}" destId="{2B8DE615-3C49-4345-9EA3-62CE9773AD75}" srcOrd="11" destOrd="0" presId="urn:microsoft.com/office/officeart/2008/layout/LinedList"/>
    <dgm:cxn modelId="{9A6B02FB-A4AC-4DC8-8F39-0F970B478DFC}" type="presParOf" srcId="{2B8DE615-3C49-4345-9EA3-62CE9773AD75}" destId="{E3E24E1E-1147-46B2-B27B-CFA401DBD81A}" srcOrd="0" destOrd="0" presId="urn:microsoft.com/office/officeart/2008/layout/LinedList"/>
    <dgm:cxn modelId="{7C990C6D-4FD4-4B1D-8EB0-A129BB036EDA}" type="presParOf" srcId="{2B8DE615-3C49-4345-9EA3-62CE9773AD75}" destId="{0E09391D-1C64-49B3-A45D-1D69BAE21C47}"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067999C8-40A0-4B24-A2A0-8A8FC0D90C3F}"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61A29F38-9651-4906-B08A-3D3D34216ED4}">
      <dgm:prSet/>
      <dgm:spPr/>
      <dgm:t>
        <a:bodyPr/>
        <a:lstStyle/>
        <a:p>
          <a:r>
            <a:rPr lang="es-AR" b="1"/>
            <a:t>Resolver mediante el método gráfico el siguiente problema:</a:t>
          </a:r>
          <a:endParaRPr lang="en-US"/>
        </a:p>
      </dgm:t>
    </dgm:pt>
    <dgm:pt modelId="{32CE92C4-68ED-498C-9938-48F5A2F8A009}" type="parTrans" cxnId="{9335A80D-914C-4D84-8EF7-BE8A7456BA89}">
      <dgm:prSet/>
      <dgm:spPr/>
      <dgm:t>
        <a:bodyPr/>
        <a:lstStyle/>
        <a:p>
          <a:endParaRPr lang="en-US"/>
        </a:p>
      </dgm:t>
    </dgm:pt>
    <dgm:pt modelId="{8549D0F1-7018-4A46-85A0-181FF11E5978}" type="sibTrans" cxnId="{9335A80D-914C-4D84-8EF7-BE8A7456BA89}">
      <dgm:prSet/>
      <dgm:spPr/>
      <dgm:t>
        <a:bodyPr/>
        <a:lstStyle/>
        <a:p>
          <a:endParaRPr lang="en-US"/>
        </a:p>
      </dgm:t>
    </dgm:pt>
    <dgm:pt modelId="{A1922613-9A48-484F-BFA4-D4BC83275F51}">
      <dgm:prSet/>
      <dgm:spPr/>
      <dgm:t>
        <a:bodyPr/>
        <a:lstStyle/>
        <a:p>
          <a:r>
            <a:rPr lang="es-AR"/>
            <a:t>Maximizar </a:t>
          </a:r>
          <a:r>
            <a:rPr lang="es-AR" i="1"/>
            <a:t>Z = f(x,y) = 3x + 2y</a:t>
          </a:r>
          <a:endParaRPr lang="en-US"/>
        </a:p>
      </dgm:t>
    </dgm:pt>
    <dgm:pt modelId="{27CD6CAC-C5D5-49A2-9688-79B8FE7DFC2A}" type="parTrans" cxnId="{A6708B89-A533-4140-9BB2-D7672EF8850A}">
      <dgm:prSet/>
      <dgm:spPr/>
      <dgm:t>
        <a:bodyPr/>
        <a:lstStyle/>
        <a:p>
          <a:endParaRPr lang="en-US"/>
        </a:p>
      </dgm:t>
    </dgm:pt>
    <dgm:pt modelId="{686FE047-29D5-4442-9AC0-EB5791BBA0A4}" type="sibTrans" cxnId="{A6708B89-A533-4140-9BB2-D7672EF8850A}">
      <dgm:prSet/>
      <dgm:spPr/>
      <dgm:t>
        <a:bodyPr/>
        <a:lstStyle/>
        <a:p>
          <a:endParaRPr lang="en-US"/>
        </a:p>
      </dgm:t>
    </dgm:pt>
    <dgm:pt modelId="{CDFF4A4F-1215-4990-93FD-97DFDB752570}">
      <dgm:prSet/>
      <dgm:spPr/>
      <dgm:t>
        <a:bodyPr/>
        <a:lstStyle/>
        <a:p>
          <a:r>
            <a:rPr lang="es-AR"/>
            <a:t>sujeto a: </a:t>
          </a:r>
          <a:r>
            <a:rPr lang="es-AR" i="1"/>
            <a:t>2x + y ≤ 18</a:t>
          </a:r>
          <a:r>
            <a:rPr lang="es-AR"/>
            <a:t> </a:t>
          </a:r>
          <a:endParaRPr lang="en-US"/>
        </a:p>
      </dgm:t>
    </dgm:pt>
    <dgm:pt modelId="{465E396A-2B0E-4823-A7A0-CE1E8446271D}" type="parTrans" cxnId="{F6350D6F-4982-43C3-8846-8AF2DA27B522}">
      <dgm:prSet/>
      <dgm:spPr/>
      <dgm:t>
        <a:bodyPr/>
        <a:lstStyle/>
        <a:p>
          <a:endParaRPr lang="en-US"/>
        </a:p>
      </dgm:t>
    </dgm:pt>
    <dgm:pt modelId="{C277FEB4-ED3A-46B1-BCF0-F3128DF4AA75}" type="sibTrans" cxnId="{F6350D6F-4982-43C3-8846-8AF2DA27B522}">
      <dgm:prSet/>
      <dgm:spPr/>
      <dgm:t>
        <a:bodyPr/>
        <a:lstStyle/>
        <a:p>
          <a:endParaRPr lang="en-US"/>
        </a:p>
      </dgm:t>
    </dgm:pt>
    <dgm:pt modelId="{DC93CCAD-A38B-4FFF-ACDD-6707E5581805}">
      <dgm:prSet/>
      <dgm:spPr/>
      <dgm:t>
        <a:bodyPr/>
        <a:lstStyle/>
        <a:p>
          <a:r>
            <a:rPr lang="es-AR" i="1"/>
            <a:t>2x + 3y ≤ 42</a:t>
          </a:r>
          <a:endParaRPr lang="en-US"/>
        </a:p>
      </dgm:t>
    </dgm:pt>
    <dgm:pt modelId="{E4C2E752-D6FB-44FF-A5E7-F629957EB7FB}" type="parTrans" cxnId="{12A4F9DE-4343-493D-8A60-AAE1E325FD6B}">
      <dgm:prSet/>
      <dgm:spPr/>
      <dgm:t>
        <a:bodyPr/>
        <a:lstStyle/>
        <a:p>
          <a:endParaRPr lang="en-US"/>
        </a:p>
      </dgm:t>
    </dgm:pt>
    <dgm:pt modelId="{69854477-AC88-4BDF-9D76-A07D9631D71B}" type="sibTrans" cxnId="{12A4F9DE-4343-493D-8A60-AAE1E325FD6B}">
      <dgm:prSet/>
      <dgm:spPr/>
      <dgm:t>
        <a:bodyPr/>
        <a:lstStyle/>
        <a:p>
          <a:endParaRPr lang="en-US"/>
        </a:p>
      </dgm:t>
    </dgm:pt>
    <dgm:pt modelId="{4D2BF45B-4ECD-4390-A8CD-34D5D6CA4FD5}">
      <dgm:prSet/>
      <dgm:spPr/>
      <dgm:t>
        <a:bodyPr/>
        <a:lstStyle/>
        <a:p>
          <a:r>
            <a:rPr lang="es-AR" i="1"/>
            <a:t>3x + y ≤ 24</a:t>
          </a:r>
          <a:endParaRPr lang="en-US"/>
        </a:p>
      </dgm:t>
    </dgm:pt>
    <dgm:pt modelId="{4D316553-A9CC-4ADB-AB1C-4F37030D5488}" type="parTrans" cxnId="{DBB89EA9-0EC7-4BD8-91B1-6D807A7C1D67}">
      <dgm:prSet/>
      <dgm:spPr/>
      <dgm:t>
        <a:bodyPr/>
        <a:lstStyle/>
        <a:p>
          <a:endParaRPr lang="en-US"/>
        </a:p>
      </dgm:t>
    </dgm:pt>
    <dgm:pt modelId="{1B0F01C1-0DDD-41DA-8AFC-EC8C6D261BED}" type="sibTrans" cxnId="{DBB89EA9-0EC7-4BD8-91B1-6D807A7C1D67}">
      <dgm:prSet/>
      <dgm:spPr/>
      <dgm:t>
        <a:bodyPr/>
        <a:lstStyle/>
        <a:p>
          <a:endParaRPr lang="en-US"/>
        </a:p>
      </dgm:t>
    </dgm:pt>
    <dgm:pt modelId="{2292BBAD-0660-412F-AA67-8501DC4456AD}">
      <dgm:prSet/>
      <dgm:spPr/>
      <dgm:t>
        <a:bodyPr/>
        <a:lstStyle/>
        <a:p>
          <a:r>
            <a:rPr lang="es-AR"/>
            <a:t>x ≥ 0 , </a:t>
          </a:r>
          <a:endParaRPr lang="en-US"/>
        </a:p>
      </dgm:t>
    </dgm:pt>
    <dgm:pt modelId="{60182E59-18CE-4EBC-ABA4-DDEECF4D198D}" type="parTrans" cxnId="{0082423E-1302-4D37-A06F-E346584A809E}">
      <dgm:prSet/>
      <dgm:spPr/>
      <dgm:t>
        <a:bodyPr/>
        <a:lstStyle/>
        <a:p>
          <a:endParaRPr lang="en-US"/>
        </a:p>
      </dgm:t>
    </dgm:pt>
    <dgm:pt modelId="{AEC5543B-1247-4196-AFF4-55311BF84FE9}" type="sibTrans" cxnId="{0082423E-1302-4D37-A06F-E346584A809E}">
      <dgm:prSet/>
      <dgm:spPr/>
      <dgm:t>
        <a:bodyPr/>
        <a:lstStyle/>
        <a:p>
          <a:endParaRPr lang="en-US"/>
        </a:p>
      </dgm:t>
    </dgm:pt>
    <dgm:pt modelId="{3A5196DD-379A-44DC-90AA-91323ECD8F47}">
      <dgm:prSet/>
      <dgm:spPr/>
      <dgm:t>
        <a:bodyPr/>
        <a:lstStyle/>
        <a:p>
          <a:r>
            <a:rPr lang="es-AR"/>
            <a:t>y ≥ 0</a:t>
          </a:r>
          <a:endParaRPr lang="en-US"/>
        </a:p>
      </dgm:t>
    </dgm:pt>
    <dgm:pt modelId="{A40DA68C-51DF-434E-BDB0-ABA1DE380519}" type="parTrans" cxnId="{3C88828E-300D-4970-952F-2D665F913147}">
      <dgm:prSet/>
      <dgm:spPr/>
      <dgm:t>
        <a:bodyPr/>
        <a:lstStyle/>
        <a:p>
          <a:endParaRPr lang="en-US"/>
        </a:p>
      </dgm:t>
    </dgm:pt>
    <dgm:pt modelId="{2FDFC11C-3536-468E-A325-778C3A8BBAC3}" type="sibTrans" cxnId="{3C88828E-300D-4970-952F-2D665F913147}">
      <dgm:prSet/>
      <dgm:spPr/>
      <dgm:t>
        <a:bodyPr/>
        <a:lstStyle/>
        <a:p>
          <a:endParaRPr lang="en-US"/>
        </a:p>
      </dgm:t>
    </dgm:pt>
    <dgm:pt modelId="{58EC0810-870E-4513-963F-32475890EE15}" type="pres">
      <dgm:prSet presAssocID="{067999C8-40A0-4B24-A2A0-8A8FC0D90C3F}" presName="linear" presStyleCnt="0">
        <dgm:presLayoutVars>
          <dgm:animLvl val="lvl"/>
          <dgm:resizeHandles val="exact"/>
        </dgm:presLayoutVars>
      </dgm:prSet>
      <dgm:spPr/>
    </dgm:pt>
    <dgm:pt modelId="{8DD31A80-0DCA-4894-9808-80C17C9E10B8}" type="pres">
      <dgm:prSet presAssocID="{61A29F38-9651-4906-B08A-3D3D34216ED4}" presName="parentText" presStyleLbl="node1" presStyleIdx="0" presStyleCnt="7">
        <dgm:presLayoutVars>
          <dgm:chMax val="0"/>
          <dgm:bulletEnabled val="1"/>
        </dgm:presLayoutVars>
      </dgm:prSet>
      <dgm:spPr/>
    </dgm:pt>
    <dgm:pt modelId="{5D1BAAAB-613C-4802-92C9-C28785F3732B}" type="pres">
      <dgm:prSet presAssocID="{8549D0F1-7018-4A46-85A0-181FF11E5978}" presName="spacer" presStyleCnt="0"/>
      <dgm:spPr/>
    </dgm:pt>
    <dgm:pt modelId="{F13A2125-1D97-4898-8F0D-64F8D28B7DF2}" type="pres">
      <dgm:prSet presAssocID="{A1922613-9A48-484F-BFA4-D4BC83275F51}" presName="parentText" presStyleLbl="node1" presStyleIdx="1" presStyleCnt="7">
        <dgm:presLayoutVars>
          <dgm:chMax val="0"/>
          <dgm:bulletEnabled val="1"/>
        </dgm:presLayoutVars>
      </dgm:prSet>
      <dgm:spPr/>
    </dgm:pt>
    <dgm:pt modelId="{1F30F678-C9C2-4AEE-B21F-770703D074FA}" type="pres">
      <dgm:prSet presAssocID="{686FE047-29D5-4442-9AC0-EB5791BBA0A4}" presName="spacer" presStyleCnt="0"/>
      <dgm:spPr/>
    </dgm:pt>
    <dgm:pt modelId="{89A39804-24D1-4A7F-83D9-BA7DC418D914}" type="pres">
      <dgm:prSet presAssocID="{CDFF4A4F-1215-4990-93FD-97DFDB752570}" presName="parentText" presStyleLbl="node1" presStyleIdx="2" presStyleCnt="7">
        <dgm:presLayoutVars>
          <dgm:chMax val="0"/>
          <dgm:bulletEnabled val="1"/>
        </dgm:presLayoutVars>
      </dgm:prSet>
      <dgm:spPr/>
    </dgm:pt>
    <dgm:pt modelId="{CFDC2904-4B82-434F-A08F-1D16A26306F7}" type="pres">
      <dgm:prSet presAssocID="{C277FEB4-ED3A-46B1-BCF0-F3128DF4AA75}" presName="spacer" presStyleCnt="0"/>
      <dgm:spPr/>
    </dgm:pt>
    <dgm:pt modelId="{F71D9BDB-2629-4E8E-8C80-E34C4D9196BE}" type="pres">
      <dgm:prSet presAssocID="{DC93CCAD-A38B-4FFF-ACDD-6707E5581805}" presName="parentText" presStyleLbl="node1" presStyleIdx="3" presStyleCnt="7">
        <dgm:presLayoutVars>
          <dgm:chMax val="0"/>
          <dgm:bulletEnabled val="1"/>
        </dgm:presLayoutVars>
      </dgm:prSet>
      <dgm:spPr/>
    </dgm:pt>
    <dgm:pt modelId="{5727C9CD-4BC0-490D-9B7E-0DA1CB98BFE3}" type="pres">
      <dgm:prSet presAssocID="{69854477-AC88-4BDF-9D76-A07D9631D71B}" presName="spacer" presStyleCnt="0"/>
      <dgm:spPr/>
    </dgm:pt>
    <dgm:pt modelId="{D352BAF3-66B4-42A4-8D49-04054466A10E}" type="pres">
      <dgm:prSet presAssocID="{4D2BF45B-4ECD-4390-A8CD-34D5D6CA4FD5}" presName="parentText" presStyleLbl="node1" presStyleIdx="4" presStyleCnt="7">
        <dgm:presLayoutVars>
          <dgm:chMax val="0"/>
          <dgm:bulletEnabled val="1"/>
        </dgm:presLayoutVars>
      </dgm:prSet>
      <dgm:spPr/>
    </dgm:pt>
    <dgm:pt modelId="{42EA67EA-5FA6-4280-BE80-F668612C00D2}" type="pres">
      <dgm:prSet presAssocID="{1B0F01C1-0DDD-41DA-8AFC-EC8C6D261BED}" presName="spacer" presStyleCnt="0"/>
      <dgm:spPr/>
    </dgm:pt>
    <dgm:pt modelId="{8EC68CBD-60BF-4966-BB9E-7EAF11E87B4A}" type="pres">
      <dgm:prSet presAssocID="{2292BBAD-0660-412F-AA67-8501DC4456AD}" presName="parentText" presStyleLbl="node1" presStyleIdx="5" presStyleCnt="7">
        <dgm:presLayoutVars>
          <dgm:chMax val="0"/>
          <dgm:bulletEnabled val="1"/>
        </dgm:presLayoutVars>
      </dgm:prSet>
      <dgm:spPr/>
    </dgm:pt>
    <dgm:pt modelId="{F26B5BC5-41DA-40F9-9858-0D8106EB07AE}" type="pres">
      <dgm:prSet presAssocID="{AEC5543B-1247-4196-AFF4-55311BF84FE9}" presName="spacer" presStyleCnt="0"/>
      <dgm:spPr/>
    </dgm:pt>
    <dgm:pt modelId="{3EA551E8-E473-44DD-84D6-0E248A65C9E9}" type="pres">
      <dgm:prSet presAssocID="{3A5196DD-379A-44DC-90AA-91323ECD8F47}" presName="parentText" presStyleLbl="node1" presStyleIdx="6" presStyleCnt="7">
        <dgm:presLayoutVars>
          <dgm:chMax val="0"/>
          <dgm:bulletEnabled val="1"/>
        </dgm:presLayoutVars>
      </dgm:prSet>
      <dgm:spPr/>
    </dgm:pt>
  </dgm:ptLst>
  <dgm:cxnLst>
    <dgm:cxn modelId="{94DD230B-FA4B-4B9B-8423-5AEA447FD0FB}" type="presOf" srcId="{A1922613-9A48-484F-BFA4-D4BC83275F51}" destId="{F13A2125-1D97-4898-8F0D-64F8D28B7DF2}" srcOrd="0" destOrd="0" presId="urn:microsoft.com/office/officeart/2005/8/layout/vList2"/>
    <dgm:cxn modelId="{9335A80D-914C-4D84-8EF7-BE8A7456BA89}" srcId="{067999C8-40A0-4B24-A2A0-8A8FC0D90C3F}" destId="{61A29F38-9651-4906-B08A-3D3D34216ED4}" srcOrd="0" destOrd="0" parTransId="{32CE92C4-68ED-498C-9938-48F5A2F8A009}" sibTransId="{8549D0F1-7018-4A46-85A0-181FF11E5978}"/>
    <dgm:cxn modelId="{0082423E-1302-4D37-A06F-E346584A809E}" srcId="{067999C8-40A0-4B24-A2A0-8A8FC0D90C3F}" destId="{2292BBAD-0660-412F-AA67-8501DC4456AD}" srcOrd="5" destOrd="0" parTransId="{60182E59-18CE-4EBC-ABA4-DDEECF4D198D}" sibTransId="{AEC5543B-1247-4196-AFF4-55311BF84FE9}"/>
    <dgm:cxn modelId="{22126E5D-44ED-4E5B-9DD7-304C440809DD}" type="presOf" srcId="{4D2BF45B-4ECD-4390-A8CD-34D5D6CA4FD5}" destId="{D352BAF3-66B4-42A4-8D49-04054466A10E}" srcOrd="0" destOrd="0" presId="urn:microsoft.com/office/officeart/2005/8/layout/vList2"/>
    <dgm:cxn modelId="{F6350D6F-4982-43C3-8846-8AF2DA27B522}" srcId="{067999C8-40A0-4B24-A2A0-8A8FC0D90C3F}" destId="{CDFF4A4F-1215-4990-93FD-97DFDB752570}" srcOrd="2" destOrd="0" parTransId="{465E396A-2B0E-4823-A7A0-CE1E8446271D}" sibTransId="{C277FEB4-ED3A-46B1-BCF0-F3128DF4AA75}"/>
    <dgm:cxn modelId="{4C19A854-C5DE-429F-8E88-484E227C473D}" type="presOf" srcId="{067999C8-40A0-4B24-A2A0-8A8FC0D90C3F}" destId="{58EC0810-870E-4513-963F-32475890EE15}" srcOrd="0" destOrd="0" presId="urn:microsoft.com/office/officeart/2005/8/layout/vList2"/>
    <dgm:cxn modelId="{A6708B89-A533-4140-9BB2-D7672EF8850A}" srcId="{067999C8-40A0-4B24-A2A0-8A8FC0D90C3F}" destId="{A1922613-9A48-484F-BFA4-D4BC83275F51}" srcOrd="1" destOrd="0" parTransId="{27CD6CAC-C5D5-49A2-9688-79B8FE7DFC2A}" sibTransId="{686FE047-29D5-4442-9AC0-EB5791BBA0A4}"/>
    <dgm:cxn modelId="{3C88828E-300D-4970-952F-2D665F913147}" srcId="{067999C8-40A0-4B24-A2A0-8A8FC0D90C3F}" destId="{3A5196DD-379A-44DC-90AA-91323ECD8F47}" srcOrd="6" destOrd="0" parTransId="{A40DA68C-51DF-434E-BDB0-ABA1DE380519}" sibTransId="{2FDFC11C-3536-468E-A325-778C3A8BBAC3}"/>
    <dgm:cxn modelId="{218768A4-33BD-4DDC-8561-B57DD75ABE7C}" type="presOf" srcId="{CDFF4A4F-1215-4990-93FD-97DFDB752570}" destId="{89A39804-24D1-4A7F-83D9-BA7DC418D914}" srcOrd="0" destOrd="0" presId="urn:microsoft.com/office/officeart/2005/8/layout/vList2"/>
    <dgm:cxn modelId="{DBB89EA9-0EC7-4BD8-91B1-6D807A7C1D67}" srcId="{067999C8-40A0-4B24-A2A0-8A8FC0D90C3F}" destId="{4D2BF45B-4ECD-4390-A8CD-34D5D6CA4FD5}" srcOrd="4" destOrd="0" parTransId="{4D316553-A9CC-4ADB-AB1C-4F37030D5488}" sibTransId="{1B0F01C1-0DDD-41DA-8AFC-EC8C6D261BED}"/>
    <dgm:cxn modelId="{3527AABE-96C1-44A1-8ABB-66C933352DB8}" type="presOf" srcId="{DC93CCAD-A38B-4FFF-ACDD-6707E5581805}" destId="{F71D9BDB-2629-4E8E-8C80-E34C4D9196BE}" srcOrd="0" destOrd="0" presId="urn:microsoft.com/office/officeart/2005/8/layout/vList2"/>
    <dgm:cxn modelId="{12A4F9DE-4343-493D-8A60-AAE1E325FD6B}" srcId="{067999C8-40A0-4B24-A2A0-8A8FC0D90C3F}" destId="{DC93CCAD-A38B-4FFF-ACDD-6707E5581805}" srcOrd="3" destOrd="0" parTransId="{E4C2E752-D6FB-44FF-A5E7-F629957EB7FB}" sibTransId="{69854477-AC88-4BDF-9D76-A07D9631D71B}"/>
    <dgm:cxn modelId="{697F82E0-8F79-44B2-8464-36BE7C2363D2}" type="presOf" srcId="{2292BBAD-0660-412F-AA67-8501DC4456AD}" destId="{8EC68CBD-60BF-4966-BB9E-7EAF11E87B4A}" srcOrd="0" destOrd="0" presId="urn:microsoft.com/office/officeart/2005/8/layout/vList2"/>
    <dgm:cxn modelId="{87457BE4-D32F-4E24-9990-1725BA48CC05}" type="presOf" srcId="{61A29F38-9651-4906-B08A-3D3D34216ED4}" destId="{8DD31A80-0DCA-4894-9808-80C17C9E10B8}" srcOrd="0" destOrd="0" presId="urn:microsoft.com/office/officeart/2005/8/layout/vList2"/>
    <dgm:cxn modelId="{EF6A2CF3-39CC-4E01-9A32-2CC67D948F92}" type="presOf" srcId="{3A5196DD-379A-44DC-90AA-91323ECD8F47}" destId="{3EA551E8-E473-44DD-84D6-0E248A65C9E9}" srcOrd="0" destOrd="0" presId="urn:microsoft.com/office/officeart/2005/8/layout/vList2"/>
    <dgm:cxn modelId="{331BDF20-3B9B-4AB3-825B-762E33D2938A}" type="presParOf" srcId="{58EC0810-870E-4513-963F-32475890EE15}" destId="{8DD31A80-0DCA-4894-9808-80C17C9E10B8}" srcOrd="0" destOrd="0" presId="urn:microsoft.com/office/officeart/2005/8/layout/vList2"/>
    <dgm:cxn modelId="{A04F5314-AB2B-4F10-8A66-D5804FE952B7}" type="presParOf" srcId="{58EC0810-870E-4513-963F-32475890EE15}" destId="{5D1BAAAB-613C-4802-92C9-C28785F3732B}" srcOrd="1" destOrd="0" presId="urn:microsoft.com/office/officeart/2005/8/layout/vList2"/>
    <dgm:cxn modelId="{E7804C73-B8C2-46E3-BAD2-A4FDDD4045C3}" type="presParOf" srcId="{58EC0810-870E-4513-963F-32475890EE15}" destId="{F13A2125-1D97-4898-8F0D-64F8D28B7DF2}" srcOrd="2" destOrd="0" presId="urn:microsoft.com/office/officeart/2005/8/layout/vList2"/>
    <dgm:cxn modelId="{627A59DC-2851-4B20-80F6-B396DF911444}" type="presParOf" srcId="{58EC0810-870E-4513-963F-32475890EE15}" destId="{1F30F678-C9C2-4AEE-B21F-770703D074FA}" srcOrd="3" destOrd="0" presId="urn:microsoft.com/office/officeart/2005/8/layout/vList2"/>
    <dgm:cxn modelId="{F174BE2A-FB01-49F4-9894-5A0DBD4E57D1}" type="presParOf" srcId="{58EC0810-870E-4513-963F-32475890EE15}" destId="{89A39804-24D1-4A7F-83D9-BA7DC418D914}" srcOrd="4" destOrd="0" presId="urn:microsoft.com/office/officeart/2005/8/layout/vList2"/>
    <dgm:cxn modelId="{653276A1-FC7E-4309-8BFD-BA7EA792D751}" type="presParOf" srcId="{58EC0810-870E-4513-963F-32475890EE15}" destId="{CFDC2904-4B82-434F-A08F-1D16A26306F7}" srcOrd="5" destOrd="0" presId="urn:microsoft.com/office/officeart/2005/8/layout/vList2"/>
    <dgm:cxn modelId="{4C3CF363-F0EA-47A9-8EDD-2764D4EE3EDD}" type="presParOf" srcId="{58EC0810-870E-4513-963F-32475890EE15}" destId="{F71D9BDB-2629-4E8E-8C80-E34C4D9196BE}" srcOrd="6" destOrd="0" presId="urn:microsoft.com/office/officeart/2005/8/layout/vList2"/>
    <dgm:cxn modelId="{DBC67A1B-A1CC-4A96-8D6F-6915496ACC79}" type="presParOf" srcId="{58EC0810-870E-4513-963F-32475890EE15}" destId="{5727C9CD-4BC0-490D-9B7E-0DA1CB98BFE3}" srcOrd="7" destOrd="0" presId="urn:microsoft.com/office/officeart/2005/8/layout/vList2"/>
    <dgm:cxn modelId="{6D7B7B45-DC73-420F-922E-5471886DF9AC}" type="presParOf" srcId="{58EC0810-870E-4513-963F-32475890EE15}" destId="{D352BAF3-66B4-42A4-8D49-04054466A10E}" srcOrd="8" destOrd="0" presId="urn:microsoft.com/office/officeart/2005/8/layout/vList2"/>
    <dgm:cxn modelId="{0E459733-18AE-45A0-AD95-C881EFD2C477}" type="presParOf" srcId="{58EC0810-870E-4513-963F-32475890EE15}" destId="{42EA67EA-5FA6-4280-BE80-F668612C00D2}" srcOrd="9" destOrd="0" presId="urn:microsoft.com/office/officeart/2005/8/layout/vList2"/>
    <dgm:cxn modelId="{587D3C8B-DF19-4652-BB35-AAD3CBFBE7F8}" type="presParOf" srcId="{58EC0810-870E-4513-963F-32475890EE15}" destId="{8EC68CBD-60BF-4966-BB9E-7EAF11E87B4A}" srcOrd="10" destOrd="0" presId="urn:microsoft.com/office/officeart/2005/8/layout/vList2"/>
    <dgm:cxn modelId="{786801AD-7969-44A5-9E70-5B79E152CDAE}" type="presParOf" srcId="{58EC0810-870E-4513-963F-32475890EE15}" destId="{F26B5BC5-41DA-40F9-9858-0D8106EB07AE}" srcOrd="11" destOrd="0" presId="urn:microsoft.com/office/officeart/2005/8/layout/vList2"/>
    <dgm:cxn modelId="{01F2529A-4CFC-4BC7-B613-76B81F290D7A}" type="presParOf" srcId="{58EC0810-870E-4513-963F-32475890EE15}" destId="{3EA551E8-E473-44DD-84D6-0E248A65C9E9}" srcOrd="1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6D525BCB-7971-45DE-8297-6C39DE730472}"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E8537F1F-73C3-48EE-B0D2-B98C96B19A74}">
      <dgm:prSet/>
      <dgm:spPr/>
      <dgm:t>
        <a:bodyPr/>
        <a:lstStyle/>
        <a:p>
          <a:r>
            <a:rPr lang="es-AR"/>
            <a:t>Determinar los puntos extremos (puntos que no están situados en segmentos de línea que unen otros dos puntos del conjunto convexo) de la región factible (que, como probaremos en la siguiente sección, son los candidatos a solución óptima). </a:t>
          </a:r>
        </a:p>
      </dgm:t>
    </dgm:pt>
    <dgm:pt modelId="{7771B462-953E-4277-BB13-5A13ECF5ACA6}" type="parTrans" cxnId="{D2AB508D-7C9C-4350-8A84-F57F9C5F9D37}">
      <dgm:prSet/>
      <dgm:spPr/>
      <dgm:t>
        <a:bodyPr/>
        <a:lstStyle/>
        <a:p>
          <a:endParaRPr lang="en-US"/>
        </a:p>
      </dgm:t>
    </dgm:pt>
    <dgm:pt modelId="{E76B1241-87DB-40E6-A047-F5E094FC35B1}" type="sibTrans" cxnId="{D2AB508D-7C9C-4350-8A84-F57F9C5F9D37}">
      <dgm:prSet/>
      <dgm:spPr/>
      <dgm:t>
        <a:bodyPr/>
        <a:lstStyle/>
        <a:p>
          <a:endParaRPr lang="en-US"/>
        </a:p>
      </dgm:t>
    </dgm:pt>
    <dgm:pt modelId="{F0E84D9A-3D5D-4211-9675-4F807AC29B5C}">
      <dgm:prSet/>
      <dgm:spPr/>
      <dgm:t>
        <a:bodyPr/>
        <a:lstStyle/>
        <a:p>
          <a:r>
            <a:rPr lang="es-AR"/>
            <a:t>Evaluar la función objetivo en estos puntos y aquél o aquellos que maximicen (o minimicen) el objetivo, corresponden a las soluciones óptimas del problema. </a:t>
          </a:r>
          <a:endParaRPr lang="en-US"/>
        </a:p>
      </dgm:t>
    </dgm:pt>
    <dgm:pt modelId="{3850A77F-20F7-4F0D-96D1-657CB8DD28AD}" type="parTrans" cxnId="{44EA76EA-BD9F-4051-A02A-3358F9793C07}">
      <dgm:prSet/>
      <dgm:spPr/>
      <dgm:t>
        <a:bodyPr/>
        <a:lstStyle/>
        <a:p>
          <a:endParaRPr lang="en-US"/>
        </a:p>
      </dgm:t>
    </dgm:pt>
    <dgm:pt modelId="{BDF0A2CC-9F5B-422B-ABD4-D16B8ADB7F9D}" type="sibTrans" cxnId="{44EA76EA-BD9F-4051-A02A-3358F9793C07}">
      <dgm:prSet/>
      <dgm:spPr/>
      <dgm:t>
        <a:bodyPr/>
        <a:lstStyle/>
        <a:p>
          <a:endParaRPr lang="en-US"/>
        </a:p>
      </dgm:t>
    </dgm:pt>
    <dgm:pt modelId="{9DEE1BEA-B7E7-4FC9-BD59-BFD23BE9F1BF}" type="pres">
      <dgm:prSet presAssocID="{6D525BCB-7971-45DE-8297-6C39DE730472}" presName="root" presStyleCnt="0">
        <dgm:presLayoutVars>
          <dgm:dir/>
          <dgm:resizeHandles val="exact"/>
        </dgm:presLayoutVars>
      </dgm:prSet>
      <dgm:spPr/>
    </dgm:pt>
    <dgm:pt modelId="{EE15EA82-5245-4E55-9E5D-BC135130412D}" type="pres">
      <dgm:prSet presAssocID="{E8537F1F-73C3-48EE-B0D2-B98C96B19A74}" presName="compNode" presStyleCnt="0"/>
      <dgm:spPr/>
    </dgm:pt>
    <dgm:pt modelId="{0C75D1B0-C5D6-49AF-B7EC-17B0D45FE0B4}" type="pres">
      <dgm:prSet presAssocID="{E8537F1F-73C3-48EE-B0D2-B98C96B19A74}" presName="bgRect" presStyleLbl="bgShp" presStyleIdx="0" presStyleCnt="2"/>
      <dgm:spPr/>
    </dgm:pt>
    <dgm:pt modelId="{2A1E2BA9-783F-478E-A7FC-8F2FB3D55B5D}" type="pres">
      <dgm:prSet presAssocID="{E8537F1F-73C3-48EE-B0D2-B98C96B19A74}"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cissors"/>
        </a:ext>
      </dgm:extLst>
    </dgm:pt>
    <dgm:pt modelId="{2C441A41-55B1-4B64-B4F4-F7E67AFD2CDB}" type="pres">
      <dgm:prSet presAssocID="{E8537F1F-73C3-48EE-B0D2-B98C96B19A74}" presName="spaceRect" presStyleCnt="0"/>
      <dgm:spPr/>
    </dgm:pt>
    <dgm:pt modelId="{F1C504BC-25B9-42E0-AB20-41E8CCF0CDC8}" type="pres">
      <dgm:prSet presAssocID="{E8537F1F-73C3-48EE-B0D2-B98C96B19A74}" presName="parTx" presStyleLbl="revTx" presStyleIdx="0" presStyleCnt="2">
        <dgm:presLayoutVars>
          <dgm:chMax val="0"/>
          <dgm:chPref val="0"/>
        </dgm:presLayoutVars>
      </dgm:prSet>
      <dgm:spPr/>
    </dgm:pt>
    <dgm:pt modelId="{BF632DE0-FAEC-4F94-BA83-B7179C326253}" type="pres">
      <dgm:prSet presAssocID="{E76B1241-87DB-40E6-A047-F5E094FC35B1}" presName="sibTrans" presStyleCnt="0"/>
      <dgm:spPr/>
    </dgm:pt>
    <dgm:pt modelId="{DE53161B-7F93-4F58-9A2C-1765201A9B0A}" type="pres">
      <dgm:prSet presAssocID="{F0E84D9A-3D5D-4211-9675-4F807AC29B5C}" presName="compNode" presStyleCnt="0"/>
      <dgm:spPr/>
    </dgm:pt>
    <dgm:pt modelId="{A996F40B-3C27-466B-BD9B-BA95D34E3741}" type="pres">
      <dgm:prSet presAssocID="{F0E84D9A-3D5D-4211-9675-4F807AC29B5C}" presName="bgRect" presStyleLbl="bgShp" presStyleIdx="1" presStyleCnt="2"/>
      <dgm:spPr/>
    </dgm:pt>
    <dgm:pt modelId="{B516F58B-3B21-480A-95D4-2BB3BF54449B}" type="pres">
      <dgm:prSet presAssocID="{F0E84D9A-3D5D-4211-9675-4F807AC29B5C}"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Target"/>
        </a:ext>
      </dgm:extLst>
    </dgm:pt>
    <dgm:pt modelId="{43FD7948-3182-4A77-86D7-FAF50C5334B8}" type="pres">
      <dgm:prSet presAssocID="{F0E84D9A-3D5D-4211-9675-4F807AC29B5C}" presName="spaceRect" presStyleCnt="0"/>
      <dgm:spPr/>
    </dgm:pt>
    <dgm:pt modelId="{07EB4E8F-783E-473E-A01F-76E0770A9A05}" type="pres">
      <dgm:prSet presAssocID="{F0E84D9A-3D5D-4211-9675-4F807AC29B5C}" presName="parTx" presStyleLbl="revTx" presStyleIdx="1" presStyleCnt="2">
        <dgm:presLayoutVars>
          <dgm:chMax val="0"/>
          <dgm:chPref val="0"/>
        </dgm:presLayoutVars>
      </dgm:prSet>
      <dgm:spPr/>
    </dgm:pt>
  </dgm:ptLst>
  <dgm:cxnLst>
    <dgm:cxn modelId="{E562171A-6D02-447E-9A7E-72A70717AD11}" type="presOf" srcId="{F0E84D9A-3D5D-4211-9675-4F807AC29B5C}" destId="{07EB4E8F-783E-473E-A01F-76E0770A9A05}" srcOrd="0" destOrd="0" presId="urn:microsoft.com/office/officeart/2018/2/layout/IconVerticalSolidList"/>
    <dgm:cxn modelId="{D2AB508D-7C9C-4350-8A84-F57F9C5F9D37}" srcId="{6D525BCB-7971-45DE-8297-6C39DE730472}" destId="{E8537F1F-73C3-48EE-B0D2-B98C96B19A74}" srcOrd="0" destOrd="0" parTransId="{7771B462-953E-4277-BB13-5A13ECF5ACA6}" sibTransId="{E76B1241-87DB-40E6-A047-F5E094FC35B1}"/>
    <dgm:cxn modelId="{594F64BA-A406-44BE-A68C-3CCA2E4834CB}" type="presOf" srcId="{6D525BCB-7971-45DE-8297-6C39DE730472}" destId="{9DEE1BEA-B7E7-4FC9-BD59-BFD23BE9F1BF}" srcOrd="0" destOrd="0" presId="urn:microsoft.com/office/officeart/2018/2/layout/IconVerticalSolidList"/>
    <dgm:cxn modelId="{44EA76EA-BD9F-4051-A02A-3358F9793C07}" srcId="{6D525BCB-7971-45DE-8297-6C39DE730472}" destId="{F0E84D9A-3D5D-4211-9675-4F807AC29B5C}" srcOrd="1" destOrd="0" parTransId="{3850A77F-20F7-4F0D-96D1-657CB8DD28AD}" sibTransId="{BDF0A2CC-9F5B-422B-ABD4-D16B8ADB7F9D}"/>
    <dgm:cxn modelId="{694E5BF3-BDE0-467D-BAEA-828243A43884}" type="presOf" srcId="{E8537F1F-73C3-48EE-B0D2-B98C96B19A74}" destId="{F1C504BC-25B9-42E0-AB20-41E8CCF0CDC8}" srcOrd="0" destOrd="0" presId="urn:microsoft.com/office/officeart/2018/2/layout/IconVerticalSolidList"/>
    <dgm:cxn modelId="{B9C1BAC4-1F2D-46B0-BD3F-5BD05627DF66}" type="presParOf" srcId="{9DEE1BEA-B7E7-4FC9-BD59-BFD23BE9F1BF}" destId="{EE15EA82-5245-4E55-9E5D-BC135130412D}" srcOrd="0" destOrd="0" presId="urn:microsoft.com/office/officeart/2018/2/layout/IconVerticalSolidList"/>
    <dgm:cxn modelId="{38B3A349-4B80-45CA-8A13-AB55D3054D76}" type="presParOf" srcId="{EE15EA82-5245-4E55-9E5D-BC135130412D}" destId="{0C75D1B0-C5D6-49AF-B7EC-17B0D45FE0B4}" srcOrd="0" destOrd="0" presId="urn:microsoft.com/office/officeart/2018/2/layout/IconVerticalSolidList"/>
    <dgm:cxn modelId="{0CEEAE2C-31B9-4425-81CE-5B87D69FEEEB}" type="presParOf" srcId="{EE15EA82-5245-4E55-9E5D-BC135130412D}" destId="{2A1E2BA9-783F-478E-A7FC-8F2FB3D55B5D}" srcOrd="1" destOrd="0" presId="urn:microsoft.com/office/officeart/2018/2/layout/IconVerticalSolidList"/>
    <dgm:cxn modelId="{60EF219D-49D8-437B-A3F8-135E4A6758B4}" type="presParOf" srcId="{EE15EA82-5245-4E55-9E5D-BC135130412D}" destId="{2C441A41-55B1-4B64-B4F4-F7E67AFD2CDB}" srcOrd="2" destOrd="0" presId="urn:microsoft.com/office/officeart/2018/2/layout/IconVerticalSolidList"/>
    <dgm:cxn modelId="{A6968EDF-BB36-4D79-9EB5-EAB3E63CAF3B}" type="presParOf" srcId="{EE15EA82-5245-4E55-9E5D-BC135130412D}" destId="{F1C504BC-25B9-42E0-AB20-41E8CCF0CDC8}" srcOrd="3" destOrd="0" presId="urn:microsoft.com/office/officeart/2018/2/layout/IconVerticalSolidList"/>
    <dgm:cxn modelId="{BF42B44E-673C-4B97-A731-A99A48AB3912}" type="presParOf" srcId="{9DEE1BEA-B7E7-4FC9-BD59-BFD23BE9F1BF}" destId="{BF632DE0-FAEC-4F94-BA83-B7179C326253}" srcOrd="1" destOrd="0" presId="urn:microsoft.com/office/officeart/2018/2/layout/IconVerticalSolidList"/>
    <dgm:cxn modelId="{E4F8377C-429F-4272-BF3C-1B0824CB09E5}" type="presParOf" srcId="{9DEE1BEA-B7E7-4FC9-BD59-BFD23BE9F1BF}" destId="{DE53161B-7F93-4F58-9A2C-1765201A9B0A}" srcOrd="2" destOrd="0" presId="urn:microsoft.com/office/officeart/2018/2/layout/IconVerticalSolidList"/>
    <dgm:cxn modelId="{024049D1-57C2-42B3-B3AA-5089D5D057B2}" type="presParOf" srcId="{DE53161B-7F93-4F58-9A2C-1765201A9B0A}" destId="{A996F40B-3C27-466B-BD9B-BA95D34E3741}" srcOrd="0" destOrd="0" presId="urn:microsoft.com/office/officeart/2018/2/layout/IconVerticalSolidList"/>
    <dgm:cxn modelId="{FD20F295-C899-4131-A574-620C63D10D8F}" type="presParOf" srcId="{DE53161B-7F93-4F58-9A2C-1765201A9B0A}" destId="{B516F58B-3B21-480A-95D4-2BB3BF54449B}" srcOrd="1" destOrd="0" presId="urn:microsoft.com/office/officeart/2018/2/layout/IconVerticalSolidList"/>
    <dgm:cxn modelId="{7D8FA717-3D18-4C6A-983F-074C01722A92}" type="presParOf" srcId="{DE53161B-7F93-4F58-9A2C-1765201A9B0A}" destId="{43FD7948-3182-4A77-86D7-FAF50C5334B8}" srcOrd="2" destOrd="0" presId="urn:microsoft.com/office/officeart/2018/2/layout/IconVerticalSolidList"/>
    <dgm:cxn modelId="{EA1C37E0-6523-4C15-9773-8905B2DCE894}" type="presParOf" srcId="{DE53161B-7F93-4F58-9A2C-1765201A9B0A}" destId="{07EB4E8F-783E-473E-A01F-76E0770A9A05}"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378A401C-A255-47DB-BBC8-2CAA0720579F}"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49A5F359-0C3E-482C-B3AE-7D0A6DA68DE0}">
      <dgm:prSet/>
      <dgm:spPr/>
      <dgm:t>
        <a:bodyPr/>
        <a:lstStyle/>
        <a:p>
          <a:r>
            <a:rPr lang="es-AR"/>
            <a:t>Un modelo matemático adoptado para resolver un problema dado consiste en maximizar la función G tal que </a:t>
          </a:r>
          <a:endParaRPr lang="en-US"/>
        </a:p>
      </dgm:t>
    </dgm:pt>
    <dgm:pt modelId="{BEDA7C68-7D83-451F-892A-351B377B12DB}" type="parTrans" cxnId="{0CE9B99D-1941-4330-BB0C-6A8CCC12D39F}">
      <dgm:prSet/>
      <dgm:spPr/>
      <dgm:t>
        <a:bodyPr/>
        <a:lstStyle/>
        <a:p>
          <a:endParaRPr lang="en-US"/>
        </a:p>
      </dgm:t>
    </dgm:pt>
    <dgm:pt modelId="{98C90BC3-3440-4C78-A95D-79D5F9A7C0F3}" type="sibTrans" cxnId="{0CE9B99D-1941-4330-BB0C-6A8CCC12D39F}">
      <dgm:prSet/>
      <dgm:spPr/>
      <dgm:t>
        <a:bodyPr/>
        <a:lstStyle/>
        <a:p>
          <a:endParaRPr lang="en-US"/>
        </a:p>
      </dgm:t>
    </dgm:pt>
    <dgm:pt modelId="{04241F07-AF4C-42D3-9DFC-7FA0C22E2C6F}">
      <dgm:prSet/>
      <dgm:spPr/>
      <dgm:t>
        <a:bodyPr/>
        <a:lstStyle/>
        <a:p>
          <a:r>
            <a:rPr lang="es-AR"/>
            <a:t>G(x,y) = 1500x + 2100y </a:t>
          </a:r>
          <a:endParaRPr lang="en-US"/>
        </a:p>
      </dgm:t>
    </dgm:pt>
    <dgm:pt modelId="{9C754341-98C9-40D1-824C-631D50E388E8}" type="parTrans" cxnId="{36BC0DB6-A408-40A3-856B-BDD0704310F7}">
      <dgm:prSet/>
      <dgm:spPr/>
      <dgm:t>
        <a:bodyPr/>
        <a:lstStyle/>
        <a:p>
          <a:endParaRPr lang="en-US"/>
        </a:p>
      </dgm:t>
    </dgm:pt>
    <dgm:pt modelId="{26F234D5-A7E7-4614-911D-66FF9D1E9591}" type="sibTrans" cxnId="{36BC0DB6-A408-40A3-856B-BDD0704310F7}">
      <dgm:prSet/>
      <dgm:spPr/>
      <dgm:t>
        <a:bodyPr/>
        <a:lstStyle/>
        <a:p>
          <a:endParaRPr lang="en-US"/>
        </a:p>
      </dgm:t>
    </dgm:pt>
    <dgm:pt modelId="{74A6B74E-2449-420E-A169-D0CAC7749C1A}">
      <dgm:prSet/>
      <dgm:spPr/>
      <dgm:t>
        <a:bodyPr/>
        <a:lstStyle/>
        <a:p>
          <a:r>
            <a:rPr lang="es-AR"/>
            <a:t>debiendo las variables cumplir con las restricciones:</a:t>
          </a:r>
          <a:endParaRPr lang="en-US"/>
        </a:p>
      </dgm:t>
    </dgm:pt>
    <dgm:pt modelId="{5AB6FEAB-F258-4C6F-85DE-C550D7BA70A4}" type="parTrans" cxnId="{570F14B4-1C65-40BB-94A3-2B28F9780E5F}">
      <dgm:prSet/>
      <dgm:spPr/>
      <dgm:t>
        <a:bodyPr/>
        <a:lstStyle/>
        <a:p>
          <a:endParaRPr lang="en-US"/>
        </a:p>
      </dgm:t>
    </dgm:pt>
    <dgm:pt modelId="{A33F3792-AA0F-4D48-95B2-F21173AF0178}" type="sibTrans" cxnId="{570F14B4-1C65-40BB-94A3-2B28F9780E5F}">
      <dgm:prSet/>
      <dgm:spPr/>
      <dgm:t>
        <a:bodyPr/>
        <a:lstStyle/>
        <a:p>
          <a:endParaRPr lang="en-US"/>
        </a:p>
      </dgm:t>
    </dgm:pt>
    <dgm:pt modelId="{4E9ACA3B-2363-4397-BC69-B4360B94F81E}">
      <dgm:prSet/>
      <dgm:spPr/>
      <dgm:t>
        <a:bodyPr/>
        <a:lstStyle/>
        <a:p>
          <a:r>
            <a:rPr lang="es-AR"/>
            <a:t>10 x + 15 y ≤ 300 	(1)</a:t>
          </a:r>
          <a:endParaRPr lang="en-US"/>
        </a:p>
      </dgm:t>
    </dgm:pt>
    <dgm:pt modelId="{AAD28385-28FD-42A3-A98A-00801E16D4B5}" type="parTrans" cxnId="{9E0A44C8-9649-4114-BFF9-65ABCCB4A302}">
      <dgm:prSet/>
      <dgm:spPr/>
      <dgm:t>
        <a:bodyPr/>
        <a:lstStyle/>
        <a:p>
          <a:endParaRPr lang="en-US"/>
        </a:p>
      </dgm:t>
    </dgm:pt>
    <dgm:pt modelId="{227A2BA9-8D5F-421D-AB52-78B9CAAD1B94}" type="sibTrans" cxnId="{9E0A44C8-9649-4114-BFF9-65ABCCB4A302}">
      <dgm:prSet/>
      <dgm:spPr/>
      <dgm:t>
        <a:bodyPr/>
        <a:lstStyle/>
        <a:p>
          <a:endParaRPr lang="en-US"/>
        </a:p>
      </dgm:t>
    </dgm:pt>
    <dgm:pt modelId="{5992F697-1DF9-4272-A95A-D9D6C587FF2C}">
      <dgm:prSet/>
      <dgm:spPr/>
      <dgm:t>
        <a:bodyPr/>
        <a:lstStyle/>
        <a:p>
          <a:r>
            <a:rPr lang="es-AR"/>
            <a:t>12 x + 16 y ≤ 336 	(2)</a:t>
          </a:r>
          <a:endParaRPr lang="en-US"/>
        </a:p>
      </dgm:t>
    </dgm:pt>
    <dgm:pt modelId="{1E16F68C-BA2A-47D1-BFE4-62345847E0FE}" type="parTrans" cxnId="{9FD60907-22BA-4685-8E92-EA2D3C55326F}">
      <dgm:prSet/>
      <dgm:spPr/>
      <dgm:t>
        <a:bodyPr/>
        <a:lstStyle/>
        <a:p>
          <a:endParaRPr lang="en-US"/>
        </a:p>
      </dgm:t>
    </dgm:pt>
    <dgm:pt modelId="{822325B4-EE43-4D0C-9C07-94F4E4B2FF1A}" type="sibTrans" cxnId="{9FD60907-22BA-4685-8E92-EA2D3C55326F}">
      <dgm:prSet/>
      <dgm:spPr/>
      <dgm:t>
        <a:bodyPr/>
        <a:lstStyle/>
        <a:p>
          <a:endParaRPr lang="en-US"/>
        </a:p>
      </dgm:t>
    </dgm:pt>
    <dgm:pt modelId="{9A36C349-B46A-48EB-B621-FBC94956FD6C}">
      <dgm:prSet/>
      <dgm:spPr/>
      <dgm:t>
        <a:bodyPr/>
        <a:lstStyle/>
        <a:p>
          <a:r>
            <a:rPr lang="es-AR"/>
            <a:t>x ≥ 0 			(3)</a:t>
          </a:r>
          <a:endParaRPr lang="en-US"/>
        </a:p>
      </dgm:t>
    </dgm:pt>
    <dgm:pt modelId="{19420349-EDCB-42AA-A4C9-F73D9B1877A7}" type="parTrans" cxnId="{2AF9BA79-A2AB-4366-9A72-C5FA88318AD5}">
      <dgm:prSet/>
      <dgm:spPr/>
      <dgm:t>
        <a:bodyPr/>
        <a:lstStyle/>
        <a:p>
          <a:endParaRPr lang="en-US"/>
        </a:p>
      </dgm:t>
    </dgm:pt>
    <dgm:pt modelId="{7045BF22-50C7-48F6-A54D-C5015EB51B73}" type="sibTrans" cxnId="{2AF9BA79-A2AB-4366-9A72-C5FA88318AD5}">
      <dgm:prSet/>
      <dgm:spPr/>
      <dgm:t>
        <a:bodyPr/>
        <a:lstStyle/>
        <a:p>
          <a:endParaRPr lang="en-US"/>
        </a:p>
      </dgm:t>
    </dgm:pt>
    <dgm:pt modelId="{768698DC-C751-4DDD-8D3F-82F37C7773B2}">
      <dgm:prSet/>
      <dgm:spPr/>
      <dgm:t>
        <a:bodyPr/>
        <a:lstStyle/>
        <a:p>
          <a:r>
            <a:rPr lang="es-AR"/>
            <a:t>y ≥ 0 			(4)</a:t>
          </a:r>
          <a:endParaRPr lang="en-US"/>
        </a:p>
      </dgm:t>
    </dgm:pt>
    <dgm:pt modelId="{1034ED3E-9154-49D9-967F-724AA48745A1}" type="parTrans" cxnId="{EE88B255-6F9C-4195-9C98-53DE49ED8394}">
      <dgm:prSet/>
      <dgm:spPr/>
      <dgm:t>
        <a:bodyPr/>
        <a:lstStyle/>
        <a:p>
          <a:endParaRPr lang="en-US"/>
        </a:p>
      </dgm:t>
    </dgm:pt>
    <dgm:pt modelId="{64D6CC6D-04DA-4DC4-8DD9-560A01C5A157}" type="sibTrans" cxnId="{EE88B255-6F9C-4195-9C98-53DE49ED8394}">
      <dgm:prSet/>
      <dgm:spPr/>
      <dgm:t>
        <a:bodyPr/>
        <a:lstStyle/>
        <a:p>
          <a:endParaRPr lang="en-US"/>
        </a:p>
      </dgm:t>
    </dgm:pt>
    <dgm:pt modelId="{D4D1C498-2A02-42EF-824F-C7B0EFAE8B46}" type="pres">
      <dgm:prSet presAssocID="{378A401C-A255-47DB-BBC8-2CAA0720579F}" presName="linear" presStyleCnt="0">
        <dgm:presLayoutVars>
          <dgm:animLvl val="lvl"/>
          <dgm:resizeHandles val="exact"/>
        </dgm:presLayoutVars>
      </dgm:prSet>
      <dgm:spPr/>
    </dgm:pt>
    <dgm:pt modelId="{AB3C0E12-7DF5-4EFB-9C1D-77262DA90F9B}" type="pres">
      <dgm:prSet presAssocID="{49A5F359-0C3E-482C-B3AE-7D0A6DA68DE0}" presName="parentText" presStyleLbl="node1" presStyleIdx="0" presStyleCnt="3">
        <dgm:presLayoutVars>
          <dgm:chMax val="0"/>
          <dgm:bulletEnabled val="1"/>
        </dgm:presLayoutVars>
      </dgm:prSet>
      <dgm:spPr/>
    </dgm:pt>
    <dgm:pt modelId="{C63FB274-2CBF-4E44-BC91-471FA0FD424F}" type="pres">
      <dgm:prSet presAssocID="{98C90BC3-3440-4C78-A95D-79D5F9A7C0F3}" presName="spacer" presStyleCnt="0"/>
      <dgm:spPr/>
    </dgm:pt>
    <dgm:pt modelId="{70CE106C-B1DB-46C0-84C7-6DE7E89CA906}" type="pres">
      <dgm:prSet presAssocID="{04241F07-AF4C-42D3-9DFC-7FA0C22E2C6F}" presName="parentText" presStyleLbl="node1" presStyleIdx="1" presStyleCnt="3">
        <dgm:presLayoutVars>
          <dgm:chMax val="0"/>
          <dgm:bulletEnabled val="1"/>
        </dgm:presLayoutVars>
      </dgm:prSet>
      <dgm:spPr/>
    </dgm:pt>
    <dgm:pt modelId="{83C54FE9-921F-4248-B47E-E9F1B0C749B5}" type="pres">
      <dgm:prSet presAssocID="{26F234D5-A7E7-4614-911D-66FF9D1E9591}" presName="spacer" presStyleCnt="0"/>
      <dgm:spPr/>
    </dgm:pt>
    <dgm:pt modelId="{43B5E06A-7ED7-42EC-9BE4-E62528254B83}" type="pres">
      <dgm:prSet presAssocID="{74A6B74E-2449-420E-A169-D0CAC7749C1A}" presName="parentText" presStyleLbl="node1" presStyleIdx="2" presStyleCnt="3">
        <dgm:presLayoutVars>
          <dgm:chMax val="0"/>
          <dgm:bulletEnabled val="1"/>
        </dgm:presLayoutVars>
      </dgm:prSet>
      <dgm:spPr/>
    </dgm:pt>
    <dgm:pt modelId="{C3CE6EBF-6981-4863-A162-7B1623E82D4C}" type="pres">
      <dgm:prSet presAssocID="{74A6B74E-2449-420E-A169-D0CAC7749C1A}" presName="childText" presStyleLbl="revTx" presStyleIdx="0" presStyleCnt="1">
        <dgm:presLayoutVars>
          <dgm:bulletEnabled val="1"/>
        </dgm:presLayoutVars>
      </dgm:prSet>
      <dgm:spPr/>
    </dgm:pt>
  </dgm:ptLst>
  <dgm:cxnLst>
    <dgm:cxn modelId="{9FD60907-22BA-4685-8E92-EA2D3C55326F}" srcId="{74A6B74E-2449-420E-A169-D0CAC7749C1A}" destId="{5992F697-1DF9-4272-A95A-D9D6C587FF2C}" srcOrd="1" destOrd="0" parTransId="{1E16F68C-BA2A-47D1-BFE4-62345847E0FE}" sibTransId="{822325B4-EE43-4D0C-9C07-94F4E4B2FF1A}"/>
    <dgm:cxn modelId="{993BC51D-8BB0-4250-A937-7D5A366584D0}" type="presOf" srcId="{5992F697-1DF9-4272-A95A-D9D6C587FF2C}" destId="{C3CE6EBF-6981-4863-A162-7B1623E82D4C}" srcOrd="0" destOrd="1" presId="urn:microsoft.com/office/officeart/2005/8/layout/vList2"/>
    <dgm:cxn modelId="{1AE30F36-3E11-467D-91F2-E49B93D89DE6}" type="presOf" srcId="{768698DC-C751-4DDD-8D3F-82F37C7773B2}" destId="{C3CE6EBF-6981-4863-A162-7B1623E82D4C}" srcOrd="0" destOrd="3" presId="urn:microsoft.com/office/officeart/2005/8/layout/vList2"/>
    <dgm:cxn modelId="{65889D6B-8F43-45F9-B556-199277F4D61B}" type="presOf" srcId="{9A36C349-B46A-48EB-B621-FBC94956FD6C}" destId="{C3CE6EBF-6981-4863-A162-7B1623E82D4C}" srcOrd="0" destOrd="2" presId="urn:microsoft.com/office/officeart/2005/8/layout/vList2"/>
    <dgm:cxn modelId="{EE88B255-6F9C-4195-9C98-53DE49ED8394}" srcId="{74A6B74E-2449-420E-A169-D0CAC7749C1A}" destId="{768698DC-C751-4DDD-8D3F-82F37C7773B2}" srcOrd="3" destOrd="0" parTransId="{1034ED3E-9154-49D9-967F-724AA48745A1}" sibTransId="{64D6CC6D-04DA-4DC4-8DD9-560A01C5A157}"/>
    <dgm:cxn modelId="{457B9A57-D5EB-4E1D-A06F-B079EAE9FD65}" type="presOf" srcId="{04241F07-AF4C-42D3-9DFC-7FA0C22E2C6F}" destId="{70CE106C-B1DB-46C0-84C7-6DE7E89CA906}" srcOrd="0" destOrd="0" presId="urn:microsoft.com/office/officeart/2005/8/layout/vList2"/>
    <dgm:cxn modelId="{2AF9BA79-A2AB-4366-9A72-C5FA88318AD5}" srcId="{74A6B74E-2449-420E-A169-D0CAC7749C1A}" destId="{9A36C349-B46A-48EB-B621-FBC94956FD6C}" srcOrd="2" destOrd="0" parTransId="{19420349-EDCB-42AA-A4C9-F73D9B1877A7}" sibTransId="{7045BF22-50C7-48F6-A54D-C5015EB51B73}"/>
    <dgm:cxn modelId="{67CF147A-3649-495D-824E-3170212BDAF8}" type="presOf" srcId="{49A5F359-0C3E-482C-B3AE-7D0A6DA68DE0}" destId="{AB3C0E12-7DF5-4EFB-9C1D-77262DA90F9B}" srcOrd="0" destOrd="0" presId="urn:microsoft.com/office/officeart/2005/8/layout/vList2"/>
    <dgm:cxn modelId="{F468517C-280C-454A-9D7B-FEA69C3CBCDE}" type="presOf" srcId="{378A401C-A255-47DB-BBC8-2CAA0720579F}" destId="{D4D1C498-2A02-42EF-824F-C7B0EFAE8B46}" srcOrd="0" destOrd="0" presId="urn:microsoft.com/office/officeart/2005/8/layout/vList2"/>
    <dgm:cxn modelId="{0CE9B99D-1941-4330-BB0C-6A8CCC12D39F}" srcId="{378A401C-A255-47DB-BBC8-2CAA0720579F}" destId="{49A5F359-0C3E-482C-B3AE-7D0A6DA68DE0}" srcOrd="0" destOrd="0" parTransId="{BEDA7C68-7D83-451F-892A-351B377B12DB}" sibTransId="{98C90BC3-3440-4C78-A95D-79D5F9A7C0F3}"/>
    <dgm:cxn modelId="{570F14B4-1C65-40BB-94A3-2B28F9780E5F}" srcId="{378A401C-A255-47DB-BBC8-2CAA0720579F}" destId="{74A6B74E-2449-420E-A169-D0CAC7749C1A}" srcOrd="2" destOrd="0" parTransId="{5AB6FEAB-F258-4C6F-85DE-C550D7BA70A4}" sibTransId="{A33F3792-AA0F-4D48-95B2-F21173AF0178}"/>
    <dgm:cxn modelId="{36BC0DB6-A408-40A3-856B-BDD0704310F7}" srcId="{378A401C-A255-47DB-BBC8-2CAA0720579F}" destId="{04241F07-AF4C-42D3-9DFC-7FA0C22E2C6F}" srcOrd="1" destOrd="0" parTransId="{9C754341-98C9-40D1-824C-631D50E388E8}" sibTransId="{26F234D5-A7E7-4614-911D-66FF9D1E9591}"/>
    <dgm:cxn modelId="{9E0A44C8-9649-4114-BFF9-65ABCCB4A302}" srcId="{74A6B74E-2449-420E-A169-D0CAC7749C1A}" destId="{4E9ACA3B-2363-4397-BC69-B4360B94F81E}" srcOrd="0" destOrd="0" parTransId="{AAD28385-28FD-42A3-A98A-00801E16D4B5}" sibTransId="{227A2BA9-8D5F-421D-AB52-78B9CAAD1B94}"/>
    <dgm:cxn modelId="{FA97BFC9-F77C-44CA-8408-4D9CFE990A05}" type="presOf" srcId="{74A6B74E-2449-420E-A169-D0CAC7749C1A}" destId="{43B5E06A-7ED7-42EC-9BE4-E62528254B83}" srcOrd="0" destOrd="0" presId="urn:microsoft.com/office/officeart/2005/8/layout/vList2"/>
    <dgm:cxn modelId="{F867D9F0-78F4-463B-89EF-53AC287D65F2}" type="presOf" srcId="{4E9ACA3B-2363-4397-BC69-B4360B94F81E}" destId="{C3CE6EBF-6981-4863-A162-7B1623E82D4C}" srcOrd="0" destOrd="0" presId="urn:microsoft.com/office/officeart/2005/8/layout/vList2"/>
    <dgm:cxn modelId="{C01239C9-F9CB-4F45-94EC-185487B56D87}" type="presParOf" srcId="{D4D1C498-2A02-42EF-824F-C7B0EFAE8B46}" destId="{AB3C0E12-7DF5-4EFB-9C1D-77262DA90F9B}" srcOrd="0" destOrd="0" presId="urn:microsoft.com/office/officeart/2005/8/layout/vList2"/>
    <dgm:cxn modelId="{37F43723-3A87-4A3E-98D4-07D09073D354}" type="presParOf" srcId="{D4D1C498-2A02-42EF-824F-C7B0EFAE8B46}" destId="{C63FB274-2CBF-4E44-BC91-471FA0FD424F}" srcOrd="1" destOrd="0" presId="urn:microsoft.com/office/officeart/2005/8/layout/vList2"/>
    <dgm:cxn modelId="{03E4154B-1FC7-4071-9EC2-C3B5CD3A00DA}" type="presParOf" srcId="{D4D1C498-2A02-42EF-824F-C7B0EFAE8B46}" destId="{70CE106C-B1DB-46C0-84C7-6DE7E89CA906}" srcOrd="2" destOrd="0" presId="urn:microsoft.com/office/officeart/2005/8/layout/vList2"/>
    <dgm:cxn modelId="{5F2F1AFD-43CC-494C-BB8B-025885D2CB56}" type="presParOf" srcId="{D4D1C498-2A02-42EF-824F-C7B0EFAE8B46}" destId="{83C54FE9-921F-4248-B47E-E9F1B0C749B5}" srcOrd="3" destOrd="0" presId="urn:microsoft.com/office/officeart/2005/8/layout/vList2"/>
    <dgm:cxn modelId="{53C29DB2-AA49-46C1-B0C9-0570FE1BF806}" type="presParOf" srcId="{D4D1C498-2A02-42EF-824F-C7B0EFAE8B46}" destId="{43B5E06A-7ED7-42EC-9BE4-E62528254B83}" srcOrd="4" destOrd="0" presId="urn:microsoft.com/office/officeart/2005/8/layout/vList2"/>
    <dgm:cxn modelId="{6FD2F502-24C8-4EFC-8BBC-E6D4F5E86C9D}" type="presParOf" srcId="{D4D1C498-2A02-42EF-824F-C7B0EFAE8B46}" destId="{C3CE6EBF-6981-4863-A162-7B1623E82D4C}" srcOrd="5"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F6A4C913-63AA-4CF4-88FC-78B58A86A243}"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0E804696-1093-4D99-9EE7-6CD51C6E4F27}">
      <dgm:prSet/>
      <dgm:spPr/>
      <dgm:t>
        <a:bodyPr/>
        <a:lstStyle/>
        <a:p>
          <a:r>
            <a:rPr lang="es-AR"/>
            <a:t>La solución existe sólo cuando la intersección de los espacios soluciones definen un espacio finito posible</a:t>
          </a:r>
          <a:endParaRPr lang="en-US"/>
        </a:p>
      </dgm:t>
    </dgm:pt>
    <dgm:pt modelId="{240E42E7-A3BE-4264-8823-71AD7322D903}" type="parTrans" cxnId="{A6B73795-2855-4836-BFF7-A9F8BA4E9264}">
      <dgm:prSet/>
      <dgm:spPr/>
      <dgm:t>
        <a:bodyPr/>
        <a:lstStyle/>
        <a:p>
          <a:endParaRPr lang="en-US"/>
        </a:p>
      </dgm:t>
    </dgm:pt>
    <dgm:pt modelId="{25140824-EA28-4AEC-9B95-206D36871D90}" type="sibTrans" cxnId="{A6B73795-2855-4836-BFF7-A9F8BA4E9264}">
      <dgm:prSet/>
      <dgm:spPr/>
      <dgm:t>
        <a:bodyPr/>
        <a:lstStyle/>
        <a:p>
          <a:endParaRPr lang="en-US"/>
        </a:p>
      </dgm:t>
    </dgm:pt>
    <dgm:pt modelId="{C79FF188-2816-432E-8495-10FF129B7B7E}">
      <dgm:prSet/>
      <dgm:spPr/>
      <dgm:t>
        <a:bodyPr/>
        <a:lstStyle/>
        <a:p>
          <a:r>
            <a:rPr lang="es-AR"/>
            <a:t>Cuando una solución cae en un borde del espacio posible, implica que al menos una de las restricciones es activa</a:t>
          </a:r>
          <a:endParaRPr lang="en-US"/>
        </a:p>
      </dgm:t>
    </dgm:pt>
    <dgm:pt modelId="{249AC59A-6F32-49BC-8AA6-1102C50081BB}" type="parTrans" cxnId="{7C7D6F02-0419-4E5D-8328-56B3030FEFF7}">
      <dgm:prSet/>
      <dgm:spPr/>
      <dgm:t>
        <a:bodyPr/>
        <a:lstStyle/>
        <a:p>
          <a:endParaRPr lang="en-US"/>
        </a:p>
      </dgm:t>
    </dgm:pt>
    <dgm:pt modelId="{63A53C9F-464F-4095-9714-EFEE673A8A4E}" type="sibTrans" cxnId="{7C7D6F02-0419-4E5D-8328-56B3030FEFF7}">
      <dgm:prSet/>
      <dgm:spPr/>
      <dgm:t>
        <a:bodyPr/>
        <a:lstStyle/>
        <a:p>
          <a:endParaRPr lang="en-US"/>
        </a:p>
      </dgm:t>
    </dgm:pt>
    <dgm:pt modelId="{98CE43AF-5708-45A5-98D9-0EFEAC9141BF}">
      <dgm:prSet/>
      <dgm:spPr/>
      <dgm:t>
        <a:bodyPr/>
        <a:lstStyle/>
        <a:p>
          <a:r>
            <a:rPr lang="es-AR"/>
            <a:t>Cuando la solución cae en el interior del espacio posible implica que la optimización de la función objetivo no tiene restricciones</a:t>
          </a:r>
          <a:endParaRPr lang="en-US"/>
        </a:p>
      </dgm:t>
    </dgm:pt>
    <dgm:pt modelId="{98A0788C-E399-45E7-B77C-EAC5B5E6FEC8}" type="parTrans" cxnId="{77C67189-ECC9-448C-895E-3E439B93CBE1}">
      <dgm:prSet/>
      <dgm:spPr/>
      <dgm:t>
        <a:bodyPr/>
        <a:lstStyle/>
        <a:p>
          <a:endParaRPr lang="en-US"/>
        </a:p>
      </dgm:t>
    </dgm:pt>
    <dgm:pt modelId="{07E05DBD-04A0-4DD7-A237-935542767BEE}" type="sibTrans" cxnId="{77C67189-ECC9-448C-895E-3E439B93CBE1}">
      <dgm:prSet/>
      <dgm:spPr/>
      <dgm:t>
        <a:bodyPr/>
        <a:lstStyle/>
        <a:p>
          <a:endParaRPr lang="en-US"/>
        </a:p>
      </dgm:t>
    </dgm:pt>
    <dgm:pt modelId="{2EEEBFDC-37A0-4B7E-B079-ECF92C6FB4FF}" type="pres">
      <dgm:prSet presAssocID="{F6A4C913-63AA-4CF4-88FC-78B58A86A243}" presName="linear" presStyleCnt="0">
        <dgm:presLayoutVars>
          <dgm:animLvl val="lvl"/>
          <dgm:resizeHandles val="exact"/>
        </dgm:presLayoutVars>
      </dgm:prSet>
      <dgm:spPr/>
    </dgm:pt>
    <dgm:pt modelId="{19D74F3D-C29F-4E04-9737-DE01AACB05EC}" type="pres">
      <dgm:prSet presAssocID="{0E804696-1093-4D99-9EE7-6CD51C6E4F27}" presName="parentText" presStyleLbl="node1" presStyleIdx="0" presStyleCnt="3">
        <dgm:presLayoutVars>
          <dgm:chMax val="0"/>
          <dgm:bulletEnabled val="1"/>
        </dgm:presLayoutVars>
      </dgm:prSet>
      <dgm:spPr/>
    </dgm:pt>
    <dgm:pt modelId="{69BFFE47-8743-4B86-AE63-C63225F52EF3}" type="pres">
      <dgm:prSet presAssocID="{25140824-EA28-4AEC-9B95-206D36871D90}" presName="spacer" presStyleCnt="0"/>
      <dgm:spPr/>
    </dgm:pt>
    <dgm:pt modelId="{AF769703-F015-484C-BA3C-B80AE78E6F51}" type="pres">
      <dgm:prSet presAssocID="{C79FF188-2816-432E-8495-10FF129B7B7E}" presName="parentText" presStyleLbl="node1" presStyleIdx="1" presStyleCnt="3">
        <dgm:presLayoutVars>
          <dgm:chMax val="0"/>
          <dgm:bulletEnabled val="1"/>
        </dgm:presLayoutVars>
      </dgm:prSet>
      <dgm:spPr/>
    </dgm:pt>
    <dgm:pt modelId="{7286697F-454E-42FA-B1F8-B31A2C5C36F8}" type="pres">
      <dgm:prSet presAssocID="{63A53C9F-464F-4095-9714-EFEE673A8A4E}" presName="spacer" presStyleCnt="0"/>
      <dgm:spPr/>
    </dgm:pt>
    <dgm:pt modelId="{FC62ABD2-821F-4D33-A8C4-C3D03290D824}" type="pres">
      <dgm:prSet presAssocID="{98CE43AF-5708-45A5-98D9-0EFEAC9141BF}" presName="parentText" presStyleLbl="node1" presStyleIdx="2" presStyleCnt="3">
        <dgm:presLayoutVars>
          <dgm:chMax val="0"/>
          <dgm:bulletEnabled val="1"/>
        </dgm:presLayoutVars>
      </dgm:prSet>
      <dgm:spPr/>
    </dgm:pt>
  </dgm:ptLst>
  <dgm:cxnLst>
    <dgm:cxn modelId="{7C7D6F02-0419-4E5D-8328-56B3030FEFF7}" srcId="{F6A4C913-63AA-4CF4-88FC-78B58A86A243}" destId="{C79FF188-2816-432E-8495-10FF129B7B7E}" srcOrd="1" destOrd="0" parTransId="{249AC59A-6F32-49BC-8AA6-1102C50081BB}" sibTransId="{63A53C9F-464F-4095-9714-EFEE673A8A4E}"/>
    <dgm:cxn modelId="{8DF42E2E-F65A-4E0C-B73D-B0D0BA642710}" type="presOf" srcId="{C79FF188-2816-432E-8495-10FF129B7B7E}" destId="{AF769703-F015-484C-BA3C-B80AE78E6F51}" srcOrd="0" destOrd="0" presId="urn:microsoft.com/office/officeart/2005/8/layout/vList2"/>
    <dgm:cxn modelId="{7A8EAC45-7CA4-4281-AE23-C97EC0283FAD}" type="presOf" srcId="{0E804696-1093-4D99-9EE7-6CD51C6E4F27}" destId="{19D74F3D-C29F-4E04-9737-DE01AACB05EC}" srcOrd="0" destOrd="0" presId="urn:microsoft.com/office/officeart/2005/8/layout/vList2"/>
    <dgm:cxn modelId="{365A806B-67EB-46C0-901C-3BB9780803A3}" type="presOf" srcId="{98CE43AF-5708-45A5-98D9-0EFEAC9141BF}" destId="{FC62ABD2-821F-4D33-A8C4-C3D03290D824}" srcOrd="0" destOrd="0" presId="urn:microsoft.com/office/officeart/2005/8/layout/vList2"/>
    <dgm:cxn modelId="{77C67189-ECC9-448C-895E-3E439B93CBE1}" srcId="{F6A4C913-63AA-4CF4-88FC-78B58A86A243}" destId="{98CE43AF-5708-45A5-98D9-0EFEAC9141BF}" srcOrd="2" destOrd="0" parTransId="{98A0788C-E399-45E7-B77C-EAC5B5E6FEC8}" sibTransId="{07E05DBD-04A0-4DD7-A237-935542767BEE}"/>
    <dgm:cxn modelId="{A6B73795-2855-4836-BFF7-A9F8BA4E9264}" srcId="{F6A4C913-63AA-4CF4-88FC-78B58A86A243}" destId="{0E804696-1093-4D99-9EE7-6CD51C6E4F27}" srcOrd="0" destOrd="0" parTransId="{240E42E7-A3BE-4264-8823-71AD7322D903}" sibTransId="{25140824-EA28-4AEC-9B95-206D36871D90}"/>
    <dgm:cxn modelId="{0EB837EE-FC6F-4B28-8D3F-371BCB383FA7}" type="presOf" srcId="{F6A4C913-63AA-4CF4-88FC-78B58A86A243}" destId="{2EEEBFDC-37A0-4B7E-B079-ECF92C6FB4FF}" srcOrd="0" destOrd="0" presId="urn:microsoft.com/office/officeart/2005/8/layout/vList2"/>
    <dgm:cxn modelId="{1375B110-8AC3-4370-ACB4-B4FB423DDBFF}" type="presParOf" srcId="{2EEEBFDC-37A0-4B7E-B079-ECF92C6FB4FF}" destId="{19D74F3D-C29F-4E04-9737-DE01AACB05EC}" srcOrd="0" destOrd="0" presId="urn:microsoft.com/office/officeart/2005/8/layout/vList2"/>
    <dgm:cxn modelId="{C77EE9DE-E7F4-49B2-82DF-61E60ED5B5C1}" type="presParOf" srcId="{2EEEBFDC-37A0-4B7E-B079-ECF92C6FB4FF}" destId="{69BFFE47-8743-4B86-AE63-C63225F52EF3}" srcOrd="1" destOrd="0" presId="urn:microsoft.com/office/officeart/2005/8/layout/vList2"/>
    <dgm:cxn modelId="{94031298-0F9B-4C02-BB36-F162B30E9128}" type="presParOf" srcId="{2EEEBFDC-37A0-4B7E-B079-ECF92C6FB4FF}" destId="{AF769703-F015-484C-BA3C-B80AE78E6F51}" srcOrd="2" destOrd="0" presId="urn:microsoft.com/office/officeart/2005/8/layout/vList2"/>
    <dgm:cxn modelId="{07890D39-40E8-4954-8B8E-C25D45D5EE74}" type="presParOf" srcId="{2EEEBFDC-37A0-4B7E-B079-ECF92C6FB4FF}" destId="{7286697F-454E-42FA-B1F8-B31A2C5C36F8}" srcOrd="3" destOrd="0" presId="urn:microsoft.com/office/officeart/2005/8/layout/vList2"/>
    <dgm:cxn modelId="{F2CA3B6A-29E8-4C58-BBF1-64378253CF65}" type="presParOf" srcId="{2EEEBFDC-37A0-4B7E-B079-ECF92C6FB4FF}" destId="{FC62ABD2-821F-4D33-A8C4-C3D03290D824}"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780B9A79-9D35-47DE-9EB7-8187EA734168}" type="doc">
      <dgm:prSet loTypeId="urn:microsoft.com/office/officeart/2008/layout/LinedList" loCatId="list" qsTypeId="urn:microsoft.com/office/officeart/2005/8/quickstyle/simple1" qsCatId="simple" csTypeId="urn:microsoft.com/office/officeart/2005/8/colors/colorful2" csCatId="colorful"/>
      <dgm:spPr/>
      <dgm:t>
        <a:bodyPr/>
        <a:lstStyle/>
        <a:p>
          <a:endParaRPr lang="en-US"/>
        </a:p>
      </dgm:t>
    </dgm:pt>
    <dgm:pt modelId="{98F064F3-FBEE-461D-8595-1A7F71F88B27}">
      <dgm:prSet/>
      <dgm:spPr/>
      <dgm:t>
        <a:bodyPr/>
        <a:lstStyle/>
        <a:p>
          <a:r>
            <a:rPr lang="es-AR"/>
            <a:t>Se trataba hallar la manera más económica de alimentar al ejercito pero asegurando al mismo tiempo unos determinados niveles nutricionales. </a:t>
          </a:r>
          <a:endParaRPr lang="en-US"/>
        </a:p>
      </dgm:t>
    </dgm:pt>
    <dgm:pt modelId="{24FEAECA-2554-42F6-8618-1FA211B5A92A}" type="parTrans" cxnId="{E6D10A50-615B-4DB0-9AFE-9933CAC1A536}">
      <dgm:prSet/>
      <dgm:spPr/>
      <dgm:t>
        <a:bodyPr/>
        <a:lstStyle/>
        <a:p>
          <a:endParaRPr lang="en-US"/>
        </a:p>
      </dgm:t>
    </dgm:pt>
    <dgm:pt modelId="{20FBC81D-03F7-4B35-9397-3F443D326513}" type="sibTrans" cxnId="{E6D10A50-615B-4DB0-9AFE-9933CAC1A536}">
      <dgm:prSet/>
      <dgm:spPr/>
      <dgm:t>
        <a:bodyPr/>
        <a:lstStyle/>
        <a:p>
          <a:endParaRPr lang="en-US"/>
        </a:p>
      </dgm:t>
    </dgm:pt>
    <dgm:pt modelId="{B83344DA-9A63-4AD6-AF9F-FDEA650C942C}">
      <dgm:prSet/>
      <dgm:spPr/>
      <dgm:t>
        <a:bodyPr/>
        <a:lstStyle/>
        <a:p>
          <a:r>
            <a:rPr lang="es-AR"/>
            <a:t>Este tipo de problema se puede plantear en distintas formas tales como minimizar los gastos de la compra, dieta para el ganado, una dieta adelgazante que cumpla unos determinados niveles de calorías, proteínas, hidratos de carbono, </a:t>
          </a:r>
          <a:endParaRPr lang="en-US"/>
        </a:p>
      </dgm:t>
    </dgm:pt>
    <dgm:pt modelId="{800FB017-15F8-4BED-82EE-F557EB1FF7F4}" type="parTrans" cxnId="{57A22038-B4BA-4258-9FC2-E0EAB0EDD388}">
      <dgm:prSet/>
      <dgm:spPr/>
      <dgm:t>
        <a:bodyPr/>
        <a:lstStyle/>
        <a:p>
          <a:endParaRPr lang="en-US"/>
        </a:p>
      </dgm:t>
    </dgm:pt>
    <dgm:pt modelId="{BB3B5BDE-6661-4447-B327-1E8039D991A8}" type="sibTrans" cxnId="{57A22038-B4BA-4258-9FC2-E0EAB0EDD388}">
      <dgm:prSet/>
      <dgm:spPr/>
      <dgm:t>
        <a:bodyPr/>
        <a:lstStyle/>
        <a:p>
          <a:endParaRPr lang="en-US"/>
        </a:p>
      </dgm:t>
    </dgm:pt>
    <dgm:pt modelId="{5CB38E73-9D6C-4482-8348-63F3D75E9BC4}" type="pres">
      <dgm:prSet presAssocID="{780B9A79-9D35-47DE-9EB7-8187EA734168}" presName="vert0" presStyleCnt="0">
        <dgm:presLayoutVars>
          <dgm:dir/>
          <dgm:animOne val="branch"/>
          <dgm:animLvl val="lvl"/>
        </dgm:presLayoutVars>
      </dgm:prSet>
      <dgm:spPr/>
    </dgm:pt>
    <dgm:pt modelId="{7233B674-B132-4FD5-ADED-06BD82690A53}" type="pres">
      <dgm:prSet presAssocID="{98F064F3-FBEE-461D-8595-1A7F71F88B27}" presName="thickLine" presStyleLbl="alignNode1" presStyleIdx="0" presStyleCnt="2"/>
      <dgm:spPr/>
    </dgm:pt>
    <dgm:pt modelId="{075F654D-FCE0-42A1-BD10-CA9C982A7227}" type="pres">
      <dgm:prSet presAssocID="{98F064F3-FBEE-461D-8595-1A7F71F88B27}" presName="horz1" presStyleCnt="0"/>
      <dgm:spPr/>
    </dgm:pt>
    <dgm:pt modelId="{AD06D12A-7838-4BC6-8DE7-23784408F5D1}" type="pres">
      <dgm:prSet presAssocID="{98F064F3-FBEE-461D-8595-1A7F71F88B27}" presName="tx1" presStyleLbl="revTx" presStyleIdx="0" presStyleCnt="2"/>
      <dgm:spPr/>
    </dgm:pt>
    <dgm:pt modelId="{D01B5F60-6487-459B-8451-D11C0115A301}" type="pres">
      <dgm:prSet presAssocID="{98F064F3-FBEE-461D-8595-1A7F71F88B27}" presName="vert1" presStyleCnt="0"/>
      <dgm:spPr/>
    </dgm:pt>
    <dgm:pt modelId="{A7CD6ACC-395F-4642-899D-297A4E1851EE}" type="pres">
      <dgm:prSet presAssocID="{B83344DA-9A63-4AD6-AF9F-FDEA650C942C}" presName="thickLine" presStyleLbl="alignNode1" presStyleIdx="1" presStyleCnt="2"/>
      <dgm:spPr/>
    </dgm:pt>
    <dgm:pt modelId="{86FF7256-5CB7-4C8E-AE93-2A6E20295524}" type="pres">
      <dgm:prSet presAssocID="{B83344DA-9A63-4AD6-AF9F-FDEA650C942C}" presName="horz1" presStyleCnt="0"/>
      <dgm:spPr/>
    </dgm:pt>
    <dgm:pt modelId="{B81C0EF7-B187-48F5-B916-FDFF84C1A5C9}" type="pres">
      <dgm:prSet presAssocID="{B83344DA-9A63-4AD6-AF9F-FDEA650C942C}" presName="tx1" presStyleLbl="revTx" presStyleIdx="1" presStyleCnt="2"/>
      <dgm:spPr/>
    </dgm:pt>
    <dgm:pt modelId="{51F86BF5-034A-4AAB-B31A-11C3633EE66F}" type="pres">
      <dgm:prSet presAssocID="{B83344DA-9A63-4AD6-AF9F-FDEA650C942C}" presName="vert1" presStyleCnt="0"/>
      <dgm:spPr/>
    </dgm:pt>
  </dgm:ptLst>
  <dgm:cxnLst>
    <dgm:cxn modelId="{74303315-B2CD-4892-948E-48320E527F85}" type="presOf" srcId="{98F064F3-FBEE-461D-8595-1A7F71F88B27}" destId="{AD06D12A-7838-4BC6-8DE7-23784408F5D1}" srcOrd="0" destOrd="0" presId="urn:microsoft.com/office/officeart/2008/layout/LinedList"/>
    <dgm:cxn modelId="{57A22038-B4BA-4258-9FC2-E0EAB0EDD388}" srcId="{780B9A79-9D35-47DE-9EB7-8187EA734168}" destId="{B83344DA-9A63-4AD6-AF9F-FDEA650C942C}" srcOrd="1" destOrd="0" parTransId="{800FB017-15F8-4BED-82EE-F557EB1FF7F4}" sibTransId="{BB3B5BDE-6661-4447-B327-1E8039D991A8}"/>
    <dgm:cxn modelId="{0062153A-BB30-4D66-ADC0-5F2174DD6797}" type="presOf" srcId="{B83344DA-9A63-4AD6-AF9F-FDEA650C942C}" destId="{B81C0EF7-B187-48F5-B916-FDFF84C1A5C9}" srcOrd="0" destOrd="0" presId="urn:microsoft.com/office/officeart/2008/layout/LinedList"/>
    <dgm:cxn modelId="{2248D465-BF97-407C-893A-6041C4EA4948}" type="presOf" srcId="{780B9A79-9D35-47DE-9EB7-8187EA734168}" destId="{5CB38E73-9D6C-4482-8348-63F3D75E9BC4}" srcOrd="0" destOrd="0" presId="urn:microsoft.com/office/officeart/2008/layout/LinedList"/>
    <dgm:cxn modelId="{E6D10A50-615B-4DB0-9AFE-9933CAC1A536}" srcId="{780B9A79-9D35-47DE-9EB7-8187EA734168}" destId="{98F064F3-FBEE-461D-8595-1A7F71F88B27}" srcOrd="0" destOrd="0" parTransId="{24FEAECA-2554-42F6-8618-1FA211B5A92A}" sibTransId="{20FBC81D-03F7-4B35-9397-3F443D326513}"/>
    <dgm:cxn modelId="{A7D3A9AC-AA91-4560-9F92-EA96E871E7DC}" type="presParOf" srcId="{5CB38E73-9D6C-4482-8348-63F3D75E9BC4}" destId="{7233B674-B132-4FD5-ADED-06BD82690A53}" srcOrd="0" destOrd="0" presId="urn:microsoft.com/office/officeart/2008/layout/LinedList"/>
    <dgm:cxn modelId="{6E2D996E-FBA9-45D6-A3C8-606262C6DF66}" type="presParOf" srcId="{5CB38E73-9D6C-4482-8348-63F3D75E9BC4}" destId="{075F654D-FCE0-42A1-BD10-CA9C982A7227}" srcOrd="1" destOrd="0" presId="urn:microsoft.com/office/officeart/2008/layout/LinedList"/>
    <dgm:cxn modelId="{DAA55604-4A98-4B46-B9FC-B0FE81A93F52}" type="presParOf" srcId="{075F654D-FCE0-42A1-BD10-CA9C982A7227}" destId="{AD06D12A-7838-4BC6-8DE7-23784408F5D1}" srcOrd="0" destOrd="0" presId="urn:microsoft.com/office/officeart/2008/layout/LinedList"/>
    <dgm:cxn modelId="{E996B33D-BC3F-4BD0-8402-3357DEF8BC43}" type="presParOf" srcId="{075F654D-FCE0-42A1-BD10-CA9C982A7227}" destId="{D01B5F60-6487-459B-8451-D11C0115A301}" srcOrd="1" destOrd="0" presId="urn:microsoft.com/office/officeart/2008/layout/LinedList"/>
    <dgm:cxn modelId="{949947D1-A3E3-4F7C-8CE2-C06B0B467208}" type="presParOf" srcId="{5CB38E73-9D6C-4482-8348-63F3D75E9BC4}" destId="{A7CD6ACC-395F-4642-899D-297A4E1851EE}" srcOrd="2" destOrd="0" presId="urn:microsoft.com/office/officeart/2008/layout/LinedList"/>
    <dgm:cxn modelId="{6937BE5C-15FC-426A-8AF1-F488E284BC79}" type="presParOf" srcId="{5CB38E73-9D6C-4482-8348-63F3D75E9BC4}" destId="{86FF7256-5CB7-4C8E-AE93-2A6E20295524}" srcOrd="3" destOrd="0" presId="urn:microsoft.com/office/officeart/2008/layout/LinedList"/>
    <dgm:cxn modelId="{D830B10A-7901-4FE5-A264-F199A19652BE}" type="presParOf" srcId="{86FF7256-5CB7-4C8E-AE93-2A6E20295524}" destId="{B81C0EF7-B187-48F5-B916-FDFF84C1A5C9}" srcOrd="0" destOrd="0" presId="urn:microsoft.com/office/officeart/2008/layout/LinedList"/>
    <dgm:cxn modelId="{A13FB76A-26D2-4D5F-9903-BC74F1A1B222}" type="presParOf" srcId="{86FF7256-5CB7-4C8E-AE93-2A6E20295524}" destId="{51F86BF5-034A-4AAB-B31A-11C3633EE66F}"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CEE3A28-B35E-486A-A684-0EE8D22F5081}"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0DAE55C7-0D75-45F8-9558-93A0DC3B3E47}">
      <dgm:prSet/>
      <dgm:spPr/>
      <dgm:t>
        <a:bodyPr/>
        <a:lstStyle/>
        <a:p>
          <a:r>
            <a:rPr lang="es-ES"/>
            <a:t>La hidráulica trata del flujo en canales abiertos, del flujo en tuberías y de la maquinaria hidráulica (bombas y turbinas). </a:t>
          </a:r>
          <a:endParaRPr lang="en-US"/>
        </a:p>
      </dgm:t>
    </dgm:pt>
    <dgm:pt modelId="{615CD7F2-615A-4069-A046-ED0B0C093828}" type="parTrans" cxnId="{88BD7A97-710D-474C-AD04-C4F2FC58776D}">
      <dgm:prSet/>
      <dgm:spPr/>
      <dgm:t>
        <a:bodyPr/>
        <a:lstStyle/>
        <a:p>
          <a:endParaRPr lang="en-US"/>
        </a:p>
      </dgm:t>
    </dgm:pt>
    <dgm:pt modelId="{E555A19A-20A3-49A7-A71D-2E58A63D561C}" type="sibTrans" cxnId="{88BD7A97-710D-474C-AD04-C4F2FC58776D}">
      <dgm:prSet/>
      <dgm:spPr/>
      <dgm:t>
        <a:bodyPr/>
        <a:lstStyle/>
        <a:p>
          <a:endParaRPr lang="en-US"/>
        </a:p>
      </dgm:t>
    </dgm:pt>
    <dgm:pt modelId="{7877E8DC-38BD-45F1-A0FA-AA848F4DC122}">
      <dgm:prSet/>
      <dgm:spPr/>
      <dgm:t>
        <a:bodyPr/>
        <a:lstStyle/>
        <a:p>
          <a:r>
            <a:rPr lang="es-ES"/>
            <a:t>Los modelos del flujo de las corrientes de agua y los modelos hidráulicos se combinan en los estudios de control de avenidas, en los cuales los modelos de flujo de las corrientes generan los flujos para los modelos hidráulicos del perfil de la superficie del agua en canales abiertos. </a:t>
          </a:r>
          <a:endParaRPr lang="en-US"/>
        </a:p>
      </dgm:t>
    </dgm:pt>
    <dgm:pt modelId="{140717B4-812F-4052-BFD0-D61B1D507D0B}" type="parTrans" cxnId="{70DF2688-DA5E-466C-BC5B-C87E9311807F}">
      <dgm:prSet/>
      <dgm:spPr/>
      <dgm:t>
        <a:bodyPr/>
        <a:lstStyle/>
        <a:p>
          <a:endParaRPr lang="en-US"/>
        </a:p>
      </dgm:t>
    </dgm:pt>
    <dgm:pt modelId="{77AFCCE2-0975-4DE2-BAAE-7C0A62696C45}" type="sibTrans" cxnId="{70DF2688-DA5E-466C-BC5B-C87E9311807F}">
      <dgm:prSet/>
      <dgm:spPr/>
      <dgm:t>
        <a:bodyPr/>
        <a:lstStyle/>
        <a:p>
          <a:endParaRPr lang="en-US"/>
        </a:p>
      </dgm:t>
    </dgm:pt>
    <dgm:pt modelId="{912DE6D0-431A-4807-B8DF-FC2057AC7C38}">
      <dgm:prSet/>
      <dgm:spPr/>
      <dgm:t>
        <a:bodyPr/>
        <a:lstStyle/>
        <a:p>
          <a:r>
            <a:rPr lang="es-ES"/>
            <a:t>FLUJOS EN CANALES ABIERTOS</a:t>
          </a:r>
          <a:endParaRPr lang="en-US"/>
        </a:p>
      </dgm:t>
    </dgm:pt>
    <dgm:pt modelId="{412EA2CB-4D6F-45E5-9439-A3A27AFD64D1}" type="parTrans" cxnId="{52F78AED-477C-4113-B7ED-F23B2DAE1584}">
      <dgm:prSet/>
      <dgm:spPr/>
      <dgm:t>
        <a:bodyPr/>
        <a:lstStyle/>
        <a:p>
          <a:endParaRPr lang="en-US"/>
        </a:p>
      </dgm:t>
    </dgm:pt>
    <dgm:pt modelId="{22E64FC6-1086-4034-9773-DCF643F9BF38}" type="sibTrans" cxnId="{52F78AED-477C-4113-B7ED-F23B2DAE1584}">
      <dgm:prSet/>
      <dgm:spPr/>
      <dgm:t>
        <a:bodyPr/>
        <a:lstStyle/>
        <a:p>
          <a:endParaRPr lang="en-US"/>
        </a:p>
      </dgm:t>
    </dgm:pt>
    <dgm:pt modelId="{04B40807-44BC-4C9D-B0F1-05057E534C31}">
      <dgm:prSet/>
      <dgm:spPr/>
      <dgm:t>
        <a:bodyPr/>
        <a:lstStyle/>
        <a:p>
          <a:r>
            <a:rPr lang="es-ES"/>
            <a:t>En el caso de condiciones permanentes uniformes resulta útil la ecuación de Manning.</a:t>
          </a:r>
          <a:endParaRPr lang="en-US"/>
        </a:p>
      </dgm:t>
    </dgm:pt>
    <dgm:pt modelId="{FEFDAF3F-F562-4882-AAB9-D07B0393D73F}" type="parTrans" cxnId="{E0B99DE9-0860-42CC-9806-FF622378E744}">
      <dgm:prSet/>
      <dgm:spPr/>
      <dgm:t>
        <a:bodyPr/>
        <a:lstStyle/>
        <a:p>
          <a:endParaRPr lang="en-US"/>
        </a:p>
      </dgm:t>
    </dgm:pt>
    <dgm:pt modelId="{92C73427-6863-4C81-99B2-D4C7686289CE}" type="sibTrans" cxnId="{E0B99DE9-0860-42CC-9806-FF622378E744}">
      <dgm:prSet/>
      <dgm:spPr/>
      <dgm:t>
        <a:bodyPr/>
        <a:lstStyle/>
        <a:p>
          <a:endParaRPr lang="en-US"/>
        </a:p>
      </dgm:t>
    </dgm:pt>
    <dgm:pt modelId="{3120AED9-6202-4990-8DA5-ED8DECBF9431}" type="pres">
      <dgm:prSet presAssocID="{CCEE3A28-B35E-486A-A684-0EE8D22F5081}" presName="linear" presStyleCnt="0">
        <dgm:presLayoutVars>
          <dgm:animLvl val="lvl"/>
          <dgm:resizeHandles val="exact"/>
        </dgm:presLayoutVars>
      </dgm:prSet>
      <dgm:spPr/>
    </dgm:pt>
    <dgm:pt modelId="{250E8F33-E744-4B62-8FAB-0D113D4D7BD2}" type="pres">
      <dgm:prSet presAssocID="{0DAE55C7-0D75-45F8-9558-93A0DC3B3E47}" presName="parentText" presStyleLbl="node1" presStyleIdx="0" presStyleCnt="4">
        <dgm:presLayoutVars>
          <dgm:chMax val="0"/>
          <dgm:bulletEnabled val="1"/>
        </dgm:presLayoutVars>
      </dgm:prSet>
      <dgm:spPr/>
    </dgm:pt>
    <dgm:pt modelId="{CD125EDE-3132-4759-BCFA-48CA45E78A96}" type="pres">
      <dgm:prSet presAssocID="{E555A19A-20A3-49A7-A71D-2E58A63D561C}" presName="spacer" presStyleCnt="0"/>
      <dgm:spPr/>
    </dgm:pt>
    <dgm:pt modelId="{D1228BE2-0677-447C-A640-B925EE63D492}" type="pres">
      <dgm:prSet presAssocID="{7877E8DC-38BD-45F1-A0FA-AA848F4DC122}" presName="parentText" presStyleLbl="node1" presStyleIdx="1" presStyleCnt="4">
        <dgm:presLayoutVars>
          <dgm:chMax val="0"/>
          <dgm:bulletEnabled val="1"/>
        </dgm:presLayoutVars>
      </dgm:prSet>
      <dgm:spPr/>
    </dgm:pt>
    <dgm:pt modelId="{F89227F1-DC06-413D-9F98-6D403A997B56}" type="pres">
      <dgm:prSet presAssocID="{77AFCCE2-0975-4DE2-BAAE-7C0A62696C45}" presName="spacer" presStyleCnt="0"/>
      <dgm:spPr/>
    </dgm:pt>
    <dgm:pt modelId="{65350540-6443-4EB3-89A9-FA33C940A60C}" type="pres">
      <dgm:prSet presAssocID="{912DE6D0-431A-4807-B8DF-FC2057AC7C38}" presName="parentText" presStyleLbl="node1" presStyleIdx="2" presStyleCnt="4">
        <dgm:presLayoutVars>
          <dgm:chMax val="0"/>
          <dgm:bulletEnabled val="1"/>
        </dgm:presLayoutVars>
      </dgm:prSet>
      <dgm:spPr/>
    </dgm:pt>
    <dgm:pt modelId="{FC34AB61-3726-4366-BF3E-3AEC66F2FE9D}" type="pres">
      <dgm:prSet presAssocID="{22E64FC6-1086-4034-9773-DCF643F9BF38}" presName="spacer" presStyleCnt="0"/>
      <dgm:spPr/>
    </dgm:pt>
    <dgm:pt modelId="{619BA9F1-7548-4F0D-974E-8247F27EBBCA}" type="pres">
      <dgm:prSet presAssocID="{04B40807-44BC-4C9D-B0F1-05057E534C31}" presName="parentText" presStyleLbl="node1" presStyleIdx="3" presStyleCnt="4">
        <dgm:presLayoutVars>
          <dgm:chMax val="0"/>
          <dgm:bulletEnabled val="1"/>
        </dgm:presLayoutVars>
      </dgm:prSet>
      <dgm:spPr/>
    </dgm:pt>
  </dgm:ptLst>
  <dgm:cxnLst>
    <dgm:cxn modelId="{F192B907-D751-40C7-B590-E4F3EF2B9EF8}" type="presOf" srcId="{CCEE3A28-B35E-486A-A684-0EE8D22F5081}" destId="{3120AED9-6202-4990-8DA5-ED8DECBF9431}" srcOrd="0" destOrd="0" presId="urn:microsoft.com/office/officeart/2005/8/layout/vList2"/>
    <dgm:cxn modelId="{05364723-1DB5-43EF-B752-D29345E57A1A}" type="presOf" srcId="{7877E8DC-38BD-45F1-A0FA-AA848F4DC122}" destId="{D1228BE2-0677-447C-A640-B925EE63D492}" srcOrd="0" destOrd="0" presId="urn:microsoft.com/office/officeart/2005/8/layout/vList2"/>
    <dgm:cxn modelId="{71F21044-C48B-4469-A7B5-0A7585CBC5B6}" type="presOf" srcId="{0DAE55C7-0D75-45F8-9558-93A0DC3B3E47}" destId="{250E8F33-E744-4B62-8FAB-0D113D4D7BD2}" srcOrd="0" destOrd="0" presId="urn:microsoft.com/office/officeart/2005/8/layout/vList2"/>
    <dgm:cxn modelId="{7BC48073-78B6-4FA7-8E9A-2414A8C7192E}" type="presOf" srcId="{912DE6D0-431A-4807-B8DF-FC2057AC7C38}" destId="{65350540-6443-4EB3-89A9-FA33C940A60C}" srcOrd="0" destOrd="0" presId="urn:microsoft.com/office/officeart/2005/8/layout/vList2"/>
    <dgm:cxn modelId="{70DF2688-DA5E-466C-BC5B-C87E9311807F}" srcId="{CCEE3A28-B35E-486A-A684-0EE8D22F5081}" destId="{7877E8DC-38BD-45F1-A0FA-AA848F4DC122}" srcOrd="1" destOrd="0" parTransId="{140717B4-812F-4052-BFD0-D61B1D507D0B}" sibTransId="{77AFCCE2-0975-4DE2-BAAE-7C0A62696C45}"/>
    <dgm:cxn modelId="{88BD7A97-710D-474C-AD04-C4F2FC58776D}" srcId="{CCEE3A28-B35E-486A-A684-0EE8D22F5081}" destId="{0DAE55C7-0D75-45F8-9558-93A0DC3B3E47}" srcOrd="0" destOrd="0" parTransId="{615CD7F2-615A-4069-A046-ED0B0C093828}" sibTransId="{E555A19A-20A3-49A7-A71D-2E58A63D561C}"/>
    <dgm:cxn modelId="{B541C5A6-AC37-40CF-8096-E4288B1CDBF1}" type="presOf" srcId="{04B40807-44BC-4C9D-B0F1-05057E534C31}" destId="{619BA9F1-7548-4F0D-974E-8247F27EBBCA}" srcOrd="0" destOrd="0" presId="urn:microsoft.com/office/officeart/2005/8/layout/vList2"/>
    <dgm:cxn modelId="{E0B99DE9-0860-42CC-9806-FF622378E744}" srcId="{CCEE3A28-B35E-486A-A684-0EE8D22F5081}" destId="{04B40807-44BC-4C9D-B0F1-05057E534C31}" srcOrd="3" destOrd="0" parTransId="{FEFDAF3F-F562-4882-AAB9-D07B0393D73F}" sibTransId="{92C73427-6863-4C81-99B2-D4C7686289CE}"/>
    <dgm:cxn modelId="{52F78AED-477C-4113-B7ED-F23B2DAE1584}" srcId="{CCEE3A28-B35E-486A-A684-0EE8D22F5081}" destId="{912DE6D0-431A-4807-B8DF-FC2057AC7C38}" srcOrd="2" destOrd="0" parTransId="{412EA2CB-4D6F-45E5-9439-A3A27AFD64D1}" sibTransId="{22E64FC6-1086-4034-9773-DCF643F9BF38}"/>
    <dgm:cxn modelId="{BEA04FD7-C347-407B-ACEB-092380431E3F}" type="presParOf" srcId="{3120AED9-6202-4990-8DA5-ED8DECBF9431}" destId="{250E8F33-E744-4B62-8FAB-0D113D4D7BD2}" srcOrd="0" destOrd="0" presId="urn:microsoft.com/office/officeart/2005/8/layout/vList2"/>
    <dgm:cxn modelId="{6531A093-C8D2-4ACA-9D6E-4CC684058B3E}" type="presParOf" srcId="{3120AED9-6202-4990-8DA5-ED8DECBF9431}" destId="{CD125EDE-3132-4759-BCFA-48CA45E78A96}" srcOrd="1" destOrd="0" presId="urn:microsoft.com/office/officeart/2005/8/layout/vList2"/>
    <dgm:cxn modelId="{48642FA9-449E-45E5-9390-98D2776BD80E}" type="presParOf" srcId="{3120AED9-6202-4990-8DA5-ED8DECBF9431}" destId="{D1228BE2-0677-447C-A640-B925EE63D492}" srcOrd="2" destOrd="0" presId="urn:microsoft.com/office/officeart/2005/8/layout/vList2"/>
    <dgm:cxn modelId="{84A0BC54-3C25-4D5D-BA51-B6C87749D3F9}" type="presParOf" srcId="{3120AED9-6202-4990-8DA5-ED8DECBF9431}" destId="{F89227F1-DC06-413D-9F98-6D403A997B56}" srcOrd="3" destOrd="0" presId="urn:microsoft.com/office/officeart/2005/8/layout/vList2"/>
    <dgm:cxn modelId="{AC8670F2-BD4E-416F-B06C-9125878A8ABF}" type="presParOf" srcId="{3120AED9-6202-4990-8DA5-ED8DECBF9431}" destId="{65350540-6443-4EB3-89A9-FA33C940A60C}" srcOrd="4" destOrd="0" presId="urn:microsoft.com/office/officeart/2005/8/layout/vList2"/>
    <dgm:cxn modelId="{F9B05C79-76DC-4FCD-AE74-073DC9EA0CF3}" type="presParOf" srcId="{3120AED9-6202-4990-8DA5-ED8DECBF9431}" destId="{FC34AB61-3726-4366-BF3E-3AEC66F2FE9D}" srcOrd="5" destOrd="0" presId="urn:microsoft.com/office/officeart/2005/8/layout/vList2"/>
    <dgm:cxn modelId="{4A58CB0A-EB27-453C-B30C-31D6B25B9C3B}" type="presParOf" srcId="{3120AED9-6202-4990-8DA5-ED8DECBF9431}" destId="{619BA9F1-7548-4F0D-974E-8247F27EBBCA}" srcOrd="6"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B78CA6F-DBCA-4CE6-A752-4F4C21FFEF79}"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DF569E25-4746-446B-939B-7F1FD21A043B}">
      <dgm:prSet/>
      <dgm:spPr/>
      <dgm:t>
        <a:bodyPr/>
        <a:lstStyle/>
        <a:p>
          <a:r>
            <a:rPr lang="es-MX"/>
            <a:t>Son de gran utilidad en predicciones a corto y mediano plazo, por ejemplo ver que ocurriría con la demanda de un cierto  producto, las ventas a futuro, decisiones sobre inventario, insumos, etc....</a:t>
          </a:r>
          <a:endParaRPr lang="en-US"/>
        </a:p>
      </dgm:t>
    </dgm:pt>
    <dgm:pt modelId="{6AE79C21-D650-425B-A17A-2F243E516874}" type="parTrans" cxnId="{BB633925-CBB4-4ED1-806C-6459924C0D88}">
      <dgm:prSet/>
      <dgm:spPr/>
      <dgm:t>
        <a:bodyPr/>
        <a:lstStyle/>
        <a:p>
          <a:endParaRPr lang="en-US" sz="1800"/>
        </a:p>
      </dgm:t>
    </dgm:pt>
    <dgm:pt modelId="{7A5A8340-2960-4B03-B98B-7C4E60283056}" type="sibTrans" cxnId="{BB633925-CBB4-4ED1-806C-6459924C0D88}">
      <dgm:prSet/>
      <dgm:spPr/>
      <dgm:t>
        <a:bodyPr/>
        <a:lstStyle/>
        <a:p>
          <a:endParaRPr lang="en-US"/>
        </a:p>
      </dgm:t>
    </dgm:pt>
    <dgm:pt modelId="{0925F06C-F6D8-4AD2-92E8-390C4C2A427F}">
      <dgm:prSet/>
      <dgm:spPr/>
      <dgm:t>
        <a:bodyPr/>
        <a:lstStyle/>
        <a:p>
          <a:r>
            <a:rPr lang="es-MX"/>
            <a:t>Se utilizan especialmente en los estudios hidrológicos para predecir los valores futuros de las variables analizadas y para simular eventos que han ocurrido.</a:t>
          </a:r>
          <a:endParaRPr lang="en-US"/>
        </a:p>
      </dgm:t>
    </dgm:pt>
    <dgm:pt modelId="{FD0856D6-460E-453D-BDC6-76F73E32A077}" type="parTrans" cxnId="{B8CC5AA7-34A3-4EAC-A22E-43D664C5BA83}">
      <dgm:prSet/>
      <dgm:spPr/>
      <dgm:t>
        <a:bodyPr/>
        <a:lstStyle/>
        <a:p>
          <a:endParaRPr lang="en-US" sz="1800"/>
        </a:p>
      </dgm:t>
    </dgm:pt>
    <dgm:pt modelId="{A12EB59A-3A81-48A5-97C1-D6C6091CAEAD}" type="sibTrans" cxnId="{B8CC5AA7-34A3-4EAC-A22E-43D664C5BA83}">
      <dgm:prSet/>
      <dgm:spPr/>
      <dgm:t>
        <a:bodyPr/>
        <a:lstStyle/>
        <a:p>
          <a:endParaRPr lang="en-US"/>
        </a:p>
      </dgm:t>
    </dgm:pt>
    <dgm:pt modelId="{39979F98-ED63-4D56-9C20-983CA9BEAE71}">
      <dgm:prSet/>
      <dgm:spPr/>
      <dgm:t>
        <a:bodyPr/>
        <a:lstStyle/>
        <a:p>
          <a:r>
            <a:rPr lang="es-MX"/>
            <a:t>Eventos sísmicos.</a:t>
          </a:r>
          <a:endParaRPr lang="en-US"/>
        </a:p>
      </dgm:t>
    </dgm:pt>
    <dgm:pt modelId="{D629ED25-9752-4BA6-9F73-77F5C5DC0B6D}" type="parTrans" cxnId="{6303F993-023D-445D-AED2-C0336AE7C1CC}">
      <dgm:prSet/>
      <dgm:spPr/>
      <dgm:t>
        <a:bodyPr/>
        <a:lstStyle/>
        <a:p>
          <a:endParaRPr lang="en-US" sz="1800"/>
        </a:p>
      </dgm:t>
    </dgm:pt>
    <dgm:pt modelId="{32D0782A-B2AE-4171-A912-F0293D559191}" type="sibTrans" cxnId="{6303F993-023D-445D-AED2-C0336AE7C1CC}">
      <dgm:prSet/>
      <dgm:spPr/>
      <dgm:t>
        <a:bodyPr/>
        <a:lstStyle/>
        <a:p>
          <a:endParaRPr lang="en-US"/>
        </a:p>
      </dgm:t>
    </dgm:pt>
    <dgm:pt modelId="{19C48A51-D05F-4500-8E3B-C2E7EE796B27}">
      <dgm:prSet/>
      <dgm:spPr/>
      <dgm:t>
        <a:bodyPr/>
        <a:lstStyle/>
        <a:p>
          <a:r>
            <a:rPr lang="es-MX"/>
            <a:t>Sucesos económicos</a:t>
          </a:r>
          <a:endParaRPr lang="en-US"/>
        </a:p>
      </dgm:t>
    </dgm:pt>
    <dgm:pt modelId="{3E7EB538-4646-4E8F-B8CC-BE5C72A5825D}" type="parTrans" cxnId="{E84807BD-3827-4A31-A4AD-8A9CC23BDD33}">
      <dgm:prSet/>
      <dgm:spPr/>
      <dgm:t>
        <a:bodyPr/>
        <a:lstStyle/>
        <a:p>
          <a:endParaRPr lang="en-US" sz="1800"/>
        </a:p>
      </dgm:t>
    </dgm:pt>
    <dgm:pt modelId="{0B86CDE6-4B5E-405C-BDEA-66B0048D5E2E}" type="sibTrans" cxnId="{E84807BD-3827-4A31-A4AD-8A9CC23BDD33}">
      <dgm:prSet/>
      <dgm:spPr/>
      <dgm:t>
        <a:bodyPr/>
        <a:lstStyle/>
        <a:p>
          <a:endParaRPr lang="en-US"/>
        </a:p>
      </dgm:t>
    </dgm:pt>
    <dgm:pt modelId="{55DD3283-2B5D-45A7-8A83-8CCB0D73A138}" type="pres">
      <dgm:prSet presAssocID="{7B78CA6F-DBCA-4CE6-A752-4F4C21FFEF79}" presName="root" presStyleCnt="0">
        <dgm:presLayoutVars>
          <dgm:dir/>
          <dgm:resizeHandles val="exact"/>
        </dgm:presLayoutVars>
      </dgm:prSet>
      <dgm:spPr/>
    </dgm:pt>
    <dgm:pt modelId="{BCADA3D0-BD88-4021-AD59-52FF01CF6DA9}" type="pres">
      <dgm:prSet presAssocID="{DF569E25-4746-446B-939B-7F1FD21A043B}" presName="compNode" presStyleCnt="0"/>
      <dgm:spPr/>
    </dgm:pt>
    <dgm:pt modelId="{2CFB4133-26CC-4619-9A6E-4F4E49EBE595}" type="pres">
      <dgm:prSet presAssocID="{DF569E25-4746-446B-939B-7F1FD21A043B}" presName="bgRect" presStyleLbl="bgShp" presStyleIdx="0" presStyleCnt="4"/>
      <dgm:spPr/>
    </dgm:pt>
    <dgm:pt modelId="{64A24B6C-6D2E-4768-9143-F646F6901AE2}" type="pres">
      <dgm:prSet presAssocID="{DF569E25-4746-446B-939B-7F1FD21A043B}"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Thumbs Up Sign"/>
        </a:ext>
      </dgm:extLst>
    </dgm:pt>
    <dgm:pt modelId="{CE94DA05-6CDE-4E49-8FB0-17D5E47431DF}" type="pres">
      <dgm:prSet presAssocID="{DF569E25-4746-446B-939B-7F1FD21A043B}" presName="spaceRect" presStyleCnt="0"/>
      <dgm:spPr/>
    </dgm:pt>
    <dgm:pt modelId="{B8B32E1F-B8A6-436D-893C-6243535C72CA}" type="pres">
      <dgm:prSet presAssocID="{DF569E25-4746-446B-939B-7F1FD21A043B}" presName="parTx" presStyleLbl="revTx" presStyleIdx="0" presStyleCnt="4">
        <dgm:presLayoutVars>
          <dgm:chMax val="0"/>
          <dgm:chPref val="0"/>
        </dgm:presLayoutVars>
      </dgm:prSet>
      <dgm:spPr/>
    </dgm:pt>
    <dgm:pt modelId="{BE546B0E-6FF2-4945-82F4-7C1114BD9C07}" type="pres">
      <dgm:prSet presAssocID="{7A5A8340-2960-4B03-B98B-7C4E60283056}" presName="sibTrans" presStyleCnt="0"/>
      <dgm:spPr/>
    </dgm:pt>
    <dgm:pt modelId="{328773CA-FB0B-449F-8B20-87211F559248}" type="pres">
      <dgm:prSet presAssocID="{0925F06C-F6D8-4AD2-92E8-390C4C2A427F}" presName="compNode" presStyleCnt="0"/>
      <dgm:spPr/>
    </dgm:pt>
    <dgm:pt modelId="{386045E8-8149-4DC8-AAAE-AD92F5CFE19F}" type="pres">
      <dgm:prSet presAssocID="{0925F06C-F6D8-4AD2-92E8-390C4C2A427F}" presName="bgRect" presStyleLbl="bgShp" presStyleIdx="1" presStyleCnt="4"/>
      <dgm:spPr/>
    </dgm:pt>
    <dgm:pt modelId="{57A3EED2-66A7-4193-819D-10C2262CE801}" type="pres">
      <dgm:prSet presAssocID="{0925F06C-F6D8-4AD2-92E8-390C4C2A427F}"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tatistics"/>
        </a:ext>
      </dgm:extLst>
    </dgm:pt>
    <dgm:pt modelId="{6DD76D97-3F1A-4FE6-8B2D-A6BF26A1FB77}" type="pres">
      <dgm:prSet presAssocID="{0925F06C-F6D8-4AD2-92E8-390C4C2A427F}" presName="spaceRect" presStyleCnt="0"/>
      <dgm:spPr/>
    </dgm:pt>
    <dgm:pt modelId="{4E0BB64C-4235-4616-B5C6-622F4E4F2454}" type="pres">
      <dgm:prSet presAssocID="{0925F06C-F6D8-4AD2-92E8-390C4C2A427F}" presName="parTx" presStyleLbl="revTx" presStyleIdx="1" presStyleCnt="4">
        <dgm:presLayoutVars>
          <dgm:chMax val="0"/>
          <dgm:chPref val="0"/>
        </dgm:presLayoutVars>
      </dgm:prSet>
      <dgm:spPr/>
    </dgm:pt>
    <dgm:pt modelId="{315F2DDA-FE2A-46B8-912A-6F5143A3255E}" type="pres">
      <dgm:prSet presAssocID="{A12EB59A-3A81-48A5-97C1-D6C6091CAEAD}" presName="sibTrans" presStyleCnt="0"/>
      <dgm:spPr/>
    </dgm:pt>
    <dgm:pt modelId="{D814FF66-A46D-40CA-9F12-C81DDAD89D1D}" type="pres">
      <dgm:prSet presAssocID="{39979F98-ED63-4D56-9C20-983CA9BEAE71}" presName="compNode" presStyleCnt="0"/>
      <dgm:spPr/>
    </dgm:pt>
    <dgm:pt modelId="{0EB3B716-3D06-4864-9F35-76DF22A4AA62}" type="pres">
      <dgm:prSet presAssocID="{39979F98-ED63-4D56-9C20-983CA9BEAE71}" presName="bgRect" presStyleLbl="bgShp" presStyleIdx="2" presStyleCnt="4"/>
      <dgm:spPr/>
    </dgm:pt>
    <dgm:pt modelId="{1385E730-A764-40B2-B2E1-C3E593015864}" type="pres">
      <dgm:prSet presAssocID="{39979F98-ED63-4D56-9C20-983CA9BEAE71}"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Firecracker"/>
        </a:ext>
      </dgm:extLst>
    </dgm:pt>
    <dgm:pt modelId="{CA8EFFAA-4061-4CAB-8B99-BAA38F3A8D80}" type="pres">
      <dgm:prSet presAssocID="{39979F98-ED63-4D56-9C20-983CA9BEAE71}" presName="spaceRect" presStyleCnt="0"/>
      <dgm:spPr/>
    </dgm:pt>
    <dgm:pt modelId="{319624AB-917E-4D39-9123-635BF8AE863C}" type="pres">
      <dgm:prSet presAssocID="{39979F98-ED63-4D56-9C20-983CA9BEAE71}" presName="parTx" presStyleLbl="revTx" presStyleIdx="2" presStyleCnt="4">
        <dgm:presLayoutVars>
          <dgm:chMax val="0"/>
          <dgm:chPref val="0"/>
        </dgm:presLayoutVars>
      </dgm:prSet>
      <dgm:spPr/>
    </dgm:pt>
    <dgm:pt modelId="{487D44EA-4CE5-41AA-8654-CABE67A7627C}" type="pres">
      <dgm:prSet presAssocID="{32D0782A-B2AE-4171-A912-F0293D559191}" presName="sibTrans" presStyleCnt="0"/>
      <dgm:spPr/>
    </dgm:pt>
    <dgm:pt modelId="{74FAC43C-4F33-4E5B-9A98-59CB79CC995F}" type="pres">
      <dgm:prSet presAssocID="{19C48A51-D05F-4500-8E3B-C2E7EE796B27}" presName="compNode" presStyleCnt="0"/>
      <dgm:spPr/>
    </dgm:pt>
    <dgm:pt modelId="{6DA00867-D879-4BD3-848B-FB35968D185B}" type="pres">
      <dgm:prSet presAssocID="{19C48A51-D05F-4500-8E3B-C2E7EE796B27}" presName="bgRect" presStyleLbl="bgShp" presStyleIdx="3" presStyleCnt="4"/>
      <dgm:spPr/>
    </dgm:pt>
    <dgm:pt modelId="{BD5C15B3-1151-4A0B-9F75-A4E1A6568AE9}" type="pres">
      <dgm:prSet presAssocID="{19C48A51-D05F-4500-8E3B-C2E7EE796B27}"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oins"/>
        </a:ext>
      </dgm:extLst>
    </dgm:pt>
    <dgm:pt modelId="{725E6024-D5FB-4BDE-9167-1A73E7E6C101}" type="pres">
      <dgm:prSet presAssocID="{19C48A51-D05F-4500-8E3B-C2E7EE796B27}" presName="spaceRect" presStyleCnt="0"/>
      <dgm:spPr/>
    </dgm:pt>
    <dgm:pt modelId="{8EB1B2DD-E7F3-40CC-BF82-B710E9ED9B32}" type="pres">
      <dgm:prSet presAssocID="{19C48A51-D05F-4500-8E3B-C2E7EE796B27}" presName="parTx" presStyleLbl="revTx" presStyleIdx="3" presStyleCnt="4">
        <dgm:presLayoutVars>
          <dgm:chMax val="0"/>
          <dgm:chPref val="0"/>
        </dgm:presLayoutVars>
      </dgm:prSet>
      <dgm:spPr/>
    </dgm:pt>
  </dgm:ptLst>
  <dgm:cxnLst>
    <dgm:cxn modelId="{99933C11-1A8A-4443-8DB4-FDD3E607C9C3}" type="presOf" srcId="{0925F06C-F6D8-4AD2-92E8-390C4C2A427F}" destId="{4E0BB64C-4235-4616-B5C6-622F4E4F2454}" srcOrd="0" destOrd="0" presId="urn:microsoft.com/office/officeart/2018/2/layout/IconVerticalSolidList"/>
    <dgm:cxn modelId="{BB633925-CBB4-4ED1-806C-6459924C0D88}" srcId="{7B78CA6F-DBCA-4CE6-A752-4F4C21FFEF79}" destId="{DF569E25-4746-446B-939B-7F1FD21A043B}" srcOrd="0" destOrd="0" parTransId="{6AE79C21-D650-425B-A17A-2F243E516874}" sibTransId="{7A5A8340-2960-4B03-B98B-7C4E60283056}"/>
    <dgm:cxn modelId="{7A145643-EF36-4976-8D11-F4909B5BAB60}" type="presOf" srcId="{39979F98-ED63-4D56-9C20-983CA9BEAE71}" destId="{319624AB-917E-4D39-9123-635BF8AE863C}" srcOrd="0" destOrd="0" presId="urn:microsoft.com/office/officeart/2018/2/layout/IconVerticalSolidList"/>
    <dgm:cxn modelId="{1EA9FA8E-2934-417B-BCFB-F866C01F9943}" type="presOf" srcId="{7B78CA6F-DBCA-4CE6-A752-4F4C21FFEF79}" destId="{55DD3283-2B5D-45A7-8A83-8CCB0D73A138}" srcOrd="0" destOrd="0" presId="urn:microsoft.com/office/officeart/2018/2/layout/IconVerticalSolidList"/>
    <dgm:cxn modelId="{6303F993-023D-445D-AED2-C0336AE7C1CC}" srcId="{7B78CA6F-DBCA-4CE6-A752-4F4C21FFEF79}" destId="{39979F98-ED63-4D56-9C20-983CA9BEAE71}" srcOrd="2" destOrd="0" parTransId="{D629ED25-9752-4BA6-9F73-77F5C5DC0B6D}" sibTransId="{32D0782A-B2AE-4171-A912-F0293D559191}"/>
    <dgm:cxn modelId="{B8CC5AA7-34A3-4EAC-A22E-43D664C5BA83}" srcId="{7B78CA6F-DBCA-4CE6-A752-4F4C21FFEF79}" destId="{0925F06C-F6D8-4AD2-92E8-390C4C2A427F}" srcOrd="1" destOrd="0" parTransId="{FD0856D6-460E-453D-BDC6-76F73E32A077}" sibTransId="{A12EB59A-3A81-48A5-97C1-D6C6091CAEAD}"/>
    <dgm:cxn modelId="{EB911BB8-A860-4765-AAFA-A4628C220FA3}" type="presOf" srcId="{DF569E25-4746-446B-939B-7F1FD21A043B}" destId="{B8B32E1F-B8A6-436D-893C-6243535C72CA}" srcOrd="0" destOrd="0" presId="urn:microsoft.com/office/officeart/2018/2/layout/IconVerticalSolidList"/>
    <dgm:cxn modelId="{F66B6ABA-2971-4569-91A7-3AE09547158E}" type="presOf" srcId="{19C48A51-D05F-4500-8E3B-C2E7EE796B27}" destId="{8EB1B2DD-E7F3-40CC-BF82-B710E9ED9B32}" srcOrd="0" destOrd="0" presId="urn:microsoft.com/office/officeart/2018/2/layout/IconVerticalSolidList"/>
    <dgm:cxn modelId="{E84807BD-3827-4A31-A4AD-8A9CC23BDD33}" srcId="{7B78CA6F-DBCA-4CE6-A752-4F4C21FFEF79}" destId="{19C48A51-D05F-4500-8E3B-C2E7EE796B27}" srcOrd="3" destOrd="0" parTransId="{3E7EB538-4646-4E8F-B8CC-BE5C72A5825D}" sibTransId="{0B86CDE6-4B5E-405C-BDEA-66B0048D5E2E}"/>
    <dgm:cxn modelId="{AA704ABC-74F5-4D40-AA6F-90ABFB5ECC6F}" type="presParOf" srcId="{55DD3283-2B5D-45A7-8A83-8CCB0D73A138}" destId="{BCADA3D0-BD88-4021-AD59-52FF01CF6DA9}" srcOrd="0" destOrd="0" presId="urn:microsoft.com/office/officeart/2018/2/layout/IconVerticalSolidList"/>
    <dgm:cxn modelId="{1968670E-2A33-45B6-9C8A-E0D7A9A93907}" type="presParOf" srcId="{BCADA3D0-BD88-4021-AD59-52FF01CF6DA9}" destId="{2CFB4133-26CC-4619-9A6E-4F4E49EBE595}" srcOrd="0" destOrd="0" presId="urn:microsoft.com/office/officeart/2018/2/layout/IconVerticalSolidList"/>
    <dgm:cxn modelId="{85E989FD-2033-4A47-B3AB-DF930AD5C068}" type="presParOf" srcId="{BCADA3D0-BD88-4021-AD59-52FF01CF6DA9}" destId="{64A24B6C-6D2E-4768-9143-F646F6901AE2}" srcOrd="1" destOrd="0" presId="urn:microsoft.com/office/officeart/2018/2/layout/IconVerticalSolidList"/>
    <dgm:cxn modelId="{FC3CA14B-D125-4C95-BE15-42C62F7B4A38}" type="presParOf" srcId="{BCADA3D0-BD88-4021-AD59-52FF01CF6DA9}" destId="{CE94DA05-6CDE-4E49-8FB0-17D5E47431DF}" srcOrd="2" destOrd="0" presId="urn:microsoft.com/office/officeart/2018/2/layout/IconVerticalSolidList"/>
    <dgm:cxn modelId="{5423653E-83AE-43E9-A9B4-55EAB6E8615F}" type="presParOf" srcId="{BCADA3D0-BD88-4021-AD59-52FF01CF6DA9}" destId="{B8B32E1F-B8A6-436D-893C-6243535C72CA}" srcOrd="3" destOrd="0" presId="urn:microsoft.com/office/officeart/2018/2/layout/IconVerticalSolidList"/>
    <dgm:cxn modelId="{56A75DA8-041A-4DC6-B2AD-CD8AE1088ED3}" type="presParOf" srcId="{55DD3283-2B5D-45A7-8A83-8CCB0D73A138}" destId="{BE546B0E-6FF2-4945-82F4-7C1114BD9C07}" srcOrd="1" destOrd="0" presId="urn:microsoft.com/office/officeart/2018/2/layout/IconVerticalSolidList"/>
    <dgm:cxn modelId="{A78D8596-AC40-453B-979E-1F85E9535563}" type="presParOf" srcId="{55DD3283-2B5D-45A7-8A83-8CCB0D73A138}" destId="{328773CA-FB0B-449F-8B20-87211F559248}" srcOrd="2" destOrd="0" presId="urn:microsoft.com/office/officeart/2018/2/layout/IconVerticalSolidList"/>
    <dgm:cxn modelId="{0196A7C6-ADD7-4E17-9B5D-FDA17098A3DF}" type="presParOf" srcId="{328773CA-FB0B-449F-8B20-87211F559248}" destId="{386045E8-8149-4DC8-AAAE-AD92F5CFE19F}" srcOrd="0" destOrd="0" presId="urn:microsoft.com/office/officeart/2018/2/layout/IconVerticalSolidList"/>
    <dgm:cxn modelId="{0B7E9269-A587-45B4-AB8F-B3204AAFB65C}" type="presParOf" srcId="{328773CA-FB0B-449F-8B20-87211F559248}" destId="{57A3EED2-66A7-4193-819D-10C2262CE801}" srcOrd="1" destOrd="0" presId="urn:microsoft.com/office/officeart/2018/2/layout/IconVerticalSolidList"/>
    <dgm:cxn modelId="{090B0981-E341-4823-BE91-F45FDBD3ED3F}" type="presParOf" srcId="{328773CA-FB0B-449F-8B20-87211F559248}" destId="{6DD76D97-3F1A-4FE6-8B2D-A6BF26A1FB77}" srcOrd="2" destOrd="0" presId="urn:microsoft.com/office/officeart/2018/2/layout/IconVerticalSolidList"/>
    <dgm:cxn modelId="{55838820-EFD9-4402-9094-7234A75D665A}" type="presParOf" srcId="{328773CA-FB0B-449F-8B20-87211F559248}" destId="{4E0BB64C-4235-4616-B5C6-622F4E4F2454}" srcOrd="3" destOrd="0" presId="urn:microsoft.com/office/officeart/2018/2/layout/IconVerticalSolidList"/>
    <dgm:cxn modelId="{D9910FC9-2949-4FD9-9190-7FDA894B8A4F}" type="presParOf" srcId="{55DD3283-2B5D-45A7-8A83-8CCB0D73A138}" destId="{315F2DDA-FE2A-46B8-912A-6F5143A3255E}" srcOrd="3" destOrd="0" presId="urn:microsoft.com/office/officeart/2018/2/layout/IconVerticalSolidList"/>
    <dgm:cxn modelId="{F51A43FE-934D-4DCF-8D86-773CC84723C7}" type="presParOf" srcId="{55DD3283-2B5D-45A7-8A83-8CCB0D73A138}" destId="{D814FF66-A46D-40CA-9F12-C81DDAD89D1D}" srcOrd="4" destOrd="0" presId="urn:microsoft.com/office/officeart/2018/2/layout/IconVerticalSolidList"/>
    <dgm:cxn modelId="{33DBFA34-C068-4987-92FE-032EC147E99C}" type="presParOf" srcId="{D814FF66-A46D-40CA-9F12-C81DDAD89D1D}" destId="{0EB3B716-3D06-4864-9F35-76DF22A4AA62}" srcOrd="0" destOrd="0" presId="urn:microsoft.com/office/officeart/2018/2/layout/IconVerticalSolidList"/>
    <dgm:cxn modelId="{4002C739-9397-42C9-B528-E74C796CBD0F}" type="presParOf" srcId="{D814FF66-A46D-40CA-9F12-C81DDAD89D1D}" destId="{1385E730-A764-40B2-B2E1-C3E593015864}" srcOrd="1" destOrd="0" presId="urn:microsoft.com/office/officeart/2018/2/layout/IconVerticalSolidList"/>
    <dgm:cxn modelId="{AB854BE2-8004-43A0-8168-62E2C8E2CE38}" type="presParOf" srcId="{D814FF66-A46D-40CA-9F12-C81DDAD89D1D}" destId="{CA8EFFAA-4061-4CAB-8B99-BAA38F3A8D80}" srcOrd="2" destOrd="0" presId="urn:microsoft.com/office/officeart/2018/2/layout/IconVerticalSolidList"/>
    <dgm:cxn modelId="{A019A799-A0C1-4E83-BF75-2F52311BB27C}" type="presParOf" srcId="{D814FF66-A46D-40CA-9F12-C81DDAD89D1D}" destId="{319624AB-917E-4D39-9123-635BF8AE863C}" srcOrd="3" destOrd="0" presId="urn:microsoft.com/office/officeart/2018/2/layout/IconVerticalSolidList"/>
    <dgm:cxn modelId="{ADF99857-A947-455F-8E75-8826C0AF6AB3}" type="presParOf" srcId="{55DD3283-2B5D-45A7-8A83-8CCB0D73A138}" destId="{487D44EA-4CE5-41AA-8654-CABE67A7627C}" srcOrd="5" destOrd="0" presId="urn:microsoft.com/office/officeart/2018/2/layout/IconVerticalSolidList"/>
    <dgm:cxn modelId="{2B4ECA90-A340-4B2F-9F79-D845CC3F7C1B}" type="presParOf" srcId="{55DD3283-2B5D-45A7-8A83-8CCB0D73A138}" destId="{74FAC43C-4F33-4E5B-9A98-59CB79CC995F}" srcOrd="6" destOrd="0" presId="urn:microsoft.com/office/officeart/2018/2/layout/IconVerticalSolidList"/>
    <dgm:cxn modelId="{D6C90FC9-840E-4FBE-A6E3-AEB396017BB0}" type="presParOf" srcId="{74FAC43C-4F33-4E5B-9A98-59CB79CC995F}" destId="{6DA00867-D879-4BD3-848B-FB35968D185B}" srcOrd="0" destOrd="0" presId="urn:microsoft.com/office/officeart/2018/2/layout/IconVerticalSolidList"/>
    <dgm:cxn modelId="{56AECC54-6522-475F-9A7F-AA5556DED5C1}" type="presParOf" srcId="{74FAC43C-4F33-4E5B-9A98-59CB79CC995F}" destId="{BD5C15B3-1151-4A0B-9F75-A4E1A6568AE9}" srcOrd="1" destOrd="0" presId="urn:microsoft.com/office/officeart/2018/2/layout/IconVerticalSolidList"/>
    <dgm:cxn modelId="{BE9C0CCD-626E-45E9-8C85-B4CD1D0B27FC}" type="presParOf" srcId="{74FAC43C-4F33-4E5B-9A98-59CB79CC995F}" destId="{725E6024-D5FB-4BDE-9167-1A73E7E6C101}" srcOrd="2" destOrd="0" presId="urn:microsoft.com/office/officeart/2018/2/layout/IconVerticalSolidList"/>
    <dgm:cxn modelId="{E0E17908-6C33-4A96-9D98-58991FCBB420}" type="presParOf" srcId="{74FAC43C-4F33-4E5B-9A98-59CB79CC995F}" destId="{8EB1B2DD-E7F3-40CC-BF82-B710E9ED9B32}"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AFC2492-5E68-4FFF-838E-745AA32E2298}" type="doc">
      <dgm:prSet loTypeId="urn:microsoft.com/office/officeart/2005/8/layout/vList2" loCatId="list" qsTypeId="urn:microsoft.com/office/officeart/2005/8/quickstyle/simple1" qsCatId="simple" csTypeId="urn:microsoft.com/office/officeart/2005/8/colors/accent2_2" csCatId="accent2"/>
      <dgm:spPr/>
      <dgm:t>
        <a:bodyPr/>
        <a:lstStyle/>
        <a:p>
          <a:endParaRPr lang="en-US"/>
        </a:p>
      </dgm:t>
    </dgm:pt>
    <dgm:pt modelId="{01FDA107-3318-437D-92C2-1C2B045945F6}">
      <dgm:prSet/>
      <dgm:spPr/>
      <dgm:t>
        <a:bodyPr/>
        <a:lstStyle/>
        <a:p>
          <a:r>
            <a:rPr lang="es-MX"/>
            <a:t>En las simulaciones de eventos de largo plazo es imprescindible contar con una serie de tiempo continua. </a:t>
          </a:r>
          <a:endParaRPr lang="en-US"/>
        </a:p>
      </dgm:t>
    </dgm:pt>
    <dgm:pt modelId="{B08D8C21-483C-43BD-B475-1F1541F1865C}" type="parTrans" cxnId="{A7C153A2-5E71-4A9A-93E8-C317D4817F52}">
      <dgm:prSet/>
      <dgm:spPr/>
      <dgm:t>
        <a:bodyPr/>
        <a:lstStyle/>
        <a:p>
          <a:endParaRPr lang="en-US"/>
        </a:p>
      </dgm:t>
    </dgm:pt>
    <dgm:pt modelId="{E60B05D6-D0D0-4331-9E17-AFDEBD20FCAD}" type="sibTrans" cxnId="{A7C153A2-5E71-4A9A-93E8-C317D4817F52}">
      <dgm:prSet/>
      <dgm:spPr/>
      <dgm:t>
        <a:bodyPr/>
        <a:lstStyle/>
        <a:p>
          <a:endParaRPr lang="en-US"/>
        </a:p>
      </dgm:t>
    </dgm:pt>
    <dgm:pt modelId="{7B1758C8-23A0-4AED-B7FD-694D223F8EEF}">
      <dgm:prSet/>
      <dgm:spPr/>
      <dgm:t>
        <a:bodyPr/>
        <a:lstStyle/>
        <a:p>
          <a:r>
            <a:rPr lang="es-MX"/>
            <a:t>Cuando se quiere controlar las afectaciones de los periodos de sequías es conveniente aplicar análisis de series de tiempo.</a:t>
          </a:r>
          <a:endParaRPr lang="en-US"/>
        </a:p>
      </dgm:t>
    </dgm:pt>
    <dgm:pt modelId="{E8766217-A70A-4FCE-B6E1-ECDDFF72FC5D}" type="parTrans" cxnId="{F51C6BCB-D117-47CD-A5F3-B907C1B29318}">
      <dgm:prSet/>
      <dgm:spPr/>
      <dgm:t>
        <a:bodyPr/>
        <a:lstStyle/>
        <a:p>
          <a:endParaRPr lang="en-US"/>
        </a:p>
      </dgm:t>
    </dgm:pt>
    <dgm:pt modelId="{D1A18F19-0DFA-40EB-A2DF-DA01F9D50EC6}" type="sibTrans" cxnId="{F51C6BCB-D117-47CD-A5F3-B907C1B29318}">
      <dgm:prSet/>
      <dgm:spPr/>
      <dgm:t>
        <a:bodyPr/>
        <a:lstStyle/>
        <a:p>
          <a:endParaRPr lang="en-US"/>
        </a:p>
      </dgm:t>
    </dgm:pt>
    <dgm:pt modelId="{3F4FDB15-2230-4632-BE6E-7782245C6D54}">
      <dgm:prSet/>
      <dgm:spPr/>
      <dgm:t>
        <a:bodyPr/>
        <a:lstStyle/>
        <a:p>
          <a:r>
            <a:rPr lang="es-AR"/>
            <a:t>Uno de los usos más habituales de las series de datos temporales es su análisis para predicción y pronóstico.</a:t>
          </a:r>
          <a:r>
            <a:rPr lang="es-MX"/>
            <a:t>   </a:t>
          </a:r>
          <a:endParaRPr lang="en-US"/>
        </a:p>
      </dgm:t>
    </dgm:pt>
    <dgm:pt modelId="{5AA4B5BB-9A7D-4936-8CC5-E0469B86A528}" type="parTrans" cxnId="{7BCF1302-C961-4E98-9493-0FC6E7D83851}">
      <dgm:prSet/>
      <dgm:spPr/>
      <dgm:t>
        <a:bodyPr/>
        <a:lstStyle/>
        <a:p>
          <a:endParaRPr lang="en-US"/>
        </a:p>
      </dgm:t>
    </dgm:pt>
    <dgm:pt modelId="{D8FF443C-FC68-41A7-9913-6F8DF7539C5F}" type="sibTrans" cxnId="{7BCF1302-C961-4E98-9493-0FC6E7D83851}">
      <dgm:prSet/>
      <dgm:spPr/>
      <dgm:t>
        <a:bodyPr/>
        <a:lstStyle/>
        <a:p>
          <a:endParaRPr lang="en-US"/>
        </a:p>
      </dgm:t>
    </dgm:pt>
    <dgm:pt modelId="{49D29F0C-1D50-45CC-896B-D4A4EF2B1612}" type="pres">
      <dgm:prSet presAssocID="{1AFC2492-5E68-4FFF-838E-745AA32E2298}" presName="linear" presStyleCnt="0">
        <dgm:presLayoutVars>
          <dgm:animLvl val="lvl"/>
          <dgm:resizeHandles val="exact"/>
        </dgm:presLayoutVars>
      </dgm:prSet>
      <dgm:spPr/>
    </dgm:pt>
    <dgm:pt modelId="{9B52B4B1-0DC5-48FF-88C8-1614288127D4}" type="pres">
      <dgm:prSet presAssocID="{01FDA107-3318-437D-92C2-1C2B045945F6}" presName="parentText" presStyleLbl="node1" presStyleIdx="0" presStyleCnt="3">
        <dgm:presLayoutVars>
          <dgm:chMax val="0"/>
          <dgm:bulletEnabled val="1"/>
        </dgm:presLayoutVars>
      </dgm:prSet>
      <dgm:spPr/>
    </dgm:pt>
    <dgm:pt modelId="{A7424317-7A02-461B-8DDC-393CF3150669}" type="pres">
      <dgm:prSet presAssocID="{E60B05D6-D0D0-4331-9E17-AFDEBD20FCAD}" presName="spacer" presStyleCnt="0"/>
      <dgm:spPr/>
    </dgm:pt>
    <dgm:pt modelId="{51385728-6D42-4527-86B7-692BC576CC16}" type="pres">
      <dgm:prSet presAssocID="{7B1758C8-23A0-4AED-B7FD-694D223F8EEF}" presName="parentText" presStyleLbl="node1" presStyleIdx="1" presStyleCnt="3">
        <dgm:presLayoutVars>
          <dgm:chMax val="0"/>
          <dgm:bulletEnabled val="1"/>
        </dgm:presLayoutVars>
      </dgm:prSet>
      <dgm:spPr/>
    </dgm:pt>
    <dgm:pt modelId="{0315B119-23FE-4BF0-831A-FC09135D3216}" type="pres">
      <dgm:prSet presAssocID="{D1A18F19-0DFA-40EB-A2DF-DA01F9D50EC6}" presName="spacer" presStyleCnt="0"/>
      <dgm:spPr/>
    </dgm:pt>
    <dgm:pt modelId="{389267A2-3294-4E4D-BBF6-52C6741DDE3F}" type="pres">
      <dgm:prSet presAssocID="{3F4FDB15-2230-4632-BE6E-7782245C6D54}" presName="parentText" presStyleLbl="node1" presStyleIdx="2" presStyleCnt="3">
        <dgm:presLayoutVars>
          <dgm:chMax val="0"/>
          <dgm:bulletEnabled val="1"/>
        </dgm:presLayoutVars>
      </dgm:prSet>
      <dgm:spPr/>
    </dgm:pt>
  </dgm:ptLst>
  <dgm:cxnLst>
    <dgm:cxn modelId="{7BCF1302-C961-4E98-9493-0FC6E7D83851}" srcId="{1AFC2492-5E68-4FFF-838E-745AA32E2298}" destId="{3F4FDB15-2230-4632-BE6E-7782245C6D54}" srcOrd="2" destOrd="0" parTransId="{5AA4B5BB-9A7D-4936-8CC5-E0469B86A528}" sibTransId="{D8FF443C-FC68-41A7-9913-6F8DF7539C5F}"/>
    <dgm:cxn modelId="{4EDF3C61-7248-4E97-8CBD-819BCC578431}" type="presOf" srcId="{01FDA107-3318-437D-92C2-1C2B045945F6}" destId="{9B52B4B1-0DC5-48FF-88C8-1614288127D4}" srcOrd="0" destOrd="0" presId="urn:microsoft.com/office/officeart/2005/8/layout/vList2"/>
    <dgm:cxn modelId="{11499F77-BFBD-4582-ACDB-7FA9BEAC10AB}" type="presOf" srcId="{3F4FDB15-2230-4632-BE6E-7782245C6D54}" destId="{389267A2-3294-4E4D-BBF6-52C6741DDE3F}" srcOrd="0" destOrd="0" presId="urn:microsoft.com/office/officeart/2005/8/layout/vList2"/>
    <dgm:cxn modelId="{B70B7478-1D0C-4F1D-A1B4-C290E73AA72E}" type="presOf" srcId="{1AFC2492-5E68-4FFF-838E-745AA32E2298}" destId="{49D29F0C-1D50-45CC-896B-D4A4EF2B1612}" srcOrd="0" destOrd="0" presId="urn:microsoft.com/office/officeart/2005/8/layout/vList2"/>
    <dgm:cxn modelId="{A7C153A2-5E71-4A9A-93E8-C317D4817F52}" srcId="{1AFC2492-5E68-4FFF-838E-745AA32E2298}" destId="{01FDA107-3318-437D-92C2-1C2B045945F6}" srcOrd="0" destOrd="0" parTransId="{B08D8C21-483C-43BD-B475-1F1541F1865C}" sibTransId="{E60B05D6-D0D0-4331-9E17-AFDEBD20FCAD}"/>
    <dgm:cxn modelId="{592417A6-633E-4126-BB4B-195C19154F28}" type="presOf" srcId="{7B1758C8-23A0-4AED-B7FD-694D223F8EEF}" destId="{51385728-6D42-4527-86B7-692BC576CC16}" srcOrd="0" destOrd="0" presId="urn:microsoft.com/office/officeart/2005/8/layout/vList2"/>
    <dgm:cxn modelId="{F51C6BCB-D117-47CD-A5F3-B907C1B29318}" srcId="{1AFC2492-5E68-4FFF-838E-745AA32E2298}" destId="{7B1758C8-23A0-4AED-B7FD-694D223F8EEF}" srcOrd="1" destOrd="0" parTransId="{E8766217-A70A-4FCE-B6E1-ECDDFF72FC5D}" sibTransId="{D1A18F19-0DFA-40EB-A2DF-DA01F9D50EC6}"/>
    <dgm:cxn modelId="{9DE62C49-DF94-4E47-B3C4-D6554937E459}" type="presParOf" srcId="{49D29F0C-1D50-45CC-896B-D4A4EF2B1612}" destId="{9B52B4B1-0DC5-48FF-88C8-1614288127D4}" srcOrd="0" destOrd="0" presId="urn:microsoft.com/office/officeart/2005/8/layout/vList2"/>
    <dgm:cxn modelId="{33098AB5-3ACA-4D88-A5AA-492698ED124D}" type="presParOf" srcId="{49D29F0C-1D50-45CC-896B-D4A4EF2B1612}" destId="{A7424317-7A02-461B-8DDC-393CF3150669}" srcOrd="1" destOrd="0" presId="urn:microsoft.com/office/officeart/2005/8/layout/vList2"/>
    <dgm:cxn modelId="{8DB75F38-9E6E-4003-B80C-B18E15546263}" type="presParOf" srcId="{49D29F0C-1D50-45CC-896B-D4A4EF2B1612}" destId="{51385728-6D42-4527-86B7-692BC576CC16}" srcOrd="2" destOrd="0" presId="urn:microsoft.com/office/officeart/2005/8/layout/vList2"/>
    <dgm:cxn modelId="{9DD66057-0B8F-4D4A-B41F-E75F8FA6ABCB}" type="presParOf" srcId="{49D29F0C-1D50-45CC-896B-D4A4EF2B1612}" destId="{0315B119-23FE-4BF0-831A-FC09135D3216}" srcOrd="3" destOrd="0" presId="urn:microsoft.com/office/officeart/2005/8/layout/vList2"/>
    <dgm:cxn modelId="{91787B23-FA34-42F2-AA93-F582E2393B99}" type="presParOf" srcId="{49D29F0C-1D50-45CC-896B-D4A4EF2B1612}" destId="{389267A2-3294-4E4D-BBF6-52C6741DDE3F}"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C6BD606-BA95-415D-A007-0AADADD42378}"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C6298453-E6DF-43BE-A236-98651EC4C8B2}">
      <dgm:prSet/>
      <dgm:spPr/>
      <dgm:t>
        <a:bodyPr/>
        <a:lstStyle/>
        <a:p>
          <a:r>
            <a:rPr lang="es-ES"/>
            <a:t>Los modelos para redes de flujo en tuberías pueden construirse con uno de tres métodos:</a:t>
          </a:r>
          <a:endParaRPr lang="en-US"/>
        </a:p>
      </dgm:t>
    </dgm:pt>
    <dgm:pt modelId="{737BA161-67A9-48E8-B52B-8B6B74DFC294}" type="parTrans" cxnId="{A310E05B-EC70-4F02-B040-723457ACF7BC}">
      <dgm:prSet/>
      <dgm:spPr/>
      <dgm:t>
        <a:bodyPr/>
        <a:lstStyle/>
        <a:p>
          <a:endParaRPr lang="en-US"/>
        </a:p>
      </dgm:t>
    </dgm:pt>
    <dgm:pt modelId="{FD6E1B41-AD43-4724-AEDB-3638DC5F2303}" type="sibTrans" cxnId="{A310E05B-EC70-4F02-B040-723457ACF7BC}">
      <dgm:prSet/>
      <dgm:spPr/>
      <dgm:t>
        <a:bodyPr/>
        <a:lstStyle/>
        <a:p>
          <a:endParaRPr lang="en-US"/>
        </a:p>
      </dgm:t>
    </dgm:pt>
    <dgm:pt modelId="{6B9B59A1-D1CA-45C3-A0C2-64472ADD907E}">
      <dgm:prSet/>
      <dgm:spPr/>
      <dgm:t>
        <a:bodyPr/>
        <a:lstStyle/>
        <a:p>
          <a:r>
            <a:rPr lang="es-ES"/>
            <a:t>- el método de Hardy-Cross</a:t>
          </a:r>
          <a:endParaRPr lang="en-US"/>
        </a:p>
      </dgm:t>
    </dgm:pt>
    <dgm:pt modelId="{0C489E1B-F95D-43C0-AF2D-E1ACDA7DCCE0}" type="parTrans" cxnId="{FD0E6C21-9D4C-4C13-902A-7161C8F4B99C}">
      <dgm:prSet/>
      <dgm:spPr/>
      <dgm:t>
        <a:bodyPr/>
        <a:lstStyle/>
        <a:p>
          <a:endParaRPr lang="en-US"/>
        </a:p>
      </dgm:t>
    </dgm:pt>
    <dgm:pt modelId="{EA89C32C-FC0C-4B31-B44A-BF8FF3BB5E2F}" type="sibTrans" cxnId="{FD0E6C21-9D4C-4C13-902A-7161C8F4B99C}">
      <dgm:prSet/>
      <dgm:spPr/>
      <dgm:t>
        <a:bodyPr/>
        <a:lstStyle/>
        <a:p>
          <a:endParaRPr lang="en-US"/>
        </a:p>
      </dgm:t>
    </dgm:pt>
    <dgm:pt modelId="{BD338D14-12C5-4773-A217-513A93E571BF}">
      <dgm:prSet/>
      <dgm:spPr/>
      <dgm:t>
        <a:bodyPr/>
        <a:lstStyle/>
        <a:p>
          <a:r>
            <a:rPr lang="es-ES"/>
            <a:t>- el método de la teoría lineal </a:t>
          </a:r>
          <a:endParaRPr lang="en-US"/>
        </a:p>
      </dgm:t>
    </dgm:pt>
    <dgm:pt modelId="{04FE3F60-191C-4208-93DB-78C7CFF8D1B6}" type="parTrans" cxnId="{2B11D8FB-C641-4A76-A808-7536F0502D5B}">
      <dgm:prSet/>
      <dgm:spPr/>
      <dgm:t>
        <a:bodyPr/>
        <a:lstStyle/>
        <a:p>
          <a:endParaRPr lang="en-US"/>
        </a:p>
      </dgm:t>
    </dgm:pt>
    <dgm:pt modelId="{0A84097F-B561-4628-8D88-048336C5D7C0}" type="sibTrans" cxnId="{2B11D8FB-C641-4A76-A808-7536F0502D5B}">
      <dgm:prSet/>
      <dgm:spPr/>
      <dgm:t>
        <a:bodyPr/>
        <a:lstStyle/>
        <a:p>
          <a:endParaRPr lang="en-US"/>
        </a:p>
      </dgm:t>
    </dgm:pt>
    <dgm:pt modelId="{CEED5B2A-E0CF-4824-B179-6142802B2C6C}">
      <dgm:prSet/>
      <dgm:spPr/>
      <dgm:t>
        <a:bodyPr/>
        <a:lstStyle/>
        <a:p>
          <a:r>
            <a:rPr lang="es-ES"/>
            <a:t>- el método de Newton-Raphson </a:t>
          </a:r>
          <a:endParaRPr lang="en-US"/>
        </a:p>
      </dgm:t>
    </dgm:pt>
    <dgm:pt modelId="{B350EF06-E9B6-41CE-9F77-4BA759581756}" type="parTrans" cxnId="{F47BFDDE-6838-4921-8F5F-14681D32C14E}">
      <dgm:prSet/>
      <dgm:spPr/>
      <dgm:t>
        <a:bodyPr/>
        <a:lstStyle/>
        <a:p>
          <a:endParaRPr lang="en-US"/>
        </a:p>
      </dgm:t>
    </dgm:pt>
    <dgm:pt modelId="{6DA6C2A0-B3BD-4412-9300-C2242E9220ED}" type="sibTrans" cxnId="{F47BFDDE-6838-4921-8F5F-14681D32C14E}">
      <dgm:prSet/>
      <dgm:spPr/>
      <dgm:t>
        <a:bodyPr/>
        <a:lstStyle/>
        <a:p>
          <a:endParaRPr lang="en-US"/>
        </a:p>
      </dgm:t>
    </dgm:pt>
    <dgm:pt modelId="{DAFBF144-6FF7-4543-A425-C5187FFC1E37}">
      <dgm:prSet/>
      <dgm:spPr/>
      <dgm:t>
        <a:bodyPr/>
        <a:lstStyle/>
        <a:p>
          <a:r>
            <a:rPr lang="es-ES"/>
            <a:t>Las tuberías o conductos a presión modifica la ecuación de energía sumando un término de presión:</a:t>
          </a:r>
          <a:endParaRPr lang="en-US"/>
        </a:p>
      </dgm:t>
    </dgm:pt>
    <dgm:pt modelId="{651A8C28-AC73-4385-B00D-4D00376BDB55}" type="parTrans" cxnId="{4B5849EC-06E5-465D-9F92-950294D0D76D}">
      <dgm:prSet/>
      <dgm:spPr/>
      <dgm:t>
        <a:bodyPr/>
        <a:lstStyle/>
        <a:p>
          <a:endParaRPr lang="en-US"/>
        </a:p>
      </dgm:t>
    </dgm:pt>
    <dgm:pt modelId="{AD23BE3C-7E80-4B7F-931E-3901D25DF330}" type="sibTrans" cxnId="{4B5849EC-06E5-465D-9F92-950294D0D76D}">
      <dgm:prSet/>
      <dgm:spPr/>
      <dgm:t>
        <a:bodyPr/>
        <a:lstStyle/>
        <a:p>
          <a:endParaRPr lang="en-US"/>
        </a:p>
      </dgm:t>
    </dgm:pt>
    <dgm:pt modelId="{3BB1ACEC-01B6-4C26-ACEB-69D4A35620D5}">
      <dgm:prSet/>
      <dgm:spPr/>
      <dgm:t>
        <a:bodyPr/>
        <a:lstStyle/>
        <a:p>
          <a:r>
            <a:rPr lang="es-ES"/>
            <a:t>en donde </a:t>
          </a:r>
          <a:r>
            <a:rPr lang="es-ES" i="1"/>
            <a:t>Pi</a:t>
          </a:r>
          <a:r>
            <a:rPr lang="es-ES"/>
            <a:t> es la presión en la estación </a:t>
          </a:r>
          <a:r>
            <a:rPr lang="es-ES" i="1"/>
            <a:t>i</a:t>
          </a:r>
          <a:r>
            <a:rPr lang="es-ES"/>
            <a:t>, </a:t>
          </a:r>
          <a:r>
            <a:rPr lang="es-ES" i="1"/>
            <a:t>w </a:t>
          </a:r>
          <a:r>
            <a:rPr lang="es-ES"/>
            <a:t>es el peso específico del agua y </a:t>
          </a:r>
          <a:r>
            <a:rPr lang="es-ES" i="1"/>
            <a:t>hp</a:t>
          </a:r>
          <a:r>
            <a:rPr lang="es-ES"/>
            <a:t> es la energía añadida por una bomba</a:t>
          </a:r>
          <a:endParaRPr lang="en-US"/>
        </a:p>
      </dgm:t>
    </dgm:pt>
    <dgm:pt modelId="{59E0D50B-960B-429C-90C1-171FA02ABEE6}" type="parTrans" cxnId="{1CA9329C-993D-4573-8321-3C1A56E923E1}">
      <dgm:prSet/>
      <dgm:spPr/>
      <dgm:t>
        <a:bodyPr/>
        <a:lstStyle/>
        <a:p>
          <a:endParaRPr lang="en-US"/>
        </a:p>
      </dgm:t>
    </dgm:pt>
    <dgm:pt modelId="{D0C40CE0-3636-4D2C-B45F-6463410A906B}" type="sibTrans" cxnId="{1CA9329C-993D-4573-8321-3C1A56E923E1}">
      <dgm:prSet/>
      <dgm:spPr/>
      <dgm:t>
        <a:bodyPr/>
        <a:lstStyle/>
        <a:p>
          <a:endParaRPr lang="en-US"/>
        </a:p>
      </dgm:t>
    </dgm:pt>
    <dgm:pt modelId="{43DD036D-C06E-43BF-84FB-10CDECC104A4}" type="pres">
      <dgm:prSet presAssocID="{DC6BD606-BA95-415D-A007-0AADADD42378}" presName="linear" presStyleCnt="0">
        <dgm:presLayoutVars>
          <dgm:animLvl val="lvl"/>
          <dgm:resizeHandles val="exact"/>
        </dgm:presLayoutVars>
      </dgm:prSet>
      <dgm:spPr/>
    </dgm:pt>
    <dgm:pt modelId="{D75919CA-38CE-47D5-8361-9718438D9A74}" type="pres">
      <dgm:prSet presAssocID="{C6298453-E6DF-43BE-A236-98651EC4C8B2}" presName="parentText" presStyleLbl="node1" presStyleIdx="0" presStyleCnt="6">
        <dgm:presLayoutVars>
          <dgm:chMax val="0"/>
          <dgm:bulletEnabled val="1"/>
        </dgm:presLayoutVars>
      </dgm:prSet>
      <dgm:spPr/>
    </dgm:pt>
    <dgm:pt modelId="{DB5C47B8-5D56-4731-8A2B-7BD052A47A42}" type="pres">
      <dgm:prSet presAssocID="{FD6E1B41-AD43-4724-AEDB-3638DC5F2303}" presName="spacer" presStyleCnt="0"/>
      <dgm:spPr/>
    </dgm:pt>
    <dgm:pt modelId="{BA15DD5E-7E3D-49C3-A33F-477B00684A02}" type="pres">
      <dgm:prSet presAssocID="{6B9B59A1-D1CA-45C3-A0C2-64472ADD907E}" presName="parentText" presStyleLbl="node1" presStyleIdx="1" presStyleCnt="6">
        <dgm:presLayoutVars>
          <dgm:chMax val="0"/>
          <dgm:bulletEnabled val="1"/>
        </dgm:presLayoutVars>
      </dgm:prSet>
      <dgm:spPr/>
    </dgm:pt>
    <dgm:pt modelId="{6BDA705D-9988-4BEB-A94A-4D982D7579D0}" type="pres">
      <dgm:prSet presAssocID="{EA89C32C-FC0C-4B31-B44A-BF8FF3BB5E2F}" presName="spacer" presStyleCnt="0"/>
      <dgm:spPr/>
    </dgm:pt>
    <dgm:pt modelId="{DA2B2B27-5771-4BD6-9C5C-C3D4AA8C405A}" type="pres">
      <dgm:prSet presAssocID="{BD338D14-12C5-4773-A217-513A93E571BF}" presName="parentText" presStyleLbl="node1" presStyleIdx="2" presStyleCnt="6">
        <dgm:presLayoutVars>
          <dgm:chMax val="0"/>
          <dgm:bulletEnabled val="1"/>
        </dgm:presLayoutVars>
      </dgm:prSet>
      <dgm:spPr/>
    </dgm:pt>
    <dgm:pt modelId="{25DFA5CD-168E-4A59-B321-D371989BA37B}" type="pres">
      <dgm:prSet presAssocID="{0A84097F-B561-4628-8D88-048336C5D7C0}" presName="spacer" presStyleCnt="0"/>
      <dgm:spPr/>
    </dgm:pt>
    <dgm:pt modelId="{9FFC8EFC-EDA0-4A14-A5E7-D68EB44DEBF7}" type="pres">
      <dgm:prSet presAssocID="{CEED5B2A-E0CF-4824-B179-6142802B2C6C}" presName="parentText" presStyleLbl="node1" presStyleIdx="3" presStyleCnt="6">
        <dgm:presLayoutVars>
          <dgm:chMax val="0"/>
          <dgm:bulletEnabled val="1"/>
        </dgm:presLayoutVars>
      </dgm:prSet>
      <dgm:spPr/>
    </dgm:pt>
    <dgm:pt modelId="{73291D07-70CE-451D-A951-A234DDD4F13B}" type="pres">
      <dgm:prSet presAssocID="{6DA6C2A0-B3BD-4412-9300-C2242E9220ED}" presName="spacer" presStyleCnt="0"/>
      <dgm:spPr/>
    </dgm:pt>
    <dgm:pt modelId="{AD90BA2F-BBCB-4166-A5DC-82EA86A1A74E}" type="pres">
      <dgm:prSet presAssocID="{DAFBF144-6FF7-4543-A425-C5187FFC1E37}" presName="parentText" presStyleLbl="node1" presStyleIdx="4" presStyleCnt="6">
        <dgm:presLayoutVars>
          <dgm:chMax val="0"/>
          <dgm:bulletEnabled val="1"/>
        </dgm:presLayoutVars>
      </dgm:prSet>
      <dgm:spPr/>
    </dgm:pt>
    <dgm:pt modelId="{91E9A373-82A2-4453-B71C-B8B38E4C6602}" type="pres">
      <dgm:prSet presAssocID="{AD23BE3C-7E80-4B7F-931E-3901D25DF330}" presName="spacer" presStyleCnt="0"/>
      <dgm:spPr/>
    </dgm:pt>
    <dgm:pt modelId="{5FF609BE-A820-421E-A9A0-B956ECE80389}" type="pres">
      <dgm:prSet presAssocID="{3BB1ACEC-01B6-4C26-ACEB-69D4A35620D5}" presName="parentText" presStyleLbl="node1" presStyleIdx="5" presStyleCnt="6">
        <dgm:presLayoutVars>
          <dgm:chMax val="0"/>
          <dgm:bulletEnabled val="1"/>
        </dgm:presLayoutVars>
      </dgm:prSet>
      <dgm:spPr/>
    </dgm:pt>
  </dgm:ptLst>
  <dgm:cxnLst>
    <dgm:cxn modelId="{7ABF9907-9719-49C3-A7C0-50635B3BA719}" type="presOf" srcId="{3BB1ACEC-01B6-4C26-ACEB-69D4A35620D5}" destId="{5FF609BE-A820-421E-A9A0-B956ECE80389}" srcOrd="0" destOrd="0" presId="urn:microsoft.com/office/officeart/2005/8/layout/vList2"/>
    <dgm:cxn modelId="{7ECD2E0B-B195-43D4-86FD-FFA7893883FE}" type="presOf" srcId="{CEED5B2A-E0CF-4824-B179-6142802B2C6C}" destId="{9FFC8EFC-EDA0-4A14-A5E7-D68EB44DEBF7}" srcOrd="0" destOrd="0" presId="urn:microsoft.com/office/officeart/2005/8/layout/vList2"/>
    <dgm:cxn modelId="{12133211-9C38-4369-965D-8C8334CCAC30}" type="presOf" srcId="{DAFBF144-6FF7-4543-A425-C5187FFC1E37}" destId="{AD90BA2F-BBCB-4166-A5DC-82EA86A1A74E}" srcOrd="0" destOrd="0" presId="urn:microsoft.com/office/officeart/2005/8/layout/vList2"/>
    <dgm:cxn modelId="{FD0E6C21-9D4C-4C13-902A-7161C8F4B99C}" srcId="{DC6BD606-BA95-415D-A007-0AADADD42378}" destId="{6B9B59A1-D1CA-45C3-A0C2-64472ADD907E}" srcOrd="1" destOrd="0" parTransId="{0C489E1B-F95D-43C0-AF2D-E1ACDA7DCCE0}" sibTransId="{EA89C32C-FC0C-4B31-B44A-BF8FF3BB5E2F}"/>
    <dgm:cxn modelId="{A310E05B-EC70-4F02-B040-723457ACF7BC}" srcId="{DC6BD606-BA95-415D-A007-0AADADD42378}" destId="{C6298453-E6DF-43BE-A236-98651EC4C8B2}" srcOrd="0" destOrd="0" parTransId="{737BA161-67A9-48E8-B52B-8B6B74DFC294}" sibTransId="{FD6E1B41-AD43-4724-AEDB-3638DC5F2303}"/>
    <dgm:cxn modelId="{B34B4B7C-B48A-4569-BF32-51A26EE94303}" type="presOf" srcId="{DC6BD606-BA95-415D-A007-0AADADD42378}" destId="{43DD036D-C06E-43BF-84FB-10CDECC104A4}" srcOrd="0" destOrd="0" presId="urn:microsoft.com/office/officeart/2005/8/layout/vList2"/>
    <dgm:cxn modelId="{B9E5977F-B6E0-4339-BB32-49E93B40B2C1}" type="presOf" srcId="{C6298453-E6DF-43BE-A236-98651EC4C8B2}" destId="{D75919CA-38CE-47D5-8361-9718438D9A74}" srcOrd="0" destOrd="0" presId="urn:microsoft.com/office/officeart/2005/8/layout/vList2"/>
    <dgm:cxn modelId="{1CA9329C-993D-4573-8321-3C1A56E923E1}" srcId="{DC6BD606-BA95-415D-A007-0AADADD42378}" destId="{3BB1ACEC-01B6-4C26-ACEB-69D4A35620D5}" srcOrd="5" destOrd="0" parTransId="{59E0D50B-960B-429C-90C1-171FA02ABEE6}" sibTransId="{D0C40CE0-3636-4D2C-B45F-6463410A906B}"/>
    <dgm:cxn modelId="{7004B7B1-F450-4FF2-95A0-A08905C891E3}" type="presOf" srcId="{BD338D14-12C5-4773-A217-513A93E571BF}" destId="{DA2B2B27-5771-4BD6-9C5C-C3D4AA8C405A}" srcOrd="0" destOrd="0" presId="urn:microsoft.com/office/officeart/2005/8/layout/vList2"/>
    <dgm:cxn modelId="{0B2238C1-72D2-4003-A2C3-59AC86E1C723}" type="presOf" srcId="{6B9B59A1-D1CA-45C3-A0C2-64472ADD907E}" destId="{BA15DD5E-7E3D-49C3-A33F-477B00684A02}" srcOrd="0" destOrd="0" presId="urn:microsoft.com/office/officeart/2005/8/layout/vList2"/>
    <dgm:cxn modelId="{F47BFDDE-6838-4921-8F5F-14681D32C14E}" srcId="{DC6BD606-BA95-415D-A007-0AADADD42378}" destId="{CEED5B2A-E0CF-4824-B179-6142802B2C6C}" srcOrd="3" destOrd="0" parTransId="{B350EF06-E9B6-41CE-9F77-4BA759581756}" sibTransId="{6DA6C2A0-B3BD-4412-9300-C2242E9220ED}"/>
    <dgm:cxn modelId="{4B5849EC-06E5-465D-9F92-950294D0D76D}" srcId="{DC6BD606-BA95-415D-A007-0AADADD42378}" destId="{DAFBF144-6FF7-4543-A425-C5187FFC1E37}" srcOrd="4" destOrd="0" parTransId="{651A8C28-AC73-4385-B00D-4D00376BDB55}" sibTransId="{AD23BE3C-7E80-4B7F-931E-3901D25DF330}"/>
    <dgm:cxn modelId="{2B11D8FB-C641-4A76-A808-7536F0502D5B}" srcId="{DC6BD606-BA95-415D-A007-0AADADD42378}" destId="{BD338D14-12C5-4773-A217-513A93E571BF}" srcOrd="2" destOrd="0" parTransId="{04FE3F60-191C-4208-93DB-78C7CFF8D1B6}" sibTransId="{0A84097F-B561-4628-8D88-048336C5D7C0}"/>
    <dgm:cxn modelId="{EFB82A4D-CFD6-4292-89AC-EEDED921961A}" type="presParOf" srcId="{43DD036D-C06E-43BF-84FB-10CDECC104A4}" destId="{D75919CA-38CE-47D5-8361-9718438D9A74}" srcOrd="0" destOrd="0" presId="urn:microsoft.com/office/officeart/2005/8/layout/vList2"/>
    <dgm:cxn modelId="{56081069-123B-4CE0-808D-D4AE50EA907D}" type="presParOf" srcId="{43DD036D-C06E-43BF-84FB-10CDECC104A4}" destId="{DB5C47B8-5D56-4731-8A2B-7BD052A47A42}" srcOrd="1" destOrd="0" presId="urn:microsoft.com/office/officeart/2005/8/layout/vList2"/>
    <dgm:cxn modelId="{15E4392F-FD57-40C4-A53D-98EDD5554198}" type="presParOf" srcId="{43DD036D-C06E-43BF-84FB-10CDECC104A4}" destId="{BA15DD5E-7E3D-49C3-A33F-477B00684A02}" srcOrd="2" destOrd="0" presId="urn:microsoft.com/office/officeart/2005/8/layout/vList2"/>
    <dgm:cxn modelId="{768DCE01-8039-4A21-8889-D7B2FF805BD9}" type="presParOf" srcId="{43DD036D-C06E-43BF-84FB-10CDECC104A4}" destId="{6BDA705D-9988-4BEB-A94A-4D982D7579D0}" srcOrd="3" destOrd="0" presId="urn:microsoft.com/office/officeart/2005/8/layout/vList2"/>
    <dgm:cxn modelId="{DB535208-1DAF-41C2-9E13-68A2628D87F7}" type="presParOf" srcId="{43DD036D-C06E-43BF-84FB-10CDECC104A4}" destId="{DA2B2B27-5771-4BD6-9C5C-C3D4AA8C405A}" srcOrd="4" destOrd="0" presId="urn:microsoft.com/office/officeart/2005/8/layout/vList2"/>
    <dgm:cxn modelId="{FDF3D0C7-C9CA-4F9A-A8EB-E08FCD6D4240}" type="presParOf" srcId="{43DD036D-C06E-43BF-84FB-10CDECC104A4}" destId="{25DFA5CD-168E-4A59-B321-D371989BA37B}" srcOrd="5" destOrd="0" presId="urn:microsoft.com/office/officeart/2005/8/layout/vList2"/>
    <dgm:cxn modelId="{A219380E-8B4F-4B85-A769-48002D69942B}" type="presParOf" srcId="{43DD036D-C06E-43BF-84FB-10CDECC104A4}" destId="{9FFC8EFC-EDA0-4A14-A5E7-D68EB44DEBF7}" srcOrd="6" destOrd="0" presId="urn:microsoft.com/office/officeart/2005/8/layout/vList2"/>
    <dgm:cxn modelId="{779E6A44-B061-4FA0-9996-186E26B3E025}" type="presParOf" srcId="{43DD036D-C06E-43BF-84FB-10CDECC104A4}" destId="{73291D07-70CE-451D-A951-A234DDD4F13B}" srcOrd="7" destOrd="0" presId="urn:microsoft.com/office/officeart/2005/8/layout/vList2"/>
    <dgm:cxn modelId="{17DD2752-1EB2-417E-8E6E-E64E76498682}" type="presParOf" srcId="{43DD036D-C06E-43BF-84FB-10CDECC104A4}" destId="{AD90BA2F-BBCB-4166-A5DC-82EA86A1A74E}" srcOrd="8" destOrd="0" presId="urn:microsoft.com/office/officeart/2005/8/layout/vList2"/>
    <dgm:cxn modelId="{2C612CB8-8711-495A-B1F8-37F1185B076C}" type="presParOf" srcId="{43DD036D-C06E-43BF-84FB-10CDECC104A4}" destId="{91E9A373-82A2-4453-B71C-B8B38E4C6602}" srcOrd="9" destOrd="0" presId="urn:microsoft.com/office/officeart/2005/8/layout/vList2"/>
    <dgm:cxn modelId="{89A31C8C-F40F-4728-AAA5-5A9A1FE8D210}" type="presParOf" srcId="{43DD036D-C06E-43BF-84FB-10CDECC104A4}" destId="{5FF609BE-A820-421E-A9A0-B956ECE80389}" srcOrd="1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7F1C4C5-37B7-44F6-A4A9-C95D93AA9D7B}"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7DAF5CDB-2882-4EC2-8BF5-983EC34B0623}">
      <dgm:prSet/>
      <dgm:spPr/>
      <dgm:t>
        <a:bodyPr/>
        <a:lstStyle/>
        <a:p>
          <a:r>
            <a:rPr lang="es-PE"/>
            <a:t>Usualmente contiene los siguientes elementos:</a:t>
          </a:r>
          <a:endParaRPr lang="en-US"/>
        </a:p>
      </dgm:t>
    </dgm:pt>
    <dgm:pt modelId="{D1053A55-599D-4513-AB06-B3A73DE817E8}" type="parTrans" cxnId="{FD6E3037-0A7A-420B-8173-F28238F0247F}">
      <dgm:prSet/>
      <dgm:spPr/>
      <dgm:t>
        <a:bodyPr/>
        <a:lstStyle/>
        <a:p>
          <a:endParaRPr lang="en-US"/>
        </a:p>
      </dgm:t>
    </dgm:pt>
    <dgm:pt modelId="{6A8AECCA-5234-425A-8F55-C85BA08CFA90}" type="sibTrans" cxnId="{FD6E3037-0A7A-420B-8173-F28238F0247F}">
      <dgm:prSet/>
      <dgm:spPr/>
      <dgm:t>
        <a:bodyPr/>
        <a:lstStyle/>
        <a:p>
          <a:endParaRPr lang="en-US"/>
        </a:p>
      </dgm:t>
    </dgm:pt>
    <dgm:pt modelId="{637D880E-8DD7-45C9-9366-E1127C6B93E0}">
      <dgm:prSet/>
      <dgm:spPr/>
      <dgm:t>
        <a:bodyPr/>
        <a:lstStyle/>
        <a:p>
          <a:r>
            <a:rPr lang="es-PE"/>
            <a:t>Variables de decisión: son las variables de diseño.</a:t>
          </a:r>
          <a:endParaRPr lang="en-US"/>
        </a:p>
      </dgm:t>
    </dgm:pt>
    <dgm:pt modelId="{C6F34623-1E54-4FFF-BC98-DF0BE0F2762D}" type="parTrans" cxnId="{4EB56559-20E1-4554-A3DD-EB114C89B880}">
      <dgm:prSet/>
      <dgm:spPr/>
      <dgm:t>
        <a:bodyPr/>
        <a:lstStyle/>
        <a:p>
          <a:endParaRPr lang="en-US"/>
        </a:p>
      </dgm:t>
    </dgm:pt>
    <dgm:pt modelId="{DA84DF96-6119-413E-8823-7113710D063D}" type="sibTrans" cxnId="{4EB56559-20E1-4554-A3DD-EB114C89B880}">
      <dgm:prSet/>
      <dgm:spPr/>
      <dgm:t>
        <a:bodyPr/>
        <a:lstStyle/>
        <a:p>
          <a:endParaRPr lang="en-US"/>
        </a:p>
      </dgm:t>
    </dgm:pt>
    <dgm:pt modelId="{35832B24-8752-4D6B-8663-622762E14F09}">
      <dgm:prSet/>
      <dgm:spPr/>
      <dgm:t>
        <a:bodyPr/>
        <a:lstStyle/>
        <a:p>
          <a:r>
            <a:rPr lang="es-PE"/>
            <a:t>Función objetivo</a:t>
          </a:r>
          <a:endParaRPr lang="en-US"/>
        </a:p>
      </dgm:t>
    </dgm:pt>
    <dgm:pt modelId="{86BB71B5-0A5D-4A4F-A75E-397F42D9FE61}" type="parTrans" cxnId="{5E537644-DCD8-498D-B9B1-3F778DC92A8F}">
      <dgm:prSet/>
      <dgm:spPr/>
      <dgm:t>
        <a:bodyPr/>
        <a:lstStyle/>
        <a:p>
          <a:endParaRPr lang="en-US"/>
        </a:p>
      </dgm:t>
    </dgm:pt>
    <dgm:pt modelId="{9B4102ED-E0A4-45F3-9075-9C55BA5FA391}" type="sibTrans" cxnId="{5E537644-DCD8-498D-B9B1-3F778DC92A8F}">
      <dgm:prSet/>
      <dgm:spPr/>
      <dgm:t>
        <a:bodyPr/>
        <a:lstStyle/>
        <a:p>
          <a:endParaRPr lang="en-US"/>
        </a:p>
      </dgm:t>
    </dgm:pt>
    <dgm:pt modelId="{F7EA5D5E-83D4-476E-A51E-CE11931CFE7E}">
      <dgm:prSet/>
      <dgm:spPr/>
      <dgm:t>
        <a:bodyPr/>
        <a:lstStyle/>
        <a:p>
          <a:r>
            <a:rPr lang="es-PE"/>
            <a:t>Maximizar</a:t>
          </a:r>
          <a:endParaRPr lang="en-US"/>
        </a:p>
      </dgm:t>
    </dgm:pt>
    <dgm:pt modelId="{057BE608-E8E7-4E31-B7E6-5563D908608C}" type="parTrans" cxnId="{A58D1FE2-36F8-4304-A765-D8A0ACC072E9}">
      <dgm:prSet/>
      <dgm:spPr/>
      <dgm:t>
        <a:bodyPr/>
        <a:lstStyle/>
        <a:p>
          <a:endParaRPr lang="en-US"/>
        </a:p>
      </dgm:t>
    </dgm:pt>
    <dgm:pt modelId="{3B463164-6990-4FF5-8CE2-324515F968FB}" type="sibTrans" cxnId="{A58D1FE2-36F8-4304-A765-D8A0ACC072E9}">
      <dgm:prSet/>
      <dgm:spPr/>
      <dgm:t>
        <a:bodyPr/>
        <a:lstStyle/>
        <a:p>
          <a:endParaRPr lang="en-US"/>
        </a:p>
      </dgm:t>
    </dgm:pt>
    <dgm:pt modelId="{71005F97-351C-4795-9099-96DD8C9FBBCA}">
      <dgm:prSet/>
      <dgm:spPr/>
      <dgm:t>
        <a:bodyPr/>
        <a:lstStyle/>
        <a:p>
          <a:r>
            <a:rPr lang="es-PE"/>
            <a:t>Minimizar </a:t>
          </a:r>
          <a:endParaRPr lang="en-US"/>
        </a:p>
      </dgm:t>
    </dgm:pt>
    <dgm:pt modelId="{D3131E14-6AE7-4267-A01A-22A99765BAA5}" type="parTrans" cxnId="{169B45E3-21E9-43CC-99CA-DEE362B43300}">
      <dgm:prSet/>
      <dgm:spPr/>
      <dgm:t>
        <a:bodyPr/>
        <a:lstStyle/>
        <a:p>
          <a:endParaRPr lang="en-US"/>
        </a:p>
      </dgm:t>
    </dgm:pt>
    <dgm:pt modelId="{E013B466-557C-4F86-AF61-2DC36120108B}" type="sibTrans" cxnId="{169B45E3-21E9-43CC-99CA-DEE362B43300}">
      <dgm:prSet/>
      <dgm:spPr/>
      <dgm:t>
        <a:bodyPr/>
        <a:lstStyle/>
        <a:p>
          <a:endParaRPr lang="en-US"/>
        </a:p>
      </dgm:t>
    </dgm:pt>
    <dgm:pt modelId="{DF619623-21E8-4095-9C0F-001743F4CFDF}">
      <dgm:prSet/>
      <dgm:spPr/>
      <dgm:t>
        <a:bodyPr/>
        <a:lstStyle/>
        <a:p>
          <a:r>
            <a:rPr lang="es-PE"/>
            <a:t>Conjunto de restricciones</a:t>
          </a:r>
          <a:endParaRPr lang="en-US"/>
        </a:p>
      </dgm:t>
    </dgm:pt>
    <dgm:pt modelId="{D0671F50-29BC-4F1A-8081-1D96AC7B8BDB}" type="parTrans" cxnId="{0F4EDC90-F1DF-4AA1-BAE9-089A4A594554}">
      <dgm:prSet/>
      <dgm:spPr/>
      <dgm:t>
        <a:bodyPr/>
        <a:lstStyle/>
        <a:p>
          <a:endParaRPr lang="en-US"/>
        </a:p>
      </dgm:t>
    </dgm:pt>
    <dgm:pt modelId="{252C4228-73F7-4A19-907E-AB5236CBBB3A}" type="sibTrans" cxnId="{0F4EDC90-F1DF-4AA1-BAE9-089A4A594554}">
      <dgm:prSet/>
      <dgm:spPr/>
      <dgm:t>
        <a:bodyPr/>
        <a:lstStyle/>
        <a:p>
          <a:endParaRPr lang="en-US"/>
        </a:p>
      </dgm:t>
    </dgm:pt>
    <dgm:pt modelId="{C9F2D621-B5DF-4C0B-9025-9C1F520BF108}">
      <dgm:prSet/>
      <dgm:spPr/>
      <dgm:t>
        <a:bodyPr/>
        <a:lstStyle/>
        <a:p>
          <a:r>
            <a:rPr lang="es-PE"/>
            <a:t>De igualdad</a:t>
          </a:r>
          <a:endParaRPr lang="en-US"/>
        </a:p>
      </dgm:t>
    </dgm:pt>
    <dgm:pt modelId="{E484A828-8A69-4C23-82D0-B22B1FB82851}" type="parTrans" cxnId="{D75111F0-642B-4469-A55D-AC7A5B5C5862}">
      <dgm:prSet/>
      <dgm:spPr/>
      <dgm:t>
        <a:bodyPr/>
        <a:lstStyle/>
        <a:p>
          <a:endParaRPr lang="en-US"/>
        </a:p>
      </dgm:t>
    </dgm:pt>
    <dgm:pt modelId="{5DDE4F8C-FE7D-46E9-83DD-918D3A53AD37}" type="sibTrans" cxnId="{D75111F0-642B-4469-A55D-AC7A5B5C5862}">
      <dgm:prSet/>
      <dgm:spPr/>
      <dgm:t>
        <a:bodyPr/>
        <a:lstStyle/>
        <a:p>
          <a:endParaRPr lang="en-US"/>
        </a:p>
      </dgm:t>
    </dgm:pt>
    <dgm:pt modelId="{8DBC5A48-9630-4962-858A-B607FDD91B6E}">
      <dgm:prSet/>
      <dgm:spPr/>
      <dgm:t>
        <a:bodyPr/>
        <a:lstStyle/>
        <a:p>
          <a:r>
            <a:rPr lang="es-PE"/>
            <a:t>De desigualdad</a:t>
          </a:r>
          <a:endParaRPr lang="en-US"/>
        </a:p>
      </dgm:t>
    </dgm:pt>
    <dgm:pt modelId="{70E55B4D-0878-4AAB-8636-02388CA35BF7}" type="parTrans" cxnId="{3E9C1DFB-151B-42FD-9A1B-1D28A38959E7}">
      <dgm:prSet/>
      <dgm:spPr/>
      <dgm:t>
        <a:bodyPr/>
        <a:lstStyle/>
        <a:p>
          <a:endParaRPr lang="en-US"/>
        </a:p>
      </dgm:t>
    </dgm:pt>
    <dgm:pt modelId="{C0CD3007-CF12-4CBD-BA32-E79A5263C84E}" type="sibTrans" cxnId="{3E9C1DFB-151B-42FD-9A1B-1D28A38959E7}">
      <dgm:prSet/>
      <dgm:spPr/>
      <dgm:t>
        <a:bodyPr/>
        <a:lstStyle/>
        <a:p>
          <a:endParaRPr lang="en-US"/>
        </a:p>
      </dgm:t>
    </dgm:pt>
    <dgm:pt modelId="{23529BCD-B318-4608-9BE3-F78859544DDA}" type="pres">
      <dgm:prSet presAssocID="{B7F1C4C5-37B7-44F6-A4A9-C95D93AA9D7B}" presName="linear" presStyleCnt="0">
        <dgm:presLayoutVars>
          <dgm:animLvl val="lvl"/>
          <dgm:resizeHandles val="exact"/>
        </dgm:presLayoutVars>
      </dgm:prSet>
      <dgm:spPr/>
    </dgm:pt>
    <dgm:pt modelId="{53FD1E54-4082-4C6E-AFA3-2B940297F754}" type="pres">
      <dgm:prSet presAssocID="{7DAF5CDB-2882-4EC2-8BF5-983EC34B0623}" presName="parentText" presStyleLbl="node1" presStyleIdx="0" presStyleCnt="1">
        <dgm:presLayoutVars>
          <dgm:chMax val="0"/>
          <dgm:bulletEnabled val="1"/>
        </dgm:presLayoutVars>
      </dgm:prSet>
      <dgm:spPr/>
    </dgm:pt>
    <dgm:pt modelId="{B0A42B5B-A294-4BBA-BBA0-166D7457DD96}" type="pres">
      <dgm:prSet presAssocID="{7DAF5CDB-2882-4EC2-8BF5-983EC34B0623}" presName="childText" presStyleLbl="revTx" presStyleIdx="0" presStyleCnt="1">
        <dgm:presLayoutVars>
          <dgm:bulletEnabled val="1"/>
        </dgm:presLayoutVars>
      </dgm:prSet>
      <dgm:spPr/>
    </dgm:pt>
  </dgm:ptLst>
  <dgm:cxnLst>
    <dgm:cxn modelId="{F2F9EC13-BA20-4DF2-8617-C248F6947242}" type="presOf" srcId="{C9F2D621-B5DF-4C0B-9025-9C1F520BF108}" destId="{B0A42B5B-A294-4BBA-BBA0-166D7457DD96}" srcOrd="0" destOrd="5" presId="urn:microsoft.com/office/officeart/2005/8/layout/vList2"/>
    <dgm:cxn modelId="{94AB0626-38A7-481C-B9D4-37248B809942}" type="presOf" srcId="{F7EA5D5E-83D4-476E-A51E-CE11931CFE7E}" destId="{B0A42B5B-A294-4BBA-BBA0-166D7457DD96}" srcOrd="0" destOrd="2" presId="urn:microsoft.com/office/officeart/2005/8/layout/vList2"/>
    <dgm:cxn modelId="{A6761F27-7372-4234-9876-5F554C0DE64D}" type="presOf" srcId="{71005F97-351C-4795-9099-96DD8C9FBBCA}" destId="{B0A42B5B-A294-4BBA-BBA0-166D7457DD96}" srcOrd="0" destOrd="3" presId="urn:microsoft.com/office/officeart/2005/8/layout/vList2"/>
    <dgm:cxn modelId="{FD6E3037-0A7A-420B-8173-F28238F0247F}" srcId="{B7F1C4C5-37B7-44F6-A4A9-C95D93AA9D7B}" destId="{7DAF5CDB-2882-4EC2-8BF5-983EC34B0623}" srcOrd="0" destOrd="0" parTransId="{D1053A55-599D-4513-AB06-B3A73DE817E8}" sibTransId="{6A8AECCA-5234-425A-8F55-C85BA08CFA90}"/>
    <dgm:cxn modelId="{5E537644-DCD8-498D-B9B1-3F778DC92A8F}" srcId="{7DAF5CDB-2882-4EC2-8BF5-983EC34B0623}" destId="{35832B24-8752-4D6B-8663-622762E14F09}" srcOrd="1" destOrd="0" parTransId="{86BB71B5-0A5D-4A4F-A75E-397F42D9FE61}" sibTransId="{9B4102ED-E0A4-45F3-9075-9C55BA5FA391}"/>
    <dgm:cxn modelId="{C7F6994A-BCDD-4C06-98D2-1C7CF439F6CB}" type="presOf" srcId="{7DAF5CDB-2882-4EC2-8BF5-983EC34B0623}" destId="{53FD1E54-4082-4C6E-AFA3-2B940297F754}" srcOrd="0" destOrd="0" presId="urn:microsoft.com/office/officeart/2005/8/layout/vList2"/>
    <dgm:cxn modelId="{91DBEC71-7996-4B95-9471-0B089F43BF6C}" type="presOf" srcId="{637D880E-8DD7-45C9-9366-E1127C6B93E0}" destId="{B0A42B5B-A294-4BBA-BBA0-166D7457DD96}" srcOrd="0" destOrd="0" presId="urn:microsoft.com/office/officeart/2005/8/layout/vList2"/>
    <dgm:cxn modelId="{4EB56559-20E1-4554-A3DD-EB114C89B880}" srcId="{7DAF5CDB-2882-4EC2-8BF5-983EC34B0623}" destId="{637D880E-8DD7-45C9-9366-E1127C6B93E0}" srcOrd="0" destOrd="0" parTransId="{C6F34623-1E54-4FFF-BC98-DF0BE0F2762D}" sibTransId="{DA84DF96-6119-413E-8823-7113710D063D}"/>
    <dgm:cxn modelId="{0F4EDC90-F1DF-4AA1-BAE9-089A4A594554}" srcId="{7DAF5CDB-2882-4EC2-8BF5-983EC34B0623}" destId="{DF619623-21E8-4095-9C0F-001743F4CFDF}" srcOrd="2" destOrd="0" parTransId="{D0671F50-29BC-4F1A-8081-1D96AC7B8BDB}" sibTransId="{252C4228-73F7-4A19-907E-AB5236CBBB3A}"/>
    <dgm:cxn modelId="{346F53B3-92B8-40B4-83A8-28C1E53669C0}" type="presOf" srcId="{DF619623-21E8-4095-9C0F-001743F4CFDF}" destId="{B0A42B5B-A294-4BBA-BBA0-166D7457DD96}" srcOrd="0" destOrd="4" presId="urn:microsoft.com/office/officeart/2005/8/layout/vList2"/>
    <dgm:cxn modelId="{F63642CA-77B6-45D5-8839-24DAB14859EC}" type="presOf" srcId="{35832B24-8752-4D6B-8663-622762E14F09}" destId="{B0A42B5B-A294-4BBA-BBA0-166D7457DD96}" srcOrd="0" destOrd="1" presId="urn:microsoft.com/office/officeart/2005/8/layout/vList2"/>
    <dgm:cxn modelId="{425E78CB-8E4A-40EC-8063-72AB55F9D2D7}" type="presOf" srcId="{8DBC5A48-9630-4962-858A-B607FDD91B6E}" destId="{B0A42B5B-A294-4BBA-BBA0-166D7457DD96}" srcOrd="0" destOrd="6" presId="urn:microsoft.com/office/officeart/2005/8/layout/vList2"/>
    <dgm:cxn modelId="{3BFFE0D4-F473-4117-9E54-8D09B1FF4118}" type="presOf" srcId="{B7F1C4C5-37B7-44F6-A4A9-C95D93AA9D7B}" destId="{23529BCD-B318-4608-9BE3-F78859544DDA}" srcOrd="0" destOrd="0" presId="urn:microsoft.com/office/officeart/2005/8/layout/vList2"/>
    <dgm:cxn modelId="{A58D1FE2-36F8-4304-A765-D8A0ACC072E9}" srcId="{35832B24-8752-4D6B-8663-622762E14F09}" destId="{F7EA5D5E-83D4-476E-A51E-CE11931CFE7E}" srcOrd="0" destOrd="0" parTransId="{057BE608-E8E7-4E31-B7E6-5563D908608C}" sibTransId="{3B463164-6990-4FF5-8CE2-324515F968FB}"/>
    <dgm:cxn modelId="{169B45E3-21E9-43CC-99CA-DEE362B43300}" srcId="{35832B24-8752-4D6B-8663-622762E14F09}" destId="{71005F97-351C-4795-9099-96DD8C9FBBCA}" srcOrd="1" destOrd="0" parTransId="{D3131E14-6AE7-4267-A01A-22A99765BAA5}" sibTransId="{E013B466-557C-4F86-AF61-2DC36120108B}"/>
    <dgm:cxn modelId="{D75111F0-642B-4469-A55D-AC7A5B5C5862}" srcId="{DF619623-21E8-4095-9C0F-001743F4CFDF}" destId="{C9F2D621-B5DF-4C0B-9025-9C1F520BF108}" srcOrd="0" destOrd="0" parTransId="{E484A828-8A69-4C23-82D0-B22B1FB82851}" sibTransId="{5DDE4F8C-FE7D-46E9-83DD-918D3A53AD37}"/>
    <dgm:cxn modelId="{3E9C1DFB-151B-42FD-9A1B-1D28A38959E7}" srcId="{DF619623-21E8-4095-9C0F-001743F4CFDF}" destId="{8DBC5A48-9630-4962-858A-B607FDD91B6E}" srcOrd="1" destOrd="0" parTransId="{70E55B4D-0878-4AAB-8636-02388CA35BF7}" sibTransId="{C0CD3007-CF12-4CBD-BA32-E79A5263C84E}"/>
    <dgm:cxn modelId="{84620070-14E9-4A54-91C9-E90E5AE9B855}" type="presParOf" srcId="{23529BCD-B318-4608-9BE3-F78859544DDA}" destId="{53FD1E54-4082-4C6E-AFA3-2B940297F754}" srcOrd="0" destOrd="0" presId="urn:microsoft.com/office/officeart/2005/8/layout/vList2"/>
    <dgm:cxn modelId="{11FE2D1B-9497-48B4-9C31-C7EAD281B43D}" type="presParOf" srcId="{23529BCD-B318-4608-9BE3-F78859544DDA}" destId="{B0A42B5B-A294-4BBA-BBA0-166D7457DD96}"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5E5C89F-AB30-450F-983A-98B6190C3B72}"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CCE7881B-D39B-4C3B-B4BF-83FDB6DC7359}">
      <dgm:prSet/>
      <dgm:spPr/>
      <dgm:t>
        <a:bodyPr/>
        <a:lstStyle/>
        <a:p>
          <a:r>
            <a:rPr lang="es-AR" u="sng"/>
            <a:t>Solución Factible</a:t>
          </a:r>
          <a:r>
            <a:rPr lang="es-AR"/>
            <a:t>: es aquella para la que todas las restricciones se satisfacen</a:t>
          </a:r>
          <a:endParaRPr lang="en-US"/>
        </a:p>
      </dgm:t>
    </dgm:pt>
    <dgm:pt modelId="{20A3761B-E8A1-48EF-BF7B-F6DC82A9221F}" type="parTrans" cxnId="{6D35AAE9-0B01-4EFA-AB20-B4AEE476DC19}">
      <dgm:prSet/>
      <dgm:spPr/>
      <dgm:t>
        <a:bodyPr/>
        <a:lstStyle/>
        <a:p>
          <a:endParaRPr lang="en-US"/>
        </a:p>
      </dgm:t>
    </dgm:pt>
    <dgm:pt modelId="{8FEBF663-30C4-4800-953E-643BCE35A02D}" type="sibTrans" cxnId="{6D35AAE9-0B01-4EFA-AB20-B4AEE476DC19}">
      <dgm:prSet/>
      <dgm:spPr/>
      <dgm:t>
        <a:bodyPr/>
        <a:lstStyle/>
        <a:p>
          <a:endParaRPr lang="en-US"/>
        </a:p>
      </dgm:t>
    </dgm:pt>
    <dgm:pt modelId="{CC100E84-373E-4437-A989-DF838B123142}">
      <dgm:prSet/>
      <dgm:spPr/>
      <dgm:t>
        <a:bodyPr/>
        <a:lstStyle/>
        <a:p>
          <a:r>
            <a:rPr lang="es-AR" u="sng"/>
            <a:t>Región Factible</a:t>
          </a:r>
          <a:r>
            <a:rPr lang="es-AR"/>
            <a:t>: es la colección de todas las soluciones</a:t>
          </a:r>
          <a:endParaRPr lang="en-US"/>
        </a:p>
      </dgm:t>
    </dgm:pt>
    <dgm:pt modelId="{936216E3-6BF6-4BB1-BB1A-8D5D075DE52D}" type="parTrans" cxnId="{301432A5-B371-4C15-B348-08FCDE50DF3C}">
      <dgm:prSet/>
      <dgm:spPr/>
      <dgm:t>
        <a:bodyPr/>
        <a:lstStyle/>
        <a:p>
          <a:endParaRPr lang="en-US"/>
        </a:p>
      </dgm:t>
    </dgm:pt>
    <dgm:pt modelId="{663F2A9D-3A8F-41EF-BD19-F29F5C7C2FDE}" type="sibTrans" cxnId="{301432A5-B371-4C15-B348-08FCDE50DF3C}">
      <dgm:prSet/>
      <dgm:spPr/>
      <dgm:t>
        <a:bodyPr/>
        <a:lstStyle/>
        <a:p>
          <a:endParaRPr lang="en-US"/>
        </a:p>
      </dgm:t>
    </dgm:pt>
    <dgm:pt modelId="{5529260C-8783-434C-A3A5-1D425E9F04E6}">
      <dgm:prSet/>
      <dgm:spPr/>
      <dgm:t>
        <a:bodyPr/>
        <a:lstStyle/>
        <a:p>
          <a:r>
            <a:rPr lang="es-AR" u="sng"/>
            <a:t>Solución Óptima</a:t>
          </a:r>
          <a:r>
            <a:rPr lang="es-AR"/>
            <a:t>: es una solución factible que lleva el valor más favorable de la función objetivo</a:t>
          </a:r>
          <a:endParaRPr lang="en-US"/>
        </a:p>
      </dgm:t>
    </dgm:pt>
    <dgm:pt modelId="{482B536B-9F63-43F9-AB95-DFB0B19C167F}" type="parTrans" cxnId="{7ED8B3C3-E5C2-4634-9B1B-F5F421A1E8E6}">
      <dgm:prSet/>
      <dgm:spPr/>
      <dgm:t>
        <a:bodyPr/>
        <a:lstStyle/>
        <a:p>
          <a:endParaRPr lang="en-US"/>
        </a:p>
      </dgm:t>
    </dgm:pt>
    <dgm:pt modelId="{38166787-1D74-4F2C-A7AD-77FFC9AB3251}" type="sibTrans" cxnId="{7ED8B3C3-E5C2-4634-9B1B-F5F421A1E8E6}">
      <dgm:prSet/>
      <dgm:spPr/>
      <dgm:t>
        <a:bodyPr/>
        <a:lstStyle/>
        <a:p>
          <a:endParaRPr lang="en-US"/>
        </a:p>
      </dgm:t>
    </dgm:pt>
    <dgm:pt modelId="{681674BB-18E3-4A21-A777-6CEE1589991F}" type="pres">
      <dgm:prSet presAssocID="{85E5C89F-AB30-450F-983A-98B6190C3B72}" presName="linear" presStyleCnt="0">
        <dgm:presLayoutVars>
          <dgm:animLvl val="lvl"/>
          <dgm:resizeHandles val="exact"/>
        </dgm:presLayoutVars>
      </dgm:prSet>
      <dgm:spPr/>
    </dgm:pt>
    <dgm:pt modelId="{14B1D5FF-367F-47D7-9D3F-BB88533CE29B}" type="pres">
      <dgm:prSet presAssocID="{CCE7881B-D39B-4C3B-B4BF-83FDB6DC7359}" presName="parentText" presStyleLbl="node1" presStyleIdx="0" presStyleCnt="3">
        <dgm:presLayoutVars>
          <dgm:chMax val="0"/>
          <dgm:bulletEnabled val="1"/>
        </dgm:presLayoutVars>
      </dgm:prSet>
      <dgm:spPr/>
    </dgm:pt>
    <dgm:pt modelId="{CB25B1E7-2D84-4AD7-9A6A-F81308860EF0}" type="pres">
      <dgm:prSet presAssocID="{8FEBF663-30C4-4800-953E-643BCE35A02D}" presName="spacer" presStyleCnt="0"/>
      <dgm:spPr/>
    </dgm:pt>
    <dgm:pt modelId="{E548C3D2-DF8F-4635-B3CF-E427641658C1}" type="pres">
      <dgm:prSet presAssocID="{CC100E84-373E-4437-A989-DF838B123142}" presName="parentText" presStyleLbl="node1" presStyleIdx="1" presStyleCnt="3">
        <dgm:presLayoutVars>
          <dgm:chMax val="0"/>
          <dgm:bulletEnabled val="1"/>
        </dgm:presLayoutVars>
      </dgm:prSet>
      <dgm:spPr/>
    </dgm:pt>
    <dgm:pt modelId="{E90C3F5A-ED0F-41E0-BDD1-E9DF741E57B8}" type="pres">
      <dgm:prSet presAssocID="{663F2A9D-3A8F-41EF-BD19-F29F5C7C2FDE}" presName="spacer" presStyleCnt="0"/>
      <dgm:spPr/>
    </dgm:pt>
    <dgm:pt modelId="{DCA6CDAF-8AD7-4217-A3FF-0B53576CD2B9}" type="pres">
      <dgm:prSet presAssocID="{5529260C-8783-434C-A3A5-1D425E9F04E6}" presName="parentText" presStyleLbl="node1" presStyleIdx="2" presStyleCnt="3">
        <dgm:presLayoutVars>
          <dgm:chMax val="0"/>
          <dgm:bulletEnabled val="1"/>
        </dgm:presLayoutVars>
      </dgm:prSet>
      <dgm:spPr/>
    </dgm:pt>
  </dgm:ptLst>
  <dgm:cxnLst>
    <dgm:cxn modelId="{FE3EE062-1D8F-4FFB-A179-B9C49BCC7797}" type="presOf" srcId="{CCE7881B-D39B-4C3B-B4BF-83FDB6DC7359}" destId="{14B1D5FF-367F-47D7-9D3F-BB88533CE29B}" srcOrd="0" destOrd="0" presId="urn:microsoft.com/office/officeart/2005/8/layout/vList2"/>
    <dgm:cxn modelId="{B59BDE6E-3E34-4546-820B-DCECF22A342C}" type="presOf" srcId="{85E5C89F-AB30-450F-983A-98B6190C3B72}" destId="{681674BB-18E3-4A21-A777-6CEE1589991F}" srcOrd="0" destOrd="0" presId="urn:microsoft.com/office/officeart/2005/8/layout/vList2"/>
    <dgm:cxn modelId="{60AD0778-5B31-49B6-AF9A-531ABD7F054E}" type="presOf" srcId="{CC100E84-373E-4437-A989-DF838B123142}" destId="{E548C3D2-DF8F-4635-B3CF-E427641658C1}" srcOrd="0" destOrd="0" presId="urn:microsoft.com/office/officeart/2005/8/layout/vList2"/>
    <dgm:cxn modelId="{301432A5-B371-4C15-B348-08FCDE50DF3C}" srcId="{85E5C89F-AB30-450F-983A-98B6190C3B72}" destId="{CC100E84-373E-4437-A989-DF838B123142}" srcOrd="1" destOrd="0" parTransId="{936216E3-6BF6-4BB1-BB1A-8D5D075DE52D}" sibTransId="{663F2A9D-3A8F-41EF-BD19-F29F5C7C2FDE}"/>
    <dgm:cxn modelId="{7ED8B3C3-E5C2-4634-9B1B-F5F421A1E8E6}" srcId="{85E5C89F-AB30-450F-983A-98B6190C3B72}" destId="{5529260C-8783-434C-A3A5-1D425E9F04E6}" srcOrd="2" destOrd="0" parTransId="{482B536B-9F63-43F9-AB95-DFB0B19C167F}" sibTransId="{38166787-1D74-4F2C-A7AD-77FFC9AB3251}"/>
    <dgm:cxn modelId="{6D35AAE9-0B01-4EFA-AB20-B4AEE476DC19}" srcId="{85E5C89F-AB30-450F-983A-98B6190C3B72}" destId="{CCE7881B-D39B-4C3B-B4BF-83FDB6DC7359}" srcOrd="0" destOrd="0" parTransId="{20A3761B-E8A1-48EF-BF7B-F6DC82A9221F}" sibTransId="{8FEBF663-30C4-4800-953E-643BCE35A02D}"/>
    <dgm:cxn modelId="{F766ABF2-6F30-4A00-AED5-BD6BAC02C308}" type="presOf" srcId="{5529260C-8783-434C-A3A5-1D425E9F04E6}" destId="{DCA6CDAF-8AD7-4217-A3FF-0B53576CD2B9}" srcOrd="0" destOrd="0" presId="urn:microsoft.com/office/officeart/2005/8/layout/vList2"/>
    <dgm:cxn modelId="{35719120-10A8-4922-9E6F-D9DE7A873BD6}" type="presParOf" srcId="{681674BB-18E3-4A21-A777-6CEE1589991F}" destId="{14B1D5FF-367F-47D7-9D3F-BB88533CE29B}" srcOrd="0" destOrd="0" presId="urn:microsoft.com/office/officeart/2005/8/layout/vList2"/>
    <dgm:cxn modelId="{0FF333B4-69C1-4D51-A6CB-813FE2E96353}" type="presParOf" srcId="{681674BB-18E3-4A21-A777-6CEE1589991F}" destId="{CB25B1E7-2D84-4AD7-9A6A-F81308860EF0}" srcOrd="1" destOrd="0" presId="urn:microsoft.com/office/officeart/2005/8/layout/vList2"/>
    <dgm:cxn modelId="{1F1C91BA-07D8-4555-9C2D-E44F63DD3CDA}" type="presParOf" srcId="{681674BB-18E3-4A21-A777-6CEE1589991F}" destId="{E548C3D2-DF8F-4635-B3CF-E427641658C1}" srcOrd="2" destOrd="0" presId="urn:microsoft.com/office/officeart/2005/8/layout/vList2"/>
    <dgm:cxn modelId="{B5517477-D630-44AA-9748-DCC9DBED126A}" type="presParOf" srcId="{681674BB-18E3-4A21-A777-6CEE1589991F}" destId="{E90C3F5A-ED0F-41E0-BDD1-E9DF741E57B8}" srcOrd="3" destOrd="0" presId="urn:microsoft.com/office/officeart/2005/8/layout/vList2"/>
    <dgm:cxn modelId="{F1B29E18-3E84-4847-B2F9-D91504CE524E}" type="presParOf" srcId="{681674BB-18E3-4A21-A777-6CEE1589991F}" destId="{DCA6CDAF-8AD7-4217-A3FF-0B53576CD2B9}"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A8CE871-E300-4542-9D50-C9CC9E11AAFB}" type="doc">
      <dgm:prSet loTypeId="urn:microsoft.com/office/officeart/2005/8/layout/hierarchy1" loCatId="hierarchy" qsTypeId="urn:microsoft.com/office/officeart/2005/8/quickstyle/simple1" qsCatId="simple" csTypeId="urn:microsoft.com/office/officeart/2005/8/colors/accent0_3" csCatId="mainScheme"/>
      <dgm:spPr/>
      <dgm:t>
        <a:bodyPr/>
        <a:lstStyle/>
        <a:p>
          <a:endParaRPr lang="en-US"/>
        </a:p>
      </dgm:t>
    </dgm:pt>
    <dgm:pt modelId="{7B35B6A9-9B79-4B72-9996-30067C7729CF}">
      <dgm:prSet/>
      <dgm:spPr/>
      <dgm:t>
        <a:bodyPr/>
        <a:lstStyle/>
        <a:p>
          <a:r>
            <a:rPr lang="es-AR"/>
            <a:t>A menudo, aunque no sea posible aplicar la estrategia voraz, se cumple el </a:t>
          </a:r>
          <a:r>
            <a:rPr lang="es-AR" b="1"/>
            <a:t>principio de optimalidad de Bellman que </a:t>
          </a:r>
          <a:r>
            <a:rPr lang="es-AR"/>
            <a:t>dicta que «dada una secuencia óptima de decisiones, toda subsecuencia de ella es, a su vez, óptima». </a:t>
          </a:r>
          <a:endParaRPr lang="en-US"/>
        </a:p>
      </dgm:t>
    </dgm:pt>
    <dgm:pt modelId="{15B9E9E8-D3CC-47AE-9FE0-111FC5C361D4}" type="parTrans" cxnId="{03B1E52D-5917-4D04-A2DF-E84F915AB012}">
      <dgm:prSet/>
      <dgm:spPr/>
      <dgm:t>
        <a:bodyPr/>
        <a:lstStyle/>
        <a:p>
          <a:endParaRPr lang="en-US"/>
        </a:p>
      </dgm:t>
    </dgm:pt>
    <dgm:pt modelId="{B3E02D77-5E8D-42D1-9BF8-80D393640933}" type="sibTrans" cxnId="{03B1E52D-5917-4D04-A2DF-E84F915AB012}">
      <dgm:prSet/>
      <dgm:spPr/>
      <dgm:t>
        <a:bodyPr/>
        <a:lstStyle/>
        <a:p>
          <a:endParaRPr lang="en-US"/>
        </a:p>
      </dgm:t>
    </dgm:pt>
    <dgm:pt modelId="{BABFEA61-D9EA-417E-9221-CD7D91D13B9B}">
      <dgm:prSet/>
      <dgm:spPr/>
      <dgm:t>
        <a:bodyPr/>
        <a:lstStyle/>
        <a:p>
          <a:r>
            <a:rPr lang="es-AR"/>
            <a:t>En este caso sigue siendo posible el ir tomando decisiones elementales, en la confianza de que la combinación de ellas seguirá siendo óptima, pero será entonces necesario explorar muchas secuencias de decisiones para dar con la correcta, siendo aquí donde interviene la programación dinámica.</a:t>
          </a:r>
          <a:endParaRPr lang="en-US"/>
        </a:p>
      </dgm:t>
    </dgm:pt>
    <dgm:pt modelId="{7D0FDCD4-FC7B-426A-A582-AAD56B680946}" type="parTrans" cxnId="{F15FB41F-02E7-4C41-BC54-4092E506735D}">
      <dgm:prSet/>
      <dgm:spPr/>
      <dgm:t>
        <a:bodyPr/>
        <a:lstStyle/>
        <a:p>
          <a:endParaRPr lang="en-US"/>
        </a:p>
      </dgm:t>
    </dgm:pt>
    <dgm:pt modelId="{A0636245-0AF3-429A-A3B9-0BD06BEA99BD}" type="sibTrans" cxnId="{F15FB41F-02E7-4C41-BC54-4092E506735D}">
      <dgm:prSet/>
      <dgm:spPr/>
      <dgm:t>
        <a:bodyPr/>
        <a:lstStyle/>
        <a:p>
          <a:endParaRPr lang="en-US"/>
        </a:p>
      </dgm:t>
    </dgm:pt>
    <dgm:pt modelId="{2EA77B2C-01B8-441C-B8BF-901221B24929}" type="pres">
      <dgm:prSet presAssocID="{DA8CE871-E300-4542-9D50-C9CC9E11AAFB}" presName="hierChild1" presStyleCnt="0">
        <dgm:presLayoutVars>
          <dgm:chPref val="1"/>
          <dgm:dir/>
          <dgm:animOne val="branch"/>
          <dgm:animLvl val="lvl"/>
          <dgm:resizeHandles/>
        </dgm:presLayoutVars>
      </dgm:prSet>
      <dgm:spPr/>
    </dgm:pt>
    <dgm:pt modelId="{8A2AFE4E-9A45-4D57-98DC-CB210FA628E6}" type="pres">
      <dgm:prSet presAssocID="{7B35B6A9-9B79-4B72-9996-30067C7729CF}" presName="hierRoot1" presStyleCnt="0"/>
      <dgm:spPr/>
    </dgm:pt>
    <dgm:pt modelId="{E720D550-148D-47E5-AA0C-017DE49C069A}" type="pres">
      <dgm:prSet presAssocID="{7B35B6A9-9B79-4B72-9996-30067C7729CF}" presName="composite" presStyleCnt="0"/>
      <dgm:spPr/>
    </dgm:pt>
    <dgm:pt modelId="{E84A9E96-F588-4DE6-8B15-AF5007C2199C}" type="pres">
      <dgm:prSet presAssocID="{7B35B6A9-9B79-4B72-9996-30067C7729CF}" presName="background" presStyleLbl="node0" presStyleIdx="0" presStyleCnt="2"/>
      <dgm:spPr/>
    </dgm:pt>
    <dgm:pt modelId="{6E65006E-9CD9-42E0-9212-BE49DBB47186}" type="pres">
      <dgm:prSet presAssocID="{7B35B6A9-9B79-4B72-9996-30067C7729CF}" presName="text" presStyleLbl="fgAcc0" presStyleIdx="0" presStyleCnt="2">
        <dgm:presLayoutVars>
          <dgm:chPref val="3"/>
        </dgm:presLayoutVars>
      </dgm:prSet>
      <dgm:spPr/>
    </dgm:pt>
    <dgm:pt modelId="{0AC4EF26-A32A-4756-9C2B-046C58D4F522}" type="pres">
      <dgm:prSet presAssocID="{7B35B6A9-9B79-4B72-9996-30067C7729CF}" presName="hierChild2" presStyleCnt="0"/>
      <dgm:spPr/>
    </dgm:pt>
    <dgm:pt modelId="{94E53327-42E5-40ED-89F5-307BC91CD2BA}" type="pres">
      <dgm:prSet presAssocID="{BABFEA61-D9EA-417E-9221-CD7D91D13B9B}" presName="hierRoot1" presStyleCnt="0"/>
      <dgm:spPr/>
    </dgm:pt>
    <dgm:pt modelId="{952194E8-CE2B-4932-8CC6-E05834E7A6C4}" type="pres">
      <dgm:prSet presAssocID="{BABFEA61-D9EA-417E-9221-CD7D91D13B9B}" presName="composite" presStyleCnt="0"/>
      <dgm:spPr/>
    </dgm:pt>
    <dgm:pt modelId="{D984918F-202F-4209-BEA4-5EF55B222F7D}" type="pres">
      <dgm:prSet presAssocID="{BABFEA61-D9EA-417E-9221-CD7D91D13B9B}" presName="background" presStyleLbl="node0" presStyleIdx="1" presStyleCnt="2"/>
      <dgm:spPr/>
    </dgm:pt>
    <dgm:pt modelId="{2B08BA89-7A4F-4552-99AE-FEF5EB47953C}" type="pres">
      <dgm:prSet presAssocID="{BABFEA61-D9EA-417E-9221-CD7D91D13B9B}" presName="text" presStyleLbl="fgAcc0" presStyleIdx="1" presStyleCnt="2">
        <dgm:presLayoutVars>
          <dgm:chPref val="3"/>
        </dgm:presLayoutVars>
      </dgm:prSet>
      <dgm:spPr/>
    </dgm:pt>
    <dgm:pt modelId="{5C88A721-0463-494A-8CA2-1FB8E5C6CCCF}" type="pres">
      <dgm:prSet presAssocID="{BABFEA61-D9EA-417E-9221-CD7D91D13B9B}" presName="hierChild2" presStyleCnt="0"/>
      <dgm:spPr/>
    </dgm:pt>
  </dgm:ptLst>
  <dgm:cxnLst>
    <dgm:cxn modelId="{F15FB41F-02E7-4C41-BC54-4092E506735D}" srcId="{DA8CE871-E300-4542-9D50-C9CC9E11AAFB}" destId="{BABFEA61-D9EA-417E-9221-CD7D91D13B9B}" srcOrd="1" destOrd="0" parTransId="{7D0FDCD4-FC7B-426A-A582-AAD56B680946}" sibTransId="{A0636245-0AF3-429A-A3B9-0BD06BEA99BD}"/>
    <dgm:cxn modelId="{03B1E52D-5917-4D04-A2DF-E84F915AB012}" srcId="{DA8CE871-E300-4542-9D50-C9CC9E11AAFB}" destId="{7B35B6A9-9B79-4B72-9996-30067C7729CF}" srcOrd="0" destOrd="0" parTransId="{15B9E9E8-D3CC-47AE-9FE0-111FC5C361D4}" sibTransId="{B3E02D77-5E8D-42D1-9BF8-80D393640933}"/>
    <dgm:cxn modelId="{DA465B5D-B117-48CE-A4D5-B54A2F5A7756}" type="presOf" srcId="{7B35B6A9-9B79-4B72-9996-30067C7729CF}" destId="{6E65006E-9CD9-42E0-9212-BE49DBB47186}" srcOrd="0" destOrd="0" presId="urn:microsoft.com/office/officeart/2005/8/layout/hierarchy1"/>
    <dgm:cxn modelId="{2CA06897-953E-47D1-B603-FD2BA0212CB8}" type="presOf" srcId="{DA8CE871-E300-4542-9D50-C9CC9E11AAFB}" destId="{2EA77B2C-01B8-441C-B8BF-901221B24929}" srcOrd="0" destOrd="0" presId="urn:microsoft.com/office/officeart/2005/8/layout/hierarchy1"/>
    <dgm:cxn modelId="{F2FA78B3-7C08-4B91-AA6C-35087BD63C9B}" type="presOf" srcId="{BABFEA61-D9EA-417E-9221-CD7D91D13B9B}" destId="{2B08BA89-7A4F-4552-99AE-FEF5EB47953C}" srcOrd="0" destOrd="0" presId="urn:microsoft.com/office/officeart/2005/8/layout/hierarchy1"/>
    <dgm:cxn modelId="{F239E3DF-1A42-4E63-B790-8DC733C54DC1}" type="presParOf" srcId="{2EA77B2C-01B8-441C-B8BF-901221B24929}" destId="{8A2AFE4E-9A45-4D57-98DC-CB210FA628E6}" srcOrd="0" destOrd="0" presId="urn:microsoft.com/office/officeart/2005/8/layout/hierarchy1"/>
    <dgm:cxn modelId="{8E211218-603B-4BEF-8EDA-D32BEC503D75}" type="presParOf" srcId="{8A2AFE4E-9A45-4D57-98DC-CB210FA628E6}" destId="{E720D550-148D-47E5-AA0C-017DE49C069A}" srcOrd="0" destOrd="0" presId="urn:microsoft.com/office/officeart/2005/8/layout/hierarchy1"/>
    <dgm:cxn modelId="{C436F5A1-E2F9-42D3-9EA8-5FC7C0F5502E}" type="presParOf" srcId="{E720D550-148D-47E5-AA0C-017DE49C069A}" destId="{E84A9E96-F588-4DE6-8B15-AF5007C2199C}" srcOrd="0" destOrd="0" presId="urn:microsoft.com/office/officeart/2005/8/layout/hierarchy1"/>
    <dgm:cxn modelId="{03BF6A6F-6899-4D1D-BE7E-1D739A442CEE}" type="presParOf" srcId="{E720D550-148D-47E5-AA0C-017DE49C069A}" destId="{6E65006E-9CD9-42E0-9212-BE49DBB47186}" srcOrd="1" destOrd="0" presId="urn:microsoft.com/office/officeart/2005/8/layout/hierarchy1"/>
    <dgm:cxn modelId="{D3190621-4E64-43B7-8B50-13AA014F5B86}" type="presParOf" srcId="{8A2AFE4E-9A45-4D57-98DC-CB210FA628E6}" destId="{0AC4EF26-A32A-4756-9C2B-046C58D4F522}" srcOrd="1" destOrd="0" presId="urn:microsoft.com/office/officeart/2005/8/layout/hierarchy1"/>
    <dgm:cxn modelId="{6D71FC75-8837-499D-9A14-2B3F3E059CF8}" type="presParOf" srcId="{2EA77B2C-01B8-441C-B8BF-901221B24929}" destId="{94E53327-42E5-40ED-89F5-307BC91CD2BA}" srcOrd="1" destOrd="0" presId="urn:microsoft.com/office/officeart/2005/8/layout/hierarchy1"/>
    <dgm:cxn modelId="{9395600E-EA53-47B4-95AC-70D5256C90C1}" type="presParOf" srcId="{94E53327-42E5-40ED-89F5-307BC91CD2BA}" destId="{952194E8-CE2B-4932-8CC6-E05834E7A6C4}" srcOrd="0" destOrd="0" presId="urn:microsoft.com/office/officeart/2005/8/layout/hierarchy1"/>
    <dgm:cxn modelId="{7FBCCB84-9931-4D46-A3AA-2476F5E27D17}" type="presParOf" srcId="{952194E8-CE2B-4932-8CC6-E05834E7A6C4}" destId="{D984918F-202F-4209-BEA4-5EF55B222F7D}" srcOrd="0" destOrd="0" presId="urn:microsoft.com/office/officeart/2005/8/layout/hierarchy1"/>
    <dgm:cxn modelId="{EF50208F-819E-4609-87D9-59DEEFE62345}" type="presParOf" srcId="{952194E8-CE2B-4932-8CC6-E05834E7A6C4}" destId="{2B08BA89-7A4F-4552-99AE-FEF5EB47953C}" srcOrd="1" destOrd="0" presId="urn:microsoft.com/office/officeart/2005/8/layout/hierarchy1"/>
    <dgm:cxn modelId="{86979528-0F34-438C-B1D0-12D73B750F31}" type="presParOf" srcId="{94E53327-42E5-40ED-89F5-307BC91CD2BA}" destId="{5C88A721-0463-494A-8CA2-1FB8E5C6CCCF}"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1FDF24A0-323B-418A-B397-139E8D39C304}"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F6C8CE58-D09E-4F7F-B414-87812FB2386C}">
      <dgm:prSet/>
      <dgm:spPr/>
      <dgm:t>
        <a:bodyPr/>
        <a:lstStyle/>
        <a:p>
          <a:r>
            <a:rPr lang="es-AR"/>
            <a:t>En los siglos XVII y XVIII, grandes matemáticos como Newton, Leibnitz, Bernouilli y, sobre todo, Lagrange, se ocuparon de obtener máximos y mínimos condicionados de determinadas funciones.</a:t>
          </a:r>
          <a:endParaRPr lang="en-US"/>
        </a:p>
      </dgm:t>
    </dgm:pt>
    <dgm:pt modelId="{A1667224-879D-4F06-A3F7-85B76A2172D0}" type="parTrans" cxnId="{262C052B-A394-4F6E-A097-096CC24AAEC8}">
      <dgm:prSet/>
      <dgm:spPr/>
      <dgm:t>
        <a:bodyPr/>
        <a:lstStyle/>
        <a:p>
          <a:endParaRPr lang="en-US"/>
        </a:p>
      </dgm:t>
    </dgm:pt>
    <dgm:pt modelId="{BD0E5C71-1F84-411A-A60A-F02F1F4363A0}" type="sibTrans" cxnId="{262C052B-A394-4F6E-A097-096CC24AAEC8}">
      <dgm:prSet/>
      <dgm:spPr/>
      <dgm:t>
        <a:bodyPr/>
        <a:lstStyle/>
        <a:p>
          <a:endParaRPr lang="en-US"/>
        </a:p>
      </dgm:t>
    </dgm:pt>
    <dgm:pt modelId="{EED69753-E2D2-4FBF-A3AC-66FDB2CBB0DF}">
      <dgm:prSet/>
      <dgm:spPr/>
      <dgm:t>
        <a:bodyPr/>
        <a:lstStyle/>
        <a:p>
          <a:r>
            <a:rPr lang="es-AR"/>
            <a:t>Posteriormente el matemático francés Jean Baptiste-Joseph Fourier (1768-1830) fue el primero en intuir, aunque de forma imprecisa, los métodos de programación lineal y la potencialidad que de ellos se deriva.</a:t>
          </a:r>
          <a:endParaRPr lang="en-US"/>
        </a:p>
      </dgm:t>
    </dgm:pt>
    <dgm:pt modelId="{FB73412B-FD79-4C8E-9AFB-995ACD6D0CF9}" type="parTrans" cxnId="{73CCB2F5-256C-412A-9522-7ED1DA370559}">
      <dgm:prSet/>
      <dgm:spPr/>
      <dgm:t>
        <a:bodyPr/>
        <a:lstStyle/>
        <a:p>
          <a:endParaRPr lang="en-US"/>
        </a:p>
      </dgm:t>
    </dgm:pt>
    <dgm:pt modelId="{CC5423D5-D728-4E3E-BE0B-74A4C5BA7A4F}" type="sibTrans" cxnId="{73CCB2F5-256C-412A-9522-7ED1DA370559}">
      <dgm:prSet/>
      <dgm:spPr/>
      <dgm:t>
        <a:bodyPr/>
        <a:lstStyle/>
        <a:p>
          <a:endParaRPr lang="en-US"/>
        </a:p>
      </dgm:t>
    </dgm:pt>
    <dgm:pt modelId="{798C399B-1944-4E21-88B4-7136D4F86B36}">
      <dgm:prSet/>
      <dgm:spPr/>
      <dgm:t>
        <a:bodyPr/>
        <a:lstStyle/>
        <a:p>
          <a:r>
            <a:rPr lang="es-AR"/>
            <a:t>En 1941-1942 se formula por primera vez el problema de transporte, estudiado independientemente por Koopmans y Kantarovitch, razón por la cual se suele conocer con el nombre de problema de Koopmans-Kantarovitch</a:t>
          </a:r>
          <a:endParaRPr lang="en-US"/>
        </a:p>
      </dgm:t>
    </dgm:pt>
    <dgm:pt modelId="{20203ECC-768E-4442-B819-A324850B7E27}" type="parTrans" cxnId="{54557E80-A4DF-4C53-B688-E451534091B7}">
      <dgm:prSet/>
      <dgm:spPr/>
      <dgm:t>
        <a:bodyPr/>
        <a:lstStyle/>
        <a:p>
          <a:endParaRPr lang="en-US"/>
        </a:p>
      </dgm:t>
    </dgm:pt>
    <dgm:pt modelId="{D60C1F29-308C-4822-BBBA-F63112E32B59}" type="sibTrans" cxnId="{54557E80-A4DF-4C53-B688-E451534091B7}">
      <dgm:prSet/>
      <dgm:spPr/>
      <dgm:t>
        <a:bodyPr/>
        <a:lstStyle/>
        <a:p>
          <a:endParaRPr lang="en-US"/>
        </a:p>
      </dgm:t>
    </dgm:pt>
    <dgm:pt modelId="{AF1633E6-F55F-4C75-8D17-ACD73DC6C656}" type="pres">
      <dgm:prSet presAssocID="{1FDF24A0-323B-418A-B397-139E8D39C304}" presName="linear" presStyleCnt="0">
        <dgm:presLayoutVars>
          <dgm:animLvl val="lvl"/>
          <dgm:resizeHandles val="exact"/>
        </dgm:presLayoutVars>
      </dgm:prSet>
      <dgm:spPr/>
    </dgm:pt>
    <dgm:pt modelId="{9020770F-8CEE-458C-A186-340A1F7F16A8}" type="pres">
      <dgm:prSet presAssocID="{F6C8CE58-D09E-4F7F-B414-87812FB2386C}" presName="parentText" presStyleLbl="node1" presStyleIdx="0" presStyleCnt="3">
        <dgm:presLayoutVars>
          <dgm:chMax val="0"/>
          <dgm:bulletEnabled val="1"/>
        </dgm:presLayoutVars>
      </dgm:prSet>
      <dgm:spPr/>
    </dgm:pt>
    <dgm:pt modelId="{723F079B-E0BB-4ADE-9D6D-41D17C1908FC}" type="pres">
      <dgm:prSet presAssocID="{BD0E5C71-1F84-411A-A60A-F02F1F4363A0}" presName="spacer" presStyleCnt="0"/>
      <dgm:spPr/>
    </dgm:pt>
    <dgm:pt modelId="{2912321E-9AA8-4BD7-812E-739EC85FF752}" type="pres">
      <dgm:prSet presAssocID="{EED69753-E2D2-4FBF-A3AC-66FDB2CBB0DF}" presName="parentText" presStyleLbl="node1" presStyleIdx="1" presStyleCnt="3">
        <dgm:presLayoutVars>
          <dgm:chMax val="0"/>
          <dgm:bulletEnabled val="1"/>
        </dgm:presLayoutVars>
      </dgm:prSet>
      <dgm:spPr/>
    </dgm:pt>
    <dgm:pt modelId="{C8570AF8-A71B-44AD-A5B3-6DA64C4DFD33}" type="pres">
      <dgm:prSet presAssocID="{CC5423D5-D728-4E3E-BE0B-74A4C5BA7A4F}" presName="spacer" presStyleCnt="0"/>
      <dgm:spPr/>
    </dgm:pt>
    <dgm:pt modelId="{D3790ECE-3FD6-488C-AF5D-FA9877474B97}" type="pres">
      <dgm:prSet presAssocID="{798C399B-1944-4E21-88B4-7136D4F86B36}" presName="parentText" presStyleLbl="node1" presStyleIdx="2" presStyleCnt="3">
        <dgm:presLayoutVars>
          <dgm:chMax val="0"/>
          <dgm:bulletEnabled val="1"/>
        </dgm:presLayoutVars>
      </dgm:prSet>
      <dgm:spPr/>
    </dgm:pt>
  </dgm:ptLst>
  <dgm:cxnLst>
    <dgm:cxn modelId="{6797241F-9B12-4D6A-BD94-5F70B3CA3A65}" type="presOf" srcId="{1FDF24A0-323B-418A-B397-139E8D39C304}" destId="{AF1633E6-F55F-4C75-8D17-ACD73DC6C656}" srcOrd="0" destOrd="0" presId="urn:microsoft.com/office/officeart/2005/8/layout/vList2"/>
    <dgm:cxn modelId="{262C052B-A394-4F6E-A097-096CC24AAEC8}" srcId="{1FDF24A0-323B-418A-B397-139E8D39C304}" destId="{F6C8CE58-D09E-4F7F-B414-87812FB2386C}" srcOrd="0" destOrd="0" parTransId="{A1667224-879D-4F06-A3F7-85B76A2172D0}" sibTransId="{BD0E5C71-1F84-411A-A60A-F02F1F4363A0}"/>
    <dgm:cxn modelId="{43605D35-7453-435B-92B2-72D5C356082F}" type="presOf" srcId="{F6C8CE58-D09E-4F7F-B414-87812FB2386C}" destId="{9020770F-8CEE-458C-A186-340A1F7F16A8}" srcOrd="0" destOrd="0" presId="urn:microsoft.com/office/officeart/2005/8/layout/vList2"/>
    <dgm:cxn modelId="{54557E80-A4DF-4C53-B688-E451534091B7}" srcId="{1FDF24A0-323B-418A-B397-139E8D39C304}" destId="{798C399B-1944-4E21-88B4-7136D4F86B36}" srcOrd="2" destOrd="0" parTransId="{20203ECC-768E-4442-B819-A324850B7E27}" sibTransId="{D60C1F29-308C-4822-BBBA-F63112E32B59}"/>
    <dgm:cxn modelId="{F7DCDDEF-B0E8-43A6-AE56-0028C97450A4}" type="presOf" srcId="{EED69753-E2D2-4FBF-A3AC-66FDB2CBB0DF}" destId="{2912321E-9AA8-4BD7-812E-739EC85FF752}" srcOrd="0" destOrd="0" presId="urn:microsoft.com/office/officeart/2005/8/layout/vList2"/>
    <dgm:cxn modelId="{73CCB2F5-256C-412A-9522-7ED1DA370559}" srcId="{1FDF24A0-323B-418A-B397-139E8D39C304}" destId="{EED69753-E2D2-4FBF-A3AC-66FDB2CBB0DF}" srcOrd="1" destOrd="0" parTransId="{FB73412B-FD79-4C8E-9AFB-995ACD6D0CF9}" sibTransId="{CC5423D5-D728-4E3E-BE0B-74A4C5BA7A4F}"/>
    <dgm:cxn modelId="{F169AAF6-5C4D-432D-89BA-A2ED81374403}" type="presOf" srcId="{798C399B-1944-4E21-88B4-7136D4F86B36}" destId="{D3790ECE-3FD6-488C-AF5D-FA9877474B97}" srcOrd="0" destOrd="0" presId="urn:microsoft.com/office/officeart/2005/8/layout/vList2"/>
    <dgm:cxn modelId="{B6BBB303-A301-4714-A040-F89F676B717E}" type="presParOf" srcId="{AF1633E6-F55F-4C75-8D17-ACD73DC6C656}" destId="{9020770F-8CEE-458C-A186-340A1F7F16A8}" srcOrd="0" destOrd="0" presId="urn:microsoft.com/office/officeart/2005/8/layout/vList2"/>
    <dgm:cxn modelId="{C2CFEE37-74F4-4ED2-B463-31B5934231C3}" type="presParOf" srcId="{AF1633E6-F55F-4C75-8D17-ACD73DC6C656}" destId="{723F079B-E0BB-4ADE-9D6D-41D17C1908FC}" srcOrd="1" destOrd="0" presId="urn:microsoft.com/office/officeart/2005/8/layout/vList2"/>
    <dgm:cxn modelId="{CA9229C7-B633-44D2-90FB-4CDB26B9407B}" type="presParOf" srcId="{AF1633E6-F55F-4C75-8D17-ACD73DC6C656}" destId="{2912321E-9AA8-4BD7-812E-739EC85FF752}" srcOrd="2" destOrd="0" presId="urn:microsoft.com/office/officeart/2005/8/layout/vList2"/>
    <dgm:cxn modelId="{04CF0B9E-96DF-4874-94CD-B8F53ED10004}" type="presParOf" srcId="{AF1633E6-F55F-4C75-8D17-ACD73DC6C656}" destId="{C8570AF8-A71B-44AD-A5B3-6DA64C4DFD33}" srcOrd="3" destOrd="0" presId="urn:microsoft.com/office/officeart/2005/8/layout/vList2"/>
    <dgm:cxn modelId="{3BB988BF-3DB3-4CC3-A0C6-B00AB566973A}" type="presParOf" srcId="{AF1633E6-F55F-4C75-8D17-ACD73DC6C656}" destId="{D3790ECE-3FD6-488C-AF5D-FA9877474B97}"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BCEF8C-C92E-4B05-812B-877AD7D20F9B}">
      <dsp:nvSpPr>
        <dsp:cNvPr id="0" name=""/>
        <dsp:cNvSpPr/>
      </dsp:nvSpPr>
      <dsp:spPr>
        <a:xfrm>
          <a:off x="0" y="39730"/>
          <a:ext cx="10119362" cy="873953"/>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s-ES" sz="2200" kern="1200"/>
            <a:t>Los modelos son simplificaciones físicas o matemáticas de los sistemas naturales. </a:t>
          </a:r>
          <a:endParaRPr lang="en-US" sz="2200" kern="1200"/>
        </a:p>
      </dsp:txBody>
      <dsp:txXfrm>
        <a:off x="42663" y="82393"/>
        <a:ext cx="10034036" cy="788627"/>
      </dsp:txXfrm>
    </dsp:sp>
    <dsp:sp modelId="{4382D039-C2B5-43B7-AED9-1193ECFF2936}">
      <dsp:nvSpPr>
        <dsp:cNvPr id="0" name=""/>
        <dsp:cNvSpPr/>
      </dsp:nvSpPr>
      <dsp:spPr>
        <a:xfrm>
          <a:off x="0" y="977044"/>
          <a:ext cx="10119362" cy="873953"/>
        </a:xfrm>
        <a:prstGeom prst="roundRect">
          <a:avLst/>
        </a:prstGeom>
        <a:solidFill>
          <a:schemeClr val="accent2">
            <a:hueOff val="13013"/>
            <a:satOff val="-8959"/>
            <a:lumOff val="-2288"/>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s-ES" sz="2200" kern="1200"/>
            <a:t>Los modelos de simulación y optimización facilitan el análisis y el diseño de los planes y proyectos de recursos hidráulicos.</a:t>
          </a:r>
          <a:endParaRPr lang="en-US" sz="2200" kern="1200"/>
        </a:p>
      </dsp:txBody>
      <dsp:txXfrm>
        <a:off x="42663" y="1019707"/>
        <a:ext cx="10034036" cy="788627"/>
      </dsp:txXfrm>
    </dsp:sp>
    <dsp:sp modelId="{353E4341-F6E4-4E5B-AD41-DD686A380693}">
      <dsp:nvSpPr>
        <dsp:cNvPr id="0" name=""/>
        <dsp:cNvSpPr/>
      </dsp:nvSpPr>
      <dsp:spPr>
        <a:xfrm>
          <a:off x="0" y="1914357"/>
          <a:ext cx="10119362" cy="873953"/>
        </a:xfrm>
        <a:prstGeom prst="roundRect">
          <a:avLst/>
        </a:prstGeom>
        <a:solidFill>
          <a:schemeClr val="accent2">
            <a:hueOff val="26025"/>
            <a:satOff val="-17917"/>
            <a:lumOff val="-457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s-ES" sz="2200" kern="1200"/>
            <a:t>El término modelo describe las ecuaciones de los sistemas físicos y las técnicas para hallar soluciones óptimas. </a:t>
          </a:r>
          <a:endParaRPr lang="en-US" sz="2200" kern="1200"/>
        </a:p>
      </dsp:txBody>
      <dsp:txXfrm>
        <a:off x="42663" y="1957020"/>
        <a:ext cx="10034036" cy="788627"/>
      </dsp:txXfrm>
    </dsp:sp>
    <dsp:sp modelId="{FD12D48E-D3FA-408A-95C5-790CE5984A80}">
      <dsp:nvSpPr>
        <dsp:cNvPr id="0" name=""/>
        <dsp:cNvSpPr/>
      </dsp:nvSpPr>
      <dsp:spPr>
        <a:xfrm>
          <a:off x="0" y="2851670"/>
          <a:ext cx="10119362" cy="873953"/>
        </a:xfrm>
        <a:prstGeom prst="roundRect">
          <a:avLst/>
        </a:prstGeom>
        <a:solidFill>
          <a:schemeClr val="accent2">
            <a:hueOff val="39038"/>
            <a:satOff val="-26876"/>
            <a:lumOff val="-686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s-ES" sz="2200" kern="1200"/>
            <a:t>Un modelo matemático es una ecuación o conjunto de ecuaciones que describen un proceso físico.</a:t>
          </a:r>
          <a:endParaRPr lang="en-US" sz="2200" kern="1200"/>
        </a:p>
      </dsp:txBody>
      <dsp:txXfrm>
        <a:off x="42663" y="2894333"/>
        <a:ext cx="10034036" cy="788627"/>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321C9B-5F81-4E9B-B0AD-C04E58644DC9}">
      <dsp:nvSpPr>
        <dsp:cNvPr id="0" name=""/>
        <dsp:cNvSpPr/>
      </dsp:nvSpPr>
      <dsp:spPr>
        <a:xfrm>
          <a:off x="0" y="2758"/>
          <a:ext cx="6797675" cy="0"/>
        </a:xfrm>
        <a:prstGeom prst="line">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3A5528D-2A72-44BB-A460-4597821AD544}">
      <dsp:nvSpPr>
        <dsp:cNvPr id="0" name=""/>
        <dsp:cNvSpPr/>
      </dsp:nvSpPr>
      <dsp:spPr>
        <a:xfrm>
          <a:off x="0" y="2758"/>
          <a:ext cx="6797675" cy="9407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s-ES" sz="1900" kern="1200"/>
            <a:t>El algoritmo simplex se desarrolla:</a:t>
          </a:r>
          <a:endParaRPr lang="en-US" sz="1900" kern="1200"/>
        </a:p>
      </dsp:txBody>
      <dsp:txXfrm>
        <a:off x="0" y="2758"/>
        <a:ext cx="6797675" cy="940732"/>
      </dsp:txXfrm>
    </dsp:sp>
    <dsp:sp modelId="{14D5EECD-F704-441E-B36B-D142963C7B72}">
      <dsp:nvSpPr>
        <dsp:cNvPr id="0" name=""/>
        <dsp:cNvSpPr/>
      </dsp:nvSpPr>
      <dsp:spPr>
        <a:xfrm>
          <a:off x="0" y="943491"/>
          <a:ext cx="6797675" cy="0"/>
        </a:xfrm>
        <a:prstGeom prst="line">
          <a:avLst/>
        </a:prstGeom>
        <a:solidFill>
          <a:schemeClr val="accent3">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FC7D6E4-B9A1-448B-80E3-1FC9DD4C0BDE}">
      <dsp:nvSpPr>
        <dsp:cNvPr id="0" name=""/>
        <dsp:cNvSpPr/>
      </dsp:nvSpPr>
      <dsp:spPr>
        <a:xfrm>
          <a:off x="0" y="943491"/>
          <a:ext cx="6797675" cy="9407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s-AR" sz="1900" kern="1200"/>
            <a:t>-Etapa 1: convertir las funciones objetivo a maximización y todas las restricciones a desigualdades menores que</a:t>
          </a:r>
          <a:endParaRPr lang="en-US" sz="1900" kern="1200"/>
        </a:p>
      </dsp:txBody>
      <dsp:txXfrm>
        <a:off x="0" y="943491"/>
        <a:ext cx="6797675" cy="940732"/>
      </dsp:txXfrm>
    </dsp:sp>
    <dsp:sp modelId="{3F594522-2783-403C-A83E-FF2C6380FFAE}">
      <dsp:nvSpPr>
        <dsp:cNvPr id="0" name=""/>
        <dsp:cNvSpPr/>
      </dsp:nvSpPr>
      <dsp:spPr>
        <a:xfrm>
          <a:off x="0" y="1884223"/>
          <a:ext cx="6797675" cy="0"/>
        </a:xfrm>
        <a:prstGeom prst="line">
          <a:avLst/>
        </a:prstGeom>
        <a:solidFill>
          <a:schemeClr val="accent4">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E831527-F0E0-42E0-9BC4-234632FA9108}">
      <dsp:nvSpPr>
        <dsp:cNvPr id="0" name=""/>
        <dsp:cNvSpPr/>
      </dsp:nvSpPr>
      <dsp:spPr>
        <a:xfrm>
          <a:off x="0" y="1884223"/>
          <a:ext cx="6797675" cy="9407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s-AR" sz="1900" kern="1200"/>
            <a:t>-Etapa 2: sumar las variables de holgura a todas las restricciones</a:t>
          </a:r>
          <a:endParaRPr lang="en-US" sz="1900" kern="1200"/>
        </a:p>
      </dsp:txBody>
      <dsp:txXfrm>
        <a:off x="0" y="1884223"/>
        <a:ext cx="6797675" cy="940732"/>
      </dsp:txXfrm>
    </dsp:sp>
    <dsp:sp modelId="{C36F156D-2815-45F3-BCC5-4B04ADE1EEBF}">
      <dsp:nvSpPr>
        <dsp:cNvPr id="0" name=""/>
        <dsp:cNvSpPr/>
      </dsp:nvSpPr>
      <dsp:spPr>
        <a:xfrm>
          <a:off x="0" y="2824955"/>
          <a:ext cx="6797675" cy="0"/>
        </a:xfrm>
        <a:prstGeom prst="line">
          <a:avLst/>
        </a:prstGeom>
        <a:solidFill>
          <a:schemeClr val="accent5">
            <a:hueOff val="0"/>
            <a:satOff val="0"/>
            <a:lumOff val="0"/>
            <a:alphaOff val="0"/>
          </a:schemeClr>
        </a:solidFill>
        <a:ln w="1587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D44C94E-21B4-42AC-931D-128E44CA859A}">
      <dsp:nvSpPr>
        <dsp:cNvPr id="0" name=""/>
        <dsp:cNvSpPr/>
      </dsp:nvSpPr>
      <dsp:spPr>
        <a:xfrm>
          <a:off x="0" y="2824956"/>
          <a:ext cx="6797675" cy="9407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s-AR" sz="1900" kern="1200"/>
            <a:t>-Etapa 3: examinar la función objetivo para ver si existe una variable no básica, la cual aumentaría el valor de la función objetivo</a:t>
          </a:r>
          <a:endParaRPr lang="en-US" sz="1900" kern="1200"/>
        </a:p>
      </dsp:txBody>
      <dsp:txXfrm>
        <a:off x="0" y="2824956"/>
        <a:ext cx="6797675" cy="940732"/>
      </dsp:txXfrm>
    </dsp:sp>
    <dsp:sp modelId="{609BA7D1-4E65-4408-94B3-CB9008D9BA33}">
      <dsp:nvSpPr>
        <dsp:cNvPr id="0" name=""/>
        <dsp:cNvSpPr/>
      </dsp:nvSpPr>
      <dsp:spPr>
        <a:xfrm>
          <a:off x="0" y="3765688"/>
          <a:ext cx="6797675" cy="0"/>
        </a:xfrm>
        <a:prstGeom prst="line">
          <a:avLst/>
        </a:prstGeom>
        <a:solidFill>
          <a:schemeClr val="accent6">
            <a:hueOff val="0"/>
            <a:satOff val="0"/>
            <a:lumOff val="0"/>
            <a:alphaOff val="0"/>
          </a:schemeClr>
        </a:solidFill>
        <a:ln w="15875"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57584CF-FB6E-4885-AA7D-AE7687008ECC}">
      <dsp:nvSpPr>
        <dsp:cNvPr id="0" name=""/>
        <dsp:cNvSpPr/>
      </dsp:nvSpPr>
      <dsp:spPr>
        <a:xfrm>
          <a:off x="0" y="3765688"/>
          <a:ext cx="6797675" cy="9407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s-AR" sz="1900" kern="1200"/>
            <a:t>-Etapa 4: calcular que tan grande puede ser la nueva variable básica.</a:t>
          </a:r>
          <a:endParaRPr lang="en-US" sz="1900" kern="1200"/>
        </a:p>
      </dsp:txBody>
      <dsp:txXfrm>
        <a:off x="0" y="3765688"/>
        <a:ext cx="6797675" cy="940732"/>
      </dsp:txXfrm>
    </dsp:sp>
    <dsp:sp modelId="{E5ED2FAB-0EAF-4440-B928-90319D0C58B8}">
      <dsp:nvSpPr>
        <dsp:cNvPr id="0" name=""/>
        <dsp:cNvSpPr/>
      </dsp:nvSpPr>
      <dsp:spPr>
        <a:xfrm>
          <a:off x="0" y="4706420"/>
          <a:ext cx="6797675" cy="0"/>
        </a:xfrm>
        <a:prstGeom prst="line">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3E24E1E-1147-46B2-B27B-CFA401DBD81A}">
      <dsp:nvSpPr>
        <dsp:cNvPr id="0" name=""/>
        <dsp:cNvSpPr/>
      </dsp:nvSpPr>
      <dsp:spPr>
        <a:xfrm>
          <a:off x="0" y="4706420"/>
          <a:ext cx="6797675" cy="9407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s-AR" sz="1900" kern="1200"/>
            <a:t>-Etapa 5 pivotaje: o sea por manipulaciones algebraicas por eliminación.</a:t>
          </a:r>
          <a:endParaRPr lang="en-US" sz="1900" kern="1200"/>
        </a:p>
      </dsp:txBody>
      <dsp:txXfrm>
        <a:off x="0" y="4706420"/>
        <a:ext cx="6797675" cy="940732"/>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D31A80-0DCA-4894-9808-80C17C9E10B8}">
      <dsp:nvSpPr>
        <dsp:cNvPr id="0" name=""/>
        <dsp:cNvSpPr/>
      </dsp:nvSpPr>
      <dsp:spPr>
        <a:xfrm>
          <a:off x="0" y="973205"/>
          <a:ext cx="6797675" cy="479700"/>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s-AR" sz="2000" b="1" kern="1200"/>
            <a:t>Resolver mediante el método gráfico el siguiente problema:</a:t>
          </a:r>
          <a:endParaRPr lang="en-US" sz="2000" kern="1200"/>
        </a:p>
      </dsp:txBody>
      <dsp:txXfrm>
        <a:off x="23417" y="996622"/>
        <a:ext cx="6750841" cy="432866"/>
      </dsp:txXfrm>
    </dsp:sp>
    <dsp:sp modelId="{F13A2125-1D97-4898-8F0D-64F8D28B7DF2}">
      <dsp:nvSpPr>
        <dsp:cNvPr id="0" name=""/>
        <dsp:cNvSpPr/>
      </dsp:nvSpPr>
      <dsp:spPr>
        <a:xfrm>
          <a:off x="0" y="1510506"/>
          <a:ext cx="6797675" cy="479700"/>
        </a:xfrm>
        <a:prstGeom prst="roundRect">
          <a:avLst/>
        </a:prstGeom>
        <a:solidFill>
          <a:schemeClr val="accent2">
            <a:hueOff val="6506"/>
            <a:satOff val="-4479"/>
            <a:lumOff val="-1144"/>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s-AR" sz="2000" kern="1200"/>
            <a:t>Maximizar </a:t>
          </a:r>
          <a:r>
            <a:rPr lang="es-AR" sz="2000" i="1" kern="1200"/>
            <a:t>Z = f(x,y) = 3x + 2y</a:t>
          </a:r>
          <a:endParaRPr lang="en-US" sz="2000" kern="1200"/>
        </a:p>
      </dsp:txBody>
      <dsp:txXfrm>
        <a:off x="23417" y="1533923"/>
        <a:ext cx="6750841" cy="432866"/>
      </dsp:txXfrm>
    </dsp:sp>
    <dsp:sp modelId="{89A39804-24D1-4A7F-83D9-BA7DC418D914}">
      <dsp:nvSpPr>
        <dsp:cNvPr id="0" name=""/>
        <dsp:cNvSpPr/>
      </dsp:nvSpPr>
      <dsp:spPr>
        <a:xfrm>
          <a:off x="0" y="2047806"/>
          <a:ext cx="6797675" cy="479700"/>
        </a:xfrm>
        <a:prstGeom prst="roundRect">
          <a:avLst/>
        </a:prstGeom>
        <a:solidFill>
          <a:schemeClr val="accent2">
            <a:hueOff val="13013"/>
            <a:satOff val="-8959"/>
            <a:lumOff val="-2288"/>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s-AR" sz="2000" kern="1200"/>
            <a:t>sujeto a: </a:t>
          </a:r>
          <a:r>
            <a:rPr lang="es-AR" sz="2000" i="1" kern="1200"/>
            <a:t>2x + y ≤ 18</a:t>
          </a:r>
          <a:r>
            <a:rPr lang="es-AR" sz="2000" kern="1200"/>
            <a:t> </a:t>
          </a:r>
          <a:endParaRPr lang="en-US" sz="2000" kern="1200"/>
        </a:p>
      </dsp:txBody>
      <dsp:txXfrm>
        <a:off x="23417" y="2071223"/>
        <a:ext cx="6750841" cy="432866"/>
      </dsp:txXfrm>
    </dsp:sp>
    <dsp:sp modelId="{F71D9BDB-2629-4E8E-8C80-E34C4D9196BE}">
      <dsp:nvSpPr>
        <dsp:cNvPr id="0" name=""/>
        <dsp:cNvSpPr/>
      </dsp:nvSpPr>
      <dsp:spPr>
        <a:xfrm>
          <a:off x="0" y="2585106"/>
          <a:ext cx="6797675" cy="479700"/>
        </a:xfrm>
        <a:prstGeom prst="roundRect">
          <a:avLst/>
        </a:prstGeom>
        <a:solidFill>
          <a:schemeClr val="accent2">
            <a:hueOff val="19519"/>
            <a:satOff val="-13438"/>
            <a:lumOff val="-3431"/>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s-AR" sz="2000" i="1" kern="1200"/>
            <a:t>2x + 3y ≤ 42</a:t>
          </a:r>
          <a:endParaRPr lang="en-US" sz="2000" kern="1200"/>
        </a:p>
      </dsp:txBody>
      <dsp:txXfrm>
        <a:off x="23417" y="2608523"/>
        <a:ext cx="6750841" cy="432866"/>
      </dsp:txXfrm>
    </dsp:sp>
    <dsp:sp modelId="{D352BAF3-66B4-42A4-8D49-04054466A10E}">
      <dsp:nvSpPr>
        <dsp:cNvPr id="0" name=""/>
        <dsp:cNvSpPr/>
      </dsp:nvSpPr>
      <dsp:spPr>
        <a:xfrm>
          <a:off x="0" y="3122406"/>
          <a:ext cx="6797675" cy="479700"/>
        </a:xfrm>
        <a:prstGeom prst="roundRect">
          <a:avLst/>
        </a:prstGeom>
        <a:solidFill>
          <a:schemeClr val="accent2">
            <a:hueOff val="26025"/>
            <a:satOff val="-17917"/>
            <a:lumOff val="-457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s-AR" sz="2000" i="1" kern="1200"/>
            <a:t>3x + y ≤ 24</a:t>
          </a:r>
          <a:endParaRPr lang="en-US" sz="2000" kern="1200"/>
        </a:p>
      </dsp:txBody>
      <dsp:txXfrm>
        <a:off x="23417" y="3145823"/>
        <a:ext cx="6750841" cy="432866"/>
      </dsp:txXfrm>
    </dsp:sp>
    <dsp:sp modelId="{8EC68CBD-60BF-4966-BB9E-7EAF11E87B4A}">
      <dsp:nvSpPr>
        <dsp:cNvPr id="0" name=""/>
        <dsp:cNvSpPr/>
      </dsp:nvSpPr>
      <dsp:spPr>
        <a:xfrm>
          <a:off x="0" y="3659706"/>
          <a:ext cx="6797675" cy="479700"/>
        </a:xfrm>
        <a:prstGeom prst="roundRect">
          <a:avLst/>
        </a:prstGeom>
        <a:solidFill>
          <a:schemeClr val="accent2">
            <a:hueOff val="32532"/>
            <a:satOff val="-22397"/>
            <a:lumOff val="-5719"/>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s-AR" sz="2000" kern="1200"/>
            <a:t>x ≥ 0 , </a:t>
          </a:r>
          <a:endParaRPr lang="en-US" sz="2000" kern="1200"/>
        </a:p>
      </dsp:txBody>
      <dsp:txXfrm>
        <a:off x="23417" y="3683123"/>
        <a:ext cx="6750841" cy="432866"/>
      </dsp:txXfrm>
    </dsp:sp>
    <dsp:sp modelId="{3EA551E8-E473-44DD-84D6-0E248A65C9E9}">
      <dsp:nvSpPr>
        <dsp:cNvPr id="0" name=""/>
        <dsp:cNvSpPr/>
      </dsp:nvSpPr>
      <dsp:spPr>
        <a:xfrm>
          <a:off x="0" y="4197006"/>
          <a:ext cx="6797675" cy="479700"/>
        </a:xfrm>
        <a:prstGeom prst="roundRect">
          <a:avLst/>
        </a:prstGeom>
        <a:solidFill>
          <a:schemeClr val="accent2">
            <a:hueOff val="39038"/>
            <a:satOff val="-26876"/>
            <a:lumOff val="-686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s-AR" sz="2000" kern="1200"/>
            <a:t>y ≥ 0</a:t>
          </a:r>
          <a:endParaRPr lang="en-US" sz="2000" kern="1200"/>
        </a:p>
      </dsp:txBody>
      <dsp:txXfrm>
        <a:off x="23417" y="4220423"/>
        <a:ext cx="6750841" cy="432866"/>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75D1B0-C5D6-49AF-B7EC-17B0D45FE0B4}">
      <dsp:nvSpPr>
        <dsp:cNvPr id="0" name=""/>
        <dsp:cNvSpPr/>
      </dsp:nvSpPr>
      <dsp:spPr>
        <a:xfrm>
          <a:off x="0" y="820856"/>
          <a:ext cx="6910387" cy="1515427"/>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A1E2BA9-783F-478E-A7FC-8F2FB3D55B5D}">
      <dsp:nvSpPr>
        <dsp:cNvPr id="0" name=""/>
        <dsp:cNvSpPr/>
      </dsp:nvSpPr>
      <dsp:spPr>
        <a:xfrm>
          <a:off x="458416" y="1161827"/>
          <a:ext cx="833485" cy="83348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1C504BC-25B9-42E0-AB20-41E8CCF0CDC8}">
      <dsp:nvSpPr>
        <dsp:cNvPr id="0" name=""/>
        <dsp:cNvSpPr/>
      </dsp:nvSpPr>
      <dsp:spPr>
        <a:xfrm>
          <a:off x="1750318" y="820856"/>
          <a:ext cx="5160068" cy="15154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0383" tIns="160383" rIns="160383" bIns="160383" numCol="1" spcCol="1270" anchor="ctr" anchorCtr="0">
          <a:noAutofit/>
        </a:bodyPr>
        <a:lstStyle/>
        <a:p>
          <a:pPr marL="0" lvl="0" indent="0" algn="l" defTabSz="755650">
            <a:lnSpc>
              <a:spcPct val="90000"/>
            </a:lnSpc>
            <a:spcBef>
              <a:spcPct val="0"/>
            </a:spcBef>
            <a:spcAft>
              <a:spcPct val="35000"/>
            </a:spcAft>
            <a:buNone/>
          </a:pPr>
          <a:r>
            <a:rPr lang="es-AR" sz="1700" kern="1200"/>
            <a:t>Determinar los puntos extremos (puntos que no están situados en segmentos de línea que unen otros dos puntos del conjunto convexo) de la región factible (que, como probaremos en la siguiente sección, son los candidatos a solución óptima). </a:t>
          </a:r>
        </a:p>
      </dsp:txBody>
      <dsp:txXfrm>
        <a:off x="1750318" y="820856"/>
        <a:ext cx="5160068" cy="1515427"/>
      </dsp:txXfrm>
    </dsp:sp>
    <dsp:sp modelId="{A996F40B-3C27-466B-BD9B-BA95D34E3741}">
      <dsp:nvSpPr>
        <dsp:cNvPr id="0" name=""/>
        <dsp:cNvSpPr/>
      </dsp:nvSpPr>
      <dsp:spPr>
        <a:xfrm>
          <a:off x="0" y="2715140"/>
          <a:ext cx="6910387" cy="1515427"/>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516F58B-3B21-480A-95D4-2BB3BF54449B}">
      <dsp:nvSpPr>
        <dsp:cNvPr id="0" name=""/>
        <dsp:cNvSpPr/>
      </dsp:nvSpPr>
      <dsp:spPr>
        <a:xfrm>
          <a:off x="458416" y="3056112"/>
          <a:ext cx="833485" cy="83348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7EB4E8F-783E-473E-A01F-76E0770A9A05}">
      <dsp:nvSpPr>
        <dsp:cNvPr id="0" name=""/>
        <dsp:cNvSpPr/>
      </dsp:nvSpPr>
      <dsp:spPr>
        <a:xfrm>
          <a:off x="1750318" y="2715140"/>
          <a:ext cx="5160068" cy="15154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0383" tIns="160383" rIns="160383" bIns="160383" numCol="1" spcCol="1270" anchor="ctr" anchorCtr="0">
          <a:noAutofit/>
        </a:bodyPr>
        <a:lstStyle/>
        <a:p>
          <a:pPr marL="0" lvl="0" indent="0" algn="l" defTabSz="755650">
            <a:lnSpc>
              <a:spcPct val="90000"/>
            </a:lnSpc>
            <a:spcBef>
              <a:spcPct val="0"/>
            </a:spcBef>
            <a:spcAft>
              <a:spcPct val="35000"/>
            </a:spcAft>
            <a:buNone/>
          </a:pPr>
          <a:r>
            <a:rPr lang="es-AR" sz="1700" kern="1200"/>
            <a:t>Evaluar la función objetivo en estos puntos y aquél o aquellos que maximicen (o minimicen) el objetivo, corresponden a las soluciones óptimas del problema. </a:t>
          </a:r>
          <a:endParaRPr lang="en-US" sz="1700" kern="1200"/>
        </a:p>
      </dsp:txBody>
      <dsp:txXfrm>
        <a:off x="1750318" y="2715140"/>
        <a:ext cx="5160068" cy="1515427"/>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3C0E12-7DF5-4EFB-9C1D-77262DA90F9B}">
      <dsp:nvSpPr>
        <dsp:cNvPr id="0" name=""/>
        <dsp:cNvSpPr/>
      </dsp:nvSpPr>
      <dsp:spPr>
        <a:xfrm>
          <a:off x="0" y="5143"/>
          <a:ext cx="6797675" cy="1374750"/>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s-AR" sz="2500" kern="1200"/>
            <a:t>Un modelo matemático adoptado para resolver un problema dado consiste en maximizar la función G tal que </a:t>
          </a:r>
          <a:endParaRPr lang="en-US" sz="2500" kern="1200"/>
        </a:p>
      </dsp:txBody>
      <dsp:txXfrm>
        <a:off x="67110" y="72253"/>
        <a:ext cx="6663455" cy="1240530"/>
      </dsp:txXfrm>
    </dsp:sp>
    <dsp:sp modelId="{70CE106C-B1DB-46C0-84C7-6DE7E89CA906}">
      <dsp:nvSpPr>
        <dsp:cNvPr id="0" name=""/>
        <dsp:cNvSpPr/>
      </dsp:nvSpPr>
      <dsp:spPr>
        <a:xfrm>
          <a:off x="0" y="1451893"/>
          <a:ext cx="6797675" cy="1374750"/>
        </a:xfrm>
        <a:prstGeom prst="roundRect">
          <a:avLst/>
        </a:prstGeom>
        <a:solidFill>
          <a:schemeClr val="accent2">
            <a:hueOff val="19519"/>
            <a:satOff val="-13438"/>
            <a:lumOff val="-3431"/>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s-AR" sz="2500" kern="1200"/>
            <a:t>G(x,y) = 1500x + 2100y </a:t>
          </a:r>
          <a:endParaRPr lang="en-US" sz="2500" kern="1200"/>
        </a:p>
      </dsp:txBody>
      <dsp:txXfrm>
        <a:off x="67110" y="1519003"/>
        <a:ext cx="6663455" cy="1240530"/>
      </dsp:txXfrm>
    </dsp:sp>
    <dsp:sp modelId="{43B5E06A-7ED7-42EC-9BE4-E62528254B83}">
      <dsp:nvSpPr>
        <dsp:cNvPr id="0" name=""/>
        <dsp:cNvSpPr/>
      </dsp:nvSpPr>
      <dsp:spPr>
        <a:xfrm>
          <a:off x="0" y="2898643"/>
          <a:ext cx="6797675" cy="1374750"/>
        </a:xfrm>
        <a:prstGeom prst="roundRect">
          <a:avLst/>
        </a:prstGeom>
        <a:solidFill>
          <a:schemeClr val="accent2">
            <a:hueOff val="39038"/>
            <a:satOff val="-26876"/>
            <a:lumOff val="-686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s-AR" sz="2500" kern="1200"/>
            <a:t>debiendo las variables cumplir con las restricciones:</a:t>
          </a:r>
          <a:endParaRPr lang="en-US" sz="2500" kern="1200"/>
        </a:p>
      </dsp:txBody>
      <dsp:txXfrm>
        <a:off x="67110" y="2965753"/>
        <a:ext cx="6663455" cy="1240530"/>
      </dsp:txXfrm>
    </dsp:sp>
    <dsp:sp modelId="{C3CE6EBF-6981-4863-A162-7B1623E82D4C}">
      <dsp:nvSpPr>
        <dsp:cNvPr id="0" name=""/>
        <dsp:cNvSpPr/>
      </dsp:nvSpPr>
      <dsp:spPr>
        <a:xfrm>
          <a:off x="0" y="4273393"/>
          <a:ext cx="6797675" cy="13713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5826" tIns="31750" rIns="177800" bIns="31750" numCol="1" spcCol="1270" anchor="t" anchorCtr="0">
          <a:noAutofit/>
        </a:bodyPr>
        <a:lstStyle/>
        <a:p>
          <a:pPr marL="228600" lvl="1" indent="-228600" algn="l" defTabSz="889000">
            <a:lnSpc>
              <a:spcPct val="90000"/>
            </a:lnSpc>
            <a:spcBef>
              <a:spcPct val="0"/>
            </a:spcBef>
            <a:spcAft>
              <a:spcPct val="20000"/>
            </a:spcAft>
            <a:buChar char="•"/>
          </a:pPr>
          <a:r>
            <a:rPr lang="es-AR" sz="2000" kern="1200"/>
            <a:t>10 x + 15 y ≤ 300 	(1)</a:t>
          </a:r>
          <a:endParaRPr lang="en-US" sz="2000" kern="1200"/>
        </a:p>
        <a:p>
          <a:pPr marL="228600" lvl="1" indent="-228600" algn="l" defTabSz="889000">
            <a:lnSpc>
              <a:spcPct val="90000"/>
            </a:lnSpc>
            <a:spcBef>
              <a:spcPct val="0"/>
            </a:spcBef>
            <a:spcAft>
              <a:spcPct val="20000"/>
            </a:spcAft>
            <a:buChar char="•"/>
          </a:pPr>
          <a:r>
            <a:rPr lang="es-AR" sz="2000" kern="1200"/>
            <a:t>12 x + 16 y ≤ 336 	(2)</a:t>
          </a:r>
          <a:endParaRPr lang="en-US" sz="2000" kern="1200"/>
        </a:p>
        <a:p>
          <a:pPr marL="228600" lvl="1" indent="-228600" algn="l" defTabSz="889000">
            <a:lnSpc>
              <a:spcPct val="90000"/>
            </a:lnSpc>
            <a:spcBef>
              <a:spcPct val="0"/>
            </a:spcBef>
            <a:spcAft>
              <a:spcPct val="20000"/>
            </a:spcAft>
            <a:buChar char="•"/>
          </a:pPr>
          <a:r>
            <a:rPr lang="es-AR" sz="2000" kern="1200"/>
            <a:t>x ≥ 0 			(3)</a:t>
          </a:r>
          <a:endParaRPr lang="en-US" sz="2000" kern="1200"/>
        </a:p>
        <a:p>
          <a:pPr marL="228600" lvl="1" indent="-228600" algn="l" defTabSz="889000">
            <a:lnSpc>
              <a:spcPct val="90000"/>
            </a:lnSpc>
            <a:spcBef>
              <a:spcPct val="0"/>
            </a:spcBef>
            <a:spcAft>
              <a:spcPct val="20000"/>
            </a:spcAft>
            <a:buChar char="•"/>
          </a:pPr>
          <a:r>
            <a:rPr lang="es-AR" sz="2000" kern="1200"/>
            <a:t>y ≥ 0 			(4)</a:t>
          </a:r>
          <a:endParaRPr lang="en-US" sz="2000" kern="1200"/>
        </a:p>
      </dsp:txBody>
      <dsp:txXfrm>
        <a:off x="0" y="4273393"/>
        <a:ext cx="6797675" cy="1371375"/>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D74F3D-C29F-4E04-9737-DE01AACB05EC}">
      <dsp:nvSpPr>
        <dsp:cNvPr id="0" name=""/>
        <dsp:cNvSpPr/>
      </dsp:nvSpPr>
      <dsp:spPr>
        <a:xfrm>
          <a:off x="0" y="434736"/>
          <a:ext cx="6797675" cy="1539719"/>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s-AR" sz="2800" kern="1200"/>
            <a:t>La solución existe sólo cuando la intersección de los espacios soluciones definen un espacio finito posible</a:t>
          </a:r>
          <a:endParaRPr lang="en-US" sz="2800" kern="1200"/>
        </a:p>
      </dsp:txBody>
      <dsp:txXfrm>
        <a:off x="75163" y="509899"/>
        <a:ext cx="6647349" cy="1389393"/>
      </dsp:txXfrm>
    </dsp:sp>
    <dsp:sp modelId="{AF769703-F015-484C-BA3C-B80AE78E6F51}">
      <dsp:nvSpPr>
        <dsp:cNvPr id="0" name=""/>
        <dsp:cNvSpPr/>
      </dsp:nvSpPr>
      <dsp:spPr>
        <a:xfrm>
          <a:off x="0" y="2055096"/>
          <a:ext cx="6797675" cy="1539719"/>
        </a:xfrm>
        <a:prstGeom prst="roundRect">
          <a:avLst/>
        </a:prstGeom>
        <a:solidFill>
          <a:schemeClr val="accent2">
            <a:hueOff val="19519"/>
            <a:satOff val="-13438"/>
            <a:lumOff val="-3431"/>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s-AR" sz="2800" kern="1200"/>
            <a:t>Cuando una solución cae en un borde del espacio posible, implica que al menos una de las restricciones es activa</a:t>
          </a:r>
          <a:endParaRPr lang="en-US" sz="2800" kern="1200"/>
        </a:p>
      </dsp:txBody>
      <dsp:txXfrm>
        <a:off x="75163" y="2130259"/>
        <a:ext cx="6647349" cy="1389393"/>
      </dsp:txXfrm>
    </dsp:sp>
    <dsp:sp modelId="{FC62ABD2-821F-4D33-A8C4-C3D03290D824}">
      <dsp:nvSpPr>
        <dsp:cNvPr id="0" name=""/>
        <dsp:cNvSpPr/>
      </dsp:nvSpPr>
      <dsp:spPr>
        <a:xfrm>
          <a:off x="0" y="3675456"/>
          <a:ext cx="6797675" cy="1539719"/>
        </a:xfrm>
        <a:prstGeom prst="roundRect">
          <a:avLst/>
        </a:prstGeom>
        <a:solidFill>
          <a:schemeClr val="accent2">
            <a:hueOff val="39038"/>
            <a:satOff val="-26876"/>
            <a:lumOff val="-686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s-AR" sz="2800" kern="1200"/>
            <a:t>Cuando la solución cae en el interior del espacio posible implica que la optimización de la función objetivo no tiene restricciones</a:t>
          </a:r>
          <a:endParaRPr lang="en-US" sz="2800" kern="1200"/>
        </a:p>
      </dsp:txBody>
      <dsp:txXfrm>
        <a:off x="75163" y="3750619"/>
        <a:ext cx="6647349" cy="1389393"/>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33B674-B132-4FD5-ADED-06BD82690A53}">
      <dsp:nvSpPr>
        <dsp:cNvPr id="0" name=""/>
        <dsp:cNvSpPr/>
      </dsp:nvSpPr>
      <dsp:spPr>
        <a:xfrm>
          <a:off x="0" y="0"/>
          <a:ext cx="6797675" cy="0"/>
        </a:xfrm>
        <a:prstGeom prst="line">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D06D12A-7838-4BC6-8DE7-23784408F5D1}">
      <dsp:nvSpPr>
        <dsp:cNvPr id="0" name=""/>
        <dsp:cNvSpPr/>
      </dsp:nvSpPr>
      <dsp:spPr>
        <a:xfrm>
          <a:off x="0" y="0"/>
          <a:ext cx="6797675" cy="28249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s-AR" sz="3000" kern="1200"/>
            <a:t>Se trataba hallar la manera más económica de alimentar al ejercito pero asegurando al mismo tiempo unos determinados niveles nutricionales. </a:t>
          </a:r>
          <a:endParaRPr lang="en-US" sz="3000" kern="1200"/>
        </a:p>
      </dsp:txBody>
      <dsp:txXfrm>
        <a:off x="0" y="0"/>
        <a:ext cx="6797675" cy="2824955"/>
      </dsp:txXfrm>
    </dsp:sp>
    <dsp:sp modelId="{A7CD6ACC-395F-4642-899D-297A4E1851EE}">
      <dsp:nvSpPr>
        <dsp:cNvPr id="0" name=""/>
        <dsp:cNvSpPr/>
      </dsp:nvSpPr>
      <dsp:spPr>
        <a:xfrm>
          <a:off x="0" y="2824955"/>
          <a:ext cx="6797675" cy="0"/>
        </a:xfrm>
        <a:prstGeom prst="line">
          <a:avLst/>
        </a:prstGeom>
        <a:solidFill>
          <a:schemeClr val="accent2">
            <a:hueOff val="39038"/>
            <a:satOff val="-26876"/>
            <a:lumOff val="-6863"/>
            <a:alphaOff val="0"/>
          </a:schemeClr>
        </a:solidFill>
        <a:ln w="15875" cap="flat" cmpd="sng" algn="ctr">
          <a:solidFill>
            <a:schemeClr val="accent2">
              <a:hueOff val="39038"/>
              <a:satOff val="-26876"/>
              <a:lumOff val="-686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81C0EF7-B187-48F5-B916-FDFF84C1A5C9}">
      <dsp:nvSpPr>
        <dsp:cNvPr id="0" name=""/>
        <dsp:cNvSpPr/>
      </dsp:nvSpPr>
      <dsp:spPr>
        <a:xfrm>
          <a:off x="0" y="2824955"/>
          <a:ext cx="6797675" cy="28249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s-AR" sz="3000" kern="1200"/>
            <a:t>Este tipo de problema se puede plantear en distintas formas tales como minimizar los gastos de la compra, dieta para el ganado, una dieta adelgazante que cumpla unos determinados niveles de calorías, proteínas, hidratos de carbono, </a:t>
          </a:r>
          <a:endParaRPr lang="en-US" sz="3000" kern="1200"/>
        </a:p>
      </dsp:txBody>
      <dsp:txXfrm>
        <a:off x="0" y="2824955"/>
        <a:ext cx="6797675" cy="282495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0E8F33-E744-4B62-8FAB-0D113D4D7BD2}">
      <dsp:nvSpPr>
        <dsp:cNvPr id="0" name=""/>
        <dsp:cNvSpPr/>
      </dsp:nvSpPr>
      <dsp:spPr>
        <a:xfrm>
          <a:off x="0" y="345569"/>
          <a:ext cx="7114030" cy="1275446"/>
        </a:xfrm>
        <a:prstGeom prst="round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s-ES" sz="1800" kern="1200"/>
            <a:t>La hidráulica trata del flujo en canales abiertos, del flujo en tuberías y de la maquinaria hidráulica (bombas y turbinas). </a:t>
          </a:r>
          <a:endParaRPr lang="en-US" sz="1800" kern="1200"/>
        </a:p>
      </dsp:txBody>
      <dsp:txXfrm>
        <a:off x="62262" y="407831"/>
        <a:ext cx="6989506" cy="1150922"/>
      </dsp:txXfrm>
    </dsp:sp>
    <dsp:sp modelId="{D1228BE2-0677-447C-A640-B925EE63D492}">
      <dsp:nvSpPr>
        <dsp:cNvPr id="0" name=""/>
        <dsp:cNvSpPr/>
      </dsp:nvSpPr>
      <dsp:spPr>
        <a:xfrm>
          <a:off x="0" y="1672855"/>
          <a:ext cx="7114030" cy="1275446"/>
        </a:xfrm>
        <a:prstGeom prst="roundRect">
          <a:avLst/>
        </a:prstGeom>
        <a:solidFill>
          <a:schemeClr val="accent5">
            <a:hueOff val="709040"/>
            <a:satOff val="-7964"/>
            <a:lumOff val="-1699"/>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s-ES" sz="1800" kern="1200"/>
            <a:t>Los modelos del flujo de las corrientes de agua y los modelos hidráulicos se combinan en los estudios de control de avenidas, en los cuales los modelos de flujo de las corrientes generan los flujos para los modelos hidráulicos del perfil de la superficie del agua en canales abiertos. </a:t>
          </a:r>
          <a:endParaRPr lang="en-US" sz="1800" kern="1200"/>
        </a:p>
      </dsp:txBody>
      <dsp:txXfrm>
        <a:off x="62262" y="1735117"/>
        <a:ext cx="6989506" cy="1150922"/>
      </dsp:txXfrm>
    </dsp:sp>
    <dsp:sp modelId="{65350540-6443-4EB3-89A9-FA33C940A60C}">
      <dsp:nvSpPr>
        <dsp:cNvPr id="0" name=""/>
        <dsp:cNvSpPr/>
      </dsp:nvSpPr>
      <dsp:spPr>
        <a:xfrm>
          <a:off x="0" y="3000141"/>
          <a:ext cx="7114030" cy="1275446"/>
        </a:xfrm>
        <a:prstGeom prst="roundRect">
          <a:avLst/>
        </a:prstGeom>
        <a:solidFill>
          <a:schemeClr val="accent5">
            <a:hueOff val="1418080"/>
            <a:satOff val="-15927"/>
            <a:lumOff val="-3399"/>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s-ES" sz="1800" kern="1200"/>
            <a:t>FLUJOS EN CANALES ABIERTOS</a:t>
          </a:r>
          <a:endParaRPr lang="en-US" sz="1800" kern="1200"/>
        </a:p>
      </dsp:txBody>
      <dsp:txXfrm>
        <a:off x="62262" y="3062403"/>
        <a:ext cx="6989506" cy="1150922"/>
      </dsp:txXfrm>
    </dsp:sp>
    <dsp:sp modelId="{619BA9F1-7548-4F0D-974E-8247F27EBBCA}">
      <dsp:nvSpPr>
        <dsp:cNvPr id="0" name=""/>
        <dsp:cNvSpPr/>
      </dsp:nvSpPr>
      <dsp:spPr>
        <a:xfrm>
          <a:off x="0" y="4327428"/>
          <a:ext cx="7114030" cy="1275446"/>
        </a:xfrm>
        <a:prstGeom prst="roundRect">
          <a:avLst/>
        </a:prstGeom>
        <a:solidFill>
          <a:schemeClr val="accent5">
            <a:hueOff val="2127120"/>
            <a:satOff val="-23891"/>
            <a:lumOff val="-5098"/>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s-ES" sz="1800" kern="1200"/>
            <a:t>En el caso de condiciones permanentes uniformes resulta útil la ecuación de Manning.</a:t>
          </a:r>
          <a:endParaRPr lang="en-US" sz="1800" kern="1200"/>
        </a:p>
      </dsp:txBody>
      <dsp:txXfrm>
        <a:off x="62262" y="4389690"/>
        <a:ext cx="6989506" cy="115092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FB4133-26CC-4619-9A6E-4F4E49EBE595}">
      <dsp:nvSpPr>
        <dsp:cNvPr id="0" name=""/>
        <dsp:cNvSpPr/>
      </dsp:nvSpPr>
      <dsp:spPr>
        <a:xfrm>
          <a:off x="0" y="1571"/>
          <a:ext cx="10058399" cy="796407"/>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4A24B6C-6D2E-4768-9143-F646F6901AE2}">
      <dsp:nvSpPr>
        <dsp:cNvPr id="0" name=""/>
        <dsp:cNvSpPr/>
      </dsp:nvSpPr>
      <dsp:spPr>
        <a:xfrm>
          <a:off x="240913" y="180763"/>
          <a:ext cx="438024" cy="43802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8B32E1F-B8A6-436D-893C-6243535C72CA}">
      <dsp:nvSpPr>
        <dsp:cNvPr id="0" name=""/>
        <dsp:cNvSpPr/>
      </dsp:nvSpPr>
      <dsp:spPr>
        <a:xfrm>
          <a:off x="919851" y="1571"/>
          <a:ext cx="9138548" cy="7964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4286" tIns="84286" rIns="84286" bIns="84286" numCol="1" spcCol="1270" anchor="ctr" anchorCtr="0">
          <a:noAutofit/>
        </a:bodyPr>
        <a:lstStyle/>
        <a:p>
          <a:pPr marL="0" lvl="0" indent="0" algn="l" defTabSz="755650">
            <a:lnSpc>
              <a:spcPct val="90000"/>
            </a:lnSpc>
            <a:spcBef>
              <a:spcPct val="0"/>
            </a:spcBef>
            <a:spcAft>
              <a:spcPct val="35000"/>
            </a:spcAft>
            <a:buNone/>
          </a:pPr>
          <a:r>
            <a:rPr lang="es-MX" sz="1700" kern="1200"/>
            <a:t>Son de gran utilidad en predicciones a corto y mediano plazo, por ejemplo ver que ocurriría con la demanda de un cierto  producto, las ventas a futuro, decisiones sobre inventario, insumos, etc....</a:t>
          </a:r>
          <a:endParaRPr lang="en-US" sz="1700" kern="1200"/>
        </a:p>
      </dsp:txBody>
      <dsp:txXfrm>
        <a:off x="919851" y="1571"/>
        <a:ext cx="9138548" cy="796407"/>
      </dsp:txXfrm>
    </dsp:sp>
    <dsp:sp modelId="{386045E8-8149-4DC8-AAAE-AD92F5CFE19F}">
      <dsp:nvSpPr>
        <dsp:cNvPr id="0" name=""/>
        <dsp:cNvSpPr/>
      </dsp:nvSpPr>
      <dsp:spPr>
        <a:xfrm>
          <a:off x="0" y="997081"/>
          <a:ext cx="10058399" cy="796407"/>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7A3EED2-66A7-4193-819D-10C2262CE801}">
      <dsp:nvSpPr>
        <dsp:cNvPr id="0" name=""/>
        <dsp:cNvSpPr/>
      </dsp:nvSpPr>
      <dsp:spPr>
        <a:xfrm>
          <a:off x="240913" y="1176272"/>
          <a:ext cx="438024" cy="43802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E0BB64C-4235-4616-B5C6-622F4E4F2454}">
      <dsp:nvSpPr>
        <dsp:cNvPr id="0" name=""/>
        <dsp:cNvSpPr/>
      </dsp:nvSpPr>
      <dsp:spPr>
        <a:xfrm>
          <a:off x="919851" y="997081"/>
          <a:ext cx="9138548" cy="7964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4286" tIns="84286" rIns="84286" bIns="84286" numCol="1" spcCol="1270" anchor="ctr" anchorCtr="0">
          <a:noAutofit/>
        </a:bodyPr>
        <a:lstStyle/>
        <a:p>
          <a:pPr marL="0" lvl="0" indent="0" algn="l" defTabSz="755650">
            <a:lnSpc>
              <a:spcPct val="90000"/>
            </a:lnSpc>
            <a:spcBef>
              <a:spcPct val="0"/>
            </a:spcBef>
            <a:spcAft>
              <a:spcPct val="35000"/>
            </a:spcAft>
            <a:buNone/>
          </a:pPr>
          <a:r>
            <a:rPr lang="es-MX" sz="1700" kern="1200"/>
            <a:t>Se utilizan especialmente en los estudios hidrológicos para predecir los valores futuros de las variables analizadas y para simular eventos que han ocurrido.</a:t>
          </a:r>
          <a:endParaRPr lang="en-US" sz="1700" kern="1200"/>
        </a:p>
      </dsp:txBody>
      <dsp:txXfrm>
        <a:off x="919851" y="997081"/>
        <a:ext cx="9138548" cy="796407"/>
      </dsp:txXfrm>
    </dsp:sp>
    <dsp:sp modelId="{0EB3B716-3D06-4864-9F35-76DF22A4AA62}">
      <dsp:nvSpPr>
        <dsp:cNvPr id="0" name=""/>
        <dsp:cNvSpPr/>
      </dsp:nvSpPr>
      <dsp:spPr>
        <a:xfrm>
          <a:off x="0" y="1992590"/>
          <a:ext cx="10058399" cy="796407"/>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385E730-A764-40B2-B2E1-C3E593015864}">
      <dsp:nvSpPr>
        <dsp:cNvPr id="0" name=""/>
        <dsp:cNvSpPr/>
      </dsp:nvSpPr>
      <dsp:spPr>
        <a:xfrm>
          <a:off x="240913" y="2171782"/>
          <a:ext cx="438024" cy="43802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19624AB-917E-4D39-9123-635BF8AE863C}">
      <dsp:nvSpPr>
        <dsp:cNvPr id="0" name=""/>
        <dsp:cNvSpPr/>
      </dsp:nvSpPr>
      <dsp:spPr>
        <a:xfrm>
          <a:off x="919851" y="1992590"/>
          <a:ext cx="9138548" cy="7964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4286" tIns="84286" rIns="84286" bIns="84286" numCol="1" spcCol="1270" anchor="ctr" anchorCtr="0">
          <a:noAutofit/>
        </a:bodyPr>
        <a:lstStyle/>
        <a:p>
          <a:pPr marL="0" lvl="0" indent="0" algn="l" defTabSz="755650">
            <a:lnSpc>
              <a:spcPct val="90000"/>
            </a:lnSpc>
            <a:spcBef>
              <a:spcPct val="0"/>
            </a:spcBef>
            <a:spcAft>
              <a:spcPct val="35000"/>
            </a:spcAft>
            <a:buNone/>
          </a:pPr>
          <a:r>
            <a:rPr lang="es-MX" sz="1700" kern="1200"/>
            <a:t>Eventos sísmicos.</a:t>
          </a:r>
          <a:endParaRPr lang="en-US" sz="1700" kern="1200"/>
        </a:p>
      </dsp:txBody>
      <dsp:txXfrm>
        <a:off x="919851" y="1992590"/>
        <a:ext cx="9138548" cy="796407"/>
      </dsp:txXfrm>
    </dsp:sp>
    <dsp:sp modelId="{6DA00867-D879-4BD3-848B-FB35968D185B}">
      <dsp:nvSpPr>
        <dsp:cNvPr id="0" name=""/>
        <dsp:cNvSpPr/>
      </dsp:nvSpPr>
      <dsp:spPr>
        <a:xfrm>
          <a:off x="0" y="2988100"/>
          <a:ext cx="10058399" cy="796407"/>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D5C15B3-1151-4A0B-9F75-A4E1A6568AE9}">
      <dsp:nvSpPr>
        <dsp:cNvPr id="0" name=""/>
        <dsp:cNvSpPr/>
      </dsp:nvSpPr>
      <dsp:spPr>
        <a:xfrm>
          <a:off x="240913" y="3167292"/>
          <a:ext cx="438024" cy="43802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EB1B2DD-E7F3-40CC-BF82-B710E9ED9B32}">
      <dsp:nvSpPr>
        <dsp:cNvPr id="0" name=""/>
        <dsp:cNvSpPr/>
      </dsp:nvSpPr>
      <dsp:spPr>
        <a:xfrm>
          <a:off x="919851" y="2988100"/>
          <a:ext cx="9138548" cy="7964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4286" tIns="84286" rIns="84286" bIns="84286" numCol="1" spcCol="1270" anchor="ctr" anchorCtr="0">
          <a:noAutofit/>
        </a:bodyPr>
        <a:lstStyle/>
        <a:p>
          <a:pPr marL="0" lvl="0" indent="0" algn="l" defTabSz="755650">
            <a:lnSpc>
              <a:spcPct val="90000"/>
            </a:lnSpc>
            <a:spcBef>
              <a:spcPct val="0"/>
            </a:spcBef>
            <a:spcAft>
              <a:spcPct val="35000"/>
            </a:spcAft>
            <a:buNone/>
          </a:pPr>
          <a:r>
            <a:rPr lang="es-MX" sz="1700" kern="1200"/>
            <a:t>Sucesos económicos</a:t>
          </a:r>
          <a:endParaRPr lang="en-US" sz="1700" kern="1200"/>
        </a:p>
      </dsp:txBody>
      <dsp:txXfrm>
        <a:off x="919851" y="2988100"/>
        <a:ext cx="9138548" cy="79640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52B4B1-0DC5-48FF-88C8-1614288127D4}">
      <dsp:nvSpPr>
        <dsp:cNvPr id="0" name=""/>
        <dsp:cNvSpPr/>
      </dsp:nvSpPr>
      <dsp:spPr>
        <a:xfrm>
          <a:off x="0" y="16539"/>
          <a:ext cx="10058399" cy="1193400"/>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s-MX" sz="3000" kern="1200"/>
            <a:t>En las simulaciones de eventos de largo plazo es imprescindible contar con una serie de tiempo continua. </a:t>
          </a:r>
          <a:endParaRPr lang="en-US" sz="3000" kern="1200"/>
        </a:p>
      </dsp:txBody>
      <dsp:txXfrm>
        <a:off x="58257" y="74796"/>
        <a:ext cx="9941885" cy="1076886"/>
      </dsp:txXfrm>
    </dsp:sp>
    <dsp:sp modelId="{51385728-6D42-4527-86B7-692BC576CC16}">
      <dsp:nvSpPr>
        <dsp:cNvPr id="0" name=""/>
        <dsp:cNvSpPr/>
      </dsp:nvSpPr>
      <dsp:spPr>
        <a:xfrm>
          <a:off x="0" y="1296339"/>
          <a:ext cx="10058399" cy="1193400"/>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s-MX" sz="3000" kern="1200"/>
            <a:t>Cuando se quiere controlar las afectaciones de los periodos de sequías es conveniente aplicar análisis de series de tiempo.</a:t>
          </a:r>
          <a:endParaRPr lang="en-US" sz="3000" kern="1200"/>
        </a:p>
      </dsp:txBody>
      <dsp:txXfrm>
        <a:off x="58257" y="1354596"/>
        <a:ext cx="9941885" cy="1076886"/>
      </dsp:txXfrm>
    </dsp:sp>
    <dsp:sp modelId="{389267A2-3294-4E4D-BBF6-52C6741DDE3F}">
      <dsp:nvSpPr>
        <dsp:cNvPr id="0" name=""/>
        <dsp:cNvSpPr/>
      </dsp:nvSpPr>
      <dsp:spPr>
        <a:xfrm>
          <a:off x="0" y="2576139"/>
          <a:ext cx="10058399" cy="1193400"/>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s-AR" sz="3000" kern="1200"/>
            <a:t>Uno de los usos más habituales de las series de datos temporales es su análisis para predicción y pronóstico.</a:t>
          </a:r>
          <a:r>
            <a:rPr lang="es-MX" sz="3000" kern="1200"/>
            <a:t>   </a:t>
          </a:r>
          <a:endParaRPr lang="en-US" sz="3000" kern="1200"/>
        </a:p>
      </dsp:txBody>
      <dsp:txXfrm>
        <a:off x="58257" y="2634396"/>
        <a:ext cx="9941885" cy="107688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5919CA-38CE-47D5-8361-9718438D9A74}">
      <dsp:nvSpPr>
        <dsp:cNvPr id="0" name=""/>
        <dsp:cNvSpPr/>
      </dsp:nvSpPr>
      <dsp:spPr>
        <a:xfrm>
          <a:off x="0" y="294156"/>
          <a:ext cx="6797675" cy="795600"/>
        </a:xfrm>
        <a:prstGeom prst="round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s-ES" sz="2000" kern="1200"/>
            <a:t>Los modelos para redes de flujo en tuberías pueden construirse con uno de tres métodos:</a:t>
          </a:r>
          <a:endParaRPr lang="en-US" sz="2000" kern="1200"/>
        </a:p>
      </dsp:txBody>
      <dsp:txXfrm>
        <a:off x="38838" y="332994"/>
        <a:ext cx="6719999" cy="717924"/>
      </dsp:txXfrm>
    </dsp:sp>
    <dsp:sp modelId="{BA15DD5E-7E3D-49C3-A33F-477B00684A02}">
      <dsp:nvSpPr>
        <dsp:cNvPr id="0" name=""/>
        <dsp:cNvSpPr/>
      </dsp:nvSpPr>
      <dsp:spPr>
        <a:xfrm>
          <a:off x="0" y="1147356"/>
          <a:ext cx="6797675" cy="795600"/>
        </a:xfrm>
        <a:prstGeom prst="roundRect">
          <a:avLst/>
        </a:prstGeom>
        <a:solidFill>
          <a:schemeClr val="accent5">
            <a:hueOff val="425424"/>
            <a:satOff val="-4778"/>
            <a:lumOff val="-102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s-ES" sz="2000" kern="1200"/>
            <a:t>- el método de Hardy-Cross</a:t>
          </a:r>
          <a:endParaRPr lang="en-US" sz="2000" kern="1200"/>
        </a:p>
      </dsp:txBody>
      <dsp:txXfrm>
        <a:off x="38838" y="1186194"/>
        <a:ext cx="6719999" cy="717924"/>
      </dsp:txXfrm>
    </dsp:sp>
    <dsp:sp modelId="{DA2B2B27-5771-4BD6-9C5C-C3D4AA8C405A}">
      <dsp:nvSpPr>
        <dsp:cNvPr id="0" name=""/>
        <dsp:cNvSpPr/>
      </dsp:nvSpPr>
      <dsp:spPr>
        <a:xfrm>
          <a:off x="0" y="2000556"/>
          <a:ext cx="6797675" cy="795600"/>
        </a:xfrm>
        <a:prstGeom prst="roundRect">
          <a:avLst/>
        </a:prstGeom>
        <a:solidFill>
          <a:schemeClr val="accent5">
            <a:hueOff val="850848"/>
            <a:satOff val="-9556"/>
            <a:lumOff val="-2039"/>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s-ES" sz="2000" kern="1200"/>
            <a:t>- el método de la teoría lineal </a:t>
          </a:r>
          <a:endParaRPr lang="en-US" sz="2000" kern="1200"/>
        </a:p>
      </dsp:txBody>
      <dsp:txXfrm>
        <a:off x="38838" y="2039394"/>
        <a:ext cx="6719999" cy="717924"/>
      </dsp:txXfrm>
    </dsp:sp>
    <dsp:sp modelId="{9FFC8EFC-EDA0-4A14-A5E7-D68EB44DEBF7}">
      <dsp:nvSpPr>
        <dsp:cNvPr id="0" name=""/>
        <dsp:cNvSpPr/>
      </dsp:nvSpPr>
      <dsp:spPr>
        <a:xfrm>
          <a:off x="0" y="2853756"/>
          <a:ext cx="6797675" cy="795600"/>
        </a:xfrm>
        <a:prstGeom prst="roundRect">
          <a:avLst/>
        </a:prstGeom>
        <a:solidFill>
          <a:schemeClr val="accent5">
            <a:hueOff val="1276272"/>
            <a:satOff val="-14335"/>
            <a:lumOff val="-3059"/>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s-ES" sz="2000" kern="1200"/>
            <a:t>- el método de Newton-Raphson </a:t>
          </a:r>
          <a:endParaRPr lang="en-US" sz="2000" kern="1200"/>
        </a:p>
      </dsp:txBody>
      <dsp:txXfrm>
        <a:off x="38838" y="2892594"/>
        <a:ext cx="6719999" cy="717924"/>
      </dsp:txXfrm>
    </dsp:sp>
    <dsp:sp modelId="{AD90BA2F-BBCB-4166-A5DC-82EA86A1A74E}">
      <dsp:nvSpPr>
        <dsp:cNvPr id="0" name=""/>
        <dsp:cNvSpPr/>
      </dsp:nvSpPr>
      <dsp:spPr>
        <a:xfrm>
          <a:off x="0" y="3706956"/>
          <a:ext cx="6797675" cy="795600"/>
        </a:xfrm>
        <a:prstGeom prst="roundRect">
          <a:avLst/>
        </a:prstGeom>
        <a:solidFill>
          <a:schemeClr val="accent5">
            <a:hueOff val="1701696"/>
            <a:satOff val="-19113"/>
            <a:lumOff val="-4078"/>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s-ES" sz="2000" kern="1200"/>
            <a:t>Las tuberías o conductos a presión modifica la ecuación de energía sumando un término de presión:</a:t>
          </a:r>
          <a:endParaRPr lang="en-US" sz="2000" kern="1200"/>
        </a:p>
      </dsp:txBody>
      <dsp:txXfrm>
        <a:off x="38838" y="3745794"/>
        <a:ext cx="6719999" cy="717924"/>
      </dsp:txXfrm>
    </dsp:sp>
    <dsp:sp modelId="{5FF609BE-A820-421E-A9A0-B956ECE80389}">
      <dsp:nvSpPr>
        <dsp:cNvPr id="0" name=""/>
        <dsp:cNvSpPr/>
      </dsp:nvSpPr>
      <dsp:spPr>
        <a:xfrm>
          <a:off x="0" y="4560156"/>
          <a:ext cx="6797675" cy="795600"/>
        </a:xfrm>
        <a:prstGeom prst="roundRect">
          <a:avLst/>
        </a:prstGeom>
        <a:solidFill>
          <a:schemeClr val="accent5">
            <a:hueOff val="2127120"/>
            <a:satOff val="-23891"/>
            <a:lumOff val="-5098"/>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s-ES" sz="2000" kern="1200"/>
            <a:t>en donde </a:t>
          </a:r>
          <a:r>
            <a:rPr lang="es-ES" sz="2000" i="1" kern="1200"/>
            <a:t>Pi</a:t>
          </a:r>
          <a:r>
            <a:rPr lang="es-ES" sz="2000" kern="1200"/>
            <a:t> es la presión en la estación </a:t>
          </a:r>
          <a:r>
            <a:rPr lang="es-ES" sz="2000" i="1" kern="1200"/>
            <a:t>i</a:t>
          </a:r>
          <a:r>
            <a:rPr lang="es-ES" sz="2000" kern="1200"/>
            <a:t>, </a:t>
          </a:r>
          <a:r>
            <a:rPr lang="es-ES" sz="2000" i="1" kern="1200"/>
            <a:t>w </a:t>
          </a:r>
          <a:r>
            <a:rPr lang="es-ES" sz="2000" kern="1200"/>
            <a:t>es el peso específico del agua y </a:t>
          </a:r>
          <a:r>
            <a:rPr lang="es-ES" sz="2000" i="1" kern="1200"/>
            <a:t>hp</a:t>
          </a:r>
          <a:r>
            <a:rPr lang="es-ES" sz="2000" kern="1200"/>
            <a:t> es la energía añadida por una bomba</a:t>
          </a:r>
          <a:endParaRPr lang="en-US" sz="2000" kern="1200"/>
        </a:p>
      </dsp:txBody>
      <dsp:txXfrm>
        <a:off x="38838" y="4598994"/>
        <a:ext cx="6719999" cy="71792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FD1E54-4082-4C6E-AFA3-2B940297F754}">
      <dsp:nvSpPr>
        <dsp:cNvPr id="0" name=""/>
        <dsp:cNvSpPr/>
      </dsp:nvSpPr>
      <dsp:spPr>
        <a:xfrm>
          <a:off x="0" y="30995"/>
          <a:ext cx="6797675" cy="1551420"/>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l" defTabSz="1733550">
            <a:lnSpc>
              <a:spcPct val="90000"/>
            </a:lnSpc>
            <a:spcBef>
              <a:spcPct val="0"/>
            </a:spcBef>
            <a:spcAft>
              <a:spcPct val="35000"/>
            </a:spcAft>
            <a:buNone/>
          </a:pPr>
          <a:r>
            <a:rPr lang="es-PE" sz="3900" kern="1200"/>
            <a:t>Usualmente contiene los siguientes elementos:</a:t>
          </a:r>
          <a:endParaRPr lang="en-US" sz="3900" kern="1200"/>
        </a:p>
      </dsp:txBody>
      <dsp:txXfrm>
        <a:off x="75734" y="106729"/>
        <a:ext cx="6646207" cy="1399952"/>
      </dsp:txXfrm>
    </dsp:sp>
    <dsp:sp modelId="{B0A42B5B-A294-4BBA-BBA0-166D7457DD96}">
      <dsp:nvSpPr>
        <dsp:cNvPr id="0" name=""/>
        <dsp:cNvSpPr/>
      </dsp:nvSpPr>
      <dsp:spPr>
        <a:xfrm>
          <a:off x="0" y="1582415"/>
          <a:ext cx="6797675" cy="4036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5826" tIns="49530" rIns="277368" bIns="49530" numCol="1" spcCol="1270" anchor="t" anchorCtr="0">
          <a:noAutofit/>
        </a:bodyPr>
        <a:lstStyle/>
        <a:p>
          <a:pPr marL="285750" lvl="1" indent="-285750" algn="l" defTabSz="1333500">
            <a:lnSpc>
              <a:spcPct val="90000"/>
            </a:lnSpc>
            <a:spcBef>
              <a:spcPct val="0"/>
            </a:spcBef>
            <a:spcAft>
              <a:spcPct val="20000"/>
            </a:spcAft>
            <a:buChar char="•"/>
          </a:pPr>
          <a:r>
            <a:rPr lang="es-PE" sz="3000" kern="1200"/>
            <a:t>Variables de decisión: son las variables de diseño.</a:t>
          </a:r>
          <a:endParaRPr lang="en-US" sz="3000" kern="1200"/>
        </a:p>
        <a:p>
          <a:pPr marL="285750" lvl="1" indent="-285750" algn="l" defTabSz="1333500">
            <a:lnSpc>
              <a:spcPct val="90000"/>
            </a:lnSpc>
            <a:spcBef>
              <a:spcPct val="0"/>
            </a:spcBef>
            <a:spcAft>
              <a:spcPct val="20000"/>
            </a:spcAft>
            <a:buChar char="•"/>
          </a:pPr>
          <a:r>
            <a:rPr lang="es-PE" sz="3000" kern="1200"/>
            <a:t>Función objetivo</a:t>
          </a:r>
          <a:endParaRPr lang="en-US" sz="3000" kern="1200"/>
        </a:p>
        <a:p>
          <a:pPr marL="571500" lvl="2" indent="-285750" algn="l" defTabSz="1333500">
            <a:lnSpc>
              <a:spcPct val="90000"/>
            </a:lnSpc>
            <a:spcBef>
              <a:spcPct val="0"/>
            </a:spcBef>
            <a:spcAft>
              <a:spcPct val="20000"/>
            </a:spcAft>
            <a:buChar char="•"/>
          </a:pPr>
          <a:r>
            <a:rPr lang="es-PE" sz="3000" kern="1200"/>
            <a:t>Maximizar</a:t>
          </a:r>
          <a:endParaRPr lang="en-US" sz="3000" kern="1200"/>
        </a:p>
        <a:p>
          <a:pPr marL="571500" lvl="2" indent="-285750" algn="l" defTabSz="1333500">
            <a:lnSpc>
              <a:spcPct val="90000"/>
            </a:lnSpc>
            <a:spcBef>
              <a:spcPct val="0"/>
            </a:spcBef>
            <a:spcAft>
              <a:spcPct val="20000"/>
            </a:spcAft>
            <a:buChar char="•"/>
          </a:pPr>
          <a:r>
            <a:rPr lang="es-PE" sz="3000" kern="1200"/>
            <a:t>Minimizar </a:t>
          </a:r>
          <a:endParaRPr lang="en-US" sz="3000" kern="1200"/>
        </a:p>
        <a:p>
          <a:pPr marL="285750" lvl="1" indent="-285750" algn="l" defTabSz="1333500">
            <a:lnSpc>
              <a:spcPct val="90000"/>
            </a:lnSpc>
            <a:spcBef>
              <a:spcPct val="0"/>
            </a:spcBef>
            <a:spcAft>
              <a:spcPct val="20000"/>
            </a:spcAft>
            <a:buChar char="•"/>
          </a:pPr>
          <a:r>
            <a:rPr lang="es-PE" sz="3000" kern="1200"/>
            <a:t>Conjunto de restricciones</a:t>
          </a:r>
          <a:endParaRPr lang="en-US" sz="3000" kern="1200"/>
        </a:p>
        <a:p>
          <a:pPr marL="571500" lvl="2" indent="-285750" algn="l" defTabSz="1333500">
            <a:lnSpc>
              <a:spcPct val="90000"/>
            </a:lnSpc>
            <a:spcBef>
              <a:spcPct val="0"/>
            </a:spcBef>
            <a:spcAft>
              <a:spcPct val="20000"/>
            </a:spcAft>
            <a:buChar char="•"/>
          </a:pPr>
          <a:r>
            <a:rPr lang="es-PE" sz="3000" kern="1200"/>
            <a:t>De igualdad</a:t>
          </a:r>
          <a:endParaRPr lang="en-US" sz="3000" kern="1200"/>
        </a:p>
        <a:p>
          <a:pPr marL="571500" lvl="2" indent="-285750" algn="l" defTabSz="1333500">
            <a:lnSpc>
              <a:spcPct val="90000"/>
            </a:lnSpc>
            <a:spcBef>
              <a:spcPct val="0"/>
            </a:spcBef>
            <a:spcAft>
              <a:spcPct val="20000"/>
            </a:spcAft>
            <a:buChar char="•"/>
          </a:pPr>
          <a:r>
            <a:rPr lang="es-PE" sz="3000" kern="1200"/>
            <a:t>De desigualdad</a:t>
          </a:r>
          <a:endParaRPr lang="en-US" sz="3000" kern="1200"/>
        </a:p>
      </dsp:txBody>
      <dsp:txXfrm>
        <a:off x="0" y="1582415"/>
        <a:ext cx="6797675" cy="403650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B1D5FF-367F-47D7-9D3F-BB88533CE29B}">
      <dsp:nvSpPr>
        <dsp:cNvPr id="0" name=""/>
        <dsp:cNvSpPr/>
      </dsp:nvSpPr>
      <dsp:spPr>
        <a:xfrm>
          <a:off x="0" y="7910"/>
          <a:ext cx="6797675" cy="1814670"/>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s-AR" sz="3300" u="sng" kern="1200"/>
            <a:t>Solución Factible</a:t>
          </a:r>
          <a:r>
            <a:rPr lang="es-AR" sz="3300" kern="1200"/>
            <a:t>: es aquella para la que todas las restricciones se satisfacen</a:t>
          </a:r>
          <a:endParaRPr lang="en-US" sz="3300" kern="1200"/>
        </a:p>
      </dsp:txBody>
      <dsp:txXfrm>
        <a:off x="88585" y="96495"/>
        <a:ext cx="6620505" cy="1637500"/>
      </dsp:txXfrm>
    </dsp:sp>
    <dsp:sp modelId="{E548C3D2-DF8F-4635-B3CF-E427641658C1}">
      <dsp:nvSpPr>
        <dsp:cNvPr id="0" name=""/>
        <dsp:cNvSpPr/>
      </dsp:nvSpPr>
      <dsp:spPr>
        <a:xfrm>
          <a:off x="0" y="1917621"/>
          <a:ext cx="6797675" cy="1814670"/>
        </a:xfrm>
        <a:prstGeom prst="roundRect">
          <a:avLst/>
        </a:prstGeom>
        <a:solidFill>
          <a:schemeClr val="accent2">
            <a:hueOff val="19519"/>
            <a:satOff val="-13438"/>
            <a:lumOff val="-3431"/>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s-AR" sz="3300" u="sng" kern="1200"/>
            <a:t>Región Factible</a:t>
          </a:r>
          <a:r>
            <a:rPr lang="es-AR" sz="3300" kern="1200"/>
            <a:t>: es la colección de todas las soluciones</a:t>
          </a:r>
          <a:endParaRPr lang="en-US" sz="3300" kern="1200"/>
        </a:p>
      </dsp:txBody>
      <dsp:txXfrm>
        <a:off x="88585" y="2006206"/>
        <a:ext cx="6620505" cy="1637500"/>
      </dsp:txXfrm>
    </dsp:sp>
    <dsp:sp modelId="{DCA6CDAF-8AD7-4217-A3FF-0B53576CD2B9}">
      <dsp:nvSpPr>
        <dsp:cNvPr id="0" name=""/>
        <dsp:cNvSpPr/>
      </dsp:nvSpPr>
      <dsp:spPr>
        <a:xfrm>
          <a:off x="0" y="3827331"/>
          <a:ext cx="6797675" cy="1814670"/>
        </a:xfrm>
        <a:prstGeom prst="roundRect">
          <a:avLst/>
        </a:prstGeom>
        <a:solidFill>
          <a:schemeClr val="accent2">
            <a:hueOff val="39038"/>
            <a:satOff val="-26876"/>
            <a:lumOff val="-686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s-AR" sz="3300" u="sng" kern="1200"/>
            <a:t>Solución Óptima</a:t>
          </a:r>
          <a:r>
            <a:rPr lang="es-AR" sz="3300" kern="1200"/>
            <a:t>: es una solución factible que lleva el valor más favorable de la función objetivo</a:t>
          </a:r>
          <a:endParaRPr lang="en-US" sz="3300" kern="1200"/>
        </a:p>
      </dsp:txBody>
      <dsp:txXfrm>
        <a:off x="88585" y="3915916"/>
        <a:ext cx="6620505" cy="163750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4A9E96-F588-4DE6-8B15-AF5007C2199C}">
      <dsp:nvSpPr>
        <dsp:cNvPr id="0" name=""/>
        <dsp:cNvSpPr/>
      </dsp:nvSpPr>
      <dsp:spPr>
        <a:xfrm>
          <a:off x="1227" y="297257"/>
          <a:ext cx="4309690" cy="2736653"/>
        </a:xfrm>
        <a:prstGeom prst="roundRect">
          <a:avLst>
            <a:gd name="adj" fmla="val 10000"/>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E65006E-9CD9-42E0-9212-BE49DBB47186}">
      <dsp:nvSpPr>
        <dsp:cNvPr id="0" name=""/>
        <dsp:cNvSpPr/>
      </dsp:nvSpPr>
      <dsp:spPr>
        <a:xfrm>
          <a:off x="480082" y="752169"/>
          <a:ext cx="4309690" cy="2736653"/>
        </a:xfrm>
        <a:prstGeom prst="roundRect">
          <a:avLst>
            <a:gd name="adj" fmla="val 10000"/>
          </a:avLst>
        </a:prstGeom>
        <a:solidFill>
          <a:schemeClr val="lt2">
            <a:alpha val="90000"/>
            <a:hueOff val="0"/>
            <a:satOff val="0"/>
            <a:lumOff val="0"/>
            <a:alphaOff val="0"/>
          </a:schemeClr>
        </a:solidFill>
        <a:ln w="15875"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AR" sz="2000" kern="1200"/>
            <a:t>A menudo, aunque no sea posible aplicar la estrategia voraz, se cumple el </a:t>
          </a:r>
          <a:r>
            <a:rPr lang="es-AR" sz="2000" b="1" kern="1200"/>
            <a:t>principio de optimalidad de Bellman que </a:t>
          </a:r>
          <a:r>
            <a:rPr lang="es-AR" sz="2000" kern="1200"/>
            <a:t>dicta que «dada una secuencia óptima de decisiones, toda subsecuencia de ella es, a su vez, óptima». </a:t>
          </a:r>
          <a:endParaRPr lang="en-US" sz="2000" kern="1200"/>
        </a:p>
      </dsp:txBody>
      <dsp:txXfrm>
        <a:off x="560236" y="832323"/>
        <a:ext cx="4149382" cy="2576345"/>
      </dsp:txXfrm>
    </dsp:sp>
    <dsp:sp modelId="{D984918F-202F-4209-BEA4-5EF55B222F7D}">
      <dsp:nvSpPr>
        <dsp:cNvPr id="0" name=""/>
        <dsp:cNvSpPr/>
      </dsp:nvSpPr>
      <dsp:spPr>
        <a:xfrm>
          <a:off x="5268627" y="297257"/>
          <a:ext cx="4309690" cy="2736653"/>
        </a:xfrm>
        <a:prstGeom prst="roundRect">
          <a:avLst>
            <a:gd name="adj" fmla="val 10000"/>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B08BA89-7A4F-4552-99AE-FEF5EB47953C}">
      <dsp:nvSpPr>
        <dsp:cNvPr id="0" name=""/>
        <dsp:cNvSpPr/>
      </dsp:nvSpPr>
      <dsp:spPr>
        <a:xfrm>
          <a:off x="5747481" y="752169"/>
          <a:ext cx="4309690" cy="2736653"/>
        </a:xfrm>
        <a:prstGeom prst="roundRect">
          <a:avLst>
            <a:gd name="adj" fmla="val 10000"/>
          </a:avLst>
        </a:prstGeom>
        <a:solidFill>
          <a:schemeClr val="lt2">
            <a:alpha val="90000"/>
            <a:hueOff val="0"/>
            <a:satOff val="0"/>
            <a:lumOff val="0"/>
            <a:alphaOff val="0"/>
          </a:schemeClr>
        </a:solidFill>
        <a:ln w="15875"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AR" sz="2000" kern="1200"/>
            <a:t>En este caso sigue siendo posible el ir tomando decisiones elementales, en la confianza de que la combinación de ellas seguirá siendo óptima, pero será entonces necesario explorar muchas secuencias de decisiones para dar con la correcta, siendo aquí donde interviene la programación dinámica.</a:t>
          </a:r>
          <a:endParaRPr lang="en-US" sz="2000" kern="1200"/>
        </a:p>
      </dsp:txBody>
      <dsp:txXfrm>
        <a:off x="5827635" y="832323"/>
        <a:ext cx="4149382" cy="2576345"/>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20770F-8CEE-458C-A186-340A1F7F16A8}">
      <dsp:nvSpPr>
        <dsp:cNvPr id="0" name=""/>
        <dsp:cNvSpPr/>
      </dsp:nvSpPr>
      <dsp:spPr>
        <a:xfrm>
          <a:off x="0" y="516321"/>
          <a:ext cx="6797675" cy="1498770"/>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s-AR" sz="2100" kern="1200"/>
            <a:t>En los siglos XVII y XVIII, grandes matemáticos como Newton, Leibnitz, Bernouilli y, sobre todo, Lagrange, se ocuparon de obtener máximos y mínimos condicionados de determinadas funciones.</a:t>
          </a:r>
          <a:endParaRPr lang="en-US" sz="2100" kern="1200"/>
        </a:p>
      </dsp:txBody>
      <dsp:txXfrm>
        <a:off x="73164" y="589485"/>
        <a:ext cx="6651347" cy="1352442"/>
      </dsp:txXfrm>
    </dsp:sp>
    <dsp:sp modelId="{2912321E-9AA8-4BD7-812E-739EC85FF752}">
      <dsp:nvSpPr>
        <dsp:cNvPr id="0" name=""/>
        <dsp:cNvSpPr/>
      </dsp:nvSpPr>
      <dsp:spPr>
        <a:xfrm>
          <a:off x="0" y="2075571"/>
          <a:ext cx="6797675" cy="1498770"/>
        </a:xfrm>
        <a:prstGeom prst="roundRect">
          <a:avLst/>
        </a:prstGeom>
        <a:solidFill>
          <a:schemeClr val="accent2">
            <a:hueOff val="19519"/>
            <a:satOff val="-13438"/>
            <a:lumOff val="-3431"/>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s-AR" sz="2100" kern="1200"/>
            <a:t>Posteriormente el matemático francés Jean Baptiste-Joseph Fourier (1768-1830) fue el primero en intuir, aunque de forma imprecisa, los métodos de programación lineal y la potencialidad que de ellos se deriva.</a:t>
          </a:r>
          <a:endParaRPr lang="en-US" sz="2100" kern="1200"/>
        </a:p>
      </dsp:txBody>
      <dsp:txXfrm>
        <a:off x="73164" y="2148735"/>
        <a:ext cx="6651347" cy="1352442"/>
      </dsp:txXfrm>
    </dsp:sp>
    <dsp:sp modelId="{D3790ECE-3FD6-488C-AF5D-FA9877474B97}">
      <dsp:nvSpPr>
        <dsp:cNvPr id="0" name=""/>
        <dsp:cNvSpPr/>
      </dsp:nvSpPr>
      <dsp:spPr>
        <a:xfrm>
          <a:off x="0" y="3634821"/>
          <a:ext cx="6797675" cy="1498770"/>
        </a:xfrm>
        <a:prstGeom prst="roundRect">
          <a:avLst/>
        </a:prstGeom>
        <a:solidFill>
          <a:schemeClr val="accent2">
            <a:hueOff val="39038"/>
            <a:satOff val="-26876"/>
            <a:lumOff val="-686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s-AR" sz="2100" kern="1200"/>
            <a:t>En 1941-1942 se formula por primera vez el problema de transporte, estudiado independientemente por Koopmans y Kantarovitch, razón por la cual se suele conocer con el nombre de problema de Koopmans-Kantarovitch</a:t>
          </a:r>
          <a:endParaRPr lang="en-US" sz="2100" kern="1200"/>
        </a:p>
      </dsp:txBody>
      <dsp:txXfrm>
        <a:off x="73164" y="3707985"/>
        <a:ext cx="6651347" cy="135244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3.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7E6B611-D9EA-4021-8F0E-0FC7148A681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F3F64C7E-D31E-49AB-A1CB-9DB649001F7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53D58CC-8ABC-47C1-B1E6-DF0C2672B3D9}" type="datetimeFigureOut">
              <a:rPr lang="en-US" smtClean="0"/>
              <a:t>9/10/2020</a:t>
            </a:fld>
            <a:endParaRPr lang="en-US"/>
          </a:p>
        </p:txBody>
      </p:sp>
      <p:sp>
        <p:nvSpPr>
          <p:cNvPr id="4" name="Footer Placeholder 3">
            <a:extLst>
              <a:ext uri="{FF2B5EF4-FFF2-40B4-BE49-F238E27FC236}">
                <a16:creationId xmlns:a16="http://schemas.microsoft.com/office/drawing/2014/main" id="{65D8A6BB-75F1-4C90-8F06-2A012AD3141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3B9D084-3596-4483-9125-815AB0EEB66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1D4DE10-F3C2-414F-89B1-1E9F60B3DCFA}" type="slidenum">
              <a:rPr lang="en-US" smtClean="0"/>
              <a:t>‹#›</a:t>
            </a:fld>
            <a:endParaRPr lang="en-US"/>
          </a:p>
        </p:txBody>
      </p:sp>
    </p:spTree>
    <p:extLst>
      <p:ext uri="{BB962C8B-B14F-4D97-AF65-F5344CB8AC3E}">
        <p14:creationId xmlns:p14="http://schemas.microsoft.com/office/powerpoint/2010/main" val="3571449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523578F-2C8C-4DD6-830D-40750A1D63CC}" type="datetimeFigureOut">
              <a:rPr lang="en-US" smtClean="0"/>
              <a:t>9/10/2020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68CB86-1FAA-4C4E-B309-C1526214D257}" type="slidenum">
              <a:rPr lang="en-US" smtClean="0"/>
              <a:t>‹#›</a:t>
            </a:fld>
            <a:endParaRPr lang="en-US"/>
          </a:p>
        </p:txBody>
      </p:sp>
    </p:spTree>
    <p:extLst>
      <p:ext uri="{BB962C8B-B14F-4D97-AF65-F5344CB8AC3E}">
        <p14:creationId xmlns:p14="http://schemas.microsoft.com/office/powerpoint/2010/main" val="16156241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0114" name="Text Box 1">
            <a:extLst>
              <a:ext uri="{FF2B5EF4-FFF2-40B4-BE49-F238E27FC236}">
                <a16:creationId xmlns:a16="http://schemas.microsoft.com/office/drawing/2014/main" id="{7D84D103-6657-4475-958A-EB8B1DA7FBFC}"/>
              </a:ext>
            </a:extLst>
          </p:cNvPr>
          <p:cNvSpPr txBox="1">
            <a:spLocks noChangeArrowheads="1"/>
          </p:cNvSpPr>
          <p:nvPr/>
        </p:nvSpPr>
        <p:spPr bwMode="auto">
          <a:xfrm>
            <a:off x="1312863" y="1027113"/>
            <a:ext cx="4933950" cy="3700462"/>
          </a:xfrm>
          <a:prstGeom prst="rect">
            <a:avLst/>
          </a:prstGeom>
          <a:solidFill>
            <a:srgbClr val="FFFFFF"/>
          </a:solidFill>
          <a:ln w="9360">
            <a:solidFill>
              <a:srgbClr val="000000"/>
            </a:solidFill>
            <a:miter lim="800000"/>
            <a:headEnd/>
            <a:tailEnd/>
          </a:ln>
        </p:spPr>
        <p:txBody>
          <a:bodyPr wrap="none" anchor="ctr"/>
          <a:lstStyle/>
          <a:p>
            <a:endParaRPr lang="es-AR" altLang="en-US"/>
          </a:p>
        </p:txBody>
      </p:sp>
      <p:sp>
        <p:nvSpPr>
          <p:cNvPr id="90115" name="Rectangle 2">
            <a:extLst>
              <a:ext uri="{FF2B5EF4-FFF2-40B4-BE49-F238E27FC236}">
                <a16:creationId xmlns:a16="http://schemas.microsoft.com/office/drawing/2014/main" id="{9CA88981-8A12-4F4D-AE6C-6FA8A9EB9BD0}"/>
              </a:ext>
            </a:extLst>
          </p:cNvPr>
          <p:cNvSpPr>
            <a:spLocks noGrp="1" noChangeArrowheads="1"/>
          </p:cNvSpPr>
          <p:nvPr>
            <p:ph type="body"/>
          </p:nvPr>
        </p:nvSpPr>
        <p:spPr>
          <a:xfrm>
            <a:off x="1169988" y="5086350"/>
            <a:ext cx="5178425" cy="40592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ES" altLang="en-US">
              <a:latin typeface="Times New Roman" panose="02020603050405020304"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1618" name="Text Box 1">
            <a:extLst>
              <a:ext uri="{FF2B5EF4-FFF2-40B4-BE49-F238E27FC236}">
                <a16:creationId xmlns:a16="http://schemas.microsoft.com/office/drawing/2014/main" id="{C59A4215-C5C1-4D87-8F1A-0DD4E0039240}"/>
              </a:ext>
            </a:extLst>
          </p:cNvPr>
          <p:cNvSpPr txBox="1">
            <a:spLocks noChangeArrowheads="1"/>
          </p:cNvSpPr>
          <p:nvPr/>
        </p:nvSpPr>
        <p:spPr bwMode="auto">
          <a:xfrm>
            <a:off x="1312863" y="1027113"/>
            <a:ext cx="4894262" cy="3660775"/>
          </a:xfrm>
          <a:prstGeom prst="rect">
            <a:avLst/>
          </a:prstGeom>
          <a:solidFill>
            <a:srgbClr val="FFFFFF"/>
          </a:solidFill>
          <a:ln w="9360">
            <a:solidFill>
              <a:srgbClr val="000000"/>
            </a:solidFill>
            <a:miter lim="800000"/>
            <a:headEnd/>
            <a:tailEnd/>
          </a:ln>
        </p:spPr>
        <p:txBody>
          <a:bodyPr wrap="none" anchor="ctr"/>
          <a:lstStyle/>
          <a:p>
            <a:endParaRPr lang="es-AR" altLang="en-US"/>
          </a:p>
        </p:txBody>
      </p:sp>
      <p:sp>
        <p:nvSpPr>
          <p:cNvPr id="111619" name="Rectangle 2">
            <a:extLst>
              <a:ext uri="{FF2B5EF4-FFF2-40B4-BE49-F238E27FC236}">
                <a16:creationId xmlns:a16="http://schemas.microsoft.com/office/drawing/2014/main" id="{B7B62769-A4AF-4D0F-802A-7CAD7D3251F7}"/>
              </a:ext>
            </a:extLst>
          </p:cNvPr>
          <p:cNvSpPr>
            <a:spLocks noGrp="1" noChangeArrowheads="1"/>
          </p:cNvSpPr>
          <p:nvPr>
            <p:ph type="body"/>
          </p:nvPr>
        </p:nvSpPr>
        <p:spPr>
          <a:xfrm>
            <a:off x="1169988" y="5086350"/>
            <a:ext cx="5178425" cy="40592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ES" altLang="en-US">
              <a:latin typeface="Times New Roman" panose="02020603050405020304" pitchFamily="18" charset="0"/>
            </a:endParaRPr>
          </a:p>
        </p:txBody>
      </p:sp>
    </p:spTree>
    <p:extLst>
      <p:ext uri="{BB962C8B-B14F-4D97-AF65-F5344CB8AC3E}">
        <p14:creationId xmlns:p14="http://schemas.microsoft.com/office/powerpoint/2010/main" val="28418337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2642" name="Text Box 1">
            <a:extLst>
              <a:ext uri="{FF2B5EF4-FFF2-40B4-BE49-F238E27FC236}">
                <a16:creationId xmlns:a16="http://schemas.microsoft.com/office/drawing/2014/main" id="{4CBF5DE8-2C37-4867-A985-EA53950374DC}"/>
              </a:ext>
            </a:extLst>
          </p:cNvPr>
          <p:cNvSpPr txBox="1">
            <a:spLocks noChangeArrowheads="1"/>
          </p:cNvSpPr>
          <p:nvPr/>
        </p:nvSpPr>
        <p:spPr bwMode="auto">
          <a:xfrm>
            <a:off x="1312863" y="1027113"/>
            <a:ext cx="4894262" cy="3660775"/>
          </a:xfrm>
          <a:prstGeom prst="rect">
            <a:avLst/>
          </a:prstGeom>
          <a:solidFill>
            <a:srgbClr val="FFFFFF"/>
          </a:solidFill>
          <a:ln w="9360">
            <a:solidFill>
              <a:srgbClr val="000000"/>
            </a:solidFill>
            <a:miter lim="800000"/>
            <a:headEnd/>
            <a:tailEnd/>
          </a:ln>
        </p:spPr>
        <p:txBody>
          <a:bodyPr wrap="none" anchor="ctr"/>
          <a:lstStyle/>
          <a:p>
            <a:endParaRPr lang="es-AR" altLang="en-US"/>
          </a:p>
        </p:txBody>
      </p:sp>
      <p:sp>
        <p:nvSpPr>
          <p:cNvPr id="112643" name="Rectangle 2">
            <a:extLst>
              <a:ext uri="{FF2B5EF4-FFF2-40B4-BE49-F238E27FC236}">
                <a16:creationId xmlns:a16="http://schemas.microsoft.com/office/drawing/2014/main" id="{FC9E7DD8-D58F-4230-A945-7E8CCC98BA37}"/>
              </a:ext>
            </a:extLst>
          </p:cNvPr>
          <p:cNvSpPr>
            <a:spLocks noGrp="1" noChangeArrowheads="1"/>
          </p:cNvSpPr>
          <p:nvPr>
            <p:ph type="body"/>
          </p:nvPr>
        </p:nvSpPr>
        <p:spPr>
          <a:xfrm>
            <a:off x="1169988" y="5086350"/>
            <a:ext cx="5178425" cy="40592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ES" altLang="en-US">
              <a:latin typeface="Times New Roman" panose="02020603050405020304" pitchFamily="18" charset="0"/>
            </a:endParaRPr>
          </a:p>
        </p:txBody>
      </p:sp>
    </p:spTree>
    <p:extLst>
      <p:ext uri="{BB962C8B-B14F-4D97-AF65-F5344CB8AC3E}">
        <p14:creationId xmlns:p14="http://schemas.microsoft.com/office/powerpoint/2010/main" val="38088274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3666" name="Text Box 1">
            <a:extLst>
              <a:ext uri="{FF2B5EF4-FFF2-40B4-BE49-F238E27FC236}">
                <a16:creationId xmlns:a16="http://schemas.microsoft.com/office/drawing/2014/main" id="{BB9BAA18-673E-4F50-B612-94E9A000ED8E}"/>
              </a:ext>
            </a:extLst>
          </p:cNvPr>
          <p:cNvSpPr txBox="1">
            <a:spLocks noChangeArrowheads="1"/>
          </p:cNvSpPr>
          <p:nvPr/>
        </p:nvSpPr>
        <p:spPr bwMode="auto">
          <a:xfrm>
            <a:off x="1312863" y="1027113"/>
            <a:ext cx="4892675" cy="3659187"/>
          </a:xfrm>
          <a:prstGeom prst="rect">
            <a:avLst/>
          </a:prstGeom>
          <a:solidFill>
            <a:srgbClr val="FFFFFF"/>
          </a:solidFill>
          <a:ln w="9360">
            <a:solidFill>
              <a:srgbClr val="000000"/>
            </a:solidFill>
            <a:miter lim="800000"/>
            <a:headEnd/>
            <a:tailEnd/>
          </a:ln>
        </p:spPr>
        <p:txBody>
          <a:bodyPr wrap="none" anchor="ctr"/>
          <a:lstStyle/>
          <a:p>
            <a:endParaRPr lang="es-AR" altLang="en-US"/>
          </a:p>
        </p:txBody>
      </p:sp>
      <p:sp>
        <p:nvSpPr>
          <p:cNvPr id="113667" name="Rectangle 2">
            <a:extLst>
              <a:ext uri="{FF2B5EF4-FFF2-40B4-BE49-F238E27FC236}">
                <a16:creationId xmlns:a16="http://schemas.microsoft.com/office/drawing/2014/main" id="{F12B5F61-F92A-4C84-A548-F3E7EDB18889}"/>
              </a:ext>
            </a:extLst>
          </p:cNvPr>
          <p:cNvSpPr>
            <a:spLocks noGrp="1" noChangeArrowheads="1"/>
          </p:cNvSpPr>
          <p:nvPr>
            <p:ph type="body"/>
          </p:nvPr>
        </p:nvSpPr>
        <p:spPr>
          <a:xfrm>
            <a:off x="1169988" y="5086350"/>
            <a:ext cx="5178425" cy="40592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ES" altLang="en-US">
              <a:latin typeface="Times New Roman" panose="02020603050405020304" pitchFamily="18" charset="0"/>
            </a:endParaRPr>
          </a:p>
        </p:txBody>
      </p:sp>
    </p:spTree>
    <p:extLst>
      <p:ext uri="{BB962C8B-B14F-4D97-AF65-F5344CB8AC3E}">
        <p14:creationId xmlns:p14="http://schemas.microsoft.com/office/powerpoint/2010/main" val="20441024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1 Marcador de imagen de diapositiva">
            <a:extLst>
              <a:ext uri="{FF2B5EF4-FFF2-40B4-BE49-F238E27FC236}">
                <a16:creationId xmlns:a16="http://schemas.microsoft.com/office/drawing/2014/main" id="{DB5CAB3E-E4D3-4EA6-AF6B-136EC930ACC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4867" name="2 Marcador de notas">
            <a:extLst>
              <a:ext uri="{FF2B5EF4-FFF2-40B4-BE49-F238E27FC236}">
                <a16:creationId xmlns:a16="http://schemas.microsoft.com/office/drawing/2014/main" id="{D0B818C8-53CE-48EB-9AD8-9A9CF6A00EF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AR" altLang="en-US"/>
          </a:p>
        </p:txBody>
      </p:sp>
      <p:sp>
        <p:nvSpPr>
          <p:cNvPr id="164868" name="3 Marcador de número de diapositiva">
            <a:extLst>
              <a:ext uri="{FF2B5EF4-FFF2-40B4-BE49-F238E27FC236}">
                <a16:creationId xmlns:a16="http://schemas.microsoft.com/office/drawing/2014/main" id="{AE4C942D-28A0-4617-AFA4-D6361C84DCC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6184CED-0550-4388-B8EB-6FD47FECC62D}" type="slidenum">
              <a:rPr lang="es-AR" altLang="en-US">
                <a:latin typeface="Arial" panose="020B0604020202020204" pitchFamily="34" charset="0"/>
                <a:cs typeface="Arial" panose="020B0604020202020204" pitchFamily="34" charset="0"/>
              </a:rPr>
              <a:pPr>
                <a:spcBef>
                  <a:spcPct val="0"/>
                </a:spcBef>
              </a:pPr>
              <a:t>18</a:t>
            </a:fld>
            <a:endParaRPr lang="es-AR"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295967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1 Marcador de imagen de diapositiva">
            <a:extLst>
              <a:ext uri="{FF2B5EF4-FFF2-40B4-BE49-F238E27FC236}">
                <a16:creationId xmlns:a16="http://schemas.microsoft.com/office/drawing/2014/main" id="{184DB836-F0EC-4B74-B417-14186FCED7F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2515" name="2 Marcador de notas">
            <a:extLst>
              <a:ext uri="{FF2B5EF4-FFF2-40B4-BE49-F238E27FC236}">
                <a16:creationId xmlns:a16="http://schemas.microsoft.com/office/drawing/2014/main" id="{6A7935FE-A2EA-4ECE-B44B-F7D12F02B2A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latin typeface="Arial" panose="020B0604020202020204" pitchFamily="34" charset="0"/>
            </a:endParaRPr>
          </a:p>
        </p:txBody>
      </p:sp>
      <p:sp>
        <p:nvSpPr>
          <p:cNvPr id="192516" name="3 Marcador de número de diapositiva">
            <a:extLst>
              <a:ext uri="{FF2B5EF4-FFF2-40B4-BE49-F238E27FC236}">
                <a16:creationId xmlns:a16="http://schemas.microsoft.com/office/drawing/2014/main" id="{9006F86F-B9F0-4440-99DF-59A39E9C5DE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D63E613-3ACE-499F-BB89-9E9D8D520C9D}" type="slidenum">
              <a:rPr lang="es-ES" altLang="en-US">
                <a:latin typeface="Arial" panose="020B0604020202020204" pitchFamily="34" charset="0"/>
              </a:rPr>
              <a:pPr>
                <a:spcBef>
                  <a:spcPct val="0"/>
                </a:spcBef>
              </a:pPr>
              <a:t>19</a:t>
            </a:fld>
            <a:endParaRPr lang="es-ES" altLang="en-US">
              <a:latin typeface="Arial" panose="020B0604020202020204" pitchFamily="34" charset="0"/>
            </a:endParaRPr>
          </a:p>
        </p:txBody>
      </p:sp>
    </p:spTree>
    <p:extLst>
      <p:ext uri="{BB962C8B-B14F-4D97-AF65-F5344CB8AC3E}">
        <p14:creationId xmlns:p14="http://schemas.microsoft.com/office/powerpoint/2010/main" val="4127196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4690" name="Text Box 1">
            <a:extLst>
              <a:ext uri="{FF2B5EF4-FFF2-40B4-BE49-F238E27FC236}">
                <a16:creationId xmlns:a16="http://schemas.microsoft.com/office/drawing/2014/main" id="{44266F5B-5FCD-4B71-AB19-5EE708C029D6}"/>
              </a:ext>
            </a:extLst>
          </p:cNvPr>
          <p:cNvSpPr txBox="1">
            <a:spLocks noChangeArrowheads="1"/>
          </p:cNvSpPr>
          <p:nvPr/>
        </p:nvSpPr>
        <p:spPr bwMode="auto">
          <a:xfrm>
            <a:off x="1312863" y="1027113"/>
            <a:ext cx="4892675" cy="3659187"/>
          </a:xfrm>
          <a:prstGeom prst="rect">
            <a:avLst/>
          </a:prstGeom>
          <a:solidFill>
            <a:srgbClr val="FFFFFF"/>
          </a:solidFill>
          <a:ln w="9360">
            <a:solidFill>
              <a:srgbClr val="000000"/>
            </a:solidFill>
            <a:miter lim="800000"/>
            <a:headEnd/>
            <a:tailEnd/>
          </a:ln>
        </p:spPr>
        <p:txBody>
          <a:bodyPr wrap="none" anchor="ctr"/>
          <a:lstStyle/>
          <a:p>
            <a:endParaRPr lang="es-AR" altLang="en-US"/>
          </a:p>
        </p:txBody>
      </p:sp>
      <p:sp>
        <p:nvSpPr>
          <p:cNvPr id="114691" name="Rectangle 2">
            <a:extLst>
              <a:ext uri="{FF2B5EF4-FFF2-40B4-BE49-F238E27FC236}">
                <a16:creationId xmlns:a16="http://schemas.microsoft.com/office/drawing/2014/main" id="{BF1DCA08-65C3-4D53-8A13-8CDA82B2F420}"/>
              </a:ext>
            </a:extLst>
          </p:cNvPr>
          <p:cNvSpPr>
            <a:spLocks noGrp="1" noChangeArrowheads="1"/>
          </p:cNvSpPr>
          <p:nvPr>
            <p:ph type="body"/>
          </p:nvPr>
        </p:nvSpPr>
        <p:spPr>
          <a:xfrm>
            <a:off x="1169988" y="5086350"/>
            <a:ext cx="5178425" cy="40592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ES" altLang="en-US">
              <a:latin typeface="Times New Roman" panose="02020603050405020304" pitchFamily="18" charset="0"/>
            </a:endParaRPr>
          </a:p>
        </p:txBody>
      </p:sp>
    </p:spTree>
    <p:extLst>
      <p:ext uri="{BB962C8B-B14F-4D97-AF65-F5344CB8AC3E}">
        <p14:creationId xmlns:p14="http://schemas.microsoft.com/office/powerpoint/2010/main" val="22801432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6738" name="Text Box 1">
            <a:extLst>
              <a:ext uri="{FF2B5EF4-FFF2-40B4-BE49-F238E27FC236}">
                <a16:creationId xmlns:a16="http://schemas.microsoft.com/office/drawing/2014/main" id="{13B43A9E-2B1B-4C93-BC4E-7165854F2EF5}"/>
              </a:ext>
            </a:extLst>
          </p:cNvPr>
          <p:cNvSpPr txBox="1">
            <a:spLocks noChangeArrowheads="1"/>
          </p:cNvSpPr>
          <p:nvPr/>
        </p:nvSpPr>
        <p:spPr bwMode="auto">
          <a:xfrm>
            <a:off x="1312863" y="1027113"/>
            <a:ext cx="4892675" cy="3659187"/>
          </a:xfrm>
          <a:prstGeom prst="rect">
            <a:avLst/>
          </a:prstGeom>
          <a:solidFill>
            <a:srgbClr val="FFFFFF"/>
          </a:solidFill>
          <a:ln w="9360">
            <a:solidFill>
              <a:srgbClr val="000000"/>
            </a:solidFill>
            <a:miter lim="800000"/>
            <a:headEnd/>
            <a:tailEnd/>
          </a:ln>
        </p:spPr>
        <p:txBody>
          <a:bodyPr wrap="none" anchor="ctr"/>
          <a:lstStyle/>
          <a:p>
            <a:endParaRPr lang="es-AR" altLang="en-US"/>
          </a:p>
        </p:txBody>
      </p:sp>
      <p:sp>
        <p:nvSpPr>
          <p:cNvPr id="116739" name="Rectangle 2">
            <a:extLst>
              <a:ext uri="{FF2B5EF4-FFF2-40B4-BE49-F238E27FC236}">
                <a16:creationId xmlns:a16="http://schemas.microsoft.com/office/drawing/2014/main" id="{8118EBF2-9353-42AE-9EE3-04750E6E8BC8}"/>
              </a:ext>
            </a:extLst>
          </p:cNvPr>
          <p:cNvSpPr>
            <a:spLocks noGrp="1" noChangeArrowheads="1"/>
          </p:cNvSpPr>
          <p:nvPr>
            <p:ph type="body"/>
          </p:nvPr>
        </p:nvSpPr>
        <p:spPr>
          <a:xfrm>
            <a:off x="1169988" y="5086350"/>
            <a:ext cx="5178425" cy="40592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ES" altLang="en-US">
              <a:latin typeface="Times New Roman" panose="02020603050405020304" pitchFamily="18" charset="0"/>
            </a:endParaRPr>
          </a:p>
        </p:txBody>
      </p:sp>
    </p:spTree>
    <p:extLst>
      <p:ext uri="{BB962C8B-B14F-4D97-AF65-F5344CB8AC3E}">
        <p14:creationId xmlns:p14="http://schemas.microsoft.com/office/powerpoint/2010/main" val="14133901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1 Marcador de imagen de diapositiva">
            <a:extLst>
              <a:ext uri="{FF2B5EF4-FFF2-40B4-BE49-F238E27FC236}">
                <a16:creationId xmlns:a16="http://schemas.microsoft.com/office/drawing/2014/main" id="{2C4366E7-233A-432B-A4F9-E024D8FF515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3235" name="2 Marcador de notas">
            <a:extLst>
              <a:ext uri="{FF2B5EF4-FFF2-40B4-BE49-F238E27FC236}">
                <a16:creationId xmlns:a16="http://schemas.microsoft.com/office/drawing/2014/main" id="{0B01C523-29A2-4338-855F-C2694FFC5EE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latin typeface="Arial" panose="020B0604020202020204" pitchFamily="34" charset="0"/>
            </a:endParaRPr>
          </a:p>
        </p:txBody>
      </p:sp>
      <p:sp>
        <p:nvSpPr>
          <p:cNvPr id="223236" name="3 Marcador de número de diapositiva">
            <a:extLst>
              <a:ext uri="{FF2B5EF4-FFF2-40B4-BE49-F238E27FC236}">
                <a16:creationId xmlns:a16="http://schemas.microsoft.com/office/drawing/2014/main" id="{5B3DDCED-1251-4CB5-BF64-76154666DF0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41FC40B7-0F25-471A-823F-0140AB0B49DE}" type="slidenum">
              <a:rPr lang="es-AR" altLang="en-US">
                <a:latin typeface="Arial" panose="020B0604020202020204" pitchFamily="34" charset="0"/>
              </a:rPr>
              <a:pPr eaLnBrk="1" hangingPunct="1">
                <a:spcBef>
                  <a:spcPct val="0"/>
                </a:spcBef>
              </a:pPr>
              <a:t>22</a:t>
            </a:fld>
            <a:endParaRPr lang="es-AR" altLang="en-US">
              <a:latin typeface="Arial" panose="020B0604020202020204" pitchFamily="34" charset="0"/>
            </a:endParaRPr>
          </a:p>
        </p:txBody>
      </p:sp>
    </p:spTree>
    <p:extLst>
      <p:ext uri="{BB962C8B-B14F-4D97-AF65-F5344CB8AC3E}">
        <p14:creationId xmlns:p14="http://schemas.microsoft.com/office/powerpoint/2010/main" val="25268676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1 Marcador de imagen de diapositiva">
            <a:extLst>
              <a:ext uri="{FF2B5EF4-FFF2-40B4-BE49-F238E27FC236}">
                <a16:creationId xmlns:a16="http://schemas.microsoft.com/office/drawing/2014/main" id="{C34A09AC-0CC1-404C-9C8A-9706711585F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7027" name="2 Marcador de notas">
            <a:extLst>
              <a:ext uri="{FF2B5EF4-FFF2-40B4-BE49-F238E27FC236}">
                <a16:creationId xmlns:a16="http://schemas.microsoft.com/office/drawing/2014/main" id="{41252D98-C9BC-45DC-872C-1347546E92C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AR" altLang="en-US"/>
          </a:p>
        </p:txBody>
      </p:sp>
      <p:sp>
        <p:nvSpPr>
          <p:cNvPr id="257028" name="3 Marcador de número de diapositiva">
            <a:extLst>
              <a:ext uri="{FF2B5EF4-FFF2-40B4-BE49-F238E27FC236}">
                <a16:creationId xmlns:a16="http://schemas.microsoft.com/office/drawing/2014/main" id="{3A6224DC-1588-47C3-B285-3A8302662D8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21B3303-2B09-4745-9048-D128BF977297}" type="slidenum">
              <a:rPr lang="es-AR" altLang="en-US">
                <a:latin typeface="Arial" panose="020B0604020202020204" pitchFamily="34" charset="0"/>
              </a:rPr>
              <a:pPr>
                <a:spcBef>
                  <a:spcPct val="0"/>
                </a:spcBef>
              </a:pPr>
              <a:t>23</a:t>
            </a:fld>
            <a:endParaRPr lang="es-AR" altLang="en-US">
              <a:latin typeface="Arial" panose="020B0604020202020204" pitchFamily="34" charset="0"/>
            </a:endParaRPr>
          </a:p>
        </p:txBody>
      </p:sp>
    </p:spTree>
    <p:extLst>
      <p:ext uri="{BB962C8B-B14F-4D97-AF65-F5344CB8AC3E}">
        <p14:creationId xmlns:p14="http://schemas.microsoft.com/office/powerpoint/2010/main" val="37818113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a:extLst>
              <a:ext uri="{FF2B5EF4-FFF2-40B4-BE49-F238E27FC236}">
                <a16:creationId xmlns:a16="http://schemas.microsoft.com/office/drawing/2014/main" id="{B42AD9C9-0338-4A8F-8993-503E86DB9E1A}"/>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fld id="{D414E911-61CB-41B2-9163-65527D5138F9}" type="slidenum">
              <a:rPr lang="es-ES" altLang="en-US" sz="1200">
                <a:latin typeface="Verdana" panose="020B0604030504040204" pitchFamily="34" charset="0"/>
              </a:rPr>
              <a:pPr algn="r" eaLnBrk="1" hangingPunct="1"/>
              <a:t>26</a:t>
            </a:fld>
            <a:endParaRPr lang="es-ES" altLang="en-US" sz="1200">
              <a:latin typeface="Verdana" panose="020B0604030504040204" pitchFamily="34" charset="0"/>
            </a:endParaRPr>
          </a:p>
        </p:txBody>
      </p:sp>
      <p:sp>
        <p:nvSpPr>
          <p:cNvPr id="130051" name="Rectangle 2">
            <a:extLst>
              <a:ext uri="{FF2B5EF4-FFF2-40B4-BE49-F238E27FC236}">
                <a16:creationId xmlns:a16="http://schemas.microsoft.com/office/drawing/2014/main" id="{CADDD7C7-FAFD-4E7A-8037-CE663E1C0EFA}"/>
              </a:ext>
            </a:extLst>
          </p:cNvPr>
          <p:cNvSpPr>
            <a:spLocks noGrp="1" noRot="1" noChangeAspect="1" noChangeArrowheads="1" noTextEdit="1"/>
          </p:cNvSpPr>
          <p:nvPr>
            <p:ph type="sldImg"/>
          </p:nvPr>
        </p:nvSpPr>
        <p:spPr bwMode="auto">
          <a:xfrm>
            <a:off x="379413" y="684213"/>
            <a:ext cx="6099175" cy="34321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0052" name="Rectangle 3">
            <a:extLst>
              <a:ext uri="{FF2B5EF4-FFF2-40B4-BE49-F238E27FC236}">
                <a16:creationId xmlns:a16="http://schemas.microsoft.com/office/drawing/2014/main" id="{922D978D-3803-4E08-9BCC-CC00EFB7E628}"/>
              </a:ext>
            </a:extLst>
          </p:cNvPr>
          <p:cNvSpPr>
            <a:spLocks noGrp="1" noChangeArrowheads="1"/>
          </p:cNvSpPr>
          <p:nvPr>
            <p:ph type="body" idx="1"/>
          </p:nvPr>
        </p:nvSpPr>
        <p:spPr bwMode="auto">
          <a:xfrm>
            <a:off x="685800" y="4341813"/>
            <a:ext cx="5486400" cy="41179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s-AR" altLang="en-US">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1138" name="Text Box 1">
            <a:extLst>
              <a:ext uri="{FF2B5EF4-FFF2-40B4-BE49-F238E27FC236}">
                <a16:creationId xmlns:a16="http://schemas.microsoft.com/office/drawing/2014/main" id="{25B53542-DE6D-4557-BCC2-3495CB6FDACE}"/>
              </a:ext>
            </a:extLst>
          </p:cNvPr>
          <p:cNvSpPr txBox="1">
            <a:spLocks noChangeArrowheads="1"/>
          </p:cNvSpPr>
          <p:nvPr/>
        </p:nvSpPr>
        <p:spPr bwMode="auto">
          <a:xfrm>
            <a:off x="1312863" y="1027113"/>
            <a:ext cx="4933950" cy="3700462"/>
          </a:xfrm>
          <a:prstGeom prst="rect">
            <a:avLst/>
          </a:prstGeom>
          <a:solidFill>
            <a:srgbClr val="FFFFFF"/>
          </a:solidFill>
          <a:ln w="9360">
            <a:solidFill>
              <a:srgbClr val="000000"/>
            </a:solidFill>
            <a:miter lim="800000"/>
            <a:headEnd/>
            <a:tailEnd/>
          </a:ln>
        </p:spPr>
        <p:txBody>
          <a:bodyPr wrap="none" anchor="ctr"/>
          <a:lstStyle/>
          <a:p>
            <a:endParaRPr lang="es-AR" altLang="en-US"/>
          </a:p>
        </p:txBody>
      </p:sp>
      <p:sp>
        <p:nvSpPr>
          <p:cNvPr id="91139" name="Rectangle 2">
            <a:extLst>
              <a:ext uri="{FF2B5EF4-FFF2-40B4-BE49-F238E27FC236}">
                <a16:creationId xmlns:a16="http://schemas.microsoft.com/office/drawing/2014/main" id="{7E78098E-31BB-4DE6-A7E6-B58250570F42}"/>
              </a:ext>
            </a:extLst>
          </p:cNvPr>
          <p:cNvSpPr>
            <a:spLocks noGrp="1" noChangeArrowheads="1"/>
          </p:cNvSpPr>
          <p:nvPr>
            <p:ph type="body"/>
          </p:nvPr>
        </p:nvSpPr>
        <p:spPr>
          <a:xfrm>
            <a:off x="1169988" y="5086350"/>
            <a:ext cx="5178425" cy="40592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ES" altLang="en-US">
              <a:latin typeface="Times New Roman" panose="02020603050405020304" pitchFamily="18"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a:extLst>
              <a:ext uri="{FF2B5EF4-FFF2-40B4-BE49-F238E27FC236}">
                <a16:creationId xmlns:a16="http://schemas.microsoft.com/office/drawing/2014/main" id="{C784087A-A73A-4439-A397-835AFB817EC4}"/>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fld id="{AD01C364-E93F-48AA-8127-90E50ED1ABB3}" type="slidenum">
              <a:rPr lang="es-ES" altLang="en-US" sz="1200">
                <a:latin typeface="Verdana" panose="020B0604030504040204" pitchFamily="34" charset="0"/>
              </a:rPr>
              <a:pPr algn="r" eaLnBrk="1" hangingPunct="1"/>
              <a:t>27</a:t>
            </a:fld>
            <a:endParaRPr lang="es-ES" altLang="en-US" sz="1200">
              <a:latin typeface="Verdana" panose="020B0604030504040204" pitchFamily="34" charset="0"/>
            </a:endParaRPr>
          </a:p>
        </p:txBody>
      </p:sp>
      <p:sp>
        <p:nvSpPr>
          <p:cNvPr id="131075" name="Rectangle 2">
            <a:extLst>
              <a:ext uri="{FF2B5EF4-FFF2-40B4-BE49-F238E27FC236}">
                <a16:creationId xmlns:a16="http://schemas.microsoft.com/office/drawing/2014/main" id="{FED782E0-5222-4E5E-B1CA-E423192434AB}"/>
              </a:ext>
            </a:extLst>
          </p:cNvPr>
          <p:cNvSpPr>
            <a:spLocks noGrp="1" noRot="1" noChangeAspect="1" noChangeArrowheads="1" noTextEdit="1"/>
          </p:cNvSpPr>
          <p:nvPr>
            <p:ph type="sldImg"/>
          </p:nvPr>
        </p:nvSpPr>
        <p:spPr bwMode="auto">
          <a:xfrm>
            <a:off x="379413" y="684213"/>
            <a:ext cx="6099175" cy="34321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1076" name="Rectangle 3">
            <a:extLst>
              <a:ext uri="{FF2B5EF4-FFF2-40B4-BE49-F238E27FC236}">
                <a16:creationId xmlns:a16="http://schemas.microsoft.com/office/drawing/2014/main" id="{EB31810A-6179-45B9-8E91-E519B6557895}"/>
              </a:ext>
            </a:extLst>
          </p:cNvPr>
          <p:cNvSpPr>
            <a:spLocks noGrp="1" noChangeArrowheads="1"/>
          </p:cNvSpPr>
          <p:nvPr>
            <p:ph type="body" idx="1"/>
          </p:nvPr>
        </p:nvSpPr>
        <p:spPr bwMode="auto">
          <a:xfrm>
            <a:off x="685800" y="4341813"/>
            <a:ext cx="5486400" cy="41179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s-AR" altLang="en-US">
              <a:latin typeface="Arial" panose="020B060402020202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a:extLst>
              <a:ext uri="{FF2B5EF4-FFF2-40B4-BE49-F238E27FC236}">
                <a16:creationId xmlns:a16="http://schemas.microsoft.com/office/drawing/2014/main" id="{E86F4164-5BFF-4DF5-89F3-387CAEAC2F2B}"/>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fld id="{46BDFAD8-EED1-4EA0-83CE-F44403F640C8}" type="slidenum">
              <a:rPr lang="es-ES" altLang="en-US" sz="1200">
                <a:latin typeface="Verdana" panose="020B0604030504040204" pitchFamily="34" charset="0"/>
              </a:rPr>
              <a:pPr algn="r" eaLnBrk="1" hangingPunct="1"/>
              <a:t>28</a:t>
            </a:fld>
            <a:endParaRPr lang="es-ES" altLang="en-US" sz="1200">
              <a:latin typeface="Verdana" panose="020B0604030504040204" pitchFamily="34" charset="0"/>
            </a:endParaRPr>
          </a:p>
        </p:txBody>
      </p:sp>
      <p:sp>
        <p:nvSpPr>
          <p:cNvPr id="132099" name="Rectangle 2">
            <a:extLst>
              <a:ext uri="{FF2B5EF4-FFF2-40B4-BE49-F238E27FC236}">
                <a16:creationId xmlns:a16="http://schemas.microsoft.com/office/drawing/2014/main" id="{EC8525EC-0775-41CB-BB28-F0B8D841BD8C}"/>
              </a:ext>
            </a:extLst>
          </p:cNvPr>
          <p:cNvSpPr>
            <a:spLocks noGrp="1" noRot="1" noChangeAspect="1" noChangeArrowheads="1" noTextEdit="1"/>
          </p:cNvSpPr>
          <p:nvPr>
            <p:ph type="sldImg"/>
          </p:nvPr>
        </p:nvSpPr>
        <p:spPr bwMode="auto">
          <a:xfrm>
            <a:off x="379413" y="684213"/>
            <a:ext cx="6099175" cy="34321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2100" name="Rectangle 3">
            <a:extLst>
              <a:ext uri="{FF2B5EF4-FFF2-40B4-BE49-F238E27FC236}">
                <a16:creationId xmlns:a16="http://schemas.microsoft.com/office/drawing/2014/main" id="{03EDA356-A78B-4471-854B-4128A42F3560}"/>
              </a:ext>
            </a:extLst>
          </p:cNvPr>
          <p:cNvSpPr>
            <a:spLocks noGrp="1" noChangeArrowheads="1"/>
          </p:cNvSpPr>
          <p:nvPr>
            <p:ph type="body" idx="1"/>
          </p:nvPr>
        </p:nvSpPr>
        <p:spPr bwMode="auto">
          <a:xfrm>
            <a:off x="685800" y="4341813"/>
            <a:ext cx="5486400" cy="41179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s-AR" altLang="en-US">
              <a:latin typeface="Arial" panose="020B060402020202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a:extLst>
              <a:ext uri="{FF2B5EF4-FFF2-40B4-BE49-F238E27FC236}">
                <a16:creationId xmlns:a16="http://schemas.microsoft.com/office/drawing/2014/main" id="{10BF77A6-94B7-4B88-9BF5-183D9E0A4988}"/>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fld id="{48AB8755-0074-4FF4-BDFF-497B0C4E8C7B}" type="slidenum">
              <a:rPr lang="es-ES" altLang="en-US" sz="1200">
                <a:latin typeface="Verdana" panose="020B0604030504040204" pitchFamily="34" charset="0"/>
              </a:rPr>
              <a:pPr algn="r" eaLnBrk="1" hangingPunct="1"/>
              <a:t>29</a:t>
            </a:fld>
            <a:endParaRPr lang="es-ES" altLang="en-US" sz="1200">
              <a:latin typeface="Verdana" panose="020B0604030504040204" pitchFamily="34" charset="0"/>
            </a:endParaRPr>
          </a:p>
        </p:txBody>
      </p:sp>
      <p:sp>
        <p:nvSpPr>
          <p:cNvPr id="133123" name="Rectangle 2">
            <a:extLst>
              <a:ext uri="{FF2B5EF4-FFF2-40B4-BE49-F238E27FC236}">
                <a16:creationId xmlns:a16="http://schemas.microsoft.com/office/drawing/2014/main" id="{C803377F-30F5-4BDB-85D0-B0E26A646136}"/>
              </a:ext>
            </a:extLst>
          </p:cNvPr>
          <p:cNvSpPr>
            <a:spLocks noGrp="1" noRot="1" noChangeAspect="1" noChangeArrowheads="1" noTextEdit="1"/>
          </p:cNvSpPr>
          <p:nvPr>
            <p:ph type="sldImg"/>
          </p:nvPr>
        </p:nvSpPr>
        <p:spPr bwMode="auto">
          <a:xfrm>
            <a:off x="379413" y="684213"/>
            <a:ext cx="6099175" cy="34321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24" name="Rectangle 3">
            <a:extLst>
              <a:ext uri="{FF2B5EF4-FFF2-40B4-BE49-F238E27FC236}">
                <a16:creationId xmlns:a16="http://schemas.microsoft.com/office/drawing/2014/main" id="{50982F9F-9130-495A-8C2C-3FCC5C2AB3FF}"/>
              </a:ext>
            </a:extLst>
          </p:cNvPr>
          <p:cNvSpPr>
            <a:spLocks noGrp="1" noChangeArrowheads="1"/>
          </p:cNvSpPr>
          <p:nvPr>
            <p:ph type="body" idx="1"/>
          </p:nvPr>
        </p:nvSpPr>
        <p:spPr bwMode="auto">
          <a:xfrm>
            <a:off x="685800" y="4341813"/>
            <a:ext cx="5486400" cy="41179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s-AR" altLang="en-US">
              <a:latin typeface="Arial" panose="020B0604020202020204"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a:extLst>
              <a:ext uri="{FF2B5EF4-FFF2-40B4-BE49-F238E27FC236}">
                <a16:creationId xmlns:a16="http://schemas.microsoft.com/office/drawing/2014/main" id="{02E39E81-AEB7-44FE-9EDF-201179570A2D}"/>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fld id="{C3CB7FD5-3C55-4F71-8CC9-DC7FE6168351}" type="slidenum">
              <a:rPr lang="es-ES" altLang="en-US" sz="1200">
                <a:latin typeface="Verdana" panose="020B0604030504040204" pitchFamily="34" charset="0"/>
              </a:rPr>
              <a:pPr algn="r" eaLnBrk="1" hangingPunct="1"/>
              <a:t>30</a:t>
            </a:fld>
            <a:endParaRPr lang="es-ES" altLang="en-US" sz="1200">
              <a:latin typeface="Verdana" panose="020B0604030504040204" pitchFamily="34" charset="0"/>
            </a:endParaRPr>
          </a:p>
        </p:txBody>
      </p:sp>
      <p:sp>
        <p:nvSpPr>
          <p:cNvPr id="134147" name="Rectangle 2">
            <a:extLst>
              <a:ext uri="{FF2B5EF4-FFF2-40B4-BE49-F238E27FC236}">
                <a16:creationId xmlns:a16="http://schemas.microsoft.com/office/drawing/2014/main" id="{66659E16-4958-4D18-923D-77180B6B4E28}"/>
              </a:ext>
            </a:extLst>
          </p:cNvPr>
          <p:cNvSpPr>
            <a:spLocks noGrp="1" noRot="1" noChangeAspect="1" noChangeArrowheads="1" noTextEdit="1"/>
          </p:cNvSpPr>
          <p:nvPr>
            <p:ph type="sldImg"/>
          </p:nvPr>
        </p:nvSpPr>
        <p:spPr bwMode="auto">
          <a:xfrm>
            <a:off x="379413" y="684213"/>
            <a:ext cx="6099175" cy="34321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4148" name="Rectangle 3">
            <a:extLst>
              <a:ext uri="{FF2B5EF4-FFF2-40B4-BE49-F238E27FC236}">
                <a16:creationId xmlns:a16="http://schemas.microsoft.com/office/drawing/2014/main" id="{0C84671A-C7B9-4D1F-9C5E-11F84244DBD1}"/>
              </a:ext>
            </a:extLst>
          </p:cNvPr>
          <p:cNvSpPr>
            <a:spLocks noGrp="1" noChangeArrowheads="1"/>
          </p:cNvSpPr>
          <p:nvPr>
            <p:ph type="body" idx="1"/>
          </p:nvPr>
        </p:nvSpPr>
        <p:spPr bwMode="auto">
          <a:xfrm>
            <a:off x="685800" y="4341813"/>
            <a:ext cx="5486400" cy="41179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s-AR" altLang="en-US">
              <a:latin typeface="Arial" panose="020B0604020202020204"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a:extLst>
              <a:ext uri="{FF2B5EF4-FFF2-40B4-BE49-F238E27FC236}">
                <a16:creationId xmlns:a16="http://schemas.microsoft.com/office/drawing/2014/main" id="{2E022AA2-512E-4829-9DDE-0E326E49FE6F}"/>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fld id="{5E64155F-1F83-4B7F-95B8-6555219EDE8B}" type="slidenum">
              <a:rPr lang="es-ES" altLang="en-US" sz="1200">
                <a:latin typeface="Verdana" panose="020B0604030504040204" pitchFamily="34" charset="0"/>
              </a:rPr>
              <a:pPr algn="r" eaLnBrk="1" hangingPunct="1"/>
              <a:t>31</a:t>
            </a:fld>
            <a:endParaRPr lang="es-ES" altLang="en-US" sz="1200">
              <a:latin typeface="Verdana" panose="020B0604030504040204" pitchFamily="34" charset="0"/>
            </a:endParaRPr>
          </a:p>
        </p:txBody>
      </p:sp>
      <p:sp>
        <p:nvSpPr>
          <p:cNvPr id="135171" name="Rectangle 2">
            <a:extLst>
              <a:ext uri="{FF2B5EF4-FFF2-40B4-BE49-F238E27FC236}">
                <a16:creationId xmlns:a16="http://schemas.microsoft.com/office/drawing/2014/main" id="{2E222A93-7F9C-4FE3-AB62-2759C61ABD26}"/>
              </a:ext>
            </a:extLst>
          </p:cNvPr>
          <p:cNvSpPr>
            <a:spLocks noGrp="1" noRot="1" noChangeAspect="1" noChangeArrowheads="1" noTextEdit="1"/>
          </p:cNvSpPr>
          <p:nvPr>
            <p:ph type="sldImg"/>
          </p:nvPr>
        </p:nvSpPr>
        <p:spPr bwMode="auto">
          <a:xfrm>
            <a:off x="379413" y="684213"/>
            <a:ext cx="6099175" cy="34321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5172" name="Rectangle 3">
            <a:extLst>
              <a:ext uri="{FF2B5EF4-FFF2-40B4-BE49-F238E27FC236}">
                <a16:creationId xmlns:a16="http://schemas.microsoft.com/office/drawing/2014/main" id="{2CE07851-FF16-45AA-B6FB-BF6CD4655F52}"/>
              </a:ext>
            </a:extLst>
          </p:cNvPr>
          <p:cNvSpPr>
            <a:spLocks noGrp="1" noChangeArrowheads="1"/>
          </p:cNvSpPr>
          <p:nvPr>
            <p:ph type="body" idx="1"/>
          </p:nvPr>
        </p:nvSpPr>
        <p:spPr bwMode="auto">
          <a:xfrm>
            <a:off x="685800" y="4341813"/>
            <a:ext cx="5486400" cy="41179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s-AR" altLang="en-US">
              <a:latin typeface="Arial" panose="020B0604020202020204"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6258" name="Text Box 2">
            <a:extLst>
              <a:ext uri="{FF2B5EF4-FFF2-40B4-BE49-F238E27FC236}">
                <a16:creationId xmlns:a16="http://schemas.microsoft.com/office/drawing/2014/main" id="{533F32D1-DD28-4C6D-9283-9B26EFEC8611}"/>
              </a:ext>
            </a:extLst>
          </p:cNvPr>
          <p:cNvSpPr txBox="1">
            <a:spLocks noChangeArrowheads="1"/>
          </p:cNvSpPr>
          <p:nvPr/>
        </p:nvSpPr>
        <p:spPr bwMode="auto">
          <a:xfrm>
            <a:off x="1312863" y="1027113"/>
            <a:ext cx="4933950" cy="3700462"/>
          </a:xfrm>
          <a:prstGeom prst="rect">
            <a:avLst/>
          </a:prstGeom>
          <a:solidFill>
            <a:srgbClr val="FFFFFF"/>
          </a:solidFill>
          <a:ln w="9360">
            <a:solidFill>
              <a:srgbClr val="000000"/>
            </a:solidFill>
            <a:miter lim="800000"/>
            <a:headEnd/>
            <a:tailEnd/>
          </a:ln>
        </p:spPr>
        <p:txBody>
          <a:bodyPr wrap="none" anchor="ctr"/>
          <a:lstStyle/>
          <a:p>
            <a:endParaRPr lang="es-AR" altLang="en-US"/>
          </a:p>
        </p:txBody>
      </p:sp>
      <p:sp>
        <p:nvSpPr>
          <p:cNvPr id="96259" name="Rectangle 3">
            <a:extLst>
              <a:ext uri="{FF2B5EF4-FFF2-40B4-BE49-F238E27FC236}">
                <a16:creationId xmlns:a16="http://schemas.microsoft.com/office/drawing/2014/main" id="{698E8075-2C03-4515-9BA4-6134C309850C}"/>
              </a:ext>
            </a:extLst>
          </p:cNvPr>
          <p:cNvSpPr>
            <a:spLocks noGrp="1" noChangeArrowheads="1"/>
          </p:cNvSpPr>
          <p:nvPr>
            <p:ph type="body"/>
          </p:nvPr>
        </p:nvSpPr>
        <p:spPr>
          <a:xfrm>
            <a:off x="1169988" y="5086350"/>
            <a:ext cx="5178425" cy="40592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ES" altLang="en-US">
              <a:latin typeface="Times New Roman" panose="02020603050405020304" pitchFamily="18" charset="0"/>
            </a:endParaRPr>
          </a:p>
        </p:txBody>
      </p:sp>
    </p:spTree>
    <p:extLst>
      <p:ext uri="{BB962C8B-B14F-4D97-AF65-F5344CB8AC3E}">
        <p14:creationId xmlns:p14="http://schemas.microsoft.com/office/powerpoint/2010/main" val="152782336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a:extLst>
              <a:ext uri="{FF2B5EF4-FFF2-40B4-BE49-F238E27FC236}">
                <a16:creationId xmlns:a16="http://schemas.microsoft.com/office/drawing/2014/main" id="{EE4A9877-1EC2-4815-9283-76DC3E23DEC4}"/>
              </a:ext>
            </a:extLst>
          </p:cNvPr>
          <p:cNvSpPr>
            <a:spLocks noGrp="1" noChangeArrowheads="1"/>
          </p:cNvSpPr>
          <p:nvPr>
            <p:ph type="sldNum" sz="quarter" idx="4294967295"/>
          </p:nvPr>
        </p:nvSpPr>
        <p:spPr bwMode="auto">
          <a:xfrm>
            <a:off x="4281488" y="10155238"/>
            <a:ext cx="3276600" cy="5349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4287" tIns="52144" rIns="104287" bIns="52144"/>
          <a:lstStyle/>
          <a:p>
            <a:pPr hangingPunct="1"/>
            <a:fld id="{2ECFD394-972B-4E13-BBEC-8E06B1F52E8B}" type="slidenum">
              <a:rPr lang="es-ES" altLang="en-US" sz="1400">
                <a:solidFill>
                  <a:schemeClr val="tx1"/>
                </a:solidFill>
                <a:latin typeface="Verdana" panose="020B0604030504040204" pitchFamily="34" charset="0"/>
              </a:rPr>
              <a:pPr hangingPunct="1"/>
              <a:t>33</a:t>
            </a:fld>
            <a:endParaRPr lang="es-ES" altLang="en-US" sz="1400">
              <a:solidFill>
                <a:schemeClr val="tx1"/>
              </a:solidFill>
              <a:latin typeface="Verdana" panose="020B0604030504040204" pitchFamily="34" charset="0"/>
            </a:endParaRPr>
          </a:p>
        </p:txBody>
      </p:sp>
      <p:sp>
        <p:nvSpPr>
          <p:cNvPr id="99331" name="Rectangle 2">
            <a:extLst>
              <a:ext uri="{FF2B5EF4-FFF2-40B4-BE49-F238E27FC236}">
                <a16:creationId xmlns:a16="http://schemas.microsoft.com/office/drawing/2014/main" id="{CB7E346A-A547-40B4-8B87-B6C06A42D9B5}"/>
              </a:ext>
            </a:extLst>
          </p:cNvPr>
          <p:cNvSpPr>
            <a:spLocks noGrp="1" noRot="1" noChangeAspect="1" noChangeArrowheads="1" noTextEdit="1"/>
          </p:cNvSpPr>
          <p:nvPr>
            <p:ph type="sldImg"/>
          </p:nvPr>
        </p:nvSpPr>
        <p:spPr>
          <a:xfrm>
            <a:off x="511175" y="1027113"/>
            <a:ext cx="6488113" cy="3651250"/>
          </a:xfrm>
          <a:ln>
            <a:solidFill>
              <a:srgbClr val="000000"/>
            </a:solidFill>
            <a:miter lim="800000"/>
            <a:headEnd/>
            <a:tailEnd/>
          </a:ln>
        </p:spPr>
      </p:sp>
      <p:sp>
        <p:nvSpPr>
          <p:cNvPr id="99332" name="Rectangle 3">
            <a:extLst>
              <a:ext uri="{FF2B5EF4-FFF2-40B4-BE49-F238E27FC236}">
                <a16:creationId xmlns:a16="http://schemas.microsoft.com/office/drawing/2014/main" id="{6427E19D-3864-4183-902E-284391C2DA5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s-AR" altLang="en-US">
              <a:latin typeface="Times New Roman" panose="02020603050405020304" pitchFamily="18" charset="0"/>
            </a:endParaRPr>
          </a:p>
        </p:txBody>
      </p:sp>
    </p:spTree>
    <p:extLst>
      <p:ext uri="{BB962C8B-B14F-4D97-AF65-F5344CB8AC3E}">
        <p14:creationId xmlns:p14="http://schemas.microsoft.com/office/powerpoint/2010/main" val="318669910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1 Marcador de imagen de diapositiva">
            <a:extLst>
              <a:ext uri="{FF2B5EF4-FFF2-40B4-BE49-F238E27FC236}">
                <a16:creationId xmlns:a16="http://schemas.microsoft.com/office/drawing/2014/main" id="{3297ED69-E278-452E-92A8-87BD0889D9FD}"/>
              </a:ext>
            </a:extLst>
          </p:cNvPr>
          <p:cNvSpPr>
            <a:spLocks noGrp="1" noRot="1" noChangeAspect="1" noTextEdit="1"/>
          </p:cNvSpPr>
          <p:nvPr>
            <p:ph type="sldImg"/>
          </p:nvPr>
        </p:nvSpPr>
        <p:spPr>
          <a:xfrm>
            <a:off x="511175" y="1027113"/>
            <a:ext cx="6488113" cy="3651250"/>
          </a:xfrm>
          <a:ln>
            <a:solidFill>
              <a:srgbClr val="000000"/>
            </a:solidFill>
            <a:miter lim="800000"/>
            <a:headEnd/>
            <a:tailEnd/>
          </a:ln>
        </p:spPr>
      </p:sp>
      <p:sp>
        <p:nvSpPr>
          <p:cNvPr id="97283" name="2 Marcador de notas">
            <a:extLst>
              <a:ext uri="{FF2B5EF4-FFF2-40B4-BE49-F238E27FC236}">
                <a16:creationId xmlns:a16="http://schemas.microsoft.com/office/drawing/2014/main" id="{F284E72B-DDC3-4099-9628-4072F0834DA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eaLnBrk="1" hangingPunct="1">
              <a:spcBef>
                <a:spcPct val="0"/>
              </a:spcBef>
            </a:pPr>
            <a:endParaRPr lang="es-AR" altLang="en-US">
              <a:latin typeface="Times New Roman" panose="02020603050405020304" pitchFamily="18" charset="0"/>
            </a:endParaRPr>
          </a:p>
        </p:txBody>
      </p:sp>
      <p:sp>
        <p:nvSpPr>
          <p:cNvPr id="97284" name="3 Marcador de número de diapositiva">
            <a:extLst>
              <a:ext uri="{FF2B5EF4-FFF2-40B4-BE49-F238E27FC236}">
                <a16:creationId xmlns:a16="http://schemas.microsoft.com/office/drawing/2014/main" id="{92FB1079-7910-428C-85BE-4C94C7815C2E}"/>
              </a:ext>
            </a:extLst>
          </p:cNvPr>
          <p:cNvSpPr>
            <a:spLocks noGrp="1"/>
          </p:cNvSpPr>
          <p:nvPr>
            <p:ph type="sldNum" sz="quarter" idx="4294967295"/>
          </p:nvPr>
        </p:nvSpPr>
        <p:spPr bwMode="auto">
          <a:xfrm>
            <a:off x="4281488" y="10155238"/>
            <a:ext cx="3276600" cy="5349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4287" tIns="52144" rIns="104287" bIns="52144"/>
          <a:lstStyle/>
          <a:p>
            <a:fld id="{7953C9FD-F5EF-4CB3-BE9D-44D00F7DF86B}" type="slidenum">
              <a:rPr lang="es-AR" altLang="en-US"/>
              <a:pPr/>
              <a:t>34</a:t>
            </a:fld>
            <a:endParaRPr lang="es-AR" altLang="en-US"/>
          </a:p>
        </p:txBody>
      </p:sp>
    </p:spTree>
    <p:extLst>
      <p:ext uri="{BB962C8B-B14F-4D97-AF65-F5344CB8AC3E}">
        <p14:creationId xmlns:p14="http://schemas.microsoft.com/office/powerpoint/2010/main" val="28530644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a:extLst>
              <a:ext uri="{FF2B5EF4-FFF2-40B4-BE49-F238E27FC236}">
                <a16:creationId xmlns:a16="http://schemas.microsoft.com/office/drawing/2014/main" id="{92AF4ED2-DCEA-4769-BC9C-344DEE524D57}"/>
              </a:ext>
            </a:extLst>
          </p:cNvPr>
          <p:cNvSpPr>
            <a:spLocks noGrp="1" noRot="1" noChangeAspect="1" noChangeArrowheads="1" noTextEdit="1"/>
          </p:cNvSpPr>
          <p:nvPr>
            <p:ph type="sldImg"/>
          </p:nvPr>
        </p:nvSpPr>
        <p:spPr>
          <a:xfrm>
            <a:off x="511175" y="1027113"/>
            <a:ext cx="6488113" cy="3651250"/>
          </a:xfrm>
        </p:spPr>
      </p:sp>
      <p:sp>
        <p:nvSpPr>
          <p:cNvPr id="98307" name="Rectangle 3">
            <a:extLst>
              <a:ext uri="{FF2B5EF4-FFF2-40B4-BE49-F238E27FC236}">
                <a16:creationId xmlns:a16="http://schemas.microsoft.com/office/drawing/2014/main" id="{4FD06CC1-C8AD-4DE9-BC0E-5210E5B4CB3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_tradnl" altLang="en-US">
              <a:latin typeface="Times New Roman" panose="02020603050405020304" pitchFamily="18" charset="0"/>
            </a:endParaRPr>
          </a:p>
        </p:txBody>
      </p:sp>
    </p:spTree>
    <p:extLst>
      <p:ext uri="{BB962C8B-B14F-4D97-AF65-F5344CB8AC3E}">
        <p14:creationId xmlns:p14="http://schemas.microsoft.com/office/powerpoint/2010/main" val="347234596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1 Marcador de imagen de diapositiva">
            <a:extLst>
              <a:ext uri="{FF2B5EF4-FFF2-40B4-BE49-F238E27FC236}">
                <a16:creationId xmlns:a16="http://schemas.microsoft.com/office/drawing/2014/main" id="{7E61B1BB-A5DB-4295-B085-57ECAA32CA75}"/>
              </a:ext>
            </a:extLst>
          </p:cNvPr>
          <p:cNvSpPr>
            <a:spLocks noGrp="1" noRot="1" noChangeAspect="1" noTextEdit="1"/>
          </p:cNvSpPr>
          <p:nvPr>
            <p:ph type="sldImg"/>
          </p:nvPr>
        </p:nvSpPr>
        <p:spPr>
          <a:xfrm>
            <a:off x="511175" y="1027113"/>
            <a:ext cx="6488113" cy="3651250"/>
          </a:xfrm>
          <a:ln>
            <a:solidFill>
              <a:srgbClr val="000000"/>
            </a:solidFill>
            <a:miter lim="800000"/>
            <a:headEnd/>
            <a:tailEnd/>
          </a:ln>
        </p:spPr>
      </p:sp>
      <p:sp>
        <p:nvSpPr>
          <p:cNvPr id="100355" name="2 Marcador de notas">
            <a:extLst>
              <a:ext uri="{FF2B5EF4-FFF2-40B4-BE49-F238E27FC236}">
                <a16:creationId xmlns:a16="http://schemas.microsoft.com/office/drawing/2014/main" id="{B29A2D0A-ABB2-4B50-B608-37C39F03C19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eaLnBrk="1" hangingPunct="1">
              <a:spcBef>
                <a:spcPct val="0"/>
              </a:spcBef>
            </a:pPr>
            <a:endParaRPr lang="es-AR" altLang="en-US">
              <a:latin typeface="Times New Roman" panose="02020603050405020304" pitchFamily="18" charset="0"/>
            </a:endParaRPr>
          </a:p>
        </p:txBody>
      </p:sp>
      <p:sp>
        <p:nvSpPr>
          <p:cNvPr id="100356" name="3 Marcador de número de diapositiva">
            <a:extLst>
              <a:ext uri="{FF2B5EF4-FFF2-40B4-BE49-F238E27FC236}">
                <a16:creationId xmlns:a16="http://schemas.microsoft.com/office/drawing/2014/main" id="{E6470463-71FA-4BBA-AA6D-A76FC4ACD1EF}"/>
              </a:ext>
            </a:extLst>
          </p:cNvPr>
          <p:cNvSpPr>
            <a:spLocks noGrp="1"/>
          </p:cNvSpPr>
          <p:nvPr>
            <p:ph type="sldNum" sz="quarter" idx="4294967295"/>
          </p:nvPr>
        </p:nvSpPr>
        <p:spPr bwMode="auto">
          <a:xfrm>
            <a:off x="4281488" y="10155238"/>
            <a:ext cx="3276600" cy="5349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4287" tIns="52144" rIns="104287" bIns="52144"/>
          <a:lstStyle/>
          <a:p>
            <a:fld id="{4018E6CC-A81E-4BE3-A441-760F89AC6FD1}" type="slidenum">
              <a:rPr lang="es-AR" altLang="en-US"/>
              <a:pPr/>
              <a:t>36</a:t>
            </a:fld>
            <a:endParaRPr lang="es-AR" altLang="en-US"/>
          </a:p>
        </p:txBody>
      </p:sp>
    </p:spTree>
    <p:extLst>
      <p:ext uri="{BB962C8B-B14F-4D97-AF65-F5344CB8AC3E}">
        <p14:creationId xmlns:p14="http://schemas.microsoft.com/office/powerpoint/2010/main" val="25497177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a:extLst>
              <a:ext uri="{FF2B5EF4-FFF2-40B4-BE49-F238E27FC236}">
                <a16:creationId xmlns:a16="http://schemas.microsoft.com/office/drawing/2014/main" id="{894D7B50-B0E4-468F-A6C4-C0FCB1216F6E}"/>
              </a:ext>
            </a:extLst>
          </p:cNvPr>
          <p:cNvSpPr>
            <a:spLocks noGrp="1" noRot="1" noChangeAspect="1" noChangeArrowheads="1" noTextEdit="1"/>
          </p:cNvSpPr>
          <p:nvPr>
            <p:ph type="sldImg"/>
          </p:nvPr>
        </p:nvSpPr>
        <p:spPr>
          <a:xfrm>
            <a:off x="511175" y="1027113"/>
            <a:ext cx="6488113" cy="3651250"/>
          </a:xfrm>
        </p:spPr>
      </p:sp>
      <p:sp>
        <p:nvSpPr>
          <p:cNvPr id="92163" name="Rectangle 3">
            <a:extLst>
              <a:ext uri="{FF2B5EF4-FFF2-40B4-BE49-F238E27FC236}">
                <a16:creationId xmlns:a16="http://schemas.microsoft.com/office/drawing/2014/main" id="{03FC5253-599B-439E-986C-F334F1A02FA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s-ES" altLang="en-US">
              <a:latin typeface="Times New Roman" panose="02020603050405020304" pitchFamily="18"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1 Marcador de imagen de diapositiva">
            <a:extLst>
              <a:ext uri="{FF2B5EF4-FFF2-40B4-BE49-F238E27FC236}">
                <a16:creationId xmlns:a16="http://schemas.microsoft.com/office/drawing/2014/main" id="{E0EE9997-7B45-42DA-90BD-510D481F809B}"/>
              </a:ext>
            </a:extLst>
          </p:cNvPr>
          <p:cNvSpPr>
            <a:spLocks noGrp="1" noRot="1" noChangeAspect="1" noTextEdit="1"/>
          </p:cNvSpPr>
          <p:nvPr>
            <p:ph type="sldImg"/>
          </p:nvPr>
        </p:nvSpPr>
        <p:spPr>
          <a:xfrm>
            <a:off x="511175" y="1027113"/>
            <a:ext cx="6488113" cy="3651250"/>
          </a:xfrm>
          <a:ln>
            <a:solidFill>
              <a:srgbClr val="000000"/>
            </a:solidFill>
            <a:miter lim="800000"/>
            <a:headEnd/>
            <a:tailEnd/>
          </a:ln>
        </p:spPr>
      </p:sp>
      <p:sp>
        <p:nvSpPr>
          <p:cNvPr id="101379" name="2 Marcador de notas">
            <a:extLst>
              <a:ext uri="{FF2B5EF4-FFF2-40B4-BE49-F238E27FC236}">
                <a16:creationId xmlns:a16="http://schemas.microsoft.com/office/drawing/2014/main" id="{E8C29A65-3892-4422-B923-B7DAB178AF8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eaLnBrk="1" hangingPunct="1">
              <a:spcBef>
                <a:spcPct val="0"/>
              </a:spcBef>
            </a:pPr>
            <a:endParaRPr lang="es-AR" altLang="en-US">
              <a:latin typeface="Times New Roman" panose="02020603050405020304" pitchFamily="18" charset="0"/>
            </a:endParaRPr>
          </a:p>
        </p:txBody>
      </p:sp>
      <p:sp>
        <p:nvSpPr>
          <p:cNvPr id="101380" name="3 Marcador de número de diapositiva">
            <a:extLst>
              <a:ext uri="{FF2B5EF4-FFF2-40B4-BE49-F238E27FC236}">
                <a16:creationId xmlns:a16="http://schemas.microsoft.com/office/drawing/2014/main" id="{EFF07CC3-F8BC-4D91-903C-214BA7BAF2C1}"/>
              </a:ext>
            </a:extLst>
          </p:cNvPr>
          <p:cNvSpPr>
            <a:spLocks noGrp="1"/>
          </p:cNvSpPr>
          <p:nvPr>
            <p:ph type="sldNum" sz="quarter" idx="4294967295"/>
          </p:nvPr>
        </p:nvSpPr>
        <p:spPr bwMode="auto">
          <a:xfrm>
            <a:off x="4281488" y="10155238"/>
            <a:ext cx="3276600" cy="5349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4287" tIns="52144" rIns="104287" bIns="52144"/>
          <a:lstStyle/>
          <a:p>
            <a:fld id="{332E4CD4-47E2-4739-9492-EA5BB5326FC5}" type="slidenum">
              <a:rPr lang="es-AR" altLang="en-US"/>
              <a:pPr/>
              <a:t>37</a:t>
            </a:fld>
            <a:endParaRPr lang="es-AR" altLang="en-US"/>
          </a:p>
        </p:txBody>
      </p:sp>
    </p:spTree>
    <p:extLst>
      <p:ext uri="{BB962C8B-B14F-4D97-AF65-F5344CB8AC3E}">
        <p14:creationId xmlns:p14="http://schemas.microsoft.com/office/powerpoint/2010/main" val="396879986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1 Marcador de imagen de diapositiva">
            <a:extLst>
              <a:ext uri="{FF2B5EF4-FFF2-40B4-BE49-F238E27FC236}">
                <a16:creationId xmlns:a16="http://schemas.microsoft.com/office/drawing/2014/main" id="{E46B3126-88D2-420E-A9C0-FB54EB85FD48}"/>
              </a:ext>
            </a:extLst>
          </p:cNvPr>
          <p:cNvSpPr>
            <a:spLocks noGrp="1" noRot="1" noChangeAspect="1" noTextEdit="1"/>
          </p:cNvSpPr>
          <p:nvPr>
            <p:ph type="sldImg"/>
          </p:nvPr>
        </p:nvSpPr>
        <p:spPr>
          <a:xfrm>
            <a:off x="511175" y="1027113"/>
            <a:ext cx="6488113" cy="3651250"/>
          </a:xfrm>
          <a:ln>
            <a:solidFill>
              <a:srgbClr val="000000"/>
            </a:solidFill>
            <a:miter lim="800000"/>
            <a:headEnd/>
            <a:tailEnd/>
          </a:ln>
        </p:spPr>
      </p:sp>
      <p:sp>
        <p:nvSpPr>
          <p:cNvPr id="102403" name="2 Marcador de notas">
            <a:extLst>
              <a:ext uri="{FF2B5EF4-FFF2-40B4-BE49-F238E27FC236}">
                <a16:creationId xmlns:a16="http://schemas.microsoft.com/office/drawing/2014/main" id="{7691E8ED-DDBB-4E83-9332-DCDEB6BC8E3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eaLnBrk="1" hangingPunct="1">
              <a:spcBef>
                <a:spcPct val="0"/>
              </a:spcBef>
            </a:pPr>
            <a:endParaRPr lang="es-AR" altLang="en-US">
              <a:latin typeface="Times New Roman" panose="02020603050405020304" pitchFamily="18" charset="0"/>
            </a:endParaRPr>
          </a:p>
        </p:txBody>
      </p:sp>
      <p:sp>
        <p:nvSpPr>
          <p:cNvPr id="102404" name="3 Marcador de número de diapositiva">
            <a:extLst>
              <a:ext uri="{FF2B5EF4-FFF2-40B4-BE49-F238E27FC236}">
                <a16:creationId xmlns:a16="http://schemas.microsoft.com/office/drawing/2014/main" id="{B485A08B-41E5-4A11-88D1-A72E01FE14D2}"/>
              </a:ext>
            </a:extLst>
          </p:cNvPr>
          <p:cNvSpPr>
            <a:spLocks noGrp="1"/>
          </p:cNvSpPr>
          <p:nvPr>
            <p:ph type="sldNum" sz="quarter" idx="4294967295"/>
          </p:nvPr>
        </p:nvSpPr>
        <p:spPr bwMode="auto">
          <a:xfrm>
            <a:off x="4281488" y="10155238"/>
            <a:ext cx="3276600" cy="5349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4287" tIns="52144" rIns="104287" bIns="52144"/>
          <a:lstStyle/>
          <a:p>
            <a:fld id="{86AE67D2-10C4-48F8-A98C-E005C136DEF3}" type="slidenum">
              <a:rPr lang="es-AR" altLang="en-US"/>
              <a:pPr/>
              <a:t>38</a:t>
            </a:fld>
            <a:endParaRPr lang="es-AR" altLang="en-US"/>
          </a:p>
        </p:txBody>
      </p:sp>
    </p:spTree>
    <p:extLst>
      <p:ext uri="{BB962C8B-B14F-4D97-AF65-F5344CB8AC3E}">
        <p14:creationId xmlns:p14="http://schemas.microsoft.com/office/powerpoint/2010/main" val="316969813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1 Marcador de imagen de diapositiva">
            <a:extLst>
              <a:ext uri="{FF2B5EF4-FFF2-40B4-BE49-F238E27FC236}">
                <a16:creationId xmlns:a16="http://schemas.microsoft.com/office/drawing/2014/main" id="{A50DECC1-D38C-4C2B-8654-65846EBEDB3B}"/>
              </a:ext>
            </a:extLst>
          </p:cNvPr>
          <p:cNvSpPr>
            <a:spLocks noGrp="1" noRot="1" noChangeAspect="1" noTextEdit="1"/>
          </p:cNvSpPr>
          <p:nvPr>
            <p:ph type="sldImg"/>
          </p:nvPr>
        </p:nvSpPr>
        <p:spPr>
          <a:xfrm>
            <a:off x="511175" y="1027113"/>
            <a:ext cx="6488113" cy="3651250"/>
          </a:xfrm>
          <a:ln>
            <a:solidFill>
              <a:srgbClr val="000000"/>
            </a:solidFill>
            <a:miter lim="800000"/>
            <a:headEnd/>
            <a:tailEnd/>
          </a:ln>
        </p:spPr>
      </p:sp>
      <p:sp>
        <p:nvSpPr>
          <p:cNvPr id="103427" name="2 Marcador de notas">
            <a:extLst>
              <a:ext uri="{FF2B5EF4-FFF2-40B4-BE49-F238E27FC236}">
                <a16:creationId xmlns:a16="http://schemas.microsoft.com/office/drawing/2014/main" id="{2F1FAB23-F8ED-4F57-9821-29882B69FE5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s-AR" altLang="en-US">
              <a:latin typeface="Times New Roman" panose="02020603050405020304" pitchFamily="18" charset="0"/>
            </a:endParaRPr>
          </a:p>
        </p:txBody>
      </p:sp>
      <p:sp>
        <p:nvSpPr>
          <p:cNvPr id="103428" name="3 Marcador de número de diapositiva">
            <a:extLst>
              <a:ext uri="{FF2B5EF4-FFF2-40B4-BE49-F238E27FC236}">
                <a16:creationId xmlns:a16="http://schemas.microsoft.com/office/drawing/2014/main" id="{D3F98A07-EF1D-4938-88F3-BE3BEB0D0468}"/>
              </a:ext>
            </a:extLst>
          </p:cNvPr>
          <p:cNvSpPr>
            <a:spLocks noGrp="1"/>
          </p:cNvSpPr>
          <p:nvPr>
            <p:ph type="sldNum" sz="quarter" idx="4294967295"/>
          </p:nvPr>
        </p:nvSpPr>
        <p:spPr bwMode="auto">
          <a:xfrm>
            <a:off x="4281488" y="10155238"/>
            <a:ext cx="3276600" cy="5349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4287" tIns="52144" rIns="104287" bIns="52144"/>
          <a:lstStyle/>
          <a:p>
            <a:pPr hangingPunct="1"/>
            <a:fld id="{8A14E874-B8F6-4C2C-826C-F453871D7776}" type="slidenum">
              <a:rPr lang="es-AR" altLang="en-US" sz="1400">
                <a:solidFill>
                  <a:schemeClr val="tx1"/>
                </a:solidFill>
                <a:latin typeface="Verdana" panose="020B0604030504040204" pitchFamily="34" charset="0"/>
              </a:rPr>
              <a:pPr hangingPunct="1"/>
              <a:t>39</a:t>
            </a:fld>
            <a:endParaRPr lang="es-AR" altLang="en-US" sz="1400">
              <a:solidFill>
                <a:schemeClr val="tx1"/>
              </a:solidFill>
              <a:latin typeface="Verdana" panose="020B0604030504040204" pitchFamily="34" charset="0"/>
            </a:endParaRPr>
          </a:p>
        </p:txBody>
      </p:sp>
    </p:spTree>
    <p:extLst>
      <p:ext uri="{BB962C8B-B14F-4D97-AF65-F5344CB8AC3E}">
        <p14:creationId xmlns:p14="http://schemas.microsoft.com/office/powerpoint/2010/main" val="256879971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5474" name="Text Box 1">
            <a:extLst>
              <a:ext uri="{FF2B5EF4-FFF2-40B4-BE49-F238E27FC236}">
                <a16:creationId xmlns:a16="http://schemas.microsoft.com/office/drawing/2014/main" id="{783B8F3A-65D3-463B-B423-B7CFF7527258}"/>
              </a:ext>
            </a:extLst>
          </p:cNvPr>
          <p:cNvSpPr txBox="1">
            <a:spLocks noChangeArrowheads="1"/>
          </p:cNvSpPr>
          <p:nvPr/>
        </p:nvSpPr>
        <p:spPr bwMode="auto">
          <a:xfrm>
            <a:off x="1312863" y="1027113"/>
            <a:ext cx="4900612" cy="3667125"/>
          </a:xfrm>
          <a:prstGeom prst="rect">
            <a:avLst/>
          </a:prstGeom>
          <a:solidFill>
            <a:srgbClr val="FFFFFF"/>
          </a:solidFill>
          <a:ln w="9360">
            <a:solidFill>
              <a:srgbClr val="000000"/>
            </a:solidFill>
            <a:miter lim="800000"/>
            <a:headEnd/>
            <a:tailEnd/>
          </a:ln>
        </p:spPr>
        <p:txBody>
          <a:bodyPr wrap="none" anchor="ctr"/>
          <a:lstStyle/>
          <a:p>
            <a:endParaRPr lang="es-AR" altLang="en-US"/>
          </a:p>
        </p:txBody>
      </p:sp>
      <p:sp>
        <p:nvSpPr>
          <p:cNvPr id="105475" name="Rectangle 2">
            <a:extLst>
              <a:ext uri="{FF2B5EF4-FFF2-40B4-BE49-F238E27FC236}">
                <a16:creationId xmlns:a16="http://schemas.microsoft.com/office/drawing/2014/main" id="{426E4E5F-86C4-406B-8D89-E41BA16D5BB1}"/>
              </a:ext>
            </a:extLst>
          </p:cNvPr>
          <p:cNvSpPr>
            <a:spLocks noGrp="1" noChangeArrowheads="1"/>
          </p:cNvSpPr>
          <p:nvPr>
            <p:ph type="body"/>
          </p:nvPr>
        </p:nvSpPr>
        <p:spPr>
          <a:xfrm>
            <a:off x="1169988" y="5086350"/>
            <a:ext cx="5178425" cy="40592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ES" altLang="en-US">
              <a:latin typeface="Times New Roman" panose="02020603050405020304" pitchFamily="18" charset="0"/>
            </a:endParaRPr>
          </a:p>
        </p:txBody>
      </p:sp>
    </p:spTree>
    <p:extLst>
      <p:ext uri="{BB962C8B-B14F-4D97-AF65-F5344CB8AC3E}">
        <p14:creationId xmlns:p14="http://schemas.microsoft.com/office/powerpoint/2010/main" val="159942252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7522" name="Text Box 1">
            <a:extLst>
              <a:ext uri="{FF2B5EF4-FFF2-40B4-BE49-F238E27FC236}">
                <a16:creationId xmlns:a16="http://schemas.microsoft.com/office/drawing/2014/main" id="{1F33F93E-6253-4C2E-8483-50359C7CCFE3}"/>
              </a:ext>
            </a:extLst>
          </p:cNvPr>
          <p:cNvSpPr txBox="1">
            <a:spLocks noChangeArrowheads="1"/>
          </p:cNvSpPr>
          <p:nvPr/>
        </p:nvSpPr>
        <p:spPr bwMode="auto">
          <a:xfrm>
            <a:off x="1312863" y="1027113"/>
            <a:ext cx="4895850" cy="3662362"/>
          </a:xfrm>
          <a:prstGeom prst="rect">
            <a:avLst/>
          </a:prstGeom>
          <a:solidFill>
            <a:srgbClr val="FFFFFF"/>
          </a:solidFill>
          <a:ln w="9360">
            <a:solidFill>
              <a:srgbClr val="000000"/>
            </a:solidFill>
            <a:miter lim="800000"/>
            <a:headEnd/>
            <a:tailEnd/>
          </a:ln>
        </p:spPr>
        <p:txBody>
          <a:bodyPr wrap="none" anchor="ctr"/>
          <a:lstStyle/>
          <a:p>
            <a:endParaRPr lang="es-AR" altLang="en-US"/>
          </a:p>
        </p:txBody>
      </p:sp>
      <p:sp>
        <p:nvSpPr>
          <p:cNvPr id="107523" name="Rectangle 2">
            <a:extLst>
              <a:ext uri="{FF2B5EF4-FFF2-40B4-BE49-F238E27FC236}">
                <a16:creationId xmlns:a16="http://schemas.microsoft.com/office/drawing/2014/main" id="{69B622D4-770F-40C2-8C4D-2414A4979CEF}"/>
              </a:ext>
            </a:extLst>
          </p:cNvPr>
          <p:cNvSpPr>
            <a:spLocks noGrp="1" noChangeArrowheads="1"/>
          </p:cNvSpPr>
          <p:nvPr>
            <p:ph type="body"/>
          </p:nvPr>
        </p:nvSpPr>
        <p:spPr>
          <a:xfrm>
            <a:off x="1169988" y="5086350"/>
            <a:ext cx="5178425" cy="40592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ES" altLang="en-US">
              <a:latin typeface="Times New Roman" panose="02020603050405020304" pitchFamily="18" charset="0"/>
            </a:endParaRPr>
          </a:p>
        </p:txBody>
      </p:sp>
    </p:spTree>
    <p:extLst>
      <p:ext uri="{BB962C8B-B14F-4D97-AF65-F5344CB8AC3E}">
        <p14:creationId xmlns:p14="http://schemas.microsoft.com/office/powerpoint/2010/main" val="280387763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6498" name="Text Box 1">
            <a:extLst>
              <a:ext uri="{FF2B5EF4-FFF2-40B4-BE49-F238E27FC236}">
                <a16:creationId xmlns:a16="http://schemas.microsoft.com/office/drawing/2014/main" id="{29BBB0AB-340C-4F2C-AA7C-DDA8F9077319}"/>
              </a:ext>
            </a:extLst>
          </p:cNvPr>
          <p:cNvSpPr txBox="1">
            <a:spLocks noChangeArrowheads="1"/>
          </p:cNvSpPr>
          <p:nvPr/>
        </p:nvSpPr>
        <p:spPr bwMode="auto">
          <a:xfrm>
            <a:off x="1312863" y="1027113"/>
            <a:ext cx="4897437" cy="3663950"/>
          </a:xfrm>
          <a:prstGeom prst="rect">
            <a:avLst/>
          </a:prstGeom>
          <a:solidFill>
            <a:srgbClr val="FFFFFF"/>
          </a:solidFill>
          <a:ln w="9360">
            <a:solidFill>
              <a:srgbClr val="000000"/>
            </a:solidFill>
            <a:miter lim="800000"/>
            <a:headEnd/>
            <a:tailEnd/>
          </a:ln>
        </p:spPr>
        <p:txBody>
          <a:bodyPr wrap="none" anchor="ctr"/>
          <a:lstStyle/>
          <a:p>
            <a:endParaRPr lang="es-AR" altLang="en-US"/>
          </a:p>
        </p:txBody>
      </p:sp>
      <p:sp>
        <p:nvSpPr>
          <p:cNvPr id="106499" name="Rectangle 2">
            <a:extLst>
              <a:ext uri="{FF2B5EF4-FFF2-40B4-BE49-F238E27FC236}">
                <a16:creationId xmlns:a16="http://schemas.microsoft.com/office/drawing/2014/main" id="{5503678C-F435-4BC2-ADED-D09E5C623C62}"/>
              </a:ext>
            </a:extLst>
          </p:cNvPr>
          <p:cNvSpPr>
            <a:spLocks noGrp="1" noChangeArrowheads="1"/>
          </p:cNvSpPr>
          <p:nvPr>
            <p:ph type="body"/>
          </p:nvPr>
        </p:nvSpPr>
        <p:spPr>
          <a:xfrm>
            <a:off x="1169988" y="5086350"/>
            <a:ext cx="5178425" cy="40592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ES" altLang="en-US">
              <a:latin typeface="Times New Roman" panose="02020603050405020304" pitchFamily="18" charset="0"/>
            </a:endParaRPr>
          </a:p>
        </p:txBody>
      </p:sp>
    </p:spTree>
    <p:extLst>
      <p:ext uri="{BB962C8B-B14F-4D97-AF65-F5344CB8AC3E}">
        <p14:creationId xmlns:p14="http://schemas.microsoft.com/office/powerpoint/2010/main" val="250802204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8546" name="Text Box 1">
            <a:extLst>
              <a:ext uri="{FF2B5EF4-FFF2-40B4-BE49-F238E27FC236}">
                <a16:creationId xmlns:a16="http://schemas.microsoft.com/office/drawing/2014/main" id="{412DD528-9B59-4C02-BD40-C76001CBA45F}"/>
              </a:ext>
            </a:extLst>
          </p:cNvPr>
          <p:cNvSpPr txBox="1">
            <a:spLocks noChangeArrowheads="1"/>
          </p:cNvSpPr>
          <p:nvPr/>
        </p:nvSpPr>
        <p:spPr bwMode="auto">
          <a:xfrm>
            <a:off x="1312863" y="1027113"/>
            <a:ext cx="4895850" cy="3662362"/>
          </a:xfrm>
          <a:prstGeom prst="rect">
            <a:avLst/>
          </a:prstGeom>
          <a:solidFill>
            <a:srgbClr val="FFFFFF"/>
          </a:solidFill>
          <a:ln w="9360">
            <a:solidFill>
              <a:srgbClr val="000000"/>
            </a:solidFill>
            <a:miter lim="800000"/>
            <a:headEnd/>
            <a:tailEnd/>
          </a:ln>
        </p:spPr>
        <p:txBody>
          <a:bodyPr wrap="none" anchor="ctr"/>
          <a:lstStyle/>
          <a:p>
            <a:endParaRPr lang="es-AR" altLang="en-US"/>
          </a:p>
        </p:txBody>
      </p:sp>
      <p:sp>
        <p:nvSpPr>
          <p:cNvPr id="108547" name="Rectangle 2">
            <a:extLst>
              <a:ext uri="{FF2B5EF4-FFF2-40B4-BE49-F238E27FC236}">
                <a16:creationId xmlns:a16="http://schemas.microsoft.com/office/drawing/2014/main" id="{45F22D13-8FCA-49A9-A60B-29C81D9775ED}"/>
              </a:ext>
            </a:extLst>
          </p:cNvPr>
          <p:cNvSpPr>
            <a:spLocks noGrp="1" noChangeArrowheads="1"/>
          </p:cNvSpPr>
          <p:nvPr>
            <p:ph type="body"/>
          </p:nvPr>
        </p:nvSpPr>
        <p:spPr>
          <a:xfrm>
            <a:off x="1169988" y="5086350"/>
            <a:ext cx="5178425" cy="40592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ES" altLang="en-US">
              <a:latin typeface="Times New Roman" panose="02020603050405020304" pitchFamily="18" charset="0"/>
            </a:endParaRPr>
          </a:p>
        </p:txBody>
      </p:sp>
    </p:spTree>
    <p:extLst>
      <p:ext uri="{BB962C8B-B14F-4D97-AF65-F5344CB8AC3E}">
        <p14:creationId xmlns:p14="http://schemas.microsoft.com/office/powerpoint/2010/main" val="101573396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9570" name="Text Box 1">
            <a:extLst>
              <a:ext uri="{FF2B5EF4-FFF2-40B4-BE49-F238E27FC236}">
                <a16:creationId xmlns:a16="http://schemas.microsoft.com/office/drawing/2014/main" id="{043A8536-7CE9-4DDA-9F19-1E5D6801E074}"/>
              </a:ext>
            </a:extLst>
          </p:cNvPr>
          <p:cNvSpPr txBox="1">
            <a:spLocks noChangeArrowheads="1"/>
          </p:cNvSpPr>
          <p:nvPr/>
        </p:nvSpPr>
        <p:spPr bwMode="auto">
          <a:xfrm>
            <a:off x="1312863" y="1027113"/>
            <a:ext cx="4894262" cy="3660775"/>
          </a:xfrm>
          <a:prstGeom prst="rect">
            <a:avLst/>
          </a:prstGeom>
          <a:solidFill>
            <a:srgbClr val="FFFFFF"/>
          </a:solidFill>
          <a:ln w="9360">
            <a:solidFill>
              <a:srgbClr val="000000"/>
            </a:solidFill>
            <a:miter lim="800000"/>
            <a:headEnd/>
            <a:tailEnd/>
          </a:ln>
        </p:spPr>
        <p:txBody>
          <a:bodyPr wrap="none" anchor="ctr"/>
          <a:lstStyle/>
          <a:p>
            <a:endParaRPr lang="es-AR" altLang="en-US"/>
          </a:p>
        </p:txBody>
      </p:sp>
      <p:sp>
        <p:nvSpPr>
          <p:cNvPr id="109571" name="Rectangle 2">
            <a:extLst>
              <a:ext uri="{FF2B5EF4-FFF2-40B4-BE49-F238E27FC236}">
                <a16:creationId xmlns:a16="http://schemas.microsoft.com/office/drawing/2014/main" id="{5F61D777-F6C3-4825-A74B-EA39F289409F}"/>
              </a:ext>
            </a:extLst>
          </p:cNvPr>
          <p:cNvSpPr>
            <a:spLocks noGrp="1" noChangeArrowheads="1"/>
          </p:cNvSpPr>
          <p:nvPr>
            <p:ph type="body"/>
          </p:nvPr>
        </p:nvSpPr>
        <p:spPr>
          <a:xfrm>
            <a:off x="1169988" y="5086350"/>
            <a:ext cx="5178425" cy="40592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ES" altLang="en-US">
              <a:latin typeface="Times New Roman" panose="02020603050405020304" pitchFamily="18" charset="0"/>
            </a:endParaRPr>
          </a:p>
        </p:txBody>
      </p:sp>
    </p:spTree>
    <p:extLst>
      <p:ext uri="{BB962C8B-B14F-4D97-AF65-F5344CB8AC3E}">
        <p14:creationId xmlns:p14="http://schemas.microsoft.com/office/powerpoint/2010/main" val="62947210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0594" name="Text Box 1">
            <a:extLst>
              <a:ext uri="{FF2B5EF4-FFF2-40B4-BE49-F238E27FC236}">
                <a16:creationId xmlns:a16="http://schemas.microsoft.com/office/drawing/2014/main" id="{E6DAC948-26F0-4DE0-9E17-B0DF4969094E}"/>
              </a:ext>
            </a:extLst>
          </p:cNvPr>
          <p:cNvSpPr txBox="1">
            <a:spLocks noChangeArrowheads="1"/>
          </p:cNvSpPr>
          <p:nvPr/>
        </p:nvSpPr>
        <p:spPr bwMode="auto">
          <a:xfrm>
            <a:off x="1312863" y="1027113"/>
            <a:ext cx="4894262" cy="3660775"/>
          </a:xfrm>
          <a:prstGeom prst="rect">
            <a:avLst/>
          </a:prstGeom>
          <a:solidFill>
            <a:srgbClr val="FFFFFF"/>
          </a:solidFill>
          <a:ln w="9360">
            <a:solidFill>
              <a:srgbClr val="000000"/>
            </a:solidFill>
            <a:miter lim="800000"/>
            <a:headEnd/>
            <a:tailEnd/>
          </a:ln>
        </p:spPr>
        <p:txBody>
          <a:bodyPr wrap="none" anchor="ctr"/>
          <a:lstStyle/>
          <a:p>
            <a:endParaRPr lang="es-AR" altLang="en-US"/>
          </a:p>
        </p:txBody>
      </p:sp>
      <p:sp>
        <p:nvSpPr>
          <p:cNvPr id="110595" name="Rectangle 2">
            <a:extLst>
              <a:ext uri="{FF2B5EF4-FFF2-40B4-BE49-F238E27FC236}">
                <a16:creationId xmlns:a16="http://schemas.microsoft.com/office/drawing/2014/main" id="{F46822C2-D44E-4475-ADF3-CD8D91F8B018}"/>
              </a:ext>
            </a:extLst>
          </p:cNvPr>
          <p:cNvSpPr>
            <a:spLocks noGrp="1" noChangeArrowheads="1"/>
          </p:cNvSpPr>
          <p:nvPr>
            <p:ph type="body"/>
          </p:nvPr>
        </p:nvSpPr>
        <p:spPr>
          <a:xfrm>
            <a:off x="1169988" y="5086350"/>
            <a:ext cx="5178425" cy="40592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ES" altLang="en-US">
              <a:latin typeface="Times New Roman" panose="02020603050405020304" pitchFamily="18" charset="0"/>
            </a:endParaRPr>
          </a:p>
        </p:txBody>
      </p:sp>
    </p:spTree>
    <p:extLst>
      <p:ext uri="{BB962C8B-B14F-4D97-AF65-F5344CB8AC3E}">
        <p14:creationId xmlns:p14="http://schemas.microsoft.com/office/powerpoint/2010/main" val="356708995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8786" name="Text Box 1">
            <a:extLst>
              <a:ext uri="{FF2B5EF4-FFF2-40B4-BE49-F238E27FC236}">
                <a16:creationId xmlns:a16="http://schemas.microsoft.com/office/drawing/2014/main" id="{385503CE-9090-4C0B-A9E0-66FEC04AC125}"/>
              </a:ext>
            </a:extLst>
          </p:cNvPr>
          <p:cNvSpPr txBox="1">
            <a:spLocks noChangeArrowheads="1"/>
          </p:cNvSpPr>
          <p:nvPr/>
        </p:nvSpPr>
        <p:spPr bwMode="auto">
          <a:xfrm>
            <a:off x="1312863" y="1027113"/>
            <a:ext cx="4891087" cy="3657600"/>
          </a:xfrm>
          <a:prstGeom prst="rect">
            <a:avLst/>
          </a:prstGeom>
          <a:solidFill>
            <a:srgbClr val="FFFFFF"/>
          </a:solidFill>
          <a:ln w="9360">
            <a:solidFill>
              <a:srgbClr val="000000"/>
            </a:solidFill>
            <a:miter lim="800000"/>
            <a:headEnd/>
            <a:tailEnd/>
          </a:ln>
        </p:spPr>
        <p:txBody>
          <a:bodyPr wrap="none" anchor="ctr"/>
          <a:lstStyle/>
          <a:p>
            <a:endParaRPr lang="es-AR" altLang="en-US"/>
          </a:p>
        </p:txBody>
      </p:sp>
      <p:sp>
        <p:nvSpPr>
          <p:cNvPr id="118787" name="Rectangle 2">
            <a:extLst>
              <a:ext uri="{FF2B5EF4-FFF2-40B4-BE49-F238E27FC236}">
                <a16:creationId xmlns:a16="http://schemas.microsoft.com/office/drawing/2014/main" id="{82F2488C-C061-459E-84B5-E4844D4865DF}"/>
              </a:ext>
            </a:extLst>
          </p:cNvPr>
          <p:cNvSpPr>
            <a:spLocks noGrp="1" noChangeArrowheads="1"/>
          </p:cNvSpPr>
          <p:nvPr>
            <p:ph type="body"/>
          </p:nvPr>
        </p:nvSpPr>
        <p:spPr>
          <a:xfrm>
            <a:off x="1169988" y="5086350"/>
            <a:ext cx="5178425" cy="40592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ES" altLang="en-US">
              <a:latin typeface="Times New Roman" panose="02020603050405020304"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a:extLst>
              <a:ext uri="{FF2B5EF4-FFF2-40B4-BE49-F238E27FC236}">
                <a16:creationId xmlns:a16="http://schemas.microsoft.com/office/drawing/2014/main" id="{FD94359A-F3C3-4057-A181-6DC825520E3E}"/>
              </a:ext>
            </a:extLst>
          </p:cNvPr>
          <p:cNvSpPr>
            <a:spLocks noGrp="1" noRot="1" noChangeAspect="1" noChangeArrowheads="1" noTextEdit="1"/>
          </p:cNvSpPr>
          <p:nvPr>
            <p:ph type="sldImg"/>
          </p:nvPr>
        </p:nvSpPr>
        <p:spPr>
          <a:xfrm>
            <a:off x="511175" y="1027113"/>
            <a:ext cx="6488113" cy="3651250"/>
          </a:xfrm>
        </p:spPr>
      </p:sp>
      <p:sp>
        <p:nvSpPr>
          <p:cNvPr id="93187" name="Rectangle 3">
            <a:extLst>
              <a:ext uri="{FF2B5EF4-FFF2-40B4-BE49-F238E27FC236}">
                <a16:creationId xmlns:a16="http://schemas.microsoft.com/office/drawing/2014/main" id="{F3B94787-547F-4B72-9645-713556C71C5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s-ES" altLang="en-US">
              <a:latin typeface="Times New Roman" panose="02020603050405020304" pitchFamily="18"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9810" name="Text Box 1">
            <a:extLst>
              <a:ext uri="{FF2B5EF4-FFF2-40B4-BE49-F238E27FC236}">
                <a16:creationId xmlns:a16="http://schemas.microsoft.com/office/drawing/2014/main" id="{C3C7688B-DE7D-4B50-AE32-6A6A3F011E0E}"/>
              </a:ext>
            </a:extLst>
          </p:cNvPr>
          <p:cNvSpPr txBox="1">
            <a:spLocks noChangeArrowheads="1"/>
          </p:cNvSpPr>
          <p:nvPr/>
        </p:nvSpPr>
        <p:spPr bwMode="auto">
          <a:xfrm>
            <a:off x="1312863" y="1027113"/>
            <a:ext cx="4891087" cy="3657600"/>
          </a:xfrm>
          <a:prstGeom prst="rect">
            <a:avLst/>
          </a:prstGeom>
          <a:solidFill>
            <a:srgbClr val="FFFFFF"/>
          </a:solidFill>
          <a:ln w="9360">
            <a:solidFill>
              <a:srgbClr val="000000"/>
            </a:solidFill>
            <a:miter lim="800000"/>
            <a:headEnd/>
            <a:tailEnd/>
          </a:ln>
        </p:spPr>
        <p:txBody>
          <a:bodyPr wrap="none" anchor="ctr"/>
          <a:lstStyle/>
          <a:p>
            <a:endParaRPr lang="es-AR" altLang="en-US"/>
          </a:p>
        </p:txBody>
      </p:sp>
      <p:sp>
        <p:nvSpPr>
          <p:cNvPr id="119811" name="Rectangle 2">
            <a:extLst>
              <a:ext uri="{FF2B5EF4-FFF2-40B4-BE49-F238E27FC236}">
                <a16:creationId xmlns:a16="http://schemas.microsoft.com/office/drawing/2014/main" id="{B28A386F-C8AE-479A-B727-AC14E14151CF}"/>
              </a:ext>
            </a:extLst>
          </p:cNvPr>
          <p:cNvSpPr>
            <a:spLocks noGrp="1" noChangeArrowheads="1"/>
          </p:cNvSpPr>
          <p:nvPr>
            <p:ph type="body"/>
          </p:nvPr>
        </p:nvSpPr>
        <p:spPr>
          <a:xfrm>
            <a:off x="1169988" y="5086350"/>
            <a:ext cx="5178425" cy="40592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ES" altLang="en-US">
              <a:latin typeface="Times New Roman" panose="02020603050405020304" pitchFamily="18"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0834" name="Text Box 1">
            <a:extLst>
              <a:ext uri="{FF2B5EF4-FFF2-40B4-BE49-F238E27FC236}">
                <a16:creationId xmlns:a16="http://schemas.microsoft.com/office/drawing/2014/main" id="{95AB96C7-873D-445D-8D80-CBB1B67C5AD0}"/>
              </a:ext>
            </a:extLst>
          </p:cNvPr>
          <p:cNvSpPr txBox="1">
            <a:spLocks noChangeArrowheads="1"/>
          </p:cNvSpPr>
          <p:nvPr/>
        </p:nvSpPr>
        <p:spPr bwMode="auto">
          <a:xfrm>
            <a:off x="1312863" y="1027113"/>
            <a:ext cx="4891087" cy="3657600"/>
          </a:xfrm>
          <a:prstGeom prst="rect">
            <a:avLst/>
          </a:prstGeom>
          <a:solidFill>
            <a:srgbClr val="FFFFFF"/>
          </a:solidFill>
          <a:ln w="9360">
            <a:solidFill>
              <a:srgbClr val="000000"/>
            </a:solidFill>
            <a:miter lim="800000"/>
            <a:headEnd/>
            <a:tailEnd/>
          </a:ln>
        </p:spPr>
        <p:txBody>
          <a:bodyPr wrap="none" anchor="ctr"/>
          <a:lstStyle/>
          <a:p>
            <a:endParaRPr lang="es-AR" altLang="en-US"/>
          </a:p>
        </p:txBody>
      </p:sp>
      <p:sp>
        <p:nvSpPr>
          <p:cNvPr id="120835" name="Rectangle 2">
            <a:extLst>
              <a:ext uri="{FF2B5EF4-FFF2-40B4-BE49-F238E27FC236}">
                <a16:creationId xmlns:a16="http://schemas.microsoft.com/office/drawing/2014/main" id="{CAA57C9B-1B94-474F-BF1B-40667992864F}"/>
              </a:ext>
            </a:extLst>
          </p:cNvPr>
          <p:cNvSpPr>
            <a:spLocks noGrp="1" noChangeArrowheads="1"/>
          </p:cNvSpPr>
          <p:nvPr>
            <p:ph type="body"/>
          </p:nvPr>
        </p:nvSpPr>
        <p:spPr>
          <a:xfrm>
            <a:off x="1169988" y="5086350"/>
            <a:ext cx="5178425" cy="40592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ES" altLang="en-US">
              <a:latin typeface="Times New Roman" panose="02020603050405020304" pitchFamily="18"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1858" name="Text Box 1">
            <a:extLst>
              <a:ext uri="{FF2B5EF4-FFF2-40B4-BE49-F238E27FC236}">
                <a16:creationId xmlns:a16="http://schemas.microsoft.com/office/drawing/2014/main" id="{F50D814B-F965-4262-9509-8913775F6DE2}"/>
              </a:ext>
            </a:extLst>
          </p:cNvPr>
          <p:cNvSpPr txBox="1">
            <a:spLocks noChangeArrowheads="1"/>
          </p:cNvSpPr>
          <p:nvPr/>
        </p:nvSpPr>
        <p:spPr bwMode="auto">
          <a:xfrm>
            <a:off x="1312863" y="1027113"/>
            <a:ext cx="4889500" cy="3656012"/>
          </a:xfrm>
          <a:prstGeom prst="rect">
            <a:avLst/>
          </a:prstGeom>
          <a:solidFill>
            <a:srgbClr val="FFFFFF"/>
          </a:solidFill>
          <a:ln w="9360">
            <a:solidFill>
              <a:srgbClr val="000000"/>
            </a:solidFill>
            <a:miter lim="800000"/>
            <a:headEnd/>
            <a:tailEnd/>
          </a:ln>
        </p:spPr>
        <p:txBody>
          <a:bodyPr wrap="none" anchor="ctr"/>
          <a:lstStyle/>
          <a:p>
            <a:endParaRPr lang="es-AR" altLang="en-US"/>
          </a:p>
        </p:txBody>
      </p:sp>
      <p:sp>
        <p:nvSpPr>
          <p:cNvPr id="121859" name="Rectangle 2">
            <a:extLst>
              <a:ext uri="{FF2B5EF4-FFF2-40B4-BE49-F238E27FC236}">
                <a16:creationId xmlns:a16="http://schemas.microsoft.com/office/drawing/2014/main" id="{297A8546-5D10-4CE9-BE59-7C9AC3AC0B30}"/>
              </a:ext>
            </a:extLst>
          </p:cNvPr>
          <p:cNvSpPr>
            <a:spLocks noGrp="1" noChangeArrowheads="1"/>
          </p:cNvSpPr>
          <p:nvPr>
            <p:ph type="body"/>
          </p:nvPr>
        </p:nvSpPr>
        <p:spPr>
          <a:xfrm>
            <a:off x="1169988" y="5086350"/>
            <a:ext cx="5178425" cy="40592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ES" altLang="en-US">
              <a:latin typeface="Times New Roman" panose="02020603050405020304" pitchFamily="18"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2882" name="Text Box 1">
            <a:extLst>
              <a:ext uri="{FF2B5EF4-FFF2-40B4-BE49-F238E27FC236}">
                <a16:creationId xmlns:a16="http://schemas.microsoft.com/office/drawing/2014/main" id="{63FCDE18-CCB2-42B8-8410-8D8155DF3B15}"/>
              </a:ext>
            </a:extLst>
          </p:cNvPr>
          <p:cNvSpPr txBox="1">
            <a:spLocks noChangeArrowheads="1"/>
          </p:cNvSpPr>
          <p:nvPr/>
        </p:nvSpPr>
        <p:spPr bwMode="auto">
          <a:xfrm>
            <a:off x="1312863" y="1027113"/>
            <a:ext cx="4889500" cy="3656012"/>
          </a:xfrm>
          <a:prstGeom prst="rect">
            <a:avLst/>
          </a:prstGeom>
          <a:solidFill>
            <a:srgbClr val="FFFFFF"/>
          </a:solidFill>
          <a:ln w="9360">
            <a:solidFill>
              <a:srgbClr val="000000"/>
            </a:solidFill>
            <a:miter lim="800000"/>
            <a:headEnd/>
            <a:tailEnd/>
          </a:ln>
        </p:spPr>
        <p:txBody>
          <a:bodyPr wrap="none" anchor="ctr"/>
          <a:lstStyle/>
          <a:p>
            <a:endParaRPr lang="es-AR" altLang="en-US"/>
          </a:p>
        </p:txBody>
      </p:sp>
      <p:sp>
        <p:nvSpPr>
          <p:cNvPr id="122883" name="Rectangle 2">
            <a:extLst>
              <a:ext uri="{FF2B5EF4-FFF2-40B4-BE49-F238E27FC236}">
                <a16:creationId xmlns:a16="http://schemas.microsoft.com/office/drawing/2014/main" id="{9EDEBB48-87F8-44E7-BB96-8FF300DCB93B}"/>
              </a:ext>
            </a:extLst>
          </p:cNvPr>
          <p:cNvSpPr>
            <a:spLocks noGrp="1" noChangeArrowheads="1"/>
          </p:cNvSpPr>
          <p:nvPr>
            <p:ph type="body"/>
          </p:nvPr>
        </p:nvSpPr>
        <p:spPr>
          <a:xfrm>
            <a:off x="1169988" y="5086350"/>
            <a:ext cx="5178425" cy="40592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ES" altLang="en-US">
              <a:latin typeface="Times New Roman" panose="02020603050405020304" pitchFamily="18"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3906" name="Text Box 1">
            <a:extLst>
              <a:ext uri="{FF2B5EF4-FFF2-40B4-BE49-F238E27FC236}">
                <a16:creationId xmlns:a16="http://schemas.microsoft.com/office/drawing/2014/main" id="{03EB5EC6-A1FB-41EA-A710-177FE4D97106}"/>
              </a:ext>
            </a:extLst>
          </p:cNvPr>
          <p:cNvSpPr txBox="1">
            <a:spLocks noChangeArrowheads="1"/>
          </p:cNvSpPr>
          <p:nvPr/>
        </p:nvSpPr>
        <p:spPr bwMode="auto">
          <a:xfrm>
            <a:off x="1312863" y="1027113"/>
            <a:ext cx="4887912" cy="3654425"/>
          </a:xfrm>
          <a:prstGeom prst="rect">
            <a:avLst/>
          </a:prstGeom>
          <a:solidFill>
            <a:srgbClr val="FFFFFF"/>
          </a:solidFill>
          <a:ln w="9525">
            <a:solidFill>
              <a:srgbClr val="000000"/>
            </a:solidFill>
            <a:miter lim="800000"/>
            <a:headEnd/>
            <a:tailEnd/>
          </a:ln>
        </p:spPr>
        <p:txBody>
          <a:bodyPr wrap="none" anchor="ctr"/>
          <a:lstStyle/>
          <a:p>
            <a:endParaRPr lang="es-AR" altLang="en-US"/>
          </a:p>
        </p:txBody>
      </p:sp>
      <p:sp>
        <p:nvSpPr>
          <p:cNvPr id="123907" name="Rectangle 2">
            <a:extLst>
              <a:ext uri="{FF2B5EF4-FFF2-40B4-BE49-F238E27FC236}">
                <a16:creationId xmlns:a16="http://schemas.microsoft.com/office/drawing/2014/main" id="{DA54A8D8-BBC9-450F-AC3D-06DAB98C194F}"/>
              </a:ext>
            </a:extLst>
          </p:cNvPr>
          <p:cNvSpPr>
            <a:spLocks noGrp="1" noChangeArrowheads="1"/>
          </p:cNvSpPr>
          <p:nvPr>
            <p:ph type="body"/>
          </p:nvPr>
        </p:nvSpPr>
        <p:spPr>
          <a:xfrm>
            <a:off x="1169988" y="5086350"/>
            <a:ext cx="5178425" cy="40592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ES" altLang="en-US">
              <a:latin typeface="Times New Roman" panose="02020603050405020304" pitchFamily="18"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4930" name="Text Box 1">
            <a:extLst>
              <a:ext uri="{FF2B5EF4-FFF2-40B4-BE49-F238E27FC236}">
                <a16:creationId xmlns:a16="http://schemas.microsoft.com/office/drawing/2014/main" id="{C4B2CFAA-A8C2-4731-805E-BAEB96106789}"/>
              </a:ext>
            </a:extLst>
          </p:cNvPr>
          <p:cNvSpPr txBox="1">
            <a:spLocks noChangeArrowheads="1"/>
          </p:cNvSpPr>
          <p:nvPr/>
        </p:nvSpPr>
        <p:spPr bwMode="auto">
          <a:xfrm>
            <a:off x="1312863" y="1027113"/>
            <a:ext cx="4887912" cy="3654425"/>
          </a:xfrm>
          <a:prstGeom prst="rect">
            <a:avLst/>
          </a:prstGeom>
          <a:solidFill>
            <a:srgbClr val="FFFFFF"/>
          </a:solidFill>
          <a:ln w="9525">
            <a:solidFill>
              <a:srgbClr val="000000"/>
            </a:solidFill>
            <a:miter lim="800000"/>
            <a:headEnd/>
            <a:tailEnd/>
          </a:ln>
        </p:spPr>
        <p:txBody>
          <a:bodyPr wrap="none" anchor="ctr"/>
          <a:lstStyle/>
          <a:p>
            <a:endParaRPr lang="es-AR" altLang="en-US"/>
          </a:p>
        </p:txBody>
      </p:sp>
      <p:sp>
        <p:nvSpPr>
          <p:cNvPr id="124931" name="Rectangle 2">
            <a:extLst>
              <a:ext uri="{FF2B5EF4-FFF2-40B4-BE49-F238E27FC236}">
                <a16:creationId xmlns:a16="http://schemas.microsoft.com/office/drawing/2014/main" id="{B6675CEB-5C91-466E-91A9-ABAC7E3E5F9A}"/>
              </a:ext>
            </a:extLst>
          </p:cNvPr>
          <p:cNvSpPr>
            <a:spLocks noGrp="1" noChangeArrowheads="1"/>
          </p:cNvSpPr>
          <p:nvPr>
            <p:ph type="body"/>
          </p:nvPr>
        </p:nvSpPr>
        <p:spPr>
          <a:xfrm>
            <a:off x="1169988" y="5086350"/>
            <a:ext cx="5178425" cy="40592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ES" altLang="en-US">
              <a:latin typeface="Times New Roman" panose="02020603050405020304" pitchFamily="18"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5954" name="Text Box 1">
            <a:extLst>
              <a:ext uri="{FF2B5EF4-FFF2-40B4-BE49-F238E27FC236}">
                <a16:creationId xmlns:a16="http://schemas.microsoft.com/office/drawing/2014/main" id="{734AE54D-755B-45DF-9553-1D8FFD2ED9FD}"/>
              </a:ext>
            </a:extLst>
          </p:cNvPr>
          <p:cNvSpPr txBox="1">
            <a:spLocks noChangeArrowheads="1"/>
          </p:cNvSpPr>
          <p:nvPr/>
        </p:nvSpPr>
        <p:spPr bwMode="auto">
          <a:xfrm>
            <a:off x="1312863" y="1027113"/>
            <a:ext cx="4887912" cy="3654425"/>
          </a:xfrm>
          <a:prstGeom prst="rect">
            <a:avLst/>
          </a:prstGeom>
          <a:solidFill>
            <a:srgbClr val="FFFFFF"/>
          </a:solidFill>
          <a:ln w="9360">
            <a:solidFill>
              <a:srgbClr val="000000"/>
            </a:solidFill>
            <a:miter lim="800000"/>
            <a:headEnd/>
            <a:tailEnd/>
          </a:ln>
        </p:spPr>
        <p:txBody>
          <a:bodyPr wrap="none" anchor="ctr"/>
          <a:lstStyle/>
          <a:p>
            <a:endParaRPr lang="es-AR" altLang="en-US"/>
          </a:p>
        </p:txBody>
      </p:sp>
      <p:sp>
        <p:nvSpPr>
          <p:cNvPr id="125955" name="Rectangle 2">
            <a:extLst>
              <a:ext uri="{FF2B5EF4-FFF2-40B4-BE49-F238E27FC236}">
                <a16:creationId xmlns:a16="http://schemas.microsoft.com/office/drawing/2014/main" id="{87AF6CC8-0D99-4469-A600-F451639A6F36}"/>
              </a:ext>
            </a:extLst>
          </p:cNvPr>
          <p:cNvSpPr>
            <a:spLocks noGrp="1" noChangeArrowheads="1"/>
          </p:cNvSpPr>
          <p:nvPr>
            <p:ph type="body"/>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AR" altLang="en-US">
              <a:latin typeface="Times New Roman" panose="02020603050405020304" pitchFamily="18"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6978" name="Rectangle 1">
            <a:extLst>
              <a:ext uri="{FF2B5EF4-FFF2-40B4-BE49-F238E27FC236}">
                <a16:creationId xmlns:a16="http://schemas.microsoft.com/office/drawing/2014/main" id="{CC2CFE2D-C8B7-46B5-AB49-ED37B5ED532D}"/>
              </a:ext>
            </a:extLst>
          </p:cNvPr>
          <p:cNvSpPr>
            <a:spLocks noGrp="1" noRot="1" noChangeAspect="1" noChangeArrowheads="1" noTextEdit="1"/>
          </p:cNvSpPr>
          <p:nvPr>
            <p:ph type="sldImg"/>
          </p:nvPr>
        </p:nvSpPr>
        <p:spPr>
          <a:xfrm>
            <a:off x="511175" y="1027113"/>
            <a:ext cx="6488113" cy="3651250"/>
          </a:xfrm>
          <a:solidFill>
            <a:srgbClr val="FFFFFF"/>
          </a:solidFill>
          <a:ln>
            <a:solidFill>
              <a:srgbClr val="000000"/>
            </a:solidFill>
            <a:miter lim="800000"/>
            <a:headEnd/>
            <a:tailEnd/>
          </a:ln>
        </p:spPr>
      </p:sp>
      <p:sp>
        <p:nvSpPr>
          <p:cNvPr id="126979" name="Rectangle 2">
            <a:extLst>
              <a:ext uri="{FF2B5EF4-FFF2-40B4-BE49-F238E27FC236}">
                <a16:creationId xmlns:a16="http://schemas.microsoft.com/office/drawing/2014/main" id="{6F0396EF-DA3C-4910-9A1C-2881ACEB8B64}"/>
              </a:ext>
            </a:extLst>
          </p:cNvPr>
          <p:cNvSpPr>
            <a:spLocks noGrp="1" noChangeArrowheads="1"/>
          </p:cNvSpPr>
          <p:nvPr>
            <p:ph type="body" idx="1"/>
          </p:nvPr>
        </p:nvSpPr>
        <p:spPr>
          <a:xfrm>
            <a:off x="1169988" y="5086350"/>
            <a:ext cx="5176837" cy="39671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AR" altLang="en-US">
              <a:latin typeface="Times New Roman" panose="02020603050405020304" pitchFamily="18"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8002" name="Rectangle 1">
            <a:extLst>
              <a:ext uri="{FF2B5EF4-FFF2-40B4-BE49-F238E27FC236}">
                <a16:creationId xmlns:a16="http://schemas.microsoft.com/office/drawing/2014/main" id="{802BA279-A10C-48B0-A7ED-6AE0684BE9EB}"/>
              </a:ext>
            </a:extLst>
          </p:cNvPr>
          <p:cNvSpPr>
            <a:spLocks noGrp="1" noRot="1" noChangeAspect="1" noChangeArrowheads="1" noTextEdit="1"/>
          </p:cNvSpPr>
          <p:nvPr>
            <p:ph type="sldImg"/>
          </p:nvPr>
        </p:nvSpPr>
        <p:spPr>
          <a:xfrm>
            <a:off x="511175" y="1027113"/>
            <a:ext cx="6488113" cy="3651250"/>
          </a:xfrm>
          <a:solidFill>
            <a:srgbClr val="FFFFFF"/>
          </a:solidFill>
          <a:ln>
            <a:solidFill>
              <a:srgbClr val="000000"/>
            </a:solidFill>
            <a:miter lim="800000"/>
            <a:headEnd/>
            <a:tailEnd/>
          </a:ln>
        </p:spPr>
      </p:sp>
      <p:sp>
        <p:nvSpPr>
          <p:cNvPr id="128003" name="Rectangle 2">
            <a:extLst>
              <a:ext uri="{FF2B5EF4-FFF2-40B4-BE49-F238E27FC236}">
                <a16:creationId xmlns:a16="http://schemas.microsoft.com/office/drawing/2014/main" id="{BF03E31A-E347-4B27-A51B-1A7E983A1F5A}"/>
              </a:ext>
            </a:extLst>
          </p:cNvPr>
          <p:cNvSpPr>
            <a:spLocks noGrp="1" noChangeArrowheads="1"/>
          </p:cNvSpPr>
          <p:nvPr>
            <p:ph type="body" idx="1"/>
          </p:nvPr>
        </p:nvSpPr>
        <p:spPr>
          <a:xfrm>
            <a:off x="1169988" y="5086350"/>
            <a:ext cx="5176837" cy="39671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AR" altLang="en-US">
              <a:latin typeface="Times New Roman" panose="02020603050405020304" pitchFamily="18"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9026" name="Rectangle 1">
            <a:extLst>
              <a:ext uri="{FF2B5EF4-FFF2-40B4-BE49-F238E27FC236}">
                <a16:creationId xmlns:a16="http://schemas.microsoft.com/office/drawing/2014/main" id="{BE43E586-309E-449D-B2E7-E554CDFB6E77}"/>
              </a:ext>
            </a:extLst>
          </p:cNvPr>
          <p:cNvSpPr>
            <a:spLocks noGrp="1" noRot="1" noChangeAspect="1" noChangeArrowheads="1" noTextEdit="1"/>
          </p:cNvSpPr>
          <p:nvPr>
            <p:ph type="sldImg"/>
          </p:nvPr>
        </p:nvSpPr>
        <p:spPr>
          <a:xfrm>
            <a:off x="511175" y="1027113"/>
            <a:ext cx="6488113" cy="3651250"/>
          </a:xfrm>
          <a:solidFill>
            <a:srgbClr val="FFFFFF"/>
          </a:solidFill>
          <a:ln>
            <a:solidFill>
              <a:srgbClr val="000000"/>
            </a:solidFill>
            <a:miter lim="800000"/>
            <a:headEnd/>
            <a:tailEnd/>
          </a:ln>
        </p:spPr>
      </p:sp>
      <p:sp>
        <p:nvSpPr>
          <p:cNvPr id="129027" name="Rectangle 2">
            <a:extLst>
              <a:ext uri="{FF2B5EF4-FFF2-40B4-BE49-F238E27FC236}">
                <a16:creationId xmlns:a16="http://schemas.microsoft.com/office/drawing/2014/main" id="{2298C0E7-9289-42A0-990A-A3722482ED9D}"/>
              </a:ext>
            </a:extLst>
          </p:cNvPr>
          <p:cNvSpPr>
            <a:spLocks noGrp="1" noChangeArrowheads="1"/>
          </p:cNvSpPr>
          <p:nvPr>
            <p:ph type="body" idx="1"/>
          </p:nvPr>
        </p:nvSpPr>
        <p:spPr>
          <a:xfrm>
            <a:off x="1169988" y="5086350"/>
            <a:ext cx="5176837" cy="39671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ES" altLang="en-US">
              <a:latin typeface="Times New Roman" panose="02020603050405020304"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4210" name="Text Box 1">
            <a:extLst>
              <a:ext uri="{FF2B5EF4-FFF2-40B4-BE49-F238E27FC236}">
                <a16:creationId xmlns:a16="http://schemas.microsoft.com/office/drawing/2014/main" id="{F5BA23F5-DA04-45BF-89FF-D63A23F987D1}"/>
              </a:ext>
            </a:extLst>
          </p:cNvPr>
          <p:cNvSpPr txBox="1">
            <a:spLocks noChangeArrowheads="1"/>
          </p:cNvSpPr>
          <p:nvPr/>
        </p:nvSpPr>
        <p:spPr bwMode="auto">
          <a:xfrm>
            <a:off x="1312863" y="1027113"/>
            <a:ext cx="4933950" cy="3700462"/>
          </a:xfrm>
          <a:prstGeom prst="rect">
            <a:avLst/>
          </a:prstGeom>
          <a:solidFill>
            <a:srgbClr val="FFFFFF"/>
          </a:solidFill>
          <a:ln w="9360">
            <a:solidFill>
              <a:srgbClr val="000000"/>
            </a:solidFill>
            <a:miter lim="800000"/>
            <a:headEnd/>
            <a:tailEnd/>
          </a:ln>
        </p:spPr>
        <p:txBody>
          <a:bodyPr wrap="none" anchor="ctr"/>
          <a:lstStyle/>
          <a:p>
            <a:endParaRPr lang="es-AR" altLang="en-US"/>
          </a:p>
        </p:txBody>
      </p:sp>
      <p:sp>
        <p:nvSpPr>
          <p:cNvPr id="94211" name="Rectangle 2">
            <a:extLst>
              <a:ext uri="{FF2B5EF4-FFF2-40B4-BE49-F238E27FC236}">
                <a16:creationId xmlns:a16="http://schemas.microsoft.com/office/drawing/2014/main" id="{A46D197C-D6A2-4142-8BD7-A44C03492A5B}"/>
              </a:ext>
            </a:extLst>
          </p:cNvPr>
          <p:cNvSpPr>
            <a:spLocks noGrp="1" noChangeArrowheads="1"/>
          </p:cNvSpPr>
          <p:nvPr>
            <p:ph type="body"/>
          </p:nvPr>
        </p:nvSpPr>
        <p:spPr>
          <a:xfrm>
            <a:off x="1169988" y="5086350"/>
            <a:ext cx="5178425" cy="40592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ES" altLang="en-US">
              <a:latin typeface="Times New Roman" panose="02020603050405020304" pitchFamily="18"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0050" name="Rectangle 1">
            <a:extLst>
              <a:ext uri="{FF2B5EF4-FFF2-40B4-BE49-F238E27FC236}">
                <a16:creationId xmlns:a16="http://schemas.microsoft.com/office/drawing/2014/main" id="{FB392A1E-C606-42EB-90F8-9B7AF8ED9EAF}"/>
              </a:ext>
            </a:extLst>
          </p:cNvPr>
          <p:cNvSpPr>
            <a:spLocks noGrp="1" noRot="1" noChangeAspect="1" noChangeArrowheads="1" noTextEdit="1"/>
          </p:cNvSpPr>
          <p:nvPr>
            <p:ph type="sldImg"/>
          </p:nvPr>
        </p:nvSpPr>
        <p:spPr>
          <a:xfrm>
            <a:off x="511175" y="1027113"/>
            <a:ext cx="6488113" cy="3651250"/>
          </a:xfrm>
          <a:solidFill>
            <a:srgbClr val="FFFFFF"/>
          </a:solidFill>
          <a:ln>
            <a:solidFill>
              <a:srgbClr val="000000"/>
            </a:solidFill>
            <a:miter lim="800000"/>
            <a:headEnd/>
            <a:tailEnd/>
          </a:ln>
        </p:spPr>
      </p:sp>
      <p:sp>
        <p:nvSpPr>
          <p:cNvPr id="130051" name="Rectangle 2">
            <a:extLst>
              <a:ext uri="{FF2B5EF4-FFF2-40B4-BE49-F238E27FC236}">
                <a16:creationId xmlns:a16="http://schemas.microsoft.com/office/drawing/2014/main" id="{097BCB06-18FF-4750-9510-601A7E723CE4}"/>
              </a:ext>
            </a:extLst>
          </p:cNvPr>
          <p:cNvSpPr>
            <a:spLocks noGrp="1" noChangeArrowheads="1"/>
          </p:cNvSpPr>
          <p:nvPr>
            <p:ph type="body" idx="1"/>
          </p:nvPr>
        </p:nvSpPr>
        <p:spPr>
          <a:xfrm>
            <a:off x="1169988" y="5086350"/>
            <a:ext cx="5176837" cy="39671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ES" altLang="en-US">
              <a:latin typeface="Times New Roman" panose="02020603050405020304" pitchFamily="18"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a:extLst>
              <a:ext uri="{FF2B5EF4-FFF2-40B4-BE49-F238E27FC236}">
                <a16:creationId xmlns:a16="http://schemas.microsoft.com/office/drawing/2014/main" id="{26C98932-C304-47C8-95E5-354653D3EBDA}"/>
              </a:ext>
            </a:extLst>
          </p:cNvPr>
          <p:cNvSpPr>
            <a:spLocks noGrp="1" noRot="1" noChangeAspect="1" noChangeArrowheads="1" noTextEdit="1"/>
          </p:cNvSpPr>
          <p:nvPr>
            <p:ph type="sldImg"/>
          </p:nvPr>
        </p:nvSpPr>
        <p:spPr>
          <a:xfrm>
            <a:off x="511175" y="1027113"/>
            <a:ext cx="6488113" cy="3651250"/>
          </a:xfrm>
        </p:spPr>
      </p:sp>
      <p:sp>
        <p:nvSpPr>
          <p:cNvPr id="131075" name="Rectangle 3">
            <a:extLst>
              <a:ext uri="{FF2B5EF4-FFF2-40B4-BE49-F238E27FC236}">
                <a16:creationId xmlns:a16="http://schemas.microsoft.com/office/drawing/2014/main" id="{DF2DD7DF-5C86-4FA6-9270-2A9C4291444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s-ES" altLang="en-US">
              <a:latin typeface="Times New Roman" panose="02020603050405020304" pitchFamily="18"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1 Marcador de imagen de diapositiva">
            <a:extLst>
              <a:ext uri="{FF2B5EF4-FFF2-40B4-BE49-F238E27FC236}">
                <a16:creationId xmlns:a16="http://schemas.microsoft.com/office/drawing/2014/main" id="{D0A04F16-C3FB-455C-9041-5751C07D8134}"/>
              </a:ext>
            </a:extLst>
          </p:cNvPr>
          <p:cNvSpPr>
            <a:spLocks noGrp="1" noRot="1" noChangeAspect="1" noTextEdit="1"/>
          </p:cNvSpPr>
          <p:nvPr>
            <p:ph type="sldImg"/>
          </p:nvPr>
        </p:nvSpPr>
        <p:spPr>
          <a:xfrm>
            <a:off x="511175" y="1027113"/>
            <a:ext cx="6488113" cy="3651250"/>
          </a:xfrm>
        </p:spPr>
      </p:sp>
      <p:sp>
        <p:nvSpPr>
          <p:cNvPr id="132099" name="2 Marcador de notas">
            <a:extLst>
              <a:ext uri="{FF2B5EF4-FFF2-40B4-BE49-F238E27FC236}">
                <a16:creationId xmlns:a16="http://schemas.microsoft.com/office/drawing/2014/main" id="{754A72BC-60CF-451A-AC0E-7D969B95D7A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s-AR" altLang="en-US">
              <a:latin typeface="Times New Roman" panose="02020603050405020304" pitchFamily="18" charset="0"/>
            </a:endParaRPr>
          </a:p>
        </p:txBody>
      </p:sp>
      <p:sp>
        <p:nvSpPr>
          <p:cNvPr id="132100" name="3 Marcador de número de diapositiva">
            <a:extLst>
              <a:ext uri="{FF2B5EF4-FFF2-40B4-BE49-F238E27FC236}">
                <a16:creationId xmlns:a16="http://schemas.microsoft.com/office/drawing/2014/main" id="{736882F2-0D7B-4A53-B90D-514881C52025}"/>
              </a:ext>
            </a:extLst>
          </p:cNvPr>
          <p:cNvSpPr>
            <a:spLocks noGrp="1"/>
          </p:cNvSpPr>
          <p:nvPr>
            <p:ph type="sldNum" sz="quarter" idx="4294967295"/>
          </p:nvPr>
        </p:nvSpPr>
        <p:spPr bwMode="auto">
          <a:xfrm>
            <a:off x="4281488" y="10155238"/>
            <a:ext cx="3276600" cy="5349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4287" tIns="52144" rIns="104287" bIns="52144"/>
          <a:lstStyle/>
          <a:p>
            <a:fld id="{E445B8BA-387E-4BA3-9F7C-B548A23CAF5F}" type="slidenum">
              <a:rPr lang="es-AR" altLang="en-US"/>
              <a:pPr/>
              <a:t>66</a:t>
            </a:fld>
            <a:endParaRPr lang="es-AR" alt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1 Marcador de imagen de diapositiva">
            <a:extLst>
              <a:ext uri="{FF2B5EF4-FFF2-40B4-BE49-F238E27FC236}">
                <a16:creationId xmlns:a16="http://schemas.microsoft.com/office/drawing/2014/main" id="{C2A1CA6C-FD33-45FF-BCB4-0487FD8B2119}"/>
              </a:ext>
            </a:extLst>
          </p:cNvPr>
          <p:cNvSpPr>
            <a:spLocks noGrp="1" noRot="1" noChangeAspect="1" noTextEdit="1"/>
          </p:cNvSpPr>
          <p:nvPr>
            <p:ph type="sldImg"/>
          </p:nvPr>
        </p:nvSpPr>
        <p:spPr>
          <a:xfrm>
            <a:off x="511175" y="1027113"/>
            <a:ext cx="6488113" cy="3651250"/>
          </a:xfrm>
        </p:spPr>
      </p:sp>
      <p:sp>
        <p:nvSpPr>
          <p:cNvPr id="133123" name="2 Marcador de notas">
            <a:extLst>
              <a:ext uri="{FF2B5EF4-FFF2-40B4-BE49-F238E27FC236}">
                <a16:creationId xmlns:a16="http://schemas.microsoft.com/office/drawing/2014/main" id="{1A2767F4-4ED3-4459-A589-A39E84D5947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s-AR" altLang="en-US">
              <a:latin typeface="Times New Roman" panose="02020603050405020304" pitchFamily="18" charset="0"/>
            </a:endParaRPr>
          </a:p>
        </p:txBody>
      </p:sp>
      <p:sp>
        <p:nvSpPr>
          <p:cNvPr id="133124" name="3 Marcador de número de diapositiva">
            <a:extLst>
              <a:ext uri="{FF2B5EF4-FFF2-40B4-BE49-F238E27FC236}">
                <a16:creationId xmlns:a16="http://schemas.microsoft.com/office/drawing/2014/main" id="{6751484A-9F10-4E40-B142-D4B740F43E63}"/>
              </a:ext>
            </a:extLst>
          </p:cNvPr>
          <p:cNvSpPr>
            <a:spLocks noGrp="1"/>
          </p:cNvSpPr>
          <p:nvPr>
            <p:ph type="sldNum" sz="quarter" idx="4294967295"/>
          </p:nvPr>
        </p:nvSpPr>
        <p:spPr bwMode="auto">
          <a:xfrm>
            <a:off x="4281488" y="10155238"/>
            <a:ext cx="3276600" cy="5349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4287" tIns="52144" rIns="104287" bIns="52144"/>
          <a:lstStyle/>
          <a:p>
            <a:fld id="{DE49B99A-AC80-4E16-B442-CEFC91011FB7}" type="slidenum">
              <a:rPr lang="es-AR" altLang="en-US"/>
              <a:pPr/>
              <a:t>67</a:t>
            </a:fld>
            <a:endParaRPr lang="es-AR" alt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1 Marcador de imagen de diapositiva">
            <a:extLst>
              <a:ext uri="{FF2B5EF4-FFF2-40B4-BE49-F238E27FC236}">
                <a16:creationId xmlns:a16="http://schemas.microsoft.com/office/drawing/2014/main" id="{7AA9F8B1-0A12-481A-BFAA-4E1E7184B41D}"/>
              </a:ext>
            </a:extLst>
          </p:cNvPr>
          <p:cNvSpPr>
            <a:spLocks noGrp="1" noRot="1" noChangeAspect="1" noTextEdit="1"/>
          </p:cNvSpPr>
          <p:nvPr>
            <p:ph type="sldImg"/>
          </p:nvPr>
        </p:nvSpPr>
        <p:spPr>
          <a:xfrm>
            <a:off x="511175" y="1027113"/>
            <a:ext cx="6488113" cy="3651250"/>
          </a:xfrm>
        </p:spPr>
      </p:sp>
      <p:sp>
        <p:nvSpPr>
          <p:cNvPr id="134147" name="2 Marcador de notas">
            <a:extLst>
              <a:ext uri="{FF2B5EF4-FFF2-40B4-BE49-F238E27FC236}">
                <a16:creationId xmlns:a16="http://schemas.microsoft.com/office/drawing/2014/main" id="{562D9AE7-8850-44D9-A104-3E6449ABC03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s-AR" altLang="en-US">
              <a:latin typeface="Times New Roman" panose="02020603050405020304" pitchFamily="18" charset="0"/>
            </a:endParaRPr>
          </a:p>
        </p:txBody>
      </p:sp>
      <p:sp>
        <p:nvSpPr>
          <p:cNvPr id="134148" name="3 Marcador de número de diapositiva">
            <a:extLst>
              <a:ext uri="{FF2B5EF4-FFF2-40B4-BE49-F238E27FC236}">
                <a16:creationId xmlns:a16="http://schemas.microsoft.com/office/drawing/2014/main" id="{3F0A2CE0-B408-4316-B15A-16DC2DCDE4B2}"/>
              </a:ext>
            </a:extLst>
          </p:cNvPr>
          <p:cNvSpPr>
            <a:spLocks noGrp="1"/>
          </p:cNvSpPr>
          <p:nvPr>
            <p:ph type="sldNum" sz="quarter" idx="4294967295"/>
          </p:nvPr>
        </p:nvSpPr>
        <p:spPr bwMode="auto">
          <a:xfrm>
            <a:off x="4281488" y="10155238"/>
            <a:ext cx="3276600" cy="5349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4287" tIns="52144" rIns="104287" bIns="52144"/>
          <a:lstStyle/>
          <a:p>
            <a:fld id="{46EF088C-6D6D-4813-88C6-B642FD788377}" type="slidenum">
              <a:rPr lang="es-AR" altLang="en-US"/>
              <a:pPr/>
              <a:t>68</a:t>
            </a:fld>
            <a:endParaRPr lang="es-AR" alt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1 Marcador de imagen de diapositiva">
            <a:extLst>
              <a:ext uri="{FF2B5EF4-FFF2-40B4-BE49-F238E27FC236}">
                <a16:creationId xmlns:a16="http://schemas.microsoft.com/office/drawing/2014/main" id="{F752F88A-BD58-4074-93F7-379C62E475D2}"/>
              </a:ext>
            </a:extLst>
          </p:cNvPr>
          <p:cNvSpPr>
            <a:spLocks noGrp="1" noRot="1" noChangeAspect="1" noTextEdit="1"/>
          </p:cNvSpPr>
          <p:nvPr>
            <p:ph type="sldImg"/>
          </p:nvPr>
        </p:nvSpPr>
        <p:spPr>
          <a:xfrm>
            <a:off x="511175" y="1027113"/>
            <a:ext cx="6488113" cy="3651250"/>
          </a:xfrm>
        </p:spPr>
      </p:sp>
      <p:sp>
        <p:nvSpPr>
          <p:cNvPr id="135171" name="2 Marcador de notas">
            <a:extLst>
              <a:ext uri="{FF2B5EF4-FFF2-40B4-BE49-F238E27FC236}">
                <a16:creationId xmlns:a16="http://schemas.microsoft.com/office/drawing/2014/main" id="{8486EFDC-3859-42DE-A47B-B2C2951E8F3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s-AR" altLang="en-US">
              <a:latin typeface="Times New Roman" panose="02020603050405020304" pitchFamily="18" charset="0"/>
            </a:endParaRPr>
          </a:p>
        </p:txBody>
      </p:sp>
      <p:sp>
        <p:nvSpPr>
          <p:cNvPr id="135172" name="3 Marcador de número de diapositiva">
            <a:extLst>
              <a:ext uri="{FF2B5EF4-FFF2-40B4-BE49-F238E27FC236}">
                <a16:creationId xmlns:a16="http://schemas.microsoft.com/office/drawing/2014/main" id="{3159CA1E-DEA2-4B43-BD6F-31F447BB80E0}"/>
              </a:ext>
            </a:extLst>
          </p:cNvPr>
          <p:cNvSpPr>
            <a:spLocks noGrp="1"/>
          </p:cNvSpPr>
          <p:nvPr>
            <p:ph type="sldNum" sz="quarter" idx="4294967295"/>
          </p:nvPr>
        </p:nvSpPr>
        <p:spPr bwMode="auto">
          <a:xfrm>
            <a:off x="4281488" y="10155238"/>
            <a:ext cx="3276600" cy="5349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4287" tIns="52144" rIns="104287" bIns="52144"/>
          <a:lstStyle/>
          <a:p>
            <a:fld id="{BCE34688-4095-494D-BCE4-C74B1B5D58C4}" type="slidenum">
              <a:rPr lang="es-AR" altLang="en-US"/>
              <a:pPr/>
              <a:t>69</a:t>
            </a:fld>
            <a:endParaRPr lang="es-AR" alt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1 Marcador de imagen de diapositiva">
            <a:extLst>
              <a:ext uri="{FF2B5EF4-FFF2-40B4-BE49-F238E27FC236}">
                <a16:creationId xmlns:a16="http://schemas.microsoft.com/office/drawing/2014/main" id="{AEBA0930-B849-4C82-8D4D-5EAC1D795CC2}"/>
              </a:ext>
            </a:extLst>
          </p:cNvPr>
          <p:cNvSpPr>
            <a:spLocks noGrp="1" noRot="1" noChangeAspect="1" noTextEdit="1"/>
          </p:cNvSpPr>
          <p:nvPr>
            <p:ph type="sldImg"/>
          </p:nvPr>
        </p:nvSpPr>
        <p:spPr>
          <a:xfrm>
            <a:off x="511175" y="1027113"/>
            <a:ext cx="6488113" cy="3651250"/>
          </a:xfrm>
        </p:spPr>
      </p:sp>
      <p:sp>
        <p:nvSpPr>
          <p:cNvPr id="136195" name="2 Marcador de notas">
            <a:extLst>
              <a:ext uri="{FF2B5EF4-FFF2-40B4-BE49-F238E27FC236}">
                <a16:creationId xmlns:a16="http://schemas.microsoft.com/office/drawing/2014/main" id="{7D3C59AC-8E23-40BB-A900-87690834BD4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s-AR" altLang="en-US">
              <a:latin typeface="Times New Roman" panose="02020603050405020304" pitchFamily="18" charset="0"/>
            </a:endParaRPr>
          </a:p>
        </p:txBody>
      </p:sp>
      <p:sp>
        <p:nvSpPr>
          <p:cNvPr id="136196" name="3 Marcador de número de diapositiva">
            <a:extLst>
              <a:ext uri="{FF2B5EF4-FFF2-40B4-BE49-F238E27FC236}">
                <a16:creationId xmlns:a16="http://schemas.microsoft.com/office/drawing/2014/main" id="{069A1992-4661-4EC2-93E1-046281F477DD}"/>
              </a:ext>
            </a:extLst>
          </p:cNvPr>
          <p:cNvSpPr>
            <a:spLocks noGrp="1"/>
          </p:cNvSpPr>
          <p:nvPr>
            <p:ph type="sldNum" sz="quarter" idx="4294967295"/>
          </p:nvPr>
        </p:nvSpPr>
        <p:spPr bwMode="auto">
          <a:xfrm>
            <a:off x="4281488" y="10155238"/>
            <a:ext cx="3276600" cy="5349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4287" tIns="52144" rIns="104287" bIns="52144"/>
          <a:lstStyle/>
          <a:p>
            <a:fld id="{20524E9B-3D96-46A7-A8C4-D7BCCF64DB80}" type="slidenum">
              <a:rPr lang="es-AR" altLang="en-US"/>
              <a:pPr/>
              <a:t>70</a:t>
            </a:fld>
            <a:endParaRPr lang="es-AR" alt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a:extLst>
              <a:ext uri="{FF2B5EF4-FFF2-40B4-BE49-F238E27FC236}">
                <a16:creationId xmlns:a16="http://schemas.microsoft.com/office/drawing/2014/main" id="{20B9FC65-9462-4464-AF6B-37DB8ADA0571}"/>
              </a:ext>
            </a:extLst>
          </p:cNvPr>
          <p:cNvSpPr>
            <a:spLocks noGrp="1" noRot="1" noChangeAspect="1" noChangeArrowheads="1" noTextEdit="1"/>
          </p:cNvSpPr>
          <p:nvPr>
            <p:ph type="sldImg"/>
          </p:nvPr>
        </p:nvSpPr>
        <p:spPr>
          <a:xfrm>
            <a:off x="511175" y="1027113"/>
            <a:ext cx="6488113" cy="3651250"/>
          </a:xfrm>
        </p:spPr>
      </p:sp>
      <p:sp>
        <p:nvSpPr>
          <p:cNvPr id="137219" name="Rectangle 3">
            <a:extLst>
              <a:ext uri="{FF2B5EF4-FFF2-40B4-BE49-F238E27FC236}">
                <a16:creationId xmlns:a16="http://schemas.microsoft.com/office/drawing/2014/main" id="{9D0F9336-FDD3-4BB3-94CE-0465BC0135E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s-ES" altLang="en-US">
              <a:latin typeface="Times New Roman" panose="02020603050405020304" pitchFamily="18" charset="0"/>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a:extLst>
              <a:ext uri="{FF2B5EF4-FFF2-40B4-BE49-F238E27FC236}">
                <a16:creationId xmlns:a16="http://schemas.microsoft.com/office/drawing/2014/main" id="{DA3F6576-FA1B-4E9E-9BA8-772C81F875ED}"/>
              </a:ext>
            </a:extLst>
          </p:cNvPr>
          <p:cNvSpPr>
            <a:spLocks noGrp="1" noRot="1" noChangeAspect="1" noChangeArrowheads="1" noTextEdit="1"/>
          </p:cNvSpPr>
          <p:nvPr>
            <p:ph type="sldImg"/>
          </p:nvPr>
        </p:nvSpPr>
        <p:spPr>
          <a:xfrm>
            <a:off x="511175" y="1027113"/>
            <a:ext cx="6488113" cy="3651250"/>
          </a:xfrm>
        </p:spPr>
      </p:sp>
      <p:sp>
        <p:nvSpPr>
          <p:cNvPr id="138243" name="Rectangle 3">
            <a:extLst>
              <a:ext uri="{FF2B5EF4-FFF2-40B4-BE49-F238E27FC236}">
                <a16:creationId xmlns:a16="http://schemas.microsoft.com/office/drawing/2014/main" id="{98605B03-1442-4DCB-99C6-1FBC5DA7B29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s-ES" altLang="en-US">
              <a:latin typeface="Times New Roman" panose="02020603050405020304" pitchFamily="18" charset="0"/>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a:extLst>
              <a:ext uri="{FF2B5EF4-FFF2-40B4-BE49-F238E27FC236}">
                <a16:creationId xmlns:a16="http://schemas.microsoft.com/office/drawing/2014/main" id="{48627AC7-D05F-45F4-A034-4FE8D2BA743C}"/>
              </a:ext>
            </a:extLst>
          </p:cNvPr>
          <p:cNvSpPr>
            <a:spLocks noGrp="1" noRot="1" noChangeAspect="1" noChangeArrowheads="1" noTextEdit="1"/>
          </p:cNvSpPr>
          <p:nvPr>
            <p:ph type="sldImg"/>
          </p:nvPr>
        </p:nvSpPr>
        <p:spPr>
          <a:xfrm>
            <a:off x="511175" y="1027113"/>
            <a:ext cx="6488113" cy="3651250"/>
          </a:xfrm>
        </p:spPr>
      </p:sp>
      <p:sp>
        <p:nvSpPr>
          <p:cNvPr id="139267" name="Rectangle 3">
            <a:extLst>
              <a:ext uri="{FF2B5EF4-FFF2-40B4-BE49-F238E27FC236}">
                <a16:creationId xmlns:a16="http://schemas.microsoft.com/office/drawing/2014/main" id="{F6A18A4E-FEEA-40F5-8EBE-89D9FC6E130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s-ES" altLang="en-US">
              <a:latin typeface="Times New Roman" panose="02020603050405020304"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5234" name="Text Box 1">
            <a:extLst>
              <a:ext uri="{FF2B5EF4-FFF2-40B4-BE49-F238E27FC236}">
                <a16:creationId xmlns:a16="http://schemas.microsoft.com/office/drawing/2014/main" id="{13E691A1-3AAC-4673-B575-6FB7BC7755ED}"/>
              </a:ext>
            </a:extLst>
          </p:cNvPr>
          <p:cNvSpPr txBox="1">
            <a:spLocks noChangeArrowheads="1"/>
          </p:cNvSpPr>
          <p:nvPr/>
        </p:nvSpPr>
        <p:spPr bwMode="auto">
          <a:xfrm>
            <a:off x="1312863" y="1027113"/>
            <a:ext cx="4933950" cy="3700462"/>
          </a:xfrm>
          <a:prstGeom prst="rect">
            <a:avLst/>
          </a:prstGeom>
          <a:solidFill>
            <a:srgbClr val="FFFFFF"/>
          </a:solidFill>
          <a:ln w="9360">
            <a:solidFill>
              <a:srgbClr val="000000"/>
            </a:solidFill>
            <a:miter lim="800000"/>
            <a:headEnd/>
            <a:tailEnd/>
          </a:ln>
        </p:spPr>
        <p:txBody>
          <a:bodyPr wrap="none" anchor="ctr"/>
          <a:lstStyle/>
          <a:p>
            <a:endParaRPr lang="es-AR" altLang="en-US"/>
          </a:p>
        </p:txBody>
      </p:sp>
      <p:sp>
        <p:nvSpPr>
          <p:cNvPr id="95235" name="Rectangle 2">
            <a:extLst>
              <a:ext uri="{FF2B5EF4-FFF2-40B4-BE49-F238E27FC236}">
                <a16:creationId xmlns:a16="http://schemas.microsoft.com/office/drawing/2014/main" id="{5DD6BC2A-56EE-4396-BAC9-BB005CCF8A4A}"/>
              </a:ext>
            </a:extLst>
          </p:cNvPr>
          <p:cNvSpPr>
            <a:spLocks noGrp="1" noChangeArrowheads="1"/>
          </p:cNvSpPr>
          <p:nvPr>
            <p:ph type="body"/>
          </p:nvPr>
        </p:nvSpPr>
        <p:spPr>
          <a:xfrm>
            <a:off x="1169988" y="5086350"/>
            <a:ext cx="5178425" cy="40592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ES" altLang="en-US">
              <a:latin typeface="Times New Roman" panose="02020603050405020304" pitchFamily="18" charset="0"/>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a:extLst>
              <a:ext uri="{FF2B5EF4-FFF2-40B4-BE49-F238E27FC236}">
                <a16:creationId xmlns:a16="http://schemas.microsoft.com/office/drawing/2014/main" id="{71AAE85C-C086-48D9-8E59-C30EA6869DF8}"/>
              </a:ext>
            </a:extLst>
          </p:cNvPr>
          <p:cNvSpPr>
            <a:spLocks noGrp="1" noRot="1" noChangeAspect="1" noChangeArrowheads="1" noTextEdit="1"/>
          </p:cNvSpPr>
          <p:nvPr>
            <p:ph type="sldImg"/>
          </p:nvPr>
        </p:nvSpPr>
        <p:spPr>
          <a:xfrm>
            <a:off x="511175" y="1027113"/>
            <a:ext cx="6488113" cy="3651250"/>
          </a:xfrm>
        </p:spPr>
      </p:sp>
      <p:sp>
        <p:nvSpPr>
          <p:cNvPr id="140291" name="Rectangle 3">
            <a:extLst>
              <a:ext uri="{FF2B5EF4-FFF2-40B4-BE49-F238E27FC236}">
                <a16:creationId xmlns:a16="http://schemas.microsoft.com/office/drawing/2014/main" id="{42419102-7905-4558-A7C2-D679AC7B6A5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s-ES" altLang="en-US">
              <a:latin typeface="Times New Roman" panose="02020603050405020304" pitchFamily="18" charset="0"/>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a:extLst>
              <a:ext uri="{FF2B5EF4-FFF2-40B4-BE49-F238E27FC236}">
                <a16:creationId xmlns:a16="http://schemas.microsoft.com/office/drawing/2014/main" id="{0A169C16-978D-4985-9371-407CD81E9252}"/>
              </a:ext>
            </a:extLst>
          </p:cNvPr>
          <p:cNvSpPr>
            <a:spLocks noGrp="1" noRot="1" noChangeAspect="1" noChangeArrowheads="1" noTextEdit="1"/>
          </p:cNvSpPr>
          <p:nvPr>
            <p:ph type="sldImg"/>
          </p:nvPr>
        </p:nvSpPr>
        <p:spPr>
          <a:xfrm>
            <a:off x="511175" y="1027113"/>
            <a:ext cx="6488113" cy="3651250"/>
          </a:xfrm>
        </p:spPr>
      </p:sp>
      <p:sp>
        <p:nvSpPr>
          <p:cNvPr id="141315" name="Rectangle 3">
            <a:extLst>
              <a:ext uri="{FF2B5EF4-FFF2-40B4-BE49-F238E27FC236}">
                <a16:creationId xmlns:a16="http://schemas.microsoft.com/office/drawing/2014/main" id="{2767B2CA-A766-4AC4-B3F0-48308A0E0EA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s-ES" altLang="en-US">
              <a:latin typeface="Times New Roman" panose="02020603050405020304" pitchFamily="18" charset="0"/>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a:extLst>
              <a:ext uri="{FF2B5EF4-FFF2-40B4-BE49-F238E27FC236}">
                <a16:creationId xmlns:a16="http://schemas.microsoft.com/office/drawing/2014/main" id="{6C536C77-A760-42A8-8650-484878A1E30F}"/>
              </a:ext>
            </a:extLst>
          </p:cNvPr>
          <p:cNvSpPr>
            <a:spLocks noGrp="1" noRot="1" noChangeAspect="1" noChangeArrowheads="1" noTextEdit="1"/>
          </p:cNvSpPr>
          <p:nvPr>
            <p:ph type="sldImg"/>
          </p:nvPr>
        </p:nvSpPr>
        <p:spPr>
          <a:xfrm>
            <a:off x="511175" y="1027113"/>
            <a:ext cx="6488113" cy="3651250"/>
          </a:xfrm>
        </p:spPr>
      </p:sp>
      <p:sp>
        <p:nvSpPr>
          <p:cNvPr id="142339" name="Rectangle 3">
            <a:extLst>
              <a:ext uri="{FF2B5EF4-FFF2-40B4-BE49-F238E27FC236}">
                <a16:creationId xmlns:a16="http://schemas.microsoft.com/office/drawing/2014/main" id="{F81D7405-3FD1-4C8C-8915-E925E356DCE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s-ES" altLang="en-US">
              <a:latin typeface="Times New Roman" panose="02020603050405020304" pitchFamily="18" charset="0"/>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a:extLst>
              <a:ext uri="{FF2B5EF4-FFF2-40B4-BE49-F238E27FC236}">
                <a16:creationId xmlns:a16="http://schemas.microsoft.com/office/drawing/2014/main" id="{5E411F09-2AA1-4F4F-8FAD-236ADD296F34}"/>
              </a:ext>
            </a:extLst>
          </p:cNvPr>
          <p:cNvSpPr>
            <a:spLocks noGrp="1" noRot="1" noChangeAspect="1" noChangeArrowheads="1" noTextEdit="1"/>
          </p:cNvSpPr>
          <p:nvPr>
            <p:ph type="sldImg"/>
          </p:nvPr>
        </p:nvSpPr>
        <p:spPr>
          <a:xfrm>
            <a:off x="511175" y="1027113"/>
            <a:ext cx="6488113" cy="3651250"/>
          </a:xfrm>
        </p:spPr>
      </p:sp>
      <p:sp>
        <p:nvSpPr>
          <p:cNvPr id="143363" name="Rectangle 3">
            <a:extLst>
              <a:ext uri="{FF2B5EF4-FFF2-40B4-BE49-F238E27FC236}">
                <a16:creationId xmlns:a16="http://schemas.microsoft.com/office/drawing/2014/main" id="{BCACBB7B-ACAE-468D-9827-4F1B975D726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s-ES" altLang="en-US">
              <a:latin typeface="Times New Roman" panose="02020603050405020304" pitchFamily="18" charset="0"/>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a:extLst>
              <a:ext uri="{FF2B5EF4-FFF2-40B4-BE49-F238E27FC236}">
                <a16:creationId xmlns:a16="http://schemas.microsoft.com/office/drawing/2014/main" id="{1B888273-C942-41B7-BC11-8C99237D91DE}"/>
              </a:ext>
            </a:extLst>
          </p:cNvPr>
          <p:cNvSpPr>
            <a:spLocks noGrp="1" noRot="1" noChangeAspect="1" noChangeArrowheads="1" noTextEdit="1"/>
          </p:cNvSpPr>
          <p:nvPr>
            <p:ph type="sldImg"/>
          </p:nvPr>
        </p:nvSpPr>
        <p:spPr>
          <a:xfrm>
            <a:off x="511175" y="1027113"/>
            <a:ext cx="6488113" cy="3651250"/>
          </a:xfrm>
        </p:spPr>
      </p:sp>
      <p:sp>
        <p:nvSpPr>
          <p:cNvPr id="144387" name="Rectangle 3">
            <a:extLst>
              <a:ext uri="{FF2B5EF4-FFF2-40B4-BE49-F238E27FC236}">
                <a16:creationId xmlns:a16="http://schemas.microsoft.com/office/drawing/2014/main" id="{43E13B60-4FA7-4B15-837A-7746C286DA6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s-ES" altLang="en-US">
              <a:latin typeface="Times New Roman" panose="02020603050405020304" pitchFamily="18" charset="0"/>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a:extLst>
              <a:ext uri="{FF2B5EF4-FFF2-40B4-BE49-F238E27FC236}">
                <a16:creationId xmlns:a16="http://schemas.microsoft.com/office/drawing/2014/main" id="{F3768A2C-D66F-4A9F-9CAA-5CD40BA13460}"/>
              </a:ext>
            </a:extLst>
          </p:cNvPr>
          <p:cNvSpPr>
            <a:spLocks noGrp="1" noRot="1" noChangeAspect="1" noChangeArrowheads="1" noTextEdit="1"/>
          </p:cNvSpPr>
          <p:nvPr>
            <p:ph type="sldImg"/>
          </p:nvPr>
        </p:nvSpPr>
        <p:spPr>
          <a:xfrm>
            <a:off x="511175" y="1027113"/>
            <a:ext cx="6488113" cy="3651250"/>
          </a:xfrm>
        </p:spPr>
      </p:sp>
      <p:sp>
        <p:nvSpPr>
          <p:cNvPr id="145411" name="Rectangle 3">
            <a:extLst>
              <a:ext uri="{FF2B5EF4-FFF2-40B4-BE49-F238E27FC236}">
                <a16:creationId xmlns:a16="http://schemas.microsoft.com/office/drawing/2014/main" id="{9AF009EB-D027-4E90-9A9D-A8F77DBDAB1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s-ES" altLang="en-US">
              <a:latin typeface="Times New Roman" panose="02020603050405020304" pitchFamily="18" charset="0"/>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a:extLst>
              <a:ext uri="{FF2B5EF4-FFF2-40B4-BE49-F238E27FC236}">
                <a16:creationId xmlns:a16="http://schemas.microsoft.com/office/drawing/2014/main" id="{D312B2CF-926F-496C-87E8-802DE5EEDE7B}"/>
              </a:ext>
            </a:extLst>
          </p:cNvPr>
          <p:cNvSpPr>
            <a:spLocks noGrp="1" noRot="1" noChangeAspect="1" noChangeArrowheads="1" noTextEdit="1"/>
          </p:cNvSpPr>
          <p:nvPr>
            <p:ph type="sldImg"/>
          </p:nvPr>
        </p:nvSpPr>
        <p:spPr>
          <a:xfrm>
            <a:off x="511175" y="1027113"/>
            <a:ext cx="6488113" cy="3651250"/>
          </a:xfrm>
        </p:spPr>
      </p:sp>
      <p:sp>
        <p:nvSpPr>
          <p:cNvPr id="146435" name="Rectangle 3">
            <a:extLst>
              <a:ext uri="{FF2B5EF4-FFF2-40B4-BE49-F238E27FC236}">
                <a16:creationId xmlns:a16="http://schemas.microsoft.com/office/drawing/2014/main" id="{5F81FDA6-3BFF-43B4-B7D1-AEC4397730F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s-ES" altLang="en-US">
              <a:latin typeface="Times New Roman" panose="02020603050405020304" pitchFamily="18" charset="0"/>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1 Marcador de imagen de diapositiva">
            <a:extLst>
              <a:ext uri="{FF2B5EF4-FFF2-40B4-BE49-F238E27FC236}">
                <a16:creationId xmlns:a16="http://schemas.microsoft.com/office/drawing/2014/main" id="{3C531BF4-C2D6-4656-B86B-ACF5256C07C7}"/>
              </a:ext>
            </a:extLst>
          </p:cNvPr>
          <p:cNvSpPr>
            <a:spLocks noGrp="1" noRot="1" noChangeAspect="1" noTextEdit="1"/>
          </p:cNvSpPr>
          <p:nvPr>
            <p:ph type="sldImg"/>
          </p:nvPr>
        </p:nvSpPr>
        <p:spPr>
          <a:xfrm>
            <a:off x="511175" y="1027113"/>
            <a:ext cx="6488113" cy="3651250"/>
          </a:xfrm>
        </p:spPr>
      </p:sp>
      <p:sp>
        <p:nvSpPr>
          <p:cNvPr id="147459" name="2 Marcador de notas">
            <a:extLst>
              <a:ext uri="{FF2B5EF4-FFF2-40B4-BE49-F238E27FC236}">
                <a16:creationId xmlns:a16="http://schemas.microsoft.com/office/drawing/2014/main" id="{412ED7DA-3740-4015-86EC-514C33C8C41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s-AR" altLang="en-US">
              <a:latin typeface="Times New Roman" panose="02020603050405020304" pitchFamily="18" charset="0"/>
            </a:endParaRPr>
          </a:p>
        </p:txBody>
      </p:sp>
      <p:sp>
        <p:nvSpPr>
          <p:cNvPr id="147460" name="3 Marcador de número de diapositiva">
            <a:extLst>
              <a:ext uri="{FF2B5EF4-FFF2-40B4-BE49-F238E27FC236}">
                <a16:creationId xmlns:a16="http://schemas.microsoft.com/office/drawing/2014/main" id="{15B5B092-9A90-4D0C-8DB7-F99645D44DAA}"/>
              </a:ext>
            </a:extLst>
          </p:cNvPr>
          <p:cNvSpPr>
            <a:spLocks noGrp="1"/>
          </p:cNvSpPr>
          <p:nvPr>
            <p:ph type="sldNum" sz="quarter" idx="4294967295"/>
          </p:nvPr>
        </p:nvSpPr>
        <p:spPr bwMode="auto">
          <a:xfrm>
            <a:off x="4281488" y="10155238"/>
            <a:ext cx="3276600" cy="5349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4287" tIns="52144" rIns="104287" bIns="52144"/>
          <a:lstStyle/>
          <a:p>
            <a:fld id="{F7C47BB8-35E0-409F-B5BC-63F0EB103B50}" type="slidenum">
              <a:rPr lang="es-AR" altLang="en-US"/>
              <a:pPr/>
              <a:t>81</a:t>
            </a:fld>
            <a:endParaRPr lang="es-AR" alt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1 Marcador de imagen de diapositiva">
            <a:extLst>
              <a:ext uri="{FF2B5EF4-FFF2-40B4-BE49-F238E27FC236}">
                <a16:creationId xmlns:a16="http://schemas.microsoft.com/office/drawing/2014/main" id="{6F552BA1-AB6E-4C7F-97CA-C34263D49C0A}"/>
              </a:ext>
            </a:extLst>
          </p:cNvPr>
          <p:cNvSpPr>
            <a:spLocks noGrp="1" noRot="1" noChangeAspect="1" noTextEdit="1"/>
          </p:cNvSpPr>
          <p:nvPr>
            <p:ph type="sldImg"/>
          </p:nvPr>
        </p:nvSpPr>
        <p:spPr>
          <a:xfrm>
            <a:off x="511175" y="1027113"/>
            <a:ext cx="6488113" cy="3651250"/>
          </a:xfrm>
        </p:spPr>
      </p:sp>
      <p:sp>
        <p:nvSpPr>
          <p:cNvPr id="148483" name="2 Marcador de notas">
            <a:extLst>
              <a:ext uri="{FF2B5EF4-FFF2-40B4-BE49-F238E27FC236}">
                <a16:creationId xmlns:a16="http://schemas.microsoft.com/office/drawing/2014/main" id="{41A464FF-FBB4-4399-9571-F1BEF8A1916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s-AR" altLang="en-US">
              <a:latin typeface="Times New Roman" panose="02020603050405020304" pitchFamily="18" charset="0"/>
            </a:endParaRPr>
          </a:p>
        </p:txBody>
      </p:sp>
      <p:sp>
        <p:nvSpPr>
          <p:cNvPr id="148484" name="3 Marcador de número de diapositiva">
            <a:extLst>
              <a:ext uri="{FF2B5EF4-FFF2-40B4-BE49-F238E27FC236}">
                <a16:creationId xmlns:a16="http://schemas.microsoft.com/office/drawing/2014/main" id="{042F9BB0-4B4E-4D5B-AFC9-4E546A13BC57}"/>
              </a:ext>
            </a:extLst>
          </p:cNvPr>
          <p:cNvSpPr>
            <a:spLocks noGrp="1"/>
          </p:cNvSpPr>
          <p:nvPr>
            <p:ph type="sldNum" sz="quarter" idx="4294967295"/>
          </p:nvPr>
        </p:nvSpPr>
        <p:spPr bwMode="auto">
          <a:xfrm>
            <a:off x="4281488" y="10155238"/>
            <a:ext cx="3276600" cy="5349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4287" tIns="52144" rIns="104287" bIns="52144"/>
          <a:lstStyle/>
          <a:p>
            <a:fld id="{ACDEB924-B5C6-414A-AD4B-D5DD15F7F74B}" type="slidenum">
              <a:rPr lang="es-AR" altLang="en-US"/>
              <a:pPr/>
              <a:t>82</a:t>
            </a:fld>
            <a:endParaRPr lang="es-AR" altLang="en-US"/>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1 Marcador de imagen de diapositiva">
            <a:extLst>
              <a:ext uri="{FF2B5EF4-FFF2-40B4-BE49-F238E27FC236}">
                <a16:creationId xmlns:a16="http://schemas.microsoft.com/office/drawing/2014/main" id="{474BB573-119C-417F-8336-14B74BE1B225}"/>
              </a:ext>
            </a:extLst>
          </p:cNvPr>
          <p:cNvSpPr>
            <a:spLocks noGrp="1" noRot="1" noChangeAspect="1" noTextEdit="1"/>
          </p:cNvSpPr>
          <p:nvPr>
            <p:ph type="sldImg"/>
          </p:nvPr>
        </p:nvSpPr>
        <p:spPr>
          <a:xfrm>
            <a:off x="511175" y="1027113"/>
            <a:ext cx="6488113" cy="3651250"/>
          </a:xfrm>
        </p:spPr>
      </p:sp>
      <p:sp>
        <p:nvSpPr>
          <p:cNvPr id="149507" name="2 Marcador de notas">
            <a:extLst>
              <a:ext uri="{FF2B5EF4-FFF2-40B4-BE49-F238E27FC236}">
                <a16:creationId xmlns:a16="http://schemas.microsoft.com/office/drawing/2014/main" id="{9525618F-7A22-4086-BF5C-2B6C867D0FB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s-AR" altLang="en-US">
              <a:latin typeface="Times New Roman" panose="02020603050405020304" pitchFamily="18" charset="0"/>
            </a:endParaRPr>
          </a:p>
        </p:txBody>
      </p:sp>
      <p:sp>
        <p:nvSpPr>
          <p:cNvPr id="149508" name="3 Marcador de número de diapositiva">
            <a:extLst>
              <a:ext uri="{FF2B5EF4-FFF2-40B4-BE49-F238E27FC236}">
                <a16:creationId xmlns:a16="http://schemas.microsoft.com/office/drawing/2014/main" id="{31A7F406-B2CC-4218-A297-5A1B2495E9C3}"/>
              </a:ext>
            </a:extLst>
          </p:cNvPr>
          <p:cNvSpPr>
            <a:spLocks noGrp="1"/>
          </p:cNvSpPr>
          <p:nvPr>
            <p:ph type="sldNum" sz="quarter" idx="4294967295"/>
          </p:nvPr>
        </p:nvSpPr>
        <p:spPr bwMode="auto">
          <a:xfrm>
            <a:off x="4281488" y="10155238"/>
            <a:ext cx="3276600" cy="5349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4287" tIns="52144" rIns="104287" bIns="52144"/>
          <a:lstStyle/>
          <a:p>
            <a:fld id="{3895705E-9700-4107-B50A-99F48B747339}" type="slidenum">
              <a:rPr lang="es-AR" altLang="en-US"/>
              <a:pPr/>
              <a:t>83</a:t>
            </a:fld>
            <a:endParaRPr lang="es-AR"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1 Marcador de imagen de diapositiva">
            <a:extLst>
              <a:ext uri="{FF2B5EF4-FFF2-40B4-BE49-F238E27FC236}">
                <a16:creationId xmlns:a16="http://schemas.microsoft.com/office/drawing/2014/main" id="{12DEE013-B981-44E2-B3FE-E7BEC43418C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8963" name="2 Marcador de notas">
            <a:extLst>
              <a:ext uri="{FF2B5EF4-FFF2-40B4-BE49-F238E27FC236}">
                <a16:creationId xmlns:a16="http://schemas.microsoft.com/office/drawing/2014/main" id="{4900C2C5-975C-45BA-B231-5A398C842D1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AR" altLang="en-US"/>
          </a:p>
        </p:txBody>
      </p:sp>
      <p:sp>
        <p:nvSpPr>
          <p:cNvPr id="47108" name="3 Marcador de número de diapositiva">
            <a:extLst>
              <a:ext uri="{FF2B5EF4-FFF2-40B4-BE49-F238E27FC236}">
                <a16:creationId xmlns:a16="http://schemas.microsoft.com/office/drawing/2014/main" id="{B73D4143-3835-4050-A03E-0182865821BE}"/>
              </a:ext>
            </a:extLst>
          </p:cNvPr>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a:solidFill>
                  <a:schemeClr val="tx1"/>
                </a:solidFill>
                <a:latin typeface="Arial" panose="020B0604020202020204" pitchFamily="34" charset="0"/>
                <a:cs typeface="Arial" panose="020B0604020202020204" pitchFamily="34" charset="0"/>
              </a:defRPr>
            </a:lvl1pPr>
            <a:lvl2pPr marL="742950" indent="-285750" defTabSz="928688" eaLnBrk="0" hangingPunct="0">
              <a:defRPr>
                <a:solidFill>
                  <a:schemeClr val="tx1"/>
                </a:solidFill>
                <a:latin typeface="Arial" panose="020B0604020202020204" pitchFamily="34" charset="0"/>
                <a:cs typeface="Arial" panose="020B0604020202020204" pitchFamily="34" charset="0"/>
              </a:defRPr>
            </a:lvl2pPr>
            <a:lvl3pPr marL="1143000" indent="-228600" defTabSz="928688" eaLnBrk="0" hangingPunct="0">
              <a:defRPr>
                <a:solidFill>
                  <a:schemeClr val="tx1"/>
                </a:solidFill>
                <a:latin typeface="Arial" panose="020B0604020202020204" pitchFamily="34" charset="0"/>
                <a:cs typeface="Arial" panose="020B0604020202020204" pitchFamily="34" charset="0"/>
              </a:defRPr>
            </a:lvl3pPr>
            <a:lvl4pPr marL="1600200" indent="-228600" defTabSz="928688" eaLnBrk="0" hangingPunct="0">
              <a:defRPr>
                <a:solidFill>
                  <a:schemeClr val="tx1"/>
                </a:solidFill>
                <a:latin typeface="Arial" panose="020B0604020202020204" pitchFamily="34" charset="0"/>
                <a:cs typeface="Arial" panose="020B0604020202020204" pitchFamily="34" charset="0"/>
              </a:defRPr>
            </a:lvl4pPr>
            <a:lvl5pPr marL="2057400" indent="-228600" defTabSz="928688" eaLnBrk="0" hangingPunct="0">
              <a:defRPr>
                <a:solidFill>
                  <a:schemeClr val="tx1"/>
                </a:solidFill>
                <a:latin typeface="Arial" panose="020B0604020202020204" pitchFamily="34" charset="0"/>
                <a:cs typeface="Arial" panose="020B0604020202020204" pitchFamily="34" charset="0"/>
              </a:defRPr>
            </a:lvl5pPr>
            <a:lvl6pPr marL="2514600" indent="-228600" defTabSz="928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28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28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28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6A72D15E-197E-45E0-9F01-FD0242952DB4}" type="slidenum">
              <a:rPr lang="es-ES" altLang="en-US">
                <a:latin typeface="Times New Roman" panose="02020603050405020304" pitchFamily="18" charset="0"/>
              </a:rPr>
              <a:pPr eaLnBrk="1" hangingPunct="1"/>
              <a:t>8</a:t>
            </a:fld>
            <a:endParaRPr lang="es-ES" altLang="en-US">
              <a:latin typeface="Times New Roman" panose="02020603050405020304" pitchFamily="18" charset="0"/>
            </a:endParaRPr>
          </a:p>
        </p:txBody>
      </p:sp>
    </p:spTree>
    <p:extLst>
      <p:ext uri="{BB962C8B-B14F-4D97-AF65-F5344CB8AC3E}">
        <p14:creationId xmlns:p14="http://schemas.microsoft.com/office/powerpoint/2010/main" val="1974780720"/>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1 Marcador de imagen de diapositiva">
            <a:extLst>
              <a:ext uri="{FF2B5EF4-FFF2-40B4-BE49-F238E27FC236}">
                <a16:creationId xmlns:a16="http://schemas.microsoft.com/office/drawing/2014/main" id="{B6244DC4-F9F4-40C5-A8DC-F8F9D8EAC940}"/>
              </a:ext>
            </a:extLst>
          </p:cNvPr>
          <p:cNvSpPr>
            <a:spLocks noGrp="1" noRot="1" noChangeAspect="1" noTextEdit="1"/>
          </p:cNvSpPr>
          <p:nvPr>
            <p:ph type="sldImg"/>
          </p:nvPr>
        </p:nvSpPr>
        <p:spPr>
          <a:xfrm>
            <a:off x="511175" y="1027113"/>
            <a:ext cx="6488113" cy="3651250"/>
          </a:xfrm>
        </p:spPr>
      </p:sp>
      <p:sp>
        <p:nvSpPr>
          <p:cNvPr id="150531" name="2 Marcador de notas">
            <a:extLst>
              <a:ext uri="{FF2B5EF4-FFF2-40B4-BE49-F238E27FC236}">
                <a16:creationId xmlns:a16="http://schemas.microsoft.com/office/drawing/2014/main" id="{9E91FC22-FDB7-44AA-B212-710F1B49278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s-AR" altLang="en-US">
              <a:latin typeface="Times New Roman" panose="02020603050405020304" pitchFamily="18" charset="0"/>
            </a:endParaRPr>
          </a:p>
        </p:txBody>
      </p:sp>
      <p:sp>
        <p:nvSpPr>
          <p:cNvPr id="150532" name="3 Marcador de número de diapositiva">
            <a:extLst>
              <a:ext uri="{FF2B5EF4-FFF2-40B4-BE49-F238E27FC236}">
                <a16:creationId xmlns:a16="http://schemas.microsoft.com/office/drawing/2014/main" id="{42B09D55-41BA-467D-8F1D-BA0CFFAC6C2D}"/>
              </a:ext>
            </a:extLst>
          </p:cNvPr>
          <p:cNvSpPr>
            <a:spLocks noGrp="1"/>
          </p:cNvSpPr>
          <p:nvPr>
            <p:ph type="sldNum" sz="quarter" idx="4294967295"/>
          </p:nvPr>
        </p:nvSpPr>
        <p:spPr bwMode="auto">
          <a:xfrm>
            <a:off x="4281488" y="10155238"/>
            <a:ext cx="3276600" cy="5349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4287" tIns="52144" rIns="104287" bIns="52144"/>
          <a:lstStyle/>
          <a:p>
            <a:fld id="{F21901EE-1B1A-4833-9665-2972CF46504F}" type="slidenum">
              <a:rPr lang="es-AR" altLang="en-US"/>
              <a:pPr/>
              <a:t>84</a:t>
            </a:fld>
            <a:endParaRPr lang="es-AR" altLang="en-US"/>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1 Marcador de imagen de diapositiva">
            <a:extLst>
              <a:ext uri="{FF2B5EF4-FFF2-40B4-BE49-F238E27FC236}">
                <a16:creationId xmlns:a16="http://schemas.microsoft.com/office/drawing/2014/main" id="{6EF1712E-3B5C-462D-B08D-7CF80BDBE9C5}"/>
              </a:ext>
            </a:extLst>
          </p:cNvPr>
          <p:cNvSpPr>
            <a:spLocks noGrp="1" noRot="1" noChangeAspect="1" noTextEdit="1"/>
          </p:cNvSpPr>
          <p:nvPr>
            <p:ph type="sldImg"/>
          </p:nvPr>
        </p:nvSpPr>
        <p:spPr>
          <a:xfrm>
            <a:off x="511175" y="1027113"/>
            <a:ext cx="6488113" cy="3651250"/>
          </a:xfrm>
        </p:spPr>
      </p:sp>
      <p:sp>
        <p:nvSpPr>
          <p:cNvPr id="151555" name="2 Marcador de notas">
            <a:extLst>
              <a:ext uri="{FF2B5EF4-FFF2-40B4-BE49-F238E27FC236}">
                <a16:creationId xmlns:a16="http://schemas.microsoft.com/office/drawing/2014/main" id="{13A04F36-0E21-45CB-98DF-1AFADEABA39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s-AR" altLang="en-US">
              <a:latin typeface="Times New Roman" panose="02020603050405020304" pitchFamily="18" charset="0"/>
            </a:endParaRPr>
          </a:p>
        </p:txBody>
      </p:sp>
      <p:sp>
        <p:nvSpPr>
          <p:cNvPr id="151556" name="3 Marcador de número de diapositiva">
            <a:extLst>
              <a:ext uri="{FF2B5EF4-FFF2-40B4-BE49-F238E27FC236}">
                <a16:creationId xmlns:a16="http://schemas.microsoft.com/office/drawing/2014/main" id="{242D2E71-EFC9-4B95-91E4-B474C7F5AEA4}"/>
              </a:ext>
            </a:extLst>
          </p:cNvPr>
          <p:cNvSpPr>
            <a:spLocks noGrp="1"/>
          </p:cNvSpPr>
          <p:nvPr>
            <p:ph type="sldNum" sz="quarter" idx="4294967295"/>
          </p:nvPr>
        </p:nvSpPr>
        <p:spPr bwMode="auto">
          <a:xfrm>
            <a:off x="4281488" y="10155238"/>
            <a:ext cx="3276600" cy="5349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4287" tIns="52144" rIns="104287" bIns="52144"/>
          <a:lstStyle/>
          <a:p>
            <a:fld id="{E8837192-C63E-4BE4-93A3-E9E24C71616A}" type="slidenum">
              <a:rPr lang="es-AR" altLang="en-US"/>
              <a:pPr/>
              <a:t>85</a:t>
            </a:fld>
            <a:endParaRPr lang="es-AR" altLang="en-US"/>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1 Marcador de imagen de diapositiva">
            <a:extLst>
              <a:ext uri="{FF2B5EF4-FFF2-40B4-BE49-F238E27FC236}">
                <a16:creationId xmlns:a16="http://schemas.microsoft.com/office/drawing/2014/main" id="{79517835-7BC7-460E-BEB5-CF2FAB0EF211}"/>
              </a:ext>
            </a:extLst>
          </p:cNvPr>
          <p:cNvSpPr>
            <a:spLocks noGrp="1" noRot="1" noChangeAspect="1" noTextEdit="1"/>
          </p:cNvSpPr>
          <p:nvPr>
            <p:ph type="sldImg"/>
          </p:nvPr>
        </p:nvSpPr>
        <p:spPr>
          <a:xfrm>
            <a:off x="511175" y="1027113"/>
            <a:ext cx="6488113" cy="3651250"/>
          </a:xfrm>
        </p:spPr>
      </p:sp>
      <p:sp>
        <p:nvSpPr>
          <p:cNvPr id="152579" name="2 Marcador de notas">
            <a:extLst>
              <a:ext uri="{FF2B5EF4-FFF2-40B4-BE49-F238E27FC236}">
                <a16:creationId xmlns:a16="http://schemas.microsoft.com/office/drawing/2014/main" id="{47BD0CA9-F83D-40C5-B36E-0975DC9F9F2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s-AR" altLang="en-US">
              <a:latin typeface="Times New Roman" panose="02020603050405020304" pitchFamily="18" charset="0"/>
            </a:endParaRPr>
          </a:p>
        </p:txBody>
      </p:sp>
      <p:sp>
        <p:nvSpPr>
          <p:cNvPr id="152580" name="3 Marcador de número de diapositiva">
            <a:extLst>
              <a:ext uri="{FF2B5EF4-FFF2-40B4-BE49-F238E27FC236}">
                <a16:creationId xmlns:a16="http://schemas.microsoft.com/office/drawing/2014/main" id="{1DCAAE57-A826-48F3-AEC3-2DF28B59814E}"/>
              </a:ext>
            </a:extLst>
          </p:cNvPr>
          <p:cNvSpPr>
            <a:spLocks noGrp="1"/>
          </p:cNvSpPr>
          <p:nvPr>
            <p:ph type="sldNum" sz="quarter" idx="4294967295"/>
          </p:nvPr>
        </p:nvSpPr>
        <p:spPr bwMode="auto">
          <a:xfrm>
            <a:off x="4281488" y="10155238"/>
            <a:ext cx="3276600" cy="5349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4287" tIns="52144" rIns="104287" bIns="52144"/>
          <a:lstStyle/>
          <a:p>
            <a:fld id="{3CB109E4-9020-4798-8FAD-ACAB85D35CF0}" type="slidenum">
              <a:rPr lang="es-AR" altLang="en-US"/>
              <a:pPr/>
              <a:t>86</a:t>
            </a:fld>
            <a:endParaRPr lang="es-AR" altLang="en-US"/>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1 Marcador de imagen de diapositiva">
            <a:extLst>
              <a:ext uri="{FF2B5EF4-FFF2-40B4-BE49-F238E27FC236}">
                <a16:creationId xmlns:a16="http://schemas.microsoft.com/office/drawing/2014/main" id="{C98B9123-0ACB-4888-A876-240FECDE563C}"/>
              </a:ext>
            </a:extLst>
          </p:cNvPr>
          <p:cNvSpPr>
            <a:spLocks noGrp="1" noRot="1" noChangeAspect="1" noTextEdit="1"/>
          </p:cNvSpPr>
          <p:nvPr>
            <p:ph type="sldImg"/>
          </p:nvPr>
        </p:nvSpPr>
        <p:spPr>
          <a:xfrm>
            <a:off x="511175" y="1027113"/>
            <a:ext cx="6488113" cy="3651250"/>
          </a:xfrm>
        </p:spPr>
      </p:sp>
      <p:sp>
        <p:nvSpPr>
          <p:cNvPr id="153603" name="2 Marcador de notas">
            <a:extLst>
              <a:ext uri="{FF2B5EF4-FFF2-40B4-BE49-F238E27FC236}">
                <a16:creationId xmlns:a16="http://schemas.microsoft.com/office/drawing/2014/main" id="{CE01266D-8FA6-4CB1-9AF2-5991B09576C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s-AR" altLang="en-US">
              <a:latin typeface="Times New Roman" panose="02020603050405020304" pitchFamily="18" charset="0"/>
            </a:endParaRPr>
          </a:p>
        </p:txBody>
      </p:sp>
      <p:sp>
        <p:nvSpPr>
          <p:cNvPr id="153604" name="3 Marcador de número de diapositiva">
            <a:extLst>
              <a:ext uri="{FF2B5EF4-FFF2-40B4-BE49-F238E27FC236}">
                <a16:creationId xmlns:a16="http://schemas.microsoft.com/office/drawing/2014/main" id="{CE54269B-440B-447F-91E4-1D2DE12AD80C}"/>
              </a:ext>
            </a:extLst>
          </p:cNvPr>
          <p:cNvSpPr>
            <a:spLocks noGrp="1"/>
          </p:cNvSpPr>
          <p:nvPr>
            <p:ph type="sldNum" sz="quarter" idx="4294967295"/>
          </p:nvPr>
        </p:nvSpPr>
        <p:spPr bwMode="auto">
          <a:xfrm>
            <a:off x="4281488" y="10155238"/>
            <a:ext cx="3276600" cy="5349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4287" tIns="52144" rIns="104287" bIns="52144"/>
          <a:lstStyle/>
          <a:p>
            <a:fld id="{E19B8B56-D5E1-49A0-BEB6-B1D3BB70E32F}" type="slidenum">
              <a:rPr lang="es-AR" altLang="en-US"/>
              <a:pPr/>
              <a:t>87</a:t>
            </a:fld>
            <a:endParaRPr lang="es-AR" altLang="en-US"/>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1 Marcador de imagen de diapositiva">
            <a:extLst>
              <a:ext uri="{FF2B5EF4-FFF2-40B4-BE49-F238E27FC236}">
                <a16:creationId xmlns:a16="http://schemas.microsoft.com/office/drawing/2014/main" id="{BF912808-4D86-45CB-826D-7EA09FE8710A}"/>
              </a:ext>
            </a:extLst>
          </p:cNvPr>
          <p:cNvSpPr>
            <a:spLocks noGrp="1" noRot="1" noChangeAspect="1" noTextEdit="1"/>
          </p:cNvSpPr>
          <p:nvPr>
            <p:ph type="sldImg"/>
          </p:nvPr>
        </p:nvSpPr>
        <p:spPr>
          <a:xfrm>
            <a:off x="511175" y="1027113"/>
            <a:ext cx="6488113" cy="3651250"/>
          </a:xfrm>
        </p:spPr>
      </p:sp>
      <p:sp>
        <p:nvSpPr>
          <p:cNvPr id="154627" name="2 Marcador de notas">
            <a:extLst>
              <a:ext uri="{FF2B5EF4-FFF2-40B4-BE49-F238E27FC236}">
                <a16:creationId xmlns:a16="http://schemas.microsoft.com/office/drawing/2014/main" id="{83972D00-F0DF-49B6-8FDD-4FC0A21C2FB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s-AR" altLang="en-US">
              <a:latin typeface="Times New Roman" panose="02020603050405020304" pitchFamily="18" charset="0"/>
            </a:endParaRPr>
          </a:p>
        </p:txBody>
      </p:sp>
      <p:sp>
        <p:nvSpPr>
          <p:cNvPr id="154628" name="3 Marcador de número de diapositiva">
            <a:extLst>
              <a:ext uri="{FF2B5EF4-FFF2-40B4-BE49-F238E27FC236}">
                <a16:creationId xmlns:a16="http://schemas.microsoft.com/office/drawing/2014/main" id="{ABAD954D-547B-4788-8474-1F027C4296D2}"/>
              </a:ext>
            </a:extLst>
          </p:cNvPr>
          <p:cNvSpPr>
            <a:spLocks noGrp="1"/>
          </p:cNvSpPr>
          <p:nvPr>
            <p:ph type="sldNum" sz="quarter" idx="4294967295"/>
          </p:nvPr>
        </p:nvSpPr>
        <p:spPr bwMode="auto">
          <a:xfrm>
            <a:off x="4281488" y="10155238"/>
            <a:ext cx="3276600" cy="5349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4287" tIns="52144" rIns="104287" bIns="52144"/>
          <a:lstStyle/>
          <a:p>
            <a:fld id="{B1598202-A66D-4639-BB42-B8D399B9C08A}" type="slidenum">
              <a:rPr lang="es-AR" altLang="en-US"/>
              <a:pPr/>
              <a:t>88</a:t>
            </a:fld>
            <a:endParaRPr lang="es-AR" altLang="en-US"/>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1 Marcador de imagen de diapositiva">
            <a:extLst>
              <a:ext uri="{FF2B5EF4-FFF2-40B4-BE49-F238E27FC236}">
                <a16:creationId xmlns:a16="http://schemas.microsoft.com/office/drawing/2014/main" id="{3BC98D70-5A04-4F10-8D2F-16EB35B65CCF}"/>
              </a:ext>
            </a:extLst>
          </p:cNvPr>
          <p:cNvSpPr>
            <a:spLocks noGrp="1" noRot="1" noChangeAspect="1" noTextEdit="1"/>
          </p:cNvSpPr>
          <p:nvPr>
            <p:ph type="sldImg"/>
          </p:nvPr>
        </p:nvSpPr>
        <p:spPr>
          <a:xfrm>
            <a:off x="511175" y="1027113"/>
            <a:ext cx="6488113" cy="3651250"/>
          </a:xfrm>
        </p:spPr>
      </p:sp>
      <p:sp>
        <p:nvSpPr>
          <p:cNvPr id="155651" name="2 Marcador de notas">
            <a:extLst>
              <a:ext uri="{FF2B5EF4-FFF2-40B4-BE49-F238E27FC236}">
                <a16:creationId xmlns:a16="http://schemas.microsoft.com/office/drawing/2014/main" id="{659F3910-0BA3-4117-8808-0A37A283BAB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s-AR" altLang="en-US">
              <a:latin typeface="Times New Roman" panose="02020603050405020304" pitchFamily="18" charset="0"/>
            </a:endParaRPr>
          </a:p>
        </p:txBody>
      </p:sp>
      <p:sp>
        <p:nvSpPr>
          <p:cNvPr id="155652" name="3 Marcador de número de diapositiva">
            <a:extLst>
              <a:ext uri="{FF2B5EF4-FFF2-40B4-BE49-F238E27FC236}">
                <a16:creationId xmlns:a16="http://schemas.microsoft.com/office/drawing/2014/main" id="{A08DDFEB-FDD8-4D04-9E2F-F4DF1B87B3EE}"/>
              </a:ext>
            </a:extLst>
          </p:cNvPr>
          <p:cNvSpPr>
            <a:spLocks noGrp="1"/>
          </p:cNvSpPr>
          <p:nvPr>
            <p:ph type="sldNum" sz="quarter" idx="4294967295"/>
          </p:nvPr>
        </p:nvSpPr>
        <p:spPr bwMode="auto">
          <a:xfrm>
            <a:off x="4281488" y="10155238"/>
            <a:ext cx="3276600" cy="5349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4287" tIns="52144" rIns="104287" bIns="52144"/>
          <a:lstStyle/>
          <a:p>
            <a:fld id="{4E4629BF-C7E9-4159-A2CA-15BFB6B24EAA}" type="slidenum">
              <a:rPr lang="es-AR" altLang="en-US"/>
              <a:pPr/>
              <a:t>89</a:t>
            </a:fld>
            <a:endParaRPr lang="es-AR" altLang="en-US"/>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1 Marcador de imagen de diapositiva">
            <a:extLst>
              <a:ext uri="{FF2B5EF4-FFF2-40B4-BE49-F238E27FC236}">
                <a16:creationId xmlns:a16="http://schemas.microsoft.com/office/drawing/2014/main" id="{42AA7406-2DB0-4AA1-ACB8-C6C7ED13ED54}"/>
              </a:ext>
            </a:extLst>
          </p:cNvPr>
          <p:cNvSpPr>
            <a:spLocks noGrp="1" noRot="1" noChangeAspect="1" noTextEdit="1"/>
          </p:cNvSpPr>
          <p:nvPr>
            <p:ph type="sldImg"/>
          </p:nvPr>
        </p:nvSpPr>
        <p:spPr>
          <a:xfrm>
            <a:off x="511175" y="1027113"/>
            <a:ext cx="6488113" cy="3651250"/>
          </a:xfrm>
        </p:spPr>
      </p:sp>
      <p:sp>
        <p:nvSpPr>
          <p:cNvPr id="156675" name="2 Marcador de notas">
            <a:extLst>
              <a:ext uri="{FF2B5EF4-FFF2-40B4-BE49-F238E27FC236}">
                <a16:creationId xmlns:a16="http://schemas.microsoft.com/office/drawing/2014/main" id="{31B8E6A0-9CFF-4BF4-90E8-F30DB6EE139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s-AR" altLang="en-US">
              <a:latin typeface="Times New Roman" panose="02020603050405020304" pitchFamily="18" charset="0"/>
            </a:endParaRPr>
          </a:p>
        </p:txBody>
      </p:sp>
      <p:sp>
        <p:nvSpPr>
          <p:cNvPr id="156676" name="3 Marcador de número de diapositiva">
            <a:extLst>
              <a:ext uri="{FF2B5EF4-FFF2-40B4-BE49-F238E27FC236}">
                <a16:creationId xmlns:a16="http://schemas.microsoft.com/office/drawing/2014/main" id="{78377D1A-D397-4573-89CC-B7D400D2CDBB}"/>
              </a:ext>
            </a:extLst>
          </p:cNvPr>
          <p:cNvSpPr>
            <a:spLocks noGrp="1"/>
          </p:cNvSpPr>
          <p:nvPr>
            <p:ph type="sldNum" sz="quarter" idx="4294967295"/>
          </p:nvPr>
        </p:nvSpPr>
        <p:spPr bwMode="auto">
          <a:xfrm>
            <a:off x="4281488" y="10155238"/>
            <a:ext cx="3276600" cy="5349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4287" tIns="52144" rIns="104287" bIns="52144"/>
          <a:lstStyle/>
          <a:p>
            <a:fld id="{E2D654E1-46D3-4439-9EC5-CE0D4F95C509}" type="slidenum">
              <a:rPr lang="es-AR" altLang="en-US"/>
              <a:pPr/>
              <a:t>90</a:t>
            </a:fld>
            <a:endParaRPr lang="es-AR" altLang="en-US"/>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1 Marcador de imagen de diapositiva">
            <a:extLst>
              <a:ext uri="{FF2B5EF4-FFF2-40B4-BE49-F238E27FC236}">
                <a16:creationId xmlns:a16="http://schemas.microsoft.com/office/drawing/2014/main" id="{497F8F28-9AF4-4818-BDAC-5996C3E53551}"/>
              </a:ext>
            </a:extLst>
          </p:cNvPr>
          <p:cNvSpPr>
            <a:spLocks noGrp="1" noRot="1" noChangeAspect="1" noTextEdit="1"/>
          </p:cNvSpPr>
          <p:nvPr>
            <p:ph type="sldImg"/>
          </p:nvPr>
        </p:nvSpPr>
        <p:spPr>
          <a:xfrm>
            <a:off x="511175" y="1027113"/>
            <a:ext cx="6488113" cy="3651250"/>
          </a:xfrm>
        </p:spPr>
      </p:sp>
      <p:sp>
        <p:nvSpPr>
          <p:cNvPr id="157699" name="2 Marcador de notas">
            <a:extLst>
              <a:ext uri="{FF2B5EF4-FFF2-40B4-BE49-F238E27FC236}">
                <a16:creationId xmlns:a16="http://schemas.microsoft.com/office/drawing/2014/main" id="{3B51B134-99FE-41E1-88B4-E5A61FFD151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s-AR" altLang="en-US">
              <a:latin typeface="Times New Roman" panose="02020603050405020304" pitchFamily="18" charset="0"/>
            </a:endParaRPr>
          </a:p>
        </p:txBody>
      </p:sp>
      <p:sp>
        <p:nvSpPr>
          <p:cNvPr id="157700" name="3 Marcador de número de diapositiva">
            <a:extLst>
              <a:ext uri="{FF2B5EF4-FFF2-40B4-BE49-F238E27FC236}">
                <a16:creationId xmlns:a16="http://schemas.microsoft.com/office/drawing/2014/main" id="{FC4F9DB6-38A6-45BA-A9D0-53C9B9811C65}"/>
              </a:ext>
            </a:extLst>
          </p:cNvPr>
          <p:cNvSpPr>
            <a:spLocks noGrp="1"/>
          </p:cNvSpPr>
          <p:nvPr>
            <p:ph type="sldNum" sz="quarter" idx="4294967295"/>
          </p:nvPr>
        </p:nvSpPr>
        <p:spPr bwMode="auto">
          <a:xfrm>
            <a:off x="4281488" y="10155238"/>
            <a:ext cx="3276600" cy="5349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4287" tIns="52144" rIns="104287" bIns="52144"/>
          <a:lstStyle/>
          <a:p>
            <a:fld id="{D6FA1C04-2F76-4649-8A88-6EFF48B351FE}" type="slidenum">
              <a:rPr lang="es-AR" altLang="en-US"/>
              <a:pPr/>
              <a:t>91</a:t>
            </a:fld>
            <a:endParaRPr lang="es-AR" altLang="en-US"/>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1 Marcador de imagen de diapositiva">
            <a:extLst>
              <a:ext uri="{FF2B5EF4-FFF2-40B4-BE49-F238E27FC236}">
                <a16:creationId xmlns:a16="http://schemas.microsoft.com/office/drawing/2014/main" id="{0BE3543F-BA11-4F43-9548-37DC2364DB4E}"/>
              </a:ext>
            </a:extLst>
          </p:cNvPr>
          <p:cNvSpPr>
            <a:spLocks noGrp="1" noRot="1" noChangeAspect="1" noTextEdit="1"/>
          </p:cNvSpPr>
          <p:nvPr>
            <p:ph type="sldImg"/>
          </p:nvPr>
        </p:nvSpPr>
        <p:spPr>
          <a:xfrm>
            <a:off x="511175" y="1027113"/>
            <a:ext cx="6488113" cy="3651250"/>
          </a:xfrm>
        </p:spPr>
      </p:sp>
      <p:sp>
        <p:nvSpPr>
          <p:cNvPr id="158723" name="2 Marcador de notas">
            <a:extLst>
              <a:ext uri="{FF2B5EF4-FFF2-40B4-BE49-F238E27FC236}">
                <a16:creationId xmlns:a16="http://schemas.microsoft.com/office/drawing/2014/main" id="{D7C803ED-ABEB-461D-BFBF-1CB2D44DEB8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s-AR" altLang="en-US">
              <a:latin typeface="Times New Roman" panose="02020603050405020304" pitchFamily="18" charset="0"/>
            </a:endParaRPr>
          </a:p>
        </p:txBody>
      </p:sp>
      <p:sp>
        <p:nvSpPr>
          <p:cNvPr id="158724" name="3 Marcador de número de diapositiva">
            <a:extLst>
              <a:ext uri="{FF2B5EF4-FFF2-40B4-BE49-F238E27FC236}">
                <a16:creationId xmlns:a16="http://schemas.microsoft.com/office/drawing/2014/main" id="{C9792380-E021-42F2-9231-79A0EFD2B5CD}"/>
              </a:ext>
            </a:extLst>
          </p:cNvPr>
          <p:cNvSpPr>
            <a:spLocks noGrp="1"/>
          </p:cNvSpPr>
          <p:nvPr>
            <p:ph type="sldNum" sz="quarter" idx="4294967295"/>
          </p:nvPr>
        </p:nvSpPr>
        <p:spPr bwMode="auto">
          <a:xfrm>
            <a:off x="4281488" y="10155238"/>
            <a:ext cx="3276600" cy="5349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4287" tIns="52144" rIns="104287" bIns="52144"/>
          <a:lstStyle/>
          <a:p>
            <a:fld id="{AED151A3-DECB-4EA4-862D-26C07EA8C3D8}" type="slidenum">
              <a:rPr lang="es-AR" altLang="en-US"/>
              <a:pPr/>
              <a:t>92</a:t>
            </a:fld>
            <a:endParaRPr lang="es-AR" altLang="en-US"/>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1 Marcador de imagen de diapositiva">
            <a:extLst>
              <a:ext uri="{FF2B5EF4-FFF2-40B4-BE49-F238E27FC236}">
                <a16:creationId xmlns:a16="http://schemas.microsoft.com/office/drawing/2014/main" id="{0CBF3EDD-3F61-4509-B1D6-30E129C598B6}"/>
              </a:ext>
            </a:extLst>
          </p:cNvPr>
          <p:cNvSpPr>
            <a:spLocks noGrp="1" noRot="1" noChangeAspect="1" noTextEdit="1"/>
          </p:cNvSpPr>
          <p:nvPr>
            <p:ph type="sldImg"/>
          </p:nvPr>
        </p:nvSpPr>
        <p:spPr>
          <a:xfrm>
            <a:off x="511175" y="1027113"/>
            <a:ext cx="6488113" cy="3651250"/>
          </a:xfrm>
        </p:spPr>
      </p:sp>
      <p:sp>
        <p:nvSpPr>
          <p:cNvPr id="159747" name="2 Marcador de notas">
            <a:extLst>
              <a:ext uri="{FF2B5EF4-FFF2-40B4-BE49-F238E27FC236}">
                <a16:creationId xmlns:a16="http://schemas.microsoft.com/office/drawing/2014/main" id="{B95ABB0E-D111-48FC-901F-84B2E84DD3D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s-AR" altLang="en-US">
              <a:latin typeface="Times New Roman" panose="02020603050405020304" pitchFamily="18" charset="0"/>
            </a:endParaRPr>
          </a:p>
        </p:txBody>
      </p:sp>
      <p:sp>
        <p:nvSpPr>
          <p:cNvPr id="159748" name="3 Marcador de número de diapositiva">
            <a:extLst>
              <a:ext uri="{FF2B5EF4-FFF2-40B4-BE49-F238E27FC236}">
                <a16:creationId xmlns:a16="http://schemas.microsoft.com/office/drawing/2014/main" id="{44FDBA54-996E-481A-A423-5686D965A20F}"/>
              </a:ext>
            </a:extLst>
          </p:cNvPr>
          <p:cNvSpPr>
            <a:spLocks noGrp="1"/>
          </p:cNvSpPr>
          <p:nvPr>
            <p:ph type="sldNum" sz="quarter" idx="4294967295"/>
          </p:nvPr>
        </p:nvSpPr>
        <p:spPr bwMode="auto">
          <a:xfrm>
            <a:off x="4281488" y="10155238"/>
            <a:ext cx="3276600" cy="5349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4287" tIns="52144" rIns="104287" bIns="52144"/>
          <a:lstStyle/>
          <a:p>
            <a:fld id="{D3D483E3-4E54-40E3-8479-57712C0AD745}" type="slidenum">
              <a:rPr lang="es-AR" altLang="en-US"/>
              <a:pPr/>
              <a:t>93</a:t>
            </a:fld>
            <a:endParaRPr lang="es-AR"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1 Marcador de imagen de diapositiva">
            <a:extLst>
              <a:ext uri="{FF2B5EF4-FFF2-40B4-BE49-F238E27FC236}">
                <a16:creationId xmlns:a16="http://schemas.microsoft.com/office/drawing/2014/main" id="{CE7449FF-548E-40DB-AAE2-12860D1950C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9987" name="2 Marcador de notas">
            <a:extLst>
              <a:ext uri="{FF2B5EF4-FFF2-40B4-BE49-F238E27FC236}">
                <a16:creationId xmlns:a16="http://schemas.microsoft.com/office/drawing/2014/main" id="{91DE04C5-4DC8-4C2F-A1FE-DB1E7B6066E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AR" altLang="en-US"/>
          </a:p>
        </p:txBody>
      </p:sp>
      <p:sp>
        <p:nvSpPr>
          <p:cNvPr id="48132" name="3 Marcador de número de diapositiva">
            <a:extLst>
              <a:ext uri="{FF2B5EF4-FFF2-40B4-BE49-F238E27FC236}">
                <a16:creationId xmlns:a16="http://schemas.microsoft.com/office/drawing/2014/main" id="{D35EC7A9-3305-4048-A6EE-67FEFD7AA503}"/>
              </a:ext>
            </a:extLst>
          </p:cNvPr>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a:solidFill>
                  <a:schemeClr val="tx1"/>
                </a:solidFill>
                <a:latin typeface="Arial" panose="020B0604020202020204" pitchFamily="34" charset="0"/>
                <a:cs typeface="Arial" panose="020B0604020202020204" pitchFamily="34" charset="0"/>
              </a:defRPr>
            </a:lvl1pPr>
            <a:lvl2pPr marL="742950" indent="-285750" defTabSz="928688" eaLnBrk="0" hangingPunct="0">
              <a:defRPr>
                <a:solidFill>
                  <a:schemeClr val="tx1"/>
                </a:solidFill>
                <a:latin typeface="Arial" panose="020B0604020202020204" pitchFamily="34" charset="0"/>
                <a:cs typeface="Arial" panose="020B0604020202020204" pitchFamily="34" charset="0"/>
              </a:defRPr>
            </a:lvl2pPr>
            <a:lvl3pPr marL="1143000" indent="-228600" defTabSz="928688" eaLnBrk="0" hangingPunct="0">
              <a:defRPr>
                <a:solidFill>
                  <a:schemeClr val="tx1"/>
                </a:solidFill>
                <a:latin typeface="Arial" panose="020B0604020202020204" pitchFamily="34" charset="0"/>
                <a:cs typeface="Arial" panose="020B0604020202020204" pitchFamily="34" charset="0"/>
              </a:defRPr>
            </a:lvl3pPr>
            <a:lvl4pPr marL="1600200" indent="-228600" defTabSz="928688" eaLnBrk="0" hangingPunct="0">
              <a:defRPr>
                <a:solidFill>
                  <a:schemeClr val="tx1"/>
                </a:solidFill>
                <a:latin typeface="Arial" panose="020B0604020202020204" pitchFamily="34" charset="0"/>
                <a:cs typeface="Arial" panose="020B0604020202020204" pitchFamily="34" charset="0"/>
              </a:defRPr>
            </a:lvl4pPr>
            <a:lvl5pPr marL="2057400" indent="-228600" defTabSz="928688" eaLnBrk="0" hangingPunct="0">
              <a:defRPr>
                <a:solidFill>
                  <a:schemeClr val="tx1"/>
                </a:solidFill>
                <a:latin typeface="Arial" panose="020B0604020202020204" pitchFamily="34" charset="0"/>
                <a:cs typeface="Arial" panose="020B0604020202020204" pitchFamily="34" charset="0"/>
              </a:defRPr>
            </a:lvl5pPr>
            <a:lvl6pPr marL="2514600" indent="-228600" defTabSz="928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28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28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28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1F2F3343-4137-4CCC-B334-9F194AAE7E6F}" type="slidenum">
              <a:rPr lang="es-ES" altLang="en-US">
                <a:latin typeface="Times New Roman" panose="02020603050405020304" pitchFamily="18" charset="0"/>
              </a:rPr>
              <a:pPr eaLnBrk="1" hangingPunct="1"/>
              <a:t>9</a:t>
            </a:fld>
            <a:endParaRPr lang="es-ES" altLang="en-US">
              <a:latin typeface="Times New Roman" panose="02020603050405020304" pitchFamily="18" charset="0"/>
            </a:endParaRPr>
          </a:p>
        </p:txBody>
      </p:sp>
    </p:spTree>
    <p:extLst>
      <p:ext uri="{BB962C8B-B14F-4D97-AF65-F5344CB8AC3E}">
        <p14:creationId xmlns:p14="http://schemas.microsoft.com/office/powerpoint/2010/main" val="1970704094"/>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1 Marcador de imagen de diapositiva">
            <a:extLst>
              <a:ext uri="{FF2B5EF4-FFF2-40B4-BE49-F238E27FC236}">
                <a16:creationId xmlns:a16="http://schemas.microsoft.com/office/drawing/2014/main" id="{172A0D84-24D5-4481-80A2-BBC86DF6F037}"/>
              </a:ext>
            </a:extLst>
          </p:cNvPr>
          <p:cNvSpPr>
            <a:spLocks noGrp="1" noRot="1" noChangeAspect="1" noTextEdit="1"/>
          </p:cNvSpPr>
          <p:nvPr>
            <p:ph type="sldImg"/>
          </p:nvPr>
        </p:nvSpPr>
        <p:spPr>
          <a:xfrm>
            <a:off x="511175" y="1027113"/>
            <a:ext cx="6488113" cy="3651250"/>
          </a:xfrm>
        </p:spPr>
      </p:sp>
      <p:sp>
        <p:nvSpPr>
          <p:cNvPr id="160771" name="2 Marcador de notas">
            <a:extLst>
              <a:ext uri="{FF2B5EF4-FFF2-40B4-BE49-F238E27FC236}">
                <a16:creationId xmlns:a16="http://schemas.microsoft.com/office/drawing/2014/main" id="{C71477B6-74F9-4141-9295-66BFBAAB4BC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s-AR" altLang="en-US">
              <a:latin typeface="Times New Roman" panose="02020603050405020304" pitchFamily="18" charset="0"/>
            </a:endParaRPr>
          </a:p>
        </p:txBody>
      </p:sp>
      <p:sp>
        <p:nvSpPr>
          <p:cNvPr id="160772" name="3 Marcador de número de diapositiva">
            <a:extLst>
              <a:ext uri="{FF2B5EF4-FFF2-40B4-BE49-F238E27FC236}">
                <a16:creationId xmlns:a16="http://schemas.microsoft.com/office/drawing/2014/main" id="{799EC2AA-4EA9-4DEA-BFA2-2F41D838DF10}"/>
              </a:ext>
            </a:extLst>
          </p:cNvPr>
          <p:cNvSpPr>
            <a:spLocks noGrp="1"/>
          </p:cNvSpPr>
          <p:nvPr>
            <p:ph type="sldNum" sz="quarter" idx="4294967295"/>
          </p:nvPr>
        </p:nvSpPr>
        <p:spPr bwMode="auto">
          <a:xfrm>
            <a:off x="4281488" y="10155238"/>
            <a:ext cx="3276600" cy="5349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4287" tIns="52144" rIns="104287" bIns="52144"/>
          <a:lstStyle/>
          <a:p>
            <a:fld id="{9EAEA449-8DD3-4D55-937E-5974673B37F4}" type="slidenum">
              <a:rPr lang="es-AR" altLang="en-US"/>
              <a:pPr/>
              <a:t>94</a:t>
            </a:fld>
            <a:endParaRPr lang="es-AR" altLang="en-US"/>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1 Marcador de imagen de diapositiva">
            <a:extLst>
              <a:ext uri="{FF2B5EF4-FFF2-40B4-BE49-F238E27FC236}">
                <a16:creationId xmlns:a16="http://schemas.microsoft.com/office/drawing/2014/main" id="{2B7835B6-598F-4E65-9CB1-1A6BB2650EAF}"/>
              </a:ext>
            </a:extLst>
          </p:cNvPr>
          <p:cNvSpPr>
            <a:spLocks noGrp="1" noRot="1" noChangeAspect="1" noTextEdit="1"/>
          </p:cNvSpPr>
          <p:nvPr>
            <p:ph type="sldImg"/>
          </p:nvPr>
        </p:nvSpPr>
        <p:spPr>
          <a:xfrm>
            <a:off x="511175" y="1027113"/>
            <a:ext cx="6488113" cy="3651250"/>
          </a:xfrm>
        </p:spPr>
      </p:sp>
      <p:sp>
        <p:nvSpPr>
          <p:cNvPr id="161795" name="2 Marcador de notas">
            <a:extLst>
              <a:ext uri="{FF2B5EF4-FFF2-40B4-BE49-F238E27FC236}">
                <a16:creationId xmlns:a16="http://schemas.microsoft.com/office/drawing/2014/main" id="{E0C2E285-97D7-4800-A5F9-6913E1CB3D7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s-AR" altLang="en-US">
              <a:latin typeface="Times New Roman" panose="02020603050405020304" pitchFamily="18" charset="0"/>
            </a:endParaRPr>
          </a:p>
        </p:txBody>
      </p:sp>
      <p:sp>
        <p:nvSpPr>
          <p:cNvPr id="161796" name="3 Marcador de número de diapositiva">
            <a:extLst>
              <a:ext uri="{FF2B5EF4-FFF2-40B4-BE49-F238E27FC236}">
                <a16:creationId xmlns:a16="http://schemas.microsoft.com/office/drawing/2014/main" id="{60EC13F2-24A4-44F2-8F93-93F9567C95DE}"/>
              </a:ext>
            </a:extLst>
          </p:cNvPr>
          <p:cNvSpPr>
            <a:spLocks noGrp="1"/>
          </p:cNvSpPr>
          <p:nvPr>
            <p:ph type="sldNum" sz="quarter" idx="4294967295"/>
          </p:nvPr>
        </p:nvSpPr>
        <p:spPr bwMode="auto">
          <a:xfrm>
            <a:off x="4281488" y="10155238"/>
            <a:ext cx="3276600" cy="5349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4287" tIns="52144" rIns="104287" bIns="52144"/>
          <a:lstStyle/>
          <a:p>
            <a:fld id="{33A605F7-59E7-4495-A087-99E02DC136C6}" type="slidenum">
              <a:rPr lang="es-AR" altLang="en-US"/>
              <a:pPr/>
              <a:t>95</a:t>
            </a:fld>
            <a:endParaRPr lang="es-AR" altLang="en-US"/>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a:extLst>
              <a:ext uri="{FF2B5EF4-FFF2-40B4-BE49-F238E27FC236}">
                <a16:creationId xmlns:a16="http://schemas.microsoft.com/office/drawing/2014/main" id="{F6604424-B08F-47AB-8DB9-E481EAE5FC8B}"/>
              </a:ext>
            </a:extLst>
          </p:cNvPr>
          <p:cNvSpPr>
            <a:spLocks noGrp="1" noRot="1" noChangeAspect="1" noChangeArrowheads="1" noTextEdit="1"/>
          </p:cNvSpPr>
          <p:nvPr>
            <p:ph type="sldImg"/>
          </p:nvPr>
        </p:nvSpPr>
        <p:spPr>
          <a:xfrm>
            <a:off x="511175" y="1027113"/>
            <a:ext cx="6488113" cy="3651250"/>
          </a:xfrm>
        </p:spPr>
      </p:sp>
      <p:sp>
        <p:nvSpPr>
          <p:cNvPr id="162819" name="Rectangle 3">
            <a:extLst>
              <a:ext uri="{FF2B5EF4-FFF2-40B4-BE49-F238E27FC236}">
                <a16:creationId xmlns:a16="http://schemas.microsoft.com/office/drawing/2014/main" id="{540AC440-6031-411E-B2AF-5600D9A3DFC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s-ES" altLang="en-US">
              <a:latin typeface="Times New Roman" panose="02020603050405020304" pitchFamily="18" charset="0"/>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a:extLst>
              <a:ext uri="{FF2B5EF4-FFF2-40B4-BE49-F238E27FC236}">
                <a16:creationId xmlns:a16="http://schemas.microsoft.com/office/drawing/2014/main" id="{CD599809-166E-482E-BB4A-24236EF08B9D}"/>
              </a:ext>
            </a:extLst>
          </p:cNvPr>
          <p:cNvSpPr>
            <a:spLocks noGrp="1" noRot="1" noChangeAspect="1" noChangeArrowheads="1" noTextEdit="1"/>
          </p:cNvSpPr>
          <p:nvPr>
            <p:ph type="sldImg"/>
          </p:nvPr>
        </p:nvSpPr>
        <p:spPr>
          <a:xfrm>
            <a:off x="511175" y="1027113"/>
            <a:ext cx="6488113" cy="3651250"/>
          </a:xfrm>
        </p:spPr>
      </p:sp>
      <p:sp>
        <p:nvSpPr>
          <p:cNvPr id="163843" name="Rectangle 3">
            <a:extLst>
              <a:ext uri="{FF2B5EF4-FFF2-40B4-BE49-F238E27FC236}">
                <a16:creationId xmlns:a16="http://schemas.microsoft.com/office/drawing/2014/main" id="{8CDF472B-17A7-47BA-9650-26D9B8B0808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s-ES" altLang="en-US">
              <a:latin typeface="Times New Roman" panose="02020603050405020304" pitchFamily="18" charset="0"/>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a:extLst>
              <a:ext uri="{FF2B5EF4-FFF2-40B4-BE49-F238E27FC236}">
                <a16:creationId xmlns:a16="http://schemas.microsoft.com/office/drawing/2014/main" id="{0C248A94-8ABF-4E17-A50E-44BBB75B96A8}"/>
              </a:ext>
            </a:extLst>
          </p:cNvPr>
          <p:cNvSpPr>
            <a:spLocks noGrp="1" noRot="1" noChangeAspect="1" noChangeArrowheads="1" noTextEdit="1"/>
          </p:cNvSpPr>
          <p:nvPr>
            <p:ph type="sldImg"/>
          </p:nvPr>
        </p:nvSpPr>
        <p:spPr>
          <a:xfrm>
            <a:off x="511175" y="1027113"/>
            <a:ext cx="6488113" cy="3651250"/>
          </a:xfrm>
        </p:spPr>
      </p:sp>
      <p:sp>
        <p:nvSpPr>
          <p:cNvPr id="164867" name="Rectangle 3">
            <a:extLst>
              <a:ext uri="{FF2B5EF4-FFF2-40B4-BE49-F238E27FC236}">
                <a16:creationId xmlns:a16="http://schemas.microsoft.com/office/drawing/2014/main" id="{824DAC4B-A589-4B7A-A54C-8D757C0AE61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s-ES" altLang="en-US">
              <a:latin typeface="Times New Roman" panose="02020603050405020304" pitchFamily="18" charset="0"/>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a:extLst>
              <a:ext uri="{FF2B5EF4-FFF2-40B4-BE49-F238E27FC236}">
                <a16:creationId xmlns:a16="http://schemas.microsoft.com/office/drawing/2014/main" id="{65DA1536-30BA-494C-87FD-98A1B5653B08}"/>
              </a:ext>
            </a:extLst>
          </p:cNvPr>
          <p:cNvSpPr>
            <a:spLocks noGrp="1" noRot="1" noChangeAspect="1" noChangeArrowheads="1" noTextEdit="1"/>
          </p:cNvSpPr>
          <p:nvPr>
            <p:ph type="sldImg"/>
          </p:nvPr>
        </p:nvSpPr>
        <p:spPr>
          <a:xfrm>
            <a:off x="511175" y="1027113"/>
            <a:ext cx="6488113" cy="3651250"/>
          </a:xfrm>
        </p:spPr>
      </p:sp>
      <p:sp>
        <p:nvSpPr>
          <p:cNvPr id="165891" name="Rectangle 3">
            <a:extLst>
              <a:ext uri="{FF2B5EF4-FFF2-40B4-BE49-F238E27FC236}">
                <a16:creationId xmlns:a16="http://schemas.microsoft.com/office/drawing/2014/main" id="{121014C6-189A-4709-9CC6-C3C821EE77B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s-ES" altLang="en-US">
              <a:latin typeface="Times New Roman" panose="02020603050405020304" pitchFamily="18" charset="0"/>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1 Marcador de imagen de diapositiva">
            <a:extLst>
              <a:ext uri="{FF2B5EF4-FFF2-40B4-BE49-F238E27FC236}">
                <a16:creationId xmlns:a16="http://schemas.microsoft.com/office/drawing/2014/main" id="{B5EA9A58-8544-4D76-9196-864C196F883C}"/>
              </a:ext>
            </a:extLst>
          </p:cNvPr>
          <p:cNvSpPr>
            <a:spLocks noGrp="1" noRot="1" noChangeAspect="1" noTextEdit="1"/>
          </p:cNvSpPr>
          <p:nvPr>
            <p:ph type="sldImg"/>
          </p:nvPr>
        </p:nvSpPr>
        <p:spPr>
          <a:xfrm>
            <a:off x="511175" y="1027113"/>
            <a:ext cx="6488113" cy="3651250"/>
          </a:xfrm>
        </p:spPr>
      </p:sp>
      <p:sp>
        <p:nvSpPr>
          <p:cNvPr id="166915" name="2 Marcador de notas">
            <a:extLst>
              <a:ext uri="{FF2B5EF4-FFF2-40B4-BE49-F238E27FC236}">
                <a16:creationId xmlns:a16="http://schemas.microsoft.com/office/drawing/2014/main" id="{E053F4DE-AB0A-416B-A1FF-354896B5170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s-AR" altLang="en-US">
              <a:latin typeface="Times New Roman" panose="02020603050405020304" pitchFamily="18" charset="0"/>
            </a:endParaRPr>
          </a:p>
        </p:txBody>
      </p:sp>
      <p:sp>
        <p:nvSpPr>
          <p:cNvPr id="166916" name="3 Marcador de número de diapositiva">
            <a:extLst>
              <a:ext uri="{FF2B5EF4-FFF2-40B4-BE49-F238E27FC236}">
                <a16:creationId xmlns:a16="http://schemas.microsoft.com/office/drawing/2014/main" id="{96C0147F-3AAB-426F-87BD-6C2E2E1ECC73}"/>
              </a:ext>
            </a:extLst>
          </p:cNvPr>
          <p:cNvSpPr>
            <a:spLocks noGrp="1"/>
          </p:cNvSpPr>
          <p:nvPr>
            <p:ph type="sldNum" sz="quarter" idx="4294967295"/>
          </p:nvPr>
        </p:nvSpPr>
        <p:spPr bwMode="auto">
          <a:xfrm>
            <a:off x="4281488" y="10155238"/>
            <a:ext cx="3276600" cy="5349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4287" tIns="52144" rIns="104287" bIns="52144"/>
          <a:lstStyle/>
          <a:p>
            <a:fld id="{D558679D-7DCF-445C-9A80-385E881E2A46}" type="slidenum">
              <a:rPr lang="es-AR" altLang="en-US"/>
              <a:pPr/>
              <a:t>100</a:t>
            </a:fld>
            <a:endParaRPr lang="es-AR" altLang="en-US"/>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1 Marcador de imagen de diapositiva">
            <a:extLst>
              <a:ext uri="{FF2B5EF4-FFF2-40B4-BE49-F238E27FC236}">
                <a16:creationId xmlns:a16="http://schemas.microsoft.com/office/drawing/2014/main" id="{8DBC50E3-A075-4E1A-8F2A-01E74BF1F213}"/>
              </a:ext>
            </a:extLst>
          </p:cNvPr>
          <p:cNvSpPr>
            <a:spLocks noGrp="1" noRot="1" noChangeAspect="1" noTextEdit="1"/>
          </p:cNvSpPr>
          <p:nvPr>
            <p:ph type="sldImg"/>
          </p:nvPr>
        </p:nvSpPr>
        <p:spPr>
          <a:xfrm>
            <a:off x="511175" y="1027113"/>
            <a:ext cx="6488113" cy="3651250"/>
          </a:xfrm>
        </p:spPr>
      </p:sp>
      <p:sp>
        <p:nvSpPr>
          <p:cNvPr id="167939" name="2 Marcador de notas">
            <a:extLst>
              <a:ext uri="{FF2B5EF4-FFF2-40B4-BE49-F238E27FC236}">
                <a16:creationId xmlns:a16="http://schemas.microsoft.com/office/drawing/2014/main" id="{CABCB8F1-4BD5-46D3-A83F-CA75AFB228A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s-AR" altLang="en-US">
              <a:latin typeface="Times New Roman" panose="02020603050405020304" pitchFamily="18" charset="0"/>
            </a:endParaRPr>
          </a:p>
        </p:txBody>
      </p:sp>
      <p:sp>
        <p:nvSpPr>
          <p:cNvPr id="167940" name="3 Marcador de número de diapositiva">
            <a:extLst>
              <a:ext uri="{FF2B5EF4-FFF2-40B4-BE49-F238E27FC236}">
                <a16:creationId xmlns:a16="http://schemas.microsoft.com/office/drawing/2014/main" id="{A7DB0348-7852-44F6-9096-74BD72D70DC0}"/>
              </a:ext>
            </a:extLst>
          </p:cNvPr>
          <p:cNvSpPr>
            <a:spLocks noGrp="1"/>
          </p:cNvSpPr>
          <p:nvPr>
            <p:ph type="sldNum" sz="quarter" idx="4294967295"/>
          </p:nvPr>
        </p:nvSpPr>
        <p:spPr bwMode="auto">
          <a:xfrm>
            <a:off x="4281488" y="10155238"/>
            <a:ext cx="3276600" cy="5349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4287" tIns="52144" rIns="104287" bIns="52144"/>
          <a:lstStyle/>
          <a:p>
            <a:fld id="{B46ABC0A-3D83-47D6-B20A-D8B25F71227F}" type="slidenum">
              <a:rPr lang="es-AR" altLang="en-US"/>
              <a:pPr/>
              <a:t>101</a:t>
            </a:fld>
            <a:endParaRPr lang="es-AR" altLang="en-US"/>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1 Marcador de imagen de diapositiva">
            <a:extLst>
              <a:ext uri="{FF2B5EF4-FFF2-40B4-BE49-F238E27FC236}">
                <a16:creationId xmlns:a16="http://schemas.microsoft.com/office/drawing/2014/main" id="{08B27772-11A8-4B24-967B-91C8C8773B6B}"/>
              </a:ext>
            </a:extLst>
          </p:cNvPr>
          <p:cNvSpPr>
            <a:spLocks noGrp="1" noRot="1" noChangeAspect="1" noTextEdit="1"/>
          </p:cNvSpPr>
          <p:nvPr>
            <p:ph type="sldImg"/>
          </p:nvPr>
        </p:nvSpPr>
        <p:spPr>
          <a:xfrm>
            <a:off x="511175" y="1027113"/>
            <a:ext cx="6488113" cy="3651250"/>
          </a:xfrm>
        </p:spPr>
      </p:sp>
      <p:sp>
        <p:nvSpPr>
          <p:cNvPr id="168963" name="2 Marcador de notas">
            <a:extLst>
              <a:ext uri="{FF2B5EF4-FFF2-40B4-BE49-F238E27FC236}">
                <a16:creationId xmlns:a16="http://schemas.microsoft.com/office/drawing/2014/main" id="{209D4E55-898F-41A1-8EF9-E1A103C946F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s-AR" altLang="en-US">
              <a:latin typeface="Times New Roman" panose="02020603050405020304" pitchFamily="18" charset="0"/>
            </a:endParaRPr>
          </a:p>
        </p:txBody>
      </p:sp>
      <p:sp>
        <p:nvSpPr>
          <p:cNvPr id="168964" name="3 Marcador de número de diapositiva">
            <a:extLst>
              <a:ext uri="{FF2B5EF4-FFF2-40B4-BE49-F238E27FC236}">
                <a16:creationId xmlns:a16="http://schemas.microsoft.com/office/drawing/2014/main" id="{74F44E05-8AE1-404D-B2C6-9E818CF7725D}"/>
              </a:ext>
            </a:extLst>
          </p:cNvPr>
          <p:cNvSpPr>
            <a:spLocks noGrp="1"/>
          </p:cNvSpPr>
          <p:nvPr>
            <p:ph type="sldNum" sz="quarter" idx="4294967295"/>
          </p:nvPr>
        </p:nvSpPr>
        <p:spPr bwMode="auto">
          <a:xfrm>
            <a:off x="4281488" y="10155238"/>
            <a:ext cx="3276600" cy="5349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4287" tIns="52144" rIns="104287" bIns="52144"/>
          <a:lstStyle/>
          <a:p>
            <a:fld id="{3FEF7561-35AF-400A-807D-3BB6F528AF80}" type="slidenum">
              <a:rPr lang="es-AR" altLang="en-US"/>
              <a:pPr/>
              <a:t>102</a:t>
            </a:fld>
            <a:endParaRPr lang="es-AR" altLang="en-US"/>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1 Marcador de imagen de diapositiva">
            <a:extLst>
              <a:ext uri="{FF2B5EF4-FFF2-40B4-BE49-F238E27FC236}">
                <a16:creationId xmlns:a16="http://schemas.microsoft.com/office/drawing/2014/main" id="{0D908CF8-723B-484D-9940-C6E5AC838B08}"/>
              </a:ext>
            </a:extLst>
          </p:cNvPr>
          <p:cNvSpPr>
            <a:spLocks noGrp="1" noRot="1" noChangeAspect="1" noTextEdit="1"/>
          </p:cNvSpPr>
          <p:nvPr>
            <p:ph type="sldImg"/>
          </p:nvPr>
        </p:nvSpPr>
        <p:spPr>
          <a:xfrm>
            <a:off x="511175" y="1027113"/>
            <a:ext cx="6488113" cy="3651250"/>
          </a:xfrm>
        </p:spPr>
      </p:sp>
      <p:sp>
        <p:nvSpPr>
          <p:cNvPr id="169987" name="2 Marcador de notas">
            <a:extLst>
              <a:ext uri="{FF2B5EF4-FFF2-40B4-BE49-F238E27FC236}">
                <a16:creationId xmlns:a16="http://schemas.microsoft.com/office/drawing/2014/main" id="{EED208CB-0DEC-42C6-90F0-FC9CDCECF99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s-AR" altLang="en-US">
              <a:latin typeface="Times New Roman" panose="02020603050405020304" pitchFamily="18" charset="0"/>
            </a:endParaRPr>
          </a:p>
        </p:txBody>
      </p:sp>
      <p:sp>
        <p:nvSpPr>
          <p:cNvPr id="169988" name="3 Marcador de número de diapositiva">
            <a:extLst>
              <a:ext uri="{FF2B5EF4-FFF2-40B4-BE49-F238E27FC236}">
                <a16:creationId xmlns:a16="http://schemas.microsoft.com/office/drawing/2014/main" id="{D205AC0D-D4DB-49B9-8BBA-3A9295D4D72F}"/>
              </a:ext>
            </a:extLst>
          </p:cNvPr>
          <p:cNvSpPr>
            <a:spLocks noGrp="1"/>
          </p:cNvSpPr>
          <p:nvPr>
            <p:ph type="sldNum" sz="quarter" idx="4294967295"/>
          </p:nvPr>
        </p:nvSpPr>
        <p:spPr bwMode="auto">
          <a:xfrm>
            <a:off x="4281488" y="10155238"/>
            <a:ext cx="3276600" cy="5349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4287" tIns="52144" rIns="104287" bIns="52144"/>
          <a:lstStyle/>
          <a:p>
            <a:fld id="{81E2DF7E-2837-46B2-90B7-3B8C26576100}" type="slidenum">
              <a:rPr lang="es-AR" altLang="en-US"/>
              <a:pPr/>
              <a:t>103</a:t>
            </a:fld>
            <a:endParaRPr lang="es-AR"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7762" name="Text Box 1">
            <a:extLst>
              <a:ext uri="{FF2B5EF4-FFF2-40B4-BE49-F238E27FC236}">
                <a16:creationId xmlns:a16="http://schemas.microsoft.com/office/drawing/2014/main" id="{0C2CC38E-2897-469C-8AE2-E30355A3F69E}"/>
              </a:ext>
            </a:extLst>
          </p:cNvPr>
          <p:cNvSpPr txBox="1">
            <a:spLocks noChangeArrowheads="1"/>
          </p:cNvSpPr>
          <p:nvPr/>
        </p:nvSpPr>
        <p:spPr bwMode="auto">
          <a:xfrm>
            <a:off x="1312863" y="1027113"/>
            <a:ext cx="4891087" cy="3657600"/>
          </a:xfrm>
          <a:prstGeom prst="rect">
            <a:avLst/>
          </a:prstGeom>
          <a:solidFill>
            <a:srgbClr val="FFFFFF"/>
          </a:solidFill>
          <a:ln w="9360">
            <a:solidFill>
              <a:srgbClr val="000000"/>
            </a:solidFill>
            <a:miter lim="800000"/>
            <a:headEnd/>
            <a:tailEnd/>
          </a:ln>
        </p:spPr>
        <p:txBody>
          <a:bodyPr wrap="none" anchor="ctr"/>
          <a:lstStyle/>
          <a:p>
            <a:endParaRPr lang="es-AR" altLang="en-US"/>
          </a:p>
        </p:txBody>
      </p:sp>
      <p:sp>
        <p:nvSpPr>
          <p:cNvPr id="117763" name="Rectangle 2">
            <a:extLst>
              <a:ext uri="{FF2B5EF4-FFF2-40B4-BE49-F238E27FC236}">
                <a16:creationId xmlns:a16="http://schemas.microsoft.com/office/drawing/2014/main" id="{EC6396D4-F801-433F-99E1-51F4D512AB73}"/>
              </a:ext>
            </a:extLst>
          </p:cNvPr>
          <p:cNvSpPr>
            <a:spLocks noGrp="1" noChangeArrowheads="1"/>
          </p:cNvSpPr>
          <p:nvPr>
            <p:ph type="body"/>
          </p:nvPr>
        </p:nvSpPr>
        <p:spPr>
          <a:xfrm>
            <a:off x="1169988" y="5086350"/>
            <a:ext cx="5178425" cy="40592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ES" altLang="en-US">
              <a:latin typeface="Times New Roman" panose="02020603050405020304" pitchFamily="18" charset="0"/>
            </a:endParaRPr>
          </a:p>
        </p:txBody>
      </p:sp>
    </p:spTree>
    <p:extLst>
      <p:ext uri="{BB962C8B-B14F-4D97-AF65-F5344CB8AC3E}">
        <p14:creationId xmlns:p14="http://schemas.microsoft.com/office/powerpoint/2010/main" val="2735386540"/>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1 Marcador de imagen de diapositiva">
            <a:extLst>
              <a:ext uri="{FF2B5EF4-FFF2-40B4-BE49-F238E27FC236}">
                <a16:creationId xmlns:a16="http://schemas.microsoft.com/office/drawing/2014/main" id="{F5D4878A-A339-4BC4-A992-D461C95BD3AB}"/>
              </a:ext>
            </a:extLst>
          </p:cNvPr>
          <p:cNvSpPr>
            <a:spLocks noGrp="1" noRot="1" noChangeAspect="1" noTextEdit="1"/>
          </p:cNvSpPr>
          <p:nvPr>
            <p:ph type="sldImg"/>
          </p:nvPr>
        </p:nvSpPr>
        <p:spPr>
          <a:xfrm>
            <a:off x="511175" y="1027113"/>
            <a:ext cx="6488113" cy="3651250"/>
          </a:xfrm>
        </p:spPr>
      </p:sp>
      <p:sp>
        <p:nvSpPr>
          <p:cNvPr id="171011" name="2 Marcador de notas">
            <a:extLst>
              <a:ext uri="{FF2B5EF4-FFF2-40B4-BE49-F238E27FC236}">
                <a16:creationId xmlns:a16="http://schemas.microsoft.com/office/drawing/2014/main" id="{964947E1-7ED9-4AB3-A677-0A4FCF5CA44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s-AR" altLang="en-US">
              <a:latin typeface="Times New Roman" panose="02020603050405020304" pitchFamily="18" charset="0"/>
            </a:endParaRPr>
          </a:p>
        </p:txBody>
      </p:sp>
      <p:sp>
        <p:nvSpPr>
          <p:cNvPr id="171012" name="3 Marcador de número de diapositiva">
            <a:extLst>
              <a:ext uri="{FF2B5EF4-FFF2-40B4-BE49-F238E27FC236}">
                <a16:creationId xmlns:a16="http://schemas.microsoft.com/office/drawing/2014/main" id="{78B3EE3A-A271-466B-9413-2979FA88EB58}"/>
              </a:ext>
            </a:extLst>
          </p:cNvPr>
          <p:cNvSpPr>
            <a:spLocks noGrp="1"/>
          </p:cNvSpPr>
          <p:nvPr>
            <p:ph type="sldNum" sz="quarter" idx="4294967295"/>
          </p:nvPr>
        </p:nvSpPr>
        <p:spPr bwMode="auto">
          <a:xfrm>
            <a:off x="4281488" y="10155238"/>
            <a:ext cx="3276600" cy="5349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4287" tIns="52144" rIns="104287" bIns="52144"/>
          <a:lstStyle/>
          <a:p>
            <a:fld id="{3E2CF044-2F09-4120-B6F2-9BBCB9ACDA02}" type="slidenum">
              <a:rPr lang="es-AR" altLang="en-US"/>
              <a:pPr/>
              <a:t>104</a:t>
            </a:fld>
            <a:endParaRPr lang="es-AR" altLang="en-US"/>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1 Marcador de imagen de diapositiva">
            <a:extLst>
              <a:ext uri="{FF2B5EF4-FFF2-40B4-BE49-F238E27FC236}">
                <a16:creationId xmlns:a16="http://schemas.microsoft.com/office/drawing/2014/main" id="{AA137C38-0053-44CF-B7C7-0D9D1BBBF29F}"/>
              </a:ext>
            </a:extLst>
          </p:cNvPr>
          <p:cNvSpPr>
            <a:spLocks noGrp="1" noRot="1" noChangeAspect="1" noTextEdit="1"/>
          </p:cNvSpPr>
          <p:nvPr>
            <p:ph type="sldImg"/>
          </p:nvPr>
        </p:nvSpPr>
        <p:spPr>
          <a:xfrm>
            <a:off x="511175" y="1027113"/>
            <a:ext cx="6488113" cy="3651250"/>
          </a:xfrm>
        </p:spPr>
      </p:sp>
      <p:sp>
        <p:nvSpPr>
          <p:cNvPr id="172035" name="2 Marcador de notas">
            <a:extLst>
              <a:ext uri="{FF2B5EF4-FFF2-40B4-BE49-F238E27FC236}">
                <a16:creationId xmlns:a16="http://schemas.microsoft.com/office/drawing/2014/main" id="{956512C0-1FB3-4130-9BA5-209C52378AE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s-AR" altLang="en-US">
              <a:latin typeface="Times New Roman" panose="02020603050405020304" pitchFamily="18" charset="0"/>
            </a:endParaRPr>
          </a:p>
        </p:txBody>
      </p:sp>
      <p:sp>
        <p:nvSpPr>
          <p:cNvPr id="172036" name="3 Marcador de número de diapositiva">
            <a:extLst>
              <a:ext uri="{FF2B5EF4-FFF2-40B4-BE49-F238E27FC236}">
                <a16:creationId xmlns:a16="http://schemas.microsoft.com/office/drawing/2014/main" id="{19ECD12C-E660-4911-972A-3A46036D9781}"/>
              </a:ext>
            </a:extLst>
          </p:cNvPr>
          <p:cNvSpPr>
            <a:spLocks noGrp="1"/>
          </p:cNvSpPr>
          <p:nvPr>
            <p:ph type="sldNum" sz="quarter" idx="4294967295"/>
          </p:nvPr>
        </p:nvSpPr>
        <p:spPr bwMode="auto">
          <a:xfrm>
            <a:off x="4281488" y="10155238"/>
            <a:ext cx="3276600" cy="5349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4287" tIns="52144" rIns="104287" bIns="52144"/>
          <a:lstStyle/>
          <a:p>
            <a:fld id="{F907A8CE-F043-4A0C-83AC-78A706ED10D0}" type="slidenum">
              <a:rPr lang="es-AR" altLang="en-US"/>
              <a:pPr/>
              <a:t>105</a:t>
            </a:fld>
            <a:endParaRPr lang="es-AR" altLang="en-US"/>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1 Marcador de imagen de diapositiva">
            <a:extLst>
              <a:ext uri="{FF2B5EF4-FFF2-40B4-BE49-F238E27FC236}">
                <a16:creationId xmlns:a16="http://schemas.microsoft.com/office/drawing/2014/main" id="{48EF0982-D599-4471-A863-43A7666D67E1}"/>
              </a:ext>
            </a:extLst>
          </p:cNvPr>
          <p:cNvSpPr>
            <a:spLocks noGrp="1" noRot="1" noChangeAspect="1" noTextEdit="1"/>
          </p:cNvSpPr>
          <p:nvPr>
            <p:ph type="sldImg"/>
          </p:nvPr>
        </p:nvSpPr>
        <p:spPr>
          <a:xfrm>
            <a:off x="511175" y="1027113"/>
            <a:ext cx="6488113" cy="3651250"/>
          </a:xfrm>
        </p:spPr>
      </p:sp>
      <p:sp>
        <p:nvSpPr>
          <p:cNvPr id="173059" name="2 Marcador de notas">
            <a:extLst>
              <a:ext uri="{FF2B5EF4-FFF2-40B4-BE49-F238E27FC236}">
                <a16:creationId xmlns:a16="http://schemas.microsoft.com/office/drawing/2014/main" id="{BC0F65C7-B7C1-4F6D-BF1C-D292B8F546C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s-AR" altLang="en-US">
              <a:latin typeface="Times New Roman" panose="02020603050405020304" pitchFamily="18" charset="0"/>
            </a:endParaRPr>
          </a:p>
        </p:txBody>
      </p:sp>
      <p:sp>
        <p:nvSpPr>
          <p:cNvPr id="173060" name="3 Marcador de número de diapositiva">
            <a:extLst>
              <a:ext uri="{FF2B5EF4-FFF2-40B4-BE49-F238E27FC236}">
                <a16:creationId xmlns:a16="http://schemas.microsoft.com/office/drawing/2014/main" id="{3BA4922D-9B97-4D09-8D4D-CE3ECFB3A2BD}"/>
              </a:ext>
            </a:extLst>
          </p:cNvPr>
          <p:cNvSpPr>
            <a:spLocks noGrp="1"/>
          </p:cNvSpPr>
          <p:nvPr>
            <p:ph type="sldNum" sz="quarter" idx="4294967295"/>
          </p:nvPr>
        </p:nvSpPr>
        <p:spPr bwMode="auto">
          <a:xfrm>
            <a:off x="4281488" y="10155238"/>
            <a:ext cx="3276600" cy="5349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4287" tIns="52144" rIns="104287" bIns="52144"/>
          <a:lstStyle/>
          <a:p>
            <a:fld id="{1433C272-8200-4771-870D-73A26CAF5D55}" type="slidenum">
              <a:rPr lang="es-AR" altLang="en-US"/>
              <a:pPr/>
              <a:t>106</a:t>
            </a:fld>
            <a:endParaRPr lang="es-AR" altLang="en-US"/>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1 Marcador de imagen de diapositiva">
            <a:extLst>
              <a:ext uri="{FF2B5EF4-FFF2-40B4-BE49-F238E27FC236}">
                <a16:creationId xmlns:a16="http://schemas.microsoft.com/office/drawing/2014/main" id="{488D2AB7-B1E0-4790-AD88-8B362DF87362}"/>
              </a:ext>
            </a:extLst>
          </p:cNvPr>
          <p:cNvSpPr>
            <a:spLocks noGrp="1" noRot="1" noChangeAspect="1" noTextEdit="1"/>
          </p:cNvSpPr>
          <p:nvPr>
            <p:ph type="sldImg"/>
          </p:nvPr>
        </p:nvSpPr>
        <p:spPr>
          <a:xfrm>
            <a:off x="511175" y="1027113"/>
            <a:ext cx="6488113" cy="3651250"/>
          </a:xfrm>
        </p:spPr>
      </p:sp>
      <p:sp>
        <p:nvSpPr>
          <p:cNvPr id="174083" name="2 Marcador de notas">
            <a:extLst>
              <a:ext uri="{FF2B5EF4-FFF2-40B4-BE49-F238E27FC236}">
                <a16:creationId xmlns:a16="http://schemas.microsoft.com/office/drawing/2014/main" id="{411B8E25-5294-442D-9D03-EB7D6BAD4FF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s-AR" altLang="en-US">
              <a:latin typeface="Times New Roman" panose="02020603050405020304" pitchFamily="18" charset="0"/>
            </a:endParaRPr>
          </a:p>
        </p:txBody>
      </p:sp>
      <p:sp>
        <p:nvSpPr>
          <p:cNvPr id="174084" name="3 Marcador de número de diapositiva">
            <a:extLst>
              <a:ext uri="{FF2B5EF4-FFF2-40B4-BE49-F238E27FC236}">
                <a16:creationId xmlns:a16="http://schemas.microsoft.com/office/drawing/2014/main" id="{8767522F-3200-4FEA-9552-757FEE5DB525}"/>
              </a:ext>
            </a:extLst>
          </p:cNvPr>
          <p:cNvSpPr>
            <a:spLocks noGrp="1"/>
          </p:cNvSpPr>
          <p:nvPr>
            <p:ph type="sldNum" sz="quarter" idx="4294967295"/>
          </p:nvPr>
        </p:nvSpPr>
        <p:spPr bwMode="auto">
          <a:xfrm>
            <a:off x="4281488" y="10155238"/>
            <a:ext cx="3276600" cy="5349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4287" tIns="52144" rIns="104287" bIns="52144"/>
          <a:lstStyle/>
          <a:p>
            <a:fld id="{635D886E-FBDC-4B24-AD95-EA4B53072ADE}" type="slidenum">
              <a:rPr lang="es-AR" altLang="en-US"/>
              <a:pPr/>
              <a:t>107</a:t>
            </a:fld>
            <a:endParaRPr lang="es-AR" altLang="en-US"/>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1 Marcador de imagen de diapositiva">
            <a:extLst>
              <a:ext uri="{FF2B5EF4-FFF2-40B4-BE49-F238E27FC236}">
                <a16:creationId xmlns:a16="http://schemas.microsoft.com/office/drawing/2014/main" id="{4B7A1574-C2E6-4311-861B-AEB3753784E6}"/>
              </a:ext>
            </a:extLst>
          </p:cNvPr>
          <p:cNvSpPr>
            <a:spLocks noGrp="1" noRot="1" noChangeAspect="1" noTextEdit="1"/>
          </p:cNvSpPr>
          <p:nvPr>
            <p:ph type="sldImg"/>
          </p:nvPr>
        </p:nvSpPr>
        <p:spPr>
          <a:xfrm>
            <a:off x="511175" y="1027113"/>
            <a:ext cx="6488113" cy="3651250"/>
          </a:xfrm>
        </p:spPr>
      </p:sp>
      <p:sp>
        <p:nvSpPr>
          <p:cNvPr id="175107" name="2 Marcador de notas">
            <a:extLst>
              <a:ext uri="{FF2B5EF4-FFF2-40B4-BE49-F238E27FC236}">
                <a16:creationId xmlns:a16="http://schemas.microsoft.com/office/drawing/2014/main" id="{E3782DE1-EFC1-4AF1-83C7-FF6547D504F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s-AR" altLang="en-US">
              <a:latin typeface="Times New Roman" panose="02020603050405020304" pitchFamily="18" charset="0"/>
            </a:endParaRPr>
          </a:p>
        </p:txBody>
      </p:sp>
      <p:sp>
        <p:nvSpPr>
          <p:cNvPr id="175108" name="3 Marcador de número de diapositiva">
            <a:extLst>
              <a:ext uri="{FF2B5EF4-FFF2-40B4-BE49-F238E27FC236}">
                <a16:creationId xmlns:a16="http://schemas.microsoft.com/office/drawing/2014/main" id="{71CA9C40-AEA5-48C8-8E6D-5CD8A46EB51C}"/>
              </a:ext>
            </a:extLst>
          </p:cNvPr>
          <p:cNvSpPr>
            <a:spLocks noGrp="1"/>
          </p:cNvSpPr>
          <p:nvPr>
            <p:ph type="sldNum" sz="quarter" idx="4294967295"/>
          </p:nvPr>
        </p:nvSpPr>
        <p:spPr bwMode="auto">
          <a:xfrm>
            <a:off x="4281488" y="10155238"/>
            <a:ext cx="3276600" cy="5349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4287" tIns="52144" rIns="104287" bIns="52144"/>
          <a:lstStyle/>
          <a:p>
            <a:fld id="{6FACFCD4-DCF8-4FD6-AE64-68097C0370D9}" type="slidenum">
              <a:rPr lang="es-AR" altLang="en-US"/>
              <a:pPr/>
              <a:t>108</a:t>
            </a:fld>
            <a:endParaRPr lang="es-AR" altLang="en-US"/>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1 Marcador de imagen de diapositiva">
            <a:extLst>
              <a:ext uri="{FF2B5EF4-FFF2-40B4-BE49-F238E27FC236}">
                <a16:creationId xmlns:a16="http://schemas.microsoft.com/office/drawing/2014/main" id="{5A0E0BB2-DF77-49AA-B300-CCC4974B7D10}"/>
              </a:ext>
            </a:extLst>
          </p:cNvPr>
          <p:cNvSpPr>
            <a:spLocks noGrp="1" noRot="1" noChangeAspect="1" noTextEdit="1"/>
          </p:cNvSpPr>
          <p:nvPr>
            <p:ph type="sldImg"/>
          </p:nvPr>
        </p:nvSpPr>
        <p:spPr>
          <a:xfrm>
            <a:off x="511175" y="1027113"/>
            <a:ext cx="6488113" cy="3651250"/>
          </a:xfrm>
        </p:spPr>
      </p:sp>
      <p:sp>
        <p:nvSpPr>
          <p:cNvPr id="176131" name="2 Marcador de notas">
            <a:extLst>
              <a:ext uri="{FF2B5EF4-FFF2-40B4-BE49-F238E27FC236}">
                <a16:creationId xmlns:a16="http://schemas.microsoft.com/office/drawing/2014/main" id="{48786123-E3F9-4E93-BE5B-E60AD4CD2EB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s-AR" altLang="en-US">
              <a:latin typeface="Times New Roman" panose="02020603050405020304" pitchFamily="18" charset="0"/>
            </a:endParaRPr>
          </a:p>
        </p:txBody>
      </p:sp>
      <p:sp>
        <p:nvSpPr>
          <p:cNvPr id="176132" name="3 Marcador de número de diapositiva">
            <a:extLst>
              <a:ext uri="{FF2B5EF4-FFF2-40B4-BE49-F238E27FC236}">
                <a16:creationId xmlns:a16="http://schemas.microsoft.com/office/drawing/2014/main" id="{F9184CE4-9597-41BD-88DC-BC011B1C9E58}"/>
              </a:ext>
            </a:extLst>
          </p:cNvPr>
          <p:cNvSpPr>
            <a:spLocks noGrp="1"/>
          </p:cNvSpPr>
          <p:nvPr>
            <p:ph type="sldNum" sz="quarter" idx="4294967295"/>
          </p:nvPr>
        </p:nvSpPr>
        <p:spPr bwMode="auto">
          <a:xfrm>
            <a:off x="4281488" y="10155238"/>
            <a:ext cx="3276600" cy="5349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4287" tIns="52144" rIns="104287" bIns="52144"/>
          <a:lstStyle/>
          <a:p>
            <a:fld id="{FCF8D282-41B2-43FB-A6B2-0FBCB36880D3}" type="slidenum">
              <a:rPr lang="es-AR" altLang="en-US"/>
              <a:pPr/>
              <a:t>109</a:t>
            </a:fld>
            <a:endParaRPr lang="es-AR"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61B1B87-FC5E-4E9D-B8D6-65A62EF054C5}" type="datetimeFigureOut">
              <a:rPr lang="en-US" smtClean="0"/>
              <a:t>9/10/2020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37BF62-EF52-47B4-B5B7-9F77B33698A7}"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636691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61B1B87-FC5E-4E9D-B8D6-65A62EF054C5}" type="datetimeFigureOut">
              <a:rPr lang="en-US" smtClean="0"/>
              <a:t>9/10/2020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37BF62-EF52-47B4-B5B7-9F77B33698A7}" type="slidenum">
              <a:rPr lang="en-US" smtClean="0"/>
              <a:t>‹#›</a:t>
            </a:fld>
            <a:endParaRPr lang="en-US"/>
          </a:p>
        </p:txBody>
      </p:sp>
    </p:spTree>
    <p:extLst>
      <p:ext uri="{BB962C8B-B14F-4D97-AF65-F5344CB8AC3E}">
        <p14:creationId xmlns:p14="http://schemas.microsoft.com/office/powerpoint/2010/main" val="8973439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61B1B87-FC5E-4E9D-B8D6-65A62EF054C5}" type="datetimeFigureOut">
              <a:rPr lang="en-US" smtClean="0"/>
              <a:t>9/10/2020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37BF62-EF52-47B4-B5B7-9F77B33698A7}" type="slidenum">
              <a:rPr lang="en-US" smtClean="0"/>
              <a:t>‹#›</a:t>
            </a:fld>
            <a:endParaRPr lang="en-US"/>
          </a:p>
        </p:txBody>
      </p:sp>
    </p:spTree>
    <p:extLst>
      <p:ext uri="{BB962C8B-B14F-4D97-AF65-F5344CB8AC3E}">
        <p14:creationId xmlns:p14="http://schemas.microsoft.com/office/powerpoint/2010/main" val="35879279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Diseño personalizado">
    <p:spTree>
      <p:nvGrpSpPr>
        <p:cNvPr id="1" name=""/>
        <p:cNvGrpSpPr/>
        <p:nvPr/>
      </p:nvGrpSpPr>
      <p:grpSpPr>
        <a:xfrm>
          <a:off x="0" y="0"/>
          <a:ext cx="0" cy="0"/>
          <a:chOff x="0" y="0"/>
          <a:chExt cx="0" cy="0"/>
        </a:xfrm>
      </p:grpSpPr>
      <p:sp>
        <p:nvSpPr>
          <p:cNvPr id="2" name="1 Título"/>
          <p:cNvSpPr>
            <a:spLocks noGrp="1"/>
          </p:cNvSpPr>
          <p:nvPr>
            <p:ph type="title"/>
          </p:nvPr>
        </p:nvSpPr>
        <p:spPr>
          <a:xfrm>
            <a:off x="896032" y="225128"/>
            <a:ext cx="10350157" cy="1197882"/>
          </a:xfrm>
        </p:spPr>
        <p:txBody>
          <a:bodyPr/>
          <a:lstStyle/>
          <a:p>
            <a:r>
              <a:rPr lang="es-ES"/>
              <a:t>Haga clic para modificar el estilo de título del patrón</a:t>
            </a:r>
            <a:endParaRPr lang="es-AR"/>
          </a:p>
        </p:txBody>
      </p:sp>
    </p:spTree>
    <p:extLst>
      <p:ext uri="{BB962C8B-B14F-4D97-AF65-F5344CB8AC3E}">
        <p14:creationId xmlns:p14="http://schemas.microsoft.com/office/powerpoint/2010/main" val="28937781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ítulo, text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915086" y="609600"/>
            <a:ext cx="10361832" cy="1143000"/>
          </a:xfrm>
        </p:spPr>
        <p:txBody>
          <a:bodyPr/>
          <a:lstStyle/>
          <a:p>
            <a:r>
              <a:rPr lang="es-ES"/>
              <a:t>Haga clic para modificar el estilo de título del patrón</a:t>
            </a:r>
            <a:endParaRPr lang="es-AR"/>
          </a:p>
        </p:txBody>
      </p:sp>
      <p:sp>
        <p:nvSpPr>
          <p:cNvPr id="3" name="2 Marcador de texto"/>
          <p:cNvSpPr>
            <a:spLocks noGrp="1"/>
          </p:cNvSpPr>
          <p:nvPr>
            <p:ph type="body" sz="half" idx="1"/>
          </p:nvPr>
        </p:nvSpPr>
        <p:spPr>
          <a:xfrm>
            <a:off x="915086" y="1981200"/>
            <a:ext cx="5098814" cy="411480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3 Marcador de contenido"/>
          <p:cNvSpPr>
            <a:spLocks noGrp="1"/>
          </p:cNvSpPr>
          <p:nvPr>
            <p:ph sz="half" idx="2"/>
          </p:nvPr>
        </p:nvSpPr>
        <p:spPr>
          <a:xfrm>
            <a:off x="6178102" y="1981200"/>
            <a:ext cx="5098816" cy="411480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5" name="Date Placeholder 3">
            <a:extLst>
              <a:ext uri="{FF2B5EF4-FFF2-40B4-BE49-F238E27FC236}">
                <a16:creationId xmlns:a16="http://schemas.microsoft.com/office/drawing/2014/main" id="{07EA8256-F6AE-47F7-BE6F-F0F51161A54A}"/>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29F44CB1-DBF8-4FC3-8261-E23E9A24DAF9}"/>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932FE53C-ED0A-4094-B8ED-5DCC42EF0DA5}"/>
              </a:ext>
            </a:extLst>
          </p:cNvPr>
          <p:cNvSpPr>
            <a:spLocks noGrp="1"/>
          </p:cNvSpPr>
          <p:nvPr>
            <p:ph type="sldNum" sz="quarter" idx="12"/>
          </p:nvPr>
        </p:nvSpPr>
        <p:spPr/>
        <p:txBody>
          <a:bodyPr/>
          <a:lstStyle>
            <a:lvl1pPr>
              <a:defRPr/>
            </a:lvl1pPr>
          </a:lstStyle>
          <a:p>
            <a:pPr>
              <a:defRPr/>
            </a:pPr>
            <a:fld id="{4FF8EF71-D724-42FB-87DA-18ACCB82D0E7}" type="slidenum">
              <a:rPr lang="en-US" altLang="en-US"/>
              <a:pPr>
                <a:defRPr/>
              </a:pPr>
              <a:t>‹#›</a:t>
            </a:fld>
            <a:endParaRPr lang="en-US" altLang="en-US"/>
          </a:p>
        </p:txBody>
      </p:sp>
    </p:spTree>
    <p:extLst>
      <p:ext uri="{BB962C8B-B14F-4D97-AF65-F5344CB8AC3E}">
        <p14:creationId xmlns:p14="http://schemas.microsoft.com/office/powerpoint/2010/main" val="3003091594"/>
      </p:ext>
    </p:extLst>
  </p:cSld>
  <p:clrMapOvr>
    <a:masterClrMapping/>
  </p:clrMapOvr>
  <p:transition>
    <p:pull dir="rd"/>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fourObj">
  <p:cSld name="Título y 4 objetos">
    <p:spTree>
      <p:nvGrpSpPr>
        <p:cNvPr id="1" name=""/>
        <p:cNvGrpSpPr/>
        <p:nvPr/>
      </p:nvGrpSpPr>
      <p:grpSpPr>
        <a:xfrm>
          <a:off x="0" y="0"/>
          <a:ext cx="0" cy="0"/>
          <a:chOff x="0" y="0"/>
          <a:chExt cx="0" cy="0"/>
        </a:xfrm>
      </p:grpSpPr>
      <p:sp>
        <p:nvSpPr>
          <p:cNvPr id="2" name="1 Título"/>
          <p:cNvSpPr>
            <a:spLocks noGrp="1"/>
          </p:cNvSpPr>
          <p:nvPr>
            <p:ph type="title" sz="quarter"/>
          </p:nvPr>
        </p:nvSpPr>
        <p:spPr>
          <a:xfrm>
            <a:off x="609600" y="274638"/>
            <a:ext cx="10972800" cy="1143000"/>
          </a:xfrm>
        </p:spPr>
        <p:txBody>
          <a:bodyPr/>
          <a:lstStyle/>
          <a:p>
            <a:r>
              <a:rPr lang="es-ES"/>
              <a:t>Haga clic para modificar el estilo de título del patrón</a:t>
            </a:r>
            <a:endParaRPr lang="en-US"/>
          </a:p>
        </p:txBody>
      </p:sp>
      <p:sp>
        <p:nvSpPr>
          <p:cNvPr id="3" name="2 Marcador de contenido"/>
          <p:cNvSpPr>
            <a:spLocks noGrp="1"/>
          </p:cNvSpPr>
          <p:nvPr>
            <p:ph sz="quarter" idx="1"/>
          </p:nvPr>
        </p:nvSpPr>
        <p:spPr>
          <a:xfrm>
            <a:off x="609600" y="1600200"/>
            <a:ext cx="5384800" cy="21859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3 Marcador de contenido"/>
          <p:cNvSpPr>
            <a:spLocks noGrp="1"/>
          </p:cNvSpPr>
          <p:nvPr>
            <p:ph sz="quarter" idx="2"/>
          </p:nvPr>
        </p:nvSpPr>
        <p:spPr>
          <a:xfrm>
            <a:off x="6197600" y="1600200"/>
            <a:ext cx="5384800" cy="21859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4 Marcador de contenido"/>
          <p:cNvSpPr>
            <a:spLocks noGrp="1"/>
          </p:cNvSpPr>
          <p:nvPr>
            <p:ph sz="quarter" idx="3"/>
          </p:nvPr>
        </p:nvSpPr>
        <p:spPr>
          <a:xfrm>
            <a:off x="609600" y="3938589"/>
            <a:ext cx="5384800" cy="2187575"/>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6" name="5 Marcador de contenido"/>
          <p:cNvSpPr>
            <a:spLocks noGrp="1"/>
          </p:cNvSpPr>
          <p:nvPr>
            <p:ph sz="quarter" idx="4"/>
          </p:nvPr>
        </p:nvSpPr>
        <p:spPr>
          <a:xfrm>
            <a:off x="6197600" y="3938589"/>
            <a:ext cx="5384800" cy="2187575"/>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7" name="Rectangle 4">
            <a:extLst>
              <a:ext uri="{FF2B5EF4-FFF2-40B4-BE49-F238E27FC236}">
                <a16:creationId xmlns:a16="http://schemas.microsoft.com/office/drawing/2014/main" id="{DB463DB3-BF2E-45E4-86F4-EFF1C45F074A}"/>
              </a:ext>
            </a:extLst>
          </p:cNvPr>
          <p:cNvSpPr>
            <a:spLocks noGrp="1" noChangeArrowheads="1"/>
          </p:cNvSpPr>
          <p:nvPr>
            <p:ph type="dt" sz="half" idx="10"/>
          </p:nvPr>
        </p:nvSpPr>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F62D517E-CCEB-40F3-90B1-570B2315F60C}"/>
              </a:ext>
            </a:extLst>
          </p:cNvPr>
          <p:cNvSpPr>
            <a:spLocks noGrp="1" noChangeArrowheads="1"/>
          </p:cNvSpPr>
          <p:nvPr>
            <p:ph type="ftr" sz="quarter" idx="11"/>
          </p:nvPr>
        </p:nvSpPr>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F86452B4-1755-45CE-A9B0-7462657E28AC}"/>
              </a:ext>
            </a:extLst>
          </p:cNvPr>
          <p:cNvSpPr>
            <a:spLocks noGrp="1" noChangeArrowheads="1"/>
          </p:cNvSpPr>
          <p:nvPr>
            <p:ph type="sldNum" sz="quarter" idx="12"/>
          </p:nvPr>
        </p:nvSpPr>
        <p:spPr/>
        <p:txBody>
          <a:bodyPr/>
          <a:lstStyle>
            <a:lvl1pPr>
              <a:defRPr/>
            </a:lvl1pPr>
          </a:lstStyle>
          <a:p>
            <a:fld id="{6248EE99-9660-4C92-9298-6BE1866E2D69}" type="slidenum">
              <a:rPr lang="en-US" altLang="en-US"/>
              <a:pPr/>
              <a:t>‹#›</a:t>
            </a:fld>
            <a:endParaRPr lang="en-US" altLang="en-US"/>
          </a:p>
        </p:txBody>
      </p:sp>
    </p:spTree>
    <p:extLst>
      <p:ext uri="{BB962C8B-B14F-4D97-AF65-F5344CB8AC3E}">
        <p14:creationId xmlns:p14="http://schemas.microsoft.com/office/powerpoint/2010/main" val="18725169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61B1B87-FC5E-4E9D-B8D6-65A62EF054C5}" type="datetimeFigureOut">
              <a:rPr lang="en-US" smtClean="0"/>
              <a:t>9/10/2020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37BF62-EF52-47B4-B5B7-9F77B33698A7}" type="slidenum">
              <a:rPr lang="en-US" smtClean="0"/>
              <a:t>‹#›</a:t>
            </a:fld>
            <a:endParaRPr lang="en-US"/>
          </a:p>
        </p:txBody>
      </p:sp>
    </p:spTree>
    <p:extLst>
      <p:ext uri="{BB962C8B-B14F-4D97-AF65-F5344CB8AC3E}">
        <p14:creationId xmlns:p14="http://schemas.microsoft.com/office/powerpoint/2010/main" val="42181834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61B1B87-FC5E-4E9D-B8D6-65A62EF054C5}" type="datetimeFigureOut">
              <a:rPr lang="en-US" smtClean="0"/>
              <a:t>9/10/2020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37BF62-EF52-47B4-B5B7-9F77B33698A7}"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835694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61B1B87-FC5E-4E9D-B8D6-65A62EF054C5}" type="datetimeFigureOut">
              <a:rPr lang="en-US" smtClean="0"/>
              <a:t>9/10/2020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37BF62-EF52-47B4-B5B7-9F77B33698A7}" type="slidenum">
              <a:rPr lang="en-US" smtClean="0"/>
              <a:t>‹#›</a:t>
            </a:fld>
            <a:endParaRPr lang="en-US"/>
          </a:p>
        </p:txBody>
      </p:sp>
    </p:spTree>
    <p:extLst>
      <p:ext uri="{BB962C8B-B14F-4D97-AF65-F5344CB8AC3E}">
        <p14:creationId xmlns:p14="http://schemas.microsoft.com/office/powerpoint/2010/main" val="34066056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61B1B87-FC5E-4E9D-B8D6-65A62EF054C5}" type="datetimeFigureOut">
              <a:rPr lang="en-US" smtClean="0"/>
              <a:t>9/10/2020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937BF62-EF52-47B4-B5B7-9F77B33698A7}" type="slidenum">
              <a:rPr lang="en-US" smtClean="0"/>
              <a:t>‹#›</a:t>
            </a:fld>
            <a:endParaRPr lang="en-US"/>
          </a:p>
        </p:txBody>
      </p:sp>
    </p:spTree>
    <p:extLst>
      <p:ext uri="{BB962C8B-B14F-4D97-AF65-F5344CB8AC3E}">
        <p14:creationId xmlns:p14="http://schemas.microsoft.com/office/powerpoint/2010/main" val="34801188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61B1B87-FC5E-4E9D-B8D6-65A62EF054C5}" type="datetimeFigureOut">
              <a:rPr lang="en-US" smtClean="0"/>
              <a:t>9/10/2020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937BF62-EF52-47B4-B5B7-9F77B33698A7}" type="slidenum">
              <a:rPr lang="en-US" smtClean="0"/>
              <a:t>‹#›</a:t>
            </a:fld>
            <a:endParaRPr lang="en-US"/>
          </a:p>
        </p:txBody>
      </p:sp>
    </p:spTree>
    <p:extLst>
      <p:ext uri="{BB962C8B-B14F-4D97-AF65-F5344CB8AC3E}">
        <p14:creationId xmlns:p14="http://schemas.microsoft.com/office/powerpoint/2010/main" val="13832959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F61B1B87-FC5E-4E9D-B8D6-65A62EF054C5}" type="datetimeFigureOut">
              <a:rPr lang="en-US" smtClean="0"/>
              <a:t>9/10/2020</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1937BF62-EF52-47B4-B5B7-9F77B33698A7}" type="slidenum">
              <a:rPr lang="en-US" smtClean="0"/>
              <a:t>‹#›</a:t>
            </a:fld>
            <a:endParaRPr lang="en-US"/>
          </a:p>
        </p:txBody>
      </p:sp>
    </p:spTree>
    <p:extLst>
      <p:ext uri="{BB962C8B-B14F-4D97-AF65-F5344CB8AC3E}">
        <p14:creationId xmlns:p14="http://schemas.microsoft.com/office/powerpoint/2010/main" val="21526170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F61B1B87-FC5E-4E9D-B8D6-65A62EF054C5}" type="datetimeFigureOut">
              <a:rPr lang="en-US" smtClean="0"/>
              <a:t>9/10/2020</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1937BF62-EF52-47B4-B5B7-9F77B33698A7}" type="slidenum">
              <a:rPr lang="en-US" smtClean="0"/>
              <a:t>‹#›</a:t>
            </a:fld>
            <a:endParaRPr lang="en-US"/>
          </a:p>
        </p:txBody>
      </p:sp>
    </p:spTree>
    <p:extLst>
      <p:ext uri="{BB962C8B-B14F-4D97-AF65-F5344CB8AC3E}">
        <p14:creationId xmlns:p14="http://schemas.microsoft.com/office/powerpoint/2010/main" val="622924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61B1B87-FC5E-4E9D-B8D6-65A62EF054C5}" type="datetimeFigureOut">
              <a:rPr lang="en-US" smtClean="0"/>
              <a:t>9/10/2020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37BF62-EF52-47B4-B5B7-9F77B33698A7}" type="slidenum">
              <a:rPr lang="en-US" smtClean="0"/>
              <a:t>‹#›</a:t>
            </a:fld>
            <a:endParaRPr lang="en-US"/>
          </a:p>
        </p:txBody>
      </p:sp>
    </p:spTree>
    <p:extLst>
      <p:ext uri="{BB962C8B-B14F-4D97-AF65-F5344CB8AC3E}">
        <p14:creationId xmlns:p14="http://schemas.microsoft.com/office/powerpoint/2010/main" val="31596733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F61B1B87-FC5E-4E9D-B8D6-65A62EF054C5}" type="datetimeFigureOut">
              <a:rPr lang="en-US" smtClean="0"/>
              <a:t>9/10/2020</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1937BF62-EF52-47B4-B5B7-9F77B33698A7}"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28163425"/>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87.xml"/><Relationship Id="rId1" Type="http://schemas.openxmlformats.org/officeDocument/2006/relationships/slideLayout" Target="../slideLayouts/slideLayout2.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102.xml.rels><?xml version="1.0" encoding="UTF-8" standalone="yes"?>
<Relationships xmlns="http://schemas.openxmlformats.org/package/2006/relationships"><Relationship Id="rId3" Type="http://schemas.openxmlformats.org/officeDocument/2006/relationships/image" Target="../media/image100.emf"/><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image" Target="../media/image101.emf"/><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image" Target="../media/image102.emf"/><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image" Target="../media/image103.emf"/><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3" Type="http://schemas.openxmlformats.org/officeDocument/2006/relationships/image" Target="../media/image104.emf"/><Relationship Id="rId2" Type="http://schemas.openxmlformats.org/officeDocument/2006/relationships/notesSlide" Target="../notesSlides/notesSlide94.xml"/><Relationship Id="rId1" Type="http://schemas.openxmlformats.org/officeDocument/2006/relationships/slideLayout" Target="../slideLayouts/slideLayout2.xml"/><Relationship Id="rId4" Type="http://schemas.openxmlformats.org/officeDocument/2006/relationships/image" Target="../media/image105.emf"/></Relationships>
</file>

<file path=ppt/slides/_rels/slide109.xml.rels><?xml version="1.0" encoding="UTF-8" standalone="yes"?>
<Relationships xmlns="http://schemas.openxmlformats.org/package/2006/relationships"><Relationship Id="rId3" Type="http://schemas.openxmlformats.org/officeDocument/2006/relationships/image" Target="../media/image106.emf"/><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3.png"/><Relationship Id="rId7" Type="http://schemas.openxmlformats.org/officeDocument/2006/relationships/diagramColors" Target="../diagrams/colors2.xml"/><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5.png"/><Relationship Id="rId5" Type="http://schemas.openxmlformats.org/officeDocument/2006/relationships/image" Target="../media/image14.wmf"/><Relationship Id="rId4" Type="http://schemas.openxmlformats.org/officeDocument/2006/relationships/oleObject" Target="../embeddings/oleObject1.bin"/></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13.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16.xml"/><Relationship Id="rId1" Type="http://schemas.openxmlformats.org/officeDocument/2006/relationships/slideLayout" Target="../slideLayouts/slideLayout12.xml"/><Relationship Id="rId4" Type="http://schemas.openxmlformats.org/officeDocument/2006/relationships/image" Target="../media/image20.emf"/></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21.wmf"/><Relationship Id="rId4" Type="http://schemas.openxmlformats.org/officeDocument/2006/relationships/oleObject" Target="../embeddings/oleObject2.bin"/></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7.xml"/><Relationship Id="rId1" Type="http://schemas.openxmlformats.org/officeDocument/2006/relationships/tags" Target="../tags/tag1.xml"/><Relationship Id="rId5" Type="http://schemas.openxmlformats.org/officeDocument/2006/relationships/image" Target="../media/image24.png"/><Relationship Id="rId4" Type="http://schemas.openxmlformats.org/officeDocument/2006/relationships/image" Target="../media/image23.jpe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7.xml"/><Relationship Id="rId1" Type="http://schemas.openxmlformats.org/officeDocument/2006/relationships/tags" Target="../tags/tag2.xml"/><Relationship Id="rId5" Type="http://schemas.openxmlformats.org/officeDocument/2006/relationships/image" Target="../media/image23.jpeg"/><Relationship Id="rId4" Type="http://schemas.openxmlformats.org/officeDocument/2006/relationships/image" Target="../media/image25.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4.xml"/><Relationship Id="rId1" Type="http://schemas.openxmlformats.org/officeDocument/2006/relationships/tags" Target="../tags/tag3.xml"/><Relationship Id="rId5" Type="http://schemas.openxmlformats.org/officeDocument/2006/relationships/image" Target="../media/image27.png"/><Relationship Id="rId4" Type="http://schemas.openxmlformats.org/officeDocument/2006/relationships/image" Target="../media/image26.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7.xml"/><Relationship Id="rId1" Type="http://schemas.openxmlformats.org/officeDocument/2006/relationships/tags" Target="../tags/tag4.xml"/><Relationship Id="rId5" Type="http://schemas.openxmlformats.org/officeDocument/2006/relationships/image" Target="../media/image29.png"/><Relationship Id="rId4" Type="http://schemas.openxmlformats.org/officeDocument/2006/relationships/image" Target="../media/image28.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7.xml"/><Relationship Id="rId1" Type="http://schemas.openxmlformats.org/officeDocument/2006/relationships/tags" Target="../tags/tag5.xml"/><Relationship Id="rId4" Type="http://schemas.openxmlformats.org/officeDocument/2006/relationships/image" Target="../media/image28.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7.xml"/><Relationship Id="rId1" Type="http://schemas.openxmlformats.org/officeDocument/2006/relationships/tags" Target="../tags/tag6.xml"/><Relationship Id="rId5" Type="http://schemas.openxmlformats.org/officeDocument/2006/relationships/image" Target="../media/image31.png"/><Relationship Id="rId4" Type="http://schemas.openxmlformats.org/officeDocument/2006/relationships/image" Target="../media/image30.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6.xml"/><Relationship Id="rId1" Type="http://schemas.openxmlformats.org/officeDocument/2006/relationships/vmlDrawing" Target="../drawings/vmlDrawing3.vml"/><Relationship Id="rId5" Type="http://schemas.openxmlformats.org/officeDocument/2006/relationships/image" Target="../media/image43.png"/><Relationship Id="rId4" Type="http://schemas.openxmlformats.org/officeDocument/2006/relationships/oleObject" Target="../embeddings/oleObject3.bin"/></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image" Target="../media/image9.png"/><Relationship Id="rId4" Type="http://schemas.openxmlformats.org/officeDocument/2006/relationships/image" Target="../media/image8.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4.xml"/><Relationship Id="rId1" Type="http://schemas.openxmlformats.org/officeDocument/2006/relationships/slideLayout" Target="../slideLayouts/slideLayout12.xml"/><Relationship Id="rId5" Type="http://schemas.openxmlformats.org/officeDocument/2006/relationships/image" Target="../media/image46.emf"/><Relationship Id="rId4" Type="http://schemas.openxmlformats.org/officeDocument/2006/relationships/image" Target="../media/image45.png"/></Relationships>
</file>

<file path=ppt/slides/_rels/slide42.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6.xml"/><Relationship Id="rId1" Type="http://schemas.openxmlformats.org/officeDocument/2006/relationships/slideLayout" Target="../slideLayouts/slideLayout12.xml"/><Relationship Id="rId5" Type="http://schemas.openxmlformats.org/officeDocument/2006/relationships/image" Target="../media/image50.png"/><Relationship Id="rId4" Type="http://schemas.openxmlformats.org/officeDocument/2006/relationships/image" Target="../media/image49.png"/></Relationships>
</file>

<file path=ppt/slides/_rels/slide4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7.xml"/><Relationship Id="rId1" Type="http://schemas.openxmlformats.org/officeDocument/2006/relationships/slideLayout" Target="../slideLayouts/slideLayout12.xml"/><Relationship Id="rId5" Type="http://schemas.openxmlformats.org/officeDocument/2006/relationships/image" Target="../media/image53.png"/><Relationship Id="rId4" Type="http://schemas.openxmlformats.org/officeDocument/2006/relationships/image" Target="../media/image52.png"/></Relationships>
</file>

<file path=ppt/slides/_rels/slide4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8.xml"/><Relationship Id="rId1" Type="http://schemas.openxmlformats.org/officeDocument/2006/relationships/slideLayout" Target="../slideLayouts/slideLayout12.xml"/><Relationship Id="rId4" Type="http://schemas.openxmlformats.org/officeDocument/2006/relationships/image" Target="../media/image55.jpeg"/></Relationships>
</file>

<file path=ppt/slides/_rels/slide46.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14.xml"/><Relationship Id="rId4" Type="http://schemas.openxmlformats.org/officeDocument/2006/relationships/image" Target="../media/image60.png"/></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61.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62.wmf"/><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64.png"/><Relationship Id="rId7" Type="http://schemas.openxmlformats.org/officeDocument/2006/relationships/diagramColors" Target="../diagrams/colors5.xml"/><Relationship Id="rId2" Type="http://schemas.openxmlformats.org/officeDocument/2006/relationships/notesSlide" Target="../notesSlides/notesSlide40.xml"/><Relationship Id="rId1" Type="http://schemas.openxmlformats.org/officeDocument/2006/relationships/slideLayout" Target="../slideLayouts/slideLayout1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55.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42.xml"/><Relationship Id="rId1" Type="http://schemas.openxmlformats.org/officeDocument/2006/relationships/slideLayout" Target="../slideLayouts/slideLayout12.xml"/><Relationship Id="rId4" Type="http://schemas.openxmlformats.org/officeDocument/2006/relationships/image" Target="../media/image67.emf"/></Relationships>
</file>

<file path=ppt/slides/_rels/slide57.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43.xml"/><Relationship Id="rId1" Type="http://schemas.openxmlformats.org/officeDocument/2006/relationships/slideLayout" Target="../slideLayouts/slideLayout12.xml"/><Relationship Id="rId4" Type="http://schemas.openxmlformats.org/officeDocument/2006/relationships/image" Target="../media/image69.png"/></Relationships>
</file>

<file path=ppt/slides/_rels/slide58.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44.xml"/><Relationship Id="rId1" Type="http://schemas.openxmlformats.org/officeDocument/2006/relationships/slideLayout" Target="../slideLayouts/slideLayout12.xml"/><Relationship Id="rId4" Type="http://schemas.openxmlformats.org/officeDocument/2006/relationships/image" Target="../media/image71.png"/></Relationships>
</file>

<file path=ppt/slides/_rels/slide59.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45.xml"/><Relationship Id="rId1" Type="http://schemas.openxmlformats.org/officeDocument/2006/relationships/slideLayout" Target="../slideLayouts/slideLayout12.xml"/><Relationship Id="rId5" Type="http://schemas.openxmlformats.org/officeDocument/2006/relationships/image" Target="../media/image74.png"/><Relationship Id="rId4" Type="http://schemas.openxmlformats.org/officeDocument/2006/relationships/image" Target="../media/image73.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46.xml"/><Relationship Id="rId1" Type="http://schemas.openxmlformats.org/officeDocument/2006/relationships/slideLayout" Target="../slideLayouts/slideLayout12.xml"/><Relationship Id="rId6" Type="http://schemas.openxmlformats.org/officeDocument/2006/relationships/image" Target="../media/image78.png"/><Relationship Id="rId5" Type="http://schemas.openxmlformats.org/officeDocument/2006/relationships/image" Target="../media/image77.png"/><Relationship Id="rId4" Type="http://schemas.openxmlformats.org/officeDocument/2006/relationships/image" Target="../media/image76.png"/></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48.xml"/><Relationship Id="rId1" Type="http://schemas.openxmlformats.org/officeDocument/2006/relationships/slideLayout" Target="../slideLayouts/slideLayout12.xml"/><Relationship Id="rId4" Type="http://schemas.openxmlformats.org/officeDocument/2006/relationships/image" Target="../media/image80.emf"/></Relationships>
</file>

<file path=ppt/slides/_rels/slide63.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49.xml"/><Relationship Id="rId1" Type="http://schemas.openxmlformats.org/officeDocument/2006/relationships/slideLayout" Target="../slideLayouts/slideLayout12.xml"/><Relationship Id="rId4" Type="http://schemas.openxmlformats.org/officeDocument/2006/relationships/image" Target="../media/image82.png"/></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image" Target="../media/image84.png"/></Relationships>
</file>

<file path=ppt/slides/_rels/slide66.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52.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67.xml.rels><?xml version="1.0" encoding="UTF-8" standalone="yes"?>
<Relationships xmlns="http://schemas.openxmlformats.org/package/2006/relationships"><Relationship Id="rId3" Type="http://schemas.openxmlformats.org/officeDocument/2006/relationships/image" Target="../media/image85.emf"/><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56.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58.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73.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59.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2.xml"/></Relationships>
</file>

<file path=ppt/slides/_rels/slide77.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63.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78.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64.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79.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71.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86.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72.xml"/><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87.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notesSlide" Target="../notesSlides/notesSlide73.xml"/><Relationship Id="rId1" Type="http://schemas.openxmlformats.org/officeDocument/2006/relationships/slideLayout" Target="../slideLayouts/slideLayout2.xml"/><Relationship Id="rId5" Type="http://schemas.openxmlformats.org/officeDocument/2006/relationships/image" Target="../media/image94.png"/><Relationship Id="rId4" Type="http://schemas.openxmlformats.org/officeDocument/2006/relationships/image" Target="../media/image93.png"/></Relationships>
</file>

<file path=ppt/slides/_rels/slide88.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notesSlide" Target="../notesSlides/notesSlide76.xml"/><Relationship Id="rId1" Type="http://schemas.openxmlformats.org/officeDocument/2006/relationships/slideLayout" Target="../slideLayouts/slideLayout2.xml"/><Relationship Id="rId4" Type="http://schemas.openxmlformats.org/officeDocument/2006/relationships/image" Target="../media/image98.png"/></Relationships>
</file>

<file path=ppt/slides/_rels/slide91.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77.xml"/><Relationship Id="rId1" Type="http://schemas.openxmlformats.org/officeDocument/2006/relationships/slideLayout" Target="../slideLayouts/slideLayout2.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92.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99.emf"/><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4" name="Rectangle 73">
            <a:extLst>
              <a:ext uri="{FF2B5EF4-FFF2-40B4-BE49-F238E27FC236}">
                <a16:creationId xmlns:a16="http://schemas.microsoft.com/office/drawing/2014/main" id="{BB2B8762-61F0-4F1B-9364-D633EE9D6A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6" name="Rectangle 75">
            <a:extLst>
              <a:ext uri="{FF2B5EF4-FFF2-40B4-BE49-F238E27FC236}">
                <a16:creationId xmlns:a16="http://schemas.microsoft.com/office/drawing/2014/main" id="{E97675C8-1328-460C-9EBF-6B446B67EA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78" name="Straight Connector 77">
            <a:extLst>
              <a:ext uri="{FF2B5EF4-FFF2-40B4-BE49-F238E27FC236}">
                <a16:creationId xmlns:a16="http://schemas.microsoft.com/office/drawing/2014/main" id="{514EE78B-AF71-4195-A01B-F1165D9233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80" name="Rectangle 79">
            <a:extLst>
              <a:ext uri="{FF2B5EF4-FFF2-40B4-BE49-F238E27FC236}">
                <a16:creationId xmlns:a16="http://schemas.microsoft.com/office/drawing/2014/main" id="{8B330648-BE73-41A0-9F64-E5B1075E2C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1" name="Text Box 2">
            <a:extLst>
              <a:ext uri="{FF2B5EF4-FFF2-40B4-BE49-F238E27FC236}">
                <a16:creationId xmlns:a16="http://schemas.microsoft.com/office/drawing/2014/main" id="{7747FC80-F2CE-4C24-B828-BD58E49605AF}"/>
              </a:ext>
            </a:extLst>
          </p:cNvPr>
          <p:cNvSpPr txBox="1">
            <a:spLocks noChangeArrowheads="1"/>
          </p:cNvSpPr>
          <p:nvPr/>
        </p:nvSpPr>
        <p:spPr bwMode="auto">
          <a:xfrm>
            <a:off x="5289754" y="639097"/>
            <a:ext cx="6253317" cy="368601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lIns="91440" tIns="45720" rIns="91440" bIns="45720" rtlCol="0" anchor="b">
            <a:normAutofit/>
          </a:bodyPr>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5pPr>
            <a:lvl6pPr marL="2514600" indent="-228600" defTabSz="449263" eaLnBrk="0" fontAlgn="base" hangingPunct="0">
              <a:lnSpc>
                <a:spcPct val="95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6pPr>
            <a:lvl7pPr marL="2971800" indent="-228600" defTabSz="449263" eaLnBrk="0" fontAlgn="base" hangingPunct="0">
              <a:lnSpc>
                <a:spcPct val="95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7pPr>
            <a:lvl8pPr marL="3429000" indent="-228600" defTabSz="449263" eaLnBrk="0" fontAlgn="base" hangingPunct="0">
              <a:lnSpc>
                <a:spcPct val="95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8pPr>
            <a:lvl9pPr marL="3886200" indent="-228600" defTabSz="449263" eaLnBrk="0" fontAlgn="base" hangingPunct="0">
              <a:lnSpc>
                <a:spcPct val="95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9pPr>
          </a:lstStyle>
          <a:p>
            <a:pPr defTabSz="914400" eaLnBrk="1">
              <a:lnSpc>
                <a:spcPct val="85000"/>
              </a:lnSpc>
              <a:spcBef>
                <a:spcPct val="0"/>
              </a:spcBef>
              <a:spcAft>
                <a:spcPts val="600"/>
              </a:spcAft>
            </a:pPr>
            <a:br>
              <a:rPr lang="en-US" altLang="en-US" sz="5000" b="1" spc="-50">
                <a:solidFill>
                  <a:schemeClr val="tx1">
                    <a:lumMod val="85000"/>
                    <a:lumOff val="15000"/>
                  </a:schemeClr>
                </a:solidFill>
                <a:latin typeface="+mj-lt"/>
                <a:ea typeface="+mj-ea"/>
                <a:cs typeface="+mj-cs"/>
              </a:rPr>
            </a:br>
            <a:r>
              <a:rPr lang="en-US" altLang="en-US" sz="5000" b="1" spc="-50">
                <a:solidFill>
                  <a:schemeClr val="tx1">
                    <a:lumMod val="85000"/>
                    <a:lumOff val="15000"/>
                  </a:schemeClr>
                </a:solidFill>
                <a:latin typeface="+mj-lt"/>
                <a:ea typeface="+mj-ea"/>
                <a:cs typeface="+mj-cs"/>
              </a:rPr>
              <a:t>PLANIFICACIÓN DE LOS </a:t>
            </a:r>
          </a:p>
          <a:p>
            <a:pPr defTabSz="914400" eaLnBrk="1">
              <a:lnSpc>
                <a:spcPct val="85000"/>
              </a:lnSpc>
              <a:spcBef>
                <a:spcPct val="0"/>
              </a:spcBef>
              <a:spcAft>
                <a:spcPts val="600"/>
              </a:spcAft>
            </a:pPr>
            <a:r>
              <a:rPr lang="en-US" altLang="en-US" sz="5000" b="1" spc="-50">
                <a:solidFill>
                  <a:schemeClr val="tx1">
                    <a:lumMod val="85000"/>
                    <a:lumOff val="15000"/>
                  </a:schemeClr>
                </a:solidFill>
                <a:latin typeface="+mj-lt"/>
                <a:ea typeface="+mj-ea"/>
                <a:cs typeface="+mj-cs"/>
              </a:rPr>
              <a:t>RECURSOS HÍDRICOS</a:t>
            </a:r>
          </a:p>
          <a:p>
            <a:pPr defTabSz="914400" eaLnBrk="1">
              <a:lnSpc>
                <a:spcPct val="85000"/>
              </a:lnSpc>
              <a:spcBef>
                <a:spcPct val="0"/>
              </a:spcBef>
              <a:spcAft>
                <a:spcPts val="600"/>
              </a:spcAft>
            </a:pPr>
            <a:br>
              <a:rPr lang="en-US" altLang="en-US" sz="5000" b="1" spc="-50">
                <a:solidFill>
                  <a:schemeClr val="tx1">
                    <a:lumMod val="85000"/>
                    <a:lumOff val="15000"/>
                  </a:schemeClr>
                </a:solidFill>
                <a:latin typeface="+mj-lt"/>
                <a:ea typeface="+mj-ea"/>
                <a:cs typeface="+mj-cs"/>
              </a:rPr>
            </a:br>
            <a:endParaRPr lang="en-US" altLang="en-US" sz="5000" b="1" spc="-50">
              <a:solidFill>
                <a:schemeClr val="tx1">
                  <a:lumMod val="85000"/>
                  <a:lumOff val="15000"/>
                </a:schemeClr>
              </a:solidFill>
              <a:latin typeface="+mj-lt"/>
              <a:ea typeface="+mj-ea"/>
              <a:cs typeface="+mj-cs"/>
            </a:endParaRPr>
          </a:p>
        </p:txBody>
      </p:sp>
      <p:pic>
        <p:nvPicPr>
          <p:cNvPr id="2053" name="Picture 5">
            <a:extLst>
              <a:ext uri="{FF2B5EF4-FFF2-40B4-BE49-F238E27FC236}">
                <a16:creationId xmlns:a16="http://schemas.microsoft.com/office/drawing/2014/main" id="{C6A8B38B-A5BA-42F3-94DF-8B0B37C23EBB}"/>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81784" y="620720"/>
            <a:ext cx="3705745" cy="2466005"/>
          </a:xfrm>
          <a:prstGeom prst="rect">
            <a:avLst/>
          </a:prstGeom>
          <a:noFill/>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a:extLst>
              <a:ext uri="{FF2B5EF4-FFF2-40B4-BE49-F238E27FC236}">
                <a16:creationId xmlns:a16="http://schemas.microsoft.com/office/drawing/2014/main" id="{33CD0095-63DC-4CF4-87B0-34152F0A5F8F}"/>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21064" y="3247593"/>
            <a:ext cx="4014250" cy="1820275"/>
          </a:xfrm>
          <a:prstGeom prst="rect">
            <a:avLst/>
          </a:prstGeom>
          <a:noFill/>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82" name="Straight Connector 81">
            <a:extLst>
              <a:ext uri="{FF2B5EF4-FFF2-40B4-BE49-F238E27FC236}">
                <a16:creationId xmlns:a16="http://schemas.microsoft.com/office/drawing/2014/main" id="{6DAFB303-4B24-485A-B806-C147A23632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47071" y="4343400"/>
            <a:ext cx="5636107"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84" name="Rectangle 83">
            <a:extLst>
              <a:ext uri="{FF2B5EF4-FFF2-40B4-BE49-F238E27FC236}">
                <a16:creationId xmlns:a16="http://schemas.microsoft.com/office/drawing/2014/main" id="{02C3C01D-C868-4B78-9A8F-417BF50A42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6" name="Rectangle 85">
            <a:extLst>
              <a:ext uri="{FF2B5EF4-FFF2-40B4-BE49-F238E27FC236}">
                <a16:creationId xmlns:a16="http://schemas.microsoft.com/office/drawing/2014/main" id="{8345B934-7CE4-4DA7-A0CB-2A2DF8818C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4">
            <a:extLst>
              <a:ext uri="{FF2B5EF4-FFF2-40B4-BE49-F238E27FC236}">
                <a16:creationId xmlns:a16="http://schemas.microsoft.com/office/drawing/2014/main" id="{D6773876-6EA4-45DD-A60D-CCD7A973A489}"/>
              </a:ext>
            </a:extLst>
          </p:cNvPr>
          <p:cNvSpPr>
            <a:spLocks noChangeArrowheads="1"/>
          </p:cNvSpPr>
          <p:nvPr/>
        </p:nvSpPr>
        <p:spPr bwMode="auto">
          <a:xfrm>
            <a:off x="1847850" y="274639"/>
            <a:ext cx="8642350" cy="720725"/>
          </a:xfrm>
          <a:prstGeom prst="rect">
            <a:avLst/>
          </a:prstGeom>
          <a:gradFill rotWithShape="1">
            <a:gsLst>
              <a:gs pos="0">
                <a:schemeClr val="accent2"/>
              </a:gs>
              <a:gs pos="100000">
                <a:schemeClr val="accent2">
                  <a:gamma/>
                  <a:shade val="56078"/>
                  <a:invGamma/>
                </a:schemeClr>
              </a:gs>
            </a:gsLst>
            <a:lin ang="0" scaled="1"/>
          </a:gradFill>
          <a:ln w="9525">
            <a:noFill/>
            <a:miter lim="800000"/>
            <a:headEnd/>
            <a:tailEnd/>
          </a:ln>
          <a:effectLst/>
        </p:spPr>
        <p:txBody>
          <a:bodyPr wrap="none" anchor="ctr"/>
          <a:lstStyle/>
          <a:p>
            <a:pPr>
              <a:defRPr/>
            </a:pPr>
            <a:endParaRPr lang="es-AR"/>
          </a:p>
        </p:txBody>
      </p:sp>
      <p:sp>
        <p:nvSpPr>
          <p:cNvPr id="3" name="2 Marcador de contenido">
            <a:extLst>
              <a:ext uri="{FF2B5EF4-FFF2-40B4-BE49-F238E27FC236}">
                <a16:creationId xmlns:a16="http://schemas.microsoft.com/office/drawing/2014/main" id="{2DAA29B7-F2AE-423C-8B66-4FEF7CFB3A59}"/>
              </a:ext>
            </a:extLst>
          </p:cNvPr>
          <p:cNvSpPr>
            <a:spLocks noGrp="1"/>
          </p:cNvSpPr>
          <p:nvPr>
            <p:ph idx="1"/>
          </p:nvPr>
        </p:nvSpPr>
        <p:spPr>
          <a:xfrm>
            <a:off x="1752600" y="1371600"/>
            <a:ext cx="8362950" cy="4800600"/>
          </a:xfrm>
        </p:spPr>
        <p:txBody>
          <a:bodyPr>
            <a:normAutofit/>
          </a:bodyPr>
          <a:lstStyle/>
          <a:p>
            <a:pPr marL="365760" indent="-256032" defTabSz="913984">
              <a:lnSpc>
                <a:spcPct val="150000"/>
              </a:lnSpc>
              <a:spcAft>
                <a:spcPts val="0"/>
              </a:spcAft>
              <a:buClr>
                <a:schemeClr val="accent3"/>
              </a:buClr>
              <a:buNone/>
              <a:defRPr/>
            </a:pPr>
            <a:r>
              <a:rPr lang="es-AR" dirty="0"/>
              <a:t>Una de las principales limitaciones en la modelación de cuencas es el desconocimiento de las propiedades del suelo y de los procesos involucrados en los flujos sub superficial y subterráneo. </a:t>
            </a:r>
          </a:p>
          <a:p>
            <a:pPr marL="365760" indent="-256032" defTabSz="913984">
              <a:lnSpc>
                <a:spcPct val="150000"/>
              </a:lnSpc>
              <a:spcAft>
                <a:spcPts val="0"/>
              </a:spcAft>
              <a:buClr>
                <a:schemeClr val="accent3"/>
              </a:buClr>
              <a:buNone/>
              <a:defRPr/>
            </a:pPr>
            <a:r>
              <a:rPr lang="es-AR" dirty="0"/>
              <a:t>Esta limitación es superada si se asume que la cuenca es homogénea, tanto en sus procesos superficiales, sub superficiales y subterráneos, afirmación que es válida para cuencas muy pequeñas. </a:t>
            </a:r>
          </a:p>
          <a:p>
            <a:pPr marL="365760" indent="-256032" defTabSz="913984">
              <a:lnSpc>
                <a:spcPct val="150000"/>
              </a:lnSpc>
              <a:spcAft>
                <a:spcPts val="0"/>
              </a:spcAft>
              <a:buClr>
                <a:schemeClr val="accent3"/>
              </a:buClr>
              <a:buNone/>
              <a:defRPr/>
            </a:pPr>
            <a:r>
              <a:rPr lang="es-AR" dirty="0"/>
              <a:t>Siendo </a:t>
            </a:r>
            <a:r>
              <a:rPr lang="es-AR" dirty="0">
                <a:solidFill>
                  <a:srgbClr val="FFC000"/>
                </a:solidFill>
              </a:rPr>
              <a:t>la cuenca homogénea</a:t>
            </a:r>
            <a:r>
              <a:rPr lang="es-AR" dirty="0"/>
              <a:t>, se puede representar como un único elemento de características constantes, dando lugar a los llamados “modelos agregados” o “agrupados”. </a:t>
            </a:r>
            <a:endParaRPr lang="es-AR" i="1" dirty="0"/>
          </a:p>
        </p:txBody>
      </p:sp>
      <p:sp>
        <p:nvSpPr>
          <p:cNvPr id="4" name="1 Título">
            <a:extLst>
              <a:ext uri="{FF2B5EF4-FFF2-40B4-BE49-F238E27FC236}">
                <a16:creationId xmlns:a16="http://schemas.microsoft.com/office/drawing/2014/main" id="{4DC7D333-2EAA-4481-95F0-11546B816665}"/>
              </a:ext>
            </a:extLst>
          </p:cNvPr>
          <p:cNvSpPr txBox="1">
            <a:spLocks/>
          </p:cNvSpPr>
          <p:nvPr/>
        </p:nvSpPr>
        <p:spPr>
          <a:xfrm>
            <a:off x="6096000" y="333375"/>
            <a:ext cx="4248150" cy="647700"/>
          </a:xfrm>
          <a:prstGeom prst="rect">
            <a:avLst/>
          </a:prstGeom>
          <a:noFill/>
          <a:ln>
            <a:noFill/>
          </a:ln>
        </p:spPr>
        <p:style>
          <a:lnRef idx="1">
            <a:schemeClr val="accent2"/>
          </a:lnRef>
          <a:fillRef idx="3">
            <a:schemeClr val="accent2"/>
          </a:fillRef>
          <a:effectRef idx="2">
            <a:schemeClr val="accent2"/>
          </a:effectRef>
          <a:fontRef idx="minor">
            <a:schemeClr val="lt1"/>
          </a:fontRef>
        </p:style>
        <p:txBody>
          <a:bodyPr anchor="ctr">
            <a:normAutofit fontScale="92500"/>
          </a:bodyPr>
          <a:lstStyle/>
          <a:p>
            <a:pPr>
              <a:defRPr/>
            </a:pPr>
            <a:r>
              <a:rPr lang="es-AR" sz="3200" b="1" dirty="0">
                <a:solidFill>
                  <a:srgbClr val="FFC000"/>
                </a:solidFill>
                <a:latin typeface="Arial" pitchFamily="34" charset="0"/>
                <a:cs typeface="Arial" pitchFamily="34" charset="0"/>
              </a:rPr>
              <a:t>Modelos Hidrológicos</a:t>
            </a:r>
            <a:endParaRPr lang="es-ES" sz="3200" b="1" cap="all" dirty="0">
              <a:solidFill>
                <a:srgbClr val="FFC000"/>
              </a:solidFill>
              <a:latin typeface="Arial" pitchFamily="34" charset="0"/>
              <a:cs typeface="Arial" pitchFamily="34" charset="0"/>
            </a:endParaRPr>
          </a:p>
        </p:txBody>
      </p:sp>
    </p:spTree>
    <p:extLst>
      <p:ext uri="{BB962C8B-B14F-4D97-AF65-F5344CB8AC3E}">
        <p14:creationId xmlns:p14="http://schemas.microsoft.com/office/powerpoint/2010/main" val="1328176833"/>
      </p:ext>
    </p:extLst>
  </p:cSld>
  <p:clrMapOvr>
    <a:masterClrMapping/>
  </p:clrMapOvr>
  <p:transition spd="slow"/>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1 Título">
            <a:extLst>
              <a:ext uri="{FF2B5EF4-FFF2-40B4-BE49-F238E27FC236}">
                <a16:creationId xmlns:a16="http://schemas.microsoft.com/office/drawing/2014/main" id="{B11370D6-7CF4-472E-BF64-628434A9EB46}"/>
              </a:ext>
            </a:extLst>
          </p:cNvPr>
          <p:cNvSpPr>
            <a:spLocks noGrp="1"/>
          </p:cNvSpPr>
          <p:nvPr>
            <p:ph type="title"/>
          </p:nvPr>
        </p:nvSpPr>
        <p:spPr>
          <a:xfrm>
            <a:off x="1370836" y="381374"/>
            <a:ext cx="9258803" cy="1066837"/>
          </a:xfrm>
        </p:spPr>
        <p:txBody>
          <a:bodyPr/>
          <a:lstStyle/>
          <a:p>
            <a:pPr algn="ctr" eaLnBrk="1" hangingPunct="1"/>
            <a:r>
              <a:rPr lang="es-PE" altLang="en-US" sz="3810"/>
              <a:t>Tipos de Problemas</a:t>
            </a:r>
          </a:p>
        </p:txBody>
      </p:sp>
      <p:sp>
        <p:nvSpPr>
          <p:cNvPr id="8195" name="2 Marcador de contenido">
            <a:extLst>
              <a:ext uri="{FF2B5EF4-FFF2-40B4-BE49-F238E27FC236}">
                <a16:creationId xmlns:a16="http://schemas.microsoft.com/office/drawing/2014/main" id="{2A440913-6374-4D53-9168-DD83CF73BD21}"/>
              </a:ext>
            </a:extLst>
          </p:cNvPr>
          <p:cNvSpPr>
            <a:spLocks noGrp="1"/>
          </p:cNvSpPr>
          <p:nvPr>
            <p:ph idx="1"/>
          </p:nvPr>
        </p:nvSpPr>
        <p:spPr>
          <a:xfrm>
            <a:off x="1466599" y="1903445"/>
            <a:ext cx="9258805" cy="4479100"/>
          </a:xfrm>
        </p:spPr>
        <p:txBody>
          <a:bodyPr/>
          <a:lstStyle/>
          <a:p>
            <a:pPr marL="660260" indent="-544337">
              <a:buFont typeface="Georgia" pitchFamily="18" charset="0"/>
              <a:buAutoNum type="alphaLcParenR"/>
              <a:defRPr/>
            </a:pPr>
            <a:r>
              <a:rPr lang="es-AR" sz="2540" dirty="0">
                <a:latin typeface="+mj-lt"/>
              </a:rPr>
              <a:t>Problema de la dieta</a:t>
            </a:r>
          </a:p>
          <a:p>
            <a:pPr marL="660260" indent="-544337">
              <a:buFont typeface="Georgia" pitchFamily="18" charset="0"/>
              <a:buAutoNum type="alphaLcParenR"/>
              <a:defRPr/>
            </a:pPr>
            <a:r>
              <a:rPr lang="es-AR" sz="2540" dirty="0">
                <a:latin typeface="+mj-lt"/>
              </a:rPr>
              <a:t>Problema de transporte de tropas</a:t>
            </a:r>
          </a:p>
          <a:p>
            <a:pPr marL="660260" indent="-544337">
              <a:buFont typeface="Georgia" pitchFamily="18" charset="0"/>
              <a:buAutoNum type="alphaLcParenR"/>
              <a:defRPr/>
            </a:pPr>
            <a:r>
              <a:rPr lang="es-AR" sz="2540" dirty="0">
                <a:latin typeface="+mj-lt"/>
              </a:rPr>
              <a:t>Problema de transporte de mercancías</a:t>
            </a:r>
          </a:p>
          <a:p>
            <a:pPr marL="660260" indent="-544337">
              <a:buFont typeface="Georgia" pitchFamily="18" charset="0"/>
              <a:buAutoNum type="alphaLcParenR"/>
              <a:defRPr/>
            </a:pPr>
            <a:r>
              <a:rPr lang="es-AR" sz="2540" dirty="0">
                <a:latin typeface="+mj-lt"/>
              </a:rPr>
              <a:t>Problema de los árboles frutales</a:t>
            </a:r>
          </a:p>
          <a:p>
            <a:pPr marL="660260" indent="-544337">
              <a:buFont typeface="Georgia" pitchFamily="18" charset="0"/>
              <a:buAutoNum type="alphaLcParenR"/>
              <a:defRPr/>
            </a:pPr>
            <a:r>
              <a:rPr lang="es-AR" sz="2540" dirty="0">
                <a:latin typeface="+mj-lt"/>
              </a:rPr>
              <a:t>Problema de asignación de personal</a:t>
            </a:r>
          </a:p>
          <a:p>
            <a:pPr marL="660260" indent="-544337">
              <a:buFont typeface="Georgia" pitchFamily="18" charset="0"/>
              <a:buAutoNum type="alphaLcParenR"/>
              <a:defRPr/>
            </a:pPr>
            <a:r>
              <a:rPr lang="es-AR" sz="2540" dirty="0">
                <a:latin typeface="+mj-lt"/>
              </a:rPr>
              <a:t>Problema del camino mínimo</a:t>
            </a:r>
          </a:p>
          <a:p>
            <a:pPr marL="660260" indent="-544337">
              <a:buFont typeface="Georgia" pitchFamily="18" charset="0"/>
              <a:buAutoNum type="alphaLcParenR"/>
              <a:defRPr/>
            </a:pPr>
            <a:r>
              <a:rPr lang="es-AR" sz="2540" dirty="0">
                <a:latin typeface="+mj-lt"/>
              </a:rPr>
              <a:t>Problema de localización</a:t>
            </a:r>
          </a:p>
          <a:p>
            <a:pPr marL="660260" indent="-544337">
              <a:buFont typeface="Georgia" pitchFamily="18" charset="0"/>
              <a:buAutoNum type="alphaLcParenR"/>
              <a:defRPr/>
            </a:pPr>
            <a:r>
              <a:rPr lang="es-AR" sz="2540" dirty="0">
                <a:latin typeface="+mj-lt"/>
              </a:rPr>
              <a:t>Problema de inversión en bolsa</a:t>
            </a: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6" name="Rectangle 135">
            <a:extLst>
              <a:ext uri="{FF2B5EF4-FFF2-40B4-BE49-F238E27FC236}">
                <a16:creationId xmlns:a16="http://schemas.microsoft.com/office/drawing/2014/main" id="{FB5993E2-C02B-4335-ABA5-D8EC465551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C0B801A2-5622-4BE8-9AD2-C337A2CD0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874" name="1 Título">
            <a:extLst>
              <a:ext uri="{FF2B5EF4-FFF2-40B4-BE49-F238E27FC236}">
                <a16:creationId xmlns:a16="http://schemas.microsoft.com/office/drawing/2014/main" id="{489EC26D-ED29-41C3-8D42-E2BAFFD5486D}"/>
              </a:ext>
            </a:extLst>
          </p:cNvPr>
          <p:cNvSpPr>
            <a:spLocks noGrp="1"/>
          </p:cNvSpPr>
          <p:nvPr>
            <p:ph type="title"/>
          </p:nvPr>
        </p:nvSpPr>
        <p:spPr>
          <a:xfrm>
            <a:off x="492370" y="516835"/>
            <a:ext cx="3084844" cy="5772840"/>
          </a:xfrm>
        </p:spPr>
        <p:txBody>
          <a:bodyPr anchor="ctr">
            <a:normAutofit/>
          </a:bodyPr>
          <a:lstStyle/>
          <a:p>
            <a:pPr eaLnBrk="1" hangingPunct="1"/>
            <a:r>
              <a:rPr lang="es-PE" altLang="en-US" sz="3600" i="0">
                <a:solidFill>
                  <a:srgbClr val="FFFFFF"/>
                </a:solidFill>
              </a:rPr>
              <a:t>Problemas de la Dieta</a:t>
            </a:r>
          </a:p>
        </p:txBody>
      </p:sp>
      <p:sp>
        <p:nvSpPr>
          <p:cNvPr id="140" name="Rectangle 139">
            <a:extLst>
              <a:ext uri="{FF2B5EF4-FFF2-40B4-BE49-F238E27FC236}">
                <a16:creationId xmlns:a16="http://schemas.microsoft.com/office/drawing/2014/main" id="{B7AF614F-5BC3-4086-99F5-B87C5847A0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79876" name="2 Marcador de contenido">
            <a:extLst>
              <a:ext uri="{FF2B5EF4-FFF2-40B4-BE49-F238E27FC236}">
                <a16:creationId xmlns:a16="http://schemas.microsoft.com/office/drawing/2014/main" id="{9D875A81-2CA4-4BF0-AAA4-2114A27D8BC4}"/>
              </a:ext>
            </a:extLst>
          </p:cNvPr>
          <p:cNvGraphicFramePr>
            <a:graphicFrameLocks noGrp="1"/>
          </p:cNvGraphicFramePr>
          <p:nvPr>
            <p:ph idx="1"/>
            <p:extLst>
              <p:ext uri="{D42A27DB-BD31-4B8C-83A1-F6EECF244321}">
                <p14:modId xmlns:p14="http://schemas.microsoft.com/office/powerpoint/2010/main" val="840118482"/>
              </p:ext>
            </p:extLst>
          </p:nvPr>
        </p:nvGraphicFramePr>
        <p:xfrm>
          <a:off x="4741863" y="639763"/>
          <a:ext cx="6797675" cy="56499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1 Título">
            <a:extLst>
              <a:ext uri="{FF2B5EF4-FFF2-40B4-BE49-F238E27FC236}">
                <a16:creationId xmlns:a16="http://schemas.microsoft.com/office/drawing/2014/main" id="{BFA28A02-0A9E-45FD-9FD4-A82F6DF939D9}"/>
              </a:ext>
            </a:extLst>
          </p:cNvPr>
          <p:cNvSpPr>
            <a:spLocks noGrp="1"/>
          </p:cNvSpPr>
          <p:nvPr>
            <p:ph type="title"/>
          </p:nvPr>
        </p:nvSpPr>
        <p:spPr>
          <a:xfrm>
            <a:off x="1559002" y="253690"/>
            <a:ext cx="9258803" cy="791307"/>
          </a:xfrm>
        </p:spPr>
        <p:txBody>
          <a:bodyPr/>
          <a:lstStyle/>
          <a:p>
            <a:pPr algn="ctr" eaLnBrk="1" hangingPunct="1"/>
            <a:r>
              <a:rPr lang="es-PE" altLang="en-US" i="0"/>
              <a:t>Problemas de la Dieta</a:t>
            </a:r>
          </a:p>
        </p:txBody>
      </p:sp>
      <p:sp>
        <p:nvSpPr>
          <p:cNvPr id="29699" name="2 Marcador de contenido">
            <a:extLst>
              <a:ext uri="{FF2B5EF4-FFF2-40B4-BE49-F238E27FC236}">
                <a16:creationId xmlns:a16="http://schemas.microsoft.com/office/drawing/2014/main" id="{35667A5D-29E2-40F3-B97E-BDC95F8871D6}"/>
              </a:ext>
            </a:extLst>
          </p:cNvPr>
          <p:cNvSpPr>
            <a:spLocks noGrp="1"/>
          </p:cNvSpPr>
          <p:nvPr>
            <p:ph idx="1"/>
          </p:nvPr>
        </p:nvSpPr>
        <p:spPr>
          <a:xfrm>
            <a:off x="1047423" y="1137888"/>
            <a:ext cx="10097153" cy="5233384"/>
          </a:xfrm>
        </p:spPr>
        <p:txBody>
          <a:bodyPr/>
          <a:lstStyle/>
          <a:p>
            <a:pPr marL="0" indent="114243">
              <a:buNone/>
              <a:defRPr/>
            </a:pPr>
            <a:r>
              <a:rPr lang="es-AR" sz="2117" dirty="0">
                <a:latin typeface="+mj-lt"/>
              </a:rPr>
              <a:t>Nos proponemos alimentar el ganado de una granja con una dieta que sea la más económica posible.</a:t>
            </a:r>
          </a:p>
          <a:p>
            <a:pPr marL="0" indent="114243">
              <a:buNone/>
              <a:defRPr/>
            </a:pPr>
            <a:r>
              <a:rPr lang="es-AR" sz="2117" dirty="0">
                <a:latin typeface="+mj-lt"/>
              </a:rPr>
              <a:t>Dicha dieta debe contener cuatro tipos de nutrientes que llamamos A, B, C, y D. Estos componentes se encuentran en dos tipos de piensos M y N. </a:t>
            </a:r>
          </a:p>
          <a:p>
            <a:pPr marL="0" indent="114243">
              <a:buNone/>
              <a:defRPr/>
            </a:pPr>
            <a:r>
              <a:rPr lang="es-AR" sz="2117" dirty="0">
                <a:latin typeface="+mj-lt"/>
              </a:rPr>
              <a:t>La cantidad, en gramos, de cada componente por kilo de estos piensos viene dada en la tabla siguiente:</a:t>
            </a:r>
          </a:p>
          <a:p>
            <a:pPr marL="0" indent="114243">
              <a:buNone/>
              <a:defRPr/>
            </a:pPr>
            <a:endParaRPr lang="es-AR" sz="2117" dirty="0">
              <a:latin typeface="+mj-lt"/>
            </a:endParaRPr>
          </a:p>
          <a:p>
            <a:pPr marL="0" indent="114243">
              <a:buNone/>
              <a:defRPr/>
            </a:pPr>
            <a:endParaRPr lang="es-AR" sz="2117" dirty="0">
              <a:latin typeface="+mj-lt"/>
            </a:endParaRPr>
          </a:p>
          <a:p>
            <a:pPr marL="0" indent="114243">
              <a:buNone/>
              <a:defRPr/>
            </a:pPr>
            <a:r>
              <a:rPr lang="es-AR" sz="2117" dirty="0">
                <a:latin typeface="+mj-lt"/>
              </a:rPr>
              <a:t>La dieta diaria de un animal debe estar compuesta por al menos 0.4Kg del componente A, 0.6Kg del componente B, 2Kg del componente C, y 1.7Kg del componente D. </a:t>
            </a:r>
          </a:p>
          <a:p>
            <a:pPr marL="0" indent="114243">
              <a:buNone/>
              <a:defRPr/>
            </a:pPr>
            <a:r>
              <a:rPr lang="es-AR" sz="2117" dirty="0">
                <a:latin typeface="+mj-lt"/>
              </a:rPr>
              <a:t>El compuesto M cuesta 0.2€/Kg y el compuesto N 0.08€/Kg. ¿Qué cantidades de piensos M y N deben adquirirse para que el gasto de comida sea el menor posible?</a:t>
            </a:r>
            <a:endParaRPr lang="es-AR" sz="2117" dirty="0"/>
          </a:p>
          <a:p>
            <a:pPr marL="0" indent="114243">
              <a:buNone/>
              <a:defRPr/>
            </a:pPr>
            <a:endParaRPr lang="es-AR" sz="2117" dirty="0"/>
          </a:p>
          <a:p>
            <a:pPr marL="0" indent="114243">
              <a:buNone/>
              <a:defRPr/>
            </a:pPr>
            <a:endParaRPr lang="es-AR" sz="2117" dirty="0"/>
          </a:p>
        </p:txBody>
      </p:sp>
      <p:pic>
        <p:nvPicPr>
          <p:cNvPr id="80900" name="Picture 3">
            <a:extLst>
              <a:ext uri="{FF2B5EF4-FFF2-40B4-BE49-F238E27FC236}">
                <a16:creationId xmlns:a16="http://schemas.microsoft.com/office/drawing/2014/main" id="{B8CC3911-85E9-44DB-88BE-009141B5A4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97862" y="3373129"/>
            <a:ext cx="4529439" cy="791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1 Título">
            <a:extLst>
              <a:ext uri="{FF2B5EF4-FFF2-40B4-BE49-F238E27FC236}">
                <a16:creationId xmlns:a16="http://schemas.microsoft.com/office/drawing/2014/main" id="{38995299-91F6-49D3-A93C-5F0894FC358F}"/>
              </a:ext>
            </a:extLst>
          </p:cNvPr>
          <p:cNvSpPr>
            <a:spLocks noGrp="1"/>
          </p:cNvSpPr>
          <p:nvPr>
            <p:ph type="title"/>
          </p:nvPr>
        </p:nvSpPr>
        <p:spPr>
          <a:xfrm>
            <a:off x="1407797" y="329292"/>
            <a:ext cx="9258803" cy="720746"/>
          </a:xfrm>
        </p:spPr>
        <p:txBody>
          <a:bodyPr/>
          <a:lstStyle/>
          <a:p>
            <a:pPr algn="ctr" eaLnBrk="1" hangingPunct="1"/>
            <a:r>
              <a:rPr lang="es-PE" altLang="en-US" sz="3810"/>
              <a:t>Problemas de Transporte de Tropas</a:t>
            </a:r>
          </a:p>
        </p:txBody>
      </p:sp>
      <p:sp>
        <p:nvSpPr>
          <p:cNvPr id="8195" name="2 Marcador de contenido">
            <a:extLst>
              <a:ext uri="{FF2B5EF4-FFF2-40B4-BE49-F238E27FC236}">
                <a16:creationId xmlns:a16="http://schemas.microsoft.com/office/drawing/2014/main" id="{EFED6839-24DE-4AE0-9A42-3FD65225282B}"/>
              </a:ext>
            </a:extLst>
          </p:cNvPr>
          <p:cNvSpPr>
            <a:spLocks noGrp="1"/>
          </p:cNvSpPr>
          <p:nvPr>
            <p:ph idx="1"/>
          </p:nvPr>
        </p:nvSpPr>
        <p:spPr>
          <a:xfrm>
            <a:off x="821094" y="1160922"/>
            <a:ext cx="10136157" cy="5221623"/>
          </a:xfrm>
        </p:spPr>
        <p:txBody>
          <a:bodyPr/>
          <a:lstStyle/>
          <a:p>
            <a:pPr marL="0" indent="114243">
              <a:buNone/>
              <a:defRPr/>
            </a:pPr>
            <a:r>
              <a:rPr lang="es-AR" sz="2117" dirty="0">
                <a:latin typeface="+mj-lt"/>
              </a:rPr>
              <a:t>Un destacamento militar formado por 40 soldados de Ingenieros, 36 especialistas dinamiteros, 88 antiguerrilleros, y 120 infantes como tropa de apoyo, ha de transportarse hasta una posición estratégica importante. </a:t>
            </a:r>
          </a:p>
          <a:p>
            <a:pPr marL="0" indent="114243">
              <a:buNone/>
              <a:defRPr/>
            </a:pPr>
            <a:r>
              <a:rPr lang="es-AR" sz="2117" dirty="0">
                <a:latin typeface="+mj-lt"/>
              </a:rPr>
              <a:t>En el parque de la base se dispone de 4 tipos de vehículos A, B, C, y D, acondicionados para transporte de tropas. El número de personas que cada vehículo puede transportar es 10, 7, 6, y 9, de la forma en que se detalla en la siguiente tabla:</a:t>
            </a:r>
          </a:p>
          <a:p>
            <a:pPr marL="0" indent="114243">
              <a:buNone/>
              <a:defRPr/>
            </a:pPr>
            <a:endParaRPr lang="es-AR" sz="2117" dirty="0">
              <a:latin typeface="+mj-lt"/>
            </a:endParaRPr>
          </a:p>
          <a:p>
            <a:pPr marL="0" indent="114243">
              <a:buNone/>
              <a:defRPr/>
            </a:pPr>
            <a:endParaRPr lang="es-AR" sz="2117" dirty="0">
              <a:latin typeface="+mj-lt"/>
            </a:endParaRPr>
          </a:p>
          <a:p>
            <a:pPr marL="0" indent="114243">
              <a:buNone/>
              <a:defRPr/>
            </a:pPr>
            <a:endParaRPr lang="es-AR" sz="2117" dirty="0">
              <a:latin typeface="+mj-lt"/>
            </a:endParaRPr>
          </a:p>
          <a:p>
            <a:pPr marL="0" indent="114243">
              <a:buNone/>
              <a:defRPr/>
            </a:pPr>
            <a:endParaRPr lang="es-AR" sz="2117" dirty="0">
              <a:latin typeface="+mj-lt"/>
            </a:endParaRPr>
          </a:p>
          <a:p>
            <a:pPr marL="0" indent="114243">
              <a:buNone/>
              <a:defRPr/>
            </a:pPr>
            <a:r>
              <a:rPr lang="es-AR" sz="2117" dirty="0">
                <a:latin typeface="+mj-lt"/>
              </a:rPr>
              <a:t>Los gastos de gasolina de cada vehículo hasta el punto de destino se estiman en 160, 80, 40, y 120 litros respectivamente. Si queremos ahorrar gasolina, ¿cuántos vehículos de cada tipo habrá que utilizar para que el gasto de combustible sea el mínimo posible.</a:t>
            </a:r>
            <a:endParaRPr lang="es-AR" sz="2117" dirty="0"/>
          </a:p>
          <a:p>
            <a:pPr marL="0" indent="114243">
              <a:buNone/>
              <a:defRPr/>
            </a:pPr>
            <a:endParaRPr lang="es-AR" sz="2117" dirty="0"/>
          </a:p>
          <a:p>
            <a:pPr marL="0" indent="114243">
              <a:buNone/>
              <a:defRPr/>
            </a:pPr>
            <a:endParaRPr lang="es-AR" sz="2117" dirty="0"/>
          </a:p>
          <a:p>
            <a:pPr marL="660260" indent="-544337">
              <a:buNone/>
              <a:defRPr/>
            </a:pPr>
            <a:endParaRPr lang="es-AR" dirty="0"/>
          </a:p>
        </p:txBody>
      </p:sp>
      <p:pic>
        <p:nvPicPr>
          <p:cNvPr id="81924" name="Picture 5">
            <a:extLst>
              <a:ext uri="{FF2B5EF4-FFF2-40B4-BE49-F238E27FC236}">
                <a16:creationId xmlns:a16="http://schemas.microsoft.com/office/drawing/2014/main" id="{A95A7D5B-94BC-4AF6-AA8B-160CEEDF9E8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2955" y="3369309"/>
            <a:ext cx="5532434" cy="1412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1 Título">
            <a:extLst>
              <a:ext uri="{FF2B5EF4-FFF2-40B4-BE49-F238E27FC236}">
                <a16:creationId xmlns:a16="http://schemas.microsoft.com/office/drawing/2014/main" id="{00401E3F-434A-45B6-A09B-4ECDADC516DB}"/>
              </a:ext>
            </a:extLst>
          </p:cNvPr>
          <p:cNvSpPr>
            <a:spLocks noGrp="1"/>
          </p:cNvSpPr>
          <p:nvPr>
            <p:ph type="title"/>
          </p:nvPr>
        </p:nvSpPr>
        <p:spPr>
          <a:xfrm>
            <a:off x="1407797" y="480497"/>
            <a:ext cx="9559535" cy="720746"/>
          </a:xfrm>
        </p:spPr>
        <p:txBody>
          <a:bodyPr/>
          <a:lstStyle/>
          <a:p>
            <a:pPr algn="ctr" eaLnBrk="1" hangingPunct="1"/>
            <a:r>
              <a:rPr lang="es-PE" altLang="en-US" sz="3387"/>
              <a:t>Problemas de Transporte de mercancías</a:t>
            </a:r>
          </a:p>
        </p:txBody>
      </p:sp>
      <p:sp>
        <p:nvSpPr>
          <p:cNvPr id="8195" name="2 Marcador de contenido">
            <a:extLst>
              <a:ext uri="{FF2B5EF4-FFF2-40B4-BE49-F238E27FC236}">
                <a16:creationId xmlns:a16="http://schemas.microsoft.com/office/drawing/2014/main" id="{6DC598C0-6F04-404F-B016-D0FAF3FC876B}"/>
              </a:ext>
            </a:extLst>
          </p:cNvPr>
          <p:cNvSpPr>
            <a:spLocks noGrp="1"/>
          </p:cNvSpPr>
          <p:nvPr>
            <p:ph idx="1"/>
          </p:nvPr>
        </p:nvSpPr>
        <p:spPr>
          <a:xfrm>
            <a:off x="1317074" y="1412931"/>
            <a:ext cx="9640177" cy="4969614"/>
          </a:xfrm>
        </p:spPr>
        <p:txBody>
          <a:bodyPr/>
          <a:lstStyle/>
          <a:p>
            <a:pPr marL="0" indent="114243">
              <a:buNone/>
              <a:defRPr/>
            </a:pPr>
            <a:r>
              <a:rPr lang="es-AR" sz="2328" dirty="0">
                <a:latin typeface="+mj-lt"/>
              </a:rPr>
              <a:t>Un fabricante desea despachar varias unidades de un artículo a tres tiendas T1, T2, y T3. Dispone de dos almacenes desde donde realizar el envío, A y B. En el primero dispone de 5 unidades de este artículo y en el segundo 10. La demanda de cada tienda es de 8, 5, y 2 unidades respectivamente. Los gastos de transporte de un artículo desde cada almacén a cada tienda están expresados en la tabla:</a:t>
            </a:r>
          </a:p>
          <a:p>
            <a:pPr marL="0" indent="114243">
              <a:buNone/>
              <a:defRPr/>
            </a:pPr>
            <a:endParaRPr lang="es-AR" sz="2328" dirty="0">
              <a:latin typeface="+mj-lt"/>
            </a:endParaRPr>
          </a:p>
          <a:p>
            <a:pPr marL="0" indent="114243">
              <a:buNone/>
              <a:defRPr/>
            </a:pPr>
            <a:endParaRPr lang="es-AR" sz="2328" dirty="0">
              <a:latin typeface="+mj-lt"/>
            </a:endParaRPr>
          </a:p>
          <a:p>
            <a:pPr marL="0" indent="114243">
              <a:buNone/>
              <a:defRPr/>
            </a:pPr>
            <a:endParaRPr lang="es-AR" sz="2328" dirty="0">
              <a:latin typeface="+mj-lt"/>
            </a:endParaRPr>
          </a:p>
          <a:p>
            <a:pPr marL="0" indent="114243">
              <a:buNone/>
              <a:defRPr/>
            </a:pPr>
            <a:r>
              <a:rPr lang="es-AR" sz="2328" dirty="0">
                <a:latin typeface="+mj-lt"/>
              </a:rPr>
              <a:t>¿Cómo ha de realizar el transporte para que sea lo más económico posible?</a:t>
            </a:r>
          </a:p>
          <a:p>
            <a:pPr marL="0" indent="114243">
              <a:buNone/>
              <a:defRPr/>
            </a:pPr>
            <a:endParaRPr lang="es-AR" sz="2117" dirty="0"/>
          </a:p>
          <a:p>
            <a:pPr marL="0" indent="114243">
              <a:buNone/>
              <a:defRPr/>
            </a:pPr>
            <a:endParaRPr lang="es-AR" sz="2117" dirty="0"/>
          </a:p>
          <a:p>
            <a:pPr marL="0" indent="114243">
              <a:buNone/>
              <a:defRPr/>
            </a:pPr>
            <a:endParaRPr lang="es-AR" sz="2117" dirty="0"/>
          </a:p>
          <a:p>
            <a:pPr marL="0" indent="114243">
              <a:buNone/>
              <a:defRPr/>
            </a:pPr>
            <a:endParaRPr lang="es-AR" sz="2117" dirty="0"/>
          </a:p>
          <a:p>
            <a:pPr marL="0" indent="114243">
              <a:buNone/>
              <a:defRPr/>
            </a:pPr>
            <a:endParaRPr lang="es-AR" sz="2117" dirty="0"/>
          </a:p>
          <a:p>
            <a:pPr marL="0" indent="114243">
              <a:buNone/>
              <a:defRPr/>
            </a:pPr>
            <a:endParaRPr lang="es-AR" sz="2117" dirty="0"/>
          </a:p>
          <a:p>
            <a:pPr marL="0" indent="114243">
              <a:buNone/>
              <a:defRPr/>
            </a:pPr>
            <a:endParaRPr lang="es-AR" sz="2117" dirty="0"/>
          </a:p>
          <a:p>
            <a:pPr marL="660260" indent="-544337">
              <a:buNone/>
              <a:defRPr/>
            </a:pPr>
            <a:endParaRPr lang="es-AR" dirty="0"/>
          </a:p>
        </p:txBody>
      </p:sp>
      <p:pic>
        <p:nvPicPr>
          <p:cNvPr id="82948" name="Picture 1">
            <a:extLst>
              <a:ext uri="{FF2B5EF4-FFF2-40B4-BE49-F238E27FC236}">
                <a16:creationId xmlns:a16="http://schemas.microsoft.com/office/drawing/2014/main" id="{D1957BBA-11C3-4A1B-A434-35CFAEC2BB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1544" y="3645729"/>
            <a:ext cx="4860411" cy="10248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1 Título">
            <a:extLst>
              <a:ext uri="{FF2B5EF4-FFF2-40B4-BE49-F238E27FC236}">
                <a16:creationId xmlns:a16="http://schemas.microsoft.com/office/drawing/2014/main" id="{204DAA81-46D7-464E-A696-A88DE28AB879}"/>
              </a:ext>
            </a:extLst>
          </p:cNvPr>
          <p:cNvSpPr>
            <a:spLocks noGrp="1"/>
          </p:cNvSpPr>
          <p:nvPr>
            <p:ph type="title"/>
          </p:nvPr>
        </p:nvSpPr>
        <p:spPr>
          <a:xfrm>
            <a:off x="1332194" y="329292"/>
            <a:ext cx="9559535" cy="720746"/>
          </a:xfrm>
        </p:spPr>
        <p:txBody>
          <a:bodyPr/>
          <a:lstStyle/>
          <a:p>
            <a:pPr algn="ctr" eaLnBrk="1" hangingPunct="1"/>
            <a:r>
              <a:rPr lang="es-PE" altLang="en-US" sz="3387"/>
              <a:t>Problemas de Transporte de mercancías</a:t>
            </a:r>
          </a:p>
        </p:txBody>
      </p:sp>
      <p:sp>
        <p:nvSpPr>
          <p:cNvPr id="8195" name="2 Marcador de contenido">
            <a:extLst>
              <a:ext uri="{FF2B5EF4-FFF2-40B4-BE49-F238E27FC236}">
                <a16:creationId xmlns:a16="http://schemas.microsoft.com/office/drawing/2014/main" id="{A0DAC6F1-F28A-4D57-96E6-F9B59AE1102B}"/>
              </a:ext>
            </a:extLst>
          </p:cNvPr>
          <p:cNvSpPr>
            <a:spLocks noGrp="1"/>
          </p:cNvSpPr>
          <p:nvPr>
            <p:ph idx="1"/>
          </p:nvPr>
        </p:nvSpPr>
        <p:spPr>
          <a:xfrm>
            <a:off x="1332194" y="1085318"/>
            <a:ext cx="9625057" cy="5297226"/>
          </a:xfrm>
        </p:spPr>
        <p:txBody>
          <a:bodyPr/>
          <a:lstStyle/>
          <a:p>
            <a:pPr marL="0" indent="114243">
              <a:buNone/>
              <a:defRPr/>
            </a:pPr>
            <a:r>
              <a:rPr lang="es-AR" sz="2117" dirty="0">
                <a:latin typeface="+mj-lt"/>
              </a:rPr>
              <a:t>Un agricultor tiene una parcela de 640m² para dedicarla al cultivo de árboles frutales: naranjos, perales, manzanos y limoneros. Se pregunta de qué forma debería repartir la superficie de la parcela entre las variedades para conseguir el máximo beneficio sabiendo que:</a:t>
            </a:r>
          </a:p>
          <a:p>
            <a:pPr marL="0" indent="114243">
              <a:defRPr/>
            </a:pPr>
            <a:r>
              <a:rPr lang="es-AR" sz="2117" dirty="0">
                <a:latin typeface="+mj-lt"/>
              </a:rPr>
              <a:t>cada naranjo necesita un mínimo de 16m², cada peral 4m², cada manzano 8m² y cada limonero 12m². </a:t>
            </a:r>
          </a:p>
          <a:p>
            <a:pPr marL="0" indent="114243">
              <a:defRPr/>
            </a:pPr>
            <a:r>
              <a:rPr lang="es-AR" sz="2117" dirty="0">
                <a:latin typeface="+mj-lt"/>
              </a:rPr>
              <a:t>dispone de 900 horas de trabajo al año, necesitando cada naranjo 30 horas al año, cada peral 5 horas, cada manzano 10 horas, y cada limonero 20 horas. </a:t>
            </a:r>
          </a:p>
          <a:p>
            <a:pPr marL="0" indent="114243">
              <a:defRPr/>
            </a:pPr>
            <a:r>
              <a:rPr lang="es-AR" sz="2117" dirty="0">
                <a:latin typeface="+mj-lt"/>
              </a:rPr>
              <a:t>a causa de la sequía, el agricultor tiene restricciones para el riego: le han asignado 200m³ de agua anuales. Las necesidades anuales son de 2m³ por cada naranjo, 1m³ por cada peral, 1m³ por cada manzano, y 2m³ por cada limonero. </a:t>
            </a:r>
          </a:p>
          <a:p>
            <a:pPr marL="0" indent="114243">
              <a:defRPr/>
            </a:pPr>
            <a:r>
              <a:rPr lang="es-AR" sz="2117" dirty="0">
                <a:latin typeface="+mj-lt"/>
              </a:rPr>
              <a:t>los beneficios unitarios son de 50, 25, 20, y 30 € por cada naranjo, peral, manzano y limonero respectivamente. </a:t>
            </a:r>
          </a:p>
          <a:p>
            <a:pPr marL="0" indent="114243">
              <a:buNone/>
              <a:defRPr/>
            </a:pPr>
            <a:r>
              <a:rPr lang="es-AR" sz="2117" dirty="0"/>
              <a:t> </a:t>
            </a:r>
          </a:p>
          <a:p>
            <a:pPr marL="0" indent="114243">
              <a:buNone/>
              <a:defRPr/>
            </a:pPr>
            <a:endParaRPr lang="es-AR" sz="2117" dirty="0"/>
          </a:p>
          <a:p>
            <a:pPr marL="0" indent="114243">
              <a:buNone/>
              <a:defRPr/>
            </a:pPr>
            <a:endParaRPr lang="es-AR" sz="2117" dirty="0"/>
          </a:p>
          <a:p>
            <a:pPr marL="0" indent="114243">
              <a:buNone/>
              <a:defRPr/>
            </a:pPr>
            <a:endParaRPr lang="es-AR" sz="2117" dirty="0"/>
          </a:p>
          <a:p>
            <a:pPr marL="0" indent="114243">
              <a:buNone/>
              <a:defRPr/>
            </a:pPr>
            <a:endParaRPr lang="es-AR" sz="2117" dirty="0"/>
          </a:p>
          <a:p>
            <a:pPr marL="0" indent="114243">
              <a:buNone/>
              <a:defRPr/>
            </a:pPr>
            <a:endParaRPr lang="es-AR" sz="2117" dirty="0"/>
          </a:p>
          <a:p>
            <a:pPr marL="0" indent="114243">
              <a:buNone/>
              <a:defRPr/>
            </a:pPr>
            <a:endParaRPr lang="es-AR" sz="2117" dirty="0"/>
          </a:p>
          <a:p>
            <a:pPr marL="0" indent="114243">
              <a:buNone/>
              <a:defRPr/>
            </a:pPr>
            <a:endParaRPr lang="es-AR" sz="2117" dirty="0"/>
          </a:p>
          <a:p>
            <a:pPr marL="0" indent="114243">
              <a:buNone/>
              <a:defRPr/>
            </a:pPr>
            <a:endParaRPr lang="es-AR" sz="2117" dirty="0"/>
          </a:p>
          <a:p>
            <a:pPr marL="0" indent="114243">
              <a:buNone/>
              <a:defRPr/>
            </a:pPr>
            <a:endParaRPr lang="es-AR" sz="2117" dirty="0"/>
          </a:p>
          <a:p>
            <a:pPr marL="0" indent="114243">
              <a:buNone/>
              <a:defRPr/>
            </a:pPr>
            <a:endParaRPr lang="es-AR" sz="2117" dirty="0"/>
          </a:p>
          <a:p>
            <a:pPr marL="0" indent="114243">
              <a:buNone/>
              <a:defRPr/>
            </a:pPr>
            <a:endParaRPr lang="es-AR" sz="2117" dirty="0"/>
          </a:p>
          <a:p>
            <a:pPr marL="660260" indent="-544337">
              <a:buNone/>
              <a:defRPr/>
            </a:pPr>
            <a:endParaRPr lang="es-AR" dirty="0"/>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1 Título">
            <a:extLst>
              <a:ext uri="{FF2B5EF4-FFF2-40B4-BE49-F238E27FC236}">
                <a16:creationId xmlns:a16="http://schemas.microsoft.com/office/drawing/2014/main" id="{C5D0AE04-E5D2-4A43-B310-1F6EDB26994E}"/>
              </a:ext>
            </a:extLst>
          </p:cNvPr>
          <p:cNvSpPr>
            <a:spLocks noGrp="1"/>
          </p:cNvSpPr>
          <p:nvPr>
            <p:ph type="title"/>
          </p:nvPr>
        </p:nvSpPr>
        <p:spPr>
          <a:xfrm>
            <a:off x="1180989" y="404896"/>
            <a:ext cx="9559535" cy="720745"/>
          </a:xfrm>
        </p:spPr>
        <p:txBody>
          <a:bodyPr/>
          <a:lstStyle/>
          <a:p>
            <a:pPr algn="ctr" eaLnBrk="1" hangingPunct="1"/>
            <a:r>
              <a:rPr lang="es-PE" altLang="en-US" sz="3387"/>
              <a:t>Problemas de Árboles Frutales</a:t>
            </a:r>
          </a:p>
        </p:txBody>
      </p:sp>
      <p:sp>
        <p:nvSpPr>
          <p:cNvPr id="8195" name="2 Marcador de contenido">
            <a:extLst>
              <a:ext uri="{FF2B5EF4-FFF2-40B4-BE49-F238E27FC236}">
                <a16:creationId xmlns:a16="http://schemas.microsoft.com/office/drawing/2014/main" id="{D19E30D1-17E5-402F-8ECB-65697ED61FF4}"/>
              </a:ext>
            </a:extLst>
          </p:cNvPr>
          <p:cNvSpPr>
            <a:spLocks noGrp="1"/>
          </p:cNvSpPr>
          <p:nvPr>
            <p:ph idx="1"/>
          </p:nvPr>
        </p:nvSpPr>
        <p:spPr>
          <a:xfrm>
            <a:off x="1105386" y="1160922"/>
            <a:ext cx="9905627" cy="5221623"/>
          </a:xfrm>
        </p:spPr>
        <p:txBody>
          <a:bodyPr/>
          <a:lstStyle/>
          <a:p>
            <a:pPr marL="0" indent="114243">
              <a:buNone/>
              <a:defRPr/>
            </a:pPr>
            <a:r>
              <a:rPr lang="es-AR" sz="2117" dirty="0">
                <a:latin typeface="+mj-lt"/>
              </a:rPr>
              <a:t>Un agricultor tiene una parcela de 640m² para dedicarla al cultivo de árboles frutales: naranjos, perales, manzanos y limoneros. Se pregunta de qué forma debería repartir la superficie de la parcela entre las variedades para conseguir el máximo beneficio sabiendo que:</a:t>
            </a:r>
          </a:p>
          <a:p>
            <a:pPr marL="0" indent="114243">
              <a:defRPr/>
            </a:pPr>
            <a:r>
              <a:rPr lang="es-AR" sz="2117" dirty="0">
                <a:latin typeface="+mj-lt"/>
              </a:rPr>
              <a:t>cada naranjo necesita un mínimo de 16m², cada peral 4m², cada manzano 8m² y cada limonero 12m². </a:t>
            </a:r>
          </a:p>
          <a:p>
            <a:pPr marL="0" indent="114243">
              <a:defRPr/>
            </a:pPr>
            <a:r>
              <a:rPr lang="es-AR" sz="2117" dirty="0">
                <a:latin typeface="+mj-lt"/>
              </a:rPr>
              <a:t>dispone de 900 horas de trabajo al año, necesitando cada naranjo 30 horas al año, cada peral 5 horas, cada manzano 10 horas, y cada limonero 20 horas. </a:t>
            </a:r>
          </a:p>
          <a:p>
            <a:pPr marL="0" indent="114243">
              <a:defRPr/>
            </a:pPr>
            <a:r>
              <a:rPr lang="es-AR" sz="2117" dirty="0">
                <a:latin typeface="+mj-lt"/>
              </a:rPr>
              <a:t>a causa de la sequía, el agricultor tiene restricciones para el riego: le han asignado 200m³ de agua anuales. Las necesidades anuales son de 2m³ por cada naranjo, 1m³ por cada peral, 1m³ por cada manzano, y 2m³ por cada limonero. </a:t>
            </a:r>
          </a:p>
          <a:p>
            <a:pPr marL="0" indent="114243">
              <a:defRPr/>
            </a:pPr>
            <a:r>
              <a:rPr lang="es-AR" sz="2117" dirty="0">
                <a:latin typeface="+mj-lt"/>
              </a:rPr>
              <a:t>los beneficios unitarios son de 50, 25, 20, y 30 € por cada naranjo, peral, manzano y limonero respectivamente. </a:t>
            </a:r>
          </a:p>
          <a:p>
            <a:pPr marL="0" indent="114243">
              <a:buNone/>
              <a:defRPr/>
            </a:pPr>
            <a:r>
              <a:rPr lang="es-AR" sz="2117" dirty="0"/>
              <a:t> </a:t>
            </a:r>
          </a:p>
          <a:p>
            <a:pPr marL="0" indent="114243">
              <a:buNone/>
              <a:defRPr/>
            </a:pPr>
            <a:endParaRPr lang="es-AR" sz="2117" dirty="0"/>
          </a:p>
          <a:p>
            <a:pPr marL="0" indent="114243">
              <a:buNone/>
              <a:defRPr/>
            </a:pPr>
            <a:endParaRPr lang="es-AR" sz="2117" dirty="0"/>
          </a:p>
          <a:p>
            <a:pPr marL="0" indent="114243">
              <a:buNone/>
              <a:defRPr/>
            </a:pPr>
            <a:endParaRPr lang="es-AR" sz="2117" dirty="0"/>
          </a:p>
          <a:p>
            <a:pPr marL="0" indent="114243">
              <a:buNone/>
              <a:defRPr/>
            </a:pPr>
            <a:endParaRPr lang="es-AR" sz="2117" dirty="0"/>
          </a:p>
          <a:p>
            <a:pPr marL="0" indent="114243">
              <a:buNone/>
              <a:defRPr/>
            </a:pPr>
            <a:endParaRPr lang="es-AR" sz="2117" dirty="0"/>
          </a:p>
          <a:p>
            <a:pPr marL="0" indent="114243">
              <a:buNone/>
              <a:defRPr/>
            </a:pPr>
            <a:endParaRPr lang="es-AR" sz="2117" dirty="0"/>
          </a:p>
          <a:p>
            <a:pPr marL="0" indent="114243">
              <a:buNone/>
              <a:defRPr/>
            </a:pPr>
            <a:endParaRPr lang="es-AR" sz="2117" dirty="0"/>
          </a:p>
          <a:p>
            <a:pPr marL="0" indent="114243">
              <a:buNone/>
              <a:defRPr/>
            </a:pPr>
            <a:endParaRPr lang="es-AR" sz="2117" dirty="0"/>
          </a:p>
          <a:p>
            <a:pPr marL="0" indent="114243">
              <a:buNone/>
              <a:defRPr/>
            </a:pPr>
            <a:endParaRPr lang="es-AR" sz="2117" dirty="0"/>
          </a:p>
          <a:p>
            <a:pPr marL="0" indent="114243">
              <a:buNone/>
              <a:defRPr/>
            </a:pPr>
            <a:endParaRPr lang="es-AR" sz="2117" dirty="0"/>
          </a:p>
          <a:p>
            <a:pPr marL="0" indent="114243">
              <a:buNone/>
              <a:defRPr/>
            </a:pPr>
            <a:endParaRPr lang="es-AR" sz="2117" dirty="0"/>
          </a:p>
          <a:p>
            <a:pPr marL="660260" indent="-544337">
              <a:buNone/>
              <a:defRPr/>
            </a:pPr>
            <a:endParaRPr lang="es-AR" dirty="0"/>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1 Título">
            <a:extLst>
              <a:ext uri="{FF2B5EF4-FFF2-40B4-BE49-F238E27FC236}">
                <a16:creationId xmlns:a16="http://schemas.microsoft.com/office/drawing/2014/main" id="{0FC908B9-D6E1-4ADB-AD2C-65102407CBCE}"/>
              </a:ext>
            </a:extLst>
          </p:cNvPr>
          <p:cNvSpPr>
            <a:spLocks noGrp="1"/>
          </p:cNvSpPr>
          <p:nvPr>
            <p:ph type="title"/>
          </p:nvPr>
        </p:nvSpPr>
        <p:spPr>
          <a:xfrm>
            <a:off x="1332194" y="404896"/>
            <a:ext cx="9559535" cy="720745"/>
          </a:xfrm>
        </p:spPr>
        <p:txBody>
          <a:bodyPr/>
          <a:lstStyle/>
          <a:p>
            <a:pPr algn="ctr" eaLnBrk="1" hangingPunct="1"/>
            <a:r>
              <a:rPr lang="es-PE" altLang="en-US" sz="3387"/>
              <a:t>Problemas de Asignación de Personal</a:t>
            </a:r>
          </a:p>
        </p:txBody>
      </p:sp>
      <p:sp>
        <p:nvSpPr>
          <p:cNvPr id="8195" name="2 Marcador de contenido">
            <a:extLst>
              <a:ext uri="{FF2B5EF4-FFF2-40B4-BE49-F238E27FC236}">
                <a16:creationId xmlns:a16="http://schemas.microsoft.com/office/drawing/2014/main" id="{34E269A3-CDFA-4A8E-92A5-071B4388E70C}"/>
              </a:ext>
            </a:extLst>
          </p:cNvPr>
          <p:cNvSpPr>
            <a:spLocks noGrp="1"/>
          </p:cNvSpPr>
          <p:nvPr>
            <p:ph idx="1"/>
          </p:nvPr>
        </p:nvSpPr>
        <p:spPr>
          <a:xfrm>
            <a:off x="943945" y="1739502"/>
            <a:ext cx="10304108" cy="4969614"/>
          </a:xfrm>
        </p:spPr>
        <p:txBody>
          <a:bodyPr/>
          <a:lstStyle/>
          <a:p>
            <a:pPr marL="0" indent="114243">
              <a:buNone/>
              <a:defRPr/>
            </a:pPr>
            <a:r>
              <a:rPr lang="es-AR" sz="2117" dirty="0">
                <a:latin typeface="+mj-lt"/>
              </a:rPr>
              <a:t>Una empresa ha preseleccionado 5 candidatos para ocupar 4 puestos de trabajo en dicha empresa. Los puestos de trabajo consisten en manejar 4 máquinas diferentes (un trabajador para cada máquina). La empresa puso a prueba a los 5 trabajadores en las 4 máquinas, realizando el mismo trabajo todos ellos en cada una de las máquinas, obteniendo los siguientes tiempos:</a:t>
            </a:r>
          </a:p>
          <a:p>
            <a:pPr marL="0" indent="114243">
              <a:buNone/>
              <a:defRPr/>
            </a:pPr>
            <a:endParaRPr lang="es-AR" sz="2117" dirty="0">
              <a:latin typeface="+mj-lt"/>
            </a:endParaRPr>
          </a:p>
          <a:p>
            <a:pPr marL="0" indent="114243">
              <a:buNone/>
              <a:defRPr/>
            </a:pPr>
            <a:endParaRPr lang="es-AR" sz="2117" dirty="0">
              <a:latin typeface="+mj-lt"/>
            </a:endParaRPr>
          </a:p>
          <a:p>
            <a:pPr marL="0" indent="114243">
              <a:buNone/>
              <a:defRPr/>
            </a:pPr>
            <a:endParaRPr lang="es-AR" sz="2117" dirty="0">
              <a:latin typeface="+mj-lt"/>
            </a:endParaRPr>
          </a:p>
          <a:p>
            <a:pPr marL="0" indent="114243">
              <a:buNone/>
              <a:defRPr/>
            </a:pPr>
            <a:endParaRPr lang="es-AR" sz="2117" dirty="0">
              <a:latin typeface="+mj-lt"/>
            </a:endParaRPr>
          </a:p>
          <a:p>
            <a:pPr marL="0" indent="114243">
              <a:buNone/>
              <a:defRPr/>
            </a:pPr>
            <a:endParaRPr lang="es-AR" sz="2117" dirty="0">
              <a:latin typeface="+mj-lt"/>
            </a:endParaRPr>
          </a:p>
          <a:p>
            <a:pPr marL="0" indent="114243">
              <a:buNone/>
              <a:defRPr/>
            </a:pPr>
            <a:r>
              <a:rPr lang="es-AR" sz="2117" dirty="0">
                <a:latin typeface="+mj-lt"/>
              </a:rPr>
              <a:t>Determinar qué candidatos debe seleccionar la empresa y a qué máquinas debe asignarlos</a:t>
            </a:r>
            <a:endParaRPr lang="es-AR" sz="2117" dirty="0"/>
          </a:p>
          <a:p>
            <a:pPr marL="0" indent="114243">
              <a:buNone/>
              <a:defRPr/>
            </a:pPr>
            <a:endParaRPr lang="es-AR" sz="2117" dirty="0"/>
          </a:p>
          <a:p>
            <a:pPr marL="0" indent="114243">
              <a:buNone/>
              <a:defRPr/>
            </a:pPr>
            <a:endParaRPr lang="es-AR" sz="2117" dirty="0"/>
          </a:p>
          <a:p>
            <a:pPr marL="0" indent="114243">
              <a:buNone/>
              <a:defRPr/>
            </a:pPr>
            <a:endParaRPr lang="es-AR" sz="2117" dirty="0"/>
          </a:p>
          <a:p>
            <a:pPr marL="0" indent="114243">
              <a:buNone/>
              <a:defRPr/>
            </a:pPr>
            <a:endParaRPr lang="es-AR" sz="2117" dirty="0"/>
          </a:p>
          <a:p>
            <a:pPr marL="0" indent="114243">
              <a:buNone/>
              <a:defRPr/>
            </a:pPr>
            <a:endParaRPr lang="es-AR" sz="2117" dirty="0"/>
          </a:p>
          <a:p>
            <a:pPr marL="0" indent="114243">
              <a:buNone/>
              <a:defRPr/>
            </a:pPr>
            <a:endParaRPr lang="es-AR" sz="2117" dirty="0"/>
          </a:p>
          <a:p>
            <a:pPr marL="0" indent="114243">
              <a:buNone/>
              <a:defRPr/>
            </a:pPr>
            <a:endParaRPr lang="es-AR" sz="2117" dirty="0"/>
          </a:p>
          <a:p>
            <a:pPr marL="0" indent="114243">
              <a:buNone/>
              <a:defRPr/>
            </a:pPr>
            <a:endParaRPr lang="es-AR" sz="2117" dirty="0"/>
          </a:p>
          <a:p>
            <a:pPr marL="0" indent="114243">
              <a:buNone/>
              <a:defRPr/>
            </a:pPr>
            <a:endParaRPr lang="es-AR" sz="2117" dirty="0"/>
          </a:p>
          <a:p>
            <a:pPr marL="0" indent="114243">
              <a:buNone/>
              <a:defRPr/>
            </a:pPr>
            <a:endParaRPr lang="es-AR" sz="2117" dirty="0"/>
          </a:p>
          <a:p>
            <a:pPr marL="0" indent="114243">
              <a:buNone/>
              <a:defRPr/>
            </a:pPr>
            <a:endParaRPr lang="es-AR" sz="2117" dirty="0"/>
          </a:p>
          <a:p>
            <a:pPr marL="0" indent="114243">
              <a:buNone/>
              <a:defRPr/>
            </a:pPr>
            <a:endParaRPr lang="es-AR" sz="2117" dirty="0"/>
          </a:p>
          <a:p>
            <a:pPr marL="0" indent="114243">
              <a:buNone/>
              <a:defRPr/>
            </a:pPr>
            <a:endParaRPr lang="es-AR" sz="2117" dirty="0"/>
          </a:p>
          <a:p>
            <a:pPr marL="660260" indent="-544337">
              <a:buNone/>
              <a:defRPr/>
            </a:pPr>
            <a:endParaRPr lang="es-AR" dirty="0"/>
          </a:p>
        </p:txBody>
      </p:sp>
      <p:pic>
        <p:nvPicPr>
          <p:cNvPr id="86020" name="Picture 2">
            <a:extLst>
              <a:ext uri="{FF2B5EF4-FFF2-40B4-BE49-F238E27FC236}">
                <a16:creationId xmlns:a16="http://schemas.microsoft.com/office/drawing/2014/main" id="{21ED1274-93C3-401F-91FE-064FBE986C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01368" y="3054819"/>
            <a:ext cx="6389263" cy="1947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1 Título">
            <a:extLst>
              <a:ext uri="{FF2B5EF4-FFF2-40B4-BE49-F238E27FC236}">
                <a16:creationId xmlns:a16="http://schemas.microsoft.com/office/drawing/2014/main" id="{D93BF243-37BC-4374-B49A-F6F7BFA8DB1B}"/>
              </a:ext>
            </a:extLst>
          </p:cNvPr>
          <p:cNvSpPr>
            <a:spLocks noGrp="1"/>
          </p:cNvSpPr>
          <p:nvPr>
            <p:ph type="title"/>
          </p:nvPr>
        </p:nvSpPr>
        <p:spPr>
          <a:xfrm>
            <a:off x="1332194" y="329292"/>
            <a:ext cx="9559535" cy="720746"/>
          </a:xfrm>
        </p:spPr>
        <p:txBody>
          <a:bodyPr/>
          <a:lstStyle/>
          <a:p>
            <a:pPr algn="ctr" eaLnBrk="1" hangingPunct="1"/>
            <a:r>
              <a:rPr lang="es-PE" altLang="en-US" sz="3387"/>
              <a:t>Problemas de Localización</a:t>
            </a:r>
          </a:p>
        </p:txBody>
      </p:sp>
      <p:sp>
        <p:nvSpPr>
          <p:cNvPr id="8195" name="2 Marcador de contenido">
            <a:extLst>
              <a:ext uri="{FF2B5EF4-FFF2-40B4-BE49-F238E27FC236}">
                <a16:creationId xmlns:a16="http://schemas.microsoft.com/office/drawing/2014/main" id="{2BB65DE2-411E-41F9-B19A-5C88872AD01A}"/>
              </a:ext>
            </a:extLst>
          </p:cNvPr>
          <p:cNvSpPr>
            <a:spLocks noGrp="1"/>
          </p:cNvSpPr>
          <p:nvPr>
            <p:ph idx="1"/>
          </p:nvPr>
        </p:nvSpPr>
        <p:spPr>
          <a:xfrm>
            <a:off x="718457" y="1066838"/>
            <a:ext cx="10319437" cy="5240103"/>
          </a:xfrm>
        </p:spPr>
        <p:txBody>
          <a:bodyPr/>
          <a:lstStyle/>
          <a:p>
            <a:pPr marL="0" indent="114243">
              <a:buNone/>
              <a:defRPr/>
            </a:pPr>
            <a:r>
              <a:rPr lang="es-AR" sz="2117" dirty="0">
                <a:latin typeface="+mj-lt"/>
              </a:rPr>
              <a:t>Una empresa tiene la exclusiva para la distribución de un producto en 4 poblaciones. En un estudio de mercado se ha determinado la demanda potencial, según se muestra en la siguiente tabla:</a:t>
            </a:r>
          </a:p>
          <a:p>
            <a:pPr marL="0" indent="114243">
              <a:buNone/>
              <a:defRPr/>
            </a:pPr>
            <a:endParaRPr lang="es-AR" sz="2117" dirty="0">
              <a:latin typeface="+mj-lt"/>
            </a:endParaRPr>
          </a:p>
          <a:p>
            <a:pPr marL="0" indent="114243">
              <a:buNone/>
              <a:defRPr/>
            </a:pPr>
            <a:endParaRPr lang="es-AR" sz="2117" dirty="0">
              <a:latin typeface="+mj-lt"/>
            </a:endParaRPr>
          </a:p>
          <a:p>
            <a:pPr marL="0" indent="114243">
              <a:buNone/>
              <a:defRPr/>
            </a:pPr>
            <a:r>
              <a:rPr lang="es-AR" sz="2117" dirty="0">
                <a:latin typeface="+mj-lt"/>
              </a:rPr>
              <a:t>Se sabe que los costes de transporte son de 0.02€ por Km y unidad transportada. La distancia entre los pueblos es la que figura en la tabla siguiente:</a:t>
            </a:r>
          </a:p>
          <a:p>
            <a:pPr marL="0" indent="114243">
              <a:buNone/>
              <a:defRPr/>
            </a:pPr>
            <a:endParaRPr lang="es-AR" sz="2117" dirty="0">
              <a:latin typeface="+mj-lt"/>
            </a:endParaRPr>
          </a:p>
          <a:p>
            <a:pPr marL="0" indent="114243">
              <a:buNone/>
              <a:defRPr/>
            </a:pPr>
            <a:endParaRPr lang="es-AR" sz="2117" dirty="0">
              <a:latin typeface="+mj-lt"/>
            </a:endParaRPr>
          </a:p>
          <a:p>
            <a:pPr marL="0" indent="114243">
              <a:buNone/>
              <a:defRPr/>
            </a:pPr>
            <a:endParaRPr lang="es-AR" sz="2117" dirty="0">
              <a:latin typeface="+mj-lt"/>
            </a:endParaRPr>
          </a:p>
          <a:p>
            <a:pPr marL="0" indent="114243">
              <a:buNone/>
              <a:defRPr/>
            </a:pPr>
            <a:r>
              <a:rPr lang="es-AR" sz="2117" dirty="0">
                <a:latin typeface="+mj-lt"/>
              </a:rPr>
              <a:t>Para abaratar los costes de transporte se decide instalar un almacén con capacidad para 6000 unidades en dos de estas cuatro poblaciones. Determinar en que poblaciones deben instalarse los almacenes.</a:t>
            </a:r>
          </a:p>
          <a:p>
            <a:pPr marL="0" indent="114243">
              <a:buNone/>
              <a:defRPr/>
            </a:pPr>
            <a:endParaRPr lang="es-AR" sz="2117" dirty="0"/>
          </a:p>
          <a:p>
            <a:pPr marL="0" indent="114243">
              <a:buNone/>
              <a:defRPr/>
            </a:pPr>
            <a:endParaRPr lang="es-AR" sz="2117" dirty="0"/>
          </a:p>
          <a:p>
            <a:pPr marL="0" indent="114243">
              <a:buNone/>
              <a:defRPr/>
            </a:pPr>
            <a:endParaRPr lang="es-AR" sz="2117" dirty="0"/>
          </a:p>
          <a:p>
            <a:pPr marL="0" indent="114243">
              <a:buNone/>
              <a:defRPr/>
            </a:pPr>
            <a:endParaRPr lang="es-AR" sz="2117" dirty="0"/>
          </a:p>
          <a:p>
            <a:pPr marL="0" indent="114243">
              <a:buNone/>
              <a:defRPr/>
            </a:pPr>
            <a:endParaRPr lang="es-AR" sz="2117" dirty="0"/>
          </a:p>
          <a:p>
            <a:pPr marL="0" indent="114243">
              <a:buNone/>
              <a:defRPr/>
            </a:pPr>
            <a:endParaRPr lang="es-AR" sz="2117" dirty="0"/>
          </a:p>
          <a:p>
            <a:pPr marL="0" indent="114243">
              <a:buNone/>
              <a:defRPr/>
            </a:pPr>
            <a:endParaRPr lang="es-AR" sz="2117" dirty="0"/>
          </a:p>
          <a:p>
            <a:pPr marL="0" indent="114243">
              <a:buNone/>
              <a:defRPr/>
            </a:pPr>
            <a:endParaRPr lang="es-AR" sz="2117" dirty="0"/>
          </a:p>
          <a:p>
            <a:pPr marL="0" indent="114243">
              <a:buNone/>
              <a:defRPr/>
            </a:pPr>
            <a:endParaRPr lang="es-AR" sz="2117" dirty="0"/>
          </a:p>
          <a:p>
            <a:pPr marL="0" indent="114243">
              <a:buNone/>
              <a:defRPr/>
            </a:pPr>
            <a:endParaRPr lang="es-AR" sz="2117" dirty="0"/>
          </a:p>
          <a:p>
            <a:pPr marL="0" indent="114243">
              <a:buNone/>
              <a:defRPr/>
            </a:pPr>
            <a:endParaRPr lang="es-AR" sz="2117" dirty="0"/>
          </a:p>
          <a:p>
            <a:pPr marL="0" indent="114243">
              <a:buNone/>
              <a:defRPr/>
            </a:pPr>
            <a:endParaRPr lang="es-AR" sz="2117" dirty="0"/>
          </a:p>
          <a:p>
            <a:pPr marL="0" indent="114243">
              <a:buNone/>
              <a:defRPr/>
            </a:pPr>
            <a:endParaRPr lang="es-AR" sz="2117" dirty="0"/>
          </a:p>
          <a:p>
            <a:pPr marL="0" indent="114243">
              <a:buNone/>
              <a:defRPr/>
            </a:pPr>
            <a:endParaRPr lang="es-AR" sz="2117" dirty="0"/>
          </a:p>
          <a:p>
            <a:pPr marL="0" indent="114243">
              <a:buNone/>
              <a:defRPr/>
            </a:pPr>
            <a:endParaRPr lang="es-AR" sz="2117" dirty="0"/>
          </a:p>
          <a:p>
            <a:pPr marL="0" indent="114243">
              <a:buNone/>
              <a:defRPr/>
            </a:pPr>
            <a:endParaRPr lang="es-AR" sz="2117" dirty="0"/>
          </a:p>
          <a:p>
            <a:pPr marL="660260" indent="-544337">
              <a:buNone/>
              <a:defRPr/>
            </a:pPr>
            <a:endParaRPr lang="es-AR" dirty="0"/>
          </a:p>
        </p:txBody>
      </p:sp>
      <p:pic>
        <p:nvPicPr>
          <p:cNvPr id="87044" name="Picture 1">
            <a:extLst>
              <a:ext uri="{FF2B5EF4-FFF2-40B4-BE49-F238E27FC236}">
                <a16:creationId xmlns:a16="http://schemas.microsoft.com/office/drawing/2014/main" id="{DFCDCE27-EF7C-4547-962F-AD7EABBF04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87125" y="1909740"/>
            <a:ext cx="5419870" cy="915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7045" name="Picture 2">
            <a:extLst>
              <a:ext uri="{FF2B5EF4-FFF2-40B4-BE49-F238E27FC236}">
                <a16:creationId xmlns:a16="http://schemas.microsoft.com/office/drawing/2014/main" id="{7A91F43A-0143-4C25-B6EF-189C44D7A2D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87125" y="3963260"/>
            <a:ext cx="5984369" cy="1337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1 Título">
            <a:extLst>
              <a:ext uri="{FF2B5EF4-FFF2-40B4-BE49-F238E27FC236}">
                <a16:creationId xmlns:a16="http://schemas.microsoft.com/office/drawing/2014/main" id="{DAED397D-2A0A-420C-9C59-4E07C1EF4A83}"/>
              </a:ext>
            </a:extLst>
          </p:cNvPr>
          <p:cNvSpPr>
            <a:spLocks noGrp="1"/>
          </p:cNvSpPr>
          <p:nvPr>
            <p:ph type="title"/>
          </p:nvPr>
        </p:nvSpPr>
        <p:spPr>
          <a:xfrm>
            <a:off x="1256592" y="404896"/>
            <a:ext cx="9559535" cy="720745"/>
          </a:xfrm>
        </p:spPr>
        <p:txBody>
          <a:bodyPr/>
          <a:lstStyle/>
          <a:p>
            <a:pPr algn="ctr" eaLnBrk="1" hangingPunct="1"/>
            <a:r>
              <a:rPr lang="es-PE" altLang="en-US" sz="3387"/>
              <a:t>Problemas de Inversión en Bolsa</a:t>
            </a:r>
          </a:p>
        </p:txBody>
      </p:sp>
      <p:sp>
        <p:nvSpPr>
          <p:cNvPr id="8195" name="2 Marcador de contenido">
            <a:extLst>
              <a:ext uri="{FF2B5EF4-FFF2-40B4-BE49-F238E27FC236}">
                <a16:creationId xmlns:a16="http://schemas.microsoft.com/office/drawing/2014/main" id="{3CE9DBDB-A4BE-49AF-B8C4-24E42FF3541B}"/>
              </a:ext>
            </a:extLst>
          </p:cNvPr>
          <p:cNvSpPr>
            <a:spLocks noGrp="1"/>
          </p:cNvSpPr>
          <p:nvPr>
            <p:ph idx="1"/>
          </p:nvPr>
        </p:nvSpPr>
        <p:spPr>
          <a:xfrm>
            <a:off x="1317074" y="1412931"/>
            <a:ext cx="9720820" cy="4969614"/>
          </a:xfrm>
        </p:spPr>
        <p:txBody>
          <a:bodyPr/>
          <a:lstStyle/>
          <a:p>
            <a:pPr marL="0" indent="114243">
              <a:buNone/>
              <a:defRPr/>
            </a:pPr>
            <a:r>
              <a:rPr lang="es-AR" sz="2117" dirty="0">
                <a:latin typeface="+mj-lt"/>
              </a:rPr>
              <a:t>Una inversora dispone de 50.000€ para invertir entre las cuatro siguientes posibilidades: bolsa X, bolsa Y, bonos X, y bonos Y, por el periodo de un año. Un máximo de 10.500€ puede ser invertido en bonos X, y un máximo de 10.000€ en bonos Y. La inversión en la bolsa X conlleva un riesgo considerable por lo que se determina no invertir más de un cuarto de la inversión total. </a:t>
            </a:r>
          </a:p>
          <a:p>
            <a:pPr marL="0" indent="114243">
              <a:buNone/>
              <a:defRPr/>
            </a:pPr>
            <a:r>
              <a:rPr lang="es-AR" sz="2117" dirty="0">
                <a:latin typeface="+mj-lt"/>
              </a:rPr>
              <a:t>La cantidad invertida en la bolsa Y debe ser al menos tres veces la cantidad invertida en la bolsa X. Además, la inversora requiere que la inversión en bonos sea al menos tan grande como la mitad de la inversión en las bolsas. </a:t>
            </a:r>
          </a:p>
          <a:p>
            <a:pPr marL="0" indent="114243">
              <a:buNone/>
              <a:defRPr/>
            </a:pPr>
            <a:r>
              <a:rPr lang="es-AR" sz="2117" dirty="0">
                <a:latin typeface="+mj-lt"/>
              </a:rPr>
              <a:t>Los retornos netos anuales se estiman según se muestra en la siguiente tabla:</a:t>
            </a:r>
          </a:p>
          <a:p>
            <a:pPr marL="0" indent="114243">
              <a:buNone/>
              <a:defRPr/>
            </a:pPr>
            <a:endParaRPr lang="es-AR" sz="2117" dirty="0">
              <a:latin typeface="+mj-lt"/>
            </a:endParaRPr>
          </a:p>
          <a:p>
            <a:pPr marL="0" indent="114243">
              <a:buNone/>
              <a:defRPr/>
            </a:pPr>
            <a:endParaRPr lang="es-AR" sz="2117" dirty="0">
              <a:latin typeface="+mj-lt"/>
            </a:endParaRPr>
          </a:p>
          <a:p>
            <a:pPr marL="0" indent="114243">
              <a:buNone/>
              <a:defRPr/>
            </a:pPr>
            <a:r>
              <a:rPr lang="es-AR" sz="2117" dirty="0">
                <a:latin typeface="+mj-lt"/>
              </a:rPr>
              <a:t>¿Cual es la forma optima de realizar la inversión para conseguir las máximas ganancias?</a:t>
            </a:r>
          </a:p>
          <a:p>
            <a:pPr marL="0" indent="114243">
              <a:buNone/>
              <a:defRPr/>
            </a:pPr>
            <a:endParaRPr lang="es-AR" sz="2117" dirty="0"/>
          </a:p>
          <a:p>
            <a:pPr marL="0" indent="114243">
              <a:buNone/>
              <a:defRPr/>
            </a:pPr>
            <a:endParaRPr lang="es-AR" sz="2117" dirty="0"/>
          </a:p>
          <a:p>
            <a:pPr marL="0" indent="114243">
              <a:buNone/>
              <a:defRPr/>
            </a:pPr>
            <a:endParaRPr lang="es-AR" sz="2117" dirty="0"/>
          </a:p>
          <a:p>
            <a:pPr marL="0" indent="114243">
              <a:buNone/>
              <a:defRPr/>
            </a:pPr>
            <a:endParaRPr lang="es-AR" sz="2117" dirty="0"/>
          </a:p>
          <a:p>
            <a:pPr marL="0" indent="114243">
              <a:buNone/>
              <a:defRPr/>
            </a:pPr>
            <a:endParaRPr lang="es-AR" sz="2117" dirty="0"/>
          </a:p>
          <a:p>
            <a:pPr marL="0" indent="114243">
              <a:buNone/>
              <a:defRPr/>
            </a:pPr>
            <a:endParaRPr lang="es-AR" sz="2117" dirty="0"/>
          </a:p>
          <a:p>
            <a:pPr marL="0" indent="114243">
              <a:buNone/>
              <a:defRPr/>
            </a:pPr>
            <a:endParaRPr lang="es-AR" sz="2117" dirty="0"/>
          </a:p>
          <a:p>
            <a:pPr marL="0" indent="114243">
              <a:buNone/>
              <a:defRPr/>
            </a:pPr>
            <a:endParaRPr lang="es-AR" sz="2117" dirty="0"/>
          </a:p>
          <a:p>
            <a:pPr marL="0" indent="114243">
              <a:buNone/>
              <a:defRPr/>
            </a:pPr>
            <a:endParaRPr lang="es-AR" sz="2117" dirty="0"/>
          </a:p>
          <a:p>
            <a:pPr marL="0" indent="114243">
              <a:buNone/>
              <a:defRPr/>
            </a:pPr>
            <a:endParaRPr lang="es-AR" sz="2117" dirty="0"/>
          </a:p>
          <a:p>
            <a:pPr marL="0" indent="114243">
              <a:buNone/>
              <a:defRPr/>
            </a:pPr>
            <a:endParaRPr lang="es-AR" sz="2117" dirty="0"/>
          </a:p>
          <a:p>
            <a:pPr marL="0" indent="114243">
              <a:buNone/>
              <a:defRPr/>
            </a:pPr>
            <a:endParaRPr lang="es-AR" sz="2117" dirty="0"/>
          </a:p>
          <a:p>
            <a:pPr marL="0" indent="114243">
              <a:buNone/>
              <a:defRPr/>
            </a:pPr>
            <a:endParaRPr lang="es-AR" sz="2117" dirty="0"/>
          </a:p>
          <a:p>
            <a:pPr marL="0" indent="114243">
              <a:buNone/>
              <a:defRPr/>
            </a:pPr>
            <a:endParaRPr lang="es-AR" sz="2117" dirty="0"/>
          </a:p>
          <a:p>
            <a:pPr marL="0" indent="114243">
              <a:buNone/>
              <a:defRPr/>
            </a:pPr>
            <a:endParaRPr lang="es-AR" sz="2117" dirty="0"/>
          </a:p>
          <a:p>
            <a:pPr marL="0" indent="114243">
              <a:buNone/>
              <a:defRPr/>
            </a:pPr>
            <a:endParaRPr lang="es-AR" sz="2117" dirty="0"/>
          </a:p>
          <a:p>
            <a:pPr marL="0" indent="114243">
              <a:buNone/>
              <a:defRPr/>
            </a:pPr>
            <a:endParaRPr lang="es-AR" sz="2117" dirty="0"/>
          </a:p>
          <a:p>
            <a:pPr marL="0" indent="114243">
              <a:buNone/>
              <a:defRPr/>
            </a:pPr>
            <a:endParaRPr lang="es-AR" sz="2117" dirty="0"/>
          </a:p>
          <a:p>
            <a:pPr marL="0" indent="114243">
              <a:buNone/>
              <a:defRPr/>
            </a:pPr>
            <a:endParaRPr lang="es-AR" sz="2117" dirty="0"/>
          </a:p>
          <a:p>
            <a:pPr marL="660260" indent="-544337">
              <a:buNone/>
              <a:defRPr/>
            </a:pPr>
            <a:endParaRPr lang="es-AR" dirty="0"/>
          </a:p>
        </p:txBody>
      </p:sp>
      <p:pic>
        <p:nvPicPr>
          <p:cNvPr id="88068" name="Picture 2">
            <a:extLst>
              <a:ext uri="{FF2B5EF4-FFF2-40B4-BE49-F238E27FC236}">
                <a16:creationId xmlns:a16="http://schemas.microsoft.com/office/drawing/2014/main" id="{34D52CB0-D3D6-456F-A620-623BB7E0903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03261" y="4705386"/>
            <a:ext cx="5280425" cy="576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4">
            <a:extLst>
              <a:ext uri="{FF2B5EF4-FFF2-40B4-BE49-F238E27FC236}">
                <a16:creationId xmlns:a16="http://schemas.microsoft.com/office/drawing/2014/main" id="{164668F7-AD17-46C4-A228-F79B9DE010C8}"/>
              </a:ext>
            </a:extLst>
          </p:cNvPr>
          <p:cNvSpPr>
            <a:spLocks noChangeArrowheads="1"/>
          </p:cNvSpPr>
          <p:nvPr/>
        </p:nvSpPr>
        <p:spPr bwMode="auto">
          <a:xfrm>
            <a:off x="1847850" y="274639"/>
            <a:ext cx="8642350" cy="720725"/>
          </a:xfrm>
          <a:prstGeom prst="rect">
            <a:avLst/>
          </a:prstGeom>
          <a:gradFill rotWithShape="1">
            <a:gsLst>
              <a:gs pos="0">
                <a:schemeClr val="accent2"/>
              </a:gs>
              <a:gs pos="100000">
                <a:schemeClr val="accent2">
                  <a:gamma/>
                  <a:shade val="56078"/>
                  <a:invGamma/>
                </a:schemeClr>
              </a:gs>
            </a:gsLst>
            <a:lin ang="0" scaled="1"/>
          </a:gradFill>
          <a:ln w="9525">
            <a:noFill/>
            <a:miter lim="800000"/>
            <a:headEnd/>
            <a:tailEnd/>
          </a:ln>
          <a:effectLst/>
        </p:spPr>
        <p:txBody>
          <a:bodyPr wrap="none" anchor="ctr"/>
          <a:lstStyle/>
          <a:p>
            <a:pPr>
              <a:defRPr/>
            </a:pPr>
            <a:endParaRPr lang="es-AR"/>
          </a:p>
        </p:txBody>
      </p:sp>
      <p:sp>
        <p:nvSpPr>
          <p:cNvPr id="3" name="2 Marcador de contenido">
            <a:extLst>
              <a:ext uri="{FF2B5EF4-FFF2-40B4-BE49-F238E27FC236}">
                <a16:creationId xmlns:a16="http://schemas.microsoft.com/office/drawing/2014/main" id="{FBE4A093-EAAC-414E-B8D8-15F9382178C4}"/>
              </a:ext>
            </a:extLst>
          </p:cNvPr>
          <p:cNvSpPr>
            <a:spLocks noGrp="1"/>
          </p:cNvSpPr>
          <p:nvPr>
            <p:ph idx="1"/>
          </p:nvPr>
        </p:nvSpPr>
        <p:spPr>
          <a:xfrm>
            <a:off x="1752600" y="1371600"/>
            <a:ext cx="8362950" cy="4800600"/>
          </a:xfrm>
        </p:spPr>
        <p:txBody>
          <a:bodyPr>
            <a:normAutofit/>
          </a:bodyPr>
          <a:lstStyle/>
          <a:p>
            <a:pPr marL="365760" indent="-256032" defTabSz="913984">
              <a:lnSpc>
                <a:spcPct val="150000"/>
              </a:lnSpc>
              <a:spcAft>
                <a:spcPts val="0"/>
              </a:spcAft>
              <a:buClr>
                <a:schemeClr val="accent3"/>
              </a:buClr>
              <a:buNone/>
              <a:defRPr/>
            </a:pPr>
            <a:r>
              <a:rPr lang="es-AR" dirty="0"/>
              <a:t>A medida que el tamaño de la cuenca se incrementa, es más probable que los tipos de suelo y sus características varíen a lo largo y ancho de la cuenca y el uso de éste tipo de modelo va perdiendo representatividad. </a:t>
            </a:r>
          </a:p>
          <a:p>
            <a:pPr marL="365760" indent="-256032" defTabSz="913984">
              <a:lnSpc>
                <a:spcPct val="150000"/>
              </a:lnSpc>
              <a:spcAft>
                <a:spcPts val="0"/>
              </a:spcAft>
              <a:buClr>
                <a:schemeClr val="accent3"/>
              </a:buClr>
              <a:buNone/>
              <a:defRPr/>
            </a:pPr>
            <a:r>
              <a:rPr lang="es-AR" dirty="0"/>
              <a:t>A mayores áreas, se puede discriminar zonas de similar comportamiento hidrológico (HRU) y analizar cada una de ellas de forma independiente para luego combinar y/o superponer sus efectos. </a:t>
            </a:r>
          </a:p>
          <a:p>
            <a:pPr marL="365760" indent="-256032" defTabSz="913984">
              <a:lnSpc>
                <a:spcPct val="150000"/>
              </a:lnSpc>
              <a:spcAft>
                <a:spcPts val="0"/>
              </a:spcAft>
              <a:buClr>
                <a:schemeClr val="accent3"/>
              </a:buClr>
              <a:buNone/>
              <a:defRPr/>
            </a:pPr>
            <a:r>
              <a:rPr lang="es-AR" dirty="0"/>
              <a:t>Éstos son los llamados modelos “</a:t>
            </a:r>
            <a:r>
              <a:rPr lang="es-AR" dirty="0" err="1">
                <a:solidFill>
                  <a:srgbClr val="FFC000"/>
                </a:solidFill>
              </a:rPr>
              <a:t>semi</a:t>
            </a:r>
            <a:r>
              <a:rPr lang="es-AR" dirty="0">
                <a:solidFill>
                  <a:srgbClr val="FFC000"/>
                </a:solidFill>
              </a:rPr>
              <a:t> distribuidos</a:t>
            </a:r>
            <a:r>
              <a:rPr lang="es-AR" dirty="0"/>
              <a:t>”. </a:t>
            </a:r>
            <a:endParaRPr lang="es-AR" i="1" dirty="0"/>
          </a:p>
        </p:txBody>
      </p:sp>
      <p:sp>
        <p:nvSpPr>
          <p:cNvPr id="4" name="1 Título">
            <a:extLst>
              <a:ext uri="{FF2B5EF4-FFF2-40B4-BE49-F238E27FC236}">
                <a16:creationId xmlns:a16="http://schemas.microsoft.com/office/drawing/2014/main" id="{1D73B9AB-3040-41DA-9592-CE8CCA6A613D}"/>
              </a:ext>
            </a:extLst>
          </p:cNvPr>
          <p:cNvSpPr txBox="1">
            <a:spLocks/>
          </p:cNvSpPr>
          <p:nvPr/>
        </p:nvSpPr>
        <p:spPr>
          <a:xfrm>
            <a:off x="5867400" y="311150"/>
            <a:ext cx="4248150" cy="647700"/>
          </a:xfrm>
          <a:prstGeom prst="rect">
            <a:avLst/>
          </a:prstGeom>
          <a:noFill/>
          <a:ln>
            <a:noFill/>
          </a:ln>
        </p:spPr>
        <p:style>
          <a:lnRef idx="1">
            <a:schemeClr val="accent2"/>
          </a:lnRef>
          <a:fillRef idx="3">
            <a:schemeClr val="accent2"/>
          </a:fillRef>
          <a:effectRef idx="2">
            <a:schemeClr val="accent2"/>
          </a:effectRef>
          <a:fontRef idx="minor">
            <a:schemeClr val="lt1"/>
          </a:fontRef>
        </p:style>
        <p:txBody>
          <a:bodyPr anchor="ctr">
            <a:normAutofit fontScale="92500"/>
          </a:bodyPr>
          <a:lstStyle/>
          <a:p>
            <a:pPr>
              <a:defRPr/>
            </a:pPr>
            <a:r>
              <a:rPr lang="es-AR" sz="3200" b="1" dirty="0">
                <a:solidFill>
                  <a:srgbClr val="FFC000"/>
                </a:solidFill>
                <a:latin typeface="Arial" pitchFamily="34" charset="0"/>
                <a:cs typeface="Arial" pitchFamily="34" charset="0"/>
              </a:rPr>
              <a:t>Modelos Hidrológicos</a:t>
            </a:r>
            <a:endParaRPr lang="es-ES" sz="3200" b="1" cap="all" dirty="0">
              <a:solidFill>
                <a:srgbClr val="FFC000"/>
              </a:solidFill>
              <a:latin typeface="Arial" pitchFamily="34" charset="0"/>
              <a:cs typeface="Arial" pitchFamily="34" charset="0"/>
            </a:endParaRPr>
          </a:p>
        </p:txBody>
      </p:sp>
      <p:grpSp>
        <p:nvGrpSpPr>
          <p:cNvPr id="105477" name="6 Grupo">
            <a:extLst>
              <a:ext uri="{FF2B5EF4-FFF2-40B4-BE49-F238E27FC236}">
                <a16:creationId xmlns:a16="http://schemas.microsoft.com/office/drawing/2014/main" id="{26919DA1-2799-41DB-B416-ABACBB7C392E}"/>
              </a:ext>
            </a:extLst>
          </p:cNvPr>
          <p:cNvGrpSpPr>
            <a:grpSpLocks/>
          </p:cNvGrpSpPr>
          <p:nvPr/>
        </p:nvGrpSpPr>
        <p:grpSpPr bwMode="auto">
          <a:xfrm>
            <a:off x="1524000" y="26988"/>
            <a:ext cx="9144000" cy="6858000"/>
            <a:chOff x="0" y="26988"/>
            <a:chExt cx="9144000" cy="6858000"/>
          </a:xfrm>
        </p:grpSpPr>
        <p:sp>
          <p:nvSpPr>
            <p:cNvPr id="105478" name="Rectangle 19">
              <a:extLst>
                <a:ext uri="{FF2B5EF4-FFF2-40B4-BE49-F238E27FC236}">
                  <a16:creationId xmlns:a16="http://schemas.microsoft.com/office/drawing/2014/main" id="{FEEC03D6-29F8-45AD-B03B-686C1FA6F973}"/>
                </a:ext>
              </a:extLst>
            </p:cNvPr>
            <p:cNvSpPr>
              <a:spLocks noChangeArrowheads="1"/>
            </p:cNvSpPr>
            <p:nvPr/>
          </p:nvSpPr>
          <p:spPr bwMode="auto">
            <a:xfrm>
              <a:off x="0" y="26988"/>
              <a:ext cx="9144000" cy="152400"/>
            </a:xfrm>
            <a:prstGeom prst="rect">
              <a:avLst/>
            </a:prstGeom>
            <a:solidFill>
              <a:srgbClr val="36525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s-AR" altLang="en-US">
                <a:latin typeface="Times New Roman" panose="02020603050405020304" pitchFamily="18" charset="0"/>
              </a:endParaRPr>
            </a:p>
          </p:txBody>
        </p:sp>
        <p:sp>
          <p:nvSpPr>
            <p:cNvPr id="105479" name="Rectangle 20">
              <a:extLst>
                <a:ext uri="{FF2B5EF4-FFF2-40B4-BE49-F238E27FC236}">
                  <a16:creationId xmlns:a16="http://schemas.microsoft.com/office/drawing/2014/main" id="{8A17989C-5DC2-47CD-9D11-D9D61E7F1B03}"/>
                </a:ext>
              </a:extLst>
            </p:cNvPr>
            <p:cNvSpPr>
              <a:spLocks noChangeArrowheads="1"/>
            </p:cNvSpPr>
            <p:nvPr/>
          </p:nvSpPr>
          <p:spPr bwMode="auto">
            <a:xfrm>
              <a:off x="0" y="179388"/>
              <a:ext cx="9144000" cy="365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s-AR" altLang="en-US">
                <a:latin typeface="Times New Roman" panose="02020603050405020304" pitchFamily="18" charset="0"/>
              </a:endParaRPr>
            </a:p>
          </p:txBody>
        </p:sp>
        <p:sp>
          <p:nvSpPr>
            <p:cNvPr id="105480" name="Rectangle 8">
              <a:extLst>
                <a:ext uri="{FF2B5EF4-FFF2-40B4-BE49-F238E27FC236}">
                  <a16:creationId xmlns:a16="http://schemas.microsoft.com/office/drawing/2014/main" id="{10F6CFEF-63A7-4194-AFA5-393CE32DB1CE}"/>
                </a:ext>
              </a:extLst>
            </p:cNvPr>
            <p:cNvSpPr>
              <a:spLocks noChangeArrowheads="1"/>
            </p:cNvSpPr>
            <p:nvPr/>
          </p:nvSpPr>
          <p:spPr bwMode="auto">
            <a:xfrm>
              <a:off x="0" y="6732588"/>
              <a:ext cx="9144000" cy="152400"/>
            </a:xfrm>
            <a:prstGeom prst="rect">
              <a:avLst/>
            </a:prstGeom>
            <a:solidFill>
              <a:srgbClr val="36525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s-AR" altLang="en-US">
                <a:latin typeface="Times New Roman" panose="02020603050405020304" pitchFamily="18" charset="0"/>
              </a:endParaRPr>
            </a:p>
          </p:txBody>
        </p:sp>
      </p:grpSp>
    </p:spTree>
    <p:extLst>
      <p:ext uri="{BB962C8B-B14F-4D97-AF65-F5344CB8AC3E}">
        <p14:creationId xmlns:p14="http://schemas.microsoft.com/office/powerpoint/2010/main" val="4009787743"/>
      </p:ext>
    </p:extLst>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4">
            <a:extLst>
              <a:ext uri="{FF2B5EF4-FFF2-40B4-BE49-F238E27FC236}">
                <a16:creationId xmlns:a16="http://schemas.microsoft.com/office/drawing/2014/main" id="{0F4B1EF4-9EF5-4B24-88BC-6EE147BC0A64}"/>
              </a:ext>
            </a:extLst>
          </p:cNvPr>
          <p:cNvSpPr>
            <a:spLocks noChangeArrowheads="1"/>
          </p:cNvSpPr>
          <p:nvPr/>
        </p:nvSpPr>
        <p:spPr bwMode="auto">
          <a:xfrm>
            <a:off x="1847850" y="274639"/>
            <a:ext cx="8642350" cy="720725"/>
          </a:xfrm>
          <a:prstGeom prst="rect">
            <a:avLst/>
          </a:prstGeom>
          <a:gradFill rotWithShape="1">
            <a:gsLst>
              <a:gs pos="0">
                <a:schemeClr val="accent2"/>
              </a:gs>
              <a:gs pos="100000">
                <a:schemeClr val="accent2">
                  <a:gamma/>
                  <a:shade val="56078"/>
                  <a:invGamma/>
                </a:schemeClr>
              </a:gs>
            </a:gsLst>
            <a:lin ang="0" scaled="1"/>
          </a:gradFill>
          <a:ln w="9525">
            <a:noFill/>
            <a:miter lim="800000"/>
            <a:headEnd/>
            <a:tailEnd/>
          </a:ln>
          <a:effectLst/>
        </p:spPr>
        <p:txBody>
          <a:bodyPr wrap="none" anchor="ctr"/>
          <a:lstStyle/>
          <a:p>
            <a:pPr>
              <a:defRPr/>
            </a:pPr>
            <a:endParaRPr lang="es-AR"/>
          </a:p>
        </p:txBody>
      </p:sp>
      <p:sp>
        <p:nvSpPr>
          <p:cNvPr id="3" name="2 Marcador de contenido">
            <a:extLst>
              <a:ext uri="{FF2B5EF4-FFF2-40B4-BE49-F238E27FC236}">
                <a16:creationId xmlns:a16="http://schemas.microsoft.com/office/drawing/2014/main" id="{705784CC-2652-4DF1-9589-86EA614FF419}"/>
              </a:ext>
            </a:extLst>
          </p:cNvPr>
          <p:cNvSpPr>
            <a:spLocks noGrp="1"/>
          </p:cNvSpPr>
          <p:nvPr>
            <p:ph idx="1"/>
          </p:nvPr>
        </p:nvSpPr>
        <p:spPr>
          <a:xfrm>
            <a:off x="1752600" y="1371600"/>
            <a:ext cx="8737600" cy="4800600"/>
          </a:xfrm>
        </p:spPr>
        <p:txBody>
          <a:bodyPr>
            <a:noAutofit/>
          </a:bodyPr>
          <a:lstStyle/>
          <a:p>
            <a:pPr marL="365760" indent="-256032" defTabSz="913984">
              <a:lnSpc>
                <a:spcPct val="150000"/>
              </a:lnSpc>
              <a:spcAft>
                <a:spcPts val="0"/>
              </a:spcAft>
              <a:buClr>
                <a:schemeClr val="accent3"/>
              </a:buClr>
              <a:buNone/>
              <a:defRPr/>
            </a:pPr>
            <a:r>
              <a:rPr lang="es-AR" sz="2300" dirty="0"/>
              <a:t>A pesar que los modelos </a:t>
            </a:r>
            <a:r>
              <a:rPr lang="es-AR" sz="2300" dirty="0" err="1"/>
              <a:t>semi</a:t>
            </a:r>
            <a:r>
              <a:rPr lang="es-AR" sz="2300" dirty="0"/>
              <a:t> distribuidos representan mejor las posibles variaciones de las características del suelo, efectos de pendiente, entre otros, aún así representa una simplificación. </a:t>
            </a:r>
          </a:p>
          <a:p>
            <a:pPr marL="365760" indent="-256032" defTabSz="913984">
              <a:lnSpc>
                <a:spcPct val="150000"/>
              </a:lnSpc>
              <a:spcAft>
                <a:spcPts val="0"/>
              </a:spcAft>
              <a:buClr>
                <a:schemeClr val="accent3"/>
              </a:buClr>
              <a:buNone/>
              <a:defRPr/>
            </a:pPr>
            <a:r>
              <a:rPr lang="es-AR" sz="2300" dirty="0"/>
              <a:t>Con el fin de alcanzar la mayor representatividad, la cuenca se divide en elementos mucho más pequeños, de geometría usualmente uniforme, llamados “grillas”. </a:t>
            </a:r>
          </a:p>
          <a:p>
            <a:pPr marL="365760" indent="-256032" defTabSz="913984">
              <a:lnSpc>
                <a:spcPct val="150000"/>
              </a:lnSpc>
              <a:spcAft>
                <a:spcPts val="0"/>
              </a:spcAft>
              <a:buClr>
                <a:schemeClr val="accent3"/>
              </a:buClr>
              <a:buNone/>
              <a:defRPr/>
            </a:pPr>
            <a:r>
              <a:rPr lang="es-AR" sz="2300" dirty="0"/>
              <a:t>Estos modelos son llamados “</a:t>
            </a:r>
            <a:r>
              <a:rPr lang="es-AR" sz="2300" dirty="0">
                <a:solidFill>
                  <a:srgbClr val="FFC000"/>
                </a:solidFill>
              </a:rPr>
              <a:t>modelos distribuidos</a:t>
            </a:r>
            <a:r>
              <a:rPr lang="es-AR" sz="2300" dirty="0"/>
              <a:t>” y realizan un balance hídrico en cada grilla, transmitiendo su efecto a las grillas adyacentes. </a:t>
            </a:r>
            <a:endParaRPr lang="es-AR" sz="2300" i="1" dirty="0"/>
          </a:p>
        </p:txBody>
      </p:sp>
      <p:sp>
        <p:nvSpPr>
          <p:cNvPr id="4" name="1 Título">
            <a:extLst>
              <a:ext uri="{FF2B5EF4-FFF2-40B4-BE49-F238E27FC236}">
                <a16:creationId xmlns:a16="http://schemas.microsoft.com/office/drawing/2014/main" id="{BD84A467-77AE-4A4B-A249-1658E2CC7B21}"/>
              </a:ext>
            </a:extLst>
          </p:cNvPr>
          <p:cNvSpPr txBox="1">
            <a:spLocks/>
          </p:cNvSpPr>
          <p:nvPr/>
        </p:nvSpPr>
        <p:spPr>
          <a:xfrm>
            <a:off x="4953000" y="333375"/>
            <a:ext cx="5391150" cy="647700"/>
          </a:xfrm>
          <a:prstGeom prst="rect">
            <a:avLst/>
          </a:prstGeom>
          <a:noFill/>
          <a:ln>
            <a:noFill/>
          </a:ln>
        </p:spPr>
        <p:style>
          <a:lnRef idx="1">
            <a:schemeClr val="accent2"/>
          </a:lnRef>
          <a:fillRef idx="3">
            <a:schemeClr val="accent2"/>
          </a:fillRef>
          <a:effectRef idx="2">
            <a:schemeClr val="accent2"/>
          </a:effectRef>
          <a:fontRef idx="minor">
            <a:schemeClr val="lt1"/>
          </a:fontRef>
        </p:style>
        <p:txBody>
          <a:bodyPr anchor="ctr"/>
          <a:lstStyle/>
          <a:p>
            <a:pPr algn="r">
              <a:spcBef>
                <a:spcPct val="50000"/>
              </a:spcBef>
              <a:defRPr/>
            </a:pPr>
            <a:r>
              <a:rPr lang="es-AR" sz="3800" b="1" dirty="0">
                <a:solidFill>
                  <a:srgbClr val="FFC000"/>
                </a:solidFill>
                <a:latin typeface="Arial Narrow" pitchFamily="34" charset="0"/>
                <a:cs typeface="Arial" pitchFamily="34" charset="0"/>
              </a:rPr>
              <a:t>Modelos Hidrológicos</a:t>
            </a:r>
            <a:endParaRPr lang="es-ES" sz="3800" b="1" dirty="0">
              <a:solidFill>
                <a:srgbClr val="FFC000"/>
              </a:solidFill>
              <a:latin typeface="Arial Narrow" pitchFamily="34" charset="0"/>
              <a:cs typeface="Arial" pitchFamily="34" charset="0"/>
            </a:endParaRPr>
          </a:p>
        </p:txBody>
      </p:sp>
    </p:spTree>
    <p:extLst>
      <p:ext uri="{BB962C8B-B14F-4D97-AF65-F5344CB8AC3E}">
        <p14:creationId xmlns:p14="http://schemas.microsoft.com/office/powerpoint/2010/main" val="3528312515"/>
      </p:ext>
    </p:extLst>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4">
            <a:extLst>
              <a:ext uri="{FF2B5EF4-FFF2-40B4-BE49-F238E27FC236}">
                <a16:creationId xmlns:a16="http://schemas.microsoft.com/office/drawing/2014/main" id="{C3F9010F-E5FF-415B-B6B3-D6A8BD60B8D6}"/>
              </a:ext>
            </a:extLst>
          </p:cNvPr>
          <p:cNvSpPr>
            <a:spLocks noChangeArrowheads="1"/>
          </p:cNvSpPr>
          <p:nvPr/>
        </p:nvSpPr>
        <p:spPr bwMode="auto">
          <a:xfrm>
            <a:off x="1847850" y="274639"/>
            <a:ext cx="8642350" cy="720725"/>
          </a:xfrm>
          <a:prstGeom prst="rect">
            <a:avLst/>
          </a:prstGeom>
          <a:gradFill rotWithShape="1">
            <a:gsLst>
              <a:gs pos="0">
                <a:schemeClr val="accent2"/>
              </a:gs>
              <a:gs pos="100000">
                <a:schemeClr val="accent2">
                  <a:gamma/>
                  <a:shade val="56078"/>
                  <a:invGamma/>
                </a:schemeClr>
              </a:gs>
            </a:gsLst>
            <a:lin ang="0" scaled="1"/>
          </a:gradFill>
          <a:ln w="9525">
            <a:noFill/>
            <a:miter lim="800000"/>
            <a:headEnd/>
            <a:tailEnd/>
          </a:ln>
          <a:effectLst/>
        </p:spPr>
        <p:txBody>
          <a:bodyPr wrap="none" anchor="ctr"/>
          <a:lstStyle/>
          <a:p>
            <a:pPr>
              <a:defRPr/>
            </a:pPr>
            <a:endParaRPr lang="es-AR"/>
          </a:p>
        </p:txBody>
      </p:sp>
      <p:sp>
        <p:nvSpPr>
          <p:cNvPr id="4" name="1 Título">
            <a:extLst>
              <a:ext uri="{FF2B5EF4-FFF2-40B4-BE49-F238E27FC236}">
                <a16:creationId xmlns:a16="http://schemas.microsoft.com/office/drawing/2014/main" id="{D71956DF-85CA-4379-9DB7-D7908DEFFF07}"/>
              </a:ext>
            </a:extLst>
          </p:cNvPr>
          <p:cNvSpPr txBox="1">
            <a:spLocks/>
          </p:cNvSpPr>
          <p:nvPr/>
        </p:nvSpPr>
        <p:spPr>
          <a:xfrm>
            <a:off x="6096000" y="333375"/>
            <a:ext cx="4248150" cy="647700"/>
          </a:xfrm>
          <a:prstGeom prst="rect">
            <a:avLst/>
          </a:prstGeom>
          <a:noFill/>
          <a:ln>
            <a:noFill/>
          </a:ln>
        </p:spPr>
        <p:style>
          <a:lnRef idx="1">
            <a:schemeClr val="accent2"/>
          </a:lnRef>
          <a:fillRef idx="3">
            <a:schemeClr val="accent2"/>
          </a:fillRef>
          <a:effectRef idx="2">
            <a:schemeClr val="accent2"/>
          </a:effectRef>
          <a:fontRef idx="minor">
            <a:schemeClr val="lt1"/>
          </a:fontRef>
        </p:style>
        <p:txBody>
          <a:bodyPr anchor="ctr">
            <a:normAutofit fontScale="92500"/>
          </a:bodyPr>
          <a:lstStyle/>
          <a:p>
            <a:pPr>
              <a:defRPr/>
            </a:pPr>
            <a:r>
              <a:rPr lang="es-AR" sz="3200" b="1" dirty="0">
                <a:solidFill>
                  <a:srgbClr val="FFC000"/>
                </a:solidFill>
                <a:latin typeface="Arial" pitchFamily="34" charset="0"/>
                <a:cs typeface="Arial" pitchFamily="34" charset="0"/>
              </a:rPr>
              <a:t>Modelos Hidrológicos</a:t>
            </a:r>
            <a:endParaRPr lang="es-ES" sz="3200" b="1" cap="all" dirty="0">
              <a:solidFill>
                <a:srgbClr val="FFC000"/>
              </a:solidFill>
              <a:latin typeface="Arial" pitchFamily="34" charset="0"/>
              <a:cs typeface="Arial" pitchFamily="34" charset="0"/>
            </a:endParaRPr>
          </a:p>
        </p:txBody>
      </p:sp>
      <p:pic>
        <p:nvPicPr>
          <p:cNvPr id="107525" name="Picture 2">
            <a:extLst>
              <a:ext uri="{FF2B5EF4-FFF2-40B4-BE49-F238E27FC236}">
                <a16:creationId xmlns:a16="http://schemas.microsoft.com/office/drawing/2014/main" id="{7AF6C8E5-7E1A-48A0-B44D-D7DA04E972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5625" y="1662113"/>
            <a:ext cx="8686800" cy="3319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7526" name="1 Rectángulo">
            <a:extLst>
              <a:ext uri="{FF2B5EF4-FFF2-40B4-BE49-F238E27FC236}">
                <a16:creationId xmlns:a16="http://schemas.microsoft.com/office/drawing/2014/main" id="{D629AB38-2F2A-4B4D-B51E-8448C6FFD528}"/>
              </a:ext>
            </a:extLst>
          </p:cNvPr>
          <p:cNvSpPr>
            <a:spLocks noChangeArrowheads="1"/>
          </p:cNvSpPr>
          <p:nvPr/>
        </p:nvSpPr>
        <p:spPr bwMode="auto">
          <a:xfrm>
            <a:off x="2362200" y="5011739"/>
            <a:ext cx="7981950"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s-AR" altLang="en-US"/>
              <a:t>Clasificación de modelos hidrológicos de acuerdo a su representación espacial. </a:t>
            </a:r>
          </a:p>
          <a:p>
            <a:pPr eaLnBrk="1" hangingPunct="1"/>
            <a:r>
              <a:rPr lang="es-AR" altLang="en-US"/>
              <a:t>a) Modelo agregado. </a:t>
            </a:r>
          </a:p>
          <a:p>
            <a:pPr eaLnBrk="1" hangingPunct="1"/>
            <a:r>
              <a:rPr lang="es-AR" altLang="en-US"/>
              <a:t>b) Modelo Semidistribuido. </a:t>
            </a:r>
          </a:p>
          <a:p>
            <a:pPr eaLnBrk="1" hangingPunct="1"/>
            <a:r>
              <a:rPr lang="es-AR" altLang="en-US"/>
              <a:t>c) Modelo Distribuido </a:t>
            </a:r>
            <a:endParaRPr lang="en-US" altLang="en-US"/>
          </a:p>
        </p:txBody>
      </p:sp>
    </p:spTree>
    <p:extLst>
      <p:ext uri="{BB962C8B-B14F-4D97-AF65-F5344CB8AC3E}">
        <p14:creationId xmlns:p14="http://schemas.microsoft.com/office/powerpoint/2010/main" val="1914531792"/>
      </p:ext>
    </p:extLst>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1">
            <a:extLst>
              <a:ext uri="{FF2B5EF4-FFF2-40B4-BE49-F238E27FC236}">
                <a16:creationId xmlns:a16="http://schemas.microsoft.com/office/drawing/2014/main" id="{4AF5AE14-C153-40A0-BE73-F7AEE35F7FC9}"/>
              </a:ext>
            </a:extLst>
          </p:cNvPr>
          <p:cNvSpPr txBox="1">
            <a:spLocks noChangeArrowheads="1"/>
          </p:cNvSpPr>
          <p:nvPr/>
        </p:nvSpPr>
        <p:spPr bwMode="auto">
          <a:xfrm>
            <a:off x="492370" y="516835"/>
            <a:ext cx="3084844" cy="577284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lIns="91440" tIns="45720" rIns="91440" bIns="45720" rtlCol="0" anchor="ctr">
            <a:normAutofit/>
          </a:bodyPr>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5pPr>
            <a:lvl6pPr marL="2514600" indent="-228600" defTabSz="449263" eaLnBrk="0" fontAlgn="base" hangingPunct="0">
              <a:lnSpc>
                <a:spcPct val="95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6pPr>
            <a:lvl7pPr marL="2971800" indent="-228600" defTabSz="449263" eaLnBrk="0" fontAlgn="base" hangingPunct="0">
              <a:lnSpc>
                <a:spcPct val="95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7pPr>
            <a:lvl8pPr marL="3429000" indent="-228600" defTabSz="449263" eaLnBrk="0" fontAlgn="base" hangingPunct="0">
              <a:lnSpc>
                <a:spcPct val="95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8pPr>
            <a:lvl9pPr marL="3886200" indent="-228600" defTabSz="449263" eaLnBrk="0" fontAlgn="base" hangingPunct="0">
              <a:lnSpc>
                <a:spcPct val="95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9pPr>
          </a:lstStyle>
          <a:p>
            <a:pPr defTabSz="914400" eaLnBrk="1">
              <a:lnSpc>
                <a:spcPct val="85000"/>
              </a:lnSpc>
              <a:spcBef>
                <a:spcPct val="0"/>
              </a:spcBef>
              <a:spcAft>
                <a:spcPts val="600"/>
              </a:spcAft>
            </a:pPr>
            <a:r>
              <a:rPr lang="en-US" altLang="en-US" sz="3600" spc="-50">
                <a:solidFill>
                  <a:srgbClr val="FFFFFF"/>
                </a:solidFill>
                <a:latin typeface="+mj-lt"/>
                <a:ea typeface="+mj-ea"/>
                <a:cs typeface="+mj-cs"/>
              </a:rPr>
              <a:t>MODELOS HIDRÁULICOS</a:t>
            </a:r>
          </a:p>
        </p:txBody>
      </p:sp>
      <p:grpSp>
        <p:nvGrpSpPr>
          <p:cNvPr id="29701" name="Group 4">
            <a:extLst>
              <a:ext uri="{FF2B5EF4-FFF2-40B4-BE49-F238E27FC236}">
                <a16:creationId xmlns:a16="http://schemas.microsoft.com/office/drawing/2014/main" id="{50282A17-5B1B-4730-A720-50324BDC0145}"/>
              </a:ext>
            </a:extLst>
          </p:cNvPr>
          <p:cNvGrpSpPr>
            <a:grpSpLocks/>
          </p:cNvGrpSpPr>
          <p:nvPr/>
        </p:nvGrpSpPr>
        <p:grpSpPr bwMode="auto">
          <a:xfrm>
            <a:off x="4865202" y="5886747"/>
            <a:ext cx="3045946" cy="798028"/>
            <a:chOff x="2563" y="3152"/>
            <a:chExt cx="1813" cy="475"/>
          </a:xfrm>
        </p:grpSpPr>
        <p:sp>
          <p:nvSpPr>
            <p:cNvPr id="29702" name="AutoShape 5">
              <a:extLst>
                <a:ext uri="{FF2B5EF4-FFF2-40B4-BE49-F238E27FC236}">
                  <a16:creationId xmlns:a16="http://schemas.microsoft.com/office/drawing/2014/main" id="{083885FB-D4FE-4B62-BDA9-CADD3133047A}"/>
                </a:ext>
              </a:extLst>
            </p:cNvPr>
            <p:cNvSpPr>
              <a:spLocks noChangeArrowheads="1"/>
            </p:cNvSpPr>
            <p:nvPr/>
          </p:nvSpPr>
          <p:spPr bwMode="auto">
            <a:xfrm>
              <a:off x="2563" y="3152"/>
              <a:ext cx="1814" cy="476"/>
            </a:xfrm>
            <a:prstGeom prst="roundRect">
              <a:avLst>
                <a:gd name="adj" fmla="val 208"/>
              </a:avLst>
            </a:prstGeom>
            <a:solidFill>
              <a:srgbClr val="FFCC99"/>
            </a:solidFill>
            <a:ln w="9360">
              <a:solidFill>
                <a:srgbClr val="FFCC99"/>
              </a:solidFill>
              <a:round/>
              <a:headEnd/>
              <a:tailEnd/>
            </a:ln>
          </p:spPr>
          <p:txBody>
            <a:bodyPr wrap="none" anchor="ctr"/>
            <a:lstStyle/>
            <a:p>
              <a:endParaRPr lang="es-AR" altLang="en-US" sz="1905"/>
            </a:p>
          </p:txBody>
        </p:sp>
        <p:pic>
          <p:nvPicPr>
            <p:cNvPr id="29703" name="Picture 6">
              <a:extLst>
                <a:ext uri="{FF2B5EF4-FFF2-40B4-BE49-F238E27FC236}">
                  <a16:creationId xmlns:a16="http://schemas.microsoft.com/office/drawing/2014/main" id="{EFCED895-24B1-4ABD-8B54-55E4A00F6C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0174" t="70250" r="48433" b="19389"/>
            <a:stretch>
              <a:fillRect/>
            </a:stretch>
          </p:blipFill>
          <p:spPr bwMode="auto">
            <a:xfrm>
              <a:off x="2623" y="3175"/>
              <a:ext cx="1708" cy="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grpSp>
      <p:graphicFrame>
        <p:nvGraphicFramePr>
          <p:cNvPr id="29705" name="Text Box 3">
            <a:extLst>
              <a:ext uri="{FF2B5EF4-FFF2-40B4-BE49-F238E27FC236}">
                <a16:creationId xmlns:a16="http://schemas.microsoft.com/office/drawing/2014/main" id="{62590CD4-BE6C-491B-A5AD-FC8927AAB8A7}"/>
              </a:ext>
            </a:extLst>
          </p:cNvPr>
          <p:cNvGraphicFramePr/>
          <p:nvPr/>
        </p:nvGraphicFramePr>
        <p:xfrm>
          <a:off x="4543162" y="221947"/>
          <a:ext cx="7114030" cy="594844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36532752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1">
            <a:extLst>
              <a:ext uri="{FF2B5EF4-FFF2-40B4-BE49-F238E27FC236}">
                <a16:creationId xmlns:a16="http://schemas.microsoft.com/office/drawing/2014/main" id="{6A0AD6C9-99B1-4267-A23C-DB7C9BD69C8A}"/>
              </a:ext>
            </a:extLst>
          </p:cNvPr>
          <p:cNvSpPr txBox="1">
            <a:spLocks noChangeArrowheads="1"/>
          </p:cNvSpPr>
          <p:nvPr/>
        </p:nvSpPr>
        <p:spPr bwMode="auto">
          <a:xfrm>
            <a:off x="796413" y="361711"/>
            <a:ext cx="10403781" cy="5866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21335" rIns="0" bIns="0" anchor="ctr"/>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5pPr>
            <a:lvl6pPr marL="2514600" indent="-228600" defTabSz="449263" eaLnBrk="0" fontAlgn="base" hangingPunct="0">
              <a:lnSpc>
                <a:spcPct val="95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6pPr>
            <a:lvl7pPr marL="2971800" indent="-228600" defTabSz="449263" eaLnBrk="0" fontAlgn="base" hangingPunct="0">
              <a:lnSpc>
                <a:spcPct val="95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7pPr>
            <a:lvl8pPr marL="3429000" indent="-228600" defTabSz="449263" eaLnBrk="0" fontAlgn="base" hangingPunct="0">
              <a:lnSpc>
                <a:spcPct val="95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8pPr>
            <a:lvl9pPr marL="3886200" indent="-228600" defTabSz="449263" eaLnBrk="0" fontAlgn="base" hangingPunct="0">
              <a:lnSpc>
                <a:spcPct val="95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9pPr>
          </a:lstStyle>
          <a:p>
            <a:pPr eaLnBrk="1"/>
            <a:r>
              <a:rPr lang="es-ES" altLang="en-US" sz="2540" b="1" dirty="0">
                <a:solidFill>
                  <a:srgbClr val="FF9966"/>
                </a:solidFill>
                <a:latin typeface="Arial" panose="020B0604020202020204" pitchFamily="34" charset="0"/>
              </a:rPr>
              <a:t>MODELADOS DE UNA CUENCA</a:t>
            </a:r>
          </a:p>
          <a:p>
            <a:pPr eaLnBrk="1"/>
            <a:endParaRPr lang="es-ES" altLang="en-US" sz="2000" dirty="0">
              <a:solidFill>
                <a:srgbClr val="FFFFFF"/>
              </a:solidFill>
              <a:latin typeface="Arial" panose="020B0604020202020204" pitchFamily="34" charset="0"/>
            </a:endParaRPr>
          </a:p>
          <a:p>
            <a:pPr eaLnBrk="1"/>
            <a:r>
              <a:rPr lang="es-ES" altLang="en-US" sz="2000" dirty="0">
                <a:solidFill>
                  <a:srgbClr val="FF0000"/>
                </a:solidFill>
                <a:latin typeface="Arial" panose="020B0604020202020204" pitchFamily="34" charset="0"/>
              </a:rPr>
              <a:t>Enfoque de los parámetros agrupados: </a:t>
            </a:r>
            <a:r>
              <a:rPr lang="es-ES" altLang="en-US" sz="2000" dirty="0">
                <a:solidFill>
                  <a:schemeClr val="tx1"/>
                </a:solidFill>
                <a:latin typeface="Arial" panose="020B0604020202020204" pitchFamily="34" charset="0"/>
              </a:rPr>
              <a:t>enfoque de tipo caja negra, en el cual todas o casi todas las variables están agrupadas en varios parámetros.</a:t>
            </a:r>
          </a:p>
          <a:p>
            <a:pPr eaLnBrk="1"/>
            <a:endParaRPr lang="es-ES" altLang="en-US" sz="2000" dirty="0">
              <a:solidFill>
                <a:schemeClr val="tx1"/>
              </a:solidFill>
              <a:latin typeface="Arial" panose="020B0604020202020204" pitchFamily="34" charset="0"/>
            </a:endParaRPr>
          </a:p>
          <a:p>
            <a:pPr eaLnBrk="1"/>
            <a:r>
              <a:rPr lang="es-ES" altLang="en-US" sz="2000" dirty="0">
                <a:solidFill>
                  <a:schemeClr val="tx1"/>
                </a:solidFill>
                <a:latin typeface="Arial" panose="020B0604020202020204" pitchFamily="34" charset="0"/>
              </a:rPr>
              <a:t>Enfoque de los parámetros distribuidos, asigna valores a cada uno de los factores importantes que afectan la relación entre la precipitación y el escurrimiento.  </a:t>
            </a:r>
          </a:p>
          <a:p>
            <a:pPr eaLnBrk="1"/>
            <a:endParaRPr lang="es-ES" altLang="en-US" sz="2000" dirty="0">
              <a:solidFill>
                <a:schemeClr val="tx1"/>
              </a:solidFill>
              <a:latin typeface="Arial" panose="020B0604020202020204" pitchFamily="34" charset="0"/>
            </a:endParaRPr>
          </a:p>
          <a:p>
            <a:pPr eaLnBrk="1"/>
            <a:r>
              <a:rPr lang="es-ES" altLang="en-US" sz="2000" dirty="0">
                <a:solidFill>
                  <a:schemeClr val="tx1"/>
                </a:solidFill>
                <a:latin typeface="Arial" panose="020B0604020202020204" pitchFamily="34" charset="0"/>
              </a:rPr>
              <a:t>De los dos tipos principales de modelos clásicos:</a:t>
            </a:r>
          </a:p>
          <a:p>
            <a:pPr eaLnBrk="1"/>
            <a:r>
              <a:rPr lang="es-ES" altLang="en-US" sz="2000" dirty="0">
                <a:solidFill>
                  <a:srgbClr val="FF0000"/>
                </a:solidFill>
                <a:latin typeface="Arial" panose="020B0604020202020204" pitchFamily="34" charset="0"/>
              </a:rPr>
              <a:t>Modelo lineal, o hidrograma unitario.</a:t>
            </a:r>
          </a:p>
          <a:p>
            <a:pPr eaLnBrk="1"/>
            <a:r>
              <a:rPr lang="es-ES" altLang="en-US" sz="2000" dirty="0">
                <a:solidFill>
                  <a:srgbClr val="FF0000"/>
                </a:solidFill>
                <a:latin typeface="Arial" panose="020B0604020202020204" pitchFamily="34" charset="0"/>
              </a:rPr>
              <a:t>Modelo no lineal </a:t>
            </a:r>
          </a:p>
          <a:p>
            <a:pPr eaLnBrk="1"/>
            <a:endParaRPr lang="es-ES" altLang="en-US" sz="2000" dirty="0">
              <a:solidFill>
                <a:schemeClr val="tx1"/>
              </a:solidFill>
              <a:latin typeface="Arial" panose="020B0604020202020204" pitchFamily="34" charset="0"/>
            </a:endParaRPr>
          </a:p>
          <a:p>
            <a:pPr eaLnBrk="1"/>
            <a:r>
              <a:rPr lang="es-ES" altLang="en-US" sz="2000" dirty="0">
                <a:solidFill>
                  <a:schemeClr val="tx1"/>
                </a:solidFill>
                <a:latin typeface="Arial" panose="020B0604020202020204" pitchFamily="34" charset="0"/>
              </a:rPr>
              <a:t>El modelo no lineal desarrollado por Amorocho (1961), suministra un mejor ajuste en cuencas empinadas.  </a:t>
            </a:r>
          </a:p>
        </p:txBody>
      </p:sp>
    </p:spTree>
    <p:extLst>
      <p:ext uri="{BB962C8B-B14F-4D97-AF65-F5344CB8AC3E}">
        <p14:creationId xmlns:p14="http://schemas.microsoft.com/office/powerpoint/2010/main" val="76366762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1">
            <a:extLst>
              <a:ext uri="{FF2B5EF4-FFF2-40B4-BE49-F238E27FC236}">
                <a16:creationId xmlns:a16="http://schemas.microsoft.com/office/drawing/2014/main" id="{1F09C6D4-C373-4A5C-870B-95F109D72BC9}"/>
              </a:ext>
            </a:extLst>
          </p:cNvPr>
          <p:cNvSpPr txBox="1">
            <a:spLocks noChangeArrowheads="1"/>
          </p:cNvSpPr>
          <p:nvPr/>
        </p:nvSpPr>
        <p:spPr bwMode="auto">
          <a:xfrm>
            <a:off x="776749" y="696007"/>
            <a:ext cx="10638502" cy="5183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21335" rIns="0" bIns="0" anchor="ctr"/>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5pPr>
            <a:lvl6pPr marL="2514600" indent="-228600" defTabSz="449263" eaLnBrk="0" fontAlgn="base" hangingPunct="0">
              <a:lnSpc>
                <a:spcPct val="95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6pPr>
            <a:lvl7pPr marL="2971800" indent="-228600" defTabSz="449263" eaLnBrk="0" fontAlgn="base" hangingPunct="0">
              <a:lnSpc>
                <a:spcPct val="95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7pPr>
            <a:lvl8pPr marL="3429000" indent="-228600" defTabSz="449263" eaLnBrk="0" fontAlgn="base" hangingPunct="0">
              <a:lnSpc>
                <a:spcPct val="95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8pPr>
            <a:lvl9pPr marL="3886200" indent="-228600" defTabSz="449263" eaLnBrk="0" fontAlgn="base" hangingPunct="0">
              <a:lnSpc>
                <a:spcPct val="95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9pPr>
          </a:lstStyle>
          <a:p>
            <a:pPr eaLnBrk="1"/>
            <a:r>
              <a:rPr lang="es-ES" altLang="en-US" sz="2540" dirty="0">
                <a:solidFill>
                  <a:srgbClr val="FF9966"/>
                </a:solidFill>
                <a:latin typeface="Arial" panose="020B0604020202020204" pitchFamily="34" charset="0"/>
              </a:rPr>
              <a:t>El modelo lineal</a:t>
            </a:r>
            <a:r>
              <a:rPr lang="es-ES" altLang="en-US" sz="2540" dirty="0">
                <a:solidFill>
                  <a:srgbClr val="FFFFFF"/>
                </a:solidFill>
                <a:latin typeface="Arial" panose="020B0604020202020204" pitchFamily="34" charset="0"/>
              </a:rPr>
              <a:t>  </a:t>
            </a:r>
            <a:r>
              <a:rPr lang="es-ES" altLang="en-US" sz="2540" dirty="0">
                <a:solidFill>
                  <a:srgbClr val="FF9966"/>
                </a:solidFill>
                <a:latin typeface="Arial" panose="020B0604020202020204" pitchFamily="34" charset="0"/>
              </a:rPr>
              <a:t>- Hidrograma Unitario</a:t>
            </a:r>
          </a:p>
          <a:p>
            <a:pPr eaLnBrk="1"/>
            <a:endParaRPr lang="es-ES" altLang="en-US" sz="2540" dirty="0">
              <a:solidFill>
                <a:srgbClr val="FF9966"/>
              </a:solidFill>
              <a:latin typeface="Arial" panose="020B0604020202020204" pitchFamily="34" charset="0"/>
            </a:endParaRPr>
          </a:p>
          <a:p>
            <a:pPr eaLnBrk="1"/>
            <a:r>
              <a:rPr lang="es-ES" altLang="en-US" sz="2000" dirty="0">
                <a:solidFill>
                  <a:schemeClr val="tx1"/>
                </a:solidFill>
                <a:latin typeface="Arial" panose="020B0604020202020204" pitchFamily="34" charset="0"/>
              </a:rPr>
              <a:t>Supone que es posible aproximar  las características de la cuenca, mediante la forma de una tormenta uniforme de una lámina unitaria de precipitación efectiva</a:t>
            </a:r>
          </a:p>
          <a:p>
            <a:pPr eaLnBrk="1"/>
            <a:endParaRPr lang="es-ES" altLang="en-US" sz="2000" dirty="0">
              <a:solidFill>
                <a:schemeClr val="tx1"/>
              </a:solidFill>
              <a:latin typeface="Arial" panose="020B0604020202020204" pitchFamily="34" charset="0"/>
            </a:endParaRPr>
          </a:p>
          <a:p>
            <a:pPr eaLnBrk="1"/>
            <a:r>
              <a:rPr lang="es-ES" altLang="en-US" sz="2000" dirty="0">
                <a:solidFill>
                  <a:schemeClr val="tx1"/>
                </a:solidFill>
                <a:latin typeface="Arial" panose="020B0604020202020204" pitchFamily="34" charset="0"/>
              </a:rPr>
              <a:t>Una vez obtenida esta forma, se puede generar el escurrimiento directo de cualquier tormenta, por la acción de hidrogramas unitarios.   </a:t>
            </a:r>
          </a:p>
          <a:p>
            <a:pPr eaLnBrk="1"/>
            <a:endParaRPr lang="es-ES" altLang="en-US" sz="2000" dirty="0">
              <a:solidFill>
                <a:schemeClr val="tx1"/>
              </a:solidFill>
              <a:latin typeface="Arial" panose="020B0604020202020204" pitchFamily="34" charset="0"/>
            </a:endParaRPr>
          </a:p>
          <a:p>
            <a:pPr eaLnBrk="1"/>
            <a:r>
              <a:rPr lang="es-ES" altLang="en-US" sz="2000" dirty="0">
                <a:solidFill>
                  <a:schemeClr val="tx1"/>
                </a:solidFill>
                <a:latin typeface="Arial" panose="020B0604020202020204" pitchFamily="34" charset="0"/>
              </a:rPr>
              <a:t>Para conseguir un modelo lineal, se siguen las siguientes etapas:</a:t>
            </a:r>
          </a:p>
          <a:p>
            <a:pPr eaLnBrk="1"/>
            <a:endParaRPr lang="es-ES" altLang="en-US" sz="2000" dirty="0">
              <a:solidFill>
                <a:srgbClr val="FFFFFF"/>
              </a:solidFill>
              <a:latin typeface="Arial" panose="020B0604020202020204" pitchFamily="34" charset="0"/>
            </a:endParaRPr>
          </a:p>
          <a:p>
            <a:pPr eaLnBrk="1"/>
            <a:r>
              <a:rPr lang="es-ES" altLang="en-US" sz="2000" dirty="0">
                <a:solidFill>
                  <a:srgbClr val="FF9966"/>
                </a:solidFill>
                <a:latin typeface="Arial" panose="020B0604020202020204" pitchFamily="34" charset="0"/>
              </a:rPr>
              <a:t>Etapa 1</a:t>
            </a:r>
            <a:r>
              <a:rPr lang="es-ES" altLang="en-US" sz="2000" dirty="0">
                <a:solidFill>
                  <a:srgbClr val="FFFFFF"/>
                </a:solidFill>
                <a:latin typeface="Arial" panose="020B0604020202020204" pitchFamily="34" charset="0"/>
              </a:rPr>
              <a:t> </a:t>
            </a:r>
            <a:r>
              <a:rPr lang="es-ES" altLang="en-US" sz="2000" dirty="0">
                <a:solidFill>
                  <a:schemeClr val="tx1"/>
                </a:solidFill>
                <a:latin typeface="Arial" panose="020B0604020202020204" pitchFamily="34" charset="0"/>
              </a:rPr>
              <a:t>Examinar los registros de la precipitación y del flujo del río y tomar datos de tormentas aisladas. La duración de la tormenta deberá ser menos que un tercio del tiempo de concentración </a:t>
            </a:r>
            <a:r>
              <a:rPr lang="es-ES" altLang="en-US" sz="2000" i="1" dirty="0">
                <a:solidFill>
                  <a:schemeClr val="tx1"/>
                </a:solidFill>
                <a:latin typeface="Arial" panose="020B0604020202020204" pitchFamily="34" charset="0"/>
              </a:rPr>
              <a:t>(</a:t>
            </a:r>
            <a:r>
              <a:rPr lang="es-ES" altLang="en-US" sz="2000" i="1" dirty="0" err="1">
                <a:solidFill>
                  <a:schemeClr val="tx1"/>
                </a:solidFill>
                <a:latin typeface="Arial" panose="020B0604020202020204" pitchFamily="34" charset="0"/>
              </a:rPr>
              <a:t>tc</a:t>
            </a:r>
            <a:r>
              <a:rPr lang="es-ES" altLang="en-US" sz="2000" i="1" dirty="0">
                <a:solidFill>
                  <a:schemeClr val="tx1"/>
                </a:solidFill>
                <a:latin typeface="Arial" panose="020B0604020202020204" pitchFamily="34" charset="0"/>
              </a:rPr>
              <a:t>) </a:t>
            </a:r>
            <a:r>
              <a:rPr lang="es-ES" altLang="en-US" sz="2000" dirty="0">
                <a:solidFill>
                  <a:schemeClr val="tx1"/>
                </a:solidFill>
                <a:latin typeface="Arial" panose="020B0604020202020204" pitchFamily="34" charset="0"/>
              </a:rPr>
              <a:t>de la cuenca.</a:t>
            </a:r>
          </a:p>
        </p:txBody>
      </p:sp>
    </p:spTree>
    <p:extLst>
      <p:ext uri="{BB962C8B-B14F-4D97-AF65-F5344CB8AC3E}">
        <p14:creationId xmlns:p14="http://schemas.microsoft.com/office/powerpoint/2010/main" val="213903277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1">
            <a:extLst>
              <a:ext uri="{FF2B5EF4-FFF2-40B4-BE49-F238E27FC236}">
                <a16:creationId xmlns:a16="http://schemas.microsoft.com/office/drawing/2014/main" id="{F984D025-95B6-46AF-AF0B-EA2CE2995C28}"/>
              </a:ext>
            </a:extLst>
          </p:cNvPr>
          <p:cNvSpPr txBox="1">
            <a:spLocks noChangeArrowheads="1"/>
          </p:cNvSpPr>
          <p:nvPr/>
        </p:nvSpPr>
        <p:spPr bwMode="auto">
          <a:xfrm>
            <a:off x="1314552" y="1428025"/>
            <a:ext cx="9562895" cy="4844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21335" rIns="0" bIns="0" anchor="ctr"/>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5pPr>
            <a:lvl6pPr marL="2514600" indent="-228600" defTabSz="449263" eaLnBrk="0" fontAlgn="base" hangingPunct="0">
              <a:lnSpc>
                <a:spcPct val="95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6pPr>
            <a:lvl7pPr marL="2971800" indent="-228600" defTabSz="449263" eaLnBrk="0" fontAlgn="base" hangingPunct="0">
              <a:lnSpc>
                <a:spcPct val="95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7pPr>
            <a:lvl8pPr marL="3429000" indent="-228600" defTabSz="449263" eaLnBrk="0" fontAlgn="base" hangingPunct="0">
              <a:lnSpc>
                <a:spcPct val="95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8pPr>
            <a:lvl9pPr marL="3886200" indent="-228600" defTabSz="449263" eaLnBrk="0" fontAlgn="base" hangingPunct="0">
              <a:lnSpc>
                <a:spcPct val="95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9pPr>
          </a:lstStyle>
          <a:p>
            <a:pPr eaLnBrk="1">
              <a:lnSpc>
                <a:spcPct val="115000"/>
              </a:lnSpc>
            </a:pPr>
            <a:r>
              <a:rPr lang="es-ES" altLang="en-US" sz="2000" dirty="0">
                <a:solidFill>
                  <a:srgbClr val="FF9966"/>
                </a:solidFill>
                <a:latin typeface="Arial" panose="020B0604020202020204" pitchFamily="34" charset="0"/>
              </a:rPr>
              <a:t>Etapa 2.</a:t>
            </a:r>
            <a:r>
              <a:rPr lang="es-ES" altLang="en-US" sz="2000" dirty="0">
                <a:solidFill>
                  <a:srgbClr val="FFFFFF"/>
                </a:solidFill>
                <a:latin typeface="Arial" panose="020B0604020202020204" pitchFamily="34" charset="0"/>
              </a:rPr>
              <a:t> </a:t>
            </a:r>
            <a:r>
              <a:rPr lang="es-ES" altLang="en-US" sz="2000" dirty="0">
                <a:solidFill>
                  <a:schemeClr val="tx1"/>
                </a:solidFill>
                <a:latin typeface="Arial" panose="020B0604020202020204" pitchFamily="34" charset="0"/>
              </a:rPr>
              <a:t>Determinar la componente de escurrimiento directo de los hidrogramas de la tormenta aislada, separando el escurrimiento base. Los métodos que se pueden utilizar son varios. Un método común consiste en prolongar la rama de acceso hasta debajo del pico del hidrograma y luego conectar este último con el punto de recesión o rama descendente, donde resulta insignificante el efecto de la tormenta. </a:t>
            </a:r>
          </a:p>
          <a:p>
            <a:pPr eaLnBrk="1">
              <a:lnSpc>
                <a:spcPct val="115000"/>
              </a:lnSpc>
            </a:pPr>
            <a:endParaRPr lang="es-ES" altLang="en-US" sz="2000" dirty="0">
              <a:solidFill>
                <a:srgbClr val="FFFFFF"/>
              </a:solidFill>
              <a:latin typeface="Arial" panose="020B0604020202020204" pitchFamily="34" charset="0"/>
            </a:endParaRPr>
          </a:p>
          <a:p>
            <a:pPr eaLnBrk="1">
              <a:lnSpc>
                <a:spcPct val="115000"/>
              </a:lnSpc>
            </a:pPr>
            <a:r>
              <a:rPr lang="es-ES" altLang="en-US" sz="2000" dirty="0">
                <a:solidFill>
                  <a:srgbClr val="FF9966"/>
                </a:solidFill>
                <a:latin typeface="Arial" panose="020B0604020202020204" pitchFamily="34" charset="0"/>
              </a:rPr>
              <a:t>Etapa 3.</a:t>
            </a:r>
            <a:r>
              <a:rPr lang="es-ES" altLang="en-US" sz="2000" dirty="0">
                <a:solidFill>
                  <a:srgbClr val="FFFFFF"/>
                </a:solidFill>
                <a:latin typeface="Arial" panose="020B0604020202020204" pitchFamily="34" charset="0"/>
              </a:rPr>
              <a:t> </a:t>
            </a:r>
            <a:r>
              <a:rPr lang="es-ES" altLang="en-US" sz="2000" dirty="0">
                <a:solidFill>
                  <a:schemeClr val="tx1"/>
                </a:solidFill>
                <a:latin typeface="Arial" panose="020B0604020202020204" pitchFamily="34" charset="0"/>
              </a:rPr>
              <a:t>Calcular la precipitación efectiva que corresponde al volumen de escurrimiento directo de la tormenta, restando el volumen de escurrimiento directo de la precipitación total, a fin de calcular la porción de la precipitación que no genera escorrentía directa (pérdidas).</a:t>
            </a:r>
          </a:p>
        </p:txBody>
      </p:sp>
      <p:sp>
        <p:nvSpPr>
          <p:cNvPr id="2" name="Title 1">
            <a:extLst>
              <a:ext uri="{FF2B5EF4-FFF2-40B4-BE49-F238E27FC236}">
                <a16:creationId xmlns:a16="http://schemas.microsoft.com/office/drawing/2014/main" id="{45D2DF46-811B-4467-88FF-C3BC3719DE07}"/>
              </a:ext>
            </a:extLst>
          </p:cNvPr>
          <p:cNvSpPr>
            <a:spLocks noGrp="1"/>
          </p:cNvSpPr>
          <p:nvPr>
            <p:ph type="title"/>
          </p:nvPr>
        </p:nvSpPr>
        <p:spPr/>
        <p:txBody>
          <a:bodyPr/>
          <a:lstStyle/>
          <a:p>
            <a:r>
              <a:rPr lang="en-US" dirty="0"/>
              <a:t>El </a:t>
            </a:r>
            <a:r>
              <a:rPr lang="en-US" dirty="0" err="1"/>
              <a:t>modelo</a:t>
            </a:r>
            <a:r>
              <a:rPr lang="en-US" dirty="0"/>
              <a:t> lineal  - </a:t>
            </a:r>
            <a:r>
              <a:rPr lang="en-US" dirty="0" err="1"/>
              <a:t>Hidrograma</a:t>
            </a:r>
            <a:r>
              <a:rPr lang="en-US" dirty="0"/>
              <a:t> </a:t>
            </a:r>
            <a:r>
              <a:rPr lang="en-US" dirty="0" err="1"/>
              <a:t>Unitario</a:t>
            </a:r>
            <a:endParaRPr lang="en-US" dirty="0"/>
          </a:p>
        </p:txBody>
      </p:sp>
    </p:spTree>
    <p:extLst>
      <p:ext uri="{BB962C8B-B14F-4D97-AF65-F5344CB8AC3E}">
        <p14:creationId xmlns:p14="http://schemas.microsoft.com/office/powerpoint/2010/main" val="157012609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6914" name="Rectangle 1026">
            <a:extLst>
              <a:ext uri="{FF2B5EF4-FFF2-40B4-BE49-F238E27FC236}">
                <a16:creationId xmlns:a16="http://schemas.microsoft.com/office/drawing/2014/main" id="{FCD75670-429E-4F0E-828A-8C09EE2B15E9}"/>
              </a:ext>
            </a:extLst>
          </p:cNvPr>
          <p:cNvSpPr>
            <a:spLocks noGrp="1" noChangeArrowheads="1"/>
          </p:cNvSpPr>
          <p:nvPr>
            <p:ph type="title"/>
          </p:nvPr>
        </p:nvSpPr>
        <p:spPr>
          <a:xfrm>
            <a:off x="1974397" y="261257"/>
            <a:ext cx="8243207" cy="653143"/>
          </a:xfrm>
        </p:spPr>
        <p:txBody>
          <a:bodyPr rtlCol="0">
            <a:normAutofit fontScale="90000"/>
          </a:bodyPr>
          <a:lstStyle/>
          <a:p>
            <a:pPr defTabSz="946007">
              <a:defRPr/>
            </a:pPr>
            <a:r>
              <a:rPr lang="es-ES_tradnl" b="1" dirty="0">
                <a:solidFill>
                  <a:schemeClr val="tx2">
                    <a:satMod val="200000"/>
                  </a:schemeClr>
                </a:solidFill>
                <a:latin typeface="Arial" charset="0"/>
              </a:rPr>
              <a:t>INFILTRACIÓN - </a:t>
            </a:r>
            <a:r>
              <a:rPr lang="es-ES_tradnl" b="1" dirty="0" err="1">
                <a:solidFill>
                  <a:schemeClr val="tx2">
                    <a:satMod val="200000"/>
                  </a:schemeClr>
                </a:solidFill>
                <a:latin typeface="Arial" charset="0"/>
              </a:rPr>
              <a:t>Horton</a:t>
            </a:r>
            <a:endParaRPr lang="es-ES_tradnl" b="1" dirty="0">
              <a:solidFill>
                <a:schemeClr val="tx2">
                  <a:satMod val="200000"/>
                </a:schemeClr>
              </a:solidFill>
              <a:latin typeface="Arial" charset="0"/>
            </a:endParaRPr>
          </a:p>
        </p:txBody>
      </p:sp>
      <p:sp>
        <p:nvSpPr>
          <p:cNvPr id="166915" name="Text Box 1027">
            <a:extLst>
              <a:ext uri="{FF2B5EF4-FFF2-40B4-BE49-F238E27FC236}">
                <a16:creationId xmlns:a16="http://schemas.microsoft.com/office/drawing/2014/main" id="{A1E72F95-CE24-475D-9F9A-023D090521E4}"/>
              </a:ext>
            </a:extLst>
          </p:cNvPr>
          <p:cNvSpPr>
            <a:spLocks noGrp="1" noChangeArrowheads="1"/>
          </p:cNvSpPr>
          <p:nvPr>
            <p:ph idx="1"/>
          </p:nvPr>
        </p:nvSpPr>
        <p:spPr>
          <a:xfrm>
            <a:off x="806244" y="979715"/>
            <a:ext cx="10412361" cy="5355771"/>
          </a:xfrm>
        </p:spPr>
        <p:txBody>
          <a:bodyPr/>
          <a:lstStyle/>
          <a:p>
            <a:pPr marL="0" indent="0" algn="just">
              <a:lnSpc>
                <a:spcPct val="110000"/>
              </a:lnSpc>
              <a:spcBef>
                <a:spcPct val="50000"/>
              </a:spcBef>
              <a:buNone/>
            </a:pPr>
            <a:r>
              <a:rPr lang="es-ES_tradnl" altLang="en-US" sz="2057" dirty="0">
                <a:latin typeface="Arial" panose="020B0604020202020204" pitchFamily="34" charset="0"/>
              </a:rPr>
              <a:t>Criterio de Horton (1921): Plantea la variación de la capacidad de infiltración en el tiempo para suelo saturado,</a:t>
            </a:r>
          </a:p>
          <a:p>
            <a:pPr marL="0" indent="0" algn="just">
              <a:lnSpc>
                <a:spcPct val="110000"/>
              </a:lnSpc>
              <a:spcBef>
                <a:spcPct val="50000"/>
              </a:spcBef>
              <a:buNone/>
            </a:pPr>
            <a:endParaRPr lang="es-ES_tradnl" altLang="en-US" sz="2057" dirty="0">
              <a:latin typeface="Arial" panose="020B0604020202020204" pitchFamily="34" charset="0"/>
            </a:endParaRPr>
          </a:p>
          <a:p>
            <a:pPr marL="0" indent="0" algn="just">
              <a:lnSpc>
                <a:spcPct val="110000"/>
              </a:lnSpc>
              <a:spcBef>
                <a:spcPct val="50000"/>
              </a:spcBef>
              <a:buNone/>
            </a:pPr>
            <a:r>
              <a:rPr lang="es-ES_tradnl" altLang="en-US" sz="2057" dirty="0">
                <a:latin typeface="Arial" panose="020B0604020202020204" pitchFamily="34" charset="0"/>
              </a:rPr>
              <a:t>Donde </a:t>
            </a:r>
            <a:r>
              <a:rPr lang="es-ES_tradnl" altLang="en-US" sz="2057" dirty="0" err="1">
                <a:latin typeface="Arial" panose="020B0604020202020204" pitchFamily="34" charset="0"/>
              </a:rPr>
              <a:t>fp</a:t>
            </a:r>
            <a:r>
              <a:rPr lang="es-ES_tradnl" altLang="en-US" sz="2057" dirty="0">
                <a:latin typeface="Arial" panose="020B0604020202020204" pitchFamily="34" charset="0"/>
              </a:rPr>
              <a:t> es la capacidad de infiltración en un tiempo t (mm/</a:t>
            </a:r>
            <a:r>
              <a:rPr lang="es-ES_tradnl" altLang="en-US" sz="2057" dirty="0" err="1">
                <a:latin typeface="Arial" panose="020B0604020202020204" pitchFamily="34" charset="0"/>
              </a:rPr>
              <a:t>hs</a:t>
            </a:r>
            <a:r>
              <a:rPr lang="es-ES_tradnl" altLang="en-US" sz="2057" dirty="0">
                <a:latin typeface="Arial" panose="020B0604020202020204" pitchFamily="34" charset="0"/>
              </a:rPr>
              <a:t>), </a:t>
            </a:r>
          </a:p>
          <a:p>
            <a:pPr marL="0" indent="0" algn="just">
              <a:lnSpc>
                <a:spcPct val="110000"/>
              </a:lnSpc>
              <a:spcBef>
                <a:spcPct val="50000"/>
              </a:spcBef>
              <a:buNone/>
            </a:pPr>
            <a:r>
              <a:rPr lang="es-ES_tradnl" altLang="en-US" sz="2057" dirty="0" err="1">
                <a:latin typeface="Arial" panose="020B0604020202020204" pitchFamily="34" charset="0"/>
              </a:rPr>
              <a:t>fc</a:t>
            </a:r>
            <a:r>
              <a:rPr lang="es-ES_tradnl" altLang="en-US" sz="2057" dirty="0">
                <a:latin typeface="Arial" panose="020B0604020202020204" pitchFamily="34" charset="0"/>
              </a:rPr>
              <a:t> capacidad de infiltración para un tiempo muy grande (mm/h). Es la capacidad de equilibrio obtenida cuando el suelo está completamente saturado.</a:t>
            </a:r>
          </a:p>
          <a:p>
            <a:pPr marL="0" indent="0" algn="just">
              <a:lnSpc>
                <a:spcPct val="110000"/>
              </a:lnSpc>
              <a:spcBef>
                <a:spcPct val="50000"/>
              </a:spcBef>
              <a:buNone/>
            </a:pPr>
            <a:r>
              <a:rPr lang="es-ES_tradnl" altLang="en-US" sz="2057" dirty="0">
                <a:latin typeface="Arial" panose="020B0604020202020204" pitchFamily="34" charset="0"/>
              </a:rPr>
              <a:t> fo capacidad de infiltración inicial, k constante para un suelo y superficie particular </a:t>
            </a:r>
          </a:p>
        </p:txBody>
      </p:sp>
      <p:graphicFrame>
        <p:nvGraphicFramePr>
          <p:cNvPr id="163845" name="Object 1024">
            <a:extLst>
              <a:ext uri="{FF2B5EF4-FFF2-40B4-BE49-F238E27FC236}">
                <a16:creationId xmlns:a16="http://schemas.microsoft.com/office/drawing/2014/main" id="{4C161705-ED92-4E29-AC61-412778C5D091}"/>
              </a:ext>
            </a:extLst>
          </p:cNvPr>
          <p:cNvGraphicFramePr>
            <a:graphicFrameLocks noChangeAspect="1"/>
          </p:cNvGraphicFramePr>
          <p:nvPr/>
        </p:nvGraphicFramePr>
        <p:xfrm>
          <a:off x="4182836" y="1762126"/>
          <a:ext cx="4259036" cy="527957"/>
        </p:xfrm>
        <a:graphic>
          <a:graphicData uri="http://schemas.openxmlformats.org/presentationml/2006/ole">
            <mc:AlternateContent xmlns:mc="http://schemas.openxmlformats.org/markup-compatibility/2006">
              <mc:Choice xmlns:v="urn:schemas-microsoft-com:vml" Requires="v">
                <p:oleObj spid="_x0000_s4108" name="Ecuación" r:id="rId4" imgW="1371600" imgH="228600" progId="Equation.3">
                  <p:embed/>
                </p:oleObj>
              </mc:Choice>
              <mc:Fallback>
                <p:oleObj name="Ecuación" r:id="rId4" imgW="1371600" imgH="228600" progId="Equation.3">
                  <p:embed/>
                  <p:pic>
                    <p:nvPicPr>
                      <p:cNvPr id="163845" name="Object 1024">
                        <a:extLst>
                          <a:ext uri="{FF2B5EF4-FFF2-40B4-BE49-F238E27FC236}">
                            <a16:creationId xmlns:a16="http://schemas.microsoft.com/office/drawing/2014/main" id="{4C161705-ED92-4E29-AC61-412778C5D09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82836" y="1762126"/>
                        <a:ext cx="4259036" cy="527957"/>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63846" name="AutoShape 7" descr="https://mail-attachment.googleusercontent.com/attachment/u/0/?saduie=AG9B_P_fRBCx7z4q2k2ondWYXnKR&amp;attid=0.1&amp;disp=emb&amp;view=att&amp;th=137c96ba3b79e34d">
            <a:extLst>
              <a:ext uri="{FF2B5EF4-FFF2-40B4-BE49-F238E27FC236}">
                <a16:creationId xmlns:a16="http://schemas.microsoft.com/office/drawing/2014/main" id="{D1992BE3-A24C-460B-BB72-5A56C1581129}"/>
              </a:ext>
            </a:extLst>
          </p:cNvPr>
          <p:cNvSpPr>
            <a:spLocks noChangeAspect="1" noChangeArrowheads="1"/>
          </p:cNvSpPr>
          <p:nvPr/>
        </p:nvSpPr>
        <p:spPr bwMode="auto">
          <a:xfrm>
            <a:off x="1295400" y="-104775"/>
            <a:ext cx="261257" cy="261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8375" tIns="39187" rIns="78375" bIns="39187"/>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s-AR" altLang="en-US" sz="1371">
              <a:latin typeface="Arial" panose="020B0604020202020204" pitchFamily="34" charset="0"/>
              <a:cs typeface="Arial" panose="020B0604020202020204" pitchFamily="34" charset="0"/>
            </a:endParaRPr>
          </a:p>
        </p:txBody>
      </p:sp>
      <p:sp>
        <p:nvSpPr>
          <p:cNvPr id="163847" name="AutoShape 9" descr="https://mail-attachment.googleusercontent.com/attachment/u/0/?saduie=AG9B_P_fRBCx7z4q2k2ondWYXnKR&amp;attid=0.1&amp;disp=emb&amp;view=att&amp;th=137c96ba3b79e34d">
            <a:extLst>
              <a:ext uri="{FF2B5EF4-FFF2-40B4-BE49-F238E27FC236}">
                <a16:creationId xmlns:a16="http://schemas.microsoft.com/office/drawing/2014/main" id="{480CDEC3-9E02-4C35-B7EA-891FF98AB0B3}"/>
              </a:ext>
            </a:extLst>
          </p:cNvPr>
          <p:cNvSpPr>
            <a:spLocks noChangeAspect="1" noChangeArrowheads="1"/>
          </p:cNvSpPr>
          <p:nvPr/>
        </p:nvSpPr>
        <p:spPr bwMode="auto">
          <a:xfrm>
            <a:off x="1295400" y="-104775"/>
            <a:ext cx="261257" cy="261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8375" tIns="39187" rIns="78375" bIns="39187"/>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s-AR" altLang="en-US" sz="1371">
              <a:latin typeface="Arial" panose="020B0604020202020204" pitchFamily="34" charset="0"/>
              <a:cs typeface="Arial" panose="020B0604020202020204" pitchFamily="34" charset="0"/>
            </a:endParaRPr>
          </a:p>
        </p:txBody>
      </p:sp>
      <p:pic>
        <p:nvPicPr>
          <p:cNvPr id="163848" name="Picture 10">
            <a:extLst>
              <a:ext uri="{FF2B5EF4-FFF2-40B4-BE49-F238E27FC236}">
                <a16:creationId xmlns:a16="http://schemas.microsoft.com/office/drawing/2014/main" id="{13F23F23-2D88-4D15-BC16-695A8C69AD5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06661" y="4506686"/>
            <a:ext cx="4442732" cy="2254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61699808"/>
      </p:ext>
    </p:extLst>
  </p:cSld>
  <p:clrMapOvr>
    <a:masterClrMapping/>
  </p:clrMapOvr>
  <p:transition>
    <p:pull dir="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3000"/>
                                  </p:stCondLst>
                                  <p:childTnLst>
                                    <p:set>
                                      <p:cBhvr>
                                        <p:cTn id="6" dur="1" fill="hold">
                                          <p:stCondLst>
                                            <p:cond delay="0"/>
                                          </p:stCondLst>
                                        </p:cTn>
                                        <p:tgtEl>
                                          <p:spTgt spid="166915">
                                            <p:txEl>
                                              <p:pRg st="0" end="0"/>
                                            </p:txEl>
                                          </p:spTgt>
                                        </p:tgtEl>
                                        <p:attrNameLst>
                                          <p:attrName>style.visibility</p:attrName>
                                        </p:attrNameLst>
                                      </p:cBhvr>
                                      <p:to>
                                        <p:strVal val="visible"/>
                                      </p:to>
                                    </p:set>
                                    <p:anim calcmode="lin" valueType="num">
                                      <p:cBhvr additive="base">
                                        <p:cTn id="7" dur="500" fill="hold"/>
                                        <p:tgtEl>
                                          <p:spTgt spid="16691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66915">
                                            <p:txEl>
                                              <p:pRg st="0" end="0"/>
                                            </p:txEl>
                                          </p:spTgt>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3500"/>
                            </p:stCondLst>
                            <p:childTnLst>
                              <p:par>
                                <p:cTn id="10" presetID="2" presetClass="entr" presetSubtype="8" fill="hold" grpId="0" nodeType="afterEffect">
                                  <p:stCondLst>
                                    <p:cond delay="3000"/>
                                  </p:stCondLst>
                                  <p:childTnLst>
                                    <p:set>
                                      <p:cBhvr>
                                        <p:cTn id="11" dur="1" fill="hold">
                                          <p:stCondLst>
                                            <p:cond delay="0"/>
                                          </p:stCondLst>
                                        </p:cTn>
                                        <p:tgtEl>
                                          <p:spTgt spid="166915">
                                            <p:txEl>
                                              <p:pRg st="2" end="2"/>
                                            </p:txEl>
                                          </p:spTgt>
                                        </p:tgtEl>
                                        <p:attrNameLst>
                                          <p:attrName>style.visibility</p:attrName>
                                        </p:attrNameLst>
                                      </p:cBhvr>
                                      <p:to>
                                        <p:strVal val="visible"/>
                                      </p:to>
                                    </p:set>
                                    <p:anim calcmode="lin" valueType="num">
                                      <p:cBhvr additive="base">
                                        <p:cTn id="12" dur="500" fill="hold"/>
                                        <p:tgtEl>
                                          <p:spTgt spid="166915">
                                            <p:txEl>
                                              <p:pRg st="2" end="2"/>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166915">
                                            <p:txEl>
                                              <p:pRg st="2" end="2"/>
                                            </p:txEl>
                                          </p:spTgt>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7000"/>
                            </p:stCondLst>
                            <p:childTnLst>
                              <p:par>
                                <p:cTn id="15" presetID="2" presetClass="entr" presetSubtype="8" fill="hold" grpId="0" nodeType="afterEffect">
                                  <p:stCondLst>
                                    <p:cond delay="3000"/>
                                  </p:stCondLst>
                                  <p:childTnLst>
                                    <p:set>
                                      <p:cBhvr>
                                        <p:cTn id="16" dur="1" fill="hold">
                                          <p:stCondLst>
                                            <p:cond delay="0"/>
                                          </p:stCondLst>
                                        </p:cTn>
                                        <p:tgtEl>
                                          <p:spTgt spid="166915">
                                            <p:txEl>
                                              <p:pRg st="3" end="3"/>
                                            </p:txEl>
                                          </p:spTgt>
                                        </p:tgtEl>
                                        <p:attrNameLst>
                                          <p:attrName>style.visibility</p:attrName>
                                        </p:attrNameLst>
                                      </p:cBhvr>
                                      <p:to>
                                        <p:strVal val="visible"/>
                                      </p:to>
                                    </p:set>
                                    <p:anim calcmode="lin" valueType="num">
                                      <p:cBhvr additive="base">
                                        <p:cTn id="17" dur="500" fill="hold"/>
                                        <p:tgtEl>
                                          <p:spTgt spid="166915">
                                            <p:txEl>
                                              <p:pRg st="3" end="3"/>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166915">
                                            <p:txEl>
                                              <p:pRg st="3" end="3"/>
                                            </p:txEl>
                                          </p:spTgt>
                                        </p:tgtEl>
                                        <p:attrNameLst>
                                          <p:attrName>ppt_y</p:attrName>
                                        </p:attrNameLst>
                                      </p:cBhvr>
                                      <p:tavLst>
                                        <p:tav tm="0">
                                          <p:val>
                                            <p:strVal val="#ppt_y"/>
                                          </p:val>
                                        </p:tav>
                                        <p:tav tm="100000">
                                          <p:val>
                                            <p:strVal val="#ppt_y"/>
                                          </p:val>
                                        </p:tav>
                                      </p:tavLst>
                                    </p:anim>
                                  </p:childTnLst>
                                </p:cTn>
                              </p:par>
                            </p:childTnLst>
                          </p:cTn>
                        </p:par>
                        <p:par>
                          <p:cTn id="19" fill="hold" nodeType="afterGroup">
                            <p:stCondLst>
                              <p:cond delay="10500"/>
                            </p:stCondLst>
                            <p:childTnLst>
                              <p:par>
                                <p:cTn id="20" presetID="2" presetClass="entr" presetSubtype="8" fill="hold" grpId="0" nodeType="afterEffect">
                                  <p:stCondLst>
                                    <p:cond delay="3000"/>
                                  </p:stCondLst>
                                  <p:childTnLst>
                                    <p:set>
                                      <p:cBhvr>
                                        <p:cTn id="21" dur="1" fill="hold">
                                          <p:stCondLst>
                                            <p:cond delay="0"/>
                                          </p:stCondLst>
                                        </p:cTn>
                                        <p:tgtEl>
                                          <p:spTgt spid="166915">
                                            <p:txEl>
                                              <p:pRg st="4" end="4"/>
                                            </p:txEl>
                                          </p:spTgt>
                                        </p:tgtEl>
                                        <p:attrNameLst>
                                          <p:attrName>style.visibility</p:attrName>
                                        </p:attrNameLst>
                                      </p:cBhvr>
                                      <p:to>
                                        <p:strVal val="visible"/>
                                      </p:to>
                                    </p:set>
                                    <p:anim calcmode="lin" valueType="num">
                                      <p:cBhvr additive="base">
                                        <p:cTn id="22" dur="500" fill="hold"/>
                                        <p:tgtEl>
                                          <p:spTgt spid="166915">
                                            <p:txEl>
                                              <p:pRg st="4" end="4"/>
                                            </p:txEl>
                                          </p:spTgt>
                                        </p:tgtEl>
                                        <p:attrNameLst>
                                          <p:attrName>ppt_x</p:attrName>
                                        </p:attrNameLst>
                                      </p:cBhvr>
                                      <p:tavLst>
                                        <p:tav tm="0">
                                          <p:val>
                                            <p:strVal val="0-#ppt_w/2"/>
                                          </p:val>
                                        </p:tav>
                                        <p:tav tm="100000">
                                          <p:val>
                                            <p:strVal val="#ppt_x"/>
                                          </p:val>
                                        </p:tav>
                                      </p:tavLst>
                                    </p:anim>
                                    <p:anim calcmode="lin" valueType="num">
                                      <p:cBhvr additive="base">
                                        <p:cTn id="23" dur="500" fill="hold"/>
                                        <p:tgtEl>
                                          <p:spTgt spid="166915">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915" grpId="0" build="p" autoUpdateAnimBg="0" advAuto="300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9" name="Rectangle 138">
            <a:extLst>
              <a:ext uri="{FF2B5EF4-FFF2-40B4-BE49-F238E27FC236}">
                <a16:creationId xmlns:a16="http://schemas.microsoft.com/office/drawing/2014/main" id="{7C2DC10F-CD76-43DC-9E0B-CB291F740C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1" name="Rectangle 140">
            <a:extLst>
              <a:ext uri="{FF2B5EF4-FFF2-40B4-BE49-F238E27FC236}">
                <a16:creationId xmlns:a16="http://schemas.microsoft.com/office/drawing/2014/main" id="{1C18170A-08B7-4230-A012-B24C20E393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43" name="Straight Connector 142">
            <a:extLst>
              <a:ext uri="{FF2B5EF4-FFF2-40B4-BE49-F238E27FC236}">
                <a16:creationId xmlns:a16="http://schemas.microsoft.com/office/drawing/2014/main" id="{52188B95-E375-4977-9E9C-E28CE956F6E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45" name="Rectangle 144">
            <a:extLst>
              <a:ext uri="{FF2B5EF4-FFF2-40B4-BE49-F238E27FC236}">
                <a16:creationId xmlns:a16="http://schemas.microsoft.com/office/drawing/2014/main" id="{4CFCD50F-4BF3-4733-BD42-5567080A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114" name="Rectangle 2">
            <a:extLst>
              <a:ext uri="{FF2B5EF4-FFF2-40B4-BE49-F238E27FC236}">
                <a16:creationId xmlns:a16="http://schemas.microsoft.com/office/drawing/2014/main" id="{2057B934-189B-4A15-9F7C-B3D11F83BF86}"/>
              </a:ext>
            </a:extLst>
          </p:cNvPr>
          <p:cNvSpPr>
            <a:spLocks noGrp="1" noChangeArrowheads="1"/>
          </p:cNvSpPr>
          <p:nvPr>
            <p:ph type="title"/>
          </p:nvPr>
        </p:nvSpPr>
        <p:spPr>
          <a:xfrm>
            <a:off x="6728459" y="634946"/>
            <a:ext cx="4821283" cy="1450757"/>
          </a:xfrm>
        </p:spPr>
        <p:txBody>
          <a:bodyPr vert="horz" lIns="91440" tIns="45720" rIns="91440" bIns="45720" rtlCol="0" anchor="b">
            <a:normAutofit/>
          </a:bodyPr>
          <a:lstStyle/>
          <a:p>
            <a:pPr>
              <a:defRPr/>
            </a:pPr>
            <a:r>
              <a:rPr lang="en-US"/>
              <a:t>Flujo base</a:t>
            </a:r>
          </a:p>
        </p:txBody>
      </p:sp>
      <p:sp>
        <p:nvSpPr>
          <p:cNvPr id="147" name="Rectangle 146">
            <a:extLst>
              <a:ext uri="{FF2B5EF4-FFF2-40B4-BE49-F238E27FC236}">
                <a16:creationId xmlns:a16="http://schemas.microsoft.com/office/drawing/2014/main" id="{97C2466A-2320-4205-BDC2-056CD8BC2C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3" y="321733"/>
            <a:ext cx="3057906" cy="3408237"/>
          </a:xfrm>
          <a:prstGeom prst="rect">
            <a:avLst/>
          </a:prstGeom>
          <a:solidFill>
            <a:srgbClr val="FFFFFF"/>
          </a:solidFill>
          <a:ln w="6350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1493" name="Picture 7">
            <a:extLst>
              <a:ext uri="{FF2B5EF4-FFF2-40B4-BE49-F238E27FC236}">
                <a16:creationId xmlns:a16="http://schemas.microsoft.com/office/drawing/2014/main" id="{BBE2A0CF-E0BE-45E4-869F-BA957E723FC8}"/>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58336" y="1052130"/>
            <a:ext cx="2784700" cy="194744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9" name="Rectangle 148">
            <a:extLst>
              <a:ext uri="{FF2B5EF4-FFF2-40B4-BE49-F238E27FC236}">
                <a16:creationId xmlns:a16="http://schemas.microsoft.com/office/drawing/2014/main" id="{C24F77B6-3AFC-4981-A39A-15994073E1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12061" y="321733"/>
            <a:ext cx="2583939" cy="19552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1" name="Straight Connector 150">
            <a:extLst>
              <a:ext uri="{FF2B5EF4-FFF2-40B4-BE49-F238E27FC236}">
                <a16:creationId xmlns:a16="http://schemas.microsoft.com/office/drawing/2014/main" id="{E622A300-A12E-4C3D-A574-71AFFA8F2B5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840096" y="2085703"/>
            <a:ext cx="4114800"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153" name="Rectangle 152">
            <a:extLst>
              <a:ext uri="{FF2B5EF4-FFF2-40B4-BE49-F238E27FC236}">
                <a16:creationId xmlns:a16="http://schemas.microsoft.com/office/drawing/2014/main" id="{B7D21A87-2874-4438-84BA-E02F7C6327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3" y="3879167"/>
            <a:ext cx="3057906" cy="2135564"/>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Rectangle 154">
            <a:extLst>
              <a:ext uri="{FF2B5EF4-FFF2-40B4-BE49-F238E27FC236}">
                <a16:creationId xmlns:a16="http://schemas.microsoft.com/office/drawing/2014/main" id="{0B0A69F5-520C-404C-9614-071AAE1387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28588" y="2451014"/>
            <a:ext cx="2567411" cy="3532765"/>
          </a:xfrm>
          <a:prstGeom prst="rect">
            <a:avLst/>
          </a:prstGeom>
          <a:solidFill>
            <a:srgbClr val="FFFFFF"/>
          </a:solidFill>
          <a:ln w="6350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1494" name="Picture 5">
            <a:extLst>
              <a:ext uri="{FF2B5EF4-FFF2-40B4-BE49-F238E27FC236}">
                <a16:creationId xmlns:a16="http://schemas.microsoft.com/office/drawing/2014/main" id="{BE75EFDB-220B-40C1-ADDD-C80CA46258B2}"/>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3664752" y="3366088"/>
            <a:ext cx="2295082" cy="1702617"/>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0115" name="Rectangle 3">
            <a:extLst>
              <a:ext uri="{FF2B5EF4-FFF2-40B4-BE49-F238E27FC236}">
                <a16:creationId xmlns:a16="http://schemas.microsoft.com/office/drawing/2014/main" id="{93B974D5-5C22-4358-92E6-1C45869BA98D}"/>
              </a:ext>
            </a:extLst>
          </p:cNvPr>
          <p:cNvSpPr>
            <a:spLocks noGrp="1" noChangeArrowheads="1"/>
          </p:cNvSpPr>
          <p:nvPr>
            <p:ph type="body" sz="half" idx="1"/>
          </p:nvPr>
        </p:nvSpPr>
        <p:spPr>
          <a:xfrm>
            <a:off x="6728459" y="2198914"/>
            <a:ext cx="4821283" cy="3670180"/>
          </a:xfrm>
        </p:spPr>
        <p:txBody>
          <a:bodyPr vert="horz" lIns="0" tIns="45720" rIns="0" bIns="45720" rtlCol="0">
            <a:normAutofit/>
          </a:bodyPr>
          <a:lstStyle/>
          <a:p>
            <a:pPr marL="354767" indent="-236511">
              <a:spcBef>
                <a:spcPts val="795"/>
              </a:spcBef>
              <a:spcAft>
                <a:spcPts val="0"/>
              </a:spcAft>
              <a:defRPr/>
            </a:pPr>
            <a:r>
              <a:rPr lang="en-US"/>
              <a:t>Es el caudal que se observa en un curso de agua al final de un período de estiaje. </a:t>
            </a:r>
          </a:p>
          <a:p>
            <a:pPr marL="354767" indent="-236511">
              <a:spcBef>
                <a:spcPts val="795"/>
              </a:spcBef>
              <a:spcAft>
                <a:spcPts val="0"/>
              </a:spcAft>
              <a:defRPr/>
            </a:pPr>
            <a:r>
              <a:rPr lang="en-US"/>
              <a:t>Está constituido por el aporte de las aguas subterráneas a la red de drenaje natural. </a:t>
            </a:r>
          </a:p>
          <a:p>
            <a:pPr marL="354767" indent="-236511">
              <a:spcBef>
                <a:spcPts val="795"/>
              </a:spcBef>
              <a:spcAft>
                <a:spcPts val="0"/>
              </a:spcAft>
              <a:defRPr/>
            </a:pPr>
            <a:r>
              <a:rPr lang="en-US"/>
              <a:t>Es la diferencia entre el caudal total y la escorrentía directa.</a:t>
            </a:r>
          </a:p>
          <a:p>
            <a:pPr marL="662231" lvl="1" indent="-236511">
              <a:spcBef>
                <a:spcPts val="398"/>
              </a:spcBef>
              <a:spcAft>
                <a:spcPts val="0"/>
              </a:spcAft>
              <a:defRPr/>
            </a:pPr>
            <a:endParaRPr lang="en-US"/>
          </a:p>
        </p:txBody>
      </p:sp>
      <p:sp>
        <p:nvSpPr>
          <p:cNvPr id="157" name="Rectangle 156">
            <a:extLst>
              <a:ext uri="{FF2B5EF4-FFF2-40B4-BE49-F238E27FC236}">
                <a16:creationId xmlns:a16="http://schemas.microsoft.com/office/drawing/2014/main" id="{54D683B1-E7B7-4AF5-8BF1-00757F13FB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9" name="Rectangle 158">
            <a:extLst>
              <a:ext uri="{FF2B5EF4-FFF2-40B4-BE49-F238E27FC236}">
                <a16:creationId xmlns:a16="http://schemas.microsoft.com/office/drawing/2014/main" id="{7B07ECB0-AC96-4F4F-AB0C-44EA1353CE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856511874"/>
      </p:ext>
    </p:extLst>
  </p:cSld>
  <p:clrMapOvr>
    <a:masterClrMapping/>
  </p:clrMapOvr>
  <p:transition>
    <p:pull dir="rd"/>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CF6BB2E5-F5C5-4876-9282-B0246E0357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5" name="Rectangle 74">
            <a:extLst>
              <a:ext uri="{FF2B5EF4-FFF2-40B4-BE49-F238E27FC236}">
                <a16:creationId xmlns:a16="http://schemas.microsoft.com/office/drawing/2014/main" id="{6E53EAE7-3851-4CE7-BE81-EF90F19EF0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77" name="Straight Connector 76">
            <a:extLst>
              <a:ext uri="{FF2B5EF4-FFF2-40B4-BE49-F238E27FC236}">
                <a16:creationId xmlns:a16="http://schemas.microsoft.com/office/drawing/2014/main" id="{5C5EFB6A-0AF1-46B2-B103-4AA6C7B3102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79" name="Rectangle 78">
            <a:extLst>
              <a:ext uri="{FF2B5EF4-FFF2-40B4-BE49-F238E27FC236}">
                <a16:creationId xmlns:a16="http://schemas.microsoft.com/office/drawing/2014/main" id="{28F80F5E-E59C-4CA7-9E17-1299AF271A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4" name="Text Box 1">
            <a:extLst>
              <a:ext uri="{FF2B5EF4-FFF2-40B4-BE49-F238E27FC236}">
                <a16:creationId xmlns:a16="http://schemas.microsoft.com/office/drawing/2014/main" id="{586B6D85-F841-41A5-AF2C-05C82E93A742}"/>
              </a:ext>
            </a:extLst>
          </p:cNvPr>
          <p:cNvSpPr txBox="1">
            <a:spLocks noChangeArrowheads="1"/>
          </p:cNvSpPr>
          <p:nvPr/>
        </p:nvSpPr>
        <p:spPr bwMode="auto">
          <a:xfrm>
            <a:off x="7806813" y="639097"/>
            <a:ext cx="3736257" cy="3686015"/>
          </a:xfrm>
          <a:prstGeom prst="rect">
            <a:avLst/>
          </a:prstGeom>
        </p:spPr>
        <p:style>
          <a:lnRef idx="2">
            <a:schemeClr val="accent4"/>
          </a:lnRef>
          <a:fillRef idx="1">
            <a:schemeClr val="lt1"/>
          </a:fillRef>
          <a:effectRef idx="0">
            <a:schemeClr val="accent4"/>
          </a:effectRef>
          <a:fontRef idx="minor">
            <a:schemeClr val="dk1"/>
          </a:fontRef>
        </p:style>
        <p:txBody>
          <a:bodyPr vert="horz" lIns="91440" tIns="45720" rIns="91440" bIns="45720" rtlCol="0" anchor="b">
            <a:normAutofit/>
          </a:bodyPr>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defRPr>
            </a:lvl5pPr>
            <a:lvl6pPr marL="2514600" indent="-228600" defTabSz="449263" eaLnBrk="0" fontAlgn="base" hangingPunct="0">
              <a:lnSpc>
                <a:spcPct val="95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defRPr>
            </a:lvl6pPr>
            <a:lvl7pPr marL="2971800" indent="-228600" defTabSz="449263" eaLnBrk="0" fontAlgn="base" hangingPunct="0">
              <a:lnSpc>
                <a:spcPct val="95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defRPr>
            </a:lvl7pPr>
            <a:lvl8pPr marL="3429000" indent="-228600" defTabSz="449263" eaLnBrk="0" fontAlgn="base" hangingPunct="0">
              <a:lnSpc>
                <a:spcPct val="95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defRPr>
            </a:lvl8pPr>
            <a:lvl9pPr marL="3886200" indent="-228600" defTabSz="449263" eaLnBrk="0" fontAlgn="base" hangingPunct="0">
              <a:lnSpc>
                <a:spcPct val="95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defRPr>
            </a:lvl9pPr>
          </a:lstStyle>
          <a:p>
            <a:pPr defTabSz="914400" eaLnBrk="1">
              <a:lnSpc>
                <a:spcPct val="85000"/>
              </a:lnSpc>
              <a:spcBef>
                <a:spcPct val="0"/>
              </a:spcBef>
              <a:spcAft>
                <a:spcPts val="600"/>
              </a:spcAft>
              <a:defRPr/>
            </a:pPr>
            <a:r>
              <a:rPr lang="en-US" sz="2600" b="1" spc="-50">
                <a:solidFill>
                  <a:schemeClr val="tx1">
                    <a:lumMod val="85000"/>
                    <a:lumOff val="15000"/>
                  </a:schemeClr>
                </a:solidFill>
                <a:latin typeface="+mj-lt"/>
                <a:ea typeface="+mj-ea"/>
                <a:cs typeface="+mj-cs"/>
              </a:rPr>
              <a:t>MODELOS DE RECURSOS </a:t>
            </a:r>
          </a:p>
          <a:p>
            <a:pPr defTabSz="914400" eaLnBrk="1">
              <a:lnSpc>
                <a:spcPct val="85000"/>
              </a:lnSpc>
              <a:spcBef>
                <a:spcPct val="0"/>
              </a:spcBef>
              <a:spcAft>
                <a:spcPts val="600"/>
              </a:spcAft>
              <a:defRPr/>
            </a:pPr>
            <a:r>
              <a:rPr lang="en-US" sz="2600" b="1" spc="-50">
                <a:solidFill>
                  <a:schemeClr val="tx1">
                    <a:lumMod val="85000"/>
                    <a:lumOff val="15000"/>
                  </a:schemeClr>
                </a:solidFill>
                <a:latin typeface="+mj-lt"/>
                <a:ea typeface="+mj-ea"/>
                <a:cs typeface="+mj-cs"/>
              </a:rPr>
              <a:t>HÍDRICOS</a:t>
            </a:r>
          </a:p>
          <a:p>
            <a:pPr defTabSz="914400" eaLnBrk="1">
              <a:lnSpc>
                <a:spcPct val="85000"/>
              </a:lnSpc>
              <a:spcBef>
                <a:spcPct val="0"/>
              </a:spcBef>
              <a:spcAft>
                <a:spcPts val="600"/>
              </a:spcAft>
              <a:defRPr/>
            </a:pPr>
            <a:endParaRPr lang="en-US" sz="2600" b="1" spc="-50">
              <a:solidFill>
                <a:schemeClr val="tx1">
                  <a:lumMod val="85000"/>
                  <a:lumOff val="15000"/>
                </a:schemeClr>
              </a:solidFill>
              <a:latin typeface="+mj-lt"/>
              <a:ea typeface="+mj-ea"/>
              <a:cs typeface="+mj-cs"/>
            </a:endParaRPr>
          </a:p>
          <a:p>
            <a:pPr defTabSz="914400" eaLnBrk="1">
              <a:lnSpc>
                <a:spcPct val="85000"/>
              </a:lnSpc>
              <a:spcBef>
                <a:spcPct val="0"/>
              </a:spcBef>
              <a:spcAft>
                <a:spcPts val="600"/>
              </a:spcAft>
              <a:defRPr/>
            </a:pPr>
            <a:endParaRPr lang="en-US" sz="2600" b="1" spc="-50">
              <a:solidFill>
                <a:schemeClr val="tx1">
                  <a:lumMod val="85000"/>
                  <a:lumOff val="15000"/>
                </a:schemeClr>
              </a:solidFill>
              <a:latin typeface="+mj-lt"/>
              <a:ea typeface="+mj-ea"/>
              <a:cs typeface="+mj-cs"/>
            </a:endParaRPr>
          </a:p>
          <a:p>
            <a:pPr defTabSz="914400" eaLnBrk="1">
              <a:lnSpc>
                <a:spcPct val="85000"/>
              </a:lnSpc>
              <a:spcBef>
                <a:spcPct val="0"/>
              </a:spcBef>
              <a:spcAft>
                <a:spcPts val="600"/>
              </a:spcAft>
              <a:defRPr/>
            </a:pPr>
            <a:r>
              <a:rPr lang="en-US" sz="2600" b="1" spc="-50">
                <a:solidFill>
                  <a:schemeClr val="tx1">
                    <a:lumMod val="85000"/>
                    <a:lumOff val="15000"/>
                  </a:schemeClr>
                </a:solidFill>
                <a:latin typeface="+mj-lt"/>
                <a:ea typeface="+mj-ea"/>
                <a:cs typeface="+mj-cs"/>
              </a:rPr>
              <a:t>CAPÍTULO 6</a:t>
            </a:r>
          </a:p>
          <a:p>
            <a:pPr defTabSz="914400" eaLnBrk="1">
              <a:lnSpc>
                <a:spcPct val="85000"/>
              </a:lnSpc>
              <a:spcBef>
                <a:spcPct val="0"/>
              </a:spcBef>
              <a:spcAft>
                <a:spcPts val="600"/>
              </a:spcAft>
              <a:defRPr/>
            </a:pPr>
            <a:br>
              <a:rPr lang="en-US" sz="2600" b="1" spc="-50">
                <a:solidFill>
                  <a:schemeClr val="tx1">
                    <a:lumMod val="85000"/>
                    <a:lumOff val="15000"/>
                  </a:schemeClr>
                </a:solidFill>
                <a:latin typeface="+mj-lt"/>
                <a:ea typeface="+mj-ea"/>
                <a:cs typeface="+mj-cs"/>
              </a:rPr>
            </a:br>
            <a:endParaRPr lang="en-US" sz="2600" b="1" spc="-50">
              <a:solidFill>
                <a:schemeClr val="tx1">
                  <a:lumMod val="85000"/>
                  <a:lumOff val="15000"/>
                </a:schemeClr>
              </a:solidFill>
              <a:latin typeface="+mj-lt"/>
              <a:ea typeface="+mj-ea"/>
              <a:cs typeface="+mj-cs"/>
            </a:endParaRPr>
          </a:p>
        </p:txBody>
      </p:sp>
      <p:sp>
        <p:nvSpPr>
          <p:cNvPr id="81" name="Rectangle 80">
            <a:extLst>
              <a:ext uri="{FF2B5EF4-FFF2-40B4-BE49-F238E27FC236}">
                <a16:creationId xmlns:a16="http://schemas.microsoft.com/office/drawing/2014/main" id="{018DB29D-7BF5-4F3F-A821-FCCDD402D1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44" y="0"/>
            <a:ext cx="3633464" cy="335594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5" name="Picture 3">
            <a:extLst>
              <a:ext uri="{FF2B5EF4-FFF2-40B4-BE49-F238E27FC236}">
                <a16:creationId xmlns:a16="http://schemas.microsoft.com/office/drawing/2014/main" id="{E9DFF798-3182-4C7F-BB3E-ED1EEADC9C2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8743" r="11864" b="1"/>
          <a:stretch/>
        </p:blipFill>
        <p:spPr bwMode="auto">
          <a:xfrm>
            <a:off x="3789574" y="10"/>
            <a:ext cx="3629320" cy="3355932"/>
          </a:xfrm>
          <a:prstGeom prst="rect">
            <a:avLst/>
          </a:prstGeom>
          <a:noFill/>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a:extLst>
              <a:ext uri="{FF2B5EF4-FFF2-40B4-BE49-F238E27FC236}">
                <a16:creationId xmlns:a16="http://schemas.microsoft.com/office/drawing/2014/main" id="{31CB734D-CBE5-4654-A3E5-8BE2E8C9B57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2762" b="29061"/>
          <a:stretch/>
        </p:blipFill>
        <p:spPr bwMode="auto">
          <a:xfrm>
            <a:off x="-4740" y="3494690"/>
            <a:ext cx="7423634" cy="2839626"/>
          </a:xfrm>
          <a:prstGeom prst="rect">
            <a:avLst/>
          </a:prstGeom>
          <a:noFill/>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83" name="Straight Connector 82">
            <a:extLst>
              <a:ext uri="{FF2B5EF4-FFF2-40B4-BE49-F238E27FC236}">
                <a16:creationId xmlns:a16="http://schemas.microsoft.com/office/drawing/2014/main" id="{E3026FC3-A287-4A0D-9A8B-9F412F1B53F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915379" y="4343400"/>
            <a:ext cx="329184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85" name="Rectangle 84">
            <a:extLst>
              <a:ext uri="{FF2B5EF4-FFF2-40B4-BE49-F238E27FC236}">
                <a16:creationId xmlns:a16="http://schemas.microsoft.com/office/drawing/2014/main" id="{ADFD6DF8-A0C0-4F1A-B0D1-EEDDA20C21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7" name="Rectangle 86">
            <a:extLst>
              <a:ext uri="{FF2B5EF4-FFF2-40B4-BE49-F238E27FC236}">
                <a16:creationId xmlns:a16="http://schemas.microsoft.com/office/drawing/2014/main" id="{BCE4841E-55FD-437E-8181-FFBDE673B1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4" name="Rectangle 73">
            <a:extLst>
              <a:ext uri="{FF2B5EF4-FFF2-40B4-BE49-F238E27FC236}">
                <a16:creationId xmlns:a16="http://schemas.microsoft.com/office/drawing/2014/main" id="{7D379150-F6B4-45C8-BE10-6B278AD400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6" name="Rectangle 75">
            <a:extLst>
              <a:ext uri="{FF2B5EF4-FFF2-40B4-BE49-F238E27FC236}">
                <a16:creationId xmlns:a16="http://schemas.microsoft.com/office/drawing/2014/main" id="{5FFCF544-A370-4A5D-A95F-CA6E0E7191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78" name="Straight Connector 77">
            <a:extLst>
              <a:ext uri="{FF2B5EF4-FFF2-40B4-BE49-F238E27FC236}">
                <a16:creationId xmlns:a16="http://schemas.microsoft.com/office/drawing/2014/main" id="{6EEB3B97-A638-498B-8083-54191CE71E0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80" name="Rectangle 79">
            <a:extLst>
              <a:ext uri="{FF2B5EF4-FFF2-40B4-BE49-F238E27FC236}">
                <a16:creationId xmlns:a16="http://schemas.microsoft.com/office/drawing/2014/main" id="{52ABB703-2B0E-4C3B-B4A2-F3973548E5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26" name="Text Box 1">
            <a:extLst>
              <a:ext uri="{FF2B5EF4-FFF2-40B4-BE49-F238E27FC236}">
                <a16:creationId xmlns:a16="http://schemas.microsoft.com/office/drawing/2014/main" id="{16281EE1-DEC7-4242-B9B1-0E146F61192B}"/>
              </a:ext>
            </a:extLst>
          </p:cNvPr>
          <p:cNvSpPr txBox="1">
            <a:spLocks noChangeArrowheads="1"/>
          </p:cNvSpPr>
          <p:nvPr/>
        </p:nvSpPr>
        <p:spPr bwMode="auto">
          <a:xfrm>
            <a:off x="6411685" y="634946"/>
            <a:ext cx="5127171" cy="145075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lIns="91440" tIns="45720" rIns="91440" bIns="45720" rtlCol="0" anchor="b">
            <a:normAutofit/>
          </a:bodyPr>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5pPr>
            <a:lvl6pPr marL="2514600" indent="-228600" defTabSz="449263" eaLnBrk="0" fontAlgn="base" hangingPunct="0">
              <a:lnSpc>
                <a:spcPct val="95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6pPr>
            <a:lvl7pPr marL="2971800" indent="-228600" defTabSz="449263" eaLnBrk="0" fontAlgn="base" hangingPunct="0">
              <a:lnSpc>
                <a:spcPct val="95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7pPr>
            <a:lvl8pPr marL="3429000" indent="-228600" defTabSz="449263" eaLnBrk="0" fontAlgn="base" hangingPunct="0">
              <a:lnSpc>
                <a:spcPct val="95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8pPr>
            <a:lvl9pPr marL="3886200" indent="-228600" defTabSz="449263" eaLnBrk="0" fontAlgn="base" hangingPunct="0">
              <a:lnSpc>
                <a:spcPct val="95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9pPr>
          </a:lstStyle>
          <a:p>
            <a:pPr defTabSz="914400" eaLnBrk="1">
              <a:lnSpc>
                <a:spcPct val="85000"/>
              </a:lnSpc>
              <a:spcBef>
                <a:spcPct val="0"/>
              </a:spcBef>
              <a:spcAft>
                <a:spcPts val="600"/>
              </a:spcAft>
            </a:pPr>
            <a:r>
              <a:rPr lang="en-US" altLang="en-US" sz="4800" spc="-50">
                <a:solidFill>
                  <a:schemeClr val="tx1">
                    <a:lumMod val="75000"/>
                    <a:lumOff val="25000"/>
                  </a:schemeClr>
                </a:solidFill>
                <a:latin typeface="+mj-lt"/>
                <a:ea typeface="+mj-ea"/>
                <a:cs typeface="+mj-cs"/>
              </a:rPr>
              <a:t>Separación del Flujo Base</a:t>
            </a:r>
          </a:p>
          <a:p>
            <a:pPr defTabSz="914400" eaLnBrk="1">
              <a:lnSpc>
                <a:spcPct val="85000"/>
              </a:lnSpc>
              <a:spcBef>
                <a:spcPct val="0"/>
              </a:spcBef>
              <a:spcAft>
                <a:spcPts val="600"/>
              </a:spcAft>
            </a:pPr>
            <a:endParaRPr lang="en-US" altLang="en-US" sz="4800" spc="-50">
              <a:solidFill>
                <a:schemeClr val="tx1">
                  <a:lumMod val="75000"/>
                  <a:lumOff val="25000"/>
                </a:schemeClr>
              </a:solidFill>
              <a:latin typeface="+mj-lt"/>
              <a:ea typeface="+mj-ea"/>
              <a:cs typeface="+mj-cs"/>
            </a:endParaRPr>
          </a:p>
          <a:p>
            <a:pPr defTabSz="914400" eaLnBrk="1">
              <a:lnSpc>
                <a:spcPct val="85000"/>
              </a:lnSpc>
              <a:spcBef>
                <a:spcPct val="0"/>
              </a:spcBef>
              <a:spcAft>
                <a:spcPts val="600"/>
              </a:spcAft>
            </a:pPr>
            <a:endParaRPr lang="en-US" altLang="en-US" sz="4800" spc="-50">
              <a:solidFill>
                <a:schemeClr val="tx1">
                  <a:lumMod val="75000"/>
                  <a:lumOff val="25000"/>
                </a:schemeClr>
              </a:solidFill>
              <a:latin typeface="+mj-lt"/>
              <a:ea typeface="+mj-ea"/>
              <a:cs typeface="+mj-cs"/>
            </a:endParaRPr>
          </a:p>
          <a:p>
            <a:pPr defTabSz="914400" eaLnBrk="1">
              <a:lnSpc>
                <a:spcPct val="85000"/>
              </a:lnSpc>
              <a:spcBef>
                <a:spcPct val="0"/>
              </a:spcBef>
              <a:spcAft>
                <a:spcPts val="600"/>
              </a:spcAft>
            </a:pPr>
            <a:endParaRPr lang="en-US" altLang="en-US" sz="4800" spc="-50">
              <a:solidFill>
                <a:schemeClr val="tx1">
                  <a:lumMod val="75000"/>
                  <a:lumOff val="25000"/>
                </a:schemeClr>
              </a:solidFill>
              <a:latin typeface="+mj-lt"/>
              <a:ea typeface="+mj-ea"/>
              <a:cs typeface="+mj-cs"/>
            </a:endParaRPr>
          </a:p>
          <a:p>
            <a:pPr defTabSz="914400" eaLnBrk="1">
              <a:lnSpc>
                <a:spcPct val="85000"/>
              </a:lnSpc>
              <a:spcBef>
                <a:spcPct val="0"/>
              </a:spcBef>
              <a:spcAft>
                <a:spcPts val="600"/>
              </a:spcAft>
            </a:pPr>
            <a:endParaRPr lang="en-US" altLang="en-US" sz="4800" spc="-50">
              <a:solidFill>
                <a:schemeClr val="tx1">
                  <a:lumMod val="75000"/>
                  <a:lumOff val="25000"/>
                </a:schemeClr>
              </a:solidFill>
              <a:latin typeface="+mj-lt"/>
              <a:ea typeface="+mj-ea"/>
              <a:cs typeface="+mj-cs"/>
            </a:endParaRPr>
          </a:p>
          <a:p>
            <a:pPr defTabSz="914400" eaLnBrk="1">
              <a:lnSpc>
                <a:spcPct val="85000"/>
              </a:lnSpc>
              <a:spcBef>
                <a:spcPct val="0"/>
              </a:spcBef>
              <a:spcAft>
                <a:spcPts val="600"/>
              </a:spcAft>
            </a:pPr>
            <a:endParaRPr lang="en-US" altLang="en-US" sz="4800" spc="-50">
              <a:solidFill>
                <a:schemeClr val="tx1">
                  <a:lumMod val="75000"/>
                  <a:lumOff val="25000"/>
                </a:schemeClr>
              </a:solidFill>
              <a:latin typeface="+mj-lt"/>
              <a:ea typeface="+mj-ea"/>
              <a:cs typeface="+mj-cs"/>
            </a:endParaRPr>
          </a:p>
          <a:p>
            <a:pPr defTabSz="914400" eaLnBrk="1">
              <a:lnSpc>
                <a:spcPct val="85000"/>
              </a:lnSpc>
              <a:spcBef>
                <a:spcPct val="0"/>
              </a:spcBef>
              <a:spcAft>
                <a:spcPts val="600"/>
              </a:spcAft>
            </a:pPr>
            <a:endParaRPr lang="en-US" altLang="en-US" sz="4800" spc="-50">
              <a:solidFill>
                <a:schemeClr val="tx1">
                  <a:lumMod val="75000"/>
                  <a:lumOff val="25000"/>
                </a:schemeClr>
              </a:solidFill>
              <a:latin typeface="+mj-lt"/>
              <a:ea typeface="+mj-ea"/>
              <a:cs typeface="+mj-cs"/>
            </a:endParaRPr>
          </a:p>
        </p:txBody>
      </p:sp>
      <p:pic>
        <p:nvPicPr>
          <p:cNvPr id="26628" name="Picture 5">
            <a:extLst>
              <a:ext uri="{FF2B5EF4-FFF2-40B4-BE49-F238E27FC236}">
                <a16:creationId xmlns:a16="http://schemas.microsoft.com/office/drawing/2014/main" id="{61963714-1B9E-4157-88E2-53F4AF20CF3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6364" t="11391" r="28218" b="15089"/>
          <a:stretch>
            <a:fillRect/>
          </a:stretch>
        </p:blipFill>
        <p:spPr bwMode="auto">
          <a:xfrm>
            <a:off x="892299" y="645106"/>
            <a:ext cx="4953413" cy="5247747"/>
          </a:xfrm>
          <a:prstGeom prst="rect">
            <a:avLst/>
          </a:prstGeom>
          <a:solidFill>
            <a:srgbClr val="FFFFFF"/>
          </a:solidFill>
          <a:extLst>
            <a:ext uri="{91240B29-F687-4F45-9708-019B960494DF}">
              <a14:hiddenLine xmlns:a14="http://schemas.microsoft.com/office/drawing/2010/main" w="9525">
                <a:solidFill>
                  <a:srgbClr val="000000"/>
                </a:solidFill>
                <a:round/>
                <a:headEnd/>
                <a:tailEnd/>
              </a14:hiddenLine>
            </a:ext>
          </a:extLst>
        </p:spPr>
      </p:pic>
      <p:cxnSp>
        <p:nvCxnSpPr>
          <p:cNvPr id="82" name="Straight Connector 81">
            <a:extLst>
              <a:ext uri="{FF2B5EF4-FFF2-40B4-BE49-F238E27FC236}">
                <a16:creationId xmlns:a16="http://schemas.microsoft.com/office/drawing/2014/main" id="{9C21570E-E159-49A6-9891-FA397B7A92D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411684" y="2086188"/>
            <a:ext cx="4748808"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26629" name="Text Box 6">
            <a:extLst>
              <a:ext uri="{FF2B5EF4-FFF2-40B4-BE49-F238E27FC236}">
                <a16:creationId xmlns:a16="http://schemas.microsoft.com/office/drawing/2014/main" id="{760DD2B9-3A2D-4FA2-9700-E0CD05A4680F}"/>
              </a:ext>
            </a:extLst>
          </p:cNvPr>
          <p:cNvSpPr txBox="1">
            <a:spLocks noChangeArrowheads="1"/>
          </p:cNvSpPr>
          <p:nvPr/>
        </p:nvSpPr>
        <p:spPr bwMode="auto">
          <a:xfrm>
            <a:off x="6411684" y="2198914"/>
            <a:ext cx="5127172" cy="367018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lIns="0" tIns="45720" rIns="0" bIns="45720" rtlCol="0">
            <a:normAutofit/>
          </a:bodyPr>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5pPr>
            <a:lvl6pPr marL="2514600" indent="-228600" defTabSz="449263" eaLnBrk="0" fontAlgn="base" hangingPunct="0">
              <a:lnSpc>
                <a:spcPct val="95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6pPr>
            <a:lvl7pPr marL="2971800" indent="-228600" defTabSz="449263" eaLnBrk="0" fontAlgn="base" hangingPunct="0">
              <a:lnSpc>
                <a:spcPct val="95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7pPr>
            <a:lvl8pPr marL="3429000" indent="-228600" defTabSz="449263" eaLnBrk="0" fontAlgn="base" hangingPunct="0">
              <a:lnSpc>
                <a:spcPct val="95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8pPr>
            <a:lvl9pPr marL="3886200" indent="-228600" defTabSz="449263" eaLnBrk="0" fontAlgn="base" hangingPunct="0">
              <a:lnSpc>
                <a:spcPct val="95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9pPr>
          </a:lstStyle>
          <a:p>
            <a:pPr defTabSz="914400" eaLnBrk="1">
              <a:lnSpc>
                <a:spcPct val="90000"/>
              </a:lnSpc>
              <a:spcAft>
                <a:spcPts val="600"/>
              </a:spcAft>
              <a:buClr>
                <a:schemeClr val="accent1"/>
              </a:buClr>
              <a:buFont typeface="Calibri" panose="020F0502020204030204" pitchFamily="34" charset="0"/>
            </a:pPr>
            <a:r>
              <a:rPr lang="en-US" altLang="en-US">
                <a:solidFill>
                  <a:schemeClr val="tx1">
                    <a:lumMod val="75000"/>
                    <a:lumOff val="25000"/>
                  </a:schemeClr>
                </a:solidFill>
                <a:latin typeface="+mn-lt"/>
              </a:rPr>
              <a:t>Tipos de separación del escurrimiento base: </a:t>
            </a:r>
          </a:p>
          <a:p>
            <a:pPr defTabSz="914400" eaLnBrk="1">
              <a:lnSpc>
                <a:spcPct val="90000"/>
              </a:lnSpc>
              <a:spcAft>
                <a:spcPts val="600"/>
              </a:spcAft>
              <a:buClr>
                <a:schemeClr val="accent1"/>
              </a:buClr>
              <a:buFont typeface="Calibri" panose="020F0502020204030204" pitchFamily="34" charset="0"/>
            </a:pPr>
            <a:r>
              <a:rPr lang="en-US" altLang="en-US">
                <a:solidFill>
                  <a:schemeClr val="tx1">
                    <a:lumMod val="75000"/>
                    <a:lumOff val="25000"/>
                  </a:schemeClr>
                </a:solidFill>
                <a:latin typeface="+mn-lt"/>
              </a:rPr>
              <a:t>I, almacenamiento alto en márgenes; </a:t>
            </a:r>
          </a:p>
          <a:p>
            <a:pPr defTabSz="914400" eaLnBrk="1">
              <a:lnSpc>
                <a:spcPct val="90000"/>
              </a:lnSpc>
              <a:spcAft>
                <a:spcPts val="600"/>
              </a:spcAft>
              <a:buClr>
                <a:schemeClr val="accent1"/>
              </a:buClr>
              <a:buFont typeface="Calibri" panose="020F0502020204030204" pitchFamily="34" charset="0"/>
            </a:pPr>
            <a:r>
              <a:rPr lang="en-US" altLang="en-US">
                <a:solidFill>
                  <a:schemeClr val="tx1">
                    <a:lumMod val="75000"/>
                    <a:lumOff val="25000"/>
                  </a:schemeClr>
                </a:solidFill>
                <a:latin typeface="+mn-lt"/>
              </a:rPr>
              <a:t>II suelo muy poroso; </a:t>
            </a:r>
          </a:p>
          <a:p>
            <a:pPr defTabSz="914400" eaLnBrk="1">
              <a:lnSpc>
                <a:spcPct val="90000"/>
              </a:lnSpc>
              <a:spcAft>
                <a:spcPts val="600"/>
              </a:spcAft>
              <a:buClr>
                <a:schemeClr val="accent1"/>
              </a:buClr>
              <a:buFont typeface="Calibri" panose="020F0502020204030204" pitchFamily="34" charset="0"/>
            </a:pPr>
            <a:r>
              <a:rPr lang="en-US" altLang="en-US">
                <a:solidFill>
                  <a:schemeClr val="tx1">
                    <a:lumMod val="75000"/>
                    <a:lumOff val="25000"/>
                  </a:schemeClr>
                </a:solidFill>
                <a:latin typeface="+mn-lt"/>
              </a:rPr>
              <a:t>III y IV, separación arbitraria.</a:t>
            </a:r>
          </a:p>
          <a:p>
            <a:pPr defTabSz="914400" eaLnBrk="1">
              <a:lnSpc>
                <a:spcPct val="90000"/>
              </a:lnSpc>
              <a:spcAft>
                <a:spcPts val="600"/>
              </a:spcAft>
              <a:buClr>
                <a:schemeClr val="accent1"/>
              </a:buClr>
              <a:buFont typeface="Calibri" panose="020F0502020204030204" pitchFamily="34" charset="0"/>
            </a:pPr>
            <a:endParaRPr lang="en-US" altLang="en-US">
              <a:solidFill>
                <a:schemeClr val="tx1">
                  <a:lumMod val="75000"/>
                  <a:lumOff val="25000"/>
                </a:schemeClr>
              </a:solidFill>
              <a:latin typeface="+mn-lt"/>
            </a:endParaRPr>
          </a:p>
          <a:p>
            <a:pPr defTabSz="914400" eaLnBrk="1">
              <a:lnSpc>
                <a:spcPct val="90000"/>
              </a:lnSpc>
              <a:spcAft>
                <a:spcPts val="600"/>
              </a:spcAft>
              <a:buClr>
                <a:schemeClr val="accent1"/>
              </a:buClr>
              <a:buFont typeface="Calibri" panose="020F0502020204030204" pitchFamily="34" charset="0"/>
            </a:pPr>
            <a:endParaRPr lang="en-US" altLang="en-US">
              <a:solidFill>
                <a:schemeClr val="tx1">
                  <a:lumMod val="75000"/>
                  <a:lumOff val="25000"/>
                </a:schemeClr>
              </a:solidFill>
              <a:latin typeface="+mn-lt"/>
            </a:endParaRPr>
          </a:p>
        </p:txBody>
      </p:sp>
      <p:sp>
        <p:nvSpPr>
          <p:cNvPr id="84" name="Rectangle 83">
            <a:extLst>
              <a:ext uri="{FF2B5EF4-FFF2-40B4-BE49-F238E27FC236}">
                <a16:creationId xmlns:a16="http://schemas.microsoft.com/office/drawing/2014/main" id="{E95DA498-D9A2-4DA9-B9DA-B3776E08CF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6" name="Rectangle 85">
            <a:extLst>
              <a:ext uri="{FF2B5EF4-FFF2-40B4-BE49-F238E27FC236}">
                <a16:creationId xmlns:a16="http://schemas.microsoft.com/office/drawing/2014/main" id="{82A73093-4B9D-420D-B17E-52293703A1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433708288"/>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1">
            <a:extLst>
              <a:ext uri="{FF2B5EF4-FFF2-40B4-BE49-F238E27FC236}">
                <a16:creationId xmlns:a16="http://schemas.microsoft.com/office/drawing/2014/main" id="{048E6EF9-E4DF-4B59-9FFC-2C906EA29E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36020" t="28668" r="18857" b="19742"/>
          <a:stretch>
            <a:fillRect/>
          </a:stretch>
        </p:blipFill>
        <p:spPr bwMode="auto">
          <a:xfrm>
            <a:off x="6227885" y="267131"/>
            <a:ext cx="4821769" cy="3618847"/>
          </a:xfrm>
          <a:prstGeom prst="rect">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pic>
      <p:pic>
        <p:nvPicPr>
          <p:cNvPr id="28675" name="Picture 2">
            <a:extLst>
              <a:ext uri="{FF2B5EF4-FFF2-40B4-BE49-F238E27FC236}">
                <a16:creationId xmlns:a16="http://schemas.microsoft.com/office/drawing/2014/main" id="{B3C6938C-65E6-4840-8A15-8D56A9B281A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33141" t="23277" r="26741" b="27086"/>
          <a:stretch>
            <a:fillRect/>
          </a:stretch>
        </p:blipFill>
        <p:spPr bwMode="auto">
          <a:xfrm>
            <a:off x="974395" y="1617896"/>
            <a:ext cx="4470636" cy="3622207"/>
          </a:xfrm>
          <a:prstGeom prst="rect">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pic>
      <p:sp>
        <p:nvSpPr>
          <p:cNvPr id="28676" name="Text Box 3">
            <a:extLst>
              <a:ext uri="{FF2B5EF4-FFF2-40B4-BE49-F238E27FC236}">
                <a16:creationId xmlns:a16="http://schemas.microsoft.com/office/drawing/2014/main" id="{DA0D378F-FDAB-4210-92C8-D022FA887183}"/>
              </a:ext>
            </a:extLst>
          </p:cNvPr>
          <p:cNvSpPr txBox="1">
            <a:spLocks noChangeArrowheads="1"/>
          </p:cNvSpPr>
          <p:nvPr/>
        </p:nvSpPr>
        <p:spPr bwMode="auto">
          <a:xfrm>
            <a:off x="1213058" y="5258585"/>
            <a:ext cx="4534478" cy="534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21335" rIns="0" bIns="0" anchor="ctr"/>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5pPr>
            <a:lvl6pPr marL="2514600" indent="-228600" defTabSz="449263" eaLnBrk="0" fontAlgn="base" hangingPunct="0">
              <a:lnSpc>
                <a:spcPct val="95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6pPr>
            <a:lvl7pPr marL="2971800" indent="-228600" defTabSz="449263" eaLnBrk="0" fontAlgn="base" hangingPunct="0">
              <a:lnSpc>
                <a:spcPct val="95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7pPr>
            <a:lvl8pPr marL="3429000" indent="-228600" defTabSz="449263" eaLnBrk="0" fontAlgn="base" hangingPunct="0">
              <a:lnSpc>
                <a:spcPct val="95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8pPr>
            <a:lvl9pPr marL="3886200" indent="-228600" defTabSz="449263" eaLnBrk="0" fontAlgn="base" hangingPunct="0">
              <a:lnSpc>
                <a:spcPct val="95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9pPr>
          </a:lstStyle>
          <a:p>
            <a:pPr eaLnBrk="1"/>
            <a:r>
              <a:rPr lang="es-ES" altLang="en-US" sz="1905" dirty="0">
                <a:solidFill>
                  <a:schemeClr val="tx1"/>
                </a:solidFill>
                <a:latin typeface="Arial" panose="020B0604020202020204" pitchFamily="34" charset="0"/>
              </a:rPr>
              <a:t>Infiltración, según el método Horton.</a:t>
            </a:r>
            <a:endParaRPr lang="es-ES" altLang="en-US" sz="2540" dirty="0">
              <a:solidFill>
                <a:srgbClr val="FFFFFF"/>
              </a:solidFill>
              <a:latin typeface="Arial" panose="020B0604020202020204" pitchFamily="34" charset="0"/>
            </a:endParaRPr>
          </a:p>
        </p:txBody>
      </p:sp>
      <p:sp>
        <p:nvSpPr>
          <p:cNvPr id="28677" name="Text Box 4">
            <a:extLst>
              <a:ext uri="{FF2B5EF4-FFF2-40B4-BE49-F238E27FC236}">
                <a16:creationId xmlns:a16="http://schemas.microsoft.com/office/drawing/2014/main" id="{E9A4C0F4-7841-4919-8DE2-E37033F67DF6}"/>
              </a:ext>
            </a:extLst>
          </p:cNvPr>
          <p:cNvSpPr txBox="1">
            <a:spLocks noChangeArrowheads="1"/>
          </p:cNvSpPr>
          <p:nvPr/>
        </p:nvSpPr>
        <p:spPr bwMode="auto">
          <a:xfrm>
            <a:off x="6513496" y="3583567"/>
            <a:ext cx="4534479" cy="1675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21335" rIns="0" bIns="0" anchor="ctr"/>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5pPr>
            <a:lvl6pPr marL="2514600" indent="-228600" defTabSz="449263" eaLnBrk="0" fontAlgn="base" hangingPunct="0">
              <a:lnSpc>
                <a:spcPct val="95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6pPr>
            <a:lvl7pPr marL="2971800" indent="-228600" defTabSz="449263" eaLnBrk="0" fontAlgn="base" hangingPunct="0">
              <a:lnSpc>
                <a:spcPct val="95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7pPr>
            <a:lvl8pPr marL="3429000" indent="-228600" defTabSz="449263" eaLnBrk="0" fontAlgn="base" hangingPunct="0">
              <a:lnSpc>
                <a:spcPct val="95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8pPr>
            <a:lvl9pPr marL="3886200" indent="-228600" defTabSz="449263" eaLnBrk="0" fontAlgn="base" hangingPunct="0">
              <a:lnSpc>
                <a:spcPct val="95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9pPr>
          </a:lstStyle>
          <a:p>
            <a:pPr eaLnBrk="1"/>
            <a:r>
              <a:rPr lang="es-ES" altLang="en-US" sz="1905">
                <a:solidFill>
                  <a:schemeClr val="tx1"/>
                </a:solidFill>
                <a:latin typeface="Arial" panose="020B0604020202020204" pitchFamily="34" charset="0"/>
              </a:rPr>
              <a:t>Hietograma e hidrograma de la cuenca.</a:t>
            </a:r>
          </a:p>
          <a:p>
            <a:pPr eaLnBrk="1"/>
            <a:endParaRPr lang="es-ES" altLang="en-US" sz="2540">
              <a:solidFill>
                <a:srgbClr val="FFFFFF"/>
              </a:solidFill>
              <a:latin typeface="Arial" panose="020B0604020202020204" pitchFamily="34" charset="0"/>
            </a:endParaRPr>
          </a:p>
          <a:p>
            <a:pPr eaLnBrk="1"/>
            <a:endParaRPr lang="es-ES" altLang="en-US" sz="2540">
              <a:solidFill>
                <a:srgbClr val="FFFFFF"/>
              </a:solidFill>
              <a:latin typeface="Arial" panose="020B0604020202020204" pitchFamily="34" charset="0"/>
            </a:endParaRPr>
          </a:p>
        </p:txBody>
      </p:sp>
      <p:sp>
        <p:nvSpPr>
          <p:cNvPr id="28678" name="Text Box 5">
            <a:extLst>
              <a:ext uri="{FF2B5EF4-FFF2-40B4-BE49-F238E27FC236}">
                <a16:creationId xmlns:a16="http://schemas.microsoft.com/office/drawing/2014/main" id="{9C934DA6-66FA-4E05-A70F-28B5544104DB}"/>
              </a:ext>
            </a:extLst>
          </p:cNvPr>
          <p:cNvSpPr txBox="1">
            <a:spLocks noChangeArrowheads="1"/>
          </p:cNvSpPr>
          <p:nvPr/>
        </p:nvSpPr>
        <p:spPr bwMode="auto">
          <a:xfrm>
            <a:off x="1276752" y="4724326"/>
            <a:ext cx="9334407" cy="1753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45719" rIns="0" bIns="0" anchor="ctr" anchorCtr="1"/>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5pPr>
            <a:lvl6pPr marL="2514600" indent="-228600" defTabSz="449263" eaLnBrk="0" fontAlgn="base" hangingPunct="0">
              <a:lnSpc>
                <a:spcPct val="95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6pPr>
            <a:lvl7pPr marL="2971800" indent="-228600" defTabSz="449263" eaLnBrk="0" fontAlgn="base" hangingPunct="0">
              <a:lnSpc>
                <a:spcPct val="95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7pPr>
            <a:lvl8pPr marL="3429000" indent="-228600" defTabSz="449263" eaLnBrk="0" fontAlgn="base" hangingPunct="0">
              <a:lnSpc>
                <a:spcPct val="95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8pPr>
            <a:lvl9pPr marL="3886200" indent="-228600" defTabSz="449263" eaLnBrk="0" fontAlgn="base" hangingPunct="0">
              <a:lnSpc>
                <a:spcPct val="95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9pPr>
          </a:lstStyle>
          <a:p>
            <a:pPr eaLnBrk="1"/>
            <a:endParaRPr lang="es-ES" altLang="en-US" sz="2000" dirty="0">
              <a:solidFill>
                <a:srgbClr val="FFFFFF"/>
              </a:solidFill>
              <a:latin typeface="Arial" panose="020B0604020202020204" pitchFamily="34" charset="0"/>
            </a:endParaRPr>
          </a:p>
        </p:txBody>
      </p:sp>
    </p:spTree>
    <p:extLst>
      <p:ext uri="{BB962C8B-B14F-4D97-AF65-F5344CB8AC3E}">
        <p14:creationId xmlns:p14="http://schemas.microsoft.com/office/powerpoint/2010/main" val="289408558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2211" name="Rectangle 2">
            <a:extLst>
              <a:ext uri="{FF2B5EF4-FFF2-40B4-BE49-F238E27FC236}">
                <a16:creationId xmlns:a16="http://schemas.microsoft.com/office/drawing/2014/main" id="{90D683AC-8844-4419-AFDD-406BE642A372}"/>
              </a:ext>
            </a:extLst>
          </p:cNvPr>
          <p:cNvSpPr>
            <a:spLocks noGrp="1" noChangeArrowheads="1"/>
          </p:cNvSpPr>
          <p:nvPr>
            <p:ph type="title"/>
          </p:nvPr>
        </p:nvSpPr>
        <p:spPr>
          <a:xfrm>
            <a:off x="492370" y="605896"/>
            <a:ext cx="3084844" cy="5646208"/>
          </a:xfrm>
        </p:spPr>
        <p:txBody>
          <a:bodyPr anchor="ctr">
            <a:normAutofit/>
          </a:bodyPr>
          <a:lstStyle/>
          <a:p>
            <a:pPr eaLnBrk="1" hangingPunct="1"/>
            <a:r>
              <a:rPr lang="es-ES_tradnl" altLang="en-US" sz="3600" b="1">
                <a:solidFill>
                  <a:srgbClr val="FFFFFF"/>
                </a:solidFill>
                <a:latin typeface="Arial" panose="020B0604020202020204" pitchFamily="34" charset="0"/>
              </a:rPr>
              <a:t>Hidrograma Unitario</a:t>
            </a:r>
          </a:p>
        </p:txBody>
      </p:sp>
      <p:sp>
        <p:nvSpPr>
          <p:cNvPr id="77" name="Rectangle 76">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7155" name="Text Box 3">
            <a:extLst>
              <a:ext uri="{FF2B5EF4-FFF2-40B4-BE49-F238E27FC236}">
                <a16:creationId xmlns:a16="http://schemas.microsoft.com/office/drawing/2014/main" id="{8F969D5F-D257-4F4B-962C-EFAA9F66EC76}"/>
              </a:ext>
            </a:extLst>
          </p:cNvPr>
          <p:cNvSpPr>
            <a:spLocks noGrp="1" noChangeArrowheads="1"/>
          </p:cNvSpPr>
          <p:nvPr>
            <p:ph idx="1"/>
          </p:nvPr>
        </p:nvSpPr>
        <p:spPr>
          <a:xfrm>
            <a:off x="4742016" y="605896"/>
            <a:ext cx="6413663" cy="5646208"/>
          </a:xfrm>
        </p:spPr>
        <p:txBody>
          <a:bodyPr rtlCol="0" anchor="ctr">
            <a:normAutofit/>
          </a:bodyPr>
          <a:lstStyle/>
          <a:p>
            <a:pPr marL="274314" indent="-274314">
              <a:spcAft>
                <a:spcPts val="0"/>
              </a:spcAft>
              <a:buClr>
                <a:schemeClr val="accent3"/>
              </a:buClr>
              <a:buFont typeface="Wingdings 2"/>
              <a:buChar char=""/>
              <a:defRPr/>
            </a:pPr>
            <a:r>
              <a:rPr lang="es-AR" dirty="0">
                <a:latin typeface="Arial" pitchFamily="34" charset="0"/>
                <a:cs typeface="Arial" pitchFamily="34" charset="0"/>
              </a:rPr>
              <a:t>El HU es el hidrograma resultante de una precipitación efectiva en exceso uniforme de lámina unitaria (1mm, 1cm, 1 pulgada), distribuida uniformemente en la cuenca, con intensidad constante .</a:t>
            </a:r>
            <a:endParaRPr lang="es-ES_tradnl" dirty="0">
              <a:latin typeface="Arial" pitchFamily="34" charset="0"/>
              <a:cs typeface="Arial" pitchFamily="34" charset="0"/>
            </a:endParaRPr>
          </a:p>
          <a:p>
            <a:pPr marL="274314" indent="-274314">
              <a:spcAft>
                <a:spcPts val="0"/>
              </a:spcAft>
              <a:buClr>
                <a:schemeClr val="accent3"/>
              </a:buClr>
              <a:buNone/>
              <a:defRPr/>
            </a:pPr>
            <a:r>
              <a:rPr lang="es-ES_tradnl" b="1" dirty="0">
                <a:latin typeface="Arial" pitchFamily="34" charset="0"/>
                <a:cs typeface="Arial" pitchFamily="34" charset="0"/>
              </a:rPr>
              <a:t> </a:t>
            </a:r>
          </a:p>
          <a:p>
            <a:pPr marL="274314" indent="-274314">
              <a:spcAft>
                <a:spcPts val="0"/>
              </a:spcAft>
              <a:buClr>
                <a:schemeClr val="accent3"/>
              </a:buClr>
              <a:buFont typeface="Wingdings 2"/>
              <a:buChar char=""/>
              <a:defRPr/>
            </a:pPr>
            <a:r>
              <a:rPr lang="es-AR" dirty="0">
                <a:latin typeface="Arial" pitchFamily="34" charset="0"/>
                <a:cs typeface="Arial" pitchFamily="34" charset="0"/>
              </a:rPr>
              <a:t>El HU es el hidrograma de 1cm, 1mm de escorrentía directa de una tormenta efectiva con una duración especifica. </a:t>
            </a:r>
          </a:p>
          <a:p>
            <a:pPr marL="274314" indent="-274314">
              <a:spcAft>
                <a:spcPts val="0"/>
              </a:spcAft>
              <a:buClr>
                <a:schemeClr val="accent3"/>
              </a:buClr>
              <a:buFont typeface="Wingdings 2"/>
              <a:buChar char=""/>
              <a:defRPr/>
            </a:pPr>
            <a:r>
              <a:rPr lang="es-AR" dirty="0">
                <a:latin typeface="Arial" pitchFamily="34" charset="0"/>
                <a:cs typeface="Arial" pitchFamily="34" charset="0"/>
              </a:rPr>
              <a:t>En consecuencia para la misma duración de lluvia e igual tiempo base en el HU y en el hidrograma resultante, se generan caudales proporcionales al volumen de precipitación efectiva. </a:t>
            </a:r>
          </a:p>
          <a:p>
            <a:pPr marL="274314" indent="-274314">
              <a:spcAft>
                <a:spcPts val="0"/>
              </a:spcAft>
              <a:buClr>
                <a:schemeClr val="accent3"/>
              </a:buClr>
              <a:buFont typeface="Wingdings 2"/>
              <a:buChar char=""/>
              <a:defRPr/>
            </a:pPr>
            <a:r>
              <a:rPr lang="es-AR" dirty="0">
                <a:latin typeface="Arial" pitchFamily="34" charset="0"/>
                <a:cs typeface="Arial" pitchFamily="34" charset="0"/>
              </a:rPr>
              <a:t>La duración de la lluvia del HU debe ser aquella que genera escurrimiento significativo en toda la cuenca, es decir toda la cuenca debe activarse.</a:t>
            </a:r>
          </a:p>
          <a:p>
            <a:pPr marL="274314" indent="-274314">
              <a:spcAft>
                <a:spcPts val="0"/>
              </a:spcAft>
              <a:buClr>
                <a:schemeClr val="accent3"/>
              </a:buClr>
              <a:buFont typeface="Wingdings 2"/>
              <a:buChar char=""/>
              <a:defRPr/>
            </a:pPr>
            <a:endParaRPr lang="es-AR" dirty="0">
              <a:latin typeface="Arial" pitchFamily="34" charset="0"/>
              <a:cs typeface="Arial" pitchFamily="34" charset="0"/>
            </a:endParaRPr>
          </a:p>
        </p:txBody>
      </p:sp>
    </p:spTree>
    <p:extLst>
      <p:ext uri="{BB962C8B-B14F-4D97-AF65-F5344CB8AC3E}">
        <p14:creationId xmlns:p14="http://schemas.microsoft.com/office/powerpoint/2010/main" val="47074649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3000"/>
                                  </p:stCondLst>
                                  <p:childTnLst>
                                    <p:set>
                                      <p:cBhvr>
                                        <p:cTn id="6" dur="1" fill="hold">
                                          <p:stCondLst>
                                            <p:cond delay="0"/>
                                          </p:stCondLst>
                                        </p:cTn>
                                        <p:tgtEl>
                                          <p:spTgt spid="177155">
                                            <p:txEl>
                                              <p:pRg st="0" end="0"/>
                                            </p:txEl>
                                          </p:spTgt>
                                        </p:tgtEl>
                                        <p:attrNameLst>
                                          <p:attrName>style.visibility</p:attrName>
                                        </p:attrNameLst>
                                      </p:cBhvr>
                                      <p:to>
                                        <p:strVal val="visible"/>
                                      </p:to>
                                    </p:set>
                                    <p:anim calcmode="lin" valueType="num">
                                      <p:cBhvr additive="base">
                                        <p:cTn id="7" dur="500" fill="hold"/>
                                        <p:tgtEl>
                                          <p:spTgt spid="17715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77155">
                                            <p:txEl>
                                              <p:pRg st="0" end="0"/>
                                            </p:txEl>
                                          </p:spTgt>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3500"/>
                            </p:stCondLst>
                            <p:childTnLst>
                              <p:par>
                                <p:cTn id="10" presetID="2" presetClass="entr" presetSubtype="8" fill="hold" grpId="0" nodeType="afterEffect">
                                  <p:stCondLst>
                                    <p:cond delay="3000"/>
                                  </p:stCondLst>
                                  <p:childTnLst>
                                    <p:set>
                                      <p:cBhvr>
                                        <p:cTn id="11" dur="1" fill="hold">
                                          <p:stCondLst>
                                            <p:cond delay="0"/>
                                          </p:stCondLst>
                                        </p:cTn>
                                        <p:tgtEl>
                                          <p:spTgt spid="177155">
                                            <p:txEl>
                                              <p:pRg st="1" end="1"/>
                                            </p:txEl>
                                          </p:spTgt>
                                        </p:tgtEl>
                                        <p:attrNameLst>
                                          <p:attrName>style.visibility</p:attrName>
                                        </p:attrNameLst>
                                      </p:cBhvr>
                                      <p:to>
                                        <p:strVal val="visible"/>
                                      </p:to>
                                    </p:set>
                                    <p:anim calcmode="lin" valueType="num">
                                      <p:cBhvr additive="base">
                                        <p:cTn id="12" dur="500" fill="hold"/>
                                        <p:tgtEl>
                                          <p:spTgt spid="177155">
                                            <p:txEl>
                                              <p:pRg st="1" end="1"/>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177155">
                                            <p:txEl>
                                              <p:pRg st="1" end="1"/>
                                            </p:txEl>
                                          </p:spTgt>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7000"/>
                            </p:stCondLst>
                            <p:childTnLst>
                              <p:par>
                                <p:cTn id="15" presetID="2" presetClass="entr" presetSubtype="8" fill="hold" grpId="0" nodeType="afterEffect">
                                  <p:stCondLst>
                                    <p:cond delay="3000"/>
                                  </p:stCondLst>
                                  <p:childTnLst>
                                    <p:set>
                                      <p:cBhvr>
                                        <p:cTn id="16" dur="1" fill="hold">
                                          <p:stCondLst>
                                            <p:cond delay="0"/>
                                          </p:stCondLst>
                                        </p:cTn>
                                        <p:tgtEl>
                                          <p:spTgt spid="177155">
                                            <p:txEl>
                                              <p:pRg st="2" end="2"/>
                                            </p:txEl>
                                          </p:spTgt>
                                        </p:tgtEl>
                                        <p:attrNameLst>
                                          <p:attrName>style.visibility</p:attrName>
                                        </p:attrNameLst>
                                      </p:cBhvr>
                                      <p:to>
                                        <p:strVal val="visible"/>
                                      </p:to>
                                    </p:set>
                                    <p:anim calcmode="lin" valueType="num">
                                      <p:cBhvr additive="base">
                                        <p:cTn id="17" dur="500" fill="hold"/>
                                        <p:tgtEl>
                                          <p:spTgt spid="177155">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177155">
                                            <p:txEl>
                                              <p:pRg st="2" end="2"/>
                                            </p:txEl>
                                          </p:spTgt>
                                        </p:tgtEl>
                                        <p:attrNameLst>
                                          <p:attrName>ppt_y</p:attrName>
                                        </p:attrNameLst>
                                      </p:cBhvr>
                                      <p:tavLst>
                                        <p:tav tm="0">
                                          <p:val>
                                            <p:strVal val="#ppt_y"/>
                                          </p:val>
                                        </p:tav>
                                        <p:tav tm="100000">
                                          <p:val>
                                            <p:strVal val="#ppt_y"/>
                                          </p:val>
                                        </p:tav>
                                      </p:tavLst>
                                    </p:anim>
                                  </p:childTnLst>
                                </p:cTn>
                              </p:par>
                            </p:childTnLst>
                          </p:cTn>
                        </p:par>
                        <p:par>
                          <p:cTn id="19" fill="hold" nodeType="afterGroup">
                            <p:stCondLst>
                              <p:cond delay="10500"/>
                            </p:stCondLst>
                            <p:childTnLst>
                              <p:par>
                                <p:cTn id="20" presetID="2" presetClass="entr" presetSubtype="8" fill="hold" grpId="0" nodeType="afterEffect">
                                  <p:stCondLst>
                                    <p:cond delay="3000"/>
                                  </p:stCondLst>
                                  <p:childTnLst>
                                    <p:set>
                                      <p:cBhvr>
                                        <p:cTn id="21" dur="1" fill="hold">
                                          <p:stCondLst>
                                            <p:cond delay="0"/>
                                          </p:stCondLst>
                                        </p:cTn>
                                        <p:tgtEl>
                                          <p:spTgt spid="177155">
                                            <p:txEl>
                                              <p:pRg st="3" end="3"/>
                                            </p:txEl>
                                          </p:spTgt>
                                        </p:tgtEl>
                                        <p:attrNameLst>
                                          <p:attrName>style.visibility</p:attrName>
                                        </p:attrNameLst>
                                      </p:cBhvr>
                                      <p:to>
                                        <p:strVal val="visible"/>
                                      </p:to>
                                    </p:set>
                                    <p:anim calcmode="lin" valueType="num">
                                      <p:cBhvr additive="base">
                                        <p:cTn id="22" dur="500" fill="hold"/>
                                        <p:tgtEl>
                                          <p:spTgt spid="177155">
                                            <p:txEl>
                                              <p:pRg st="3" end="3"/>
                                            </p:txEl>
                                          </p:spTgt>
                                        </p:tgtEl>
                                        <p:attrNameLst>
                                          <p:attrName>ppt_x</p:attrName>
                                        </p:attrNameLst>
                                      </p:cBhvr>
                                      <p:tavLst>
                                        <p:tav tm="0">
                                          <p:val>
                                            <p:strVal val="0-#ppt_w/2"/>
                                          </p:val>
                                        </p:tav>
                                        <p:tav tm="100000">
                                          <p:val>
                                            <p:strVal val="#ppt_x"/>
                                          </p:val>
                                        </p:tav>
                                      </p:tavLst>
                                    </p:anim>
                                    <p:anim calcmode="lin" valueType="num">
                                      <p:cBhvr additive="base">
                                        <p:cTn id="23" dur="500" fill="hold"/>
                                        <p:tgtEl>
                                          <p:spTgt spid="177155">
                                            <p:txEl>
                                              <p:pRg st="3" end="3"/>
                                            </p:txEl>
                                          </p:spTgt>
                                        </p:tgtEl>
                                        <p:attrNameLst>
                                          <p:attrName>ppt_y</p:attrName>
                                        </p:attrNameLst>
                                      </p:cBhvr>
                                      <p:tavLst>
                                        <p:tav tm="0">
                                          <p:val>
                                            <p:strVal val="#ppt_y"/>
                                          </p:val>
                                        </p:tav>
                                        <p:tav tm="100000">
                                          <p:val>
                                            <p:strVal val="#ppt_y"/>
                                          </p:val>
                                        </p:tav>
                                      </p:tavLst>
                                    </p:anim>
                                  </p:childTnLst>
                                </p:cTn>
                              </p:par>
                            </p:childTnLst>
                          </p:cTn>
                        </p:par>
                        <p:par>
                          <p:cTn id="24" fill="hold" nodeType="afterGroup">
                            <p:stCondLst>
                              <p:cond delay="14000"/>
                            </p:stCondLst>
                            <p:childTnLst>
                              <p:par>
                                <p:cTn id="25" presetID="2" presetClass="entr" presetSubtype="8" fill="hold" grpId="0" nodeType="afterEffect">
                                  <p:stCondLst>
                                    <p:cond delay="3000"/>
                                  </p:stCondLst>
                                  <p:childTnLst>
                                    <p:set>
                                      <p:cBhvr>
                                        <p:cTn id="26" dur="1" fill="hold">
                                          <p:stCondLst>
                                            <p:cond delay="0"/>
                                          </p:stCondLst>
                                        </p:cTn>
                                        <p:tgtEl>
                                          <p:spTgt spid="177155">
                                            <p:txEl>
                                              <p:pRg st="4" end="4"/>
                                            </p:txEl>
                                          </p:spTgt>
                                        </p:tgtEl>
                                        <p:attrNameLst>
                                          <p:attrName>style.visibility</p:attrName>
                                        </p:attrNameLst>
                                      </p:cBhvr>
                                      <p:to>
                                        <p:strVal val="visible"/>
                                      </p:to>
                                    </p:set>
                                    <p:anim calcmode="lin" valueType="num">
                                      <p:cBhvr additive="base">
                                        <p:cTn id="27" dur="500" fill="hold"/>
                                        <p:tgtEl>
                                          <p:spTgt spid="177155">
                                            <p:txEl>
                                              <p:pRg st="4" end="4"/>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177155">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7155" grpId="0" build="p" autoUpdateAnimBg="0" advAuto="3000"/>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1074" name="Rectangle 2">
            <a:extLst>
              <a:ext uri="{FF2B5EF4-FFF2-40B4-BE49-F238E27FC236}">
                <a16:creationId xmlns:a16="http://schemas.microsoft.com/office/drawing/2014/main" id="{1BE0AECF-E79B-49DC-AFFF-AE9AE1E8F3A5}"/>
              </a:ext>
            </a:extLst>
          </p:cNvPr>
          <p:cNvSpPr>
            <a:spLocks noGrp="1" noChangeArrowheads="1"/>
          </p:cNvSpPr>
          <p:nvPr>
            <p:ph type="title"/>
          </p:nvPr>
        </p:nvSpPr>
        <p:spPr>
          <a:xfrm>
            <a:off x="1974397" y="527957"/>
            <a:ext cx="8243207" cy="783771"/>
          </a:xfrm>
        </p:spPr>
        <p:txBody>
          <a:bodyPr rtlCol="0">
            <a:normAutofit/>
          </a:bodyPr>
          <a:lstStyle/>
          <a:p>
            <a:pPr defTabSz="946007">
              <a:defRPr/>
            </a:pPr>
            <a:r>
              <a:rPr lang="es-ES_tradnl" sz="3086" b="1" dirty="0">
                <a:solidFill>
                  <a:schemeClr val="tx2">
                    <a:satMod val="200000"/>
                  </a:schemeClr>
                </a:solidFill>
                <a:latin typeface="Arial" charset="0"/>
              </a:rPr>
              <a:t>Simulación Precipitación - Escorrentía</a:t>
            </a:r>
          </a:p>
        </p:txBody>
      </p:sp>
      <p:sp>
        <p:nvSpPr>
          <p:cNvPr id="131075" name="Text Box 3">
            <a:extLst>
              <a:ext uri="{FF2B5EF4-FFF2-40B4-BE49-F238E27FC236}">
                <a16:creationId xmlns:a16="http://schemas.microsoft.com/office/drawing/2014/main" id="{6FB47397-4B1C-4214-A2F0-D8E68E7333C4}"/>
              </a:ext>
            </a:extLst>
          </p:cNvPr>
          <p:cNvSpPr>
            <a:spLocks noGrp="1" noChangeArrowheads="1"/>
          </p:cNvSpPr>
          <p:nvPr>
            <p:ph idx="1"/>
          </p:nvPr>
        </p:nvSpPr>
        <p:spPr>
          <a:xfrm>
            <a:off x="559837" y="1791478"/>
            <a:ext cx="11047445" cy="4688244"/>
          </a:xfrm>
        </p:spPr>
        <p:txBody>
          <a:bodyPr rtlCol="0">
            <a:normAutofit lnSpcReduction="10000"/>
          </a:bodyPr>
          <a:lstStyle/>
          <a:p>
            <a:pPr marL="636758" indent="-636758" algn="just" defTabSz="946007">
              <a:spcBef>
                <a:spcPct val="50000"/>
              </a:spcBef>
              <a:spcAft>
                <a:spcPts val="0"/>
              </a:spcAft>
              <a:buNone/>
              <a:defRPr/>
            </a:pPr>
            <a:r>
              <a:rPr lang="es-ES" sz="2057" dirty="0">
                <a:latin typeface="Arial" pitchFamily="34" charset="0"/>
                <a:cs typeface="Arial" pitchFamily="34" charset="0"/>
              </a:rPr>
              <a:t>El </a:t>
            </a:r>
            <a:r>
              <a:rPr lang="es-ES" sz="2057" dirty="0" err="1">
                <a:latin typeface="Arial" pitchFamily="34" charset="0"/>
                <a:cs typeface="Arial" pitchFamily="34" charset="0"/>
              </a:rPr>
              <a:t>hidrograma</a:t>
            </a:r>
            <a:r>
              <a:rPr lang="es-ES" sz="2057" dirty="0">
                <a:latin typeface="Arial" pitchFamily="34" charset="0"/>
                <a:cs typeface="Arial" pitchFamily="34" charset="0"/>
              </a:rPr>
              <a:t> de tormenta puede ser determinado utilizando la ecuación de </a:t>
            </a:r>
            <a:r>
              <a:rPr lang="es-ES" sz="2057" dirty="0" err="1">
                <a:latin typeface="Arial" pitchFamily="34" charset="0"/>
                <a:cs typeface="Arial" pitchFamily="34" charset="0"/>
              </a:rPr>
              <a:t>convolución</a:t>
            </a:r>
            <a:r>
              <a:rPr lang="es-ES" sz="2057" dirty="0">
                <a:latin typeface="Arial" pitchFamily="34" charset="0"/>
                <a:cs typeface="Arial" pitchFamily="34" charset="0"/>
              </a:rPr>
              <a:t> discreta para un sistema lineal. Entonces, el caudal en función del tiempo queda expresado como:</a:t>
            </a:r>
          </a:p>
          <a:p>
            <a:pPr marL="636758" indent="-636758" algn="just" defTabSz="946007">
              <a:spcBef>
                <a:spcPct val="50000"/>
              </a:spcBef>
              <a:spcAft>
                <a:spcPts val="0"/>
              </a:spcAft>
              <a:buNone/>
              <a:defRPr/>
            </a:pPr>
            <a:endParaRPr lang="es-ES" sz="2057" dirty="0">
              <a:latin typeface="Arial" pitchFamily="34" charset="0"/>
              <a:cs typeface="Arial" pitchFamily="34" charset="0"/>
            </a:endParaRPr>
          </a:p>
          <a:p>
            <a:pPr marL="283803" indent="-283803" defTabSz="946007">
              <a:spcBef>
                <a:spcPts val="795"/>
              </a:spcBef>
              <a:spcAft>
                <a:spcPts val="0"/>
              </a:spcAft>
              <a:defRPr/>
            </a:pPr>
            <a:endParaRPr lang="es-ES" sz="2057" dirty="0">
              <a:latin typeface="Arial" pitchFamily="34" charset="0"/>
              <a:cs typeface="Arial" pitchFamily="34" charset="0"/>
            </a:endParaRPr>
          </a:p>
          <a:p>
            <a:pPr marL="283803" indent="-283803" defTabSz="946007">
              <a:spcBef>
                <a:spcPts val="795"/>
              </a:spcBef>
              <a:spcAft>
                <a:spcPts val="0"/>
              </a:spcAft>
              <a:defRPr/>
            </a:pPr>
            <a:r>
              <a:rPr lang="es-ES" sz="2057" dirty="0">
                <a:latin typeface="Arial" pitchFamily="34" charset="0"/>
                <a:cs typeface="Arial" pitchFamily="34" charset="0"/>
              </a:rPr>
              <a:t>para </a:t>
            </a:r>
            <a:r>
              <a:rPr lang="es-ES" sz="2057" i="1" dirty="0">
                <a:latin typeface="Arial" pitchFamily="34" charset="0"/>
                <a:cs typeface="Arial" pitchFamily="34" charset="0"/>
              </a:rPr>
              <a:t>t = 1,...,NP + NU - 1</a:t>
            </a:r>
            <a:r>
              <a:rPr lang="es-ES" sz="2057" dirty="0">
                <a:latin typeface="Arial" pitchFamily="34" charset="0"/>
                <a:cs typeface="Arial" pitchFamily="34" charset="0"/>
              </a:rPr>
              <a:t> (si NP &lt; NU)</a:t>
            </a:r>
            <a:endParaRPr lang="es-AR" sz="2057" dirty="0">
              <a:latin typeface="Arial" pitchFamily="34" charset="0"/>
              <a:cs typeface="Arial" pitchFamily="34" charset="0"/>
            </a:endParaRPr>
          </a:p>
          <a:p>
            <a:pPr marL="283803" indent="-283803" defTabSz="946007">
              <a:spcBef>
                <a:spcPts val="795"/>
              </a:spcBef>
              <a:spcAft>
                <a:spcPts val="0"/>
              </a:spcAft>
              <a:defRPr/>
            </a:pPr>
            <a:r>
              <a:rPr lang="es-ES" sz="2057" dirty="0">
                <a:latin typeface="Arial" pitchFamily="34" charset="0"/>
                <a:cs typeface="Arial" pitchFamily="34" charset="0"/>
              </a:rPr>
              <a:t> donde </a:t>
            </a:r>
            <a:r>
              <a:rPr lang="es-ES" sz="2057" i="1" dirty="0">
                <a:latin typeface="Arial" pitchFamily="34" charset="0"/>
                <a:cs typeface="Arial" pitchFamily="34" charset="0"/>
              </a:rPr>
              <a:t>Q(t)</a:t>
            </a:r>
            <a:r>
              <a:rPr lang="es-ES" sz="2057" dirty="0">
                <a:latin typeface="Arial" pitchFamily="34" charset="0"/>
                <a:cs typeface="Arial" pitchFamily="34" charset="0"/>
              </a:rPr>
              <a:t> es el escurrimiento [m</a:t>
            </a:r>
            <a:r>
              <a:rPr lang="es-ES" sz="2057" baseline="30000" dirty="0">
                <a:latin typeface="Arial" pitchFamily="34" charset="0"/>
                <a:cs typeface="Arial" pitchFamily="34" charset="0"/>
              </a:rPr>
              <a:t>3</a:t>
            </a:r>
            <a:r>
              <a:rPr lang="es-ES" sz="2057" dirty="0">
                <a:latin typeface="Arial" pitchFamily="34" charset="0"/>
                <a:cs typeface="Arial" pitchFamily="34" charset="0"/>
              </a:rPr>
              <a:t>/</a:t>
            </a:r>
            <a:r>
              <a:rPr lang="es-ES" sz="2057" dirty="0" err="1">
                <a:latin typeface="Arial" pitchFamily="34" charset="0"/>
                <a:cs typeface="Arial" pitchFamily="34" charset="0"/>
              </a:rPr>
              <a:t>seg</a:t>
            </a:r>
            <a:r>
              <a:rPr lang="es-ES" sz="2057" dirty="0">
                <a:latin typeface="Arial" pitchFamily="34" charset="0"/>
                <a:cs typeface="Arial" pitchFamily="34" charset="0"/>
              </a:rPr>
              <a:t>],</a:t>
            </a:r>
          </a:p>
          <a:p>
            <a:pPr marL="283803" indent="-283803" defTabSz="946007">
              <a:spcBef>
                <a:spcPts val="795"/>
              </a:spcBef>
              <a:spcAft>
                <a:spcPts val="0"/>
              </a:spcAft>
              <a:defRPr/>
            </a:pPr>
            <a:r>
              <a:rPr lang="es-ES" sz="2057" dirty="0">
                <a:latin typeface="Arial" pitchFamily="34" charset="0"/>
                <a:cs typeface="Arial" pitchFamily="34" charset="0"/>
              </a:rPr>
              <a:t> </a:t>
            </a:r>
            <a:r>
              <a:rPr lang="es-ES" sz="2057" i="1" dirty="0">
                <a:latin typeface="Arial" pitchFamily="34" charset="0"/>
                <a:cs typeface="Arial" pitchFamily="34" charset="0"/>
              </a:rPr>
              <a:t>u</a:t>
            </a:r>
            <a:r>
              <a:rPr lang="es-ES" sz="2057" dirty="0">
                <a:latin typeface="Arial" pitchFamily="34" charset="0"/>
                <a:cs typeface="Arial" pitchFamily="34" charset="0"/>
              </a:rPr>
              <a:t> la </a:t>
            </a:r>
            <a:r>
              <a:rPr lang="es-ES" sz="2057" dirty="0" err="1">
                <a:latin typeface="Arial" pitchFamily="34" charset="0"/>
                <a:cs typeface="Arial" pitchFamily="34" charset="0"/>
              </a:rPr>
              <a:t>ordenanda</a:t>
            </a:r>
            <a:r>
              <a:rPr lang="es-ES" sz="2057" dirty="0">
                <a:latin typeface="Arial" pitchFamily="34" charset="0"/>
                <a:cs typeface="Arial" pitchFamily="34" charset="0"/>
              </a:rPr>
              <a:t> del </a:t>
            </a:r>
            <a:r>
              <a:rPr lang="es-ES" sz="2057" dirty="0" err="1">
                <a:latin typeface="Arial" pitchFamily="34" charset="0"/>
                <a:cs typeface="Arial" pitchFamily="34" charset="0"/>
              </a:rPr>
              <a:t>hidrograma</a:t>
            </a:r>
            <a:r>
              <a:rPr lang="es-ES" sz="2057" dirty="0">
                <a:latin typeface="Arial" pitchFamily="34" charset="0"/>
                <a:cs typeface="Arial" pitchFamily="34" charset="0"/>
              </a:rPr>
              <a:t> unitario [(m</a:t>
            </a:r>
            <a:r>
              <a:rPr lang="es-ES" sz="2057" baseline="30000" dirty="0">
                <a:latin typeface="Arial" pitchFamily="34" charset="0"/>
                <a:cs typeface="Arial" pitchFamily="34" charset="0"/>
              </a:rPr>
              <a:t>3</a:t>
            </a:r>
            <a:r>
              <a:rPr lang="es-ES" sz="2057" dirty="0">
                <a:latin typeface="Arial" pitchFamily="34" charset="0"/>
                <a:cs typeface="Arial" pitchFamily="34" charset="0"/>
              </a:rPr>
              <a:t>/</a:t>
            </a:r>
            <a:r>
              <a:rPr lang="es-ES" sz="2057" dirty="0" err="1">
                <a:latin typeface="Arial" pitchFamily="34" charset="0"/>
                <a:cs typeface="Arial" pitchFamily="34" charset="0"/>
              </a:rPr>
              <a:t>seg</a:t>
            </a:r>
            <a:r>
              <a:rPr lang="es-ES" sz="2057" dirty="0">
                <a:latin typeface="Arial" pitchFamily="34" charset="0"/>
                <a:cs typeface="Arial" pitchFamily="34" charset="0"/>
              </a:rPr>
              <a:t>)/mm], </a:t>
            </a:r>
          </a:p>
          <a:p>
            <a:pPr marL="283803" indent="-283803" defTabSz="946007">
              <a:spcBef>
                <a:spcPts val="795"/>
              </a:spcBef>
              <a:spcAft>
                <a:spcPts val="0"/>
              </a:spcAft>
              <a:defRPr/>
            </a:pPr>
            <a:r>
              <a:rPr lang="es-ES" sz="2057" i="1" dirty="0">
                <a:latin typeface="Arial" pitchFamily="34" charset="0"/>
                <a:cs typeface="Arial" pitchFamily="34" charset="0"/>
              </a:rPr>
              <a:t>q</a:t>
            </a:r>
            <a:r>
              <a:rPr lang="es-ES" sz="2057" dirty="0">
                <a:latin typeface="Arial" pitchFamily="34" charset="0"/>
                <a:cs typeface="Arial" pitchFamily="34" charset="0"/>
              </a:rPr>
              <a:t> el exceso de lluvia [mm], </a:t>
            </a:r>
          </a:p>
          <a:p>
            <a:pPr marL="283803" indent="-283803" defTabSz="946007">
              <a:spcBef>
                <a:spcPts val="795"/>
              </a:spcBef>
              <a:spcAft>
                <a:spcPts val="0"/>
              </a:spcAft>
              <a:defRPr/>
            </a:pPr>
            <a:r>
              <a:rPr lang="es-ES" sz="2057" dirty="0">
                <a:latin typeface="Arial" pitchFamily="34" charset="0"/>
                <a:cs typeface="Arial" pitchFamily="34" charset="0"/>
              </a:rPr>
              <a:t>NP el número de elementos en el </a:t>
            </a:r>
            <a:r>
              <a:rPr lang="es-ES" sz="2057" dirty="0" err="1">
                <a:latin typeface="Arial" pitchFamily="34" charset="0"/>
                <a:cs typeface="Arial" pitchFamily="34" charset="0"/>
              </a:rPr>
              <a:t>hietograma</a:t>
            </a:r>
            <a:r>
              <a:rPr lang="es-ES" sz="2057" dirty="0">
                <a:latin typeface="Arial" pitchFamily="34" charset="0"/>
                <a:cs typeface="Arial" pitchFamily="34" charset="0"/>
              </a:rPr>
              <a:t> de lluvia, </a:t>
            </a:r>
          </a:p>
          <a:p>
            <a:pPr marL="283803" indent="-283803" defTabSz="946007">
              <a:spcBef>
                <a:spcPts val="795"/>
              </a:spcBef>
              <a:spcAft>
                <a:spcPts val="0"/>
              </a:spcAft>
              <a:defRPr/>
            </a:pPr>
            <a:r>
              <a:rPr lang="es-ES" sz="2057" dirty="0">
                <a:latin typeface="Arial" pitchFamily="34" charset="0"/>
                <a:cs typeface="Arial" pitchFamily="34" charset="0"/>
              </a:rPr>
              <a:t>UN el número de coordenadas en el </a:t>
            </a:r>
            <a:r>
              <a:rPr lang="es-ES" sz="2057" dirty="0" err="1">
                <a:latin typeface="Arial" pitchFamily="34" charset="0"/>
                <a:cs typeface="Arial" pitchFamily="34" charset="0"/>
              </a:rPr>
              <a:t>hidrograma</a:t>
            </a:r>
            <a:r>
              <a:rPr lang="es-ES" sz="2057" dirty="0">
                <a:latin typeface="Arial" pitchFamily="34" charset="0"/>
                <a:cs typeface="Arial" pitchFamily="34" charset="0"/>
              </a:rPr>
              <a:t> unitario, </a:t>
            </a:r>
          </a:p>
          <a:p>
            <a:pPr marL="283803" indent="-283803" defTabSz="946007">
              <a:spcBef>
                <a:spcPts val="795"/>
              </a:spcBef>
              <a:spcAft>
                <a:spcPts val="0"/>
              </a:spcAft>
              <a:defRPr/>
            </a:pPr>
            <a:r>
              <a:rPr lang="es-ES" sz="2057" dirty="0">
                <a:latin typeface="Arial" pitchFamily="34" charset="0"/>
                <a:cs typeface="Arial" pitchFamily="34" charset="0"/>
              </a:rPr>
              <a:t>m el </a:t>
            </a:r>
            <a:r>
              <a:rPr lang="es-ES" sz="2057" dirty="0" err="1">
                <a:latin typeface="Arial" pitchFamily="34" charset="0"/>
                <a:cs typeface="Arial" pitchFamily="34" charset="0"/>
              </a:rPr>
              <a:t>max</a:t>
            </a:r>
            <a:r>
              <a:rPr lang="es-ES" sz="2057" dirty="0">
                <a:latin typeface="Arial" pitchFamily="34" charset="0"/>
                <a:cs typeface="Arial" pitchFamily="34" charset="0"/>
              </a:rPr>
              <a:t> [1, t+1-NU] y</a:t>
            </a:r>
          </a:p>
          <a:p>
            <a:pPr marL="283803" indent="-283803" defTabSz="946007">
              <a:spcBef>
                <a:spcPts val="795"/>
              </a:spcBef>
              <a:spcAft>
                <a:spcPts val="0"/>
              </a:spcAft>
              <a:defRPr/>
            </a:pPr>
            <a:r>
              <a:rPr lang="es-ES" sz="2057" dirty="0">
                <a:latin typeface="Arial" pitchFamily="34" charset="0"/>
                <a:cs typeface="Arial" pitchFamily="34" charset="0"/>
              </a:rPr>
              <a:t> </a:t>
            </a:r>
            <a:r>
              <a:rPr lang="es-ES" sz="2057" i="1" dirty="0">
                <a:latin typeface="Arial" pitchFamily="34" charset="0"/>
                <a:cs typeface="Arial" pitchFamily="34" charset="0"/>
              </a:rPr>
              <a:t>n</a:t>
            </a:r>
            <a:r>
              <a:rPr lang="es-ES" sz="2057" dirty="0">
                <a:latin typeface="Arial" pitchFamily="34" charset="0"/>
                <a:cs typeface="Arial" pitchFamily="34" charset="0"/>
              </a:rPr>
              <a:t> min [t, NP].</a:t>
            </a:r>
            <a:endParaRPr lang="es-AR" sz="2057" dirty="0">
              <a:latin typeface="Arial" pitchFamily="34" charset="0"/>
              <a:cs typeface="Arial" pitchFamily="34" charset="0"/>
            </a:endParaRPr>
          </a:p>
          <a:p>
            <a:pPr marL="636758" indent="-636758" algn="just" defTabSz="946007">
              <a:spcBef>
                <a:spcPct val="50000"/>
              </a:spcBef>
              <a:spcAft>
                <a:spcPts val="0"/>
              </a:spcAft>
              <a:buNone/>
              <a:defRPr/>
            </a:pPr>
            <a:endParaRPr lang="es-AR" sz="2400" dirty="0"/>
          </a:p>
          <a:p>
            <a:pPr marL="636758" indent="-636758" algn="just" defTabSz="946007">
              <a:spcBef>
                <a:spcPct val="50000"/>
              </a:spcBef>
              <a:spcAft>
                <a:spcPts val="0"/>
              </a:spcAft>
              <a:buNone/>
              <a:defRPr/>
            </a:pPr>
            <a:endParaRPr lang="es-AR" sz="2400" dirty="0">
              <a:latin typeface="Arial" pitchFamily="34" charset="0"/>
            </a:endParaRPr>
          </a:p>
        </p:txBody>
      </p:sp>
      <p:sp>
        <p:nvSpPr>
          <p:cNvPr id="256005" name="Rectangle 2">
            <a:extLst>
              <a:ext uri="{FF2B5EF4-FFF2-40B4-BE49-F238E27FC236}">
                <a16:creationId xmlns:a16="http://schemas.microsoft.com/office/drawing/2014/main" id="{EE1C3E4F-234A-4EDF-96F6-67F8C9C4AD9D}"/>
              </a:ext>
            </a:extLst>
          </p:cNvPr>
          <p:cNvSpPr>
            <a:spLocks noChangeArrowheads="1"/>
          </p:cNvSpPr>
          <p:nvPr/>
        </p:nvSpPr>
        <p:spPr bwMode="auto">
          <a:xfrm>
            <a:off x="1246415" y="-145047"/>
            <a:ext cx="158345" cy="290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8375" tIns="39187" rIns="78375" bIns="39187"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s-AR" altLang="en-US" sz="1371">
              <a:latin typeface="Arial" panose="020B0604020202020204" pitchFamily="34" charset="0"/>
            </a:endParaRPr>
          </a:p>
        </p:txBody>
      </p:sp>
      <p:graphicFrame>
        <p:nvGraphicFramePr>
          <p:cNvPr id="256006" name="Object 1">
            <a:extLst>
              <a:ext uri="{FF2B5EF4-FFF2-40B4-BE49-F238E27FC236}">
                <a16:creationId xmlns:a16="http://schemas.microsoft.com/office/drawing/2014/main" id="{E6CB68D6-6404-46BE-BC36-D632AF66939B}"/>
              </a:ext>
            </a:extLst>
          </p:cNvPr>
          <p:cNvGraphicFramePr>
            <a:graphicFrameLocks noChangeAspect="1"/>
          </p:cNvGraphicFramePr>
          <p:nvPr/>
        </p:nvGraphicFramePr>
        <p:xfrm>
          <a:off x="4259036" y="2548619"/>
          <a:ext cx="3245304" cy="510267"/>
        </p:xfrm>
        <a:graphic>
          <a:graphicData uri="http://schemas.openxmlformats.org/presentationml/2006/ole">
            <mc:AlternateContent xmlns:mc="http://schemas.openxmlformats.org/markup-compatibility/2006">
              <mc:Choice xmlns:v="urn:schemas-microsoft-com:vml" Requires="v">
                <p:oleObj spid="_x0000_s5132" name="Ecuación" r:id="rId4" imgW="1511300" imgH="241300" progId="Equation.3">
                  <p:embed/>
                </p:oleObj>
              </mc:Choice>
              <mc:Fallback>
                <p:oleObj name="Ecuación" r:id="rId4" imgW="1511300" imgH="241300" progId="Equation.3">
                  <p:embed/>
                  <p:pic>
                    <p:nvPicPr>
                      <p:cNvPr id="256006" name="Object 1">
                        <a:extLst>
                          <a:ext uri="{FF2B5EF4-FFF2-40B4-BE49-F238E27FC236}">
                            <a16:creationId xmlns:a16="http://schemas.microsoft.com/office/drawing/2014/main" id="{E6CB68D6-6404-46BE-BC36-D632AF66939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59036" y="2548619"/>
                        <a:ext cx="3245304" cy="510267"/>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56007" name="Rectangle 3">
            <a:extLst>
              <a:ext uri="{FF2B5EF4-FFF2-40B4-BE49-F238E27FC236}">
                <a16:creationId xmlns:a16="http://schemas.microsoft.com/office/drawing/2014/main" id="{1BCED6BF-6984-4198-ABAA-2FD7B6BE461E}"/>
              </a:ext>
            </a:extLst>
          </p:cNvPr>
          <p:cNvSpPr>
            <a:spLocks noChangeArrowheads="1"/>
          </p:cNvSpPr>
          <p:nvPr/>
        </p:nvSpPr>
        <p:spPr bwMode="auto">
          <a:xfrm>
            <a:off x="1246415" y="59060"/>
            <a:ext cx="158345" cy="290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8375" tIns="39187" rIns="78375" bIns="39187"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s-AR" altLang="en-US" sz="1371">
              <a:latin typeface="Arial" panose="020B0604020202020204" pitchFamily="34" charset="0"/>
            </a:endParaRPr>
          </a:p>
        </p:txBody>
      </p:sp>
    </p:spTree>
    <p:extLst>
      <p:ext uri="{BB962C8B-B14F-4D97-AF65-F5344CB8AC3E}">
        <p14:creationId xmlns:p14="http://schemas.microsoft.com/office/powerpoint/2010/main" val="868504832"/>
      </p:ext>
    </p:extLst>
  </p:cSld>
  <p:clrMapOvr>
    <a:masterClrMapping/>
  </p:clrMapOvr>
  <p:transition>
    <p:pull dir="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3000"/>
                                  </p:stCondLst>
                                  <p:childTnLst>
                                    <p:set>
                                      <p:cBhvr>
                                        <p:cTn id="6" dur="1" fill="hold">
                                          <p:stCondLst>
                                            <p:cond delay="0"/>
                                          </p:stCondLst>
                                        </p:cTn>
                                        <p:tgtEl>
                                          <p:spTgt spid="131075">
                                            <p:txEl>
                                              <p:pRg st="0" end="0"/>
                                            </p:txEl>
                                          </p:spTgt>
                                        </p:tgtEl>
                                        <p:attrNameLst>
                                          <p:attrName>style.visibility</p:attrName>
                                        </p:attrNameLst>
                                      </p:cBhvr>
                                      <p:to>
                                        <p:strVal val="visible"/>
                                      </p:to>
                                    </p:set>
                                    <p:anim calcmode="lin" valueType="num">
                                      <p:cBhvr additive="base">
                                        <p:cTn id="7" dur="500" fill="hold"/>
                                        <p:tgtEl>
                                          <p:spTgt spid="13107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31075">
                                            <p:txEl>
                                              <p:pRg st="0" end="0"/>
                                            </p:txEl>
                                          </p:spTgt>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3500"/>
                            </p:stCondLst>
                            <p:childTnLst>
                              <p:par>
                                <p:cTn id="10" presetID="2" presetClass="entr" presetSubtype="8" fill="hold" grpId="0" nodeType="afterEffect">
                                  <p:stCondLst>
                                    <p:cond delay="3000"/>
                                  </p:stCondLst>
                                  <p:childTnLst>
                                    <p:set>
                                      <p:cBhvr>
                                        <p:cTn id="11" dur="1" fill="hold">
                                          <p:stCondLst>
                                            <p:cond delay="0"/>
                                          </p:stCondLst>
                                        </p:cTn>
                                        <p:tgtEl>
                                          <p:spTgt spid="131075">
                                            <p:txEl>
                                              <p:pRg st="3" end="3"/>
                                            </p:txEl>
                                          </p:spTgt>
                                        </p:tgtEl>
                                        <p:attrNameLst>
                                          <p:attrName>style.visibility</p:attrName>
                                        </p:attrNameLst>
                                      </p:cBhvr>
                                      <p:to>
                                        <p:strVal val="visible"/>
                                      </p:to>
                                    </p:set>
                                    <p:anim calcmode="lin" valueType="num">
                                      <p:cBhvr additive="base">
                                        <p:cTn id="12" dur="500" fill="hold"/>
                                        <p:tgtEl>
                                          <p:spTgt spid="131075">
                                            <p:txEl>
                                              <p:pRg st="3" end="3"/>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131075">
                                            <p:txEl>
                                              <p:pRg st="3" end="3"/>
                                            </p:txEl>
                                          </p:spTgt>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7000"/>
                            </p:stCondLst>
                            <p:childTnLst>
                              <p:par>
                                <p:cTn id="15" presetID="2" presetClass="entr" presetSubtype="8" fill="hold" grpId="0" nodeType="afterEffect">
                                  <p:stCondLst>
                                    <p:cond delay="3000"/>
                                  </p:stCondLst>
                                  <p:childTnLst>
                                    <p:set>
                                      <p:cBhvr>
                                        <p:cTn id="16" dur="1" fill="hold">
                                          <p:stCondLst>
                                            <p:cond delay="0"/>
                                          </p:stCondLst>
                                        </p:cTn>
                                        <p:tgtEl>
                                          <p:spTgt spid="131075">
                                            <p:txEl>
                                              <p:pRg st="4" end="4"/>
                                            </p:txEl>
                                          </p:spTgt>
                                        </p:tgtEl>
                                        <p:attrNameLst>
                                          <p:attrName>style.visibility</p:attrName>
                                        </p:attrNameLst>
                                      </p:cBhvr>
                                      <p:to>
                                        <p:strVal val="visible"/>
                                      </p:to>
                                    </p:set>
                                    <p:anim calcmode="lin" valueType="num">
                                      <p:cBhvr additive="base">
                                        <p:cTn id="17" dur="500" fill="hold"/>
                                        <p:tgtEl>
                                          <p:spTgt spid="131075">
                                            <p:txEl>
                                              <p:pRg st="4" end="4"/>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131075">
                                            <p:txEl>
                                              <p:pRg st="4" end="4"/>
                                            </p:txEl>
                                          </p:spTgt>
                                        </p:tgtEl>
                                        <p:attrNameLst>
                                          <p:attrName>ppt_y</p:attrName>
                                        </p:attrNameLst>
                                      </p:cBhvr>
                                      <p:tavLst>
                                        <p:tav tm="0">
                                          <p:val>
                                            <p:strVal val="#ppt_y"/>
                                          </p:val>
                                        </p:tav>
                                        <p:tav tm="100000">
                                          <p:val>
                                            <p:strVal val="#ppt_y"/>
                                          </p:val>
                                        </p:tav>
                                      </p:tavLst>
                                    </p:anim>
                                  </p:childTnLst>
                                </p:cTn>
                              </p:par>
                            </p:childTnLst>
                          </p:cTn>
                        </p:par>
                        <p:par>
                          <p:cTn id="19" fill="hold" nodeType="afterGroup">
                            <p:stCondLst>
                              <p:cond delay="10500"/>
                            </p:stCondLst>
                            <p:childTnLst>
                              <p:par>
                                <p:cTn id="20" presetID="2" presetClass="entr" presetSubtype="8" fill="hold" grpId="0" nodeType="afterEffect">
                                  <p:stCondLst>
                                    <p:cond delay="3000"/>
                                  </p:stCondLst>
                                  <p:childTnLst>
                                    <p:set>
                                      <p:cBhvr>
                                        <p:cTn id="21" dur="1" fill="hold">
                                          <p:stCondLst>
                                            <p:cond delay="0"/>
                                          </p:stCondLst>
                                        </p:cTn>
                                        <p:tgtEl>
                                          <p:spTgt spid="131075">
                                            <p:txEl>
                                              <p:pRg st="5" end="5"/>
                                            </p:txEl>
                                          </p:spTgt>
                                        </p:tgtEl>
                                        <p:attrNameLst>
                                          <p:attrName>style.visibility</p:attrName>
                                        </p:attrNameLst>
                                      </p:cBhvr>
                                      <p:to>
                                        <p:strVal val="visible"/>
                                      </p:to>
                                    </p:set>
                                    <p:anim calcmode="lin" valueType="num">
                                      <p:cBhvr additive="base">
                                        <p:cTn id="22" dur="500" fill="hold"/>
                                        <p:tgtEl>
                                          <p:spTgt spid="131075">
                                            <p:txEl>
                                              <p:pRg st="5" end="5"/>
                                            </p:txEl>
                                          </p:spTgt>
                                        </p:tgtEl>
                                        <p:attrNameLst>
                                          <p:attrName>ppt_x</p:attrName>
                                        </p:attrNameLst>
                                      </p:cBhvr>
                                      <p:tavLst>
                                        <p:tav tm="0">
                                          <p:val>
                                            <p:strVal val="0-#ppt_w/2"/>
                                          </p:val>
                                        </p:tav>
                                        <p:tav tm="100000">
                                          <p:val>
                                            <p:strVal val="#ppt_x"/>
                                          </p:val>
                                        </p:tav>
                                      </p:tavLst>
                                    </p:anim>
                                    <p:anim calcmode="lin" valueType="num">
                                      <p:cBhvr additive="base">
                                        <p:cTn id="23" dur="500" fill="hold"/>
                                        <p:tgtEl>
                                          <p:spTgt spid="131075">
                                            <p:txEl>
                                              <p:pRg st="5" end="5"/>
                                            </p:txEl>
                                          </p:spTgt>
                                        </p:tgtEl>
                                        <p:attrNameLst>
                                          <p:attrName>ppt_y</p:attrName>
                                        </p:attrNameLst>
                                      </p:cBhvr>
                                      <p:tavLst>
                                        <p:tav tm="0">
                                          <p:val>
                                            <p:strVal val="#ppt_y"/>
                                          </p:val>
                                        </p:tav>
                                        <p:tav tm="100000">
                                          <p:val>
                                            <p:strVal val="#ppt_y"/>
                                          </p:val>
                                        </p:tav>
                                      </p:tavLst>
                                    </p:anim>
                                  </p:childTnLst>
                                </p:cTn>
                              </p:par>
                            </p:childTnLst>
                          </p:cTn>
                        </p:par>
                        <p:par>
                          <p:cTn id="24" fill="hold" nodeType="afterGroup">
                            <p:stCondLst>
                              <p:cond delay="14000"/>
                            </p:stCondLst>
                            <p:childTnLst>
                              <p:par>
                                <p:cTn id="25" presetID="2" presetClass="entr" presetSubtype="8" fill="hold" grpId="0" nodeType="afterEffect">
                                  <p:stCondLst>
                                    <p:cond delay="3000"/>
                                  </p:stCondLst>
                                  <p:childTnLst>
                                    <p:set>
                                      <p:cBhvr>
                                        <p:cTn id="26" dur="1" fill="hold">
                                          <p:stCondLst>
                                            <p:cond delay="0"/>
                                          </p:stCondLst>
                                        </p:cTn>
                                        <p:tgtEl>
                                          <p:spTgt spid="131075">
                                            <p:txEl>
                                              <p:pRg st="6" end="6"/>
                                            </p:txEl>
                                          </p:spTgt>
                                        </p:tgtEl>
                                        <p:attrNameLst>
                                          <p:attrName>style.visibility</p:attrName>
                                        </p:attrNameLst>
                                      </p:cBhvr>
                                      <p:to>
                                        <p:strVal val="visible"/>
                                      </p:to>
                                    </p:set>
                                    <p:anim calcmode="lin" valueType="num">
                                      <p:cBhvr additive="base">
                                        <p:cTn id="27" dur="500" fill="hold"/>
                                        <p:tgtEl>
                                          <p:spTgt spid="131075">
                                            <p:txEl>
                                              <p:pRg st="6" end="6"/>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131075">
                                            <p:txEl>
                                              <p:pRg st="6" end="6"/>
                                            </p:txEl>
                                          </p:spTgt>
                                        </p:tgtEl>
                                        <p:attrNameLst>
                                          <p:attrName>ppt_y</p:attrName>
                                        </p:attrNameLst>
                                      </p:cBhvr>
                                      <p:tavLst>
                                        <p:tav tm="0">
                                          <p:val>
                                            <p:strVal val="#ppt_y"/>
                                          </p:val>
                                        </p:tav>
                                        <p:tav tm="100000">
                                          <p:val>
                                            <p:strVal val="#ppt_y"/>
                                          </p:val>
                                        </p:tav>
                                      </p:tavLst>
                                    </p:anim>
                                  </p:childTnLst>
                                </p:cTn>
                              </p:par>
                            </p:childTnLst>
                          </p:cTn>
                        </p:par>
                        <p:par>
                          <p:cTn id="29" fill="hold" nodeType="afterGroup">
                            <p:stCondLst>
                              <p:cond delay="17500"/>
                            </p:stCondLst>
                            <p:childTnLst>
                              <p:par>
                                <p:cTn id="30" presetID="2" presetClass="entr" presetSubtype="8" fill="hold" grpId="0" nodeType="afterEffect">
                                  <p:stCondLst>
                                    <p:cond delay="3000"/>
                                  </p:stCondLst>
                                  <p:childTnLst>
                                    <p:set>
                                      <p:cBhvr>
                                        <p:cTn id="31" dur="1" fill="hold">
                                          <p:stCondLst>
                                            <p:cond delay="0"/>
                                          </p:stCondLst>
                                        </p:cTn>
                                        <p:tgtEl>
                                          <p:spTgt spid="131075">
                                            <p:txEl>
                                              <p:pRg st="7" end="7"/>
                                            </p:txEl>
                                          </p:spTgt>
                                        </p:tgtEl>
                                        <p:attrNameLst>
                                          <p:attrName>style.visibility</p:attrName>
                                        </p:attrNameLst>
                                      </p:cBhvr>
                                      <p:to>
                                        <p:strVal val="visible"/>
                                      </p:to>
                                    </p:set>
                                    <p:anim calcmode="lin" valueType="num">
                                      <p:cBhvr additive="base">
                                        <p:cTn id="32" dur="500" fill="hold"/>
                                        <p:tgtEl>
                                          <p:spTgt spid="131075">
                                            <p:txEl>
                                              <p:pRg st="7" end="7"/>
                                            </p:txEl>
                                          </p:spTgt>
                                        </p:tgtEl>
                                        <p:attrNameLst>
                                          <p:attrName>ppt_x</p:attrName>
                                        </p:attrNameLst>
                                      </p:cBhvr>
                                      <p:tavLst>
                                        <p:tav tm="0">
                                          <p:val>
                                            <p:strVal val="0-#ppt_w/2"/>
                                          </p:val>
                                        </p:tav>
                                        <p:tav tm="100000">
                                          <p:val>
                                            <p:strVal val="#ppt_x"/>
                                          </p:val>
                                        </p:tav>
                                      </p:tavLst>
                                    </p:anim>
                                    <p:anim calcmode="lin" valueType="num">
                                      <p:cBhvr additive="base">
                                        <p:cTn id="33" dur="500" fill="hold"/>
                                        <p:tgtEl>
                                          <p:spTgt spid="131075">
                                            <p:txEl>
                                              <p:pRg st="7" end="7"/>
                                            </p:txEl>
                                          </p:spTgt>
                                        </p:tgtEl>
                                        <p:attrNameLst>
                                          <p:attrName>ppt_y</p:attrName>
                                        </p:attrNameLst>
                                      </p:cBhvr>
                                      <p:tavLst>
                                        <p:tav tm="0">
                                          <p:val>
                                            <p:strVal val="#ppt_y"/>
                                          </p:val>
                                        </p:tav>
                                        <p:tav tm="100000">
                                          <p:val>
                                            <p:strVal val="#ppt_y"/>
                                          </p:val>
                                        </p:tav>
                                      </p:tavLst>
                                    </p:anim>
                                  </p:childTnLst>
                                </p:cTn>
                              </p:par>
                            </p:childTnLst>
                          </p:cTn>
                        </p:par>
                        <p:par>
                          <p:cTn id="34" fill="hold" nodeType="afterGroup">
                            <p:stCondLst>
                              <p:cond delay="21000"/>
                            </p:stCondLst>
                            <p:childTnLst>
                              <p:par>
                                <p:cTn id="35" presetID="2" presetClass="entr" presetSubtype="8" fill="hold" grpId="0" nodeType="afterEffect">
                                  <p:stCondLst>
                                    <p:cond delay="3000"/>
                                  </p:stCondLst>
                                  <p:childTnLst>
                                    <p:set>
                                      <p:cBhvr>
                                        <p:cTn id="36" dur="1" fill="hold">
                                          <p:stCondLst>
                                            <p:cond delay="0"/>
                                          </p:stCondLst>
                                        </p:cTn>
                                        <p:tgtEl>
                                          <p:spTgt spid="131075">
                                            <p:txEl>
                                              <p:pRg st="8" end="8"/>
                                            </p:txEl>
                                          </p:spTgt>
                                        </p:tgtEl>
                                        <p:attrNameLst>
                                          <p:attrName>style.visibility</p:attrName>
                                        </p:attrNameLst>
                                      </p:cBhvr>
                                      <p:to>
                                        <p:strVal val="visible"/>
                                      </p:to>
                                    </p:set>
                                    <p:anim calcmode="lin" valueType="num">
                                      <p:cBhvr additive="base">
                                        <p:cTn id="37" dur="500" fill="hold"/>
                                        <p:tgtEl>
                                          <p:spTgt spid="131075">
                                            <p:txEl>
                                              <p:pRg st="8" end="8"/>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131075">
                                            <p:txEl>
                                              <p:pRg st="8" end="8"/>
                                            </p:txEl>
                                          </p:spTgt>
                                        </p:tgtEl>
                                        <p:attrNameLst>
                                          <p:attrName>ppt_y</p:attrName>
                                        </p:attrNameLst>
                                      </p:cBhvr>
                                      <p:tavLst>
                                        <p:tav tm="0">
                                          <p:val>
                                            <p:strVal val="#ppt_y"/>
                                          </p:val>
                                        </p:tav>
                                        <p:tav tm="100000">
                                          <p:val>
                                            <p:strVal val="#ppt_y"/>
                                          </p:val>
                                        </p:tav>
                                      </p:tavLst>
                                    </p:anim>
                                  </p:childTnLst>
                                </p:cTn>
                              </p:par>
                            </p:childTnLst>
                          </p:cTn>
                        </p:par>
                        <p:par>
                          <p:cTn id="39" fill="hold" nodeType="afterGroup">
                            <p:stCondLst>
                              <p:cond delay="24500"/>
                            </p:stCondLst>
                            <p:childTnLst>
                              <p:par>
                                <p:cTn id="40" presetID="2" presetClass="entr" presetSubtype="8" fill="hold" grpId="0" nodeType="afterEffect">
                                  <p:stCondLst>
                                    <p:cond delay="3000"/>
                                  </p:stCondLst>
                                  <p:childTnLst>
                                    <p:set>
                                      <p:cBhvr>
                                        <p:cTn id="41" dur="1" fill="hold">
                                          <p:stCondLst>
                                            <p:cond delay="0"/>
                                          </p:stCondLst>
                                        </p:cTn>
                                        <p:tgtEl>
                                          <p:spTgt spid="131075">
                                            <p:txEl>
                                              <p:pRg st="9" end="9"/>
                                            </p:txEl>
                                          </p:spTgt>
                                        </p:tgtEl>
                                        <p:attrNameLst>
                                          <p:attrName>style.visibility</p:attrName>
                                        </p:attrNameLst>
                                      </p:cBhvr>
                                      <p:to>
                                        <p:strVal val="visible"/>
                                      </p:to>
                                    </p:set>
                                    <p:anim calcmode="lin" valueType="num">
                                      <p:cBhvr additive="base">
                                        <p:cTn id="42" dur="500" fill="hold"/>
                                        <p:tgtEl>
                                          <p:spTgt spid="131075">
                                            <p:txEl>
                                              <p:pRg st="9" end="9"/>
                                            </p:txEl>
                                          </p:spTgt>
                                        </p:tgtEl>
                                        <p:attrNameLst>
                                          <p:attrName>ppt_x</p:attrName>
                                        </p:attrNameLst>
                                      </p:cBhvr>
                                      <p:tavLst>
                                        <p:tav tm="0">
                                          <p:val>
                                            <p:strVal val="0-#ppt_w/2"/>
                                          </p:val>
                                        </p:tav>
                                        <p:tav tm="100000">
                                          <p:val>
                                            <p:strVal val="#ppt_x"/>
                                          </p:val>
                                        </p:tav>
                                      </p:tavLst>
                                    </p:anim>
                                    <p:anim calcmode="lin" valueType="num">
                                      <p:cBhvr additive="base">
                                        <p:cTn id="43" dur="500" fill="hold"/>
                                        <p:tgtEl>
                                          <p:spTgt spid="131075">
                                            <p:txEl>
                                              <p:pRg st="9" end="9"/>
                                            </p:txEl>
                                          </p:spTgt>
                                        </p:tgtEl>
                                        <p:attrNameLst>
                                          <p:attrName>ppt_y</p:attrName>
                                        </p:attrNameLst>
                                      </p:cBhvr>
                                      <p:tavLst>
                                        <p:tav tm="0">
                                          <p:val>
                                            <p:strVal val="#ppt_y"/>
                                          </p:val>
                                        </p:tav>
                                        <p:tav tm="100000">
                                          <p:val>
                                            <p:strVal val="#ppt_y"/>
                                          </p:val>
                                        </p:tav>
                                      </p:tavLst>
                                    </p:anim>
                                  </p:childTnLst>
                                </p:cTn>
                              </p:par>
                            </p:childTnLst>
                          </p:cTn>
                        </p:par>
                        <p:par>
                          <p:cTn id="44" fill="hold" nodeType="afterGroup">
                            <p:stCondLst>
                              <p:cond delay="28000"/>
                            </p:stCondLst>
                            <p:childTnLst>
                              <p:par>
                                <p:cTn id="45" presetID="2" presetClass="entr" presetSubtype="8" fill="hold" grpId="0" nodeType="afterEffect">
                                  <p:stCondLst>
                                    <p:cond delay="3000"/>
                                  </p:stCondLst>
                                  <p:childTnLst>
                                    <p:set>
                                      <p:cBhvr>
                                        <p:cTn id="46" dur="1" fill="hold">
                                          <p:stCondLst>
                                            <p:cond delay="0"/>
                                          </p:stCondLst>
                                        </p:cTn>
                                        <p:tgtEl>
                                          <p:spTgt spid="131075">
                                            <p:txEl>
                                              <p:pRg st="10" end="10"/>
                                            </p:txEl>
                                          </p:spTgt>
                                        </p:tgtEl>
                                        <p:attrNameLst>
                                          <p:attrName>style.visibility</p:attrName>
                                        </p:attrNameLst>
                                      </p:cBhvr>
                                      <p:to>
                                        <p:strVal val="visible"/>
                                      </p:to>
                                    </p:set>
                                    <p:anim calcmode="lin" valueType="num">
                                      <p:cBhvr additive="base">
                                        <p:cTn id="47" dur="500" fill="hold"/>
                                        <p:tgtEl>
                                          <p:spTgt spid="131075">
                                            <p:txEl>
                                              <p:pRg st="10" end="10"/>
                                            </p:txEl>
                                          </p:spTgt>
                                        </p:tgtEl>
                                        <p:attrNameLst>
                                          <p:attrName>ppt_x</p:attrName>
                                        </p:attrNameLst>
                                      </p:cBhvr>
                                      <p:tavLst>
                                        <p:tav tm="0">
                                          <p:val>
                                            <p:strVal val="0-#ppt_w/2"/>
                                          </p:val>
                                        </p:tav>
                                        <p:tav tm="100000">
                                          <p:val>
                                            <p:strVal val="#ppt_x"/>
                                          </p:val>
                                        </p:tav>
                                      </p:tavLst>
                                    </p:anim>
                                    <p:anim calcmode="lin" valueType="num">
                                      <p:cBhvr additive="base">
                                        <p:cTn id="48" dur="500" fill="hold"/>
                                        <p:tgtEl>
                                          <p:spTgt spid="131075">
                                            <p:txEl>
                                              <p:pRg st="10" end="1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075" grpId="0" build="p" autoUpdateAnimBg="0" advAuto="300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itle 2">
            <a:extLst>
              <a:ext uri="{FF2B5EF4-FFF2-40B4-BE49-F238E27FC236}">
                <a16:creationId xmlns:a16="http://schemas.microsoft.com/office/drawing/2014/main" id="{38CC9CF0-6242-45E6-8E16-9C16A4A02DBA}"/>
              </a:ext>
            </a:extLst>
          </p:cNvPr>
          <p:cNvSpPr>
            <a:spLocks noGrp="1"/>
          </p:cNvSpPr>
          <p:nvPr>
            <p:ph type="title"/>
          </p:nvPr>
        </p:nvSpPr>
        <p:spPr>
          <a:xfrm>
            <a:off x="492370" y="605896"/>
            <a:ext cx="3084844" cy="5646208"/>
          </a:xfrm>
        </p:spPr>
        <p:txBody>
          <a:bodyPr anchor="ctr">
            <a:normAutofit/>
          </a:bodyPr>
          <a:lstStyle/>
          <a:p>
            <a:r>
              <a:rPr lang="es-ES" sz="3600">
                <a:solidFill>
                  <a:srgbClr val="FFFFFF"/>
                </a:solidFill>
              </a:rPr>
              <a:t>Análisis Regional</a:t>
            </a:r>
            <a:endParaRPr lang="en-US" sz="3600">
              <a:solidFill>
                <a:srgbClr val="FFFFFF"/>
              </a:solidFill>
            </a:endParaRPr>
          </a:p>
        </p:txBody>
      </p:sp>
      <p:sp>
        <p:nvSpPr>
          <p:cNvPr id="13" name="Rectangle 12">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Content Placeholder 3">
            <a:extLst>
              <a:ext uri="{FF2B5EF4-FFF2-40B4-BE49-F238E27FC236}">
                <a16:creationId xmlns:a16="http://schemas.microsoft.com/office/drawing/2014/main" id="{00E4A085-24CC-4AAA-BA48-5D62B4EE9302}"/>
              </a:ext>
            </a:extLst>
          </p:cNvPr>
          <p:cNvSpPr>
            <a:spLocks noGrp="1"/>
          </p:cNvSpPr>
          <p:nvPr>
            <p:ph idx="1"/>
          </p:nvPr>
        </p:nvSpPr>
        <p:spPr>
          <a:xfrm>
            <a:off x="4742016" y="605896"/>
            <a:ext cx="6413663" cy="5646208"/>
          </a:xfrm>
        </p:spPr>
        <p:txBody>
          <a:bodyPr anchor="ctr">
            <a:normAutofit/>
          </a:bodyPr>
          <a:lstStyle/>
          <a:p>
            <a:r>
              <a:rPr lang="es-ES" dirty="0"/>
              <a:t>Mediante el análisis regional, se obtienen los datos faltantes, por medio de la correlación de los datos limitados, con datos más extensos procedentes de áreas circundantes. </a:t>
            </a:r>
          </a:p>
          <a:p>
            <a:endParaRPr lang="en-US" dirty="0"/>
          </a:p>
        </p:txBody>
      </p:sp>
    </p:spTree>
    <p:extLst>
      <p:ext uri="{BB962C8B-B14F-4D97-AF65-F5344CB8AC3E}">
        <p14:creationId xmlns:p14="http://schemas.microsoft.com/office/powerpoint/2010/main" val="26751662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p:nvSpPr>
          <p:cNvPr id="77" name="Rectangle 76">
            <a:extLst>
              <a:ext uri="{FF2B5EF4-FFF2-40B4-BE49-F238E27FC236}">
                <a16:creationId xmlns:a16="http://schemas.microsoft.com/office/drawing/2014/main" id="{7D379150-F6B4-45C8-BE10-6B278AD400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 name="Rectangle 78">
            <a:extLst>
              <a:ext uri="{FF2B5EF4-FFF2-40B4-BE49-F238E27FC236}">
                <a16:creationId xmlns:a16="http://schemas.microsoft.com/office/drawing/2014/main" id="{5FFCF544-A370-4A5D-A95F-CA6E0E7191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81" name="Straight Connector 80">
            <a:extLst>
              <a:ext uri="{FF2B5EF4-FFF2-40B4-BE49-F238E27FC236}">
                <a16:creationId xmlns:a16="http://schemas.microsoft.com/office/drawing/2014/main" id="{6EEB3B97-A638-498B-8083-54191CE71E0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83" name="Rectangle 82">
            <a:extLst>
              <a:ext uri="{FF2B5EF4-FFF2-40B4-BE49-F238E27FC236}">
                <a16:creationId xmlns:a16="http://schemas.microsoft.com/office/drawing/2014/main" id="{52ABB703-2B0E-4C3B-B4A2-F3973548E5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8 CuadroTexto">
            <a:extLst>
              <a:ext uri="{FF2B5EF4-FFF2-40B4-BE49-F238E27FC236}">
                <a16:creationId xmlns:a16="http://schemas.microsoft.com/office/drawing/2014/main" id="{15AA7890-B1DB-4B90-8343-DB2063C3907A}"/>
              </a:ext>
            </a:extLst>
          </p:cNvPr>
          <p:cNvSpPr txBox="1">
            <a:spLocks noChangeArrowheads="1"/>
          </p:cNvSpPr>
          <p:nvPr/>
        </p:nvSpPr>
        <p:spPr bwMode="auto">
          <a:xfrm>
            <a:off x="6411685" y="634946"/>
            <a:ext cx="5127171" cy="1450757"/>
          </a:xfrm>
          <a:prstGeom prst="rect">
            <a:avLst/>
          </a:prstGeom>
          <a:extLs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b">
            <a:normAutofit/>
          </a:bodyPr>
          <a:lstStyle>
            <a:defPPr>
              <a:defRPr lang="en-US"/>
            </a:defPPr>
          </a:lstStyle>
          <a:p>
            <a:pPr defTabSz="914400">
              <a:lnSpc>
                <a:spcPct val="85000"/>
              </a:lnSpc>
              <a:spcBef>
                <a:spcPct val="0"/>
              </a:spcBef>
              <a:spcAft>
                <a:spcPts val="600"/>
              </a:spcAft>
              <a:defRPr/>
            </a:pPr>
            <a:r>
              <a:rPr lang="en-US" altLang="en-US" sz="4400" spc="-50">
                <a:solidFill>
                  <a:schemeClr val="tx1">
                    <a:lumMod val="75000"/>
                    <a:lumOff val="25000"/>
                  </a:schemeClr>
                </a:solidFill>
                <a:latin typeface="+mj-lt"/>
                <a:ea typeface="+mj-ea"/>
                <a:cs typeface="+mj-cs"/>
              </a:rPr>
              <a:t>Variabilidad Climática y extremos</a:t>
            </a:r>
          </a:p>
        </p:txBody>
      </p:sp>
      <p:pic>
        <p:nvPicPr>
          <p:cNvPr id="6148" name="Picture 6" descr="Acidificacin_Ocanos">
            <a:extLst>
              <a:ext uri="{FF2B5EF4-FFF2-40B4-BE49-F238E27FC236}">
                <a16:creationId xmlns:a16="http://schemas.microsoft.com/office/drawing/2014/main" id="{414329E3-33DD-4BB3-B011-5DA25FFF92C8}"/>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43192" y="1633491"/>
            <a:ext cx="5451627" cy="327097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5" name="Straight Connector 84">
            <a:extLst>
              <a:ext uri="{FF2B5EF4-FFF2-40B4-BE49-F238E27FC236}">
                <a16:creationId xmlns:a16="http://schemas.microsoft.com/office/drawing/2014/main" id="{9C21570E-E159-49A6-9891-FA397B7A92D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411684" y="2086188"/>
            <a:ext cx="4748808"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11271" name="Rectangle 7">
            <a:extLst>
              <a:ext uri="{FF2B5EF4-FFF2-40B4-BE49-F238E27FC236}">
                <a16:creationId xmlns:a16="http://schemas.microsoft.com/office/drawing/2014/main" id="{A0DF7CBF-5F3B-498B-BD73-D378992DFF84}"/>
              </a:ext>
            </a:extLst>
          </p:cNvPr>
          <p:cNvSpPr>
            <a:spLocks noGrp="1" noChangeArrowheads="1"/>
          </p:cNvSpPr>
          <p:nvPr>
            <p:ph type="body" sz="half" idx="1"/>
          </p:nvPr>
        </p:nvSpPr>
        <p:spPr>
          <a:xfrm>
            <a:off x="6411684" y="2198914"/>
            <a:ext cx="5127172" cy="3670180"/>
          </a:xfrm>
        </p:spPr>
        <p:txBody>
          <a:bodyPr vert="horz" lIns="0" tIns="45720" rIns="0" bIns="45720" rtlCol="0">
            <a:normAutofit/>
          </a:bodyPr>
          <a:lstStyle/>
          <a:p>
            <a:pPr marL="0" indent="0">
              <a:buFont typeface="Calibri" panose="020F0502020204030204" pitchFamily="34" charset="0"/>
              <a:buNone/>
            </a:pPr>
            <a:r>
              <a:rPr lang="en-US" altLang="en-US"/>
              <a:t>La variabilidad climática es una medida del rango en que los elementos climáticos, como temperatura o lluvia, varían de un año a otro. </a:t>
            </a:r>
          </a:p>
          <a:p>
            <a:pPr marL="0" indent="0">
              <a:buFont typeface="Calibri" panose="020F0502020204030204" pitchFamily="34" charset="0"/>
              <a:buNone/>
            </a:pPr>
            <a:r>
              <a:rPr lang="en-US" altLang="en-US"/>
              <a:t>Incluso puede incluir las variaciones en la actividad de condiciones extremas, como las variaciones del número de aguaceros de un verano a otro.  </a:t>
            </a:r>
          </a:p>
          <a:p>
            <a:pPr marL="0" indent="0">
              <a:buFont typeface="Calibri" panose="020F0502020204030204" pitchFamily="34" charset="0"/>
              <a:buNone/>
            </a:pPr>
            <a:r>
              <a:rPr lang="en-US" altLang="en-US"/>
              <a:t>La variabilidad climática es mayor a nivel regional o local que al nivel hemisférico o global.</a:t>
            </a:r>
          </a:p>
        </p:txBody>
      </p:sp>
      <p:sp>
        <p:nvSpPr>
          <p:cNvPr id="87" name="Rectangle 86">
            <a:extLst>
              <a:ext uri="{FF2B5EF4-FFF2-40B4-BE49-F238E27FC236}">
                <a16:creationId xmlns:a16="http://schemas.microsoft.com/office/drawing/2014/main" id="{E95DA498-D9A2-4DA9-B9DA-B3776E08CF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9" name="Rectangle 88">
            <a:extLst>
              <a:ext uri="{FF2B5EF4-FFF2-40B4-BE49-F238E27FC236}">
                <a16:creationId xmlns:a16="http://schemas.microsoft.com/office/drawing/2014/main" id="{82A73093-4B9D-420D-B17E-52293703A1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transition advClick="0" advTm="2000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127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127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127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1" grpId="0" build="p"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5" name="Rectangle 84">
            <a:extLst>
              <a:ext uri="{FF2B5EF4-FFF2-40B4-BE49-F238E27FC236}">
                <a16:creationId xmlns:a16="http://schemas.microsoft.com/office/drawing/2014/main" id="{796CD800-C8BF-41B5-983A-3B3D95FA99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7" name="Rectangle 86">
            <a:extLst>
              <a:ext uri="{FF2B5EF4-FFF2-40B4-BE49-F238E27FC236}">
                <a16:creationId xmlns:a16="http://schemas.microsoft.com/office/drawing/2014/main" id="{ED36A27B-61AE-4AA1-8BD6-7310E072D8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89" name="Straight Connector 88">
            <a:extLst>
              <a:ext uri="{FF2B5EF4-FFF2-40B4-BE49-F238E27FC236}">
                <a16:creationId xmlns:a16="http://schemas.microsoft.com/office/drawing/2014/main" id="{511BC4C5-EB16-4C0B-83E6-96A39848CF1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91" name="Rectangle 90">
            <a:extLst>
              <a:ext uri="{FF2B5EF4-FFF2-40B4-BE49-F238E27FC236}">
                <a16:creationId xmlns:a16="http://schemas.microsoft.com/office/drawing/2014/main" id="{73B90B8B-F76B-4130-8370-38033EEACB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70" name="Text Box 30">
            <a:extLst>
              <a:ext uri="{FF2B5EF4-FFF2-40B4-BE49-F238E27FC236}">
                <a16:creationId xmlns:a16="http://schemas.microsoft.com/office/drawing/2014/main" id="{53EF3C7A-490D-4F15-88BE-15F0B7639CC6}"/>
              </a:ext>
            </a:extLst>
          </p:cNvPr>
          <p:cNvSpPr txBox="1">
            <a:spLocks noChangeArrowheads="1"/>
          </p:cNvSpPr>
          <p:nvPr/>
        </p:nvSpPr>
        <p:spPr bwMode="auto">
          <a:xfrm>
            <a:off x="5144679" y="634946"/>
            <a:ext cx="6405063" cy="145075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b">
            <a:norm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14400" eaLnBrk="1" hangingPunct="1">
              <a:lnSpc>
                <a:spcPct val="85000"/>
              </a:lnSpc>
              <a:spcBef>
                <a:spcPct val="0"/>
              </a:spcBef>
              <a:spcAft>
                <a:spcPts val="600"/>
              </a:spcAft>
            </a:pPr>
            <a:r>
              <a:rPr lang="en-US" altLang="en-US" sz="4800" spc="-50">
                <a:solidFill>
                  <a:schemeClr val="tx1">
                    <a:lumMod val="75000"/>
                    <a:lumOff val="25000"/>
                  </a:schemeClr>
                </a:solidFill>
                <a:latin typeface="+mj-lt"/>
                <a:ea typeface="+mj-ea"/>
                <a:cs typeface="+mj-cs"/>
              </a:rPr>
              <a:t>Afectaciones del Cambio Climático</a:t>
            </a:r>
          </a:p>
        </p:txBody>
      </p:sp>
      <p:pic>
        <p:nvPicPr>
          <p:cNvPr id="19471" name="Picture 21" descr="Córdoba: se extienden las inundaciones y ya hay ciudades aisladas">
            <a:extLst>
              <a:ext uri="{FF2B5EF4-FFF2-40B4-BE49-F238E27FC236}">
                <a16:creationId xmlns:a16="http://schemas.microsoft.com/office/drawing/2014/main" id="{71407E60-F686-4EAE-908E-DDC5C49663A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3" b="7385"/>
          <a:stretch/>
        </p:blipFill>
        <p:spPr bwMode="auto">
          <a:xfrm>
            <a:off x="633999" y="581098"/>
            <a:ext cx="4020297" cy="247613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3" name="Straight Connector 92">
            <a:extLst>
              <a:ext uri="{FF2B5EF4-FFF2-40B4-BE49-F238E27FC236}">
                <a16:creationId xmlns:a16="http://schemas.microsoft.com/office/drawing/2014/main" id="{C2D93264-3FF9-4175-A7FA-F927F0F77AA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81247" y="2086188"/>
            <a:ext cx="5852160"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pic>
        <p:nvPicPr>
          <p:cNvPr id="19472" name="Picture 2">
            <a:extLst>
              <a:ext uri="{FF2B5EF4-FFF2-40B4-BE49-F238E27FC236}">
                <a16:creationId xmlns:a16="http://schemas.microsoft.com/office/drawing/2014/main" id="{43BFC695-FC84-425E-A427-10A9D4CC77EE}"/>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32761" r="-1" b="-1"/>
          <a:stretch/>
        </p:blipFill>
        <p:spPr bwMode="auto">
          <a:xfrm>
            <a:off x="633999" y="3218101"/>
            <a:ext cx="4020296" cy="2476136"/>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463" name="Rectangle 20">
            <a:extLst>
              <a:ext uri="{FF2B5EF4-FFF2-40B4-BE49-F238E27FC236}">
                <a16:creationId xmlns:a16="http://schemas.microsoft.com/office/drawing/2014/main" id="{2978A3A3-8052-498C-A4D1-4B94EDD62607}"/>
              </a:ext>
            </a:extLst>
          </p:cNvPr>
          <p:cNvSpPr>
            <a:spLocks noChangeArrowheads="1"/>
          </p:cNvSpPr>
          <p:nvPr/>
        </p:nvSpPr>
        <p:spPr bwMode="auto">
          <a:xfrm>
            <a:off x="5144679" y="2198914"/>
            <a:ext cx="6405063" cy="3670180"/>
          </a:xfrm>
          <a:prstGeom prst="rect">
            <a:avLst/>
          </a:prstGeom>
          <a:extLst>
            <a:ext uri="{91240B29-F687-4F45-9708-019B960494DF}">
              <a14:hiddenLine xmlns:a14="http://schemas.microsoft.com/office/drawing/2010/main" w="9525">
                <a:solidFill>
                  <a:srgbClr val="000000"/>
                </a:solidFill>
                <a:miter lim="800000"/>
                <a:headEnd/>
                <a:tailEnd/>
              </a14:hiddenLine>
            </a:ext>
          </a:extLst>
        </p:spPr>
        <p:txBody>
          <a:bodyPr vert="horz" lIns="0" tIns="45720" rIns="0" bIns="45720" rtlCol="0">
            <a:norm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14400" eaLnBrk="1" hangingPunct="1">
              <a:lnSpc>
                <a:spcPct val="90000"/>
              </a:lnSpc>
              <a:buClr>
                <a:schemeClr val="accent1"/>
              </a:buClr>
              <a:buFont typeface="Calibri" panose="020F0502020204030204" pitchFamily="34" charset="0"/>
            </a:pPr>
            <a:endParaRPr lang="en-US" altLang="en-US">
              <a:solidFill>
                <a:schemeClr val="tx1">
                  <a:lumMod val="75000"/>
                  <a:lumOff val="25000"/>
                </a:schemeClr>
              </a:solidFill>
              <a:latin typeface="+mn-lt"/>
              <a:cs typeface="+mn-cs"/>
            </a:endParaRPr>
          </a:p>
        </p:txBody>
      </p:sp>
      <p:sp>
        <p:nvSpPr>
          <p:cNvPr id="95" name="Rectangle 94">
            <a:extLst>
              <a:ext uri="{FF2B5EF4-FFF2-40B4-BE49-F238E27FC236}">
                <a16:creationId xmlns:a16="http://schemas.microsoft.com/office/drawing/2014/main" id="{91C67939-3FD0-4B45-8AA4-9FE55C7EE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7" name="Rectangle 96">
            <a:extLst>
              <a:ext uri="{FF2B5EF4-FFF2-40B4-BE49-F238E27FC236}">
                <a16:creationId xmlns:a16="http://schemas.microsoft.com/office/drawing/2014/main" id="{0981A96A-A87C-4F87-845A-3B0A6529F5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466" name="Rectangle 24">
            <a:extLst>
              <a:ext uri="{FF2B5EF4-FFF2-40B4-BE49-F238E27FC236}">
                <a16:creationId xmlns:a16="http://schemas.microsoft.com/office/drawing/2014/main" id="{5ACE6E56-F1B7-4FC2-88DD-7EDF23DDB7E8}"/>
              </a:ext>
            </a:extLst>
          </p:cNvPr>
          <p:cNvSpPr>
            <a:spLocks noChangeArrowheads="1"/>
          </p:cNvSpPr>
          <p:nvPr/>
        </p:nvSpPr>
        <p:spPr bwMode="auto">
          <a:xfrm>
            <a:off x="1524001"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s-AR" altLang="en-US"/>
          </a:p>
        </p:txBody>
      </p:sp>
      <p:sp>
        <p:nvSpPr>
          <p:cNvPr id="19467" name="Rectangle 25">
            <a:extLst>
              <a:ext uri="{FF2B5EF4-FFF2-40B4-BE49-F238E27FC236}">
                <a16:creationId xmlns:a16="http://schemas.microsoft.com/office/drawing/2014/main" id="{28BAB224-5245-4577-98D7-E954AF0FC130}"/>
              </a:ext>
            </a:extLst>
          </p:cNvPr>
          <p:cNvSpPr>
            <a:spLocks noChangeArrowheads="1"/>
          </p:cNvSpPr>
          <p:nvPr/>
        </p:nvSpPr>
        <p:spPr bwMode="auto">
          <a:xfrm>
            <a:off x="1524001"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s-AR" altLang="en-US"/>
          </a:p>
        </p:txBody>
      </p:sp>
      <p:sp>
        <p:nvSpPr>
          <p:cNvPr id="19468" name="Rectangle 26">
            <a:extLst>
              <a:ext uri="{FF2B5EF4-FFF2-40B4-BE49-F238E27FC236}">
                <a16:creationId xmlns:a16="http://schemas.microsoft.com/office/drawing/2014/main" id="{CE935474-F368-4E55-8ED7-FF4CAD881BFF}"/>
              </a:ext>
            </a:extLst>
          </p:cNvPr>
          <p:cNvSpPr>
            <a:spLocks noChangeArrowheads="1"/>
          </p:cNvSpPr>
          <p:nvPr/>
        </p:nvSpPr>
        <p:spPr bwMode="auto">
          <a:xfrm>
            <a:off x="1524001"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s-AR" altLang="en-US"/>
          </a:p>
        </p:txBody>
      </p:sp>
      <p:sp>
        <p:nvSpPr>
          <p:cNvPr id="19469" name="Rectangle 19">
            <a:extLst>
              <a:ext uri="{FF2B5EF4-FFF2-40B4-BE49-F238E27FC236}">
                <a16:creationId xmlns:a16="http://schemas.microsoft.com/office/drawing/2014/main" id="{2321F868-C9FD-4014-9957-A2F780526A43}"/>
              </a:ext>
            </a:extLst>
          </p:cNvPr>
          <p:cNvSpPr>
            <a:spLocks noChangeArrowheads="1"/>
          </p:cNvSpPr>
          <p:nvPr/>
        </p:nvSpPr>
        <p:spPr bwMode="auto">
          <a:xfrm>
            <a:off x="5131210" y="2270369"/>
            <a:ext cx="6334332" cy="3493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Aft>
                <a:spcPts val="600"/>
              </a:spcAft>
            </a:pPr>
            <a:r>
              <a:rPr lang="es-AR" altLang="en-US" sz="2400" dirty="0">
                <a:solidFill>
                  <a:srgbClr val="FF0000"/>
                </a:solidFill>
              </a:rPr>
              <a:t>Aumento de la frecuencia y la intensidad de los fenómenos meteorológicos extremos</a:t>
            </a:r>
          </a:p>
          <a:p>
            <a:pPr eaLnBrk="1" hangingPunct="1">
              <a:spcAft>
                <a:spcPts val="600"/>
              </a:spcAft>
            </a:pPr>
            <a:br>
              <a:rPr lang="es-AR" altLang="en-US" sz="2400" dirty="0"/>
            </a:br>
            <a:r>
              <a:rPr lang="es-AR" altLang="en-US" sz="2400" dirty="0"/>
              <a:t>Ese incremento de temperatura del agua de los océanos conlleva un ascenso del nivel de evaporación del agua y del índice de nubosidad, lo que provoca el aumento de la frecuencia e intensidad de las tormentas, tornados y huracanes. </a:t>
            </a:r>
          </a:p>
        </p:txBody>
      </p:sp>
    </p:spTree>
    <p:custDataLst>
      <p:tags r:id="rId1"/>
    </p:custDataLst>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5" name="Rectangle 84">
            <a:extLst>
              <a:ext uri="{FF2B5EF4-FFF2-40B4-BE49-F238E27FC236}">
                <a16:creationId xmlns:a16="http://schemas.microsoft.com/office/drawing/2014/main" id="{796CD800-C8BF-41B5-983A-3B3D95FA99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7" name="Rectangle 86">
            <a:extLst>
              <a:ext uri="{FF2B5EF4-FFF2-40B4-BE49-F238E27FC236}">
                <a16:creationId xmlns:a16="http://schemas.microsoft.com/office/drawing/2014/main" id="{ED36A27B-61AE-4AA1-8BD6-7310E072D8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89" name="Straight Connector 88">
            <a:extLst>
              <a:ext uri="{FF2B5EF4-FFF2-40B4-BE49-F238E27FC236}">
                <a16:creationId xmlns:a16="http://schemas.microsoft.com/office/drawing/2014/main" id="{511BC4C5-EB16-4C0B-83E6-96A39848CF1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91" name="Rectangle 90">
            <a:extLst>
              <a:ext uri="{FF2B5EF4-FFF2-40B4-BE49-F238E27FC236}">
                <a16:creationId xmlns:a16="http://schemas.microsoft.com/office/drawing/2014/main" id="{2F888C18-7E74-4A98-A7B4-A5C43583A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045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ctangle 92">
            <a:extLst>
              <a:ext uri="{FF2B5EF4-FFF2-40B4-BE49-F238E27FC236}">
                <a16:creationId xmlns:a16="http://schemas.microsoft.com/office/drawing/2014/main" id="{20436840-698D-4B5F-A7C0-101AD48D86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 y="0"/>
            <a:ext cx="754787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494" name="Text Box 30">
            <a:extLst>
              <a:ext uri="{FF2B5EF4-FFF2-40B4-BE49-F238E27FC236}">
                <a16:creationId xmlns:a16="http://schemas.microsoft.com/office/drawing/2014/main" id="{793F2247-8890-4A6A-A8FF-CBC932B433F9}"/>
              </a:ext>
            </a:extLst>
          </p:cNvPr>
          <p:cNvSpPr txBox="1">
            <a:spLocks noChangeArrowheads="1"/>
          </p:cNvSpPr>
          <p:nvPr/>
        </p:nvSpPr>
        <p:spPr bwMode="auto">
          <a:xfrm>
            <a:off x="1097280" y="516835"/>
            <a:ext cx="5977937" cy="1666501"/>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b">
            <a:norm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14400" eaLnBrk="1" hangingPunct="1">
              <a:lnSpc>
                <a:spcPct val="85000"/>
              </a:lnSpc>
              <a:spcBef>
                <a:spcPct val="0"/>
              </a:spcBef>
              <a:spcAft>
                <a:spcPts val="600"/>
              </a:spcAft>
            </a:pPr>
            <a:r>
              <a:rPr lang="en-US" altLang="en-US" sz="4000" spc="-50">
                <a:solidFill>
                  <a:srgbClr val="FFFFFF"/>
                </a:solidFill>
                <a:latin typeface="+mj-lt"/>
                <a:ea typeface="+mj-ea"/>
                <a:cs typeface="+mj-cs"/>
              </a:rPr>
              <a:t>Afectaciones del Cambio Climático</a:t>
            </a:r>
          </a:p>
        </p:txBody>
      </p:sp>
      <p:sp>
        <p:nvSpPr>
          <p:cNvPr id="20487" name="Rectangle 20">
            <a:extLst>
              <a:ext uri="{FF2B5EF4-FFF2-40B4-BE49-F238E27FC236}">
                <a16:creationId xmlns:a16="http://schemas.microsoft.com/office/drawing/2014/main" id="{8AD18985-EBEB-43C0-8733-3C3B22A2573F}"/>
              </a:ext>
            </a:extLst>
          </p:cNvPr>
          <p:cNvSpPr>
            <a:spLocks noChangeArrowheads="1"/>
          </p:cNvSpPr>
          <p:nvPr/>
        </p:nvSpPr>
        <p:spPr bwMode="auto">
          <a:xfrm>
            <a:off x="1097279" y="2236304"/>
            <a:ext cx="5977938" cy="3652667"/>
          </a:xfrm>
          <a:prstGeom prst="rect">
            <a:avLst/>
          </a:prstGeom>
          <a:extLst>
            <a:ext uri="{91240B29-F687-4F45-9708-019B960494DF}">
              <a14:hiddenLine xmlns:a14="http://schemas.microsoft.com/office/drawing/2010/main" w="9525">
                <a:solidFill>
                  <a:srgbClr val="000000"/>
                </a:solidFill>
                <a:miter lim="800000"/>
                <a:headEnd/>
                <a:tailEnd/>
              </a14:hiddenLine>
            </a:ext>
          </a:extLst>
        </p:spPr>
        <p:txBody>
          <a:bodyPr vert="horz" lIns="0" tIns="45720" rIns="0" bIns="45720" rtlCol="0">
            <a:norm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14400" eaLnBrk="1" hangingPunct="1">
              <a:lnSpc>
                <a:spcPct val="90000"/>
              </a:lnSpc>
              <a:buClr>
                <a:schemeClr val="accent1"/>
              </a:buClr>
              <a:buFont typeface="Calibri" panose="020F0502020204030204" pitchFamily="34" charset="0"/>
            </a:pPr>
            <a:endParaRPr lang="en-US" altLang="en-US">
              <a:solidFill>
                <a:srgbClr val="FFFFFF"/>
              </a:solidFill>
              <a:latin typeface="+mn-lt"/>
              <a:cs typeface="+mn-cs"/>
            </a:endParaRPr>
          </a:p>
        </p:txBody>
      </p:sp>
      <p:sp>
        <p:nvSpPr>
          <p:cNvPr id="95" name="Rectangle 94">
            <a:extLst>
              <a:ext uri="{FF2B5EF4-FFF2-40B4-BE49-F238E27FC236}">
                <a16:creationId xmlns:a16="http://schemas.microsoft.com/office/drawing/2014/main" id="{3682BE5A-770A-4799-BE6D-CE0BD0AD28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47894"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20496" name="Picture 2">
            <a:extLst>
              <a:ext uri="{FF2B5EF4-FFF2-40B4-BE49-F238E27FC236}">
                <a16:creationId xmlns:a16="http://schemas.microsoft.com/office/drawing/2014/main" id="{070715E2-488B-4690-8705-55D7E5F3C65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572" r="22852" b="-1"/>
          <a:stretch/>
        </p:blipFill>
        <p:spPr bwMode="auto">
          <a:xfrm>
            <a:off x="7611902" y="10"/>
            <a:ext cx="4578557" cy="3396985"/>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7" name="Rectangle 96">
            <a:extLst>
              <a:ext uri="{FF2B5EF4-FFF2-40B4-BE49-F238E27FC236}">
                <a16:creationId xmlns:a16="http://schemas.microsoft.com/office/drawing/2014/main" id="{85B58713-80A3-4F72-8ADA-A63E6BA8BC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47894" y="3396996"/>
            <a:ext cx="464256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495" name="Picture 21" descr="Córdoba: se extienden las inundaciones y ya hay ciudades aisladas">
            <a:extLst>
              <a:ext uri="{FF2B5EF4-FFF2-40B4-BE49-F238E27FC236}">
                <a16:creationId xmlns:a16="http://schemas.microsoft.com/office/drawing/2014/main" id="{A57BE771-17AB-4BEB-8D75-8D4F80B0899B}"/>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0339" r="3" b="3"/>
          <a:stretch/>
        </p:blipFill>
        <p:spPr bwMode="auto">
          <a:xfrm>
            <a:off x="7611902" y="3461004"/>
            <a:ext cx="4580097" cy="339699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90" name="Rectangle 24">
            <a:extLst>
              <a:ext uri="{FF2B5EF4-FFF2-40B4-BE49-F238E27FC236}">
                <a16:creationId xmlns:a16="http://schemas.microsoft.com/office/drawing/2014/main" id="{9A7C2659-41D5-4F39-BC2B-A2A1B1CCD77D}"/>
              </a:ext>
            </a:extLst>
          </p:cNvPr>
          <p:cNvSpPr>
            <a:spLocks noChangeArrowheads="1"/>
          </p:cNvSpPr>
          <p:nvPr/>
        </p:nvSpPr>
        <p:spPr bwMode="auto">
          <a:xfrm>
            <a:off x="1524001"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s-AR" altLang="en-US"/>
          </a:p>
        </p:txBody>
      </p:sp>
      <p:sp>
        <p:nvSpPr>
          <p:cNvPr id="20491" name="Rectangle 25">
            <a:extLst>
              <a:ext uri="{FF2B5EF4-FFF2-40B4-BE49-F238E27FC236}">
                <a16:creationId xmlns:a16="http://schemas.microsoft.com/office/drawing/2014/main" id="{95526BAF-D1B4-4F24-8CFD-8E200069EDB4}"/>
              </a:ext>
            </a:extLst>
          </p:cNvPr>
          <p:cNvSpPr>
            <a:spLocks noChangeArrowheads="1"/>
          </p:cNvSpPr>
          <p:nvPr/>
        </p:nvSpPr>
        <p:spPr bwMode="auto">
          <a:xfrm>
            <a:off x="1524001"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s-AR" altLang="en-US"/>
          </a:p>
        </p:txBody>
      </p:sp>
      <p:sp>
        <p:nvSpPr>
          <p:cNvPr id="20492" name="Rectangle 26">
            <a:extLst>
              <a:ext uri="{FF2B5EF4-FFF2-40B4-BE49-F238E27FC236}">
                <a16:creationId xmlns:a16="http://schemas.microsoft.com/office/drawing/2014/main" id="{4C5F245E-A96B-4948-929E-2DE0DE5BEF4F}"/>
              </a:ext>
            </a:extLst>
          </p:cNvPr>
          <p:cNvSpPr>
            <a:spLocks noChangeArrowheads="1"/>
          </p:cNvSpPr>
          <p:nvPr/>
        </p:nvSpPr>
        <p:spPr bwMode="auto">
          <a:xfrm>
            <a:off x="1524001"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s-AR" altLang="en-US"/>
          </a:p>
        </p:txBody>
      </p:sp>
      <p:sp>
        <p:nvSpPr>
          <p:cNvPr id="20493" name="Rectangle 19">
            <a:extLst>
              <a:ext uri="{FF2B5EF4-FFF2-40B4-BE49-F238E27FC236}">
                <a16:creationId xmlns:a16="http://schemas.microsoft.com/office/drawing/2014/main" id="{73EE9051-3A47-4FE0-8EE2-EFF81B9DEE95}"/>
              </a:ext>
            </a:extLst>
          </p:cNvPr>
          <p:cNvSpPr>
            <a:spLocks noChangeArrowheads="1"/>
          </p:cNvSpPr>
          <p:nvPr/>
        </p:nvSpPr>
        <p:spPr bwMode="auto">
          <a:xfrm>
            <a:off x="870106" y="2420970"/>
            <a:ext cx="5432372" cy="3862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Aft>
                <a:spcPts val="600"/>
              </a:spcAft>
            </a:pPr>
            <a:r>
              <a:rPr lang="es-AR" altLang="en-US" sz="2400" dirty="0">
                <a:solidFill>
                  <a:schemeClr val="bg1"/>
                </a:solidFill>
              </a:rPr>
              <a:t>Aumento de la frecuencia y la intensidad de los fenómenos meteorológicos extremos</a:t>
            </a:r>
          </a:p>
          <a:p>
            <a:pPr eaLnBrk="1" hangingPunct="1">
              <a:spcAft>
                <a:spcPts val="600"/>
              </a:spcAft>
            </a:pPr>
            <a:br>
              <a:rPr lang="es-AR" altLang="en-US" sz="2400" dirty="0"/>
            </a:br>
            <a:r>
              <a:rPr lang="es-AR" altLang="en-US" sz="2400" dirty="0"/>
              <a:t>Fuertes olas de calor, inundaciones o sequías son algunos de los fenómenos cada vez más habituales en nuestro planeta, cuya voracidad y frecuencia se estima que se ha duplicado en los últimos treinta años.</a:t>
            </a:r>
          </a:p>
        </p:txBody>
      </p:sp>
    </p:spTree>
    <p:custDataLst>
      <p:tags r:id="rId1"/>
    </p:custDataLst>
  </p:cSld>
  <p:clrMapOvr>
    <a:masterClrMapping/>
  </p:clrMapOvr>
  <p:transition spd="slow"/>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11" name="Rectangle 20">
            <a:extLst>
              <a:ext uri="{FF2B5EF4-FFF2-40B4-BE49-F238E27FC236}">
                <a16:creationId xmlns:a16="http://schemas.microsoft.com/office/drawing/2014/main" id="{C7B51E65-B947-4D8F-9FB2-5DAFB9285C6A}"/>
              </a:ext>
            </a:extLst>
          </p:cNvPr>
          <p:cNvSpPr>
            <a:spLocks noChangeArrowheads="1"/>
          </p:cNvSpPr>
          <p:nvPr/>
        </p:nvSpPr>
        <p:spPr bwMode="auto">
          <a:xfrm>
            <a:off x="1524000" y="152401"/>
            <a:ext cx="9144000" cy="365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s-AR" altLang="en-US"/>
          </a:p>
        </p:txBody>
      </p:sp>
      <p:sp>
        <p:nvSpPr>
          <p:cNvPr id="21514" name="Rectangle 24">
            <a:extLst>
              <a:ext uri="{FF2B5EF4-FFF2-40B4-BE49-F238E27FC236}">
                <a16:creationId xmlns:a16="http://schemas.microsoft.com/office/drawing/2014/main" id="{5F851EC5-811B-44E2-A2E0-67FEAC6255AC}"/>
              </a:ext>
            </a:extLst>
          </p:cNvPr>
          <p:cNvSpPr>
            <a:spLocks noChangeArrowheads="1"/>
          </p:cNvSpPr>
          <p:nvPr/>
        </p:nvSpPr>
        <p:spPr bwMode="auto">
          <a:xfrm>
            <a:off x="1524001"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s-AR" altLang="en-US"/>
          </a:p>
        </p:txBody>
      </p:sp>
      <p:sp>
        <p:nvSpPr>
          <p:cNvPr id="21515" name="Rectangle 25">
            <a:extLst>
              <a:ext uri="{FF2B5EF4-FFF2-40B4-BE49-F238E27FC236}">
                <a16:creationId xmlns:a16="http://schemas.microsoft.com/office/drawing/2014/main" id="{1D406EEC-B6DD-42A4-AE31-DF4E8B335568}"/>
              </a:ext>
            </a:extLst>
          </p:cNvPr>
          <p:cNvSpPr>
            <a:spLocks noChangeArrowheads="1"/>
          </p:cNvSpPr>
          <p:nvPr/>
        </p:nvSpPr>
        <p:spPr bwMode="auto">
          <a:xfrm>
            <a:off x="1524001"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s-AR" altLang="en-US"/>
          </a:p>
        </p:txBody>
      </p:sp>
      <p:sp>
        <p:nvSpPr>
          <p:cNvPr id="21516" name="Rectangle 26">
            <a:extLst>
              <a:ext uri="{FF2B5EF4-FFF2-40B4-BE49-F238E27FC236}">
                <a16:creationId xmlns:a16="http://schemas.microsoft.com/office/drawing/2014/main" id="{4EE431C8-BB14-4123-BCB6-3B8D37A2AEA2}"/>
              </a:ext>
            </a:extLst>
          </p:cNvPr>
          <p:cNvSpPr>
            <a:spLocks noChangeArrowheads="1"/>
          </p:cNvSpPr>
          <p:nvPr/>
        </p:nvSpPr>
        <p:spPr bwMode="auto">
          <a:xfrm>
            <a:off x="1524001"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s-AR" altLang="en-US"/>
          </a:p>
        </p:txBody>
      </p:sp>
      <p:sp>
        <p:nvSpPr>
          <p:cNvPr id="2" name="Title 1">
            <a:extLst>
              <a:ext uri="{FF2B5EF4-FFF2-40B4-BE49-F238E27FC236}">
                <a16:creationId xmlns:a16="http://schemas.microsoft.com/office/drawing/2014/main" id="{737E8555-E7E2-4A13-880B-69F7E035760B}"/>
              </a:ext>
            </a:extLst>
          </p:cNvPr>
          <p:cNvSpPr>
            <a:spLocks noGrp="1"/>
          </p:cNvSpPr>
          <p:nvPr>
            <p:ph type="title"/>
          </p:nvPr>
        </p:nvSpPr>
        <p:spPr>
          <a:xfrm>
            <a:off x="1097280" y="263526"/>
            <a:ext cx="10058400" cy="1450757"/>
          </a:xfrm>
        </p:spPr>
        <p:txBody>
          <a:bodyPr/>
          <a:lstStyle/>
          <a:p>
            <a:r>
              <a:rPr lang="es-ES" dirty="0"/>
              <a:t>Afectaciones del Cambio Climático - Sequía</a:t>
            </a:r>
            <a:endParaRPr lang="en-US" dirty="0"/>
          </a:p>
        </p:txBody>
      </p:sp>
      <p:sp>
        <p:nvSpPr>
          <p:cNvPr id="3" name="Content Placeholder 2">
            <a:extLst>
              <a:ext uri="{FF2B5EF4-FFF2-40B4-BE49-F238E27FC236}">
                <a16:creationId xmlns:a16="http://schemas.microsoft.com/office/drawing/2014/main" id="{752E5456-803F-4066-BD30-F201814C0430}"/>
              </a:ext>
            </a:extLst>
          </p:cNvPr>
          <p:cNvSpPr>
            <a:spLocks noGrp="1"/>
          </p:cNvSpPr>
          <p:nvPr>
            <p:ph sz="half" idx="1"/>
          </p:nvPr>
        </p:nvSpPr>
        <p:spPr>
          <a:xfrm>
            <a:off x="821574" y="2175447"/>
            <a:ext cx="4937760" cy="4023360"/>
          </a:xfrm>
        </p:spPr>
        <p:txBody>
          <a:bodyPr/>
          <a:lstStyle/>
          <a:p>
            <a:r>
              <a:rPr lang="es-ES" dirty="0"/>
              <a:t>La disminución del nivel de agua dulce, en los ríos y lagos, debido a la evaporación causada por el incremento de la temperatura, provocará un nuevo problema, la sequía.</a:t>
            </a:r>
          </a:p>
          <a:p>
            <a:r>
              <a:rPr lang="es-ES" dirty="0"/>
              <a:t>La sequía contribuirá a la desertificación de los suelos, perdiendo estos gran parte de sus nutrientes y </a:t>
            </a:r>
            <a:r>
              <a:rPr lang="es-ES" dirty="0" err="1"/>
              <a:t>emprobreciendo</a:t>
            </a:r>
            <a:r>
              <a:rPr lang="es-ES" dirty="0"/>
              <a:t> su composición, generando por tanto un grave problema para el cultivo.</a:t>
            </a:r>
          </a:p>
          <a:p>
            <a:endParaRPr lang="en-US" dirty="0"/>
          </a:p>
        </p:txBody>
      </p:sp>
      <p:pic>
        <p:nvPicPr>
          <p:cNvPr id="6" name="Content Placeholder 5">
            <a:extLst>
              <a:ext uri="{FF2B5EF4-FFF2-40B4-BE49-F238E27FC236}">
                <a16:creationId xmlns:a16="http://schemas.microsoft.com/office/drawing/2014/main" id="{4623195D-55DC-4975-9163-BEEF1D5D1518}"/>
              </a:ext>
            </a:extLst>
          </p:cNvPr>
          <p:cNvPicPr>
            <a:picLocks noGrp="1" noChangeAspect="1"/>
          </p:cNvPicPr>
          <p:nvPr>
            <p:ph sz="half" idx="2"/>
          </p:nvPr>
        </p:nvPicPr>
        <p:blipFill>
          <a:blip r:embed="rId4"/>
          <a:stretch>
            <a:fillRect/>
          </a:stretch>
        </p:blipFill>
        <p:spPr>
          <a:xfrm>
            <a:off x="6843252" y="2241572"/>
            <a:ext cx="4402699" cy="2374855"/>
          </a:xfrm>
        </p:spPr>
      </p:pic>
      <p:pic>
        <p:nvPicPr>
          <p:cNvPr id="7" name="Picture 6">
            <a:extLst>
              <a:ext uri="{FF2B5EF4-FFF2-40B4-BE49-F238E27FC236}">
                <a16:creationId xmlns:a16="http://schemas.microsoft.com/office/drawing/2014/main" id="{50274183-FCE3-421D-8C05-CCA6CAE02EC6}"/>
              </a:ext>
            </a:extLst>
          </p:cNvPr>
          <p:cNvPicPr>
            <a:picLocks noChangeAspect="1"/>
          </p:cNvPicPr>
          <p:nvPr/>
        </p:nvPicPr>
        <p:blipFill>
          <a:blip r:embed="rId5"/>
          <a:stretch>
            <a:fillRect/>
          </a:stretch>
        </p:blipFill>
        <p:spPr>
          <a:xfrm>
            <a:off x="4944550" y="4616427"/>
            <a:ext cx="3286125" cy="1390650"/>
          </a:xfrm>
          <a:prstGeom prst="rect">
            <a:avLst/>
          </a:prstGeom>
        </p:spPr>
      </p:pic>
    </p:spTree>
    <p:custDataLst>
      <p:tags r:id="rId1"/>
    </p:custDataLst>
  </p:cSld>
  <p:clrMapOvr>
    <a:masterClrMapping/>
  </p:clrMapOvr>
  <p:transition spd="slow"/>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4">
            <a:extLst>
              <a:ext uri="{FF2B5EF4-FFF2-40B4-BE49-F238E27FC236}">
                <a16:creationId xmlns:a16="http://schemas.microsoft.com/office/drawing/2014/main" id="{26B74AAB-CFA4-4EDF-9B41-7CA43E1EDFE7}"/>
              </a:ext>
            </a:extLst>
          </p:cNvPr>
          <p:cNvSpPr>
            <a:spLocks noChangeArrowheads="1"/>
          </p:cNvSpPr>
          <p:nvPr/>
        </p:nvSpPr>
        <p:spPr bwMode="auto">
          <a:xfrm>
            <a:off x="1752600" y="182564"/>
            <a:ext cx="8642350" cy="720725"/>
          </a:xfrm>
          <a:prstGeom prst="rect">
            <a:avLst/>
          </a:prstGeom>
          <a:gradFill rotWithShape="1">
            <a:gsLst>
              <a:gs pos="0">
                <a:schemeClr val="accent2"/>
              </a:gs>
              <a:gs pos="100000">
                <a:schemeClr val="accent2">
                  <a:gamma/>
                  <a:shade val="56078"/>
                  <a:invGamma/>
                </a:schemeClr>
              </a:gs>
            </a:gsLst>
            <a:lin ang="0" scaled="1"/>
          </a:gradFill>
          <a:ln w="9525">
            <a:noFill/>
            <a:miter lim="800000"/>
            <a:headEnd/>
            <a:tailEnd/>
          </a:ln>
          <a:effectLst/>
        </p:spPr>
        <p:txBody>
          <a:bodyPr wrap="none" anchor="ctr"/>
          <a:lstStyle/>
          <a:p>
            <a:pPr>
              <a:defRPr/>
            </a:pPr>
            <a:endParaRPr lang="es-AR"/>
          </a:p>
        </p:txBody>
      </p:sp>
      <p:sp>
        <p:nvSpPr>
          <p:cNvPr id="22535" name="Rectangle 20">
            <a:extLst>
              <a:ext uri="{FF2B5EF4-FFF2-40B4-BE49-F238E27FC236}">
                <a16:creationId xmlns:a16="http://schemas.microsoft.com/office/drawing/2014/main" id="{AB16E81E-A52C-4C6C-BA68-A81F232C8CE9}"/>
              </a:ext>
            </a:extLst>
          </p:cNvPr>
          <p:cNvSpPr>
            <a:spLocks noChangeArrowheads="1"/>
          </p:cNvSpPr>
          <p:nvPr/>
        </p:nvSpPr>
        <p:spPr bwMode="auto">
          <a:xfrm>
            <a:off x="1524000" y="152401"/>
            <a:ext cx="9144000" cy="365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s-AR" altLang="en-US"/>
          </a:p>
        </p:txBody>
      </p:sp>
      <p:sp>
        <p:nvSpPr>
          <p:cNvPr id="22538" name="Rectangle 24">
            <a:extLst>
              <a:ext uri="{FF2B5EF4-FFF2-40B4-BE49-F238E27FC236}">
                <a16:creationId xmlns:a16="http://schemas.microsoft.com/office/drawing/2014/main" id="{65F4FD6A-82BC-4152-A2F7-A459A1483F22}"/>
              </a:ext>
            </a:extLst>
          </p:cNvPr>
          <p:cNvSpPr>
            <a:spLocks noChangeArrowheads="1"/>
          </p:cNvSpPr>
          <p:nvPr/>
        </p:nvSpPr>
        <p:spPr bwMode="auto">
          <a:xfrm>
            <a:off x="1524001"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s-AR" altLang="en-US"/>
          </a:p>
        </p:txBody>
      </p:sp>
      <p:sp>
        <p:nvSpPr>
          <p:cNvPr id="22539" name="Rectangle 25">
            <a:extLst>
              <a:ext uri="{FF2B5EF4-FFF2-40B4-BE49-F238E27FC236}">
                <a16:creationId xmlns:a16="http://schemas.microsoft.com/office/drawing/2014/main" id="{25124E2F-BAA0-4F56-945E-F8A5870A1EF9}"/>
              </a:ext>
            </a:extLst>
          </p:cNvPr>
          <p:cNvSpPr>
            <a:spLocks noChangeArrowheads="1"/>
          </p:cNvSpPr>
          <p:nvPr/>
        </p:nvSpPr>
        <p:spPr bwMode="auto">
          <a:xfrm>
            <a:off x="1524001"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s-AR" altLang="en-US"/>
          </a:p>
        </p:txBody>
      </p:sp>
      <p:sp>
        <p:nvSpPr>
          <p:cNvPr id="22540" name="Rectangle 26">
            <a:extLst>
              <a:ext uri="{FF2B5EF4-FFF2-40B4-BE49-F238E27FC236}">
                <a16:creationId xmlns:a16="http://schemas.microsoft.com/office/drawing/2014/main" id="{519F3E57-8584-4C5E-9C50-4E1D78BEAA51}"/>
              </a:ext>
            </a:extLst>
          </p:cNvPr>
          <p:cNvSpPr>
            <a:spLocks noChangeArrowheads="1"/>
          </p:cNvSpPr>
          <p:nvPr/>
        </p:nvSpPr>
        <p:spPr bwMode="auto">
          <a:xfrm>
            <a:off x="1524001"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s-AR" altLang="en-US"/>
          </a:p>
        </p:txBody>
      </p:sp>
      <p:sp>
        <p:nvSpPr>
          <p:cNvPr id="22541" name="Rectangle 19">
            <a:extLst>
              <a:ext uri="{FF2B5EF4-FFF2-40B4-BE49-F238E27FC236}">
                <a16:creationId xmlns:a16="http://schemas.microsoft.com/office/drawing/2014/main" id="{908CF7A8-2225-4D13-803D-87CA9ED5BAA4}"/>
              </a:ext>
            </a:extLst>
          </p:cNvPr>
          <p:cNvSpPr>
            <a:spLocks noChangeArrowheads="1"/>
          </p:cNvSpPr>
          <p:nvPr/>
        </p:nvSpPr>
        <p:spPr bwMode="auto">
          <a:xfrm>
            <a:off x="966790" y="1144588"/>
            <a:ext cx="10330475" cy="2374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ts val="3000"/>
              </a:lnSpc>
            </a:pPr>
            <a:endParaRPr lang="es-AR" altLang="en-US" sz="2200" dirty="0"/>
          </a:p>
          <a:p>
            <a:pPr eaLnBrk="1" hangingPunct="1">
              <a:lnSpc>
                <a:spcPts val="3000"/>
              </a:lnSpc>
            </a:pPr>
            <a:r>
              <a:rPr lang="es-AR" altLang="en-US" sz="2400" dirty="0"/>
              <a:t>Sobre la Tierra, estos cambios afectan a la </a:t>
            </a:r>
            <a:r>
              <a:rPr lang="es-AR" altLang="en-US" sz="2400" dirty="0">
                <a:solidFill>
                  <a:srgbClr val="FF0000"/>
                </a:solidFill>
              </a:rPr>
              <a:t>disponibilidad de agua dulce, la calidad de las aguas superficiales, la recarga de aguas subterráneas, y la propagación de enfermedades transmitidas por vectores del agua</a:t>
            </a:r>
            <a:r>
              <a:rPr lang="es-AR" altLang="en-US" sz="2400" dirty="0">
                <a:solidFill>
                  <a:srgbClr val="FFFF00"/>
                </a:solidFill>
              </a:rPr>
              <a:t> </a:t>
            </a:r>
            <a:r>
              <a:rPr lang="es-AR" altLang="en-US" sz="2400" dirty="0"/>
              <a:t>y desempeña un papel cada vez más importante en los cambios en la distribución de la biodiversidad y las especies y su abundancia relativa.</a:t>
            </a:r>
          </a:p>
        </p:txBody>
      </p:sp>
      <p:sp>
        <p:nvSpPr>
          <p:cNvPr id="18446" name="Text Box 30">
            <a:extLst>
              <a:ext uri="{FF2B5EF4-FFF2-40B4-BE49-F238E27FC236}">
                <a16:creationId xmlns:a16="http://schemas.microsoft.com/office/drawing/2014/main" id="{172F0BD9-99BC-4BA1-865C-1FF3E49AD3FE}"/>
              </a:ext>
            </a:extLst>
          </p:cNvPr>
          <p:cNvSpPr txBox="1">
            <a:spLocks noChangeArrowheads="1"/>
          </p:cNvSpPr>
          <p:nvPr/>
        </p:nvSpPr>
        <p:spPr bwMode="auto">
          <a:xfrm>
            <a:off x="2208214" y="333375"/>
            <a:ext cx="7704137"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a:spcBef>
                <a:spcPct val="50000"/>
              </a:spcBef>
              <a:defRPr/>
            </a:pPr>
            <a:r>
              <a:rPr lang="es-AR" altLang="en-US" sz="3000" dirty="0">
                <a:solidFill>
                  <a:srgbClr val="FFCC00"/>
                </a:solidFill>
                <a:latin typeface="Arial" panose="020B0604020202020204" pitchFamily="34" charset="0"/>
                <a:ea typeface="+mj-ea"/>
              </a:rPr>
              <a:t>Medio Ambiente para el Desarrollo</a:t>
            </a:r>
          </a:p>
        </p:txBody>
      </p:sp>
      <p:pic>
        <p:nvPicPr>
          <p:cNvPr id="22543" name="Picture 15">
            <a:extLst>
              <a:ext uri="{FF2B5EF4-FFF2-40B4-BE49-F238E27FC236}">
                <a16:creationId xmlns:a16="http://schemas.microsoft.com/office/drawing/2014/main" id="{A1F5343E-1EE0-4322-9FD4-5252B33FFFD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37400" y="4797425"/>
            <a:ext cx="2990850"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544" name="Picture 16">
            <a:extLst>
              <a:ext uri="{FF2B5EF4-FFF2-40B4-BE49-F238E27FC236}">
                <a16:creationId xmlns:a16="http://schemas.microsoft.com/office/drawing/2014/main" id="{435EDEDA-29ED-4E44-83DA-2DA520ECC45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08214" y="4649789"/>
            <a:ext cx="3044825" cy="1671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600B5AE2-C5CC-499C-8F2D-249888BE22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5" name="Rectangle 74">
            <a:extLst>
              <a:ext uri="{FF2B5EF4-FFF2-40B4-BE49-F238E27FC236}">
                <a16:creationId xmlns:a16="http://schemas.microsoft.com/office/drawing/2014/main" id="{BA7A3698-B350-40E5-8475-9BCC41A089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77" name="Straight Connector 76">
            <a:extLst>
              <a:ext uri="{FF2B5EF4-FFF2-40B4-BE49-F238E27FC236}">
                <a16:creationId xmlns:a16="http://schemas.microsoft.com/office/drawing/2014/main" id="{0AC655C7-EC94-4BE6-84C8-2F9EFBBB278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79" name="Rectangle 78">
            <a:extLst>
              <a:ext uri="{FF2B5EF4-FFF2-40B4-BE49-F238E27FC236}">
                <a16:creationId xmlns:a16="http://schemas.microsoft.com/office/drawing/2014/main" id="{311973C2-EB8B-452A-A698-4A252FD3A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1" name="Rectangle 80">
            <a:extLst>
              <a:ext uri="{FF2B5EF4-FFF2-40B4-BE49-F238E27FC236}">
                <a16:creationId xmlns:a16="http://schemas.microsoft.com/office/drawing/2014/main" id="{10162E77-11AD-44A7-84EC-40C59EEFBD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98" name="1 Título">
            <a:extLst>
              <a:ext uri="{FF2B5EF4-FFF2-40B4-BE49-F238E27FC236}">
                <a16:creationId xmlns:a16="http://schemas.microsoft.com/office/drawing/2014/main" id="{0F2D2A6A-7AC1-4D9D-86DB-DC7B7C825621}"/>
              </a:ext>
            </a:extLst>
          </p:cNvPr>
          <p:cNvSpPr>
            <a:spLocks noGrp="1"/>
          </p:cNvSpPr>
          <p:nvPr>
            <p:ph type="title"/>
          </p:nvPr>
        </p:nvSpPr>
        <p:spPr>
          <a:xfrm>
            <a:off x="5181601" y="634946"/>
            <a:ext cx="6368142" cy="1450757"/>
          </a:xfrm>
        </p:spPr>
        <p:txBody>
          <a:bodyPr vert="horz" lIns="91440" tIns="45720" rIns="91440" bIns="45720" rtlCol="0" anchor="b">
            <a:normAutofit/>
          </a:bodyPr>
          <a:lstStyle/>
          <a:p>
            <a:r>
              <a:rPr lang="en-US" altLang="en-US" kern="1200" spc="-50" baseline="0" dirty="0">
                <a:solidFill>
                  <a:schemeClr val="tx1">
                    <a:lumMod val="75000"/>
                    <a:lumOff val="25000"/>
                  </a:schemeClr>
                </a:solidFill>
                <a:latin typeface="+mj-lt"/>
                <a:ea typeface="+mj-ea"/>
                <a:cs typeface="+mj-cs"/>
              </a:rPr>
              <a:t>Modelos</a:t>
            </a:r>
          </a:p>
        </p:txBody>
      </p:sp>
      <p:pic>
        <p:nvPicPr>
          <p:cNvPr id="4100" name="Picture 4">
            <a:extLst>
              <a:ext uri="{FF2B5EF4-FFF2-40B4-BE49-F238E27FC236}">
                <a16:creationId xmlns:a16="http://schemas.microsoft.com/office/drawing/2014/main" id="{53C85C1B-FD63-4561-91ED-1CAD9152AF4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6777" r="21558" b="-1"/>
          <a:stretch/>
        </p:blipFill>
        <p:spPr bwMode="auto">
          <a:xfrm>
            <a:off x="20" y="-12128"/>
            <a:ext cx="4654276" cy="6870127"/>
          </a:xfrm>
          <a:prstGeom prst="rect">
            <a:avLst/>
          </a:prstGeom>
          <a:noFill/>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83" name="Straight Connector 82">
            <a:extLst>
              <a:ext uri="{FF2B5EF4-FFF2-40B4-BE49-F238E27FC236}">
                <a16:creationId xmlns:a16="http://schemas.microsoft.com/office/drawing/2014/main" id="{5AB158E9-1B40-4CD6-95F0-95CA11DF7B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87617" y="2085703"/>
            <a:ext cx="6170686"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4099" name="2 Rectángulo">
            <a:extLst>
              <a:ext uri="{FF2B5EF4-FFF2-40B4-BE49-F238E27FC236}">
                <a16:creationId xmlns:a16="http://schemas.microsoft.com/office/drawing/2014/main" id="{DD25113A-1038-4F25-B57A-A32B8063A3F5}"/>
              </a:ext>
            </a:extLst>
          </p:cNvPr>
          <p:cNvSpPr>
            <a:spLocks noChangeArrowheads="1"/>
          </p:cNvSpPr>
          <p:nvPr/>
        </p:nvSpPr>
        <p:spPr bwMode="auto">
          <a:xfrm>
            <a:off x="5181601" y="2198914"/>
            <a:ext cx="6368142" cy="367018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0" tIns="45720" rIns="0" bIns="45720" rtlCol="0">
            <a:normAutofit/>
          </a:bodyPr>
          <a:lstStyle/>
          <a:p>
            <a:pPr defTabSz="914400">
              <a:lnSpc>
                <a:spcPct val="90000"/>
              </a:lnSpc>
              <a:spcAft>
                <a:spcPts val="600"/>
              </a:spcAft>
              <a:buClr>
                <a:schemeClr val="accent1"/>
              </a:buClr>
              <a:buFont typeface="Calibri" panose="020F0502020204030204" pitchFamily="34" charset="0"/>
            </a:pPr>
            <a:r>
              <a:rPr lang="en-US" altLang="en-US" sz="2000" dirty="0">
                <a:solidFill>
                  <a:schemeClr val="tx1">
                    <a:lumMod val="75000"/>
                    <a:lumOff val="25000"/>
                  </a:schemeClr>
                </a:solidFill>
              </a:rPr>
              <a:t>Un modelo es una representación ideal de un sistema y la forma en que este opera. </a:t>
            </a:r>
          </a:p>
          <a:p>
            <a:pPr defTabSz="914400">
              <a:lnSpc>
                <a:spcPct val="90000"/>
              </a:lnSpc>
              <a:spcAft>
                <a:spcPts val="600"/>
              </a:spcAft>
              <a:buClr>
                <a:schemeClr val="accent1"/>
              </a:buClr>
              <a:buFont typeface="Calibri" panose="020F0502020204030204" pitchFamily="34" charset="0"/>
            </a:pPr>
            <a:endParaRPr lang="en-US" altLang="en-US" sz="2000" dirty="0">
              <a:solidFill>
                <a:schemeClr val="tx1">
                  <a:lumMod val="75000"/>
                  <a:lumOff val="25000"/>
                </a:schemeClr>
              </a:solidFill>
            </a:endParaRPr>
          </a:p>
          <a:p>
            <a:pPr defTabSz="914400">
              <a:lnSpc>
                <a:spcPct val="90000"/>
              </a:lnSpc>
              <a:spcAft>
                <a:spcPts val="600"/>
              </a:spcAft>
              <a:buClr>
                <a:schemeClr val="accent1"/>
              </a:buClr>
              <a:buFont typeface="Calibri" panose="020F0502020204030204" pitchFamily="34" charset="0"/>
            </a:pPr>
            <a:r>
              <a:rPr lang="en-US" altLang="en-US" sz="2000" dirty="0">
                <a:solidFill>
                  <a:schemeClr val="tx1">
                    <a:lumMod val="75000"/>
                    <a:lumOff val="25000"/>
                  </a:schemeClr>
                </a:solidFill>
              </a:rPr>
              <a:t>El objetivo es analizar el comportamiento del sistema o bien predecir su comportamiento futuro. </a:t>
            </a:r>
          </a:p>
          <a:p>
            <a:pPr defTabSz="914400">
              <a:lnSpc>
                <a:spcPct val="90000"/>
              </a:lnSpc>
              <a:spcAft>
                <a:spcPts val="600"/>
              </a:spcAft>
              <a:buClr>
                <a:schemeClr val="accent1"/>
              </a:buClr>
              <a:buFont typeface="Calibri" panose="020F0502020204030204" pitchFamily="34" charset="0"/>
            </a:pPr>
            <a:endParaRPr lang="en-US" altLang="en-US" sz="2000" dirty="0">
              <a:solidFill>
                <a:schemeClr val="tx1">
                  <a:lumMod val="75000"/>
                  <a:lumOff val="25000"/>
                </a:schemeClr>
              </a:solidFill>
            </a:endParaRPr>
          </a:p>
          <a:p>
            <a:pPr defTabSz="914400">
              <a:lnSpc>
                <a:spcPct val="90000"/>
              </a:lnSpc>
              <a:spcAft>
                <a:spcPts val="600"/>
              </a:spcAft>
              <a:buClr>
                <a:schemeClr val="accent1"/>
              </a:buClr>
              <a:buFont typeface="Calibri" panose="020F0502020204030204" pitchFamily="34" charset="0"/>
            </a:pPr>
            <a:r>
              <a:rPr lang="en-US" altLang="en-US" sz="2000" dirty="0">
                <a:solidFill>
                  <a:schemeClr val="tx1">
                    <a:lumMod val="75000"/>
                    <a:lumOff val="25000"/>
                  </a:schemeClr>
                </a:solidFill>
              </a:rPr>
              <a:t>Los modelos no son tan complejos como el sistema mismo, de tal manera que se hacen las suposiciones y restricciones necesarias para representar las porciones más relevantes del mismo. </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4">
            <a:extLst>
              <a:ext uri="{FF2B5EF4-FFF2-40B4-BE49-F238E27FC236}">
                <a16:creationId xmlns:a16="http://schemas.microsoft.com/office/drawing/2014/main" id="{0072F7DF-CF4A-41E1-A616-CD0F28F266AF}"/>
              </a:ext>
            </a:extLst>
          </p:cNvPr>
          <p:cNvSpPr>
            <a:spLocks noChangeArrowheads="1"/>
          </p:cNvSpPr>
          <p:nvPr/>
        </p:nvSpPr>
        <p:spPr bwMode="auto">
          <a:xfrm>
            <a:off x="1752600" y="182564"/>
            <a:ext cx="8642350" cy="720725"/>
          </a:xfrm>
          <a:prstGeom prst="rect">
            <a:avLst/>
          </a:prstGeom>
          <a:gradFill rotWithShape="1">
            <a:gsLst>
              <a:gs pos="0">
                <a:schemeClr val="accent2"/>
              </a:gs>
              <a:gs pos="100000">
                <a:schemeClr val="accent2">
                  <a:gamma/>
                  <a:shade val="56078"/>
                  <a:invGamma/>
                </a:schemeClr>
              </a:gs>
            </a:gsLst>
            <a:lin ang="0" scaled="1"/>
          </a:gradFill>
          <a:ln w="9525">
            <a:noFill/>
            <a:miter lim="800000"/>
            <a:headEnd/>
            <a:tailEnd/>
          </a:ln>
          <a:effectLst/>
        </p:spPr>
        <p:txBody>
          <a:bodyPr wrap="none" anchor="ctr"/>
          <a:lstStyle/>
          <a:p>
            <a:pPr>
              <a:defRPr/>
            </a:pPr>
            <a:endParaRPr lang="es-AR"/>
          </a:p>
        </p:txBody>
      </p:sp>
      <p:sp>
        <p:nvSpPr>
          <p:cNvPr id="23559" name="Rectangle 20">
            <a:extLst>
              <a:ext uri="{FF2B5EF4-FFF2-40B4-BE49-F238E27FC236}">
                <a16:creationId xmlns:a16="http://schemas.microsoft.com/office/drawing/2014/main" id="{3B052D0A-7271-41AA-8505-0657690D77EE}"/>
              </a:ext>
            </a:extLst>
          </p:cNvPr>
          <p:cNvSpPr>
            <a:spLocks noChangeArrowheads="1"/>
          </p:cNvSpPr>
          <p:nvPr/>
        </p:nvSpPr>
        <p:spPr bwMode="auto">
          <a:xfrm>
            <a:off x="1524000" y="152401"/>
            <a:ext cx="9144000" cy="365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s-AR" altLang="en-US"/>
          </a:p>
        </p:txBody>
      </p:sp>
      <p:sp>
        <p:nvSpPr>
          <p:cNvPr id="23562" name="Rectangle 24">
            <a:extLst>
              <a:ext uri="{FF2B5EF4-FFF2-40B4-BE49-F238E27FC236}">
                <a16:creationId xmlns:a16="http://schemas.microsoft.com/office/drawing/2014/main" id="{13C47317-095B-4593-96F8-D9CDB138EB72}"/>
              </a:ext>
            </a:extLst>
          </p:cNvPr>
          <p:cNvSpPr>
            <a:spLocks noChangeArrowheads="1"/>
          </p:cNvSpPr>
          <p:nvPr/>
        </p:nvSpPr>
        <p:spPr bwMode="auto">
          <a:xfrm>
            <a:off x="1524001"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s-AR" altLang="en-US"/>
          </a:p>
        </p:txBody>
      </p:sp>
      <p:sp>
        <p:nvSpPr>
          <p:cNvPr id="23563" name="Rectangle 25">
            <a:extLst>
              <a:ext uri="{FF2B5EF4-FFF2-40B4-BE49-F238E27FC236}">
                <a16:creationId xmlns:a16="http://schemas.microsoft.com/office/drawing/2014/main" id="{49A97D22-9D86-482C-9062-B59F0BC7CA82}"/>
              </a:ext>
            </a:extLst>
          </p:cNvPr>
          <p:cNvSpPr>
            <a:spLocks noChangeArrowheads="1"/>
          </p:cNvSpPr>
          <p:nvPr/>
        </p:nvSpPr>
        <p:spPr bwMode="auto">
          <a:xfrm>
            <a:off x="1524001"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s-AR" altLang="en-US"/>
          </a:p>
        </p:txBody>
      </p:sp>
      <p:sp>
        <p:nvSpPr>
          <p:cNvPr id="23564" name="Rectangle 26">
            <a:extLst>
              <a:ext uri="{FF2B5EF4-FFF2-40B4-BE49-F238E27FC236}">
                <a16:creationId xmlns:a16="http://schemas.microsoft.com/office/drawing/2014/main" id="{F60F257F-F8D0-4707-8B5C-5824CA200EFD}"/>
              </a:ext>
            </a:extLst>
          </p:cNvPr>
          <p:cNvSpPr>
            <a:spLocks noChangeArrowheads="1"/>
          </p:cNvSpPr>
          <p:nvPr/>
        </p:nvSpPr>
        <p:spPr bwMode="auto">
          <a:xfrm>
            <a:off x="1524001"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s-AR" altLang="en-US"/>
          </a:p>
        </p:txBody>
      </p:sp>
      <p:sp>
        <p:nvSpPr>
          <p:cNvPr id="23565" name="Rectangle 19">
            <a:extLst>
              <a:ext uri="{FF2B5EF4-FFF2-40B4-BE49-F238E27FC236}">
                <a16:creationId xmlns:a16="http://schemas.microsoft.com/office/drawing/2014/main" id="{9A777A1A-8883-498C-978D-40601CEA669B}"/>
              </a:ext>
            </a:extLst>
          </p:cNvPr>
          <p:cNvSpPr>
            <a:spLocks noChangeArrowheads="1"/>
          </p:cNvSpPr>
          <p:nvPr/>
        </p:nvSpPr>
        <p:spPr bwMode="auto">
          <a:xfrm>
            <a:off x="806245" y="903289"/>
            <a:ext cx="9588705" cy="429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ts val="3000"/>
              </a:lnSpc>
            </a:pPr>
            <a:endParaRPr lang="es-AR" altLang="en-US" sz="2200" dirty="0"/>
          </a:p>
          <a:p>
            <a:pPr eaLnBrk="1" hangingPunct="1">
              <a:lnSpc>
                <a:spcPts val="3000"/>
              </a:lnSpc>
            </a:pPr>
            <a:r>
              <a:rPr lang="es-AR" altLang="en-US" sz="2400" dirty="0"/>
              <a:t>El Ministro de Agricultura, Recursos hídricos y Silvicultura de Namibia, John </a:t>
            </a:r>
            <a:r>
              <a:rPr lang="es-AR" altLang="en-US" sz="2400" dirty="0" err="1"/>
              <a:t>Mutorwa</a:t>
            </a:r>
            <a:r>
              <a:rPr lang="es-AR" altLang="en-US" sz="2400" dirty="0"/>
              <a:t> explicó por su parte que </a:t>
            </a:r>
            <a:r>
              <a:rPr lang="es-AR" altLang="en-US" sz="2400" dirty="0">
                <a:solidFill>
                  <a:srgbClr val="FF0000"/>
                </a:solidFill>
              </a:rPr>
              <a:t>en estos tiempos de cambio climático, la sequía ha surgido como un desafío al que todos los países se verán obligados a enfrentarse una y otra vez.</a:t>
            </a:r>
          </a:p>
          <a:p>
            <a:pPr eaLnBrk="1" hangingPunct="1">
              <a:lnSpc>
                <a:spcPts val="3000"/>
              </a:lnSpc>
            </a:pPr>
            <a:endParaRPr lang="es-AR" altLang="en-US" sz="2400" dirty="0"/>
          </a:p>
          <a:p>
            <a:pPr eaLnBrk="1" hangingPunct="1">
              <a:lnSpc>
                <a:spcPts val="3000"/>
              </a:lnSpc>
            </a:pPr>
            <a:r>
              <a:rPr lang="es-AR" altLang="en-US" sz="2400" dirty="0"/>
              <a:t>"La cuestión no es si la sequía se producirá o no, sino: la sequía llegará, y por lo tanto, tenemos que estar preparados", advirtió </a:t>
            </a:r>
            <a:r>
              <a:rPr lang="es-AR" altLang="en-US" sz="2400" dirty="0" err="1"/>
              <a:t>Mutorwa</a:t>
            </a:r>
            <a:r>
              <a:rPr lang="es-AR" altLang="en-US" sz="2400" dirty="0"/>
              <a:t>, subrayando la importancia del tema del seminario "</a:t>
            </a:r>
            <a:r>
              <a:rPr lang="es-AR" altLang="en-US" sz="2400" dirty="0">
                <a:solidFill>
                  <a:srgbClr val="FF0000"/>
                </a:solidFill>
              </a:rPr>
              <a:t>Sequía y agricultura - </a:t>
            </a:r>
            <a:r>
              <a:rPr lang="es-AR" altLang="en-US" sz="2400" b="1" dirty="0">
                <a:solidFill>
                  <a:srgbClr val="FF0000"/>
                </a:solidFill>
              </a:rPr>
              <a:t>Pronosticar, planificar y preparar</a:t>
            </a:r>
            <a:r>
              <a:rPr lang="es-AR" altLang="en-US" sz="2400" dirty="0">
                <a:solidFill>
                  <a:srgbClr val="FF0000"/>
                </a:solidFill>
              </a:rPr>
              <a:t>: cómo evitar que la sequía se convierta en hambruna</a:t>
            </a:r>
            <a:r>
              <a:rPr lang="es-AR" altLang="en-US" sz="2400" dirty="0"/>
              <a:t>". </a:t>
            </a:r>
          </a:p>
        </p:txBody>
      </p:sp>
      <p:sp>
        <p:nvSpPr>
          <p:cNvPr id="18446" name="Text Box 30">
            <a:extLst>
              <a:ext uri="{FF2B5EF4-FFF2-40B4-BE49-F238E27FC236}">
                <a16:creationId xmlns:a16="http://schemas.microsoft.com/office/drawing/2014/main" id="{A5D62599-2B6E-401B-A005-5EF94EC762F2}"/>
              </a:ext>
            </a:extLst>
          </p:cNvPr>
          <p:cNvSpPr txBox="1">
            <a:spLocks noChangeArrowheads="1"/>
          </p:cNvSpPr>
          <p:nvPr/>
        </p:nvSpPr>
        <p:spPr bwMode="auto">
          <a:xfrm>
            <a:off x="2208214" y="333375"/>
            <a:ext cx="7704137"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a:spcBef>
                <a:spcPct val="50000"/>
              </a:spcBef>
              <a:defRPr/>
            </a:pPr>
            <a:r>
              <a:rPr lang="es-AR" altLang="en-US" sz="3000" dirty="0">
                <a:solidFill>
                  <a:srgbClr val="FFCC00"/>
                </a:solidFill>
                <a:latin typeface="Arial" panose="020B0604020202020204" pitchFamily="34" charset="0"/>
                <a:ea typeface="+mj-ea"/>
              </a:rPr>
              <a:t>Medio Ambiente para el Desarrollo</a:t>
            </a:r>
          </a:p>
        </p:txBody>
      </p:sp>
      <p:pic>
        <p:nvPicPr>
          <p:cNvPr id="23567" name="Picture 15">
            <a:extLst>
              <a:ext uri="{FF2B5EF4-FFF2-40B4-BE49-F238E27FC236}">
                <a16:creationId xmlns:a16="http://schemas.microsoft.com/office/drawing/2014/main" id="{98EBBD6F-E659-4E6F-9E1C-3C78ECF9FA5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8967" y="4929137"/>
            <a:ext cx="2236788"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cSld>
  <p:clrMapOvr>
    <a:masterClrMapping/>
  </p:clrMapOvr>
  <p:transition spd="slow"/>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4">
            <a:extLst>
              <a:ext uri="{FF2B5EF4-FFF2-40B4-BE49-F238E27FC236}">
                <a16:creationId xmlns:a16="http://schemas.microsoft.com/office/drawing/2014/main" id="{D8DB88DB-8B56-45CC-8C4D-BC0630EBFA9F}"/>
              </a:ext>
            </a:extLst>
          </p:cNvPr>
          <p:cNvSpPr>
            <a:spLocks noChangeArrowheads="1"/>
          </p:cNvSpPr>
          <p:nvPr/>
        </p:nvSpPr>
        <p:spPr bwMode="auto">
          <a:xfrm>
            <a:off x="1752600" y="182564"/>
            <a:ext cx="8642350" cy="720725"/>
          </a:xfrm>
          <a:prstGeom prst="rect">
            <a:avLst/>
          </a:prstGeom>
          <a:gradFill rotWithShape="1">
            <a:gsLst>
              <a:gs pos="0">
                <a:schemeClr val="accent2"/>
              </a:gs>
              <a:gs pos="100000">
                <a:schemeClr val="accent2">
                  <a:gamma/>
                  <a:shade val="56078"/>
                  <a:invGamma/>
                </a:schemeClr>
              </a:gs>
            </a:gsLst>
            <a:lin ang="0" scaled="1"/>
          </a:gradFill>
          <a:ln w="9525">
            <a:noFill/>
            <a:miter lim="800000"/>
            <a:headEnd/>
            <a:tailEnd/>
          </a:ln>
          <a:effectLst/>
        </p:spPr>
        <p:txBody>
          <a:bodyPr wrap="none" anchor="ctr"/>
          <a:lstStyle/>
          <a:p>
            <a:pPr>
              <a:defRPr/>
            </a:pPr>
            <a:endParaRPr lang="es-AR"/>
          </a:p>
        </p:txBody>
      </p:sp>
      <p:sp>
        <p:nvSpPr>
          <p:cNvPr id="24583" name="Rectangle 20">
            <a:extLst>
              <a:ext uri="{FF2B5EF4-FFF2-40B4-BE49-F238E27FC236}">
                <a16:creationId xmlns:a16="http://schemas.microsoft.com/office/drawing/2014/main" id="{5B2DCCF2-704B-4C90-9225-B6371EE731A5}"/>
              </a:ext>
            </a:extLst>
          </p:cNvPr>
          <p:cNvSpPr>
            <a:spLocks noChangeArrowheads="1"/>
          </p:cNvSpPr>
          <p:nvPr/>
        </p:nvSpPr>
        <p:spPr bwMode="auto">
          <a:xfrm>
            <a:off x="1524000" y="152401"/>
            <a:ext cx="9144000" cy="365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s-AR" altLang="en-US"/>
          </a:p>
        </p:txBody>
      </p:sp>
      <p:sp>
        <p:nvSpPr>
          <p:cNvPr id="24586" name="Rectangle 24">
            <a:extLst>
              <a:ext uri="{FF2B5EF4-FFF2-40B4-BE49-F238E27FC236}">
                <a16:creationId xmlns:a16="http://schemas.microsoft.com/office/drawing/2014/main" id="{B0D681E7-2707-474B-BEA8-A3B19CB4E4E0}"/>
              </a:ext>
            </a:extLst>
          </p:cNvPr>
          <p:cNvSpPr>
            <a:spLocks noChangeArrowheads="1"/>
          </p:cNvSpPr>
          <p:nvPr/>
        </p:nvSpPr>
        <p:spPr bwMode="auto">
          <a:xfrm>
            <a:off x="1524001"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s-AR" altLang="en-US"/>
          </a:p>
        </p:txBody>
      </p:sp>
      <p:sp>
        <p:nvSpPr>
          <p:cNvPr id="24587" name="Rectangle 25">
            <a:extLst>
              <a:ext uri="{FF2B5EF4-FFF2-40B4-BE49-F238E27FC236}">
                <a16:creationId xmlns:a16="http://schemas.microsoft.com/office/drawing/2014/main" id="{C4CD28A3-7D00-4595-BC32-D9194928AC3F}"/>
              </a:ext>
            </a:extLst>
          </p:cNvPr>
          <p:cNvSpPr>
            <a:spLocks noChangeArrowheads="1"/>
          </p:cNvSpPr>
          <p:nvPr/>
        </p:nvSpPr>
        <p:spPr bwMode="auto">
          <a:xfrm>
            <a:off x="1524001"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s-AR" altLang="en-US"/>
          </a:p>
        </p:txBody>
      </p:sp>
      <p:sp>
        <p:nvSpPr>
          <p:cNvPr id="24588" name="Rectangle 26">
            <a:extLst>
              <a:ext uri="{FF2B5EF4-FFF2-40B4-BE49-F238E27FC236}">
                <a16:creationId xmlns:a16="http://schemas.microsoft.com/office/drawing/2014/main" id="{EB0B1C48-BA40-4983-9D50-E83B90FDA7DD}"/>
              </a:ext>
            </a:extLst>
          </p:cNvPr>
          <p:cNvSpPr>
            <a:spLocks noChangeArrowheads="1"/>
          </p:cNvSpPr>
          <p:nvPr/>
        </p:nvSpPr>
        <p:spPr bwMode="auto">
          <a:xfrm>
            <a:off x="1524001"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s-AR" altLang="en-US"/>
          </a:p>
        </p:txBody>
      </p:sp>
      <p:sp>
        <p:nvSpPr>
          <p:cNvPr id="24589" name="Rectangle 19">
            <a:extLst>
              <a:ext uri="{FF2B5EF4-FFF2-40B4-BE49-F238E27FC236}">
                <a16:creationId xmlns:a16="http://schemas.microsoft.com/office/drawing/2014/main" id="{9A8DFD12-34BD-4842-BE74-551739DA9E6B}"/>
              </a:ext>
            </a:extLst>
          </p:cNvPr>
          <p:cNvSpPr>
            <a:spLocks noChangeArrowheads="1"/>
          </p:cNvSpPr>
          <p:nvPr/>
        </p:nvSpPr>
        <p:spPr bwMode="auto">
          <a:xfrm>
            <a:off x="1697038" y="1524000"/>
            <a:ext cx="4356100"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ts val="3000"/>
              </a:lnSpc>
            </a:pPr>
            <a:endParaRPr lang="es-AR" altLang="en-US" sz="2200"/>
          </a:p>
          <a:p>
            <a:pPr eaLnBrk="1" hangingPunct="1">
              <a:lnSpc>
                <a:spcPts val="3000"/>
              </a:lnSpc>
            </a:pPr>
            <a:r>
              <a:rPr lang="es-AR" altLang="en-US" sz="2400"/>
              <a:t>Al recordar la sequía de 2011 en Somalia, en la que más de 250 000 personas perecieron de hambre, Graziano da Silva señaló:</a:t>
            </a:r>
            <a:endParaRPr lang="es-AR" altLang="en-US" sz="2400">
              <a:solidFill>
                <a:srgbClr val="FF0000"/>
              </a:solidFill>
            </a:endParaRPr>
          </a:p>
        </p:txBody>
      </p:sp>
      <p:sp>
        <p:nvSpPr>
          <p:cNvPr id="18446" name="Text Box 30">
            <a:extLst>
              <a:ext uri="{FF2B5EF4-FFF2-40B4-BE49-F238E27FC236}">
                <a16:creationId xmlns:a16="http://schemas.microsoft.com/office/drawing/2014/main" id="{1AEE283A-9C62-42D0-9595-79B56A3B0392}"/>
              </a:ext>
            </a:extLst>
          </p:cNvPr>
          <p:cNvSpPr txBox="1">
            <a:spLocks noChangeArrowheads="1"/>
          </p:cNvSpPr>
          <p:nvPr/>
        </p:nvSpPr>
        <p:spPr bwMode="auto">
          <a:xfrm>
            <a:off x="2208214" y="333375"/>
            <a:ext cx="7704137"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a:spcBef>
                <a:spcPct val="50000"/>
              </a:spcBef>
              <a:defRPr/>
            </a:pPr>
            <a:r>
              <a:rPr lang="es-AR" altLang="en-US" sz="3000" dirty="0">
                <a:solidFill>
                  <a:srgbClr val="FFCC00"/>
                </a:solidFill>
                <a:latin typeface="Arial" panose="020B0604020202020204" pitchFamily="34" charset="0"/>
                <a:ea typeface="+mj-ea"/>
              </a:rPr>
              <a:t>Medio Ambiente para el Desarrollo</a:t>
            </a:r>
          </a:p>
        </p:txBody>
      </p:sp>
      <p:pic>
        <p:nvPicPr>
          <p:cNvPr id="24592" name="Picture 2">
            <a:extLst>
              <a:ext uri="{FF2B5EF4-FFF2-40B4-BE49-F238E27FC236}">
                <a16:creationId xmlns:a16="http://schemas.microsoft.com/office/drawing/2014/main" id="{A2CE9F6D-22A6-438F-8D30-277876A1C03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84925" y="1227138"/>
            <a:ext cx="3829050" cy="3878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a:extLst>
              <a:ext uri="{FF2B5EF4-FFF2-40B4-BE49-F238E27FC236}">
                <a16:creationId xmlns:a16="http://schemas.microsoft.com/office/drawing/2014/main" id="{85BE5611-A427-418D-A84D-156027E5B49C}"/>
              </a:ext>
            </a:extLst>
          </p:cNvPr>
          <p:cNvPicPr>
            <a:picLocks noChangeAspect="1"/>
          </p:cNvPicPr>
          <p:nvPr/>
        </p:nvPicPr>
        <p:blipFill>
          <a:blip r:embed="rId5"/>
          <a:stretch>
            <a:fillRect/>
          </a:stretch>
        </p:blipFill>
        <p:spPr>
          <a:xfrm>
            <a:off x="949120" y="4276725"/>
            <a:ext cx="2762250" cy="1657350"/>
          </a:xfrm>
          <a:prstGeom prst="rect">
            <a:avLst/>
          </a:prstGeom>
        </p:spPr>
      </p:pic>
    </p:spTree>
    <p:custDataLst>
      <p:tags r:id="rId1"/>
    </p:custDataLst>
  </p:cSld>
  <p:clrMapOvr>
    <a:masterClrMapping/>
  </p:clrMapOvr>
  <p:transition spd="slow"/>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a:extLst>
              <a:ext uri="{FF2B5EF4-FFF2-40B4-BE49-F238E27FC236}">
                <a16:creationId xmlns:a16="http://schemas.microsoft.com/office/drawing/2014/main" id="{6884BC97-3B5B-4DB6-9067-783B285F41DE}"/>
              </a:ext>
            </a:extLst>
          </p:cNvPr>
          <p:cNvSpPr txBox="1">
            <a:spLocks noChangeArrowheads="1"/>
          </p:cNvSpPr>
          <p:nvPr/>
        </p:nvSpPr>
        <p:spPr bwMode="auto">
          <a:xfrm>
            <a:off x="990932" y="286603"/>
            <a:ext cx="6750987" cy="145075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lIns="91440" tIns="45720" rIns="91440" bIns="45720" rtlCol="0" anchor="b">
            <a:normAutofit fontScale="92500"/>
          </a:bodyPr>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5pPr>
            <a:lvl6pPr marL="2514600" indent="-228600" defTabSz="449263" eaLnBrk="0" fontAlgn="base" hangingPunct="0">
              <a:lnSpc>
                <a:spcPct val="95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6pPr>
            <a:lvl7pPr marL="2971800" indent="-228600" defTabSz="449263" eaLnBrk="0" fontAlgn="base" hangingPunct="0">
              <a:lnSpc>
                <a:spcPct val="95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7pPr>
            <a:lvl8pPr marL="3429000" indent="-228600" defTabSz="449263" eaLnBrk="0" fontAlgn="base" hangingPunct="0">
              <a:lnSpc>
                <a:spcPct val="95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8pPr>
            <a:lvl9pPr marL="3886200" indent="-228600" defTabSz="449263" eaLnBrk="0" fontAlgn="base" hangingPunct="0">
              <a:lnSpc>
                <a:spcPct val="95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9pPr>
          </a:lstStyle>
          <a:p>
            <a:pPr defTabSz="914400" eaLnBrk="1">
              <a:lnSpc>
                <a:spcPct val="85000"/>
              </a:lnSpc>
              <a:spcBef>
                <a:spcPct val="0"/>
              </a:spcBef>
              <a:spcAft>
                <a:spcPts val="600"/>
              </a:spcAft>
            </a:pPr>
            <a:r>
              <a:rPr lang="en-US" altLang="en-US" sz="4800" spc="-50" dirty="0" err="1">
                <a:solidFill>
                  <a:schemeClr val="accent2"/>
                </a:solidFill>
                <a:latin typeface="+mj-lt"/>
                <a:ea typeface="+mj-ea"/>
                <a:cs typeface="+mj-cs"/>
              </a:rPr>
              <a:t>Análisis</a:t>
            </a:r>
            <a:r>
              <a:rPr lang="en-US" altLang="en-US" sz="4800" spc="-50" dirty="0">
                <a:solidFill>
                  <a:schemeClr val="accent2"/>
                </a:solidFill>
                <a:latin typeface="+mj-lt"/>
                <a:ea typeface="+mj-ea"/>
                <a:cs typeface="+mj-cs"/>
              </a:rPr>
              <a:t> de </a:t>
            </a:r>
            <a:r>
              <a:rPr lang="en-US" altLang="en-US" sz="4800" spc="-50" dirty="0" err="1">
                <a:solidFill>
                  <a:schemeClr val="accent2"/>
                </a:solidFill>
                <a:latin typeface="+mj-lt"/>
                <a:ea typeface="+mj-ea"/>
                <a:cs typeface="+mj-cs"/>
              </a:rPr>
              <a:t>Eventos</a:t>
            </a:r>
            <a:r>
              <a:rPr lang="en-US" altLang="en-US" sz="4800" spc="-50" dirty="0">
                <a:solidFill>
                  <a:schemeClr val="accent2"/>
                </a:solidFill>
                <a:latin typeface="+mj-lt"/>
                <a:ea typeface="+mj-ea"/>
                <a:cs typeface="+mj-cs"/>
              </a:rPr>
              <a:t> </a:t>
            </a:r>
            <a:r>
              <a:rPr lang="en-US" altLang="en-US" sz="4800" spc="-50" dirty="0" err="1">
                <a:solidFill>
                  <a:schemeClr val="accent2"/>
                </a:solidFill>
                <a:latin typeface="+mj-lt"/>
                <a:ea typeface="+mj-ea"/>
                <a:cs typeface="+mj-cs"/>
              </a:rPr>
              <a:t>Climáticos</a:t>
            </a:r>
            <a:r>
              <a:rPr lang="en-US" altLang="en-US" sz="4800" spc="-50" dirty="0">
                <a:solidFill>
                  <a:schemeClr val="accent2"/>
                </a:solidFill>
                <a:latin typeface="+mj-lt"/>
                <a:ea typeface="+mj-ea"/>
                <a:cs typeface="+mj-cs"/>
              </a:rPr>
              <a:t> /</a:t>
            </a:r>
            <a:r>
              <a:rPr lang="en-US" altLang="en-US" sz="4800" spc="-50" dirty="0" err="1">
                <a:solidFill>
                  <a:schemeClr val="accent2"/>
                </a:solidFill>
                <a:latin typeface="+mj-lt"/>
                <a:ea typeface="+mj-ea"/>
                <a:cs typeface="+mj-cs"/>
              </a:rPr>
              <a:t>Hidrológicos</a:t>
            </a:r>
            <a:r>
              <a:rPr lang="en-US" altLang="en-US" sz="4800" spc="-50" dirty="0">
                <a:solidFill>
                  <a:schemeClr val="accent2"/>
                </a:solidFill>
                <a:latin typeface="+mj-lt"/>
                <a:ea typeface="+mj-ea"/>
                <a:cs typeface="+mj-cs"/>
              </a:rPr>
              <a:t> / </a:t>
            </a:r>
            <a:r>
              <a:rPr lang="en-US" altLang="en-US" sz="4800" spc="-50" dirty="0" err="1">
                <a:solidFill>
                  <a:schemeClr val="accent2"/>
                </a:solidFill>
                <a:latin typeface="+mj-lt"/>
                <a:ea typeface="+mj-ea"/>
                <a:cs typeface="+mj-cs"/>
              </a:rPr>
              <a:t>Hidráulicos</a:t>
            </a:r>
            <a:endParaRPr lang="en-US" altLang="en-US" sz="4800" spc="-50" dirty="0">
              <a:solidFill>
                <a:schemeClr val="accent2"/>
              </a:solidFill>
              <a:latin typeface="+mj-lt"/>
              <a:ea typeface="+mj-ea"/>
              <a:cs typeface="+mj-cs"/>
            </a:endParaRPr>
          </a:p>
        </p:txBody>
      </p:sp>
      <p:sp>
        <p:nvSpPr>
          <p:cNvPr id="8196" name="Text Box 4">
            <a:extLst>
              <a:ext uri="{FF2B5EF4-FFF2-40B4-BE49-F238E27FC236}">
                <a16:creationId xmlns:a16="http://schemas.microsoft.com/office/drawing/2014/main" id="{AE2F97E6-CEAD-416D-BC39-8332D020BA8D}"/>
              </a:ext>
            </a:extLst>
          </p:cNvPr>
          <p:cNvSpPr txBox="1">
            <a:spLocks noChangeArrowheads="1"/>
          </p:cNvSpPr>
          <p:nvPr/>
        </p:nvSpPr>
        <p:spPr bwMode="auto">
          <a:xfrm>
            <a:off x="1044204" y="2023962"/>
            <a:ext cx="10404457" cy="3845131"/>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lIns="0" tIns="45720" rIns="0" bIns="45720" rtlCol="0">
            <a:normAutofit/>
          </a:bodyPr>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5pPr>
            <a:lvl6pPr marL="2514600" indent="-228600" defTabSz="449263" eaLnBrk="0" fontAlgn="base" hangingPunct="0">
              <a:lnSpc>
                <a:spcPct val="95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6pPr>
            <a:lvl7pPr marL="2971800" indent="-228600" defTabSz="449263" eaLnBrk="0" fontAlgn="base" hangingPunct="0">
              <a:lnSpc>
                <a:spcPct val="95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7pPr>
            <a:lvl8pPr marL="3429000" indent="-228600" defTabSz="449263" eaLnBrk="0" fontAlgn="base" hangingPunct="0">
              <a:lnSpc>
                <a:spcPct val="95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8pPr>
            <a:lvl9pPr marL="3886200" indent="-228600" defTabSz="449263" eaLnBrk="0" fontAlgn="base" hangingPunct="0">
              <a:lnSpc>
                <a:spcPct val="95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9pPr>
          </a:lstStyle>
          <a:p>
            <a:pPr defTabSz="914400" eaLnBrk="1">
              <a:lnSpc>
                <a:spcPct val="90000"/>
              </a:lnSpc>
              <a:spcAft>
                <a:spcPts val="600"/>
              </a:spcAft>
              <a:buClr>
                <a:schemeClr val="accent1"/>
              </a:buClr>
              <a:buFont typeface="Calibri" panose="020F0502020204030204" pitchFamily="34" charset="0"/>
            </a:pPr>
            <a:r>
              <a:rPr lang="en-US" altLang="en-US" dirty="0" err="1">
                <a:solidFill>
                  <a:schemeClr val="tx1">
                    <a:lumMod val="75000"/>
                    <a:lumOff val="25000"/>
                  </a:schemeClr>
                </a:solidFill>
                <a:latin typeface="+mn-lt"/>
              </a:rPr>
              <a:t>Existen</a:t>
            </a:r>
            <a:r>
              <a:rPr lang="en-US" altLang="en-US" dirty="0">
                <a:solidFill>
                  <a:schemeClr val="tx1">
                    <a:lumMod val="75000"/>
                    <a:lumOff val="25000"/>
                  </a:schemeClr>
                </a:solidFill>
                <a:latin typeface="+mn-lt"/>
              </a:rPr>
              <a:t> </a:t>
            </a:r>
            <a:r>
              <a:rPr lang="en-US" altLang="en-US" dirty="0" err="1">
                <a:solidFill>
                  <a:schemeClr val="tx1">
                    <a:lumMod val="75000"/>
                    <a:lumOff val="25000"/>
                  </a:schemeClr>
                </a:solidFill>
                <a:latin typeface="+mn-lt"/>
              </a:rPr>
              <a:t>varias</a:t>
            </a:r>
            <a:r>
              <a:rPr lang="en-US" altLang="en-US" dirty="0">
                <a:solidFill>
                  <a:schemeClr val="tx1">
                    <a:lumMod val="75000"/>
                    <a:lumOff val="25000"/>
                  </a:schemeClr>
                </a:solidFill>
                <a:latin typeface="+mn-lt"/>
              </a:rPr>
              <a:t> </a:t>
            </a:r>
            <a:r>
              <a:rPr lang="en-US" altLang="en-US" dirty="0" err="1">
                <a:solidFill>
                  <a:schemeClr val="tx1">
                    <a:lumMod val="75000"/>
                    <a:lumOff val="25000"/>
                  </a:schemeClr>
                </a:solidFill>
                <a:latin typeface="+mn-lt"/>
              </a:rPr>
              <a:t>formas</a:t>
            </a:r>
            <a:r>
              <a:rPr lang="en-US" altLang="en-US" dirty="0">
                <a:solidFill>
                  <a:schemeClr val="tx1">
                    <a:lumMod val="75000"/>
                    <a:lumOff val="25000"/>
                  </a:schemeClr>
                </a:solidFill>
                <a:latin typeface="+mn-lt"/>
              </a:rPr>
              <a:t> de </a:t>
            </a:r>
            <a:r>
              <a:rPr lang="en-US" altLang="en-US" dirty="0" err="1">
                <a:solidFill>
                  <a:schemeClr val="tx1">
                    <a:lumMod val="75000"/>
                    <a:lumOff val="25000"/>
                  </a:schemeClr>
                </a:solidFill>
                <a:latin typeface="+mn-lt"/>
              </a:rPr>
              <a:t>modelar</a:t>
            </a:r>
            <a:r>
              <a:rPr lang="en-US" altLang="en-US" dirty="0">
                <a:solidFill>
                  <a:schemeClr val="tx1">
                    <a:lumMod val="75000"/>
                    <a:lumOff val="25000"/>
                  </a:schemeClr>
                </a:solidFill>
                <a:latin typeface="+mn-lt"/>
              </a:rPr>
              <a:t> </a:t>
            </a:r>
            <a:r>
              <a:rPr lang="en-US" altLang="en-US" dirty="0" err="1">
                <a:solidFill>
                  <a:schemeClr val="tx1">
                    <a:lumMod val="75000"/>
                    <a:lumOff val="25000"/>
                  </a:schemeClr>
                </a:solidFill>
                <a:latin typeface="+mn-lt"/>
              </a:rPr>
              <a:t>eventos</a:t>
            </a:r>
            <a:r>
              <a:rPr lang="en-US" altLang="en-US" dirty="0">
                <a:solidFill>
                  <a:schemeClr val="tx1">
                    <a:lumMod val="75000"/>
                    <a:lumOff val="25000"/>
                  </a:schemeClr>
                </a:solidFill>
                <a:latin typeface="+mn-lt"/>
              </a:rPr>
              <a:t> </a:t>
            </a:r>
            <a:r>
              <a:rPr lang="en-US" altLang="en-US" dirty="0" err="1">
                <a:solidFill>
                  <a:schemeClr val="tx1">
                    <a:lumMod val="75000"/>
                    <a:lumOff val="25000"/>
                  </a:schemeClr>
                </a:solidFill>
                <a:latin typeface="+mn-lt"/>
              </a:rPr>
              <a:t>temporales</a:t>
            </a:r>
            <a:r>
              <a:rPr lang="en-US" altLang="en-US" dirty="0">
                <a:solidFill>
                  <a:schemeClr val="tx1">
                    <a:lumMod val="75000"/>
                    <a:lumOff val="25000"/>
                  </a:schemeClr>
                </a:solidFill>
                <a:latin typeface="+mn-lt"/>
              </a:rPr>
              <a:t>.</a:t>
            </a:r>
          </a:p>
          <a:p>
            <a:pPr defTabSz="914400" eaLnBrk="1">
              <a:lnSpc>
                <a:spcPct val="90000"/>
              </a:lnSpc>
              <a:spcAft>
                <a:spcPts val="600"/>
              </a:spcAft>
              <a:buClr>
                <a:schemeClr val="accent1"/>
              </a:buClr>
              <a:buFont typeface="Calibri" panose="020F0502020204030204" pitchFamily="34" charset="0"/>
            </a:pPr>
            <a:endParaRPr lang="en-US" altLang="en-US" dirty="0">
              <a:solidFill>
                <a:schemeClr val="tx1">
                  <a:lumMod val="75000"/>
                  <a:lumOff val="25000"/>
                </a:schemeClr>
              </a:solidFill>
              <a:latin typeface="+mn-lt"/>
            </a:endParaRPr>
          </a:p>
          <a:p>
            <a:pPr defTabSz="914400" eaLnBrk="1">
              <a:lnSpc>
                <a:spcPct val="90000"/>
              </a:lnSpc>
              <a:spcAft>
                <a:spcPts val="600"/>
              </a:spcAft>
              <a:buClr>
                <a:schemeClr val="accent1"/>
              </a:buClr>
              <a:buFont typeface="Calibri" panose="020F0502020204030204" pitchFamily="34" charset="0"/>
            </a:pPr>
            <a:r>
              <a:rPr lang="en-US" altLang="en-US" dirty="0" err="1">
                <a:solidFill>
                  <a:schemeClr val="tx1">
                    <a:lumMod val="75000"/>
                    <a:lumOff val="25000"/>
                  </a:schemeClr>
                </a:solidFill>
                <a:latin typeface="+mn-lt"/>
              </a:rPr>
              <a:t>Modelos</a:t>
            </a:r>
            <a:r>
              <a:rPr lang="en-US" altLang="en-US" dirty="0">
                <a:solidFill>
                  <a:schemeClr val="tx1">
                    <a:lumMod val="75000"/>
                    <a:lumOff val="25000"/>
                  </a:schemeClr>
                </a:solidFill>
                <a:latin typeface="+mn-lt"/>
              </a:rPr>
              <a:t> de </a:t>
            </a:r>
            <a:r>
              <a:rPr lang="en-US" altLang="en-US" dirty="0" err="1">
                <a:solidFill>
                  <a:schemeClr val="tx1">
                    <a:lumMod val="75000"/>
                    <a:lumOff val="25000"/>
                  </a:schemeClr>
                </a:solidFill>
                <a:latin typeface="+mn-lt"/>
              </a:rPr>
              <a:t>Análisis</a:t>
            </a:r>
            <a:r>
              <a:rPr lang="en-US" altLang="en-US" dirty="0">
                <a:solidFill>
                  <a:schemeClr val="tx1">
                    <a:lumMod val="75000"/>
                    <a:lumOff val="25000"/>
                  </a:schemeClr>
                </a:solidFill>
                <a:latin typeface="+mn-lt"/>
              </a:rPr>
              <a:t> de la </a:t>
            </a:r>
            <a:r>
              <a:rPr lang="en-US" altLang="en-US" dirty="0" err="1">
                <a:solidFill>
                  <a:schemeClr val="tx1">
                    <a:lumMod val="75000"/>
                    <a:lumOff val="25000"/>
                  </a:schemeClr>
                </a:solidFill>
                <a:latin typeface="+mn-lt"/>
              </a:rPr>
              <a:t>Frecuencia</a:t>
            </a:r>
            <a:r>
              <a:rPr lang="en-US" altLang="en-US" dirty="0">
                <a:solidFill>
                  <a:schemeClr val="tx1">
                    <a:lumMod val="75000"/>
                    <a:lumOff val="25000"/>
                  </a:schemeClr>
                </a:solidFill>
                <a:latin typeface="+mn-lt"/>
              </a:rPr>
              <a:t>:  Se </a:t>
            </a:r>
            <a:r>
              <a:rPr lang="en-US" altLang="en-US" dirty="0" err="1">
                <a:solidFill>
                  <a:schemeClr val="tx1">
                    <a:lumMod val="75000"/>
                    <a:lumOff val="25000"/>
                  </a:schemeClr>
                </a:solidFill>
                <a:latin typeface="+mn-lt"/>
              </a:rPr>
              <a:t>usan</a:t>
            </a:r>
            <a:r>
              <a:rPr lang="en-US" altLang="en-US" dirty="0">
                <a:solidFill>
                  <a:schemeClr val="tx1">
                    <a:lumMod val="75000"/>
                    <a:lumOff val="25000"/>
                  </a:schemeClr>
                </a:solidFill>
                <a:latin typeface="+mn-lt"/>
              </a:rPr>
              <a:t> </a:t>
            </a:r>
            <a:r>
              <a:rPr lang="en-US" altLang="en-US" dirty="0" err="1">
                <a:solidFill>
                  <a:schemeClr val="tx1">
                    <a:lumMod val="75000"/>
                    <a:lumOff val="25000"/>
                  </a:schemeClr>
                </a:solidFill>
                <a:latin typeface="+mn-lt"/>
              </a:rPr>
              <a:t>relaciones</a:t>
            </a:r>
            <a:r>
              <a:rPr lang="en-US" altLang="en-US" dirty="0">
                <a:solidFill>
                  <a:schemeClr val="tx1">
                    <a:lumMod val="75000"/>
                    <a:lumOff val="25000"/>
                  </a:schemeClr>
                </a:solidFill>
                <a:latin typeface="+mn-lt"/>
              </a:rPr>
              <a:t> </a:t>
            </a:r>
            <a:r>
              <a:rPr lang="en-US" altLang="en-US" dirty="0" err="1">
                <a:solidFill>
                  <a:schemeClr val="tx1">
                    <a:lumMod val="75000"/>
                    <a:lumOff val="25000"/>
                  </a:schemeClr>
                </a:solidFill>
                <a:latin typeface="+mn-lt"/>
              </a:rPr>
              <a:t>estadísticas</a:t>
            </a:r>
            <a:r>
              <a:rPr lang="en-US" altLang="en-US" dirty="0">
                <a:solidFill>
                  <a:schemeClr val="tx1">
                    <a:lumMod val="75000"/>
                    <a:lumOff val="25000"/>
                  </a:schemeClr>
                </a:solidFill>
                <a:latin typeface="+mn-lt"/>
              </a:rPr>
              <a:t> para </a:t>
            </a:r>
            <a:r>
              <a:rPr lang="en-US" altLang="en-US" dirty="0" err="1">
                <a:solidFill>
                  <a:schemeClr val="tx1">
                    <a:lumMod val="75000"/>
                    <a:lumOff val="25000"/>
                  </a:schemeClr>
                </a:solidFill>
                <a:latin typeface="+mn-lt"/>
              </a:rPr>
              <a:t>simular</a:t>
            </a:r>
            <a:r>
              <a:rPr lang="en-US" altLang="en-US" dirty="0">
                <a:solidFill>
                  <a:schemeClr val="tx1">
                    <a:lumMod val="75000"/>
                    <a:lumOff val="25000"/>
                  </a:schemeClr>
                </a:solidFill>
                <a:latin typeface="+mn-lt"/>
              </a:rPr>
              <a:t> el </a:t>
            </a:r>
            <a:r>
              <a:rPr lang="en-US" altLang="en-US" dirty="0" err="1">
                <a:solidFill>
                  <a:schemeClr val="tx1">
                    <a:lumMod val="75000"/>
                    <a:lumOff val="25000"/>
                  </a:schemeClr>
                </a:solidFill>
                <a:latin typeface="+mn-lt"/>
              </a:rPr>
              <a:t>flujo</a:t>
            </a:r>
            <a:r>
              <a:rPr lang="en-US" altLang="en-US" dirty="0">
                <a:solidFill>
                  <a:schemeClr val="tx1">
                    <a:lumMod val="75000"/>
                    <a:lumOff val="25000"/>
                  </a:schemeClr>
                </a:solidFill>
                <a:latin typeface="+mn-lt"/>
              </a:rPr>
              <a:t> de una </a:t>
            </a:r>
            <a:r>
              <a:rPr lang="en-US" altLang="en-US" dirty="0" err="1">
                <a:solidFill>
                  <a:schemeClr val="tx1">
                    <a:lumMod val="75000"/>
                    <a:lumOff val="25000"/>
                  </a:schemeClr>
                </a:solidFill>
                <a:latin typeface="+mn-lt"/>
              </a:rPr>
              <a:t>corriente</a:t>
            </a:r>
            <a:r>
              <a:rPr lang="en-US" altLang="en-US" dirty="0">
                <a:solidFill>
                  <a:schemeClr val="tx1">
                    <a:lumMod val="75000"/>
                    <a:lumOff val="25000"/>
                  </a:schemeClr>
                </a:solidFill>
                <a:latin typeface="+mn-lt"/>
              </a:rPr>
              <a:t> (media, </a:t>
            </a:r>
            <a:r>
              <a:rPr lang="en-US" altLang="en-US" dirty="0" err="1">
                <a:solidFill>
                  <a:schemeClr val="tx1">
                    <a:lumMod val="75000"/>
                    <a:lumOff val="25000"/>
                  </a:schemeClr>
                </a:solidFill>
                <a:latin typeface="+mn-lt"/>
              </a:rPr>
              <a:t>desviación</a:t>
            </a:r>
            <a:r>
              <a:rPr lang="en-US" altLang="en-US" dirty="0">
                <a:solidFill>
                  <a:schemeClr val="tx1">
                    <a:lumMod val="75000"/>
                    <a:lumOff val="25000"/>
                  </a:schemeClr>
                </a:solidFill>
                <a:latin typeface="+mn-lt"/>
              </a:rPr>
              <a:t>, </a:t>
            </a:r>
            <a:r>
              <a:rPr lang="en-US" altLang="en-US" dirty="0" err="1">
                <a:solidFill>
                  <a:schemeClr val="tx1">
                    <a:lumMod val="75000"/>
                    <a:lumOff val="25000"/>
                  </a:schemeClr>
                </a:solidFill>
                <a:latin typeface="+mn-lt"/>
              </a:rPr>
              <a:t>curtosis</a:t>
            </a:r>
            <a:r>
              <a:rPr lang="en-US" altLang="en-US" dirty="0">
                <a:solidFill>
                  <a:schemeClr val="tx1">
                    <a:lumMod val="75000"/>
                    <a:lumOff val="25000"/>
                  </a:schemeClr>
                </a:solidFill>
                <a:latin typeface="+mn-lt"/>
              </a:rPr>
              <a:t>, </a:t>
            </a:r>
            <a:r>
              <a:rPr lang="en-US" altLang="en-US" dirty="0" err="1">
                <a:solidFill>
                  <a:schemeClr val="tx1">
                    <a:lumMod val="75000"/>
                    <a:lumOff val="25000"/>
                  </a:schemeClr>
                </a:solidFill>
                <a:latin typeface="+mn-lt"/>
              </a:rPr>
              <a:t>etc</a:t>
            </a:r>
            <a:r>
              <a:rPr lang="en-US" altLang="en-US" dirty="0">
                <a:solidFill>
                  <a:schemeClr val="tx1">
                    <a:lumMod val="75000"/>
                    <a:lumOff val="25000"/>
                  </a:schemeClr>
                </a:solidFill>
                <a:latin typeface="+mn-lt"/>
              </a:rPr>
              <a:t>). </a:t>
            </a:r>
          </a:p>
          <a:p>
            <a:pPr defTabSz="914400" eaLnBrk="1">
              <a:lnSpc>
                <a:spcPct val="90000"/>
              </a:lnSpc>
              <a:spcAft>
                <a:spcPts val="600"/>
              </a:spcAft>
              <a:buClr>
                <a:schemeClr val="accent1"/>
              </a:buClr>
              <a:buFont typeface="Calibri" panose="020F0502020204030204" pitchFamily="34" charset="0"/>
            </a:pPr>
            <a:endParaRPr lang="en-US" altLang="en-US" dirty="0">
              <a:solidFill>
                <a:schemeClr val="tx1">
                  <a:lumMod val="75000"/>
                  <a:lumOff val="25000"/>
                </a:schemeClr>
              </a:solidFill>
              <a:latin typeface="+mn-lt"/>
            </a:endParaRPr>
          </a:p>
          <a:p>
            <a:pPr defTabSz="914400" eaLnBrk="1">
              <a:lnSpc>
                <a:spcPct val="90000"/>
              </a:lnSpc>
              <a:spcAft>
                <a:spcPts val="600"/>
              </a:spcAft>
              <a:buClr>
                <a:schemeClr val="accent1"/>
              </a:buClr>
              <a:buFont typeface="Calibri" panose="020F0502020204030204" pitchFamily="34" charset="0"/>
            </a:pPr>
            <a:r>
              <a:rPr lang="en-US" altLang="en-US" dirty="0" err="1">
                <a:solidFill>
                  <a:schemeClr val="tx1">
                    <a:lumMod val="75000"/>
                    <a:lumOff val="25000"/>
                  </a:schemeClr>
                </a:solidFill>
                <a:latin typeface="+mn-lt"/>
              </a:rPr>
              <a:t>Modelo</a:t>
            </a:r>
            <a:r>
              <a:rPr lang="en-US" altLang="en-US" dirty="0">
                <a:solidFill>
                  <a:schemeClr val="tx1">
                    <a:lumMod val="75000"/>
                    <a:lumOff val="25000"/>
                  </a:schemeClr>
                </a:solidFill>
                <a:latin typeface="+mn-lt"/>
              </a:rPr>
              <a:t> de </a:t>
            </a:r>
            <a:r>
              <a:rPr lang="en-US" altLang="en-US" dirty="0" err="1">
                <a:solidFill>
                  <a:schemeClr val="tx1">
                    <a:lumMod val="75000"/>
                    <a:lumOff val="25000"/>
                  </a:schemeClr>
                </a:solidFill>
                <a:latin typeface="+mn-lt"/>
              </a:rPr>
              <a:t>Análisis</a:t>
            </a:r>
            <a:r>
              <a:rPr lang="en-US" altLang="en-US" dirty="0">
                <a:solidFill>
                  <a:schemeClr val="tx1">
                    <a:lumMod val="75000"/>
                    <a:lumOff val="25000"/>
                  </a:schemeClr>
                </a:solidFill>
                <a:latin typeface="+mn-lt"/>
              </a:rPr>
              <a:t> de Series de </a:t>
            </a:r>
            <a:r>
              <a:rPr lang="en-US" altLang="en-US" dirty="0" err="1">
                <a:solidFill>
                  <a:schemeClr val="tx1">
                    <a:lumMod val="75000"/>
                    <a:lumOff val="25000"/>
                  </a:schemeClr>
                </a:solidFill>
                <a:latin typeface="+mn-lt"/>
              </a:rPr>
              <a:t>Tiempo</a:t>
            </a:r>
            <a:r>
              <a:rPr lang="en-US" altLang="en-US" dirty="0">
                <a:solidFill>
                  <a:schemeClr val="tx1">
                    <a:lumMod val="75000"/>
                    <a:lumOff val="25000"/>
                  </a:schemeClr>
                </a:solidFill>
                <a:latin typeface="+mn-lt"/>
              </a:rPr>
              <a:t> (</a:t>
            </a:r>
            <a:r>
              <a:rPr lang="en-US" altLang="en-US" dirty="0" err="1">
                <a:solidFill>
                  <a:schemeClr val="tx1">
                    <a:lumMod val="75000"/>
                    <a:lumOff val="25000"/>
                  </a:schemeClr>
                </a:solidFill>
                <a:latin typeface="+mn-lt"/>
              </a:rPr>
              <a:t>Autorregresivos</a:t>
            </a:r>
            <a:r>
              <a:rPr lang="en-US" altLang="en-US" dirty="0">
                <a:solidFill>
                  <a:schemeClr val="tx1">
                    <a:lumMod val="75000"/>
                    <a:lumOff val="25000"/>
                  </a:schemeClr>
                </a:solidFill>
                <a:latin typeface="+mn-lt"/>
              </a:rPr>
              <a:t>): son </a:t>
            </a:r>
            <a:r>
              <a:rPr lang="en-US" altLang="en-US" dirty="0" err="1">
                <a:solidFill>
                  <a:schemeClr val="tx1">
                    <a:lumMod val="75000"/>
                    <a:lumOff val="25000"/>
                  </a:schemeClr>
                </a:solidFill>
                <a:latin typeface="+mn-lt"/>
              </a:rPr>
              <a:t>modelos</a:t>
            </a:r>
            <a:r>
              <a:rPr lang="en-US" altLang="en-US" dirty="0">
                <a:solidFill>
                  <a:schemeClr val="tx1">
                    <a:lumMod val="75000"/>
                    <a:lumOff val="25000"/>
                  </a:schemeClr>
                </a:solidFill>
                <a:latin typeface="+mn-lt"/>
              </a:rPr>
              <a:t> </a:t>
            </a:r>
            <a:r>
              <a:rPr lang="en-US" altLang="en-US" dirty="0" err="1">
                <a:solidFill>
                  <a:schemeClr val="tx1">
                    <a:lumMod val="75000"/>
                    <a:lumOff val="25000"/>
                  </a:schemeClr>
                </a:solidFill>
                <a:latin typeface="+mn-lt"/>
              </a:rPr>
              <a:t>más</a:t>
            </a:r>
            <a:r>
              <a:rPr lang="en-US" altLang="en-US" dirty="0">
                <a:solidFill>
                  <a:schemeClr val="tx1">
                    <a:lumMod val="75000"/>
                    <a:lumOff val="25000"/>
                  </a:schemeClr>
                </a:solidFill>
                <a:latin typeface="+mn-lt"/>
              </a:rPr>
              <a:t> </a:t>
            </a:r>
            <a:r>
              <a:rPr lang="en-US" altLang="en-US" dirty="0" err="1">
                <a:solidFill>
                  <a:schemeClr val="tx1">
                    <a:lumMod val="75000"/>
                    <a:lumOff val="25000"/>
                  </a:schemeClr>
                </a:solidFill>
                <a:latin typeface="+mn-lt"/>
              </a:rPr>
              <a:t>refinados</a:t>
            </a:r>
            <a:r>
              <a:rPr lang="en-US" altLang="en-US" dirty="0">
                <a:solidFill>
                  <a:schemeClr val="tx1">
                    <a:lumMod val="75000"/>
                    <a:lumOff val="25000"/>
                  </a:schemeClr>
                </a:solidFill>
                <a:latin typeface="+mn-lt"/>
              </a:rPr>
              <a:t> (AR, ARMA, ARIMA). </a:t>
            </a:r>
          </a:p>
        </p:txBody>
      </p:sp>
    </p:spTree>
    <p:extLst>
      <p:ext uri="{BB962C8B-B14F-4D97-AF65-F5344CB8AC3E}">
        <p14:creationId xmlns:p14="http://schemas.microsoft.com/office/powerpoint/2010/main" val="1752258943"/>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266" name="Rectangle 2">
            <a:extLst>
              <a:ext uri="{FF2B5EF4-FFF2-40B4-BE49-F238E27FC236}">
                <a16:creationId xmlns:a16="http://schemas.microsoft.com/office/drawing/2014/main" id="{182B4882-3C59-4199-ABDE-59990966E1E6}"/>
              </a:ext>
            </a:extLst>
          </p:cNvPr>
          <p:cNvSpPr>
            <a:spLocks noGrp="1" noChangeArrowheads="1"/>
          </p:cNvSpPr>
          <p:nvPr>
            <p:ph type="title"/>
          </p:nvPr>
        </p:nvSpPr>
        <p:spPr>
          <a:xfrm>
            <a:off x="492370" y="605896"/>
            <a:ext cx="3084844" cy="5646208"/>
          </a:xfrm>
        </p:spPr>
        <p:txBody>
          <a:bodyPr anchor="ctr">
            <a:normAutofit/>
          </a:bodyPr>
          <a:lstStyle/>
          <a:p>
            <a:pPr eaLnBrk="1" hangingPunct="1"/>
            <a:r>
              <a:rPr lang="es-ES" altLang="en-US" sz="3600">
                <a:solidFill>
                  <a:srgbClr val="FFFFFF"/>
                </a:solidFill>
              </a:rPr>
              <a:t>Concepto – Series Temporales</a:t>
            </a:r>
          </a:p>
        </p:txBody>
      </p:sp>
      <p:sp>
        <p:nvSpPr>
          <p:cNvPr id="77" name="Rectangle 76">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267" name="Rectangle 3">
            <a:extLst>
              <a:ext uri="{FF2B5EF4-FFF2-40B4-BE49-F238E27FC236}">
                <a16:creationId xmlns:a16="http://schemas.microsoft.com/office/drawing/2014/main" id="{7D64E5A3-F953-4D1B-A999-F04A0D14B3A8}"/>
              </a:ext>
            </a:extLst>
          </p:cNvPr>
          <p:cNvSpPr>
            <a:spLocks noGrp="1" noChangeArrowheads="1"/>
          </p:cNvSpPr>
          <p:nvPr>
            <p:ph idx="1"/>
          </p:nvPr>
        </p:nvSpPr>
        <p:spPr>
          <a:xfrm>
            <a:off x="4742016" y="605896"/>
            <a:ext cx="6413663" cy="5646208"/>
          </a:xfrm>
        </p:spPr>
        <p:txBody>
          <a:bodyPr anchor="ctr">
            <a:normAutofit/>
          </a:bodyPr>
          <a:lstStyle/>
          <a:p>
            <a:pPr eaLnBrk="1" hangingPunct="1">
              <a:buFont typeface="Wingdings" panose="05000000000000000000" pitchFamily="2" charset="2"/>
              <a:buNone/>
            </a:pPr>
            <a:r>
              <a:rPr lang="es-ES" altLang="en-US"/>
              <a:t>	</a:t>
            </a:r>
            <a:r>
              <a:rPr lang="es-ES" altLang="en-US">
                <a:latin typeface="Arial" panose="020B0604020202020204" pitchFamily="34" charset="0"/>
                <a:cs typeface="Arial" panose="020B0604020202020204" pitchFamily="34" charset="0"/>
              </a:rPr>
              <a:t>Los </a:t>
            </a:r>
            <a:r>
              <a:rPr lang="es-ES" altLang="en-US" i="1">
                <a:latin typeface="Arial" panose="020B0604020202020204" pitchFamily="34" charset="0"/>
                <a:cs typeface="Arial" panose="020B0604020202020204" pitchFamily="34" charset="0"/>
              </a:rPr>
              <a:t>diseños de series temporales</a:t>
            </a:r>
            <a:r>
              <a:rPr lang="es-ES" altLang="en-US">
                <a:latin typeface="Arial" panose="020B0604020202020204" pitchFamily="34" charset="0"/>
                <a:cs typeface="Arial" panose="020B0604020202020204" pitchFamily="34" charset="0"/>
              </a:rPr>
              <a:t> son las estrategias de recogida de datos que mejor reflejan la metodología de estudio longitudinal.</a:t>
            </a:r>
          </a:p>
          <a:p>
            <a:pPr eaLnBrk="1" hangingPunct="1">
              <a:buFont typeface="Wingdings" panose="05000000000000000000" pitchFamily="2" charset="2"/>
              <a:buNone/>
            </a:pPr>
            <a:r>
              <a:rPr lang="es-ES" altLang="en-US">
                <a:latin typeface="Arial" panose="020B0604020202020204" pitchFamily="34" charset="0"/>
                <a:cs typeface="Arial" panose="020B0604020202020204" pitchFamily="34" charset="0"/>
              </a:rPr>
              <a:t> </a:t>
            </a:r>
          </a:p>
          <a:p>
            <a:pPr eaLnBrk="1" hangingPunct="1">
              <a:buFont typeface="Wingdings" panose="05000000000000000000" pitchFamily="2" charset="2"/>
              <a:buNone/>
            </a:pPr>
            <a:r>
              <a:rPr lang="es-ES" altLang="en-US">
                <a:latin typeface="Arial" panose="020B0604020202020204" pitchFamily="34" charset="0"/>
                <a:cs typeface="Arial" panose="020B0604020202020204" pitchFamily="34" charset="0"/>
              </a:rPr>
              <a:t>Se caracterizan por gran cantidad datos u observaciones que se registran y se requieren cuando se aplican los modelos de análisis basados en los procedimientos desarrollados por Box y Jenkins (1970)                                     </a:t>
            </a:r>
          </a:p>
        </p:txBody>
      </p:sp>
      <p:sp>
        <p:nvSpPr>
          <p:cNvPr id="11268" name="5 Marcador de número de diapositiva">
            <a:extLst>
              <a:ext uri="{FF2B5EF4-FFF2-40B4-BE49-F238E27FC236}">
                <a16:creationId xmlns:a16="http://schemas.microsoft.com/office/drawing/2014/main" id="{4321CB71-BE35-40EF-824B-8719F47431AF}"/>
              </a:ext>
            </a:extLst>
          </p:cNvPr>
          <p:cNvSpPr>
            <a:spLocks noGrp="1"/>
          </p:cNvSpPr>
          <p:nvPr>
            <p:ph type="sldNum" sz="quarter" idx="12"/>
          </p:nvPr>
        </p:nvSpPr>
        <p:spPr bwMode="auto">
          <a:xfrm>
            <a:off x="10123055" y="6459785"/>
            <a:ext cx="1089428" cy="36512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hangingPunct="1">
              <a:spcAft>
                <a:spcPts val="600"/>
              </a:spcAft>
            </a:pPr>
            <a:fld id="{F5C32E98-DA1D-4502-9966-02211DEA99A1}" type="slidenum">
              <a:rPr lang="es-ES" altLang="en-US">
                <a:solidFill>
                  <a:schemeClr val="tx2"/>
                </a:solidFill>
                <a:latin typeface="Verdana" panose="020B0604030504040204" pitchFamily="34" charset="0"/>
              </a:rPr>
              <a:pPr hangingPunct="1">
                <a:spcAft>
                  <a:spcPts val="600"/>
                </a:spcAft>
              </a:pPr>
              <a:t>33</a:t>
            </a:fld>
            <a:endParaRPr lang="es-ES" altLang="en-US">
              <a:solidFill>
                <a:schemeClr val="tx2"/>
              </a:solidFill>
              <a:latin typeface="Verdana" panose="020B0604030504040204" pitchFamily="34" charset="0"/>
            </a:endParaRPr>
          </a:p>
        </p:txBody>
      </p:sp>
    </p:spTree>
    <p:extLst>
      <p:ext uri="{BB962C8B-B14F-4D97-AF65-F5344CB8AC3E}">
        <p14:creationId xmlns:p14="http://schemas.microsoft.com/office/powerpoint/2010/main" val="194171851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5" name="Rectangle 134">
            <a:extLst>
              <a:ext uri="{FF2B5EF4-FFF2-40B4-BE49-F238E27FC236}">
                <a16:creationId xmlns:a16="http://schemas.microsoft.com/office/drawing/2014/main" id="{52ABB703-2B0E-4C3B-B4A2-F3973548E5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602" name="Rectangle 2">
            <a:extLst>
              <a:ext uri="{FF2B5EF4-FFF2-40B4-BE49-F238E27FC236}">
                <a16:creationId xmlns:a16="http://schemas.microsoft.com/office/drawing/2014/main" id="{8965AFC4-91DE-4D86-8060-E8C9A258BBE5}"/>
              </a:ext>
            </a:extLst>
          </p:cNvPr>
          <p:cNvSpPr>
            <a:spLocks noGrp="1" noChangeArrowheads="1"/>
          </p:cNvSpPr>
          <p:nvPr>
            <p:ph type="title"/>
          </p:nvPr>
        </p:nvSpPr>
        <p:spPr>
          <a:xfrm>
            <a:off x="6411685" y="634946"/>
            <a:ext cx="5127171" cy="1450757"/>
          </a:xfrm>
        </p:spPr>
        <p:txBody>
          <a:bodyPr>
            <a:normAutofit/>
          </a:bodyPr>
          <a:lstStyle/>
          <a:p>
            <a:pPr eaLnBrk="1" hangingPunct="1">
              <a:defRPr/>
            </a:pPr>
            <a:r>
              <a:rPr lang="es-MX">
                <a:ea typeface="+mn-ea"/>
                <a:cs typeface="+mn-cs"/>
              </a:rPr>
              <a:t>Definición</a:t>
            </a:r>
            <a:endParaRPr lang="es-CL">
              <a:ea typeface="+mn-ea"/>
              <a:cs typeface="+mn-cs"/>
            </a:endParaRPr>
          </a:p>
        </p:txBody>
      </p:sp>
      <p:pic>
        <p:nvPicPr>
          <p:cNvPr id="9220" name="Picture 2">
            <a:extLst>
              <a:ext uri="{FF2B5EF4-FFF2-40B4-BE49-F238E27FC236}">
                <a16:creationId xmlns:a16="http://schemas.microsoft.com/office/drawing/2014/main" id="{F3F1867B-10E0-4E61-A745-D1EE3C71785A}"/>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43192" y="945224"/>
            <a:ext cx="5451627" cy="464751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37" name="Straight Connector 136">
            <a:extLst>
              <a:ext uri="{FF2B5EF4-FFF2-40B4-BE49-F238E27FC236}">
                <a16:creationId xmlns:a16="http://schemas.microsoft.com/office/drawing/2014/main" id="{9C21570E-E159-49A6-9891-FA397B7A92D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411684" y="2086188"/>
            <a:ext cx="4748808"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9219" name="Rectangle 3">
            <a:extLst>
              <a:ext uri="{FF2B5EF4-FFF2-40B4-BE49-F238E27FC236}">
                <a16:creationId xmlns:a16="http://schemas.microsoft.com/office/drawing/2014/main" id="{35F6A248-AF0C-4A04-9C95-317C3DEE3CB5}"/>
              </a:ext>
            </a:extLst>
          </p:cNvPr>
          <p:cNvSpPr>
            <a:spLocks noGrp="1" noChangeArrowheads="1"/>
          </p:cNvSpPr>
          <p:nvPr>
            <p:ph idx="1"/>
          </p:nvPr>
        </p:nvSpPr>
        <p:spPr>
          <a:xfrm>
            <a:off x="6411684" y="2198914"/>
            <a:ext cx="5127172" cy="3670180"/>
          </a:xfrm>
        </p:spPr>
        <p:txBody>
          <a:bodyPr>
            <a:normAutofit/>
          </a:bodyPr>
          <a:lstStyle/>
          <a:p>
            <a:pPr eaLnBrk="1" hangingPunct="1">
              <a:spcBef>
                <a:spcPct val="50000"/>
              </a:spcBef>
              <a:buSzTx/>
              <a:buFont typeface="Wingdings" panose="05000000000000000000" pitchFamily="2" charset="2"/>
              <a:buChar char="v"/>
            </a:pPr>
            <a:r>
              <a:rPr lang="es-ES" altLang="en-US"/>
              <a:t>   </a:t>
            </a:r>
            <a:r>
              <a:rPr lang="es-ES" altLang="en-US">
                <a:latin typeface="Arial" panose="020B0604020202020204" pitchFamily="34" charset="0"/>
                <a:cs typeface="Arial" panose="020B0604020202020204" pitchFamily="34" charset="0"/>
              </a:rPr>
              <a:t>Se llama Series de Tiempo a un conjunto de </a:t>
            </a:r>
            <a:r>
              <a:rPr lang="es-MX" altLang="en-US">
                <a:latin typeface="Arial" panose="020B0604020202020204" pitchFamily="34" charset="0"/>
                <a:cs typeface="Arial" panose="020B0604020202020204" pitchFamily="34" charset="0"/>
              </a:rPr>
              <a:t>observaciones sobre valores que toma una variable (cuantitativa) en diferentes momentos del tiempo.</a:t>
            </a:r>
            <a:r>
              <a:rPr lang="es-ES" altLang="en-US" b="1" i="1">
                <a:latin typeface="Arial" panose="020B0604020202020204" pitchFamily="34" charset="0"/>
                <a:cs typeface="Arial" panose="020B0604020202020204" pitchFamily="34" charset="0"/>
              </a:rPr>
              <a:t> </a:t>
            </a:r>
          </a:p>
          <a:p>
            <a:pPr eaLnBrk="1" hangingPunct="1">
              <a:buFont typeface="Wingdings" panose="05000000000000000000" pitchFamily="2" charset="2"/>
              <a:buNone/>
            </a:pPr>
            <a:endParaRPr lang="es-CL" altLang="en-US"/>
          </a:p>
        </p:txBody>
      </p:sp>
      <p:sp>
        <p:nvSpPr>
          <p:cNvPr id="139" name="Rectangle 138">
            <a:extLst>
              <a:ext uri="{FF2B5EF4-FFF2-40B4-BE49-F238E27FC236}">
                <a16:creationId xmlns:a16="http://schemas.microsoft.com/office/drawing/2014/main" id="{E95DA498-D9A2-4DA9-B9DA-B3776E08CF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1" name="Rectangle 140">
            <a:extLst>
              <a:ext uri="{FF2B5EF4-FFF2-40B4-BE49-F238E27FC236}">
                <a16:creationId xmlns:a16="http://schemas.microsoft.com/office/drawing/2014/main" id="{82A73093-4B9D-420D-B17E-52293703A1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062749761"/>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5" name="Rectangle 4">
            <a:extLst>
              <a:ext uri="{FF2B5EF4-FFF2-40B4-BE49-F238E27FC236}">
                <a16:creationId xmlns:a16="http://schemas.microsoft.com/office/drawing/2014/main" id="{69885A89-B063-4DC7-9991-A7E986FD0521}"/>
              </a:ext>
            </a:extLst>
          </p:cNvPr>
          <p:cNvSpPr>
            <a:spLocks noChangeArrowheads="1"/>
          </p:cNvSpPr>
          <p:nvPr/>
        </p:nvSpPr>
        <p:spPr bwMode="auto">
          <a:xfrm>
            <a:off x="615821" y="1318463"/>
            <a:ext cx="10485528" cy="2631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spcBef>
                <a:spcPct val="50000"/>
              </a:spcBef>
              <a:defRPr/>
            </a:pPr>
            <a:r>
              <a:rPr lang="es-ES" sz="2200" dirty="0">
                <a:latin typeface="+mj-lt"/>
              </a:rPr>
              <a:t>Una serie de tiempo es una secuencia de datos numéricos, cada uno de los cuales se asocia con un instante específico del tiempo. Podemos citar como ejemplos de series de tiempo al índice mensual de inflación, al tipo de cambio diario, al producto bruto interno trimestral, al índice de desempleo anual, etc. </a:t>
            </a:r>
          </a:p>
          <a:p>
            <a:pPr algn="just">
              <a:spcBef>
                <a:spcPct val="50000"/>
              </a:spcBef>
              <a:defRPr/>
            </a:pPr>
            <a:r>
              <a:rPr lang="es-ES" sz="2200" dirty="0">
                <a:latin typeface="+mj-lt"/>
              </a:rPr>
              <a:t>Estas series poseen como característica que los lapsos de tiempo, para la observación cada una de ellas son homogéneos, es decir, la frecuencia de observación es semanal, mensual, trimestral, etc.</a:t>
            </a:r>
          </a:p>
        </p:txBody>
      </p:sp>
      <p:pic>
        <p:nvPicPr>
          <p:cNvPr id="10243" name="Picture 5">
            <a:extLst>
              <a:ext uri="{FF2B5EF4-FFF2-40B4-BE49-F238E27FC236}">
                <a16:creationId xmlns:a16="http://schemas.microsoft.com/office/drawing/2014/main" id="{44016E82-C04D-4905-87F9-2B1F099275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31756" y="4154787"/>
            <a:ext cx="6886562" cy="2474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4" name="Text Box 6">
            <a:extLst>
              <a:ext uri="{FF2B5EF4-FFF2-40B4-BE49-F238E27FC236}">
                <a16:creationId xmlns:a16="http://schemas.microsoft.com/office/drawing/2014/main" id="{A8AF9EC7-361A-45EF-BE37-B5DF664EA0DF}"/>
              </a:ext>
            </a:extLst>
          </p:cNvPr>
          <p:cNvSpPr txBox="1">
            <a:spLocks noChangeArrowheads="1"/>
          </p:cNvSpPr>
          <p:nvPr/>
        </p:nvSpPr>
        <p:spPr bwMode="auto">
          <a:xfrm>
            <a:off x="1219630" y="4305992"/>
            <a:ext cx="1805302" cy="548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hangingPunct="1"/>
            <a:r>
              <a:rPr lang="es-ES" altLang="en-US" sz="1482" b="1">
                <a:solidFill>
                  <a:srgbClr val="FFC000"/>
                </a:solidFill>
                <a:latin typeface="Arial" panose="020B0604020202020204" pitchFamily="34" charset="0"/>
              </a:rPr>
              <a:t>Indice de </a:t>
            </a:r>
          </a:p>
          <a:p>
            <a:pPr hangingPunct="1"/>
            <a:r>
              <a:rPr lang="es-ES" altLang="en-US" sz="1482" b="1">
                <a:solidFill>
                  <a:srgbClr val="FFC000"/>
                </a:solidFill>
                <a:latin typeface="Arial" panose="020B0604020202020204" pitchFamily="34" charset="0"/>
              </a:rPr>
              <a:t>Productividad (IP)</a:t>
            </a:r>
          </a:p>
        </p:txBody>
      </p:sp>
      <p:sp>
        <p:nvSpPr>
          <p:cNvPr id="10245" name="Text Box 7">
            <a:extLst>
              <a:ext uri="{FF2B5EF4-FFF2-40B4-BE49-F238E27FC236}">
                <a16:creationId xmlns:a16="http://schemas.microsoft.com/office/drawing/2014/main" id="{C7831D31-E33F-4657-81A2-CC9F9C5BF3EF}"/>
              </a:ext>
            </a:extLst>
          </p:cNvPr>
          <p:cNvSpPr txBox="1">
            <a:spLocks noChangeArrowheads="1"/>
          </p:cNvSpPr>
          <p:nvPr/>
        </p:nvSpPr>
        <p:spPr bwMode="auto">
          <a:xfrm>
            <a:off x="8829311" y="5258585"/>
            <a:ext cx="2377574" cy="548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hangingPunct="1"/>
            <a:r>
              <a:rPr lang="es-ES" altLang="en-US" sz="1482" b="1">
                <a:solidFill>
                  <a:srgbClr val="FFC000"/>
                </a:solidFill>
                <a:latin typeface="Arial" panose="020B0604020202020204" pitchFamily="34" charset="0"/>
              </a:rPr>
              <a:t>Variación del IP </a:t>
            </a:r>
          </a:p>
          <a:p>
            <a:pPr algn="ctr" hangingPunct="1"/>
            <a:r>
              <a:rPr lang="es-ES" altLang="en-US" sz="1482" b="1">
                <a:solidFill>
                  <a:srgbClr val="FFC000"/>
                </a:solidFill>
                <a:latin typeface="Arial" panose="020B0604020202020204" pitchFamily="34" charset="0"/>
              </a:rPr>
              <a:t>respecto al mes anterior</a:t>
            </a:r>
          </a:p>
        </p:txBody>
      </p:sp>
      <p:sp>
        <p:nvSpPr>
          <p:cNvPr id="10246" name="Text Box 8">
            <a:extLst>
              <a:ext uri="{FF2B5EF4-FFF2-40B4-BE49-F238E27FC236}">
                <a16:creationId xmlns:a16="http://schemas.microsoft.com/office/drawing/2014/main" id="{38072846-F154-488F-A6FB-9BAE51356383}"/>
              </a:ext>
            </a:extLst>
          </p:cNvPr>
          <p:cNvSpPr txBox="1">
            <a:spLocks noChangeArrowheads="1"/>
          </p:cNvSpPr>
          <p:nvPr/>
        </p:nvSpPr>
        <p:spPr bwMode="auto">
          <a:xfrm>
            <a:off x="4151333" y="179767"/>
            <a:ext cx="399981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hangingPunct="1"/>
            <a:r>
              <a:rPr lang="es-ES" altLang="en-US" sz="4800" spc="-50" dirty="0">
                <a:solidFill>
                  <a:schemeClr val="accent2"/>
                </a:solidFill>
                <a:latin typeface="+mj-lt"/>
                <a:ea typeface="+mj-ea"/>
                <a:cs typeface="+mj-cs"/>
              </a:rPr>
              <a:t>Serie de tiempo</a:t>
            </a:r>
          </a:p>
        </p:txBody>
      </p:sp>
    </p:spTree>
    <p:extLst>
      <p:ext uri="{BB962C8B-B14F-4D97-AF65-F5344CB8AC3E}">
        <p14:creationId xmlns:p14="http://schemas.microsoft.com/office/powerpoint/2010/main" val="331838708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7" name="Rectangle 136">
            <a:extLst>
              <a:ext uri="{FF2B5EF4-FFF2-40B4-BE49-F238E27FC236}">
                <a16:creationId xmlns:a16="http://schemas.microsoft.com/office/drawing/2014/main" id="{3DE3B93A-6105-4E0D-ABE7-1711117A80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66" name="Rectangle 2">
            <a:extLst>
              <a:ext uri="{FF2B5EF4-FFF2-40B4-BE49-F238E27FC236}">
                <a16:creationId xmlns:a16="http://schemas.microsoft.com/office/drawing/2014/main" id="{96038596-2D0F-445B-8E82-58C5103C3234}"/>
              </a:ext>
            </a:extLst>
          </p:cNvPr>
          <p:cNvSpPr>
            <a:spLocks noGrp="1" noChangeArrowheads="1"/>
          </p:cNvSpPr>
          <p:nvPr>
            <p:ph type="title"/>
          </p:nvPr>
        </p:nvSpPr>
        <p:spPr>
          <a:xfrm>
            <a:off x="642256" y="642257"/>
            <a:ext cx="3417677" cy="5226837"/>
          </a:xfrm>
        </p:spPr>
        <p:txBody>
          <a:bodyPr anchor="t">
            <a:normAutofit/>
          </a:bodyPr>
          <a:lstStyle/>
          <a:p>
            <a:pPr eaLnBrk="1" hangingPunct="1">
              <a:defRPr/>
            </a:pPr>
            <a:r>
              <a:rPr lang="es-MX" dirty="0">
                <a:ea typeface="+mn-ea"/>
                <a:cs typeface="+mn-cs"/>
              </a:rPr>
              <a:t>¿Para que se utilizan las series de Tiempo?</a:t>
            </a:r>
            <a:endParaRPr lang="es-CL" dirty="0">
              <a:ea typeface="+mn-ea"/>
              <a:cs typeface="+mn-cs"/>
            </a:endParaRPr>
          </a:p>
        </p:txBody>
      </p:sp>
      <p:sp>
        <p:nvSpPr>
          <p:cNvPr id="12291" name="Rectangle 3">
            <a:extLst>
              <a:ext uri="{FF2B5EF4-FFF2-40B4-BE49-F238E27FC236}">
                <a16:creationId xmlns:a16="http://schemas.microsoft.com/office/drawing/2014/main" id="{B37D9522-8CE6-4D5C-9490-A6AC32F0FF6E}"/>
              </a:ext>
            </a:extLst>
          </p:cNvPr>
          <p:cNvSpPr>
            <a:spLocks noGrp="1" noChangeArrowheads="1"/>
          </p:cNvSpPr>
          <p:nvPr>
            <p:ph idx="1"/>
          </p:nvPr>
        </p:nvSpPr>
        <p:spPr>
          <a:xfrm>
            <a:off x="4713512" y="642258"/>
            <a:ext cx="6847117" cy="3091682"/>
          </a:xfrm>
        </p:spPr>
        <p:txBody>
          <a:bodyPr>
            <a:normAutofit/>
          </a:bodyPr>
          <a:lstStyle/>
          <a:p>
            <a:pPr eaLnBrk="1" hangingPunct="1">
              <a:spcBef>
                <a:spcPct val="50000"/>
              </a:spcBef>
              <a:buFont typeface="Wingdings" panose="05000000000000000000" pitchFamily="2" charset="2"/>
              <a:buChar char="v"/>
            </a:pPr>
            <a:r>
              <a:rPr lang="es-ES" altLang="en-US">
                <a:latin typeface="Arial" panose="020B0604020202020204" pitchFamily="34" charset="0"/>
                <a:cs typeface="Arial" panose="020B0604020202020204" pitchFamily="34" charset="0"/>
              </a:rPr>
              <a:t>    En la actualidad se requieren conocer el comportamiento futuro de ciertos fenómenos con el fin de planificar, prevenir</a:t>
            </a:r>
            <a:r>
              <a:rPr lang="es-MX" altLang="en-US">
                <a:latin typeface="Arial" panose="020B0604020202020204" pitchFamily="34" charset="0"/>
                <a:cs typeface="Arial" panose="020B0604020202020204" pitchFamily="34" charset="0"/>
              </a:rPr>
              <a:t>,es decir,</a:t>
            </a:r>
            <a:r>
              <a:rPr lang="es-CL" altLang="en-US">
                <a:latin typeface="Arial" panose="020B0604020202020204" pitchFamily="34" charset="0"/>
                <a:cs typeface="Arial" panose="020B0604020202020204" pitchFamily="34" charset="0"/>
              </a:rPr>
              <a:t> </a:t>
            </a:r>
            <a:r>
              <a:rPr lang="es-MX" altLang="en-US">
                <a:latin typeface="Arial" panose="020B0604020202020204" pitchFamily="34" charset="0"/>
                <a:cs typeface="Arial" panose="020B0604020202020204" pitchFamily="34" charset="0"/>
              </a:rPr>
              <a:t>se utilizan para predecir lo que ocurrirá con una variable en el futuro a partir del comportamiento de esa variable en el pasado.</a:t>
            </a:r>
            <a:endParaRPr lang="es-ES" altLang="en-US">
              <a:latin typeface="Arial" panose="020B0604020202020204" pitchFamily="34" charset="0"/>
              <a:cs typeface="Arial" panose="020B0604020202020204" pitchFamily="34" charset="0"/>
            </a:endParaRPr>
          </a:p>
          <a:p>
            <a:pPr eaLnBrk="1" hangingPunct="1"/>
            <a:endParaRPr lang="es-CL" altLang="en-US"/>
          </a:p>
        </p:txBody>
      </p:sp>
      <p:pic>
        <p:nvPicPr>
          <p:cNvPr id="12292" name="Picture 2">
            <a:extLst>
              <a:ext uri="{FF2B5EF4-FFF2-40B4-BE49-F238E27FC236}">
                <a16:creationId xmlns:a16="http://schemas.microsoft.com/office/drawing/2014/main" id="{4A779380-E731-4BD3-9726-5C0C614F153D}"/>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025282" y="3994485"/>
            <a:ext cx="6223576" cy="188263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9" name="Rectangle 138">
            <a:extLst>
              <a:ext uri="{FF2B5EF4-FFF2-40B4-BE49-F238E27FC236}">
                <a16:creationId xmlns:a16="http://schemas.microsoft.com/office/drawing/2014/main" id="{1924D57B-FEC9-4779-B514-732685B876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1" name="Rectangle 140">
            <a:extLst>
              <a:ext uri="{FF2B5EF4-FFF2-40B4-BE49-F238E27FC236}">
                <a16:creationId xmlns:a16="http://schemas.microsoft.com/office/drawing/2014/main" id="{55EFD2BD-6E0E-4450-A3FF-5D1EA322A3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064856755"/>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082" name="Rectangle 2">
            <a:extLst>
              <a:ext uri="{FF2B5EF4-FFF2-40B4-BE49-F238E27FC236}">
                <a16:creationId xmlns:a16="http://schemas.microsoft.com/office/drawing/2014/main" id="{CE41B518-B421-48BD-963C-35B3D979CF3A}"/>
              </a:ext>
            </a:extLst>
          </p:cNvPr>
          <p:cNvSpPr>
            <a:spLocks noGrp="1" noChangeArrowheads="1"/>
          </p:cNvSpPr>
          <p:nvPr>
            <p:ph type="title"/>
          </p:nvPr>
        </p:nvSpPr>
        <p:spPr>
          <a:xfrm>
            <a:off x="1097280" y="286603"/>
            <a:ext cx="10058400" cy="1450757"/>
          </a:xfrm>
        </p:spPr>
        <p:txBody>
          <a:bodyPr>
            <a:normAutofit/>
          </a:bodyPr>
          <a:lstStyle/>
          <a:p>
            <a:pPr eaLnBrk="1" hangingPunct="1">
              <a:defRPr/>
            </a:pPr>
            <a:br>
              <a:rPr lang="es-MX" sz="3400">
                <a:effectLst>
                  <a:outerShdw blurRad="38100" dist="38100" dir="2700000" algn="tl">
                    <a:srgbClr val="010199"/>
                  </a:outerShdw>
                </a:effectLst>
                <a:latin typeface="Times New Roman" pitchFamily="18" charset="0"/>
              </a:rPr>
            </a:br>
            <a:r>
              <a:rPr lang="es-MX" sz="3400">
                <a:ea typeface="+mn-ea"/>
                <a:cs typeface="+mn-cs"/>
              </a:rPr>
              <a:t>Aplicaciones</a:t>
            </a:r>
            <a:br>
              <a:rPr lang="es-MX" sz="3400">
                <a:ea typeface="+mn-ea"/>
                <a:cs typeface="+mn-cs"/>
              </a:rPr>
            </a:br>
            <a:endParaRPr lang="es-CL" sz="3400">
              <a:ea typeface="+mn-ea"/>
              <a:cs typeface="+mn-cs"/>
            </a:endParaRPr>
          </a:p>
        </p:txBody>
      </p:sp>
      <p:graphicFrame>
        <p:nvGraphicFramePr>
          <p:cNvPr id="174084" name="Rectangle 3">
            <a:extLst>
              <a:ext uri="{FF2B5EF4-FFF2-40B4-BE49-F238E27FC236}">
                <a16:creationId xmlns:a16="http://schemas.microsoft.com/office/drawing/2014/main" id="{33B3E18A-6054-446E-B2AB-5C817C88E871}"/>
              </a:ext>
            </a:extLst>
          </p:cNvPr>
          <p:cNvGraphicFramePr>
            <a:graphicFrameLocks noGrp="1"/>
          </p:cNvGraphicFramePr>
          <p:nvPr>
            <p:ph idx="1"/>
            <p:extLst>
              <p:ext uri="{D42A27DB-BD31-4B8C-83A1-F6EECF244321}">
                <p14:modId xmlns:p14="http://schemas.microsoft.com/office/powerpoint/2010/main" val="58733103"/>
              </p:ext>
            </p:extLst>
          </p:nvPr>
        </p:nvGraphicFramePr>
        <p:xfrm>
          <a:off x="1096963" y="2098515"/>
          <a:ext cx="10058400" cy="37860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19011341"/>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082" name="Rectangle 2">
            <a:extLst>
              <a:ext uri="{FF2B5EF4-FFF2-40B4-BE49-F238E27FC236}">
                <a16:creationId xmlns:a16="http://schemas.microsoft.com/office/drawing/2014/main" id="{5B6223EF-F614-4B23-A6C2-C8A35AC4FE6A}"/>
              </a:ext>
            </a:extLst>
          </p:cNvPr>
          <p:cNvSpPr>
            <a:spLocks noGrp="1" noChangeArrowheads="1"/>
          </p:cNvSpPr>
          <p:nvPr>
            <p:ph type="title"/>
          </p:nvPr>
        </p:nvSpPr>
        <p:spPr>
          <a:xfrm>
            <a:off x="1097280" y="286603"/>
            <a:ext cx="10058400" cy="1450757"/>
          </a:xfrm>
        </p:spPr>
        <p:txBody>
          <a:bodyPr>
            <a:normAutofit/>
          </a:bodyPr>
          <a:lstStyle/>
          <a:p>
            <a:pPr eaLnBrk="1" hangingPunct="1">
              <a:defRPr/>
            </a:pPr>
            <a:br>
              <a:rPr lang="es-MX" sz="3400">
                <a:effectLst>
                  <a:outerShdw blurRad="38100" dist="38100" dir="2700000" algn="tl">
                    <a:srgbClr val="010199"/>
                  </a:outerShdw>
                </a:effectLst>
                <a:latin typeface="Times New Roman" pitchFamily="18" charset="0"/>
              </a:rPr>
            </a:br>
            <a:r>
              <a:rPr lang="es-MX" sz="3400">
                <a:ea typeface="+mn-ea"/>
                <a:cs typeface="+mn-cs"/>
              </a:rPr>
              <a:t>Aplicaciones</a:t>
            </a:r>
            <a:br>
              <a:rPr lang="es-MX" sz="3400">
                <a:ea typeface="+mn-ea"/>
                <a:cs typeface="+mn-cs"/>
              </a:rPr>
            </a:br>
            <a:endParaRPr lang="es-CL" sz="3400">
              <a:ea typeface="+mn-ea"/>
              <a:cs typeface="+mn-cs"/>
            </a:endParaRPr>
          </a:p>
        </p:txBody>
      </p:sp>
      <p:graphicFrame>
        <p:nvGraphicFramePr>
          <p:cNvPr id="174084" name="Rectangle 3">
            <a:extLst>
              <a:ext uri="{FF2B5EF4-FFF2-40B4-BE49-F238E27FC236}">
                <a16:creationId xmlns:a16="http://schemas.microsoft.com/office/drawing/2014/main" id="{2BD9FB2B-29C3-424C-AE86-088677B98F1B}"/>
              </a:ext>
            </a:extLst>
          </p:cNvPr>
          <p:cNvGraphicFramePr>
            <a:graphicFrameLocks noGrp="1"/>
          </p:cNvGraphicFramePr>
          <p:nvPr>
            <p:ph idx="1"/>
            <p:extLst>
              <p:ext uri="{D42A27DB-BD31-4B8C-83A1-F6EECF244321}">
                <p14:modId xmlns:p14="http://schemas.microsoft.com/office/powerpoint/2010/main" val="1840366711"/>
              </p:ext>
            </p:extLst>
          </p:nvPr>
        </p:nvGraphicFramePr>
        <p:xfrm>
          <a:off x="1096963" y="2098515"/>
          <a:ext cx="10058400" cy="37860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76037276"/>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1026">
            <a:extLst>
              <a:ext uri="{FF2B5EF4-FFF2-40B4-BE49-F238E27FC236}">
                <a16:creationId xmlns:a16="http://schemas.microsoft.com/office/drawing/2014/main" id="{4BD73431-704E-455D-8AAA-9A799B554A0B}"/>
              </a:ext>
            </a:extLst>
          </p:cNvPr>
          <p:cNvSpPr>
            <a:spLocks noGrp="1" noChangeArrowheads="1"/>
          </p:cNvSpPr>
          <p:nvPr>
            <p:ph type="title"/>
          </p:nvPr>
        </p:nvSpPr>
        <p:spPr>
          <a:xfrm>
            <a:off x="1434678" y="215049"/>
            <a:ext cx="9258803" cy="1139080"/>
          </a:xfrm>
        </p:spPr>
        <p:txBody>
          <a:bodyPr/>
          <a:lstStyle/>
          <a:p>
            <a:pPr eaLnBrk="1" hangingPunct="1">
              <a:defRPr/>
            </a:pPr>
            <a:r>
              <a:rPr lang="es-ES_tradnl" sz="3810" b="1" dirty="0">
                <a:solidFill>
                  <a:srgbClr val="FFC000"/>
                </a:solidFill>
              </a:rPr>
              <a:t>Descomposición de los datos de series de tiempo</a:t>
            </a:r>
            <a:endParaRPr lang="es-ES" sz="3810" b="1" dirty="0">
              <a:solidFill>
                <a:srgbClr val="FFC000"/>
              </a:solidFill>
            </a:endParaRPr>
          </a:p>
        </p:txBody>
      </p:sp>
      <p:graphicFrame>
        <p:nvGraphicFramePr>
          <p:cNvPr id="15363" name="Object 2">
            <a:extLst>
              <a:ext uri="{FF2B5EF4-FFF2-40B4-BE49-F238E27FC236}">
                <a16:creationId xmlns:a16="http://schemas.microsoft.com/office/drawing/2014/main" id="{FA1A67EC-361E-424A-889A-30597F9DA4B1}"/>
              </a:ext>
            </a:extLst>
          </p:cNvPr>
          <p:cNvGraphicFramePr>
            <a:graphicFrameLocks noChangeAspect="1"/>
          </p:cNvGraphicFramePr>
          <p:nvPr/>
        </p:nvGraphicFramePr>
        <p:xfrm>
          <a:off x="1980696" y="1295326"/>
          <a:ext cx="8487657" cy="5105698"/>
        </p:xfrm>
        <a:graphic>
          <a:graphicData uri="http://schemas.openxmlformats.org/presentationml/2006/ole">
            <mc:AlternateContent xmlns:mc="http://schemas.openxmlformats.org/markup-compatibility/2006">
              <mc:Choice xmlns:v="urn:schemas-microsoft-com:vml" Requires="v">
                <p:oleObj spid="_x0000_s6148" name="Imagen de mapa de bits" r:id="rId4" imgW="5772956" imgH="3715269" progId="Paint.Picture">
                  <p:embed/>
                </p:oleObj>
              </mc:Choice>
              <mc:Fallback>
                <p:oleObj name="Imagen de mapa de bits" r:id="rId4" imgW="5772956" imgH="3715269" progId="Paint.Picture">
                  <p:embed/>
                  <p:pic>
                    <p:nvPicPr>
                      <p:cNvPr id="15363" name="Object 2">
                        <a:extLst>
                          <a:ext uri="{FF2B5EF4-FFF2-40B4-BE49-F238E27FC236}">
                            <a16:creationId xmlns:a16="http://schemas.microsoft.com/office/drawing/2014/main" id="{FA1A67EC-361E-424A-889A-30597F9DA4B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80696" y="1295326"/>
                        <a:ext cx="8487657" cy="51056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696071063"/>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5" name="Rectangle 74">
            <a:extLst>
              <a:ext uri="{FF2B5EF4-FFF2-40B4-BE49-F238E27FC236}">
                <a16:creationId xmlns:a16="http://schemas.microsoft.com/office/drawing/2014/main" id="{A459ADE6-39B5-4D2B-B804-9E7F4F18C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 name="Rectangle 76">
            <a:extLst>
              <a:ext uri="{FF2B5EF4-FFF2-40B4-BE49-F238E27FC236}">
                <a16:creationId xmlns:a16="http://schemas.microsoft.com/office/drawing/2014/main" id="{7883968A-0790-403A-8861-3A61F15951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79" name="Straight Connector 78">
            <a:extLst>
              <a:ext uri="{FF2B5EF4-FFF2-40B4-BE49-F238E27FC236}">
                <a16:creationId xmlns:a16="http://schemas.microsoft.com/office/drawing/2014/main" id="{4E9A2888-251D-4ACC-9A39-8C65906F528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5122" name="1 Título">
            <a:extLst>
              <a:ext uri="{FF2B5EF4-FFF2-40B4-BE49-F238E27FC236}">
                <a16:creationId xmlns:a16="http://schemas.microsoft.com/office/drawing/2014/main" id="{39A3AE93-66A6-4BF5-B0A6-FEC9F27061FE}"/>
              </a:ext>
            </a:extLst>
          </p:cNvPr>
          <p:cNvSpPr>
            <a:spLocks noGrp="1"/>
          </p:cNvSpPr>
          <p:nvPr>
            <p:ph type="title"/>
          </p:nvPr>
        </p:nvSpPr>
        <p:spPr>
          <a:xfrm>
            <a:off x="1097280" y="286603"/>
            <a:ext cx="10058400" cy="1450757"/>
          </a:xfrm>
        </p:spPr>
        <p:txBody>
          <a:bodyPr vert="horz" lIns="91440" tIns="45720" rIns="91440" bIns="45720" rtlCol="0" anchor="b">
            <a:normAutofit/>
          </a:bodyPr>
          <a:lstStyle/>
          <a:p>
            <a:r>
              <a:rPr lang="en-US" altLang="en-US"/>
              <a:t>Modelos</a:t>
            </a:r>
          </a:p>
        </p:txBody>
      </p:sp>
      <p:pic>
        <p:nvPicPr>
          <p:cNvPr id="5124" name="Picture 4">
            <a:extLst>
              <a:ext uri="{FF2B5EF4-FFF2-40B4-BE49-F238E27FC236}">
                <a16:creationId xmlns:a16="http://schemas.microsoft.com/office/drawing/2014/main" id="{894986B7-13A3-4186-8C83-B10CB07EC35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7118" r="34548" b="3"/>
          <a:stretch/>
        </p:blipFill>
        <p:spPr bwMode="auto">
          <a:xfrm>
            <a:off x="1183017" y="1916318"/>
            <a:ext cx="2376058" cy="3471012"/>
          </a:xfrm>
          <a:prstGeom prst="rect">
            <a:avLst/>
          </a:prstGeom>
          <a:noFill/>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5" name="Picture 5">
            <a:extLst>
              <a:ext uri="{FF2B5EF4-FFF2-40B4-BE49-F238E27FC236}">
                <a16:creationId xmlns:a16="http://schemas.microsoft.com/office/drawing/2014/main" id="{2F1A034B-041F-4670-8AFA-EBFFCA89FFC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8303" r="7714" b="1"/>
          <a:stretch/>
        </p:blipFill>
        <p:spPr bwMode="auto">
          <a:xfrm>
            <a:off x="3719942" y="1916318"/>
            <a:ext cx="2376057" cy="1655073"/>
          </a:xfrm>
          <a:prstGeom prst="rect">
            <a:avLst/>
          </a:prstGeom>
          <a:noFill/>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6" name="Picture 6">
            <a:extLst>
              <a:ext uri="{FF2B5EF4-FFF2-40B4-BE49-F238E27FC236}">
                <a16:creationId xmlns:a16="http://schemas.microsoft.com/office/drawing/2014/main" id="{483178DF-6461-410F-B81A-DE69040F9577}"/>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5674" r="2" b="2"/>
          <a:stretch/>
        </p:blipFill>
        <p:spPr bwMode="auto">
          <a:xfrm>
            <a:off x="3719942" y="3732259"/>
            <a:ext cx="2376057" cy="1655072"/>
          </a:xfrm>
          <a:prstGeom prst="rect">
            <a:avLst/>
          </a:prstGeom>
          <a:noFill/>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123" name="2 Rectángulo">
            <a:extLst>
              <a:ext uri="{FF2B5EF4-FFF2-40B4-BE49-F238E27FC236}">
                <a16:creationId xmlns:a16="http://schemas.microsoft.com/office/drawing/2014/main" id="{1D3494E6-8190-4129-AA4B-95AA1F5B6889}"/>
              </a:ext>
            </a:extLst>
          </p:cNvPr>
          <p:cNvSpPr>
            <a:spLocks noChangeArrowheads="1"/>
          </p:cNvSpPr>
          <p:nvPr/>
        </p:nvSpPr>
        <p:spPr bwMode="auto">
          <a:xfrm>
            <a:off x="6351639" y="1845734"/>
            <a:ext cx="4804041" cy="402336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0" tIns="45720" rIns="0" bIns="45720" rtlCol="0">
            <a:normAutofit/>
          </a:bodyPr>
          <a:lstStyle/>
          <a:p>
            <a:pPr defTabSz="914400">
              <a:lnSpc>
                <a:spcPct val="90000"/>
              </a:lnSpc>
              <a:spcAft>
                <a:spcPts val="600"/>
              </a:spcAft>
              <a:buClr>
                <a:schemeClr val="accent1"/>
              </a:buClr>
              <a:buFont typeface="Calibri" panose="020F0502020204030204" pitchFamily="34" charset="0"/>
            </a:pPr>
            <a:r>
              <a:rPr lang="en-US" altLang="en-US" sz="2000" dirty="0" err="1">
                <a:solidFill>
                  <a:schemeClr val="tx1">
                    <a:lumMod val="75000"/>
                    <a:lumOff val="25000"/>
                  </a:schemeClr>
                </a:solidFill>
              </a:rPr>
              <a:t>Claramente</a:t>
            </a:r>
            <a:r>
              <a:rPr lang="en-US" altLang="en-US" sz="2000" dirty="0">
                <a:solidFill>
                  <a:schemeClr val="tx1">
                    <a:lumMod val="75000"/>
                    <a:lumOff val="25000"/>
                  </a:schemeClr>
                </a:solidFill>
              </a:rPr>
              <a:t> no </a:t>
            </a:r>
            <a:r>
              <a:rPr lang="en-US" altLang="en-US" sz="2000" dirty="0" err="1">
                <a:solidFill>
                  <a:schemeClr val="tx1">
                    <a:lumMod val="75000"/>
                    <a:lumOff val="25000"/>
                  </a:schemeClr>
                </a:solidFill>
              </a:rPr>
              <a:t>habría</a:t>
            </a:r>
            <a:r>
              <a:rPr lang="en-US" altLang="en-US" sz="2000" dirty="0">
                <a:solidFill>
                  <a:schemeClr val="tx1">
                    <a:lumMod val="75000"/>
                    <a:lumOff val="25000"/>
                  </a:schemeClr>
                </a:solidFill>
              </a:rPr>
              <a:t> </a:t>
            </a:r>
            <a:r>
              <a:rPr lang="en-US" altLang="en-US" sz="2000" dirty="0" err="1">
                <a:solidFill>
                  <a:schemeClr val="tx1">
                    <a:lumMod val="75000"/>
                    <a:lumOff val="25000"/>
                  </a:schemeClr>
                </a:solidFill>
              </a:rPr>
              <a:t>ventaja</a:t>
            </a:r>
            <a:r>
              <a:rPr lang="en-US" altLang="en-US" sz="2000" dirty="0">
                <a:solidFill>
                  <a:schemeClr val="tx1">
                    <a:lumMod val="75000"/>
                    <a:lumOff val="25000"/>
                  </a:schemeClr>
                </a:solidFill>
              </a:rPr>
              <a:t> </a:t>
            </a:r>
            <a:r>
              <a:rPr lang="en-US" altLang="en-US" sz="2000" dirty="0" err="1">
                <a:solidFill>
                  <a:schemeClr val="tx1">
                    <a:lumMod val="75000"/>
                    <a:lumOff val="25000"/>
                  </a:schemeClr>
                </a:solidFill>
              </a:rPr>
              <a:t>alguna</a:t>
            </a:r>
            <a:r>
              <a:rPr lang="en-US" altLang="en-US" sz="2000" dirty="0">
                <a:solidFill>
                  <a:schemeClr val="tx1">
                    <a:lumMod val="75000"/>
                    <a:lumOff val="25000"/>
                  </a:schemeClr>
                </a:solidFill>
              </a:rPr>
              <a:t> de </a:t>
            </a:r>
            <a:r>
              <a:rPr lang="en-US" altLang="en-US" sz="2000" dirty="0" err="1">
                <a:solidFill>
                  <a:schemeClr val="tx1">
                    <a:lumMod val="75000"/>
                    <a:lumOff val="25000"/>
                  </a:schemeClr>
                </a:solidFill>
              </a:rPr>
              <a:t>utilizar</a:t>
            </a:r>
            <a:r>
              <a:rPr lang="en-US" altLang="en-US" sz="2000" dirty="0">
                <a:solidFill>
                  <a:schemeClr val="tx1">
                    <a:lumMod val="75000"/>
                    <a:lumOff val="25000"/>
                  </a:schemeClr>
                </a:solidFill>
              </a:rPr>
              <a:t> </a:t>
            </a:r>
            <a:r>
              <a:rPr lang="en-US" altLang="en-US" sz="2000" dirty="0" err="1">
                <a:solidFill>
                  <a:schemeClr val="tx1">
                    <a:lumMod val="75000"/>
                    <a:lumOff val="25000"/>
                  </a:schemeClr>
                </a:solidFill>
              </a:rPr>
              <a:t>modelos</a:t>
            </a:r>
            <a:r>
              <a:rPr lang="en-US" altLang="en-US" sz="2000" dirty="0">
                <a:solidFill>
                  <a:schemeClr val="tx1">
                    <a:lumMod val="75000"/>
                    <a:lumOff val="25000"/>
                  </a:schemeClr>
                </a:solidFill>
              </a:rPr>
              <a:t> </a:t>
            </a:r>
            <a:r>
              <a:rPr lang="en-US" altLang="en-US" sz="2000" dirty="0" err="1">
                <a:solidFill>
                  <a:schemeClr val="tx1">
                    <a:lumMod val="75000"/>
                    <a:lumOff val="25000"/>
                  </a:schemeClr>
                </a:solidFill>
              </a:rPr>
              <a:t>si</a:t>
            </a:r>
            <a:r>
              <a:rPr lang="en-US" altLang="en-US" sz="2000" dirty="0">
                <a:solidFill>
                  <a:schemeClr val="tx1">
                    <a:lumMod val="75000"/>
                    <a:lumOff val="25000"/>
                  </a:schemeClr>
                </a:solidFill>
              </a:rPr>
              <a:t> </a:t>
            </a:r>
            <a:r>
              <a:rPr lang="en-US" altLang="en-US" sz="2000" dirty="0" err="1">
                <a:solidFill>
                  <a:schemeClr val="tx1">
                    <a:lumMod val="75000"/>
                    <a:lumOff val="25000"/>
                  </a:schemeClr>
                </a:solidFill>
              </a:rPr>
              <a:t>estos</a:t>
            </a:r>
            <a:r>
              <a:rPr lang="en-US" altLang="en-US" sz="2000" dirty="0">
                <a:solidFill>
                  <a:schemeClr val="tx1">
                    <a:lumMod val="75000"/>
                    <a:lumOff val="25000"/>
                  </a:schemeClr>
                </a:solidFill>
              </a:rPr>
              <a:t> no </a:t>
            </a:r>
            <a:r>
              <a:rPr lang="en-US" altLang="en-US" sz="2000" dirty="0" err="1">
                <a:solidFill>
                  <a:schemeClr val="tx1">
                    <a:lumMod val="75000"/>
                    <a:lumOff val="25000"/>
                  </a:schemeClr>
                </a:solidFill>
              </a:rPr>
              <a:t>simplificaran</a:t>
            </a:r>
            <a:r>
              <a:rPr lang="en-US" altLang="en-US" sz="2000" dirty="0">
                <a:solidFill>
                  <a:schemeClr val="tx1">
                    <a:lumMod val="75000"/>
                    <a:lumOff val="25000"/>
                  </a:schemeClr>
                </a:solidFill>
              </a:rPr>
              <a:t> la </a:t>
            </a:r>
            <a:r>
              <a:rPr lang="en-US" altLang="en-US" sz="2000" dirty="0" err="1">
                <a:solidFill>
                  <a:schemeClr val="tx1">
                    <a:lumMod val="75000"/>
                    <a:lumOff val="25000"/>
                  </a:schemeClr>
                </a:solidFill>
              </a:rPr>
              <a:t>situación</a:t>
            </a:r>
            <a:r>
              <a:rPr lang="en-US" altLang="en-US" sz="2000" dirty="0">
                <a:solidFill>
                  <a:schemeClr val="tx1">
                    <a:lumMod val="75000"/>
                    <a:lumOff val="25000"/>
                  </a:schemeClr>
                </a:solidFill>
              </a:rPr>
              <a:t> real.</a:t>
            </a:r>
          </a:p>
          <a:p>
            <a:pPr defTabSz="914400">
              <a:lnSpc>
                <a:spcPct val="90000"/>
              </a:lnSpc>
              <a:spcAft>
                <a:spcPts val="600"/>
              </a:spcAft>
              <a:buClr>
                <a:schemeClr val="accent1"/>
              </a:buClr>
              <a:buFont typeface="Calibri" panose="020F0502020204030204" pitchFamily="34" charset="0"/>
            </a:pPr>
            <a:endParaRPr lang="en-US" altLang="en-US" sz="2000" dirty="0">
              <a:solidFill>
                <a:schemeClr val="tx1">
                  <a:lumMod val="75000"/>
                  <a:lumOff val="25000"/>
                </a:schemeClr>
              </a:solidFill>
            </a:endParaRPr>
          </a:p>
          <a:p>
            <a:pPr defTabSz="914400">
              <a:lnSpc>
                <a:spcPct val="90000"/>
              </a:lnSpc>
              <a:spcAft>
                <a:spcPts val="600"/>
              </a:spcAft>
              <a:buClr>
                <a:schemeClr val="accent1"/>
              </a:buClr>
              <a:buFont typeface="Calibri" panose="020F0502020204030204" pitchFamily="34" charset="0"/>
            </a:pPr>
            <a:r>
              <a:rPr lang="en-US" altLang="en-US" sz="2000" dirty="0" err="1">
                <a:solidFill>
                  <a:schemeClr val="tx1">
                    <a:lumMod val="75000"/>
                    <a:lumOff val="25000"/>
                  </a:schemeClr>
                </a:solidFill>
              </a:rPr>
              <a:t>En</a:t>
            </a:r>
            <a:r>
              <a:rPr lang="en-US" altLang="en-US" sz="2000" dirty="0">
                <a:solidFill>
                  <a:schemeClr val="tx1">
                    <a:lumMod val="75000"/>
                    <a:lumOff val="25000"/>
                  </a:schemeClr>
                </a:solidFill>
              </a:rPr>
              <a:t> </a:t>
            </a:r>
            <a:r>
              <a:rPr lang="en-US" altLang="en-US" sz="2000" dirty="0" err="1">
                <a:solidFill>
                  <a:schemeClr val="tx1">
                    <a:lumMod val="75000"/>
                    <a:lumOff val="25000"/>
                  </a:schemeClr>
                </a:solidFill>
              </a:rPr>
              <a:t>muchos</a:t>
            </a:r>
            <a:r>
              <a:rPr lang="en-US" altLang="en-US" sz="2000" dirty="0">
                <a:solidFill>
                  <a:schemeClr val="tx1">
                    <a:lumMod val="75000"/>
                    <a:lumOff val="25000"/>
                  </a:schemeClr>
                </a:solidFill>
              </a:rPr>
              <a:t> </a:t>
            </a:r>
            <a:r>
              <a:rPr lang="en-US" altLang="en-US" sz="2000" dirty="0" err="1">
                <a:solidFill>
                  <a:schemeClr val="tx1">
                    <a:lumMod val="75000"/>
                    <a:lumOff val="25000"/>
                  </a:schemeClr>
                </a:solidFill>
              </a:rPr>
              <a:t>casos</a:t>
            </a:r>
            <a:r>
              <a:rPr lang="en-US" altLang="en-US" sz="2000" dirty="0">
                <a:solidFill>
                  <a:schemeClr val="tx1">
                    <a:lumMod val="75000"/>
                    <a:lumOff val="25000"/>
                  </a:schemeClr>
                </a:solidFill>
              </a:rPr>
              <a:t> </a:t>
            </a:r>
            <a:r>
              <a:rPr lang="en-US" altLang="en-US" sz="2000" dirty="0" err="1">
                <a:solidFill>
                  <a:schemeClr val="tx1">
                    <a:lumMod val="75000"/>
                    <a:lumOff val="25000"/>
                  </a:schemeClr>
                </a:solidFill>
              </a:rPr>
              <a:t>podemos</a:t>
            </a:r>
            <a:r>
              <a:rPr lang="en-US" altLang="en-US" sz="2000" dirty="0">
                <a:solidFill>
                  <a:schemeClr val="tx1">
                    <a:lumMod val="75000"/>
                    <a:lumOff val="25000"/>
                  </a:schemeClr>
                </a:solidFill>
              </a:rPr>
              <a:t> </a:t>
            </a:r>
            <a:r>
              <a:rPr lang="en-US" altLang="en-US" sz="2000" dirty="0" err="1">
                <a:solidFill>
                  <a:schemeClr val="tx1">
                    <a:lumMod val="75000"/>
                    <a:lumOff val="25000"/>
                  </a:schemeClr>
                </a:solidFill>
              </a:rPr>
              <a:t>utilizar</a:t>
            </a:r>
            <a:r>
              <a:rPr lang="en-US" altLang="en-US" sz="2000" dirty="0">
                <a:solidFill>
                  <a:schemeClr val="tx1">
                    <a:lumMod val="75000"/>
                    <a:lumOff val="25000"/>
                  </a:schemeClr>
                </a:solidFill>
              </a:rPr>
              <a:t> </a:t>
            </a:r>
            <a:r>
              <a:rPr lang="en-US" altLang="en-US" sz="2000" dirty="0" err="1">
                <a:solidFill>
                  <a:schemeClr val="tx1">
                    <a:lumMod val="75000"/>
                    <a:lumOff val="25000"/>
                  </a:schemeClr>
                </a:solidFill>
              </a:rPr>
              <a:t>modelos</a:t>
            </a:r>
            <a:r>
              <a:rPr lang="en-US" altLang="en-US" sz="2000" dirty="0">
                <a:solidFill>
                  <a:schemeClr val="tx1">
                    <a:lumMod val="75000"/>
                    <a:lumOff val="25000"/>
                  </a:schemeClr>
                </a:solidFill>
              </a:rPr>
              <a:t> </a:t>
            </a:r>
            <a:r>
              <a:rPr lang="en-US" altLang="en-US" sz="2000" dirty="0" err="1">
                <a:solidFill>
                  <a:schemeClr val="tx1">
                    <a:lumMod val="75000"/>
                    <a:lumOff val="25000"/>
                  </a:schemeClr>
                </a:solidFill>
              </a:rPr>
              <a:t>matemáticos</a:t>
            </a:r>
            <a:r>
              <a:rPr lang="en-US" altLang="en-US" sz="2000" dirty="0">
                <a:solidFill>
                  <a:schemeClr val="tx1">
                    <a:lumMod val="75000"/>
                    <a:lumOff val="25000"/>
                  </a:schemeClr>
                </a:solidFill>
              </a:rPr>
              <a:t> que, </a:t>
            </a:r>
            <a:r>
              <a:rPr lang="en-US" altLang="en-US" sz="2000" dirty="0" err="1">
                <a:solidFill>
                  <a:schemeClr val="tx1">
                    <a:lumMod val="75000"/>
                    <a:lumOff val="25000"/>
                  </a:schemeClr>
                </a:solidFill>
              </a:rPr>
              <a:t>mediante</a:t>
            </a:r>
            <a:r>
              <a:rPr lang="en-US" altLang="en-US" sz="2000" dirty="0">
                <a:solidFill>
                  <a:schemeClr val="tx1">
                    <a:lumMod val="75000"/>
                    <a:lumOff val="25000"/>
                  </a:schemeClr>
                </a:solidFill>
              </a:rPr>
              <a:t> </a:t>
            </a:r>
            <a:r>
              <a:rPr lang="en-US" altLang="en-US" sz="2000" dirty="0" err="1">
                <a:solidFill>
                  <a:schemeClr val="tx1">
                    <a:lumMod val="75000"/>
                    <a:lumOff val="25000"/>
                  </a:schemeClr>
                </a:solidFill>
              </a:rPr>
              <a:t>letras</a:t>
            </a:r>
            <a:r>
              <a:rPr lang="en-US" altLang="en-US" sz="2000" dirty="0">
                <a:solidFill>
                  <a:schemeClr val="tx1">
                    <a:lumMod val="75000"/>
                    <a:lumOff val="25000"/>
                  </a:schemeClr>
                </a:solidFill>
              </a:rPr>
              <a:t>, </a:t>
            </a:r>
            <a:r>
              <a:rPr lang="en-US" altLang="en-US" sz="2000" dirty="0" err="1">
                <a:solidFill>
                  <a:schemeClr val="tx1">
                    <a:lumMod val="75000"/>
                    <a:lumOff val="25000"/>
                  </a:schemeClr>
                </a:solidFill>
              </a:rPr>
              <a:t>números</a:t>
            </a:r>
            <a:r>
              <a:rPr lang="en-US" altLang="en-US" sz="2000" dirty="0">
                <a:solidFill>
                  <a:schemeClr val="tx1">
                    <a:lumMod val="75000"/>
                    <a:lumOff val="25000"/>
                  </a:schemeClr>
                </a:solidFill>
              </a:rPr>
              <a:t> y </a:t>
            </a:r>
            <a:r>
              <a:rPr lang="en-US" altLang="en-US" sz="2000" dirty="0" err="1">
                <a:solidFill>
                  <a:schemeClr val="tx1">
                    <a:lumMod val="75000"/>
                    <a:lumOff val="25000"/>
                  </a:schemeClr>
                </a:solidFill>
              </a:rPr>
              <a:t>operaciones</a:t>
            </a:r>
            <a:r>
              <a:rPr lang="en-US" altLang="en-US" sz="2000" dirty="0">
                <a:solidFill>
                  <a:schemeClr val="tx1">
                    <a:lumMod val="75000"/>
                    <a:lumOff val="25000"/>
                  </a:schemeClr>
                </a:solidFill>
              </a:rPr>
              <a:t>, </a:t>
            </a:r>
            <a:r>
              <a:rPr lang="en-US" altLang="en-US" sz="2000" dirty="0" err="1">
                <a:solidFill>
                  <a:schemeClr val="tx1">
                    <a:lumMod val="75000"/>
                    <a:lumOff val="25000"/>
                  </a:schemeClr>
                </a:solidFill>
              </a:rPr>
              <a:t>representan</a:t>
            </a:r>
            <a:r>
              <a:rPr lang="en-US" altLang="en-US" sz="2000" dirty="0">
                <a:solidFill>
                  <a:schemeClr val="tx1">
                    <a:lumMod val="75000"/>
                    <a:lumOff val="25000"/>
                  </a:schemeClr>
                </a:solidFill>
              </a:rPr>
              <a:t> variables, magnitudes y sus </a:t>
            </a:r>
            <a:r>
              <a:rPr lang="en-US" altLang="en-US" sz="2000" dirty="0" err="1">
                <a:solidFill>
                  <a:schemeClr val="tx1">
                    <a:lumMod val="75000"/>
                    <a:lumOff val="25000"/>
                  </a:schemeClr>
                </a:solidFill>
              </a:rPr>
              <a:t>relaciones</a:t>
            </a:r>
            <a:r>
              <a:rPr lang="en-US" altLang="en-US" sz="2000" dirty="0">
                <a:solidFill>
                  <a:schemeClr val="tx1">
                    <a:lumMod val="75000"/>
                    <a:lumOff val="25000"/>
                  </a:schemeClr>
                </a:solidFill>
              </a:rPr>
              <a:t>.</a:t>
            </a:r>
          </a:p>
          <a:p>
            <a:pPr defTabSz="914400">
              <a:lnSpc>
                <a:spcPct val="90000"/>
              </a:lnSpc>
              <a:spcAft>
                <a:spcPts val="600"/>
              </a:spcAft>
              <a:buClr>
                <a:schemeClr val="accent1"/>
              </a:buClr>
              <a:buFont typeface="Calibri" panose="020F0502020204030204" pitchFamily="34" charset="0"/>
            </a:pPr>
            <a:endParaRPr lang="en-US" altLang="en-US" sz="2000" dirty="0">
              <a:solidFill>
                <a:schemeClr val="tx1">
                  <a:lumMod val="75000"/>
                  <a:lumOff val="25000"/>
                </a:schemeClr>
              </a:solidFil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1">
            <a:extLst>
              <a:ext uri="{FF2B5EF4-FFF2-40B4-BE49-F238E27FC236}">
                <a16:creationId xmlns:a16="http://schemas.microsoft.com/office/drawing/2014/main" id="{2827CF0D-A098-4C6D-9020-D4CF8199170D}"/>
              </a:ext>
            </a:extLst>
          </p:cNvPr>
          <p:cNvSpPr txBox="1">
            <a:spLocks noChangeArrowheads="1"/>
          </p:cNvSpPr>
          <p:nvPr/>
        </p:nvSpPr>
        <p:spPr bwMode="auto">
          <a:xfrm>
            <a:off x="850490" y="403122"/>
            <a:ext cx="10869562" cy="5461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21335" rIns="0" bIns="0" anchor="ctr"/>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5pPr>
            <a:lvl6pPr marL="2514600" indent="-228600" defTabSz="449263" eaLnBrk="0" fontAlgn="base" hangingPunct="0">
              <a:lnSpc>
                <a:spcPct val="95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6pPr>
            <a:lvl7pPr marL="2971800" indent="-228600" defTabSz="449263" eaLnBrk="0" fontAlgn="base" hangingPunct="0">
              <a:lnSpc>
                <a:spcPct val="95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7pPr>
            <a:lvl8pPr marL="3429000" indent="-228600" defTabSz="449263" eaLnBrk="0" fontAlgn="base" hangingPunct="0">
              <a:lnSpc>
                <a:spcPct val="95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8pPr>
            <a:lvl9pPr marL="3886200" indent="-228600" defTabSz="449263" eaLnBrk="0" fontAlgn="base" hangingPunct="0">
              <a:lnSpc>
                <a:spcPct val="95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9pPr>
          </a:lstStyle>
          <a:p>
            <a:pPr eaLnBrk="1"/>
            <a:r>
              <a:rPr lang="es-ES" altLang="en-US" sz="2752" dirty="0">
                <a:solidFill>
                  <a:srgbClr val="FF9966"/>
                </a:solidFill>
                <a:latin typeface="Arial" panose="020B0604020202020204" pitchFamily="34" charset="0"/>
              </a:rPr>
              <a:t>Análisis de Frecuencia de las Avenidas (AFA)</a:t>
            </a:r>
          </a:p>
          <a:p>
            <a:pPr eaLnBrk="1"/>
            <a:endParaRPr lang="es-ES" altLang="en-US" sz="2540" dirty="0">
              <a:solidFill>
                <a:srgbClr val="FF9966"/>
              </a:solidFill>
              <a:latin typeface="Arial" panose="020B0604020202020204" pitchFamily="34" charset="0"/>
            </a:endParaRPr>
          </a:p>
          <a:p>
            <a:pPr eaLnBrk="1"/>
            <a:r>
              <a:rPr lang="es-ES" altLang="en-US" sz="2000" dirty="0">
                <a:solidFill>
                  <a:schemeClr val="tx1"/>
                </a:solidFill>
                <a:latin typeface="Arial" panose="020B0604020202020204" pitchFamily="34" charset="0"/>
              </a:rPr>
              <a:t>Los estudios de las crecientes tratan de los flujos pico. Ninguna distribución de probabilidad se ajusta al proceso, pero varias de ellas se acercan bastante. </a:t>
            </a:r>
          </a:p>
          <a:p>
            <a:pPr eaLnBrk="1"/>
            <a:r>
              <a:rPr lang="es-ES" altLang="en-US" sz="2000" dirty="0">
                <a:solidFill>
                  <a:schemeClr val="tx1"/>
                </a:solidFill>
                <a:latin typeface="Arial" panose="020B0604020202020204" pitchFamily="34" charset="0"/>
              </a:rPr>
              <a:t>La aceptada por el </a:t>
            </a:r>
            <a:r>
              <a:rPr lang="es-ES" altLang="en-US" sz="2000" i="1" dirty="0" err="1">
                <a:solidFill>
                  <a:schemeClr val="tx1"/>
                </a:solidFill>
                <a:latin typeface="Arial" panose="020B0604020202020204" pitchFamily="34" charset="0"/>
              </a:rPr>
              <a:t>Water</a:t>
            </a:r>
            <a:r>
              <a:rPr lang="es-ES" altLang="en-US" sz="2000" i="1" dirty="0">
                <a:solidFill>
                  <a:schemeClr val="tx1"/>
                </a:solidFill>
                <a:latin typeface="Arial" panose="020B0604020202020204" pitchFamily="34" charset="0"/>
              </a:rPr>
              <a:t> </a:t>
            </a:r>
            <a:r>
              <a:rPr lang="es-ES" altLang="en-US" sz="2000" i="1" dirty="0" err="1">
                <a:solidFill>
                  <a:schemeClr val="tx1"/>
                </a:solidFill>
                <a:latin typeface="Arial" panose="020B0604020202020204" pitchFamily="34" charset="0"/>
              </a:rPr>
              <a:t>Resources</a:t>
            </a:r>
            <a:r>
              <a:rPr lang="es-ES" altLang="en-US" sz="2000" i="1" dirty="0">
                <a:solidFill>
                  <a:schemeClr val="tx1"/>
                </a:solidFill>
                <a:latin typeface="Arial" panose="020B0604020202020204" pitchFamily="34" charset="0"/>
              </a:rPr>
              <a:t> Council</a:t>
            </a:r>
            <a:r>
              <a:rPr lang="es-ES" altLang="en-US" sz="2000" dirty="0">
                <a:solidFill>
                  <a:schemeClr val="tx1"/>
                </a:solidFill>
                <a:latin typeface="Arial" panose="020B0604020202020204" pitchFamily="34" charset="0"/>
              </a:rPr>
              <a:t> es la de Log Pearson Tipo III para lo cual hay que:</a:t>
            </a:r>
          </a:p>
          <a:p>
            <a:pPr eaLnBrk="1"/>
            <a:endParaRPr lang="es-ES" altLang="en-US" sz="2000" dirty="0">
              <a:solidFill>
                <a:schemeClr val="tx1"/>
              </a:solidFill>
              <a:latin typeface="Arial" panose="020B0604020202020204" pitchFamily="34" charset="0"/>
            </a:endParaRPr>
          </a:p>
          <a:p>
            <a:pPr eaLnBrk="1"/>
            <a:r>
              <a:rPr lang="es-ES" altLang="en-US" sz="2000" dirty="0">
                <a:solidFill>
                  <a:schemeClr val="tx1"/>
                </a:solidFill>
                <a:latin typeface="Arial" panose="020B0604020202020204" pitchFamily="34" charset="0"/>
              </a:rPr>
              <a:t>1- Listar por orden de magnitud todas las avenidas máximas anuales del registro.</a:t>
            </a:r>
          </a:p>
          <a:p>
            <a:pPr eaLnBrk="1"/>
            <a:r>
              <a:rPr lang="es-ES" altLang="en-US" sz="2000" dirty="0">
                <a:solidFill>
                  <a:schemeClr val="tx1"/>
                </a:solidFill>
                <a:latin typeface="Arial" panose="020B0604020202020204" pitchFamily="34" charset="0"/>
              </a:rPr>
              <a:t>2- Calcular la frecuencia del exceso</a:t>
            </a:r>
          </a:p>
          <a:p>
            <a:pPr eaLnBrk="1"/>
            <a:r>
              <a:rPr lang="es-ES" altLang="en-US" sz="2000" dirty="0">
                <a:solidFill>
                  <a:schemeClr val="tx1"/>
                </a:solidFill>
                <a:latin typeface="Arial" panose="020B0604020202020204" pitchFamily="34" charset="0"/>
              </a:rPr>
              <a:t>3- Calcular los parámetros de la fórmula de distribución.</a:t>
            </a:r>
          </a:p>
          <a:p>
            <a:pPr eaLnBrk="1"/>
            <a:r>
              <a:rPr lang="es-ES" altLang="en-US" sz="2000" dirty="0">
                <a:solidFill>
                  <a:schemeClr val="tx1"/>
                </a:solidFill>
                <a:latin typeface="Arial" panose="020B0604020202020204" pitchFamily="34" charset="0"/>
              </a:rPr>
              <a:t>4- Calcular analíticamente de 5 a 10 puntos y trazar la curva que pase por los mismos.</a:t>
            </a:r>
          </a:p>
          <a:p>
            <a:pPr eaLnBrk="1"/>
            <a:r>
              <a:rPr lang="es-ES" altLang="en-US" sz="2000" dirty="0">
                <a:solidFill>
                  <a:schemeClr val="tx1"/>
                </a:solidFill>
                <a:latin typeface="Arial" panose="020B0604020202020204" pitchFamily="34" charset="0"/>
              </a:rPr>
              <a:t>5- Analizar la solución gráfica y la analítica para poder elegir la magnitud de la crecida para la frecuencia de exceso deseada.</a:t>
            </a:r>
          </a:p>
        </p:txBody>
      </p:sp>
    </p:spTree>
    <p:extLst>
      <p:ext uri="{BB962C8B-B14F-4D97-AF65-F5344CB8AC3E}">
        <p14:creationId xmlns:p14="http://schemas.microsoft.com/office/powerpoint/2010/main" val="243190514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1">
            <a:extLst>
              <a:ext uri="{FF2B5EF4-FFF2-40B4-BE49-F238E27FC236}">
                <a16:creationId xmlns:a16="http://schemas.microsoft.com/office/drawing/2014/main" id="{4AE6933D-E20C-4DAA-8CCA-B1C8734AD0ED}"/>
              </a:ext>
            </a:extLst>
          </p:cNvPr>
          <p:cNvSpPr txBox="1">
            <a:spLocks noChangeArrowheads="1"/>
          </p:cNvSpPr>
          <p:nvPr/>
        </p:nvSpPr>
        <p:spPr bwMode="auto">
          <a:xfrm>
            <a:off x="1219630" y="304092"/>
            <a:ext cx="5638277" cy="47680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21335" rIns="0" bIns="0" anchor="ctr"/>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5pPr>
            <a:lvl6pPr marL="2514600" indent="-228600" defTabSz="449263" eaLnBrk="0" fontAlgn="base" hangingPunct="0">
              <a:lnSpc>
                <a:spcPct val="95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6pPr>
            <a:lvl7pPr marL="2971800" indent="-228600" defTabSz="449263" eaLnBrk="0" fontAlgn="base" hangingPunct="0">
              <a:lnSpc>
                <a:spcPct val="95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7pPr>
            <a:lvl8pPr marL="3429000" indent="-228600" defTabSz="449263" eaLnBrk="0" fontAlgn="base" hangingPunct="0">
              <a:lnSpc>
                <a:spcPct val="95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8pPr>
            <a:lvl9pPr marL="3886200" indent="-228600" defTabSz="449263" eaLnBrk="0" fontAlgn="base" hangingPunct="0">
              <a:lnSpc>
                <a:spcPct val="95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9pPr>
          </a:lstStyle>
          <a:p>
            <a:pPr eaLnBrk="1"/>
            <a:r>
              <a:rPr lang="es-ES" altLang="en-US" sz="2540" dirty="0">
                <a:solidFill>
                  <a:srgbClr val="FF0000"/>
                </a:solidFill>
                <a:latin typeface="Arial" panose="020B0604020202020204" pitchFamily="34" charset="0"/>
              </a:rPr>
              <a:t>Aplicación</a:t>
            </a:r>
          </a:p>
          <a:p>
            <a:pPr eaLnBrk="1"/>
            <a:endParaRPr lang="es-ES" altLang="en-US" sz="2540" dirty="0">
              <a:solidFill>
                <a:schemeClr val="tx1"/>
              </a:solidFill>
              <a:latin typeface="Arial" panose="020B0604020202020204" pitchFamily="34" charset="0"/>
            </a:endParaRPr>
          </a:p>
          <a:p>
            <a:pPr eaLnBrk="1"/>
            <a:endParaRPr lang="es-ES" altLang="en-US" sz="2540" dirty="0">
              <a:solidFill>
                <a:schemeClr val="tx1"/>
              </a:solidFill>
              <a:latin typeface="Arial" panose="020B0604020202020204" pitchFamily="34" charset="0"/>
            </a:endParaRPr>
          </a:p>
          <a:p>
            <a:pPr eaLnBrk="1"/>
            <a:r>
              <a:rPr lang="es-ES" altLang="en-US" sz="2540" dirty="0">
                <a:solidFill>
                  <a:schemeClr val="tx1"/>
                </a:solidFill>
                <a:latin typeface="Arial" panose="020B0604020202020204" pitchFamily="34" charset="0"/>
              </a:rPr>
              <a:t>Prueba para los valores extremos altos</a:t>
            </a:r>
          </a:p>
          <a:p>
            <a:pPr eaLnBrk="1"/>
            <a:endParaRPr lang="es-ES" altLang="en-US" sz="2540" dirty="0">
              <a:solidFill>
                <a:schemeClr val="tx1"/>
              </a:solidFill>
              <a:latin typeface="Arial" panose="020B0604020202020204" pitchFamily="34" charset="0"/>
            </a:endParaRPr>
          </a:p>
          <a:p>
            <a:pPr eaLnBrk="1"/>
            <a:endParaRPr lang="es-ES" altLang="en-US" sz="2540" dirty="0">
              <a:solidFill>
                <a:schemeClr val="tx1"/>
              </a:solidFill>
              <a:latin typeface="Arial" panose="020B0604020202020204" pitchFamily="34" charset="0"/>
            </a:endParaRPr>
          </a:p>
          <a:p>
            <a:pPr eaLnBrk="1"/>
            <a:endParaRPr lang="es-ES" altLang="en-US" sz="2540" dirty="0">
              <a:solidFill>
                <a:schemeClr val="tx1"/>
              </a:solidFill>
              <a:latin typeface="Arial" panose="020B0604020202020204" pitchFamily="34" charset="0"/>
            </a:endParaRPr>
          </a:p>
          <a:p>
            <a:pPr eaLnBrk="1"/>
            <a:r>
              <a:rPr lang="es-ES" altLang="en-US" sz="2540" dirty="0">
                <a:solidFill>
                  <a:schemeClr val="tx1"/>
                </a:solidFill>
                <a:latin typeface="Arial" panose="020B0604020202020204" pitchFamily="34" charset="0"/>
              </a:rPr>
              <a:t>Prueba para los valores extremos bajos</a:t>
            </a:r>
          </a:p>
          <a:p>
            <a:pPr eaLnBrk="1"/>
            <a:endParaRPr lang="es-ES" altLang="en-US" sz="2540" dirty="0">
              <a:solidFill>
                <a:schemeClr val="tx1"/>
              </a:solidFill>
              <a:latin typeface="Arial" panose="020B0604020202020204" pitchFamily="34" charset="0"/>
            </a:endParaRPr>
          </a:p>
          <a:p>
            <a:pPr eaLnBrk="1"/>
            <a:endParaRPr lang="es-ES" altLang="en-US" sz="2540" dirty="0">
              <a:solidFill>
                <a:schemeClr val="tx1"/>
              </a:solidFill>
              <a:latin typeface="Arial" panose="020B0604020202020204" pitchFamily="34" charset="0"/>
            </a:endParaRPr>
          </a:p>
          <a:p>
            <a:pPr eaLnBrk="1"/>
            <a:endParaRPr lang="es-ES" altLang="en-US" sz="2540" dirty="0">
              <a:solidFill>
                <a:schemeClr val="tx1"/>
              </a:solidFill>
              <a:latin typeface="Arial" panose="020B0604020202020204" pitchFamily="34" charset="0"/>
            </a:endParaRPr>
          </a:p>
        </p:txBody>
      </p:sp>
      <p:grpSp>
        <p:nvGrpSpPr>
          <p:cNvPr id="19459" name="Group 2">
            <a:extLst>
              <a:ext uri="{FF2B5EF4-FFF2-40B4-BE49-F238E27FC236}">
                <a16:creationId xmlns:a16="http://schemas.microsoft.com/office/drawing/2014/main" id="{4970D77D-B361-4BE0-BD93-BB439154A805}"/>
              </a:ext>
            </a:extLst>
          </p:cNvPr>
          <p:cNvGrpSpPr>
            <a:grpSpLocks/>
          </p:cNvGrpSpPr>
          <p:nvPr/>
        </p:nvGrpSpPr>
        <p:grpSpPr bwMode="auto">
          <a:xfrm>
            <a:off x="2894649" y="2133675"/>
            <a:ext cx="2207597" cy="532579"/>
            <a:chOff x="1020" y="862"/>
            <a:chExt cx="1450" cy="362"/>
          </a:xfrm>
        </p:grpSpPr>
        <p:sp>
          <p:nvSpPr>
            <p:cNvPr id="19465" name="AutoShape 3">
              <a:extLst>
                <a:ext uri="{FF2B5EF4-FFF2-40B4-BE49-F238E27FC236}">
                  <a16:creationId xmlns:a16="http://schemas.microsoft.com/office/drawing/2014/main" id="{851207F9-C47D-4E95-9697-692E58DF0C3F}"/>
                </a:ext>
              </a:extLst>
            </p:cNvPr>
            <p:cNvSpPr>
              <a:spLocks noChangeArrowheads="1"/>
            </p:cNvSpPr>
            <p:nvPr/>
          </p:nvSpPr>
          <p:spPr bwMode="auto">
            <a:xfrm>
              <a:off x="1020" y="862"/>
              <a:ext cx="1451" cy="363"/>
            </a:xfrm>
            <a:prstGeom prst="roundRect">
              <a:avLst>
                <a:gd name="adj" fmla="val 407"/>
              </a:avLst>
            </a:prstGeom>
            <a:solidFill>
              <a:srgbClr val="FFCC99"/>
            </a:solidFill>
            <a:ln w="9360">
              <a:solidFill>
                <a:srgbClr val="FFCC99"/>
              </a:solidFill>
              <a:round/>
              <a:headEnd/>
              <a:tailEnd/>
            </a:ln>
          </p:spPr>
          <p:txBody>
            <a:bodyPr wrap="none" anchor="ctr"/>
            <a:lstStyle/>
            <a:p>
              <a:endParaRPr lang="es-AR" altLang="en-US" sz="1905"/>
            </a:p>
          </p:txBody>
        </p:sp>
        <p:pic>
          <p:nvPicPr>
            <p:cNvPr id="19466" name="Picture 4">
              <a:extLst>
                <a:ext uri="{FF2B5EF4-FFF2-40B4-BE49-F238E27FC236}">
                  <a16:creationId xmlns:a16="http://schemas.microsoft.com/office/drawing/2014/main" id="{E8CEA7B5-CE79-4004-B6CE-E048F336C6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0329" t="21860" r="59871" b="72572"/>
            <a:stretch>
              <a:fillRect/>
            </a:stretch>
          </p:blipFill>
          <p:spPr bwMode="auto">
            <a:xfrm>
              <a:off x="1069" y="906"/>
              <a:ext cx="1361" cy="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grpSp>
      <p:grpSp>
        <p:nvGrpSpPr>
          <p:cNvPr id="19460" name="Group 5">
            <a:extLst>
              <a:ext uri="{FF2B5EF4-FFF2-40B4-BE49-F238E27FC236}">
                <a16:creationId xmlns:a16="http://schemas.microsoft.com/office/drawing/2014/main" id="{C5FC6B81-320E-4D56-B723-A9D379CCF977}"/>
              </a:ext>
            </a:extLst>
          </p:cNvPr>
          <p:cNvGrpSpPr>
            <a:grpSpLocks/>
          </p:cNvGrpSpPr>
          <p:nvPr/>
        </p:nvGrpSpPr>
        <p:grpSpPr bwMode="auto">
          <a:xfrm>
            <a:off x="2894648" y="3885978"/>
            <a:ext cx="2131995" cy="493937"/>
            <a:chOff x="1043" y="1882"/>
            <a:chExt cx="1382" cy="362"/>
          </a:xfrm>
        </p:grpSpPr>
        <p:sp>
          <p:nvSpPr>
            <p:cNvPr id="19463" name="AutoShape 6">
              <a:extLst>
                <a:ext uri="{FF2B5EF4-FFF2-40B4-BE49-F238E27FC236}">
                  <a16:creationId xmlns:a16="http://schemas.microsoft.com/office/drawing/2014/main" id="{C59C0827-D6FF-40D2-9FEC-70CEA6CB2BEF}"/>
                </a:ext>
              </a:extLst>
            </p:cNvPr>
            <p:cNvSpPr>
              <a:spLocks noChangeArrowheads="1"/>
            </p:cNvSpPr>
            <p:nvPr/>
          </p:nvSpPr>
          <p:spPr bwMode="auto">
            <a:xfrm>
              <a:off x="1043" y="1882"/>
              <a:ext cx="1383" cy="363"/>
            </a:xfrm>
            <a:prstGeom prst="roundRect">
              <a:avLst>
                <a:gd name="adj" fmla="val 407"/>
              </a:avLst>
            </a:prstGeom>
            <a:solidFill>
              <a:srgbClr val="FFCC99"/>
            </a:solidFill>
            <a:ln w="9360">
              <a:solidFill>
                <a:srgbClr val="FFCC99"/>
              </a:solidFill>
              <a:round/>
              <a:headEnd/>
              <a:tailEnd/>
            </a:ln>
          </p:spPr>
          <p:txBody>
            <a:bodyPr wrap="none" anchor="ctr"/>
            <a:lstStyle/>
            <a:p>
              <a:endParaRPr lang="es-AR" altLang="en-US" sz="1905"/>
            </a:p>
          </p:txBody>
        </p:sp>
        <p:pic>
          <p:nvPicPr>
            <p:cNvPr id="19464" name="Picture 7">
              <a:extLst>
                <a:ext uri="{FF2B5EF4-FFF2-40B4-BE49-F238E27FC236}">
                  <a16:creationId xmlns:a16="http://schemas.microsoft.com/office/drawing/2014/main" id="{016E2BD3-02E2-43C7-8CD1-7EDAC459CC3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9994" t="30476" r="59213" b="64217"/>
            <a:stretch>
              <a:fillRect/>
            </a:stretch>
          </p:blipFill>
          <p:spPr bwMode="auto">
            <a:xfrm>
              <a:off x="1089" y="1928"/>
              <a:ext cx="1296" cy="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grpSp>
      <p:pic>
        <p:nvPicPr>
          <p:cNvPr id="19461" name="Picture 8">
            <a:extLst>
              <a:ext uri="{FF2B5EF4-FFF2-40B4-BE49-F238E27FC236}">
                <a16:creationId xmlns:a16="http://schemas.microsoft.com/office/drawing/2014/main" id="{DDC00C4C-E04A-47F8-ADF7-5F8869A4855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41812" t="7968" r="23425" b="21452"/>
          <a:stretch>
            <a:fillRect/>
          </a:stretch>
        </p:blipFill>
        <p:spPr bwMode="auto">
          <a:xfrm>
            <a:off x="6325328" y="648504"/>
            <a:ext cx="4838569" cy="5587876"/>
          </a:xfrm>
          <a:prstGeom prst="rect">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pic>
      <p:sp>
        <p:nvSpPr>
          <p:cNvPr id="19462" name="Text Box 9">
            <a:extLst>
              <a:ext uri="{FF2B5EF4-FFF2-40B4-BE49-F238E27FC236}">
                <a16:creationId xmlns:a16="http://schemas.microsoft.com/office/drawing/2014/main" id="{458860C5-2D58-48AD-80D0-CA610932B25F}"/>
              </a:ext>
            </a:extLst>
          </p:cNvPr>
          <p:cNvSpPr txBox="1">
            <a:spLocks noChangeArrowheads="1"/>
          </p:cNvSpPr>
          <p:nvPr/>
        </p:nvSpPr>
        <p:spPr bwMode="auto">
          <a:xfrm>
            <a:off x="1219630" y="3442441"/>
            <a:ext cx="4952813" cy="4563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21335" rIns="0" bIns="0" anchor="ctr"/>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5pPr>
            <a:lvl6pPr marL="2514600" indent="-228600" defTabSz="449263" eaLnBrk="0" fontAlgn="base" hangingPunct="0">
              <a:lnSpc>
                <a:spcPct val="95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6pPr>
            <a:lvl7pPr marL="2971800" indent="-228600" defTabSz="449263" eaLnBrk="0" fontAlgn="base" hangingPunct="0">
              <a:lnSpc>
                <a:spcPct val="95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7pPr>
            <a:lvl8pPr marL="3429000" indent="-228600" defTabSz="449263" eaLnBrk="0" fontAlgn="base" hangingPunct="0">
              <a:lnSpc>
                <a:spcPct val="95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8pPr>
            <a:lvl9pPr marL="3886200" indent="-228600" defTabSz="449263" eaLnBrk="0" fontAlgn="base" hangingPunct="0">
              <a:lnSpc>
                <a:spcPct val="95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9pPr>
          </a:lstStyle>
          <a:p>
            <a:pPr algn="ctr" eaLnBrk="1"/>
            <a:r>
              <a:rPr lang="es-ES" altLang="en-US" sz="1905">
                <a:solidFill>
                  <a:schemeClr val="tx1"/>
                </a:solidFill>
                <a:latin typeface="Arial" panose="020B0604020202020204" pitchFamily="34" charset="0"/>
              </a:rPr>
              <a:t>Distribución de las crecientes, con un valor extremo bajo</a:t>
            </a:r>
          </a:p>
          <a:p>
            <a:pPr algn="ctr" eaLnBrk="1"/>
            <a:endParaRPr lang="es-ES" altLang="en-US" sz="1905">
              <a:solidFill>
                <a:srgbClr val="FFFFFF"/>
              </a:solidFill>
              <a:latin typeface="Arial" panose="020B0604020202020204" pitchFamily="34" charset="0"/>
            </a:endParaRPr>
          </a:p>
        </p:txBody>
      </p:sp>
    </p:spTree>
    <p:extLst>
      <p:ext uri="{BB962C8B-B14F-4D97-AF65-F5344CB8AC3E}">
        <p14:creationId xmlns:p14="http://schemas.microsoft.com/office/powerpoint/2010/main" val="4128605938"/>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1">
            <a:extLst>
              <a:ext uri="{FF2B5EF4-FFF2-40B4-BE49-F238E27FC236}">
                <a16:creationId xmlns:a16="http://schemas.microsoft.com/office/drawing/2014/main" id="{2475DC79-E72A-40A1-AD80-0BA55E977E28}"/>
              </a:ext>
            </a:extLst>
          </p:cNvPr>
          <p:cNvSpPr txBox="1">
            <a:spLocks noChangeArrowheads="1"/>
          </p:cNvSpPr>
          <p:nvPr/>
        </p:nvSpPr>
        <p:spPr bwMode="auto">
          <a:xfrm>
            <a:off x="1448119" y="4984736"/>
            <a:ext cx="4799927" cy="1372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21335" rIns="0" bIns="0"/>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5pPr>
            <a:lvl6pPr marL="2514600" indent="-228600" defTabSz="449263" eaLnBrk="0" fontAlgn="base" hangingPunct="0">
              <a:lnSpc>
                <a:spcPct val="95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6pPr>
            <a:lvl7pPr marL="2971800" indent="-228600" defTabSz="449263" eaLnBrk="0" fontAlgn="base" hangingPunct="0">
              <a:lnSpc>
                <a:spcPct val="95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7pPr>
            <a:lvl8pPr marL="3429000" indent="-228600" defTabSz="449263" eaLnBrk="0" fontAlgn="base" hangingPunct="0">
              <a:lnSpc>
                <a:spcPct val="95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8pPr>
            <a:lvl9pPr marL="3886200" indent="-228600" defTabSz="449263" eaLnBrk="0" fontAlgn="base" hangingPunct="0">
              <a:lnSpc>
                <a:spcPct val="95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9pPr>
          </a:lstStyle>
          <a:p>
            <a:pPr algn="ctr" eaLnBrk="1"/>
            <a:r>
              <a:rPr lang="es-ES" altLang="en-US" sz="1905">
                <a:solidFill>
                  <a:schemeClr val="tx1"/>
                </a:solidFill>
                <a:latin typeface="Arial" panose="020B0604020202020204" pitchFamily="34" charset="0"/>
              </a:rPr>
              <a:t>Distribución de las crecientes, con un valor extremo alto para el proyecto del río Shepang, cerca de Roxbury, Conn</a:t>
            </a:r>
          </a:p>
        </p:txBody>
      </p:sp>
      <p:pic>
        <p:nvPicPr>
          <p:cNvPr id="18435" name="Picture 2">
            <a:extLst>
              <a:ext uri="{FF2B5EF4-FFF2-40B4-BE49-F238E27FC236}">
                <a16:creationId xmlns:a16="http://schemas.microsoft.com/office/drawing/2014/main" id="{7EE7F042-9DAD-428D-9552-BE9B00AF2CB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4434" t="11391" r="44666" b="23911"/>
          <a:stretch>
            <a:fillRect/>
          </a:stretch>
        </p:blipFill>
        <p:spPr bwMode="auto">
          <a:xfrm>
            <a:off x="6248046" y="75604"/>
            <a:ext cx="5236031" cy="6281739"/>
          </a:xfrm>
          <a:prstGeom prst="rect">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pic>
      <p:sp>
        <p:nvSpPr>
          <p:cNvPr id="18436" name="Text Box 3">
            <a:extLst>
              <a:ext uri="{FF2B5EF4-FFF2-40B4-BE49-F238E27FC236}">
                <a16:creationId xmlns:a16="http://schemas.microsoft.com/office/drawing/2014/main" id="{533022E6-F40B-4CF5-BA4C-101BB8B4CA1D}"/>
              </a:ext>
            </a:extLst>
          </p:cNvPr>
          <p:cNvSpPr txBox="1">
            <a:spLocks noChangeArrowheads="1"/>
          </p:cNvSpPr>
          <p:nvPr/>
        </p:nvSpPr>
        <p:spPr bwMode="auto">
          <a:xfrm>
            <a:off x="629266" y="241929"/>
            <a:ext cx="5314690" cy="4563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21335" rIns="0" bIns="0" anchor="ctr"/>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5pPr>
            <a:lvl6pPr marL="2514600" indent="-228600" defTabSz="449263" eaLnBrk="0" fontAlgn="base" hangingPunct="0">
              <a:lnSpc>
                <a:spcPct val="95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6pPr>
            <a:lvl7pPr marL="2971800" indent="-228600" defTabSz="449263" eaLnBrk="0" fontAlgn="base" hangingPunct="0">
              <a:lnSpc>
                <a:spcPct val="95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7pPr>
            <a:lvl8pPr marL="3429000" indent="-228600" defTabSz="449263" eaLnBrk="0" fontAlgn="base" hangingPunct="0">
              <a:lnSpc>
                <a:spcPct val="95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8pPr>
            <a:lvl9pPr marL="3886200" indent="-228600" defTabSz="449263" eaLnBrk="0" fontAlgn="base" hangingPunct="0">
              <a:lnSpc>
                <a:spcPct val="95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9pPr>
          </a:lstStyle>
          <a:p>
            <a:pPr eaLnBrk="1">
              <a:lnSpc>
                <a:spcPct val="115000"/>
              </a:lnSpc>
            </a:pPr>
            <a:r>
              <a:rPr lang="es-ES" altLang="en-US" sz="2540" dirty="0">
                <a:solidFill>
                  <a:srgbClr val="FF0000"/>
                </a:solidFill>
                <a:latin typeface="Arial" panose="020B0604020202020204" pitchFamily="34" charset="0"/>
              </a:rPr>
              <a:t>Aplicación</a:t>
            </a:r>
          </a:p>
          <a:p>
            <a:pPr eaLnBrk="1">
              <a:lnSpc>
                <a:spcPct val="115000"/>
              </a:lnSpc>
            </a:pPr>
            <a:r>
              <a:rPr lang="es-ES" altLang="en-US" sz="2540" dirty="0">
                <a:solidFill>
                  <a:schemeClr val="tx1"/>
                </a:solidFill>
                <a:latin typeface="Arial" panose="020B0604020202020204" pitchFamily="34" charset="0"/>
              </a:rPr>
              <a:t>La cuenca deberá haberse mantenido  estable durante el período de análisis. </a:t>
            </a:r>
          </a:p>
          <a:p>
            <a:pPr eaLnBrk="1">
              <a:lnSpc>
                <a:spcPct val="115000"/>
              </a:lnSpc>
            </a:pPr>
            <a:r>
              <a:rPr lang="es-ES" altLang="en-US" sz="2540" dirty="0">
                <a:solidFill>
                  <a:schemeClr val="tx1"/>
                </a:solidFill>
                <a:latin typeface="Arial" panose="020B0604020202020204" pitchFamily="34" charset="0"/>
              </a:rPr>
              <a:t>Si ha habido urbanización  u otro cambio, el registro de flujos no será consistente y no dará buenos resultados estadísticos. </a:t>
            </a:r>
          </a:p>
          <a:p>
            <a:pPr eaLnBrk="1">
              <a:lnSpc>
                <a:spcPct val="115000"/>
              </a:lnSpc>
            </a:pPr>
            <a:r>
              <a:rPr lang="es-ES" altLang="en-US" sz="2540" dirty="0">
                <a:solidFill>
                  <a:schemeClr val="tx1"/>
                </a:solidFill>
                <a:latin typeface="Arial" panose="020B0604020202020204" pitchFamily="34" charset="0"/>
              </a:rPr>
              <a:t>La longitud de registro deberá ser por lo menos de 10 años.</a:t>
            </a:r>
          </a:p>
        </p:txBody>
      </p:sp>
    </p:spTree>
    <p:extLst>
      <p:ext uri="{BB962C8B-B14F-4D97-AF65-F5344CB8AC3E}">
        <p14:creationId xmlns:p14="http://schemas.microsoft.com/office/powerpoint/2010/main" val="3925610984"/>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1">
            <a:extLst>
              <a:ext uri="{FF2B5EF4-FFF2-40B4-BE49-F238E27FC236}">
                <a16:creationId xmlns:a16="http://schemas.microsoft.com/office/drawing/2014/main" id="{1F98CEF3-3644-40F1-B3CC-E3C9D6B52759}"/>
              </a:ext>
            </a:extLst>
          </p:cNvPr>
          <p:cNvSpPr txBox="1">
            <a:spLocks noChangeArrowheads="1"/>
          </p:cNvSpPr>
          <p:nvPr/>
        </p:nvSpPr>
        <p:spPr bwMode="auto">
          <a:xfrm>
            <a:off x="1369155" y="638423"/>
            <a:ext cx="9332727" cy="1523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21335" rIns="0" bIns="0"/>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5pPr>
            <a:lvl6pPr marL="2514600" indent="-228600" defTabSz="449263" eaLnBrk="0" fontAlgn="base" hangingPunct="0">
              <a:lnSpc>
                <a:spcPct val="95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6pPr>
            <a:lvl7pPr marL="2971800" indent="-228600" defTabSz="449263" eaLnBrk="0" fontAlgn="base" hangingPunct="0">
              <a:lnSpc>
                <a:spcPct val="95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7pPr>
            <a:lvl8pPr marL="3429000" indent="-228600" defTabSz="449263" eaLnBrk="0" fontAlgn="base" hangingPunct="0">
              <a:lnSpc>
                <a:spcPct val="95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8pPr>
            <a:lvl9pPr marL="3886200" indent="-228600" defTabSz="449263" eaLnBrk="0" fontAlgn="base" hangingPunct="0">
              <a:lnSpc>
                <a:spcPct val="95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9pPr>
          </a:lstStyle>
          <a:p>
            <a:pPr eaLnBrk="1"/>
            <a:r>
              <a:rPr lang="es-ES" altLang="en-US" sz="2200" dirty="0">
                <a:solidFill>
                  <a:schemeClr val="tx1"/>
                </a:solidFill>
                <a:latin typeface="Arial" panose="020B0604020202020204" pitchFamily="34" charset="0"/>
              </a:rPr>
              <a:t>Después de ordenar el registro homogéneo de los flujos  anuales máximos, se calculan las posiciones de graficado de cada avenida. </a:t>
            </a:r>
          </a:p>
          <a:p>
            <a:pPr eaLnBrk="1"/>
            <a:r>
              <a:rPr lang="es-ES" altLang="en-US" sz="2200" dirty="0">
                <a:solidFill>
                  <a:schemeClr val="tx1"/>
                </a:solidFill>
                <a:latin typeface="Arial" panose="020B0604020202020204" pitchFamily="34" charset="0"/>
              </a:rPr>
              <a:t>La fórmula general es</a:t>
            </a:r>
          </a:p>
        </p:txBody>
      </p:sp>
      <p:grpSp>
        <p:nvGrpSpPr>
          <p:cNvPr id="20483" name="Group 2">
            <a:extLst>
              <a:ext uri="{FF2B5EF4-FFF2-40B4-BE49-F238E27FC236}">
                <a16:creationId xmlns:a16="http://schemas.microsoft.com/office/drawing/2014/main" id="{3BC4C7FB-4A0E-42E8-A3F9-EE9418B96549}"/>
              </a:ext>
            </a:extLst>
          </p:cNvPr>
          <p:cNvGrpSpPr>
            <a:grpSpLocks/>
          </p:cNvGrpSpPr>
          <p:nvPr/>
        </p:nvGrpSpPr>
        <p:grpSpPr bwMode="auto">
          <a:xfrm>
            <a:off x="4880478" y="2121916"/>
            <a:ext cx="2664573" cy="991235"/>
            <a:chOff x="2064" y="1247"/>
            <a:chExt cx="1586" cy="589"/>
          </a:xfrm>
        </p:grpSpPr>
        <p:sp>
          <p:nvSpPr>
            <p:cNvPr id="20491" name="AutoShape 3">
              <a:extLst>
                <a:ext uri="{FF2B5EF4-FFF2-40B4-BE49-F238E27FC236}">
                  <a16:creationId xmlns:a16="http://schemas.microsoft.com/office/drawing/2014/main" id="{CC2ADA6A-E977-43A3-9665-36E975854D84}"/>
                </a:ext>
              </a:extLst>
            </p:cNvPr>
            <p:cNvSpPr>
              <a:spLocks noChangeArrowheads="1"/>
            </p:cNvSpPr>
            <p:nvPr/>
          </p:nvSpPr>
          <p:spPr bwMode="auto">
            <a:xfrm>
              <a:off x="2064" y="1247"/>
              <a:ext cx="1587" cy="590"/>
            </a:xfrm>
            <a:prstGeom prst="roundRect">
              <a:avLst>
                <a:gd name="adj" fmla="val 407"/>
              </a:avLst>
            </a:prstGeom>
            <a:solidFill>
              <a:srgbClr val="FFCC99"/>
            </a:solidFill>
            <a:ln w="9360">
              <a:solidFill>
                <a:srgbClr val="FFCC99"/>
              </a:solidFill>
              <a:round/>
              <a:headEnd/>
              <a:tailEnd/>
            </a:ln>
          </p:spPr>
          <p:txBody>
            <a:bodyPr wrap="none" anchor="ctr"/>
            <a:lstStyle/>
            <a:p>
              <a:endParaRPr lang="es-AR" altLang="en-US" sz="1905"/>
            </a:p>
          </p:txBody>
        </p:sp>
        <p:pic>
          <p:nvPicPr>
            <p:cNvPr id="20492" name="Picture 4">
              <a:extLst>
                <a:ext uri="{FF2B5EF4-FFF2-40B4-BE49-F238E27FC236}">
                  <a16:creationId xmlns:a16="http://schemas.microsoft.com/office/drawing/2014/main" id="{C8833005-890E-4FD1-B2D8-729FFB4B67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0329" t="38522" r="52577" b="49994"/>
            <a:stretch>
              <a:fillRect/>
            </a:stretch>
          </p:blipFill>
          <p:spPr bwMode="auto">
            <a:xfrm>
              <a:off x="2109" y="1293"/>
              <a:ext cx="1474" cy="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grpSp>
      <p:sp>
        <p:nvSpPr>
          <p:cNvPr id="20484" name="Text Box 5">
            <a:extLst>
              <a:ext uri="{FF2B5EF4-FFF2-40B4-BE49-F238E27FC236}">
                <a16:creationId xmlns:a16="http://schemas.microsoft.com/office/drawing/2014/main" id="{93D1E39F-2FE0-4DAE-B0BE-AA037C85678A}"/>
              </a:ext>
            </a:extLst>
          </p:cNvPr>
          <p:cNvSpPr txBox="1">
            <a:spLocks noChangeArrowheads="1"/>
          </p:cNvSpPr>
          <p:nvPr/>
        </p:nvSpPr>
        <p:spPr bwMode="auto">
          <a:xfrm>
            <a:off x="1333874" y="3353398"/>
            <a:ext cx="9332726" cy="1523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21335" rIns="0" bIns="0"/>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5pPr>
            <a:lvl6pPr marL="2514600" indent="-228600" defTabSz="449263" eaLnBrk="0" fontAlgn="base" hangingPunct="0">
              <a:lnSpc>
                <a:spcPct val="95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6pPr>
            <a:lvl7pPr marL="2971800" indent="-228600" defTabSz="449263" eaLnBrk="0" fontAlgn="base" hangingPunct="0">
              <a:lnSpc>
                <a:spcPct val="95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7pPr>
            <a:lvl8pPr marL="3429000" indent="-228600" defTabSz="449263" eaLnBrk="0" fontAlgn="base" hangingPunct="0">
              <a:lnSpc>
                <a:spcPct val="95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8pPr>
            <a:lvl9pPr marL="3886200" indent="-228600" defTabSz="449263" eaLnBrk="0" fontAlgn="base" hangingPunct="0">
              <a:lnSpc>
                <a:spcPct val="95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9pPr>
          </a:lstStyle>
          <a:p>
            <a:pPr eaLnBrk="1"/>
            <a:r>
              <a:rPr lang="es-ES" altLang="en-US" sz="2000" dirty="0">
                <a:solidFill>
                  <a:schemeClr val="tx1"/>
                </a:solidFill>
                <a:latin typeface="Arial" panose="020B0604020202020204" pitchFamily="34" charset="0"/>
              </a:rPr>
              <a:t>En el tercer paso, se calculan los parámetros correspondientes a la curva Log Pearson Tipo III con el uso de las siguientes fórmulas. Para este paso deben calcularse los logaritmos de todos los flujos.</a:t>
            </a:r>
          </a:p>
          <a:p>
            <a:pPr eaLnBrk="1"/>
            <a:endParaRPr lang="es-ES" altLang="en-US" sz="2000" dirty="0">
              <a:solidFill>
                <a:srgbClr val="FFFFFF"/>
              </a:solidFill>
              <a:latin typeface="Arial" panose="020B0604020202020204" pitchFamily="34" charset="0"/>
            </a:endParaRPr>
          </a:p>
        </p:txBody>
      </p:sp>
      <p:grpSp>
        <p:nvGrpSpPr>
          <p:cNvPr id="20485" name="Group 6">
            <a:extLst>
              <a:ext uri="{FF2B5EF4-FFF2-40B4-BE49-F238E27FC236}">
                <a16:creationId xmlns:a16="http://schemas.microsoft.com/office/drawing/2014/main" id="{BB80CDF4-7C17-4E1D-9A9B-374589286FE0}"/>
              </a:ext>
            </a:extLst>
          </p:cNvPr>
          <p:cNvGrpSpPr>
            <a:grpSpLocks/>
          </p:cNvGrpSpPr>
          <p:nvPr/>
        </p:nvGrpSpPr>
        <p:grpSpPr bwMode="auto">
          <a:xfrm>
            <a:off x="2629199" y="5080499"/>
            <a:ext cx="1181082" cy="939153"/>
            <a:chOff x="998" y="2880"/>
            <a:chExt cx="703" cy="559"/>
          </a:xfrm>
        </p:grpSpPr>
        <p:sp>
          <p:nvSpPr>
            <p:cNvPr id="20489" name="AutoShape 7">
              <a:extLst>
                <a:ext uri="{FF2B5EF4-FFF2-40B4-BE49-F238E27FC236}">
                  <a16:creationId xmlns:a16="http://schemas.microsoft.com/office/drawing/2014/main" id="{E9F1F600-A9D1-4245-9AA2-724F1367B62D}"/>
                </a:ext>
              </a:extLst>
            </p:cNvPr>
            <p:cNvSpPr>
              <a:spLocks noChangeArrowheads="1"/>
            </p:cNvSpPr>
            <p:nvPr/>
          </p:nvSpPr>
          <p:spPr bwMode="auto">
            <a:xfrm>
              <a:off x="998" y="2880"/>
              <a:ext cx="704" cy="560"/>
            </a:xfrm>
            <a:prstGeom prst="roundRect">
              <a:avLst>
                <a:gd name="adj" fmla="val 407"/>
              </a:avLst>
            </a:prstGeom>
            <a:solidFill>
              <a:srgbClr val="FFCC99"/>
            </a:solidFill>
            <a:ln w="9360">
              <a:solidFill>
                <a:srgbClr val="FFCC99"/>
              </a:solidFill>
              <a:round/>
              <a:headEnd/>
              <a:tailEnd/>
            </a:ln>
          </p:spPr>
          <p:txBody>
            <a:bodyPr wrap="none" anchor="ctr"/>
            <a:lstStyle/>
            <a:p>
              <a:endParaRPr lang="es-AR" altLang="en-US" sz="1905"/>
            </a:p>
          </p:txBody>
        </p:sp>
        <p:pic>
          <p:nvPicPr>
            <p:cNvPr id="20490" name="Picture 8">
              <a:extLst>
                <a:ext uri="{FF2B5EF4-FFF2-40B4-BE49-F238E27FC236}">
                  <a16:creationId xmlns:a16="http://schemas.microsoft.com/office/drawing/2014/main" id="{9CFC5D4B-4931-4A7B-AE9D-E93EC3B753E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20329" t="53612" r="68799" b="36012"/>
            <a:stretch>
              <a:fillRect/>
            </a:stretch>
          </p:blipFill>
          <p:spPr bwMode="auto">
            <a:xfrm>
              <a:off x="1043" y="2956"/>
              <a:ext cx="591" cy="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grpSp>
      <p:grpSp>
        <p:nvGrpSpPr>
          <p:cNvPr id="20486" name="Group 9">
            <a:extLst>
              <a:ext uri="{FF2B5EF4-FFF2-40B4-BE49-F238E27FC236}">
                <a16:creationId xmlns:a16="http://schemas.microsoft.com/office/drawing/2014/main" id="{25012B4A-99FB-402B-97CE-DFC793BE551B}"/>
              </a:ext>
            </a:extLst>
          </p:cNvPr>
          <p:cNvGrpSpPr>
            <a:grpSpLocks/>
          </p:cNvGrpSpPr>
          <p:nvPr/>
        </p:nvGrpSpPr>
        <p:grpSpPr bwMode="auto">
          <a:xfrm>
            <a:off x="4534386" y="4956175"/>
            <a:ext cx="5675239" cy="1140760"/>
            <a:chOff x="2132" y="2835"/>
            <a:chExt cx="3378" cy="679"/>
          </a:xfrm>
        </p:grpSpPr>
        <p:sp>
          <p:nvSpPr>
            <p:cNvPr id="20487" name="AutoShape 10">
              <a:extLst>
                <a:ext uri="{FF2B5EF4-FFF2-40B4-BE49-F238E27FC236}">
                  <a16:creationId xmlns:a16="http://schemas.microsoft.com/office/drawing/2014/main" id="{88A634BC-31DB-4089-A69A-70D4C5D0B53F}"/>
                </a:ext>
              </a:extLst>
            </p:cNvPr>
            <p:cNvSpPr>
              <a:spLocks noChangeArrowheads="1"/>
            </p:cNvSpPr>
            <p:nvPr/>
          </p:nvSpPr>
          <p:spPr bwMode="auto">
            <a:xfrm>
              <a:off x="2132" y="2835"/>
              <a:ext cx="3379" cy="680"/>
            </a:xfrm>
            <a:prstGeom prst="roundRect">
              <a:avLst>
                <a:gd name="adj" fmla="val 407"/>
              </a:avLst>
            </a:prstGeom>
            <a:solidFill>
              <a:srgbClr val="FFCC99"/>
            </a:solidFill>
            <a:ln w="9360">
              <a:solidFill>
                <a:srgbClr val="FFCC99"/>
              </a:solidFill>
              <a:round/>
              <a:headEnd/>
              <a:tailEnd/>
            </a:ln>
          </p:spPr>
          <p:txBody>
            <a:bodyPr wrap="none" anchor="ctr"/>
            <a:lstStyle/>
            <a:p>
              <a:endParaRPr lang="es-AR" altLang="en-US" sz="1905"/>
            </a:p>
          </p:txBody>
        </p:sp>
        <p:pic>
          <p:nvPicPr>
            <p:cNvPr id="20488" name="Picture 11">
              <a:extLst>
                <a:ext uri="{FF2B5EF4-FFF2-40B4-BE49-F238E27FC236}">
                  <a16:creationId xmlns:a16="http://schemas.microsoft.com/office/drawing/2014/main" id="{B535881F-6000-405E-9E2B-74D80D1D8AD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3661" t="35747" r="33827" b="47578"/>
            <a:stretch>
              <a:fillRect/>
            </a:stretch>
          </p:blipFill>
          <p:spPr bwMode="auto">
            <a:xfrm>
              <a:off x="2200" y="2880"/>
              <a:ext cx="3243" cy="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grpSp>
    </p:spTree>
    <p:extLst>
      <p:ext uri="{BB962C8B-B14F-4D97-AF65-F5344CB8AC3E}">
        <p14:creationId xmlns:p14="http://schemas.microsoft.com/office/powerpoint/2010/main" val="56666248"/>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1">
            <a:extLst>
              <a:ext uri="{FF2B5EF4-FFF2-40B4-BE49-F238E27FC236}">
                <a16:creationId xmlns:a16="http://schemas.microsoft.com/office/drawing/2014/main" id="{1D0A548E-96F9-4EE3-AFBE-0F9FAC9AA9EB}"/>
              </a:ext>
            </a:extLst>
          </p:cNvPr>
          <p:cNvSpPr txBox="1">
            <a:spLocks noChangeArrowheads="1"/>
          </p:cNvSpPr>
          <p:nvPr/>
        </p:nvSpPr>
        <p:spPr bwMode="auto">
          <a:xfrm>
            <a:off x="1333874" y="-1585975"/>
            <a:ext cx="9332726" cy="4563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21335" rIns="0" bIns="0" anchor="ctr"/>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5pPr>
            <a:lvl6pPr marL="2514600" indent="-228600" defTabSz="449263" eaLnBrk="0" fontAlgn="base" hangingPunct="0">
              <a:lnSpc>
                <a:spcPct val="95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6pPr>
            <a:lvl7pPr marL="2971800" indent="-228600" defTabSz="449263" eaLnBrk="0" fontAlgn="base" hangingPunct="0">
              <a:lnSpc>
                <a:spcPct val="95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7pPr>
            <a:lvl8pPr marL="3429000" indent="-228600" defTabSz="449263" eaLnBrk="0" fontAlgn="base" hangingPunct="0">
              <a:lnSpc>
                <a:spcPct val="95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8pPr>
            <a:lvl9pPr marL="3886200" indent="-228600" defTabSz="449263" eaLnBrk="0" fontAlgn="base" hangingPunct="0">
              <a:lnSpc>
                <a:spcPct val="95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9pPr>
          </a:lstStyle>
          <a:p>
            <a:pPr eaLnBrk="1"/>
            <a:endParaRPr lang="es-ES" altLang="en-US" sz="2540">
              <a:solidFill>
                <a:srgbClr val="FFFFFF"/>
              </a:solidFill>
              <a:latin typeface="Arial" panose="020B0604020202020204" pitchFamily="34" charset="0"/>
            </a:endParaRPr>
          </a:p>
          <a:p>
            <a:pPr eaLnBrk="1"/>
            <a:endParaRPr lang="es-ES" altLang="en-US" sz="2540">
              <a:solidFill>
                <a:srgbClr val="FFFFFF"/>
              </a:solidFill>
              <a:latin typeface="Arial" panose="020B0604020202020204" pitchFamily="34" charset="0"/>
            </a:endParaRPr>
          </a:p>
          <a:p>
            <a:pPr eaLnBrk="1"/>
            <a:endParaRPr lang="es-ES" altLang="en-US" sz="2540">
              <a:solidFill>
                <a:srgbClr val="FFFFFF"/>
              </a:solidFill>
              <a:latin typeface="Arial" panose="020B0604020202020204" pitchFamily="34" charset="0"/>
            </a:endParaRPr>
          </a:p>
          <a:p>
            <a:pPr eaLnBrk="1"/>
            <a:r>
              <a:rPr lang="es-ES" altLang="en-US" sz="2540">
                <a:solidFill>
                  <a:schemeClr val="tx1"/>
                </a:solidFill>
                <a:latin typeface="Arial" panose="020B0604020202020204" pitchFamily="34" charset="0"/>
              </a:rPr>
              <a:t>Si el río ha sido aforado durante más de 100 años, la asimetría deberá calcularse de la siguiente manera</a:t>
            </a:r>
          </a:p>
          <a:p>
            <a:pPr eaLnBrk="1"/>
            <a:endParaRPr lang="es-ES" altLang="en-US" sz="2540">
              <a:solidFill>
                <a:schemeClr val="tx1"/>
              </a:solidFill>
              <a:latin typeface="Arial" panose="020B0604020202020204" pitchFamily="34" charset="0"/>
            </a:endParaRPr>
          </a:p>
        </p:txBody>
      </p:sp>
      <p:sp>
        <p:nvSpPr>
          <p:cNvPr id="21507" name="Text Box 2">
            <a:extLst>
              <a:ext uri="{FF2B5EF4-FFF2-40B4-BE49-F238E27FC236}">
                <a16:creationId xmlns:a16="http://schemas.microsoft.com/office/drawing/2014/main" id="{7C6FC41F-A44A-4BF3-978F-91A918CA88F9}"/>
              </a:ext>
            </a:extLst>
          </p:cNvPr>
          <p:cNvSpPr txBox="1">
            <a:spLocks noChangeArrowheads="1"/>
          </p:cNvSpPr>
          <p:nvPr/>
        </p:nvSpPr>
        <p:spPr bwMode="auto">
          <a:xfrm>
            <a:off x="1448118" y="1066838"/>
            <a:ext cx="9332726" cy="4563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21335" rIns="0" bIns="0" anchor="ctr"/>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5pPr>
            <a:lvl6pPr marL="2514600" indent="-228600" defTabSz="449263" eaLnBrk="0" fontAlgn="base" hangingPunct="0">
              <a:lnSpc>
                <a:spcPct val="95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6pPr>
            <a:lvl7pPr marL="2971800" indent="-228600" defTabSz="449263" eaLnBrk="0" fontAlgn="base" hangingPunct="0">
              <a:lnSpc>
                <a:spcPct val="95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7pPr>
            <a:lvl8pPr marL="3429000" indent="-228600" defTabSz="449263" eaLnBrk="0" fontAlgn="base" hangingPunct="0">
              <a:lnSpc>
                <a:spcPct val="95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8pPr>
            <a:lvl9pPr marL="3886200" indent="-228600" defTabSz="449263" eaLnBrk="0" fontAlgn="base" hangingPunct="0">
              <a:lnSpc>
                <a:spcPct val="95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9pPr>
          </a:lstStyle>
          <a:p>
            <a:pPr eaLnBrk="1"/>
            <a:endParaRPr lang="es-ES" altLang="en-US" sz="2540">
              <a:solidFill>
                <a:srgbClr val="FFFFFF"/>
              </a:solidFill>
              <a:latin typeface="Arial" panose="020B0604020202020204" pitchFamily="34" charset="0"/>
            </a:endParaRPr>
          </a:p>
          <a:p>
            <a:pPr eaLnBrk="1"/>
            <a:endParaRPr lang="es-ES" altLang="en-US" sz="2540">
              <a:solidFill>
                <a:srgbClr val="FFFFFF"/>
              </a:solidFill>
              <a:latin typeface="Arial" panose="020B0604020202020204" pitchFamily="34" charset="0"/>
            </a:endParaRPr>
          </a:p>
          <a:p>
            <a:pPr eaLnBrk="1"/>
            <a:endParaRPr lang="es-ES" altLang="en-US" sz="2540">
              <a:solidFill>
                <a:srgbClr val="FFFFFF"/>
              </a:solidFill>
              <a:latin typeface="Arial" panose="020B0604020202020204" pitchFamily="34" charset="0"/>
            </a:endParaRPr>
          </a:p>
          <a:p>
            <a:pPr eaLnBrk="1"/>
            <a:r>
              <a:rPr lang="es-ES" altLang="en-US" sz="2540">
                <a:solidFill>
                  <a:schemeClr val="tx1"/>
                </a:solidFill>
                <a:latin typeface="Arial" panose="020B0604020202020204" pitchFamily="34" charset="0"/>
              </a:rPr>
              <a:t>Para el registro con menos de 100 años deberá utilizarse una combinación de la asimetría calculada y la asimetría generalizada, como se indica a continuación. </a:t>
            </a:r>
          </a:p>
          <a:p>
            <a:pPr eaLnBrk="1"/>
            <a:endParaRPr lang="es-ES" altLang="en-US" sz="2540">
              <a:solidFill>
                <a:srgbClr val="FFFFFF"/>
              </a:solidFill>
              <a:latin typeface="Arial" panose="020B0604020202020204" pitchFamily="34" charset="0"/>
            </a:endParaRPr>
          </a:p>
        </p:txBody>
      </p:sp>
      <p:grpSp>
        <p:nvGrpSpPr>
          <p:cNvPr id="21508" name="Group 3">
            <a:extLst>
              <a:ext uri="{FF2B5EF4-FFF2-40B4-BE49-F238E27FC236}">
                <a16:creationId xmlns:a16="http://schemas.microsoft.com/office/drawing/2014/main" id="{CFAB2387-0CB5-4FAE-9BD6-AF1C3C811F3F}"/>
              </a:ext>
            </a:extLst>
          </p:cNvPr>
          <p:cNvGrpSpPr>
            <a:grpSpLocks/>
          </p:cNvGrpSpPr>
          <p:nvPr/>
        </p:nvGrpSpPr>
        <p:grpSpPr bwMode="auto">
          <a:xfrm>
            <a:off x="1676606" y="1896788"/>
            <a:ext cx="3173631" cy="1112199"/>
            <a:chOff x="431" y="1129"/>
            <a:chExt cx="1889" cy="662"/>
          </a:xfrm>
        </p:grpSpPr>
        <p:sp>
          <p:nvSpPr>
            <p:cNvPr id="21514" name="AutoShape 4">
              <a:extLst>
                <a:ext uri="{FF2B5EF4-FFF2-40B4-BE49-F238E27FC236}">
                  <a16:creationId xmlns:a16="http://schemas.microsoft.com/office/drawing/2014/main" id="{3C298E77-CC1B-4EA2-8CDD-B1E86089EC53}"/>
                </a:ext>
              </a:extLst>
            </p:cNvPr>
            <p:cNvSpPr>
              <a:spLocks noChangeArrowheads="1"/>
            </p:cNvSpPr>
            <p:nvPr/>
          </p:nvSpPr>
          <p:spPr bwMode="auto">
            <a:xfrm>
              <a:off x="431" y="1129"/>
              <a:ext cx="1890" cy="663"/>
            </a:xfrm>
            <a:prstGeom prst="roundRect">
              <a:avLst>
                <a:gd name="adj" fmla="val 407"/>
              </a:avLst>
            </a:prstGeom>
            <a:solidFill>
              <a:srgbClr val="FFCC99"/>
            </a:solidFill>
            <a:ln w="9360">
              <a:solidFill>
                <a:srgbClr val="FFCC99"/>
              </a:solidFill>
              <a:round/>
              <a:headEnd/>
              <a:tailEnd/>
            </a:ln>
          </p:spPr>
          <p:txBody>
            <a:bodyPr wrap="none" anchor="ctr"/>
            <a:lstStyle/>
            <a:p>
              <a:endParaRPr lang="es-AR" altLang="en-US" sz="1905"/>
            </a:p>
          </p:txBody>
        </p:sp>
        <p:pic>
          <p:nvPicPr>
            <p:cNvPr id="21515" name="Picture 5">
              <a:extLst>
                <a:ext uri="{FF2B5EF4-FFF2-40B4-BE49-F238E27FC236}">
                  <a16:creationId xmlns:a16="http://schemas.microsoft.com/office/drawing/2014/main" id="{16C87841-85DC-4C19-BF67-C867F6C5FF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0174" t="46362" r="47569" b="41077"/>
            <a:stretch>
              <a:fillRect/>
            </a:stretch>
          </p:blipFill>
          <p:spPr bwMode="auto">
            <a:xfrm>
              <a:off x="513" y="1211"/>
              <a:ext cx="1755" cy="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grpSp>
      <p:grpSp>
        <p:nvGrpSpPr>
          <p:cNvPr id="21509" name="Group 6">
            <a:extLst>
              <a:ext uri="{FF2B5EF4-FFF2-40B4-BE49-F238E27FC236}">
                <a16:creationId xmlns:a16="http://schemas.microsoft.com/office/drawing/2014/main" id="{4E20576F-7CAF-475D-9AC5-493610C73105}"/>
              </a:ext>
            </a:extLst>
          </p:cNvPr>
          <p:cNvGrpSpPr>
            <a:grpSpLocks/>
          </p:cNvGrpSpPr>
          <p:nvPr/>
        </p:nvGrpSpPr>
        <p:grpSpPr bwMode="auto">
          <a:xfrm>
            <a:off x="5040084" y="1878307"/>
            <a:ext cx="5396349" cy="1140760"/>
            <a:chOff x="2433" y="1118"/>
            <a:chExt cx="3212" cy="679"/>
          </a:xfrm>
        </p:grpSpPr>
        <p:sp>
          <p:nvSpPr>
            <p:cNvPr id="21512" name="AutoShape 7">
              <a:extLst>
                <a:ext uri="{FF2B5EF4-FFF2-40B4-BE49-F238E27FC236}">
                  <a16:creationId xmlns:a16="http://schemas.microsoft.com/office/drawing/2014/main" id="{833E6CDB-ADD2-465F-A867-9A9407BC7767}"/>
                </a:ext>
              </a:extLst>
            </p:cNvPr>
            <p:cNvSpPr>
              <a:spLocks noChangeArrowheads="1"/>
            </p:cNvSpPr>
            <p:nvPr/>
          </p:nvSpPr>
          <p:spPr bwMode="auto">
            <a:xfrm>
              <a:off x="2433" y="1118"/>
              <a:ext cx="3213" cy="680"/>
            </a:xfrm>
            <a:prstGeom prst="roundRect">
              <a:avLst>
                <a:gd name="adj" fmla="val 407"/>
              </a:avLst>
            </a:prstGeom>
            <a:solidFill>
              <a:srgbClr val="FFCC99"/>
            </a:solidFill>
            <a:ln w="9360">
              <a:solidFill>
                <a:srgbClr val="FFCC99"/>
              </a:solidFill>
              <a:round/>
              <a:headEnd/>
              <a:tailEnd/>
            </a:ln>
          </p:spPr>
          <p:txBody>
            <a:bodyPr wrap="none" anchor="ctr"/>
            <a:lstStyle/>
            <a:p>
              <a:endParaRPr lang="es-AR" altLang="en-US" sz="1905"/>
            </a:p>
          </p:txBody>
        </p:sp>
        <p:pic>
          <p:nvPicPr>
            <p:cNvPr id="21513" name="Picture 8">
              <a:extLst>
                <a:ext uri="{FF2B5EF4-FFF2-40B4-BE49-F238E27FC236}">
                  <a16:creationId xmlns:a16="http://schemas.microsoft.com/office/drawing/2014/main" id="{08FB5E52-8721-4477-BA54-1D437FD0D76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21075" t="61751" r="22075" b="25412"/>
            <a:stretch>
              <a:fillRect/>
            </a:stretch>
          </p:blipFill>
          <p:spPr bwMode="auto">
            <a:xfrm>
              <a:off x="2494" y="1200"/>
              <a:ext cx="3093" cy="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grpSp>
      <p:sp>
        <p:nvSpPr>
          <p:cNvPr id="21510" name="AutoShape 9">
            <a:extLst>
              <a:ext uri="{FF2B5EF4-FFF2-40B4-BE49-F238E27FC236}">
                <a16:creationId xmlns:a16="http://schemas.microsoft.com/office/drawing/2014/main" id="{4930B62E-E00A-48FE-AF5D-EB9EF2DF4B76}"/>
              </a:ext>
            </a:extLst>
          </p:cNvPr>
          <p:cNvSpPr>
            <a:spLocks noChangeArrowheads="1"/>
          </p:cNvSpPr>
          <p:nvPr/>
        </p:nvSpPr>
        <p:spPr bwMode="auto">
          <a:xfrm>
            <a:off x="1686687" y="4762968"/>
            <a:ext cx="4534478" cy="991235"/>
          </a:xfrm>
          <a:prstGeom prst="roundRect">
            <a:avLst>
              <a:gd name="adj" fmla="val 407"/>
            </a:avLst>
          </a:prstGeom>
          <a:solidFill>
            <a:srgbClr val="FFCC99"/>
          </a:solidFill>
          <a:ln w="9360">
            <a:solidFill>
              <a:srgbClr val="FFCC99"/>
            </a:solidFill>
            <a:round/>
            <a:headEnd/>
            <a:tailEnd/>
          </a:ln>
        </p:spPr>
        <p:txBody>
          <a:bodyPr wrap="none" anchor="ctr"/>
          <a:lstStyle/>
          <a:p>
            <a:endParaRPr lang="es-AR" altLang="en-US" sz="1905"/>
          </a:p>
        </p:txBody>
      </p:sp>
      <p:pic>
        <p:nvPicPr>
          <p:cNvPr id="21511" name="Picture 10">
            <a:extLst>
              <a:ext uri="{FF2B5EF4-FFF2-40B4-BE49-F238E27FC236}">
                <a16:creationId xmlns:a16="http://schemas.microsoft.com/office/drawing/2014/main" id="{F87A0E99-FAE8-4851-81AB-B493B07B35D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19989" t="59634" r="32826" b="29512"/>
          <a:stretch>
            <a:fillRect/>
          </a:stretch>
        </p:blipFill>
        <p:spPr bwMode="auto">
          <a:xfrm>
            <a:off x="1770690" y="4915853"/>
            <a:ext cx="4312710" cy="744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extLst>
      <p:ext uri="{BB962C8B-B14F-4D97-AF65-F5344CB8AC3E}">
        <p14:creationId xmlns:p14="http://schemas.microsoft.com/office/powerpoint/2010/main" val="102465953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1">
            <a:extLst>
              <a:ext uri="{FF2B5EF4-FFF2-40B4-BE49-F238E27FC236}">
                <a16:creationId xmlns:a16="http://schemas.microsoft.com/office/drawing/2014/main" id="{BAEB2537-B319-4720-93DC-C483D0B152AB}"/>
              </a:ext>
            </a:extLst>
          </p:cNvPr>
          <p:cNvSpPr txBox="1">
            <a:spLocks noChangeArrowheads="1"/>
          </p:cNvSpPr>
          <p:nvPr/>
        </p:nvSpPr>
        <p:spPr bwMode="auto">
          <a:xfrm>
            <a:off x="1295233" y="161287"/>
            <a:ext cx="9332727" cy="1972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21335" rIns="0" bIns="0" anchor="ctr"/>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5pPr>
            <a:lvl6pPr marL="2514600" indent="-228600" defTabSz="449263" eaLnBrk="0" fontAlgn="base" hangingPunct="0">
              <a:lnSpc>
                <a:spcPct val="95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6pPr>
            <a:lvl7pPr marL="2971800" indent="-228600" defTabSz="449263" eaLnBrk="0" fontAlgn="base" hangingPunct="0">
              <a:lnSpc>
                <a:spcPct val="95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7pPr>
            <a:lvl8pPr marL="3429000" indent="-228600" defTabSz="449263" eaLnBrk="0" fontAlgn="base" hangingPunct="0">
              <a:lnSpc>
                <a:spcPct val="95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8pPr>
            <a:lvl9pPr marL="3886200" indent="-228600" defTabSz="449263" eaLnBrk="0" fontAlgn="base" hangingPunct="0">
              <a:lnSpc>
                <a:spcPct val="95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9pPr>
          </a:lstStyle>
          <a:p>
            <a:pPr eaLnBrk="1"/>
            <a:r>
              <a:rPr lang="es-ES" altLang="en-US" sz="2540">
                <a:solidFill>
                  <a:schemeClr val="tx1"/>
                </a:solidFill>
                <a:latin typeface="Arial" panose="020B0604020202020204" pitchFamily="34" charset="0"/>
              </a:rPr>
              <a:t>Para el cuarto paso se utiliza la fórmula</a:t>
            </a:r>
          </a:p>
          <a:p>
            <a:pPr eaLnBrk="1"/>
            <a:endParaRPr lang="es-ES" altLang="en-US" sz="2540">
              <a:solidFill>
                <a:srgbClr val="FFFFFF"/>
              </a:solidFill>
              <a:latin typeface="Arial" panose="020B0604020202020204" pitchFamily="34" charset="0"/>
            </a:endParaRPr>
          </a:p>
          <a:p>
            <a:pPr eaLnBrk="1"/>
            <a:r>
              <a:rPr lang="es-ES" altLang="en-US" sz="2540">
                <a:solidFill>
                  <a:srgbClr val="FF9966"/>
                </a:solidFill>
                <a:latin typeface="Arial" panose="020B0604020202020204" pitchFamily="34" charset="0"/>
              </a:rPr>
              <a:t>Valores de K de la distribución Log Pearson tipo III</a:t>
            </a:r>
          </a:p>
        </p:txBody>
      </p:sp>
      <p:grpSp>
        <p:nvGrpSpPr>
          <p:cNvPr id="22531" name="Group 2">
            <a:extLst>
              <a:ext uri="{FF2B5EF4-FFF2-40B4-BE49-F238E27FC236}">
                <a16:creationId xmlns:a16="http://schemas.microsoft.com/office/drawing/2014/main" id="{35736E9D-9598-45F8-9241-19C88248E2FA}"/>
              </a:ext>
            </a:extLst>
          </p:cNvPr>
          <p:cNvGrpSpPr>
            <a:grpSpLocks/>
          </p:cNvGrpSpPr>
          <p:nvPr/>
        </p:nvGrpSpPr>
        <p:grpSpPr bwMode="auto">
          <a:xfrm>
            <a:off x="8013788" y="532580"/>
            <a:ext cx="1740541" cy="468736"/>
            <a:chOff x="3725" y="514"/>
            <a:chExt cx="1036" cy="279"/>
          </a:xfrm>
        </p:grpSpPr>
        <p:sp>
          <p:nvSpPr>
            <p:cNvPr id="22533" name="AutoShape 3">
              <a:extLst>
                <a:ext uri="{FF2B5EF4-FFF2-40B4-BE49-F238E27FC236}">
                  <a16:creationId xmlns:a16="http://schemas.microsoft.com/office/drawing/2014/main" id="{58CFCDAC-7719-43A7-B10C-FFA329964BD9}"/>
                </a:ext>
              </a:extLst>
            </p:cNvPr>
            <p:cNvSpPr>
              <a:spLocks noChangeArrowheads="1"/>
            </p:cNvSpPr>
            <p:nvPr/>
          </p:nvSpPr>
          <p:spPr bwMode="auto">
            <a:xfrm>
              <a:off x="3725" y="514"/>
              <a:ext cx="1037" cy="280"/>
            </a:xfrm>
            <a:prstGeom prst="roundRect">
              <a:avLst>
                <a:gd name="adj" fmla="val 407"/>
              </a:avLst>
            </a:prstGeom>
            <a:solidFill>
              <a:srgbClr val="FFCC99"/>
            </a:solidFill>
            <a:ln w="9360">
              <a:solidFill>
                <a:srgbClr val="FFCC99"/>
              </a:solidFill>
              <a:round/>
              <a:headEnd/>
              <a:tailEnd/>
            </a:ln>
          </p:spPr>
          <p:txBody>
            <a:bodyPr wrap="none" anchor="ctr"/>
            <a:lstStyle/>
            <a:p>
              <a:endParaRPr lang="es-AR" altLang="en-US" sz="1905"/>
            </a:p>
          </p:txBody>
        </p:sp>
        <p:pic>
          <p:nvPicPr>
            <p:cNvPr id="22534" name="Picture 4">
              <a:extLst>
                <a:ext uri="{FF2B5EF4-FFF2-40B4-BE49-F238E27FC236}">
                  <a16:creationId xmlns:a16="http://schemas.microsoft.com/office/drawing/2014/main" id="{A9947EB3-EC98-432C-8260-5553568097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9997" t="63036" r="64632" b="32730"/>
            <a:stretch>
              <a:fillRect/>
            </a:stretch>
          </p:blipFill>
          <p:spPr bwMode="auto">
            <a:xfrm>
              <a:off x="3769" y="564"/>
              <a:ext cx="939"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grpSp>
      <p:pic>
        <p:nvPicPr>
          <p:cNvPr id="22532" name="Picture 5">
            <a:extLst>
              <a:ext uri="{FF2B5EF4-FFF2-40B4-BE49-F238E27FC236}">
                <a16:creationId xmlns:a16="http://schemas.microsoft.com/office/drawing/2014/main" id="{020C3EED-3A2D-4812-B5E8-348ED87BBB3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42827" t="42383" r="5376" b="3404"/>
          <a:stretch>
            <a:fillRect/>
          </a:stretch>
        </p:blipFill>
        <p:spPr bwMode="auto">
          <a:xfrm>
            <a:off x="3239061" y="1806064"/>
            <a:ext cx="6033091" cy="457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extLst>
      <p:ext uri="{BB962C8B-B14F-4D97-AF65-F5344CB8AC3E}">
        <p14:creationId xmlns:p14="http://schemas.microsoft.com/office/powerpoint/2010/main" val="365495908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9634" name="Rectangle 2">
            <a:extLst>
              <a:ext uri="{FF2B5EF4-FFF2-40B4-BE49-F238E27FC236}">
                <a16:creationId xmlns:a16="http://schemas.microsoft.com/office/drawing/2014/main" id="{43414D50-CE52-4EC5-881D-84A07A9870F9}"/>
              </a:ext>
            </a:extLst>
          </p:cNvPr>
          <p:cNvSpPr>
            <a:spLocks noGrp="1" noChangeArrowheads="1"/>
          </p:cNvSpPr>
          <p:nvPr>
            <p:ph type="title"/>
          </p:nvPr>
        </p:nvSpPr>
        <p:spPr>
          <a:xfrm>
            <a:off x="1981200" y="390234"/>
            <a:ext cx="8229600" cy="1143000"/>
          </a:xfrm>
        </p:spPr>
        <p:txBody>
          <a:bodyPr/>
          <a:lstStyle/>
          <a:p>
            <a:pPr eaLnBrk="1" hangingPunct="1"/>
            <a:r>
              <a:rPr lang="es-ES_tradnl" altLang="en-US" sz="4000" b="1" dirty="0"/>
              <a:t>Pero, ¿y los modelos numéricos determinísticos…?</a:t>
            </a:r>
            <a:endParaRPr lang="es-ES" altLang="en-US" sz="4000" b="1" dirty="0"/>
          </a:p>
        </p:txBody>
      </p:sp>
      <p:sp>
        <p:nvSpPr>
          <p:cNvPr id="69635" name="Text Box 3">
            <a:extLst>
              <a:ext uri="{FF2B5EF4-FFF2-40B4-BE49-F238E27FC236}">
                <a16:creationId xmlns:a16="http://schemas.microsoft.com/office/drawing/2014/main" id="{9D80BF8C-26E6-4584-9486-9FA9E3FB0F80}"/>
              </a:ext>
            </a:extLst>
          </p:cNvPr>
          <p:cNvSpPr txBox="1">
            <a:spLocks noChangeArrowheads="1"/>
          </p:cNvSpPr>
          <p:nvPr/>
        </p:nvSpPr>
        <p:spPr bwMode="auto">
          <a:xfrm>
            <a:off x="2259014" y="2722564"/>
            <a:ext cx="6294437"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s-ES" altLang="en-US" sz="3200"/>
              <a:t>En primer lugar, no son perfectos.</a:t>
            </a:r>
          </a:p>
        </p:txBody>
      </p:sp>
      <p:sp>
        <p:nvSpPr>
          <p:cNvPr id="69636" name="Text Box 4">
            <a:extLst>
              <a:ext uri="{FF2B5EF4-FFF2-40B4-BE49-F238E27FC236}">
                <a16:creationId xmlns:a16="http://schemas.microsoft.com/office/drawing/2014/main" id="{9F55426C-BEE9-4D5F-8D66-1C36F158C402}"/>
              </a:ext>
            </a:extLst>
          </p:cNvPr>
          <p:cNvSpPr txBox="1">
            <a:spLocks noChangeArrowheads="1"/>
          </p:cNvSpPr>
          <p:nvPr/>
        </p:nvSpPr>
        <p:spPr bwMode="auto">
          <a:xfrm>
            <a:off x="6003925" y="4005264"/>
            <a:ext cx="410845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s-ES" altLang="en-US" sz="3200"/>
              <a:t>Y en segundo lugar…</a:t>
            </a:r>
          </a:p>
        </p:txBody>
      </p:sp>
      <p:pic>
        <p:nvPicPr>
          <p:cNvPr id="35846" name="Picture 7" descr="Resultado de imagen para series de tiempo">
            <a:extLst>
              <a:ext uri="{FF2B5EF4-FFF2-40B4-BE49-F238E27FC236}">
                <a16:creationId xmlns:a16="http://schemas.microsoft.com/office/drawing/2014/main" id="{BA5CC0E4-9A65-4B3E-93E8-752775DE11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79651" y="4114801"/>
            <a:ext cx="2143125"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69634"/>
                                        </p:tgtEl>
                                        <p:attrNameLst>
                                          <p:attrName>style.visibility</p:attrName>
                                        </p:attrNameLst>
                                      </p:cBhvr>
                                      <p:to>
                                        <p:strVal val="visible"/>
                                      </p:to>
                                    </p:set>
                                    <p:animEffect transition="in" filter="box(in)">
                                      <p:cBhvr>
                                        <p:cTn id="7" dur="500"/>
                                        <p:tgtEl>
                                          <p:spTgt spid="6963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9635"/>
                                        </p:tgtEl>
                                        <p:attrNameLst>
                                          <p:attrName>style.visibility</p:attrName>
                                        </p:attrNameLst>
                                      </p:cBhvr>
                                      <p:to>
                                        <p:strVal val="visible"/>
                                      </p:to>
                                    </p:set>
                                    <p:animEffect transition="in" filter="dissolve">
                                      <p:cBhvr>
                                        <p:cTn id="12" dur="500"/>
                                        <p:tgtEl>
                                          <p:spTgt spid="6963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9636"/>
                                        </p:tgtEl>
                                        <p:attrNameLst>
                                          <p:attrName>style.visibility</p:attrName>
                                        </p:attrNameLst>
                                      </p:cBhvr>
                                      <p:to>
                                        <p:strVal val="visible"/>
                                      </p:to>
                                    </p:set>
                                    <p:anim calcmode="lin" valueType="num">
                                      <p:cBhvr additive="base">
                                        <p:cTn id="17" dur="500" fill="hold"/>
                                        <p:tgtEl>
                                          <p:spTgt spid="69636"/>
                                        </p:tgtEl>
                                        <p:attrNameLst>
                                          <p:attrName>ppt_x</p:attrName>
                                        </p:attrNameLst>
                                      </p:cBhvr>
                                      <p:tavLst>
                                        <p:tav tm="0">
                                          <p:val>
                                            <p:strVal val="#ppt_x"/>
                                          </p:val>
                                        </p:tav>
                                        <p:tav tm="100000">
                                          <p:val>
                                            <p:strVal val="#ppt_x"/>
                                          </p:val>
                                        </p:tav>
                                      </p:tavLst>
                                    </p:anim>
                                    <p:anim calcmode="lin" valueType="num">
                                      <p:cBhvr additive="base">
                                        <p:cTn id="18" dur="500" fill="hold"/>
                                        <p:tgtEl>
                                          <p:spTgt spid="696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4" grpId="0" autoUpdateAnimBg="0"/>
      <p:bldP spid="69635" grpId="0" autoUpdateAnimBg="0"/>
      <p:bldP spid="69636" grpId="0" autoUpdateAnimBg="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A047784-6071-463A-9930-41F95668DADF}"/>
              </a:ext>
            </a:extLst>
          </p:cNvPr>
          <p:cNvSpPr>
            <a:spLocks noChangeArrowheads="1"/>
          </p:cNvSpPr>
          <p:nvPr/>
        </p:nvSpPr>
        <p:spPr bwMode="auto">
          <a:xfrm>
            <a:off x="1701800" y="260351"/>
            <a:ext cx="8642350" cy="720725"/>
          </a:xfrm>
          <a:prstGeom prst="rect">
            <a:avLst/>
          </a:prstGeom>
          <a:gradFill rotWithShape="1">
            <a:gsLst>
              <a:gs pos="0">
                <a:schemeClr val="accent2"/>
              </a:gs>
              <a:gs pos="100000">
                <a:schemeClr val="accent2">
                  <a:gamma/>
                  <a:shade val="56078"/>
                  <a:invGamma/>
                </a:schemeClr>
              </a:gs>
            </a:gsLst>
            <a:lin ang="0" scaled="1"/>
          </a:gradFill>
          <a:ln w="9525">
            <a:noFill/>
            <a:miter lim="800000"/>
            <a:headEnd/>
            <a:tailEnd/>
          </a:ln>
          <a:effectLst/>
        </p:spPr>
        <p:txBody>
          <a:bodyPr wrap="none" anchor="ctr"/>
          <a:lstStyle/>
          <a:p>
            <a:pPr>
              <a:defRPr/>
            </a:pPr>
            <a:endParaRPr lang="es-AR"/>
          </a:p>
        </p:txBody>
      </p:sp>
      <p:pic>
        <p:nvPicPr>
          <p:cNvPr id="36867" name="Picture 2" descr="chaos">
            <a:extLst>
              <a:ext uri="{FF2B5EF4-FFF2-40B4-BE49-F238E27FC236}">
                <a16:creationId xmlns:a16="http://schemas.microsoft.com/office/drawing/2014/main" id="{30572186-C78E-484E-8099-B272FBDA0D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20281" y="3977479"/>
            <a:ext cx="2049463" cy="197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8" name="Text Box 3">
            <a:extLst>
              <a:ext uri="{FF2B5EF4-FFF2-40B4-BE49-F238E27FC236}">
                <a16:creationId xmlns:a16="http://schemas.microsoft.com/office/drawing/2014/main" id="{BE81461F-304B-4419-BF6D-15BCEBD48FCC}"/>
              </a:ext>
            </a:extLst>
          </p:cNvPr>
          <p:cNvSpPr txBox="1">
            <a:spLocks noChangeArrowheads="1"/>
          </p:cNvSpPr>
          <p:nvPr/>
        </p:nvSpPr>
        <p:spPr bwMode="auto">
          <a:xfrm>
            <a:off x="1774826" y="260351"/>
            <a:ext cx="8569325"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s-ES" altLang="en-US" sz="3600" b="1">
                <a:solidFill>
                  <a:srgbClr val="FF9933"/>
                </a:solidFill>
              </a:rPr>
              <a:t>La atmósfera como sistema caótico</a:t>
            </a:r>
          </a:p>
        </p:txBody>
      </p:sp>
      <p:sp>
        <p:nvSpPr>
          <p:cNvPr id="19461" name="Rectangle 5">
            <a:extLst>
              <a:ext uri="{FF2B5EF4-FFF2-40B4-BE49-F238E27FC236}">
                <a16:creationId xmlns:a16="http://schemas.microsoft.com/office/drawing/2014/main" id="{D12398E3-10D5-424E-BB0E-360E5D481F63}"/>
              </a:ext>
            </a:extLst>
          </p:cNvPr>
          <p:cNvSpPr>
            <a:spLocks noChangeArrowheads="1"/>
          </p:cNvSpPr>
          <p:nvPr/>
        </p:nvSpPr>
        <p:spPr bwMode="auto">
          <a:xfrm>
            <a:off x="1774825" y="1066800"/>
            <a:ext cx="8642350" cy="374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defRPr/>
            </a:pPr>
            <a:r>
              <a:rPr lang="es-AR" sz="2200" dirty="0"/>
              <a:t>El meteorólogo Edward Lorenz tratando de predecir el clima a través de fórmulas matemáticas que relacionaban variables como tiempo y humedad, lograba predecir la meteorología del día siguiente. </a:t>
            </a:r>
          </a:p>
          <a:p>
            <a:pPr marL="342900" indent="-342900">
              <a:spcBef>
                <a:spcPct val="20000"/>
              </a:spcBef>
              <a:buFontTx/>
              <a:buChar char="•"/>
              <a:defRPr/>
            </a:pPr>
            <a:r>
              <a:rPr lang="es-AR" sz="2200" dirty="0"/>
              <a:t>Cuando revisó los datos se dio cuenta de que, haciendo pequeñísimos cambios en ellos, se lograban resultados absolutamente diferentes. </a:t>
            </a:r>
          </a:p>
          <a:p>
            <a:pPr algn="ctr">
              <a:spcBef>
                <a:spcPct val="20000"/>
              </a:spcBef>
              <a:defRPr/>
            </a:pPr>
            <a:r>
              <a:rPr lang="es-AR" sz="2200" dirty="0">
                <a:solidFill>
                  <a:srgbClr val="FF0000"/>
                </a:solidFill>
              </a:rPr>
              <a:t>Esto ocurre porque las variables meteorológicas están todas relacionadas </a:t>
            </a:r>
          </a:p>
        </p:txBody>
      </p:sp>
      <p:pic>
        <p:nvPicPr>
          <p:cNvPr id="7" name="Picture 3" descr="lorenz">
            <a:extLst>
              <a:ext uri="{FF2B5EF4-FFF2-40B4-BE49-F238E27FC236}">
                <a16:creationId xmlns:a16="http://schemas.microsoft.com/office/drawing/2014/main" id="{B9BC4B0B-8209-417B-AC3D-9DACAE0CBB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0411" y="3712368"/>
            <a:ext cx="1435100" cy="21891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4" name="Rectangle 73">
            <a:extLst>
              <a:ext uri="{FF2B5EF4-FFF2-40B4-BE49-F238E27FC236}">
                <a16:creationId xmlns:a16="http://schemas.microsoft.com/office/drawing/2014/main" id="{7D379150-F6B4-45C8-BE10-6B278AD400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6" name="Rectangle 75">
            <a:extLst>
              <a:ext uri="{FF2B5EF4-FFF2-40B4-BE49-F238E27FC236}">
                <a16:creationId xmlns:a16="http://schemas.microsoft.com/office/drawing/2014/main" id="{5FFCF544-A370-4A5D-A95F-CA6E0E7191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78" name="Straight Connector 77">
            <a:extLst>
              <a:ext uri="{FF2B5EF4-FFF2-40B4-BE49-F238E27FC236}">
                <a16:creationId xmlns:a16="http://schemas.microsoft.com/office/drawing/2014/main" id="{6EEB3B97-A638-498B-8083-54191CE71E0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7892" name="Text Box 3">
            <a:extLst>
              <a:ext uri="{FF2B5EF4-FFF2-40B4-BE49-F238E27FC236}">
                <a16:creationId xmlns:a16="http://schemas.microsoft.com/office/drawing/2014/main" id="{F9DB8A4C-F164-430E-9B07-FE5AF9013FE4}"/>
              </a:ext>
            </a:extLst>
          </p:cNvPr>
          <p:cNvSpPr txBox="1">
            <a:spLocks noChangeArrowheads="1"/>
          </p:cNvSpPr>
          <p:nvPr/>
        </p:nvSpPr>
        <p:spPr bwMode="auto">
          <a:xfrm>
            <a:off x="1097280" y="286603"/>
            <a:ext cx="10058400" cy="1450757"/>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rtlCol="0" anchor="b">
            <a:norm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14400" eaLnBrk="1" hangingPunct="1">
              <a:lnSpc>
                <a:spcPct val="85000"/>
              </a:lnSpc>
              <a:spcBef>
                <a:spcPct val="0"/>
              </a:spcBef>
              <a:spcAft>
                <a:spcPts val="600"/>
              </a:spcAft>
            </a:pPr>
            <a:r>
              <a:rPr lang="en-US" altLang="en-US" sz="4800" b="1" spc="-50">
                <a:solidFill>
                  <a:schemeClr val="tx1">
                    <a:lumMod val="75000"/>
                    <a:lumOff val="25000"/>
                  </a:schemeClr>
                </a:solidFill>
                <a:latin typeface="+mj-lt"/>
                <a:ea typeface="+mj-ea"/>
                <a:cs typeface="+mj-cs"/>
              </a:rPr>
              <a:t>La atmósfera como sistema caótico</a:t>
            </a:r>
          </a:p>
        </p:txBody>
      </p:sp>
      <p:sp>
        <p:nvSpPr>
          <p:cNvPr id="37893" name="Rectangle 5">
            <a:extLst>
              <a:ext uri="{FF2B5EF4-FFF2-40B4-BE49-F238E27FC236}">
                <a16:creationId xmlns:a16="http://schemas.microsoft.com/office/drawing/2014/main" id="{B5BBE1DD-C7F5-461E-9F51-801B18556620}"/>
              </a:ext>
            </a:extLst>
          </p:cNvPr>
          <p:cNvSpPr>
            <a:spLocks noChangeArrowheads="1"/>
          </p:cNvSpPr>
          <p:nvPr/>
        </p:nvSpPr>
        <p:spPr bwMode="auto">
          <a:xfrm>
            <a:off x="1097279" y="1845734"/>
            <a:ext cx="6454987" cy="402336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0" tIns="45720" rIns="0" bIns="45720" rtlCol="0">
            <a:norm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14400" eaLnBrk="1" hangingPunct="1">
              <a:lnSpc>
                <a:spcPct val="90000"/>
              </a:lnSpc>
              <a:spcBef>
                <a:spcPct val="20000"/>
              </a:spcBef>
              <a:buClr>
                <a:schemeClr val="accent1"/>
              </a:buClr>
              <a:buFont typeface="Calibri" panose="020F0502020204030204" pitchFamily="34" charset="0"/>
            </a:pPr>
            <a:r>
              <a:rPr lang="en-US" altLang="en-US" b="1">
                <a:solidFill>
                  <a:schemeClr val="tx1">
                    <a:lumMod val="75000"/>
                    <a:lumOff val="25000"/>
                  </a:schemeClr>
                </a:solidFill>
                <a:latin typeface="+mn-lt"/>
                <a:cs typeface="+mn-cs"/>
              </a:rPr>
              <a:t>Un sistema dinámico se considera caótico cuando su evolución es tan sensible a las más pequeñas variaciones de las condiciones iniciales</a:t>
            </a:r>
            <a:r>
              <a:rPr lang="en-US" altLang="en-US">
                <a:solidFill>
                  <a:schemeClr val="tx1">
                    <a:lumMod val="75000"/>
                    <a:lumOff val="25000"/>
                  </a:schemeClr>
                </a:solidFill>
                <a:latin typeface="+mn-lt"/>
                <a:cs typeface="+mn-cs"/>
              </a:rPr>
              <a:t> que, en la práctica, más allá de un corto intervalo de tiempo, esta evolución resulta impredecible. </a:t>
            </a:r>
          </a:p>
          <a:p>
            <a:pPr defTabSz="914400" eaLnBrk="1" hangingPunct="1">
              <a:lnSpc>
                <a:spcPct val="90000"/>
              </a:lnSpc>
              <a:spcBef>
                <a:spcPct val="20000"/>
              </a:spcBef>
              <a:buClr>
                <a:schemeClr val="accent1"/>
              </a:buClr>
              <a:buFont typeface="Calibri" panose="020F0502020204030204" pitchFamily="34" charset="0"/>
            </a:pPr>
            <a:r>
              <a:rPr lang="en-US" altLang="en-US" b="1">
                <a:solidFill>
                  <a:schemeClr val="tx1">
                    <a:lumMod val="75000"/>
                    <a:lumOff val="25000"/>
                  </a:schemeClr>
                </a:solidFill>
                <a:latin typeface="+mn-lt"/>
                <a:cs typeface="+mn-cs"/>
              </a:rPr>
              <a:t>Esto acaba siendo así </a:t>
            </a:r>
            <a:r>
              <a:rPr lang="en-US" altLang="en-US">
                <a:solidFill>
                  <a:schemeClr val="tx1">
                    <a:lumMod val="75000"/>
                    <a:lumOff val="25000"/>
                  </a:schemeClr>
                </a:solidFill>
                <a:latin typeface="+mn-lt"/>
                <a:cs typeface="+mn-cs"/>
              </a:rPr>
              <a:t>porque aunque el conocimiento exacto de dichas condiciones permitiría en principio la determinación de la evolución ulterior del sistema, en la práctica, aquel conocimiento, </a:t>
            </a:r>
            <a:r>
              <a:rPr lang="en-US" altLang="en-US" b="1">
                <a:solidFill>
                  <a:schemeClr val="tx1">
                    <a:lumMod val="75000"/>
                    <a:lumOff val="25000"/>
                  </a:schemeClr>
                </a:solidFill>
                <a:latin typeface="+mn-lt"/>
                <a:cs typeface="+mn-cs"/>
              </a:rPr>
              <a:t>a causa de los errores inevitables del proceso de medida</a:t>
            </a:r>
            <a:r>
              <a:rPr lang="en-US" altLang="en-US">
                <a:solidFill>
                  <a:schemeClr val="tx1">
                    <a:lumMod val="75000"/>
                    <a:lumOff val="25000"/>
                  </a:schemeClr>
                </a:solidFill>
                <a:latin typeface="+mn-lt"/>
                <a:cs typeface="+mn-cs"/>
              </a:rPr>
              <a:t>, es siempre aproximado.</a:t>
            </a:r>
          </a:p>
        </p:txBody>
      </p:sp>
      <p:pic>
        <p:nvPicPr>
          <p:cNvPr id="37891" name="Picture 2" descr="chaos">
            <a:extLst>
              <a:ext uri="{FF2B5EF4-FFF2-40B4-BE49-F238E27FC236}">
                <a16:creationId xmlns:a16="http://schemas.microsoft.com/office/drawing/2014/main" id="{B8DB924A-1181-4D31-B7EF-01F5257C31D1}"/>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020570" y="2134298"/>
            <a:ext cx="3135109" cy="303505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5">
            <a:extLst>
              <a:ext uri="{FF2B5EF4-FFF2-40B4-BE49-F238E27FC236}">
                <a16:creationId xmlns:a16="http://schemas.microsoft.com/office/drawing/2014/main" id="{1856D9DE-E73E-4356-83B8-CA32C193357F}"/>
              </a:ext>
            </a:extLst>
          </p:cNvPr>
          <p:cNvSpPr>
            <a:spLocks noChangeArrowheads="1"/>
          </p:cNvSpPr>
          <p:nvPr/>
        </p:nvSpPr>
        <p:spPr bwMode="auto">
          <a:xfrm>
            <a:off x="1701800" y="260351"/>
            <a:ext cx="8642350" cy="720725"/>
          </a:xfrm>
          <a:prstGeom prst="rect">
            <a:avLst/>
          </a:prstGeom>
          <a:gradFill rotWithShape="1">
            <a:gsLst>
              <a:gs pos="0">
                <a:schemeClr val="accent2"/>
              </a:gs>
              <a:gs pos="100000">
                <a:schemeClr val="accent2">
                  <a:gamma/>
                  <a:shade val="56078"/>
                  <a:invGamma/>
                </a:schemeClr>
              </a:gs>
            </a:gsLst>
            <a:lin ang="0" scaled="1"/>
          </a:gradFill>
          <a:ln w="9525">
            <a:noFill/>
            <a:miter lim="800000"/>
            <a:headEnd/>
            <a:tailEnd/>
          </a:ln>
          <a:effectLst/>
        </p:spPr>
        <p:txBody>
          <a:bodyPr wrap="none" anchor="ctr"/>
          <a:lstStyle/>
          <a:p>
            <a:pPr>
              <a:defRPr/>
            </a:pPr>
            <a:endParaRPr lang="es-AR"/>
          </a:p>
        </p:txBody>
      </p:sp>
      <p:sp>
        <p:nvSpPr>
          <p:cNvPr id="70658" name="Rectangle 2">
            <a:extLst>
              <a:ext uri="{FF2B5EF4-FFF2-40B4-BE49-F238E27FC236}">
                <a16:creationId xmlns:a16="http://schemas.microsoft.com/office/drawing/2014/main" id="{A2133A43-4B84-4CA6-B88B-4B6A5E13036A}"/>
              </a:ext>
            </a:extLst>
          </p:cNvPr>
          <p:cNvSpPr>
            <a:spLocks noGrp="1" noChangeArrowheads="1"/>
          </p:cNvSpPr>
          <p:nvPr>
            <p:ph type="title" sz="quarter"/>
          </p:nvPr>
        </p:nvSpPr>
        <p:spPr>
          <a:xfrm>
            <a:off x="3517900" y="838201"/>
            <a:ext cx="6638823" cy="1582738"/>
          </a:xfrm>
        </p:spPr>
        <p:txBody>
          <a:bodyPr/>
          <a:lstStyle/>
          <a:p>
            <a:pPr algn="l" eaLnBrk="1" hangingPunct="1"/>
            <a:r>
              <a:rPr lang="es-ES" altLang="en-US" sz="3600" b="1" dirty="0">
                <a:solidFill>
                  <a:srgbClr val="FF9933"/>
                </a:solidFill>
              </a:rPr>
              <a:t>1963 Edward Lorenz</a:t>
            </a:r>
            <a:endParaRPr lang="es-ES" altLang="en-US" sz="3600" dirty="0">
              <a:solidFill>
                <a:srgbClr val="FF9933"/>
              </a:solidFill>
            </a:endParaRPr>
          </a:p>
        </p:txBody>
      </p:sp>
      <p:pic>
        <p:nvPicPr>
          <p:cNvPr id="70659" name="Picture 3" descr="lorenz">
            <a:extLst>
              <a:ext uri="{FF2B5EF4-FFF2-40B4-BE49-F238E27FC236}">
                <a16:creationId xmlns:a16="http://schemas.microsoft.com/office/drawing/2014/main" id="{2417748C-D97E-4A16-805B-B775C8B31F9D}"/>
              </a:ext>
            </a:extLst>
          </p:cNvPr>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438150" y="1893094"/>
            <a:ext cx="1435100" cy="2189163"/>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0660" name="Picture 4" descr="sensitivity2ic">
            <a:extLst>
              <a:ext uri="{FF2B5EF4-FFF2-40B4-BE49-F238E27FC236}">
                <a16:creationId xmlns:a16="http://schemas.microsoft.com/office/drawing/2014/main" id="{DA867865-A048-4F2C-83A9-F5CC8EC325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08663" y="3284539"/>
            <a:ext cx="4248150" cy="2293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61" name="Picture 5" descr="lorenzsyst">
            <a:extLst>
              <a:ext uri="{FF2B5EF4-FFF2-40B4-BE49-F238E27FC236}">
                <a16:creationId xmlns:a16="http://schemas.microsoft.com/office/drawing/2014/main" id="{51A5E6D8-6F23-4F46-80CA-6F6F1AA76662}"/>
              </a:ext>
            </a:extLst>
          </p:cNvPr>
          <p:cNvPicPr>
            <a:picLocks noGrp="1" noChangeAspect="1" noChangeArrowheads="1"/>
          </p:cNvPicPr>
          <p:nvPr>
            <p:ph sz="quarter" idx="4"/>
          </p:nvPr>
        </p:nvPicPr>
        <p:blipFill>
          <a:blip r:embed="rId4">
            <a:extLst>
              <a:ext uri="{28A0092B-C50C-407E-A947-70E740481C1C}">
                <a14:useLocalDpi xmlns:a14="http://schemas.microsoft.com/office/drawing/2010/main" val="0"/>
              </a:ext>
            </a:extLst>
          </a:blip>
          <a:srcRect/>
          <a:stretch>
            <a:fillRect/>
          </a:stretch>
        </p:blipFill>
        <p:spPr>
          <a:xfrm>
            <a:off x="2063750" y="3938589"/>
            <a:ext cx="3022600" cy="1316037"/>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0662" name="Text Box 6">
            <a:extLst>
              <a:ext uri="{FF2B5EF4-FFF2-40B4-BE49-F238E27FC236}">
                <a16:creationId xmlns:a16="http://schemas.microsoft.com/office/drawing/2014/main" id="{6BD2D3D9-36A9-44DA-8381-75CE661DA492}"/>
              </a:ext>
            </a:extLst>
          </p:cNvPr>
          <p:cNvSpPr txBox="1">
            <a:spLocks noChangeArrowheads="1"/>
          </p:cNvSpPr>
          <p:nvPr/>
        </p:nvSpPr>
        <p:spPr bwMode="auto">
          <a:xfrm>
            <a:off x="2351089" y="3392489"/>
            <a:ext cx="242728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s-ES" altLang="en-US" sz="2000" b="1"/>
              <a:t>Sistema de Lorenz</a:t>
            </a:r>
          </a:p>
        </p:txBody>
      </p:sp>
      <p:sp>
        <p:nvSpPr>
          <p:cNvPr id="70663" name="Text Box 7">
            <a:extLst>
              <a:ext uri="{FF2B5EF4-FFF2-40B4-BE49-F238E27FC236}">
                <a16:creationId xmlns:a16="http://schemas.microsoft.com/office/drawing/2014/main" id="{CEB99DA9-3845-44F4-943C-9202DC87F9B8}"/>
              </a:ext>
            </a:extLst>
          </p:cNvPr>
          <p:cNvSpPr txBox="1">
            <a:spLocks noChangeArrowheads="1"/>
          </p:cNvSpPr>
          <p:nvPr/>
        </p:nvSpPr>
        <p:spPr bwMode="auto">
          <a:xfrm>
            <a:off x="5519739" y="5805489"/>
            <a:ext cx="49688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s-ES" altLang="en-US" sz="2000" b="1"/>
              <a:t>Sensibilidad a las condiciones iniciales</a:t>
            </a:r>
          </a:p>
        </p:txBody>
      </p:sp>
      <p:sp>
        <p:nvSpPr>
          <p:cNvPr id="70664" name="Text Box 8">
            <a:extLst>
              <a:ext uri="{FF2B5EF4-FFF2-40B4-BE49-F238E27FC236}">
                <a16:creationId xmlns:a16="http://schemas.microsoft.com/office/drawing/2014/main" id="{814C6C59-C660-46A6-AC0B-4D7F7057FC1C}"/>
              </a:ext>
            </a:extLst>
          </p:cNvPr>
          <p:cNvSpPr txBox="1">
            <a:spLocks noChangeArrowheads="1"/>
          </p:cNvSpPr>
          <p:nvPr/>
        </p:nvSpPr>
        <p:spPr bwMode="auto">
          <a:xfrm>
            <a:off x="2327275" y="5308600"/>
            <a:ext cx="23812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s-ES" altLang="en-US" b="1"/>
              <a:t>Modelo simplificado</a:t>
            </a:r>
          </a:p>
          <a:p>
            <a:pPr algn="ctr" eaLnBrk="1" hangingPunct="1"/>
            <a:r>
              <a:rPr lang="es-ES" altLang="en-US" b="1"/>
              <a:t>de convección</a:t>
            </a:r>
          </a:p>
        </p:txBody>
      </p:sp>
      <p:sp>
        <p:nvSpPr>
          <p:cNvPr id="70665" name="Rectangle 9">
            <a:extLst>
              <a:ext uri="{FF2B5EF4-FFF2-40B4-BE49-F238E27FC236}">
                <a16:creationId xmlns:a16="http://schemas.microsoft.com/office/drawing/2014/main" id="{AB419412-F5EF-43E0-B6F1-66F20DACD08E}"/>
              </a:ext>
            </a:extLst>
          </p:cNvPr>
          <p:cNvSpPr>
            <a:spLocks noChangeArrowheads="1"/>
          </p:cNvSpPr>
          <p:nvPr/>
        </p:nvSpPr>
        <p:spPr bwMode="auto">
          <a:xfrm>
            <a:off x="3287714" y="2420939"/>
            <a:ext cx="5616575" cy="566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s-ES" altLang="en-US" sz="2800" dirty="0" err="1">
                <a:solidFill>
                  <a:srgbClr val="FF9933"/>
                </a:solidFill>
              </a:rPr>
              <a:t>Deterministic</a:t>
            </a:r>
            <a:r>
              <a:rPr lang="es-ES" altLang="en-US" sz="2800" dirty="0">
                <a:solidFill>
                  <a:srgbClr val="FF9933"/>
                </a:solidFill>
              </a:rPr>
              <a:t> Non-</a:t>
            </a:r>
            <a:r>
              <a:rPr lang="es-ES" altLang="en-US" sz="2800" dirty="0" err="1">
                <a:solidFill>
                  <a:srgbClr val="FF9933"/>
                </a:solidFill>
              </a:rPr>
              <a:t>Periodic</a:t>
            </a:r>
            <a:r>
              <a:rPr lang="es-ES" altLang="en-US" sz="2800" dirty="0">
                <a:solidFill>
                  <a:srgbClr val="FF9933"/>
                </a:solidFill>
              </a:rPr>
              <a:t> Flow</a:t>
            </a:r>
          </a:p>
        </p:txBody>
      </p:sp>
      <p:sp>
        <p:nvSpPr>
          <p:cNvPr id="38923" name="Text Box 3">
            <a:extLst>
              <a:ext uri="{FF2B5EF4-FFF2-40B4-BE49-F238E27FC236}">
                <a16:creationId xmlns:a16="http://schemas.microsoft.com/office/drawing/2014/main" id="{3142B586-3AB9-41BD-8446-2999D9A067E0}"/>
              </a:ext>
            </a:extLst>
          </p:cNvPr>
          <p:cNvSpPr txBox="1">
            <a:spLocks noChangeArrowheads="1"/>
          </p:cNvSpPr>
          <p:nvPr/>
        </p:nvSpPr>
        <p:spPr bwMode="auto">
          <a:xfrm>
            <a:off x="1774826" y="260351"/>
            <a:ext cx="8569325"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s-ES" altLang="en-US" sz="3600" b="1">
                <a:solidFill>
                  <a:srgbClr val="FF9933"/>
                </a:solidFill>
              </a:rPr>
              <a:t>La atmósfera como sistema caótico</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nodeType="withEffect">
                                  <p:stCondLst>
                                    <p:cond delay="0"/>
                                  </p:stCondLst>
                                  <p:childTnLst>
                                    <p:set>
                                      <p:cBhvr>
                                        <p:cTn id="6" dur="1" fill="hold">
                                          <p:stCondLst>
                                            <p:cond delay="0"/>
                                          </p:stCondLst>
                                        </p:cTn>
                                        <p:tgtEl>
                                          <p:spTgt spid="70659"/>
                                        </p:tgtEl>
                                        <p:attrNameLst>
                                          <p:attrName>style.visibility</p:attrName>
                                        </p:attrNameLst>
                                      </p:cBhvr>
                                      <p:to>
                                        <p:strVal val="visible"/>
                                      </p:to>
                                    </p:set>
                                    <p:animEffect transition="in" filter="box(in)">
                                      <p:cBhvr>
                                        <p:cTn id="7" dur="500"/>
                                        <p:tgtEl>
                                          <p:spTgt spid="70659"/>
                                        </p:tgtEl>
                                      </p:cBhvr>
                                    </p:animEffect>
                                  </p:childTnLst>
                                </p:cTn>
                              </p:par>
                              <p:par>
                                <p:cTn id="8" presetID="9" presetClass="entr" presetSubtype="0" fill="hold" grpId="0" nodeType="withEffect">
                                  <p:stCondLst>
                                    <p:cond delay="0"/>
                                  </p:stCondLst>
                                  <p:childTnLst>
                                    <p:set>
                                      <p:cBhvr>
                                        <p:cTn id="9" dur="1" fill="hold">
                                          <p:stCondLst>
                                            <p:cond delay="0"/>
                                          </p:stCondLst>
                                        </p:cTn>
                                        <p:tgtEl>
                                          <p:spTgt spid="70658"/>
                                        </p:tgtEl>
                                        <p:attrNameLst>
                                          <p:attrName>style.visibility</p:attrName>
                                        </p:attrNameLst>
                                      </p:cBhvr>
                                      <p:to>
                                        <p:strVal val="visible"/>
                                      </p:to>
                                    </p:set>
                                    <p:animEffect transition="in" filter="dissolve">
                                      <p:cBhvr>
                                        <p:cTn id="10" dur="500"/>
                                        <p:tgtEl>
                                          <p:spTgt spid="70658"/>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70665"/>
                                        </p:tgtEl>
                                        <p:attrNameLst>
                                          <p:attrName>style.visibility</p:attrName>
                                        </p:attrNameLst>
                                      </p:cBhvr>
                                      <p:to>
                                        <p:strVal val="visible"/>
                                      </p:to>
                                    </p:set>
                                    <p:animEffect transition="in" filter="dissolve">
                                      <p:cBhvr>
                                        <p:cTn id="15" dur="500"/>
                                        <p:tgtEl>
                                          <p:spTgt spid="70665"/>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70662"/>
                                        </p:tgtEl>
                                        <p:attrNameLst>
                                          <p:attrName>style.visibility</p:attrName>
                                        </p:attrNameLst>
                                      </p:cBhvr>
                                      <p:to>
                                        <p:strVal val="visible"/>
                                      </p:to>
                                    </p:set>
                                    <p:animEffect transition="in" filter="dissolve">
                                      <p:cBhvr>
                                        <p:cTn id="20" dur="500"/>
                                        <p:tgtEl>
                                          <p:spTgt spid="70662"/>
                                        </p:tgtEl>
                                      </p:cBhvr>
                                    </p:animEffect>
                                  </p:childTnLst>
                                </p:cTn>
                              </p:par>
                              <p:par>
                                <p:cTn id="21" presetID="9" presetClass="entr" presetSubtype="0" fill="hold" nodeType="withEffect">
                                  <p:stCondLst>
                                    <p:cond delay="0"/>
                                  </p:stCondLst>
                                  <p:childTnLst>
                                    <p:set>
                                      <p:cBhvr>
                                        <p:cTn id="22" dur="1" fill="hold">
                                          <p:stCondLst>
                                            <p:cond delay="0"/>
                                          </p:stCondLst>
                                        </p:cTn>
                                        <p:tgtEl>
                                          <p:spTgt spid="70661"/>
                                        </p:tgtEl>
                                        <p:attrNameLst>
                                          <p:attrName>style.visibility</p:attrName>
                                        </p:attrNameLst>
                                      </p:cBhvr>
                                      <p:to>
                                        <p:strVal val="visible"/>
                                      </p:to>
                                    </p:set>
                                    <p:animEffect transition="in" filter="dissolve">
                                      <p:cBhvr>
                                        <p:cTn id="23" dur="500"/>
                                        <p:tgtEl>
                                          <p:spTgt spid="70661"/>
                                        </p:tgtEl>
                                      </p:cBhvr>
                                    </p:animEffect>
                                  </p:childTnLst>
                                </p:cTn>
                              </p:par>
                              <p:par>
                                <p:cTn id="24" presetID="9" presetClass="entr" presetSubtype="0" fill="hold" grpId="0" nodeType="withEffect">
                                  <p:stCondLst>
                                    <p:cond delay="0"/>
                                  </p:stCondLst>
                                  <p:childTnLst>
                                    <p:set>
                                      <p:cBhvr>
                                        <p:cTn id="25" dur="1" fill="hold">
                                          <p:stCondLst>
                                            <p:cond delay="0"/>
                                          </p:stCondLst>
                                        </p:cTn>
                                        <p:tgtEl>
                                          <p:spTgt spid="70664"/>
                                        </p:tgtEl>
                                        <p:attrNameLst>
                                          <p:attrName>style.visibility</p:attrName>
                                        </p:attrNameLst>
                                      </p:cBhvr>
                                      <p:to>
                                        <p:strVal val="visible"/>
                                      </p:to>
                                    </p:set>
                                    <p:animEffect transition="in" filter="dissolve">
                                      <p:cBhvr>
                                        <p:cTn id="26" dur="500"/>
                                        <p:tgtEl>
                                          <p:spTgt spid="70664"/>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3005552" presetClass="entr" presetSubtype="810234159" fill="hold" nodeType="clickEffect">
                                  <p:stCondLst>
                                    <p:cond delay="0"/>
                                  </p:stCondLst>
                                  <p:childTnLst>
                                    <p:set>
                                      <p:cBhvr>
                                        <p:cTn id="30" dur="1" fill="hold">
                                          <p:stCondLst>
                                            <p:cond delay="499"/>
                                          </p:stCondLst>
                                        </p:cTn>
                                        <p:tgtEl>
                                          <p:spTgt spid="70660"/>
                                        </p:tgtEl>
                                        <p:attrNameLst>
                                          <p:attrName>style.visibility</p:attrName>
                                        </p:attrNameLst>
                                      </p:cBhvr>
                                      <p:to>
                                        <p:strVal val="visible"/>
                                      </p:to>
                                    </p:set>
                                  </p:childTnLst>
                                </p:cTn>
                              </p:par>
                            </p:childTnLst>
                          </p:cTn>
                        </p:par>
                        <p:par>
                          <p:cTn id="31" fill="hold" nodeType="afterGroup">
                            <p:stCondLst>
                              <p:cond delay="500"/>
                            </p:stCondLst>
                            <p:childTnLst>
                              <p:par>
                                <p:cTn id="32" presetID="3005552" presetClass="entr" presetSubtype="810234159" fill="hold" grpId="0" nodeType="afterEffect">
                                  <p:stCondLst>
                                    <p:cond delay="0"/>
                                  </p:stCondLst>
                                  <p:childTnLst>
                                    <p:set>
                                      <p:cBhvr>
                                        <p:cTn id="33" dur="1" fill="hold">
                                          <p:stCondLst>
                                            <p:cond delay="499"/>
                                          </p:stCondLst>
                                        </p:cTn>
                                        <p:tgtEl>
                                          <p:spTgt spid="706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58" grpId="0"/>
      <p:bldP spid="70662" grpId="0"/>
      <p:bldP spid="70663" grpId="0" autoUpdateAnimBg="0"/>
      <p:bldP spid="70664" grpId="0"/>
      <p:bldP spid="7066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8" name="Rectangle 137">
            <a:extLst>
              <a:ext uri="{FF2B5EF4-FFF2-40B4-BE49-F238E27FC236}">
                <a16:creationId xmlns:a16="http://schemas.microsoft.com/office/drawing/2014/main" id="{36D16D1E-4205-49F5-BD2A-DA769947C1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0" name="Rectangle 139">
            <a:extLst>
              <a:ext uri="{FF2B5EF4-FFF2-40B4-BE49-F238E27FC236}">
                <a16:creationId xmlns:a16="http://schemas.microsoft.com/office/drawing/2014/main" id="{012FD100-C039-4E03-B5E4-2EDFA7290A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4193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42" name="Straight Connector 141">
            <a:extLst>
              <a:ext uri="{FF2B5EF4-FFF2-40B4-BE49-F238E27FC236}">
                <a16:creationId xmlns:a16="http://schemas.microsoft.com/office/drawing/2014/main" id="{4418FCD2-8448-4A81-8EB4-72250F7827B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44" name="Rectangle 143">
            <a:extLst>
              <a:ext uri="{FF2B5EF4-FFF2-40B4-BE49-F238E27FC236}">
                <a16:creationId xmlns:a16="http://schemas.microsoft.com/office/drawing/2014/main" id="{63E00694-E403-4987-8634-15F6D8E4C3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n-US" dirty="0"/>
              <a:t>/</a:t>
            </a:r>
          </a:p>
        </p:txBody>
      </p:sp>
      <p:sp>
        <p:nvSpPr>
          <p:cNvPr id="6146" name="Text Box 1">
            <a:extLst>
              <a:ext uri="{FF2B5EF4-FFF2-40B4-BE49-F238E27FC236}">
                <a16:creationId xmlns:a16="http://schemas.microsoft.com/office/drawing/2014/main" id="{B2BC7660-795E-4DFD-8BCF-4FA013E5D51D}"/>
              </a:ext>
            </a:extLst>
          </p:cNvPr>
          <p:cNvSpPr txBox="1">
            <a:spLocks noChangeArrowheads="1"/>
          </p:cNvSpPr>
          <p:nvPr/>
        </p:nvSpPr>
        <p:spPr bwMode="auto">
          <a:xfrm>
            <a:off x="1097280" y="4844374"/>
            <a:ext cx="10058400" cy="118899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lIns="91440" tIns="45720" rIns="91440" bIns="45720" rtlCol="0" anchor="ctr">
            <a:normAutofit/>
          </a:bodyPr>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5pPr>
            <a:lvl6pPr marL="2514600" indent="-228600" defTabSz="449263" eaLnBrk="0" fontAlgn="base" hangingPunct="0">
              <a:lnSpc>
                <a:spcPct val="95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6pPr>
            <a:lvl7pPr marL="2971800" indent="-228600" defTabSz="449263" eaLnBrk="0" fontAlgn="base" hangingPunct="0">
              <a:lnSpc>
                <a:spcPct val="95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7pPr>
            <a:lvl8pPr marL="3429000" indent="-228600" defTabSz="449263" eaLnBrk="0" fontAlgn="base" hangingPunct="0">
              <a:lnSpc>
                <a:spcPct val="95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8pPr>
            <a:lvl9pPr marL="3886200" indent="-228600" defTabSz="449263" eaLnBrk="0" fontAlgn="base" hangingPunct="0">
              <a:lnSpc>
                <a:spcPct val="95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9pPr>
          </a:lstStyle>
          <a:p>
            <a:pPr algn="ctr" defTabSz="914400" eaLnBrk="1">
              <a:lnSpc>
                <a:spcPct val="85000"/>
              </a:lnSpc>
              <a:spcBef>
                <a:spcPct val="0"/>
              </a:spcBef>
              <a:spcAft>
                <a:spcPts val="600"/>
              </a:spcAft>
            </a:pPr>
            <a:r>
              <a:rPr lang="en-US" altLang="en-US" sz="4800" spc="-50" dirty="0">
                <a:solidFill>
                  <a:schemeClr val="tx1">
                    <a:lumMod val="75000"/>
                    <a:lumOff val="25000"/>
                  </a:schemeClr>
                </a:solidFill>
                <a:latin typeface="+mj-lt"/>
                <a:ea typeface="+mj-ea"/>
                <a:cs typeface="+mj-cs"/>
              </a:rPr>
              <a:t>MODELOS DE RECURSOS HIDRÁULICOS</a:t>
            </a:r>
            <a:endParaRPr lang="en-US" altLang="en-US" sz="4800" spc="-50">
              <a:solidFill>
                <a:schemeClr val="tx1">
                  <a:lumMod val="75000"/>
                  <a:lumOff val="25000"/>
                </a:schemeClr>
              </a:solidFill>
              <a:latin typeface="+mj-lt"/>
              <a:ea typeface="+mj-ea"/>
              <a:cs typeface="+mj-cs"/>
            </a:endParaRPr>
          </a:p>
        </p:txBody>
      </p:sp>
      <p:graphicFrame>
        <p:nvGraphicFramePr>
          <p:cNvPr id="6149" name="Text Box 2">
            <a:extLst>
              <a:ext uri="{FF2B5EF4-FFF2-40B4-BE49-F238E27FC236}">
                <a16:creationId xmlns:a16="http://schemas.microsoft.com/office/drawing/2014/main" id="{9653255C-8222-42D5-96FB-F55B200501FA}"/>
              </a:ext>
            </a:extLst>
          </p:cNvPr>
          <p:cNvGraphicFramePr/>
          <p:nvPr>
            <p:extLst>
              <p:ext uri="{D42A27DB-BD31-4B8C-83A1-F6EECF244321}">
                <p14:modId xmlns:p14="http://schemas.microsoft.com/office/powerpoint/2010/main" val="2686485735"/>
              </p:ext>
            </p:extLst>
          </p:nvPr>
        </p:nvGraphicFramePr>
        <p:xfrm>
          <a:off x="1036319" y="680936"/>
          <a:ext cx="10119362" cy="37653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5" name="Rectangle 74">
            <a:extLst>
              <a:ext uri="{FF2B5EF4-FFF2-40B4-BE49-F238E27FC236}">
                <a16:creationId xmlns:a16="http://schemas.microsoft.com/office/drawing/2014/main" id="{796CD800-C8BF-41B5-983A-3B3D95FA99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 name="Rectangle 76">
            <a:extLst>
              <a:ext uri="{FF2B5EF4-FFF2-40B4-BE49-F238E27FC236}">
                <a16:creationId xmlns:a16="http://schemas.microsoft.com/office/drawing/2014/main" id="{ED36A27B-61AE-4AA1-8BD6-7310E072D8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79" name="Straight Connector 78">
            <a:extLst>
              <a:ext uri="{FF2B5EF4-FFF2-40B4-BE49-F238E27FC236}">
                <a16:creationId xmlns:a16="http://schemas.microsoft.com/office/drawing/2014/main" id="{511BC4C5-EB16-4C0B-83E6-96A39848CF1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81" name="Rectangle 80">
            <a:extLst>
              <a:ext uri="{FF2B5EF4-FFF2-40B4-BE49-F238E27FC236}">
                <a16:creationId xmlns:a16="http://schemas.microsoft.com/office/drawing/2014/main" id="{73B90B8B-F76B-4130-8370-38033EEACB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964" name="Text Box 3">
            <a:extLst>
              <a:ext uri="{FF2B5EF4-FFF2-40B4-BE49-F238E27FC236}">
                <a16:creationId xmlns:a16="http://schemas.microsoft.com/office/drawing/2014/main" id="{6B56FAD7-B9F7-43FC-8E94-F5ACA938F5C9}"/>
              </a:ext>
            </a:extLst>
          </p:cNvPr>
          <p:cNvSpPr txBox="1">
            <a:spLocks noChangeArrowheads="1"/>
          </p:cNvSpPr>
          <p:nvPr/>
        </p:nvSpPr>
        <p:spPr bwMode="auto">
          <a:xfrm>
            <a:off x="5144679" y="634946"/>
            <a:ext cx="6405063" cy="1450757"/>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rtlCol="0" anchor="b">
            <a:norm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14400" eaLnBrk="1" hangingPunct="1">
              <a:lnSpc>
                <a:spcPct val="85000"/>
              </a:lnSpc>
              <a:spcBef>
                <a:spcPct val="0"/>
              </a:spcBef>
              <a:spcAft>
                <a:spcPts val="600"/>
              </a:spcAft>
            </a:pPr>
            <a:r>
              <a:rPr lang="en-US" altLang="en-US" sz="4800" b="1" spc="-50">
                <a:solidFill>
                  <a:schemeClr val="tx1">
                    <a:lumMod val="75000"/>
                    <a:lumOff val="25000"/>
                  </a:schemeClr>
                </a:solidFill>
                <a:latin typeface="+mj-lt"/>
                <a:ea typeface="+mj-ea"/>
                <a:cs typeface="+mj-cs"/>
              </a:rPr>
              <a:t>El “Efecto Mariposa”</a:t>
            </a:r>
          </a:p>
        </p:txBody>
      </p:sp>
      <p:pic>
        <p:nvPicPr>
          <p:cNvPr id="40965" name="Picture 4" descr="atractor">
            <a:extLst>
              <a:ext uri="{FF2B5EF4-FFF2-40B4-BE49-F238E27FC236}">
                <a16:creationId xmlns:a16="http://schemas.microsoft.com/office/drawing/2014/main" id="{17D1B2E8-1172-4D9C-9616-170859E637B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505" r="3" b="17767"/>
          <a:stretch/>
        </p:blipFill>
        <p:spPr bwMode="auto">
          <a:xfrm>
            <a:off x="348864" y="284765"/>
            <a:ext cx="4020297" cy="247613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3" name="Straight Connector 82">
            <a:extLst>
              <a:ext uri="{FF2B5EF4-FFF2-40B4-BE49-F238E27FC236}">
                <a16:creationId xmlns:a16="http://schemas.microsoft.com/office/drawing/2014/main" id="{C2D93264-3FF9-4175-A7FA-F927F0F77AA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81247" y="2086188"/>
            <a:ext cx="5852160"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pic>
        <p:nvPicPr>
          <p:cNvPr id="40963" name="Picture 2" descr="chaos">
            <a:extLst>
              <a:ext uri="{FF2B5EF4-FFF2-40B4-BE49-F238E27FC236}">
                <a16:creationId xmlns:a16="http://schemas.microsoft.com/office/drawing/2014/main" id="{CDBC2C02-C026-44D1-BB3C-6B0C3E9F7C0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9923" r="2" b="6457"/>
          <a:stretch/>
        </p:blipFill>
        <p:spPr bwMode="auto">
          <a:xfrm>
            <a:off x="633999" y="3218101"/>
            <a:ext cx="4020296" cy="247613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6" name="Rectangle 5">
            <a:extLst>
              <a:ext uri="{FF2B5EF4-FFF2-40B4-BE49-F238E27FC236}">
                <a16:creationId xmlns:a16="http://schemas.microsoft.com/office/drawing/2014/main" id="{6168CEEC-EF23-4C87-9D78-0E1643338ED6}"/>
              </a:ext>
            </a:extLst>
          </p:cNvPr>
          <p:cNvSpPr>
            <a:spLocks noChangeArrowheads="1"/>
          </p:cNvSpPr>
          <p:nvPr/>
        </p:nvSpPr>
        <p:spPr bwMode="auto">
          <a:xfrm>
            <a:off x="5144679" y="2198914"/>
            <a:ext cx="6506547" cy="367018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0" tIns="45720" rIns="0" bIns="45720" rtlCol="0">
            <a:normAutofit/>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14400" eaLnBrk="1" hangingPunct="1">
              <a:lnSpc>
                <a:spcPct val="90000"/>
              </a:lnSpc>
              <a:spcBef>
                <a:spcPct val="20000"/>
              </a:spcBef>
              <a:buClr>
                <a:schemeClr val="accent1"/>
              </a:buClr>
              <a:buFont typeface="Calibri" panose="020F0502020204030204" pitchFamily="34" charset="0"/>
              <a:buChar char="•"/>
            </a:pPr>
            <a:r>
              <a:rPr lang="en-US" altLang="en-US" sz="2000" dirty="0">
                <a:solidFill>
                  <a:schemeClr val="tx1">
                    <a:lumMod val="75000"/>
                    <a:lumOff val="25000"/>
                  </a:schemeClr>
                </a:solidFill>
                <a:latin typeface="+mn-lt"/>
                <a:cs typeface="+mn-cs"/>
              </a:rPr>
              <a:t>El “</a:t>
            </a:r>
            <a:r>
              <a:rPr lang="en-US" altLang="en-US" sz="2000" dirty="0" err="1">
                <a:solidFill>
                  <a:schemeClr val="tx1">
                    <a:lumMod val="75000"/>
                    <a:lumOff val="25000"/>
                  </a:schemeClr>
                </a:solidFill>
                <a:latin typeface="+mn-lt"/>
                <a:cs typeface="+mn-cs"/>
              </a:rPr>
              <a:t>efecto</a:t>
            </a:r>
            <a:r>
              <a:rPr lang="en-US" altLang="en-US" sz="2000" dirty="0">
                <a:solidFill>
                  <a:schemeClr val="tx1">
                    <a:lumMod val="75000"/>
                    <a:lumOff val="25000"/>
                  </a:schemeClr>
                </a:solidFill>
                <a:latin typeface="+mn-lt"/>
                <a:cs typeface="+mn-cs"/>
              </a:rPr>
              <a:t> mariposa” es un </a:t>
            </a:r>
            <a:r>
              <a:rPr lang="en-US" altLang="en-US" sz="2000" dirty="0" err="1">
                <a:solidFill>
                  <a:schemeClr val="tx1">
                    <a:lumMod val="75000"/>
                    <a:lumOff val="25000"/>
                  </a:schemeClr>
                </a:solidFill>
                <a:latin typeface="+mn-lt"/>
                <a:cs typeface="+mn-cs"/>
              </a:rPr>
              <a:t>concepto</a:t>
            </a:r>
            <a:r>
              <a:rPr lang="en-US" altLang="en-US" sz="2000" dirty="0">
                <a:solidFill>
                  <a:schemeClr val="tx1">
                    <a:lumMod val="75000"/>
                    <a:lumOff val="25000"/>
                  </a:schemeClr>
                </a:solidFill>
                <a:latin typeface="+mn-lt"/>
                <a:cs typeface="+mn-cs"/>
              </a:rPr>
              <a:t> que </a:t>
            </a:r>
            <a:r>
              <a:rPr lang="en-US" altLang="en-US" sz="2000" dirty="0" err="1">
                <a:solidFill>
                  <a:schemeClr val="tx1">
                    <a:lumMod val="75000"/>
                    <a:lumOff val="25000"/>
                  </a:schemeClr>
                </a:solidFill>
                <a:latin typeface="+mn-lt"/>
                <a:cs typeface="+mn-cs"/>
              </a:rPr>
              <a:t>hace</a:t>
            </a:r>
            <a:r>
              <a:rPr lang="en-US" altLang="en-US" sz="2000" dirty="0">
                <a:solidFill>
                  <a:schemeClr val="tx1">
                    <a:lumMod val="75000"/>
                    <a:lumOff val="25000"/>
                  </a:schemeClr>
                </a:solidFill>
                <a:latin typeface="+mn-lt"/>
                <a:cs typeface="+mn-cs"/>
              </a:rPr>
              <a:t> </a:t>
            </a:r>
            <a:r>
              <a:rPr lang="en-US" altLang="en-US" sz="2000" dirty="0" err="1">
                <a:solidFill>
                  <a:schemeClr val="tx1">
                    <a:lumMod val="75000"/>
                    <a:lumOff val="25000"/>
                  </a:schemeClr>
                </a:solidFill>
                <a:latin typeface="+mn-lt"/>
                <a:cs typeface="+mn-cs"/>
              </a:rPr>
              <a:t>referencia</a:t>
            </a:r>
            <a:r>
              <a:rPr lang="en-US" altLang="en-US" sz="2000" dirty="0">
                <a:solidFill>
                  <a:schemeClr val="tx1">
                    <a:lumMod val="75000"/>
                    <a:lumOff val="25000"/>
                  </a:schemeClr>
                </a:solidFill>
                <a:latin typeface="+mn-lt"/>
                <a:cs typeface="+mn-cs"/>
              </a:rPr>
              <a:t> la </a:t>
            </a:r>
            <a:r>
              <a:rPr lang="en-US" altLang="en-US" sz="2000" dirty="0" err="1">
                <a:solidFill>
                  <a:schemeClr val="tx1">
                    <a:lumMod val="75000"/>
                    <a:lumOff val="25000"/>
                  </a:schemeClr>
                </a:solidFill>
                <a:latin typeface="+mn-lt"/>
                <a:cs typeface="+mn-cs"/>
              </a:rPr>
              <a:t>noción</a:t>
            </a:r>
            <a:r>
              <a:rPr lang="en-US" altLang="en-US" sz="2000" dirty="0">
                <a:solidFill>
                  <a:schemeClr val="tx1">
                    <a:lumMod val="75000"/>
                    <a:lumOff val="25000"/>
                  </a:schemeClr>
                </a:solidFill>
                <a:latin typeface="+mn-lt"/>
                <a:cs typeface="+mn-cs"/>
              </a:rPr>
              <a:t> de </a:t>
            </a:r>
            <a:r>
              <a:rPr lang="en-US" altLang="en-US" sz="2000" dirty="0" err="1">
                <a:solidFill>
                  <a:schemeClr val="tx1">
                    <a:lumMod val="75000"/>
                    <a:lumOff val="25000"/>
                  </a:schemeClr>
                </a:solidFill>
                <a:latin typeface="+mn-lt"/>
                <a:cs typeface="+mn-cs"/>
              </a:rPr>
              <a:t>sensibilidad</a:t>
            </a:r>
            <a:r>
              <a:rPr lang="en-US" altLang="en-US" sz="2000" dirty="0">
                <a:solidFill>
                  <a:schemeClr val="tx1">
                    <a:lumMod val="75000"/>
                    <a:lumOff val="25000"/>
                  </a:schemeClr>
                </a:solidFill>
                <a:latin typeface="+mn-lt"/>
                <a:cs typeface="+mn-cs"/>
              </a:rPr>
              <a:t> a las </a:t>
            </a:r>
            <a:r>
              <a:rPr lang="en-US" altLang="en-US" sz="2000" dirty="0" err="1">
                <a:solidFill>
                  <a:schemeClr val="tx1">
                    <a:lumMod val="75000"/>
                    <a:lumOff val="25000"/>
                  </a:schemeClr>
                </a:solidFill>
                <a:latin typeface="+mn-lt"/>
                <a:cs typeface="+mn-cs"/>
              </a:rPr>
              <a:t>condiciones</a:t>
            </a:r>
            <a:r>
              <a:rPr lang="en-US" altLang="en-US" sz="2000" dirty="0">
                <a:solidFill>
                  <a:schemeClr val="tx1">
                    <a:lumMod val="75000"/>
                    <a:lumOff val="25000"/>
                  </a:schemeClr>
                </a:solidFill>
                <a:latin typeface="+mn-lt"/>
                <a:cs typeface="+mn-cs"/>
              </a:rPr>
              <a:t> </a:t>
            </a:r>
            <a:r>
              <a:rPr lang="en-US" altLang="en-US" sz="2000" dirty="0" err="1">
                <a:solidFill>
                  <a:schemeClr val="tx1">
                    <a:lumMod val="75000"/>
                    <a:lumOff val="25000"/>
                  </a:schemeClr>
                </a:solidFill>
                <a:latin typeface="+mn-lt"/>
                <a:cs typeface="+mn-cs"/>
              </a:rPr>
              <a:t>iniciales</a:t>
            </a:r>
            <a:r>
              <a:rPr lang="en-US" altLang="en-US" sz="2000" dirty="0">
                <a:solidFill>
                  <a:schemeClr val="tx1">
                    <a:lumMod val="75000"/>
                    <a:lumOff val="25000"/>
                  </a:schemeClr>
                </a:solidFill>
                <a:latin typeface="+mn-lt"/>
                <a:cs typeface="+mn-cs"/>
              </a:rPr>
              <a:t> dentro del </a:t>
            </a:r>
            <a:r>
              <a:rPr lang="en-US" altLang="en-US" sz="2000" dirty="0" err="1">
                <a:solidFill>
                  <a:schemeClr val="tx1">
                    <a:lumMod val="75000"/>
                    <a:lumOff val="25000"/>
                  </a:schemeClr>
                </a:solidFill>
                <a:latin typeface="+mn-lt"/>
                <a:cs typeface="+mn-cs"/>
              </a:rPr>
              <a:t>marco</a:t>
            </a:r>
            <a:r>
              <a:rPr lang="en-US" altLang="en-US" sz="2000" dirty="0">
                <a:solidFill>
                  <a:schemeClr val="tx1">
                    <a:lumMod val="75000"/>
                    <a:lumOff val="25000"/>
                  </a:schemeClr>
                </a:solidFill>
                <a:latin typeface="+mn-lt"/>
                <a:cs typeface="+mn-cs"/>
              </a:rPr>
              <a:t> de la </a:t>
            </a:r>
            <a:r>
              <a:rPr lang="en-US" altLang="en-US" sz="2000" dirty="0" err="1">
                <a:solidFill>
                  <a:schemeClr val="tx1">
                    <a:lumMod val="75000"/>
                    <a:lumOff val="25000"/>
                  </a:schemeClr>
                </a:solidFill>
                <a:latin typeface="+mn-lt"/>
                <a:cs typeface="+mn-cs"/>
              </a:rPr>
              <a:t>teoría</a:t>
            </a:r>
            <a:r>
              <a:rPr lang="en-US" altLang="en-US" sz="2000" dirty="0">
                <a:solidFill>
                  <a:schemeClr val="tx1">
                    <a:lumMod val="75000"/>
                    <a:lumOff val="25000"/>
                  </a:schemeClr>
                </a:solidFill>
                <a:latin typeface="+mn-lt"/>
                <a:cs typeface="+mn-cs"/>
              </a:rPr>
              <a:t> del </a:t>
            </a:r>
            <a:r>
              <a:rPr lang="en-US" altLang="en-US" sz="2000" dirty="0" err="1">
                <a:solidFill>
                  <a:schemeClr val="tx1">
                    <a:lumMod val="75000"/>
                    <a:lumOff val="25000"/>
                  </a:schemeClr>
                </a:solidFill>
                <a:latin typeface="+mn-lt"/>
                <a:cs typeface="+mn-cs"/>
              </a:rPr>
              <a:t>caos</a:t>
            </a:r>
            <a:r>
              <a:rPr lang="en-US" altLang="en-US" sz="2000" dirty="0">
                <a:solidFill>
                  <a:schemeClr val="tx1">
                    <a:lumMod val="75000"/>
                    <a:lumOff val="25000"/>
                  </a:schemeClr>
                </a:solidFill>
                <a:latin typeface="+mn-lt"/>
                <a:cs typeface="+mn-cs"/>
              </a:rPr>
              <a:t>. </a:t>
            </a:r>
            <a:r>
              <a:rPr lang="en-US" altLang="en-US" sz="2000" dirty="0" err="1">
                <a:solidFill>
                  <a:schemeClr val="tx1">
                    <a:lumMod val="75000"/>
                    <a:lumOff val="25000"/>
                  </a:schemeClr>
                </a:solidFill>
                <a:latin typeface="+mn-lt"/>
                <a:cs typeface="+mn-cs"/>
              </a:rPr>
              <a:t>Su</a:t>
            </a:r>
            <a:r>
              <a:rPr lang="en-US" altLang="en-US" sz="2000" dirty="0">
                <a:solidFill>
                  <a:schemeClr val="tx1">
                    <a:lumMod val="75000"/>
                    <a:lumOff val="25000"/>
                  </a:schemeClr>
                </a:solidFill>
                <a:latin typeface="+mn-lt"/>
                <a:cs typeface="+mn-cs"/>
              </a:rPr>
              <a:t> </a:t>
            </a:r>
            <a:r>
              <a:rPr lang="en-US" altLang="en-US" sz="2000" dirty="0" err="1">
                <a:solidFill>
                  <a:schemeClr val="tx1">
                    <a:lumMod val="75000"/>
                    <a:lumOff val="25000"/>
                  </a:schemeClr>
                </a:solidFill>
                <a:latin typeface="+mn-lt"/>
                <a:cs typeface="+mn-cs"/>
              </a:rPr>
              <a:t>nombre</a:t>
            </a:r>
            <a:r>
              <a:rPr lang="en-US" altLang="en-US" sz="2000" dirty="0">
                <a:solidFill>
                  <a:schemeClr val="tx1">
                    <a:lumMod val="75000"/>
                    <a:lumOff val="25000"/>
                  </a:schemeClr>
                </a:solidFill>
                <a:latin typeface="+mn-lt"/>
                <a:cs typeface="+mn-cs"/>
              </a:rPr>
              <a:t> </a:t>
            </a:r>
            <a:r>
              <a:rPr lang="en-US" altLang="en-US" sz="2000" dirty="0" err="1">
                <a:solidFill>
                  <a:schemeClr val="tx1">
                    <a:lumMod val="75000"/>
                    <a:lumOff val="25000"/>
                  </a:schemeClr>
                </a:solidFill>
                <a:latin typeface="+mn-lt"/>
                <a:cs typeface="+mn-cs"/>
              </a:rPr>
              <a:t>proviene</a:t>
            </a:r>
            <a:r>
              <a:rPr lang="en-US" altLang="en-US" sz="2000" dirty="0">
                <a:solidFill>
                  <a:schemeClr val="tx1">
                    <a:lumMod val="75000"/>
                    <a:lumOff val="25000"/>
                  </a:schemeClr>
                </a:solidFill>
                <a:latin typeface="+mn-lt"/>
                <a:cs typeface="+mn-cs"/>
              </a:rPr>
              <a:t> de un </a:t>
            </a:r>
            <a:r>
              <a:rPr lang="en-US" altLang="en-US" sz="2000" dirty="0" err="1">
                <a:solidFill>
                  <a:schemeClr val="tx1">
                    <a:lumMod val="75000"/>
                    <a:lumOff val="25000"/>
                  </a:schemeClr>
                </a:solidFill>
                <a:latin typeface="+mn-lt"/>
                <a:cs typeface="+mn-cs"/>
              </a:rPr>
              <a:t>antiguo</a:t>
            </a:r>
            <a:r>
              <a:rPr lang="en-US" altLang="en-US" sz="2000" dirty="0">
                <a:solidFill>
                  <a:schemeClr val="tx1">
                    <a:lumMod val="75000"/>
                    <a:lumOff val="25000"/>
                  </a:schemeClr>
                </a:solidFill>
                <a:latin typeface="+mn-lt"/>
                <a:cs typeface="+mn-cs"/>
              </a:rPr>
              <a:t> </a:t>
            </a:r>
            <a:r>
              <a:rPr lang="en-US" altLang="en-US" sz="2000" dirty="0" err="1">
                <a:solidFill>
                  <a:schemeClr val="tx1">
                    <a:lumMod val="75000"/>
                    <a:lumOff val="25000"/>
                  </a:schemeClr>
                </a:solidFill>
                <a:latin typeface="+mn-lt"/>
                <a:cs typeface="+mn-cs"/>
              </a:rPr>
              <a:t>proverbio</a:t>
            </a:r>
            <a:r>
              <a:rPr lang="en-US" altLang="en-US" sz="2000" dirty="0">
                <a:solidFill>
                  <a:schemeClr val="tx1">
                    <a:lumMod val="75000"/>
                    <a:lumOff val="25000"/>
                  </a:schemeClr>
                </a:solidFill>
                <a:latin typeface="+mn-lt"/>
                <a:cs typeface="+mn-cs"/>
              </a:rPr>
              <a:t> chino: “el </a:t>
            </a:r>
            <a:r>
              <a:rPr lang="en-US" altLang="en-US" sz="2000" dirty="0" err="1">
                <a:solidFill>
                  <a:schemeClr val="tx1">
                    <a:lumMod val="75000"/>
                    <a:lumOff val="25000"/>
                  </a:schemeClr>
                </a:solidFill>
                <a:latin typeface="+mn-lt"/>
                <a:cs typeface="+mn-cs"/>
              </a:rPr>
              <a:t>aleteo</a:t>
            </a:r>
            <a:r>
              <a:rPr lang="en-US" altLang="en-US" sz="2000" dirty="0">
                <a:solidFill>
                  <a:schemeClr val="tx1">
                    <a:lumMod val="75000"/>
                    <a:lumOff val="25000"/>
                  </a:schemeClr>
                </a:solidFill>
                <a:latin typeface="+mn-lt"/>
                <a:cs typeface="+mn-cs"/>
              </a:rPr>
              <a:t> de las alas de una mariposa se </a:t>
            </a:r>
            <a:r>
              <a:rPr lang="en-US" altLang="en-US" sz="2000" dirty="0" err="1">
                <a:solidFill>
                  <a:schemeClr val="tx1">
                    <a:lumMod val="75000"/>
                    <a:lumOff val="25000"/>
                  </a:schemeClr>
                </a:solidFill>
                <a:latin typeface="+mn-lt"/>
                <a:cs typeface="+mn-cs"/>
              </a:rPr>
              <a:t>puede</a:t>
            </a:r>
            <a:r>
              <a:rPr lang="en-US" altLang="en-US" sz="2000" dirty="0">
                <a:solidFill>
                  <a:schemeClr val="tx1">
                    <a:lumMod val="75000"/>
                    <a:lumOff val="25000"/>
                  </a:schemeClr>
                </a:solidFill>
                <a:latin typeface="+mn-lt"/>
                <a:cs typeface="+mn-cs"/>
              </a:rPr>
              <a:t> </a:t>
            </a:r>
            <a:r>
              <a:rPr lang="en-US" altLang="en-US" sz="2000" dirty="0" err="1">
                <a:solidFill>
                  <a:schemeClr val="tx1">
                    <a:lumMod val="75000"/>
                    <a:lumOff val="25000"/>
                  </a:schemeClr>
                </a:solidFill>
                <a:latin typeface="+mn-lt"/>
                <a:cs typeface="+mn-cs"/>
              </a:rPr>
              <a:t>sentir</a:t>
            </a:r>
            <a:r>
              <a:rPr lang="en-US" altLang="en-US" sz="2000" dirty="0">
                <a:solidFill>
                  <a:schemeClr val="tx1">
                    <a:lumMod val="75000"/>
                    <a:lumOff val="25000"/>
                  </a:schemeClr>
                </a:solidFill>
                <a:latin typeface="+mn-lt"/>
                <a:cs typeface="+mn-cs"/>
              </a:rPr>
              <a:t> al </a:t>
            </a:r>
            <a:r>
              <a:rPr lang="en-US" altLang="en-US" sz="2000" dirty="0" err="1">
                <a:solidFill>
                  <a:schemeClr val="tx1">
                    <a:lumMod val="75000"/>
                    <a:lumOff val="25000"/>
                  </a:schemeClr>
                </a:solidFill>
                <a:latin typeface="+mn-lt"/>
                <a:cs typeface="+mn-cs"/>
              </a:rPr>
              <a:t>otro</a:t>
            </a:r>
            <a:r>
              <a:rPr lang="en-US" altLang="en-US" sz="2000" dirty="0">
                <a:solidFill>
                  <a:schemeClr val="tx1">
                    <a:lumMod val="75000"/>
                    <a:lumOff val="25000"/>
                  </a:schemeClr>
                </a:solidFill>
                <a:latin typeface="+mn-lt"/>
                <a:cs typeface="+mn-cs"/>
              </a:rPr>
              <a:t> </a:t>
            </a:r>
            <a:r>
              <a:rPr lang="en-US" altLang="en-US" sz="2000" dirty="0" err="1">
                <a:solidFill>
                  <a:schemeClr val="tx1">
                    <a:lumMod val="75000"/>
                    <a:lumOff val="25000"/>
                  </a:schemeClr>
                </a:solidFill>
                <a:latin typeface="+mn-lt"/>
                <a:cs typeface="+mn-cs"/>
              </a:rPr>
              <a:t>lado</a:t>
            </a:r>
            <a:r>
              <a:rPr lang="en-US" altLang="en-US" sz="2000" dirty="0">
                <a:solidFill>
                  <a:schemeClr val="tx1">
                    <a:lumMod val="75000"/>
                    <a:lumOff val="25000"/>
                  </a:schemeClr>
                </a:solidFill>
                <a:latin typeface="+mn-lt"/>
                <a:cs typeface="+mn-cs"/>
              </a:rPr>
              <a:t> del </a:t>
            </a:r>
            <a:r>
              <a:rPr lang="en-US" altLang="en-US" sz="2000" dirty="0" err="1">
                <a:solidFill>
                  <a:schemeClr val="tx1">
                    <a:lumMod val="75000"/>
                    <a:lumOff val="25000"/>
                  </a:schemeClr>
                </a:solidFill>
                <a:latin typeface="+mn-lt"/>
                <a:cs typeface="+mn-cs"/>
              </a:rPr>
              <a:t>mundo</a:t>
            </a:r>
            <a:r>
              <a:rPr lang="en-US" altLang="en-US" sz="2000" dirty="0">
                <a:solidFill>
                  <a:schemeClr val="tx1">
                    <a:lumMod val="75000"/>
                    <a:lumOff val="25000"/>
                  </a:schemeClr>
                </a:solidFill>
                <a:latin typeface="+mn-lt"/>
                <a:cs typeface="+mn-cs"/>
              </a:rPr>
              <a:t>”.</a:t>
            </a:r>
          </a:p>
          <a:p>
            <a:pPr defTabSz="914400" eaLnBrk="1" hangingPunct="1">
              <a:lnSpc>
                <a:spcPct val="90000"/>
              </a:lnSpc>
              <a:spcBef>
                <a:spcPct val="20000"/>
              </a:spcBef>
              <a:buClr>
                <a:schemeClr val="accent1"/>
              </a:buClr>
              <a:buFont typeface="Calibri" panose="020F0502020204030204" pitchFamily="34" charset="0"/>
              <a:buChar char="•"/>
            </a:pPr>
            <a:r>
              <a:rPr lang="en-US" altLang="en-US" sz="2000" dirty="0">
                <a:solidFill>
                  <a:schemeClr val="tx1">
                    <a:lumMod val="75000"/>
                    <a:lumOff val="25000"/>
                  </a:schemeClr>
                </a:solidFill>
                <a:latin typeface="+mn-lt"/>
                <a:cs typeface="+mn-cs"/>
              </a:rPr>
              <a:t>La idea es que, dadas </a:t>
            </a:r>
            <a:r>
              <a:rPr lang="en-US" altLang="en-US" sz="2000" dirty="0" err="1">
                <a:solidFill>
                  <a:schemeClr val="tx1">
                    <a:lumMod val="75000"/>
                    <a:lumOff val="25000"/>
                  </a:schemeClr>
                </a:solidFill>
                <a:latin typeface="+mn-lt"/>
                <a:cs typeface="+mn-cs"/>
              </a:rPr>
              <a:t>unas</a:t>
            </a:r>
            <a:r>
              <a:rPr lang="en-US" altLang="en-US" sz="2000" dirty="0">
                <a:solidFill>
                  <a:schemeClr val="tx1">
                    <a:lumMod val="75000"/>
                    <a:lumOff val="25000"/>
                  </a:schemeClr>
                </a:solidFill>
                <a:latin typeface="+mn-lt"/>
                <a:cs typeface="+mn-cs"/>
              </a:rPr>
              <a:t> </a:t>
            </a:r>
            <a:r>
              <a:rPr lang="en-US" altLang="en-US" sz="2000" dirty="0" err="1">
                <a:solidFill>
                  <a:schemeClr val="tx1">
                    <a:lumMod val="75000"/>
                    <a:lumOff val="25000"/>
                  </a:schemeClr>
                </a:solidFill>
                <a:latin typeface="+mn-lt"/>
                <a:cs typeface="+mn-cs"/>
              </a:rPr>
              <a:t>condiciones</a:t>
            </a:r>
            <a:r>
              <a:rPr lang="en-US" altLang="en-US" sz="2000" dirty="0">
                <a:solidFill>
                  <a:schemeClr val="tx1">
                    <a:lumMod val="75000"/>
                    <a:lumOff val="25000"/>
                  </a:schemeClr>
                </a:solidFill>
                <a:latin typeface="+mn-lt"/>
                <a:cs typeface="+mn-cs"/>
              </a:rPr>
              <a:t> </a:t>
            </a:r>
            <a:r>
              <a:rPr lang="en-US" altLang="en-US" sz="2000" dirty="0" err="1">
                <a:solidFill>
                  <a:schemeClr val="tx1">
                    <a:lumMod val="75000"/>
                    <a:lumOff val="25000"/>
                  </a:schemeClr>
                </a:solidFill>
                <a:latin typeface="+mn-lt"/>
                <a:cs typeface="+mn-cs"/>
              </a:rPr>
              <a:t>iniciales</a:t>
            </a:r>
            <a:r>
              <a:rPr lang="en-US" altLang="en-US" sz="2000" dirty="0">
                <a:solidFill>
                  <a:schemeClr val="tx1">
                    <a:lumMod val="75000"/>
                    <a:lumOff val="25000"/>
                  </a:schemeClr>
                </a:solidFill>
                <a:latin typeface="+mn-lt"/>
                <a:cs typeface="+mn-cs"/>
              </a:rPr>
              <a:t> de un </a:t>
            </a:r>
            <a:r>
              <a:rPr lang="en-US" altLang="en-US" sz="2000" dirty="0" err="1">
                <a:solidFill>
                  <a:schemeClr val="tx1">
                    <a:lumMod val="75000"/>
                    <a:lumOff val="25000"/>
                  </a:schemeClr>
                </a:solidFill>
                <a:latin typeface="+mn-lt"/>
                <a:cs typeface="+mn-cs"/>
              </a:rPr>
              <a:t>determinado</a:t>
            </a:r>
            <a:r>
              <a:rPr lang="en-US" altLang="en-US" sz="2000" dirty="0">
                <a:solidFill>
                  <a:schemeClr val="tx1">
                    <a:lumMod val="75000"/>
                    <a:lumOff val="25000"/>
                  </a:schemeClr>
                </a:solidFill>
                <a:latin typeface="+mn-lt"/>
                <a:cs typeface="+mn-cs"/>
              </a:rPr>
              <a:t> </a:t>
            </a:r>
            <a:r>
              <a:rPr lang="en-US" altLang="en-US" sz="2000" dirty="0" err="1">
                <a:solidFill>
                  <a:schemeClr val="tx1">
                    <a:lumMod val="75000"/>
                    <a:lumOff val="25000"/>
                  </a:schemeClr>
                </a:solidFill>
                <a:latin typeface="+mn-lt"/>
                <a:cs typeface="+mn-cs"/>
              </a:rPr>
              <a:t>sistema</a:t>
            </a:r>
            <a:r>
              <a:rPr lang="en-US" altLang="en-US" sz="2000" dirty="0">
                <a:solidFill>
                  <a:schemeClr val="tx1">
                    <a:lumMod val="75000"/>
                    <a:lumOff val="25000"/>
                  </a:schemeClr>
                </a:solidFill>
                <a:latin typeface="+mn-lt"/>
                <a:cs typeface="+mn-cs"/>
              </a:rPr>
              <a:t> natural, la </a:t>
            </a:r>
            <a:r>
              <a:rPr lang="en-US" altLang="en-US" sz="2000" dirty="0" err="1">
                <a:solidFill>
                  <a:schemeClr val="tx1">
                    <a:lumMod val="75000"/>
                    <a:lumOff val="25000"/>
                  </a:schemeClr>
                </a:solidFill>
                <a:latin typeface="+mn-lt"/>
                <a:cs typeface="+mn-cs"/>
              </a:rPr>
              <a:t>más</a:t>
            </a:r>
            <a:r>
              <a:rPr lang="en-US" altLang="en-US" sz="2000" dirty="0">
                <a:solidFill>
                  <a:schemeClr val="tx1">
                    <a:lumMod val="75000"/>
                    <a:lumOff val="25000"/>
                  </a:schemeClr>
                </a:solidFill>
                <a:latin typeface="+mn-lt"/>
                <a:cs typeface="+mn-cs"/>
              </a:rPr>
              <a:t> </a:t>
            </a:r>
            <a:r>
              <a:rPr lang="en-US" altLang="en-US" sz="2000" dirty="0" err="1">
                <a:solidFill>
                  <a:schemeClr val="tx1">
                    <a:lumMod val="75000"/>
                    <a:lumOff val="25000"/>
                  </a:schemeClr>
                </a:solidFill>
                <a:latin typeface="+mn-lt"/>
                <a:cs typeface="+mn-cs"/>
              </a:rPr>
              <a:t>mínima</a:t>
            </a:r>
            <a:r>
              <a:rPr lang="en-US" altLang="en-US" sz="2000" dirty="0">
                <a:solidFill>
                  <a:schemeClr val="tx1">
                    <a:lumMod val="75000"/>
                    <a:lumOff val="25000"/>
                  </a:schemeClr>
                </a:solidFill>
                <a:latin typeface="+mn-lt"/>
                <a:cs typeface="+mn-cs"/>
              </a:rPr>
              <a:t> </a:t>
            </a:r>
            <a:r>
              <a:rPr lang="en-US" altLang="en-US" sz="2000" dirty="0" err="1">
                <a:solidFill>
                  <a:schemeClr val="tx1">
                    <a:lumMod val="75000"/>
                    <a:lumOff val="25000"/>
                  </a:schemeClr>
                </a:solidFill>
                <a:latin typeface="+mn-lt"/>
                <a:cs typeface="+mn-cs"/>
              </a:rPr>
              <a:t>variación</a:t>
            </a:r>
            <a:r>
              <a:rPr lang="en-US" altLang="en-US" sz="2000" dirty="0">
                <a:solidFill>
                  <a:schemeClr val="tx1">
                    <a:lumMod val="75000"/>
                    <a:lumOff val="25000"/>
                  </a:schemeClr>
                </a:solidFill>
                <a:latin typeface="+mn-lt"/>
                <a:cs typeface="+mn-cs"/>
              </a:rPr>
              <a:t> </a:t>
            </a:r>
            <a:r>
              <a:rPr lang="en-US" altLang="en-US" sz="2000" dirty="0" err="1">
                <a:solidFill>
                  <a:schemeClr val="tx1">
                    <a:lumMod val="75000"/>
                    <a:lumOff val="25000"/>
                  </a:schemeClr>
                </a:solidFill>
                <a:latin typeface="+mn-lt"/>
                <a:cs typeface="+mn-cs"/>
              </a:rPr>
              <a:t>en</a:t>
            </a:r>
            <a:r>
              <a:rPr lang="en-US" altLang="en-US" sz="2000" dirty="0">
                <a:solidFill>
                  <a:schemeClr val="tx1">
                    <a:lumMod val="75000"/>
                    <a:lumOff val="25000"/>
                  </a:schemeClr>
                </a:solidFill>
                <a:latin typeface="+mn-lt"/>
                <a:cs typeface="+mn-cs"/>
              </a:rPr>
              <a:t> </a:t>
            </a:r>
            <a:r>
              <a:rPr lang="en-US" altLang="en-US" sz="2000" dirty="0" err="1">
                <a:solidFill>
                  <a:schemeClr val="tx1">
                    <a:lumMod val="75000"/>
                    <a:lumOff val="25000"/>
                  </a:schemeClr>
                </a:solidFill>
                <a:latin typeface="+mn-lt"/>
                <a:cs typeface="+mn-cs"/>
              </a:rPr>
              <a:t>ellas</a:t>
            </a:r>
            <a:r>
              <a:rPr lang="en-US" altLang="en-US" sz="2000" dirty="0">
                <a:solidFill>
                  <a:schemeClr val="tx1">
                    <a:lumMod val="75000"/>
                    <a:lumOff val="25000"/>
                  </a:schemeClr>
                </a:solidFill>
                <a:latin typeface="+mn-lt"/>
                <a:cs typeface="+mn-cs"/>
              </a:rPr>
              <a:t> </a:t>
            </a:r>
            <a:r>
              <a:rPr lang="en-US" altLang="en-US" sz="2000" dirty="0" err="1">
                <a:solidFill>
                  <a:schemeClr val="tx1">
                    <a:lumMod val="75000"/>
                    <a:lumOff val="25000"/>
                  </a:schemeClr>
                </a:solidFill>
                <a:latin typeface="+mn-lt"/>
                <a:cs typeface="+mn-cs"/>
              </a:rPr>
              <a:t>puede</a:t>
            </a:r>
            <a:r>
              <a:rPr lang="en-US" altLang="en-US" sz="2000" dirty="0">
                <a:solidFill>
                  <a:schemeClr val="tx1">
                    <a:lumMod val="75000"/>
                    <a:lumOff val="25000"/>
                  </a:schemeClr>
                </a:solidFill>
                <a:latin typeface="+mn-lt"/>
                <a:cs typeface="+mn-cs"/>
              </a:rPr>
              <a:t> </a:t>
            </a:r>
            <a:r>
              <a:rPr lang="en-US" altLang="en-US" sz="2000" dirty="0" err="1">
                <a:solidFill>
                  <a:schemeClr val="tx1">
                    <a:lumMod val="75000"/>
                    <a:lumOff val="25000"/>
                  </a:schemeClr>
                </a:solidFill>
                <a:latin typeface="+mn-lt"/>
                <a:cs typeface="+mn-cs"/>
              </a:rPr>
              <a:t>provocar</a:t>
            </a:r>
            <a:r>
              <a:rPr lang="en-US" altLang="en-US" sz="2000" dirty="0">
                <a:solidFill>
                  <a:schemeClr val="tx1">
                    <a:lumMod val="75000"/>
                    <a:lumOff val="25000"/>
                  </a:schemeClr>
                </a:solidFill>
                <a:latin typeface="+mn-lt"/>
                <a:cs typeface="+mn-cs"/>
              </a:rPr>
              <a:t> que el </a:t>
            </a:r>
            <a:r>
              <a:rPr lang="en-US" altLang="en-US" sz="2000" dirty="0" err="1">
                <a:solidFill>
                  <a:schemeClr val="tx1">
                    <a:lumMod val="75000"/>
                    <a:lumOff val="25000"/>
                  </a:schemeClr>
                </a:solidFill>
                <a:latin typeface="+mn-lt"/>
                <a:cs typeface="+mn-cs"/>
              </a:rPr>
              <a:t>sistema</a:t>
            </a:r>
            <a:r>
              <a:rPr lang="en-US" altLang="en-US" sz="2000" dirty="0">
                <a:solidFill>
                  <a:schemeClr val="tx1">
                    <a:lumMod val="75000"/>
                    <a:lumOff val="25000"/>
                  </a:schemeClr>
                </a:solidFill>
                <a:latin typeface="+mn-lt"/>
                <a:cs typeface="+mn-cs"/>
              </a:rPr>
              <a:t> </a:t>
            </a:r>
            <a:r>
              <a:rPr lang="en-US" altLang="en-US" sz="2000" dirty="0" err="1">
                <a:solidFill>
                  <a:schemeClr val="tx1">
                    <a:lumMod val="75000"/>
                    <a:lumOff val="25000"/>
                  </a:schemeClr>
                </a:solidFill>
                <a:latin typeface="+mn-lt"/>
                <a:cs typeface="+mn-cs"/>
              </a:rPr>
              <a:t>evolucione</a:t>
            </a:r>
            <a:r>
              <a:rPr lang="en-US" altLang="en-US" sz="2000" dirty="0">
                <a:solidFill>
                  <a:schemeClr val="tx1">
                    <a:lumMod val="75000"/>
                    <a:lumOff val="25000"/>
                  </a:schemeClr>
                </a:solidFill>
                <a:latin typeface="+mn-lt"/>
                <a:cs typeface="+mn-cs"/>
              </a:rPr>
              <a:t> </a:t>
            </a:r>
            <a:r>
              <a:rPr lang="en-US" altLang="en-US" sz="2000" dirty="0" err="1">
                <a:solidFill>
                  <a:schemeClr val="tx1">
                    <a:lumMod val="75000"/>
                    <a:lumOff val="25000"/>
                  </a:schemeClr>
                </a:solidFill>
                <a:latin typeface="+mn-lt"/>
                <a:cs typeface="+mn-cs"/>
              </a:rPr>
              <a:t>en</a:t>
            </a:r>
            <a:r>
              <a:rPr lang="en-US" altLang="en-US" sz="2000" dirty="0">
                <a:solidFill>
                  <a:schemeClr val="tx1">
                    <a:lumMod val="75000"/>
                    <a:lumOff val="25000"/>
                  </a:schemeClr>
                </a:solidFill>
                <a:latin typeface="+mn-lt"/>
                <a:cs typeface="+mn-cs"/>
              </a:rPr>
              <a:t> </a:t>
            </a:r>
            <a:r>
              <a:rPr lang="en-US" altLang="en-US" sz="2000" dirty="0" err="1">
                <a:solidFill>
                  <a:schemeClr val="tx1">
                    <a:lumMod val="75000"/>
                    <a:lumOff val="25000"/>
                  </a:schemeClr>
                </a:solidFill>
                <a:latin typeface="+mn-lt"/>
                <a:cs typeface="+mn-cs"/>
              </a:rPr>
              <a:t>formas</a:t>
            </a:r>
            <a:r>
              <a:rPr lang="en-US" altLang="en-US" sz="2000" dirty="0">
                <a:solidFill>
                  <a:schemeClr val="tx1">
                    <a:lumMod val="75000"/>
                    <a:lumOff val="25000"/>
                  </a:schemeClr>
                </a:solidFill>
                <a:latin typeface="+mn-lt"/>
                <a:cs typeface="+mn-cs"/>
              </a:rPr>
              <a:t> </a:t>
            </a:r>
            <a:r>
              <a:rPr lang="en-US" altLang="en-US" sz="2000" dirty="0" err="1">
                <a:solidFill>
                  <a:schemeClr val="tx1">
                    <a:lumMod val="75000"/>
                    <a:lumOff val="25000"/>
                  </a:schemeClr>
                </a:solidFill>
                <a:latin typeface="+mn-lt"/>
                <a:cs typeface="+mn-cs"/>
              </a:rPr>
              <a:t>totalmente</a:t>
            </a:r>
            <a:r>
              <a:rPr lang="en-US" altLang="en-US" sz="2000" dirty="0">
                <a:solidFill>
                  <a:schemeClr val="tx1">
                    <a:lumMod val="75000"/>
                    <a:lumOff val="25000"/>
                  </a:schemeClr>
                </a:solidFill>
                <a:latin typeface="+mn-lt"/>
                <a:cs typeface="+mn-cs"/>
              </a:rPr>
              <a:t> </a:t>
            </a:r>
            <a:r>
              <a:rPr lang="en-US" altLang="en-US" sz="2000" dirty="0" err="1">
                <a:solidFill>
                  <a:schemeClr val="tx1">
                    <a:lumMod val="75000"/>
                    <a:lumOff val="25000"/>
                  </a:schemeClr>
                </a:solidFill>
                <a:latin typeface="+mn-lt"/>
                <a:cs typeface="+mn-cs"/>
              </a:rPr>
              <a:t>diferentes</a:t>
            </a:r>
            <a:r>
              <a:rPr lang="en-US" altLang="en-US" sz="2000" dirty="0">
                <a:solidFill>
                  <a:schemeClr val="tx1">
                    <a:lumMod val="75000"/>
                    <a:lumOff val="25000"/>
                  </a:schemeClr>
                </a:solidFill>
                <a:latin typeface="+mn-lt"/>
                <a:cs typeface="+mn-cs"/>
              </a:rPr>
              <a:t>. </a:t>
            </a:r>
          </a:p>
          <a:p>
            <a:pPr defTabSz="914400" eaLnBrk="1" hangingPunct="1">
              <a:lnSpc>
                <a:spcPct val="90000"/>
              </a:lnSpc>
              <a:spcBef>
                <a:spcPct val="20000"/>
              </a:spcBef>
              <a:buClr>
                <a:schemeClr val="accent1"/>
              </a:buClr>
              <a:buFont typeface="Calibri" panose="020F0502020204030204" pitchFamily="34" charset="0"/>
              <a:buChar char="•"/>
            </a:pPr>
            <a:r>
              <a:rPr lang="en-US" altLang="en-US" sz="2000" dirty="0" err="1">
                <a:solidFill>
                  <a:schemeClr val="tx1">
                    <a:lumMod val="75000"/>
                    <a:lumOff val="25000"/>
                  </a:schemeClr>
                </a:solidFill>
                <a:latin typeface="+mn-lt"/>
                <a:cs typeface="+mn-cs"/>
              </a:rPr>
              <a:t>Sucediendo</a:t>
            </a:r>
            <a:r>
              <a:rPr lang="en-US" altLang="en-US" sz="2000" dirty="0">
                <a:solidFill>
                  <a:schemeClr val="tx1">
                    <a:lumMod val="75000"/>
                    <a:lumOff val="25000"/>
                  </a:schemeClr>
                </a:solidFill>
                <a:latin typeface="+mn-lt"/>
                <a:cs typeface="+mn-cs"/>
              </a:rPr>
              <a:t> </a:t>
            </a:r>
            <a:r>
              <a:rPr lang="en-US" altLang="en-US" sz="2000" dirty="0" err="1">
                <a:solidFill>
                  <a:schemeClr val="tx1">
                    <a:lumMod val="75000"/>
                    <a:lumOff val="25000"/>
                  </a:schemeClr>
                </a:solidFill>
                <a:latin typeface="+mn-lt"/>
                <a:cs typeface="+mn-cs"/>
              </a:rPr>
              <a:t>entonces</a:t>
            </a:r>
            <a:r>
              <a:rPr lang="en-US" altLang="en-US" sz="2000" dirty="0">
                <a:solidFill>
                  <a:schemeClr val="tx1">
                    <a:lumMod val="75000"/>
                    <a:lumOff val="25000"/>
                  </a:schemeClr>
                </a:solidFill>
                <a:latin typeface="+mn-lt"/>
                <a:cs typeface="+mn-cs"/>
              </a:rPr>
              <a:t> que, una </a:t>
            </a:r>
            <a:r>
              <a:rPr lang="en-US" altLang="en-US" sz="2000" dirty="0" err="1">
                <a:solidFill>
                  <a:schemeClr val="tx1">
                    <a:lumMod val="75000"/>
                    <a:lumOff val="25000"/>
                  </a:schemeClr>
                </a:solidFill>
                <a:latin typeface="+mn-lt"/>
                <a:cs typeface="+mn-cs"/>
              </a:rPr>
              <a:t>pequeña</a:t>
            </a:r>
            <a:r>
              <a:rPr lang="en-US" altLang="en-US" sz="2000" dirty="0">
                <a:solidFill>
                  <a:schemeClr val="tx1">
                    <a:lumMod val="75000"/>
                    <a:lumOff val="25000"/>
                  </a:schemeClr>
                </a:solidFill>
                <a:latin typeface="+mn-lt"/>
                <a:cs typeface="+mn-cs"/>
              </a:rPr>
              <a:t> </a:t>
            </a:r>
            <a:r>
              <a:rPr lang="en-US" altLang="en-US" sz="2000" dirty="0" err="1">
                <a:solidFill>
                  <a:schemeClr val="tx1">
                    <a:lumMod val="75000"/>
                    <a:lumOff val="25000"/>
                  </a:schemeClr>
                </a:solidFill>
                <a:latin typeface="+mn-lt"/>
                <a:cs typeface="+mn-cs"/>
              </a:rPr>
              <a:t>perturbación</a:t>
            </a:r>
            <a:r>
              <a:rPr lang="en-US" altLang="en-US" sz="2000" dirty="0">
                <a:solidFill>
                  <a:schemeClr val="tx1">
                    <a:lumMod val="75000"/>
                    <a:lumOff val="25000"/>
                  </a:schemeClr>
                </a:solidFill>
                <a:latin typeface="+mn-lt"/>
                <a:cs typeface="+mn-cs"/>
              </a:rPr>
              <a:t> </a:t>
            </a:r>
            <a:r>
              <a:rPr lang="en-US" altLang="en-US" sz="2000" dirty="0" err="1">
                <a:solidFill>
                  <a:schemeClr val="tx1">
                    <a:lumMod val="75000"/>
                    <a:lumOff val="25000"/>
                  </a:schemeClr>
                </a:solidFill>
                <a:latin typeface="+mn-lt"/>
                <a:cs typeface="+mn-cs"/>
              </a:rPr>
              <a:t>inicial</a:t>
            </a:r>
            <a:r>
              <a:rPr lang="en-US" altLang="en-US" sz="2000" dirty="0">
                <a:solidFill>
                  <a:schemeClr val="tx1">
                    <a:lumMod val="75000"/>
                    <a:lumOff val="25000"/>
                  </a:schemeClr>
                </a:solidFill>
                <a:latin typeface="+mn-lt"/>
                <a:cs typeface="+mn-cs"/>
              </a:rPr>
              <a:t>, </a:t>
            </a:r>
            <a:r>
              <a:rPr lang="en-US" altLang="en-US" sz="2000" dirty="0" err="1">
                <a:solidFill>
                  <a:schemeClr val="tx1">
                    <a:lumMod val="75000"/>
                    <a:lumOff val="25000"/>
                  </a:schemeClr>
                </a:solidFill>
                <a:latin typeface="+mn-lt"/>
                <a:cs typeface="+mn-cs"/>
              </a:rPr>
              <a:t>mediante</a:t>
            </a:r>
            <a:r>
              <a:rPr lang="en-US" altLang="en-US" sz="2000" dirty="0">
                <a:solidFill>
                  <a:schemeClr val="tx1">
                    <a:lumMod val="75000"/>
                    <a:lumOff val="25000"/>
                  </a:schemeClr>
                </a:solidFill>
                <a:latin typeface="+mn-lt"/>
                <a:cs typeface="+mn-cs"/>
              </a:rPr>
              <a:t> un </a:t>
            </a:r>
            <a:r>
              <a:rPr lang="en-US" altLang="en-US" sz="2000" dirty="0" err="1">
                <a:solidFill>
                  <a:schemeClr val="tx1">
                    <a:lumMod val="75000"/>
                    <a:lumOff val="25000"/>
                  </a:schemeClr>
                </a:solidFill>
                <a:latin typeface="+mn-lt"/>
                <a:cs typeface="+mn-cs"/>
              </a:rPr>
              <a:t>proceso</a:t>
            </a:r>
            <a:r>
              <a:rPr lang="en-US" altLang="en-US" sz="2000" dirty="0">
                <a:solidFill>
                  <a:schemeClr val="tx1">
                    <a:lumMod val="75000"/>
                    <a:lumOff val="25000"/>
                  </a:schemeClr>
                </a:solidFill>
                <a:latin typeface="+mn-lt"/>
                <a:cs typeface="+mn-cs"/>
              </a:rPr>
              <a:t> de </a:t>
            </a:r>
            <a:r>
              <a:rPr lang="en-US" altLang="en-US" sz="2000" dirty="0" err="1">
                <a:solidFill>
                  <a:schemeClr val="tx1">
                    <a:lumMod val="75000"/>
                    <a:lumOff val="25000"/>
                  </a:schemeClr>
                </a:solidFill>
                <a:latin typeface="+mn-lt"/>
                <a:cs typeface="+mn-cs"/>
              </a:rPr>
              <a:t>amplificación</a:t>
            </a:r>
            <a:r>
              <a:rPr lang="en-US" altLang="en-US" sz="2000" dirty="0">
                <a:solidFill>
                  <a:schemeClr val="tx1">
                    <a:lumMod val="75000"/>
                    <a:lumOff val="25000"/>
                  </a:schemeClr>
                </a:solidFill>
                <a:latin typeface="+mn-lt"/>
                <a:cs typeface="+mn-cs"/>
              </a:rPr>
              <a:t>, </a:t>
            </a:r>
            <a:r>
              <a:rPr lang="en-US" altLang="en-US" sz="2000" dirty="0" err="1">
                <a:solidFill>
                  <a:schemeClr val="tx1">
                    <a:lumMod val="75000"/>
                    <a:lumOff val="25000"/>
                  </a:schemeClr>
                </a:solidFill>
                <a:latin typeface="+mn-lt"/>
                <a:cs typeface="+mn-cs"/>
              </a:rPr>
              <a:t>podrá</a:t>
            </a:r>
            <a:r>
              <a:rPr lang="en-US" altLang="en-US" sz="2000" dirty="0">
                <a:solidFill>
                  <a:schemeClr val="tx1">
                    <a:lumMod val="75000"/>
                    <a:lumOff val="25000"/>
                  </a:schemeClr>
                </a:solidFill>
                <a:latin typeface="+mn-lt"/>
                <a:cs typeface="+mn-cs"/>
              </a:rPr>
              <a:t> </a:t>
            </a:r>
            <a:r>
              <a:rPr lang="en-US" altLang="en-US" sz="2000" dirty="0" err="1">
                <a:solidFill>
                  <a:schemeClr val="tx1">
                    <a:lumMod val="75000"/>
                    <a:lumOff val="25000"/>
                  </a:schemeClr>
                </a:solidFill>
                <a:latin typeface="+mn-lt"/>
                <a:cs typeface="+mn-cs"/>
              </a:rPr>
              <a:t>generar</a:t>
            </a:r>
            <a:r>
              <a:rPr lang="en-US" altLang="en-US" sz="2000" dirty="0">
                <a:solidFill>
                  <a:schemeClr val="tx1">
                    <a:lumMod val="75000"/>
                    <a:lumOff val="25000"/>
                  </a:schemeClr>
                </a:solidFill>
                <a:latin typeface="+mn-lt"/>
                <a:cs typeface="+mn-cs"/>
              </a:rPr>
              <a:t> un </a:t>
            </a:r>
            <a:r>
              <a:rPr lang="en-US" altLang="en-US" sz="2000" dirty="0" err="1">
                <a:solidFill>
                  <a:schemeClr val="tx1">
                    <a:lumMod val="75000"/>
                    <a:lumOff val="25000"/>
                  </a:schemeClr>
                </a:solidFill>
                <a:latin typeface="+mn-lt"/>
                <a:cs typeface="+mn-cs"/>
              </a:rPr>
              <a:t>efecto</a:t>
            </a:r>
            <a:r>
              <a:rPr lang="en-US" altLang="en-US" sz="2000" dirty="0">
                <a:solidFill>
                  <a:schemeClr val="tx1">
                    <a:lumMod val="75000"/>
                    <a:lumOff val="25000"/>
                  </a:schemeClr>
                </a:solidFill>
                <a:latin typeface="+mn-lt"/>
                <a:cs typeface="+mn-cs"/>
              </a:rPr>
              <a:t> </a:t>
            </a:r>
            <a:r>
              <a:rPr lang="en-US" altLang="en-US" sz="2000" dirty="0" err="1">
                <a:solidFill>
                  <a:schemeClr val="tx1">
                    <a:lumMod val="75000"/>
                    <a:lumOff val="25000"/>
                  </a:schemeClr>
                </a:solidFill>
                <a:latin typeface="+mn-lt"/>
                <a:cs typeface="+mn-cs"/>
              </a:rPr>
              <a:t>considerablemente</a:t>
            </a:r>
            <a:r>
              <a:rPr lang="en-US" altLang="en-US" sz="2000" dirty="0">
                <a:solidFill>
                  <a:schemeClr val="tx1">
                    <a:lumMod val="75000"/>
                    <a:lumOff val="25000"/>
                  </a:schemeClr>
                </a:solidFill>
                <a:latin typeface="+mn-lt"/>
                <a:cs typeface="+mn-cs"/>
              </a:rPr>
              <a:t> </a:t>
            </a:r>
            <a:r>
              <a:rPr lang="en-US" altLang="en-US" sz="2000" dirty="0" err="1">
                <a:solidFill>
                  <a:schemeClr val="tx1">
                    <a:lumMod val="75000"/>
                    <a:lumOff val="25000"/>
                  </a:schemeClr>
                </a:solidFill>
                <a:latin typeface="+mn-lt"/>
                <a:cs typeface="+mn-cs"/>
              </a:rPr>
              <a:t>grande</a:t>
            </a:r>
            <a:r>
              <a:rPr lang="en-US" altLang="en-US" sz="2000" dirty="0">
                <a:solidFill>
                  <a:schemeClr val="tx1">
                    <a:lumMod val="75000"/>
                    <a:lumOff val="25000"/>
                  </a:schemeClr>
                </a:solidFill>
                <a:latin typeface="+mn-lt"/>
                <a:cs typeface="+mn-cs"/>
              </a:rPr>
              <a:t>.</a:t>
            </a:r>
          </a:p>
        </p:txBody>
      </p:sp>
      <p:sp>
        <p:nvSpPr>
          <p:cNvPr id="85" name="Rectangle 84">
            <a:extLst>
              <a:ext uri="{FF2B5EF4-FFF2-40B4-BE49-F238E27FC236}">
                <a16:creationId xmlns:a16="http://schemas.microsoft.com/office/drawing/2014/main" id="{91C67939-3FD0-4B45-8AA4-9FE55C7EE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7" name="Rectangle 86">
            <a:extLst>
              <a:ext uri="{FF2B5EF4-FFF2-40B4-BE49-F238E27FC236}">
                <a16:creationId xmlns:a16="http://schemas.microsoft.com/office/drawing/2014/main" id="{0981A96A-A87C-4F87-845A-3B0A6529F5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13FE9996-7EAC-4679-B37D-C1045F42F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5" name="Rectangle 74">
            <a:extLst>
              <a:ext uri="{FF2B5EF4-FFF2-40B4-BE49-F238E27FC236}">
                <a16:creationId xmlns:a16="http://schemas.microsoft.com/office/drawing/2014/main" id="{761DF1FE-5CC8-43D2-A76C-93C76EEDE1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77" name="Straight Connector 76">
            <a:extLst>
              <a:ext uri="{FF2B5EF4-FFF2-40B4-BE49-F238E27FC236}">
                <a16:creationId xmlns:a16="http://schemas.microsoft.com/office/drawing/2014/main" id="{E161BEBD-A23C-409E-ABC7-73F9EDC02F2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79" name="Rectangle 78">
            <a:extLst>
              <a:ext uri="{FF2B5EF4-FFF2-40B4-BE49-F238E27FC236}">
                <a16:creationId xmlns:a16="http://schemas.microsoft.com/office/drawing/2014/main" id="{CECF0FC6-D57B-48B6-9036-F4FFD91A4B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41987" name="Text Box 2">
            <a:extLst>
              <a:ext uri="{FF2B5EF4-FFF2-40B4-BE49-F238E27FC236}">
                <a16:creationId xmlns:a16="http://schemas.microsoft.com/office/drawing/2014/main" id="{E2FC371B-5F8B-41B4-B68B-74EC815C394F}"/>
              </a:ext>
            </a:extLst>
          </p:cNvPr>
          <p:cNvSpPr txBox="1">
            <a:spLocks noChangeArrowheads="1"/>
          </p:cNvSpPr>
          <p:nvPr/>
        </p:nvSpPr>
        <p:spPr bwMode="auto">
          <a:xfrm>
            <a:off x="990932" y="286603"/>
            <a:ext cx="6750987" cy="1450757"/>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rtlCol="0" anchor="b">
            <a:norm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14400" eaLnBrk="1" hangingPunct="1">
              <a:lnSpc>
                <a:spcPct val="85000"/>
              </a:lnSpc>
              <a:spcBef>
                <a:spcPct val="0"/>
              </a:spcBef>
              <a:spcAft>
                <a:spcPts val="600"/>
              </a:spcAft>
            </a:pPr>
            <a:r>
              <a:rPr lang="en-US" altLang="en-US" sz="4800" b="1" spc="-50">
                <a:solidFill>
                  <a:schemeClr val="accent2"/>
                </a:solidFill>
                <a:latin typeface="+mj-lt"/>
                <a:ea typeface="+mj-ea"/>
                <a:cs typeface="+mj-cs"/>
              </a:rPr>
              <a:t>El mundo después de Lorenz</a:t>
            </a:r>
          </a:p>
        </p:txBody>
      </p:sp>
      <p:sp>
        <p:nvSpPr>
          <p:cNvPr id="41988" name="Rectangle 3">
            <a:extLst>
              <a:ext uri="{FF2B5EF4-FFF2-40B4-BE49-F238E27FC236}">
                <a16:creationId xmlns:a16="http://schemas.microsoft.com/office/drawing/2014/main" id="{C32901DF-40CA-4C59-861C-7CB0EAF58F11}"/>
              </a:ext>
            </a:extLst>
          </p:cNvPr>
          <p:cNvSpPr>
            <a:spLocks noChangeArrowheads="1"/>
          </p:cNvSpPr>
          <p:nvPr/>
        </p:nvSpPr>
        <p:spPr bwMode="auto">
          <a:xfrm>
            <a:off x="1044204" y="2023962"/>
            <a:ext cx="6697715" cy="3845131"/>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0" tIns="45720" rIns="0" bIns="45720" rtlCol="0">
            <a:normAutofit/>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14400" eaLnBrk="1" hangingPunct="1">
              <a:lnSpc>
                <a:spcPct val="90000"/>
              </a:lnSpc>
              <a:spcBef>
                <a:spcPct val="20000"/>
              </a:spcBef>
              <a:buClr>
                <a:schemeClr val="accent1"/>
              </a:buClr>
              <a:buFont typeface="Calibri" panose="020F0502020204030204" pitchFamily="34" charset="0"/>
              <a:buChar char="•"/>
            </a:pPr>
            <a:r>
              <a:rPr lang="en-US" altLang="en-US" sz="2000" dirty="0">
                <a:solidFill>
                  <a:schemeClr val="tx1">
                    <a:lumMod val="75000"/>
                    <a:lumOff val="25000"/>
                  </a:schemeClr>
                </a:solidFill>
                <a:latin typeface="+mn-lt"/>
                <a:cs typeface="+mn-cs"/>
              </a:rPr>
              <a:t>Un </a:t>
            </a:r>
            <a:r>
              <a:rPr lang="en-US" altLang="en-US" sz="2000" dirty="0" err="1">
                <a:solidFill>
                  <a:schemeClr val="tx1">
                    <a:lumMod val="75000"/>
                    <a:lumOff val="25000"/>
                  </a:schemeClr>
                </a:solidFill>
                <a:latin typeface="+mn-lt"/>
                <a:cs typeface="+mn-cs"/>
              </a:rPr>
              <a:t>pequeño</a:t>
            </a:r>
            <a:r>
              <a:rPr lang="en-US" altLang="en-US" sz="2000" dirty="0">
                <a:solidFill>
                  <a:schemeClr val="tx1">
                    <a:lumMod val="75000"/>
                    <a:lumOff val="25000"/>
                  </a:schemeClr>
                </a:solidFill>
                <a:latin typeface="+mn-lt"/>
                <a:cs typeface="+mn-cs"/>
              </a:rPr>
              <a:t> </a:t>
            </a:r>
            <a:r>
              <a:rPr lang="en-US" altLang="en-US" sz="2000" dirty="0" err="1">
                <a:solidFill>
                  <a:schemeClr val="tx1">
                    <a:lumMod val="75000"/>
                    <a:lumOff val="25000"/>
                  </a:schemeClr>
                </a:solidFill>
                <a:latin typeface="+mn-lt"/>
                <a:cs typeface="+mn-cs"/>
              </a:rPr>
              <a:t>cambio</a:t>
            </a:r>
            <a:r>
              <a:rPr lang="en-US" altLang="en-US" sz="2000" dirty="0">
                <a:solidFill>
                  <a:schemeClr val="tx1">
                    <a:lumMod val="75000"/>
                    <a:lumOff val="25000"/>
                  </a:schemeClr>
                </a:solidFill>
                <a:latin typeface="+mn-lt"/>
                <a:cs typeface="+mn-cs"/>
              </a:rPr>
              <a:t> </a:t>
            </a:r>
            <a:r>
              <a:rPr lang="en-US" altLang="en-US" sz="2000" dirty="0" err="1">
                <a:solidFill>
                  <a:schemeClr val="tx1">
                    <a:lumMod val="75000"/>
                    <a:lumOff val="25000"/>
                  </a:schemeClr>
                </a:solidFill>
                <a:latin typeface="+mn-lt"/>
                <a:cs typeface="+mn-cs"/>
              </a:rPr>
              <a:t>puede</a:t>
            </a:r>
            <a:r>
              <a:rPr lang="en-US" altLang="en-US" sz="2000" dirty="0">
                <a:solidFill>
                  <a:schemeClr val="tx1">
                    <a:lumMod val="75000"/>
                    <a:lumOff val="25000"/>
                  </a:schemeClr>
                </a:solidFill>
                <a:latin typeface="+mn-lt"/>
                <a:cs typeface="+mn-cs"/>
              </a:rPr>
              <a:t> </a:t>
            </a:r>
            <a:r>
              <a:rPr lang="en-US" altLang="en-US" sz="2000" dirty="0" err="1">
                <a:solidFill>
                  <a:schemeClr val="tx1">
                    <a:lumMod val="75000"/>
                    <a:lumOff val="25000"/>
                  </a:schemeClr>
                </a:solidFill>
                <a:latin typeface="+mn-lt"/>
                <a:cs typeface="+mn-cs"/>
              </a:rPr>
              <a:t>generar</a:t>
            </a:r>
            <a:r>
              <a:rPr lang="en-US" altLang="en-US" sz="2000" dirty="0">
                <a:solidFill>
                  <a:schemeClr val="tx1">
                    <a:lumMod val="75000"/>
                    <a:lumOff val="25000"/>
                  </a:schemeClr>
                </a:solidFill>
                <a:latin typeface="+mn-lt"/>
                <a:cs typeface="+mn-cs"/>
              </a:rPr>
              <a:t> </a:t>
            </a:r>
            <a:r>
              <a:rPr lang="en-US" altLang="en-US" sz="2000" dirty="0" err="1">
                <a:solidFill>
                  <a:schemeClr val="tx1">
                    <a:lumMod val="75000"/>
                    <a:lumOff val="25000"/>
                  </a:schemeClr>
                </a:solidFill>
                <a:latin typeface="+mn-lt"/>
                <a:cs typeface="+mn-cs"/>
              </a:rPr>
              <a:t>grandes</a:t>
            </a:r>
            <a:r>
              <a:rPr lang="en-US" altLang="en-US" sz="2000" dirty="0">
                <a:solidFill>
                  <a:schemeClr val="tx1">
                    <a:lumMod val="75000"/>
                    <a:lumOff val="25000"/>
                  </a:schemeClr>
                </a:solidFill>
                <a:latin typeface="+mn-lt"/>
                <a:cs typeface="+mn-cs"/>
              </a:rPr>
              <a:t> </a:t>
            </a:r>
            <a:r>
              <a:rPr lang="en-US" altLang="en-US" sz="2000" dirty="0" err="1">
                <a:solidFill>
                  <a:schemeClr val="tx1">
                    <a:lumMod val="75000"/>
                    <a:lumOff val="25000"/>
                  </a:schemeClr>
                </a:solidFill>
                <a:latin typeface="+mn-lt"/>
                <a:cs typeface="+mn-cs"/>
              </a:rPr>
              <a:t>resultados</a:t>
            </a:r>
            <a:r>
              <a:rPr lang="en-US" altLang="en-US" sz="2000" dirty="0">
                <a:solidFill>
                  <a:schemeClr val="tx1">
                    <a:lumMod val="75000"/>
                    <a:lumOff val="25000"/>
                  </a:schemeClr>
                </a:solidFill>
                <a:latin typeface="+mn-lt"/>
                <a:cs typeface="+mn-cs"/>
              </a:rPr>
              <a:t> o </a:t>
            </a:r>
            <a:r>
              <a:rPr lang="en-US" altLang="en-US" sz="2000" dirty="0" err="1">
                <a:solidFill>
                  <a:schemeClr val="tx1">
                    <a:lumMod val="75000"/>
                    <a:lumOff val="25000"/>
                  </a:schemeClr>
                </a:solidFill>
                <a:latin typeface="+mn-lt"/>
                <a:cs typeface="+mn-cs"/>
              </a:rPr>
              <a:t>poéticamente</a:t>
            </a:r>
            <a:r>
              <a:rPr lang="en-US" altLang="en-US" sz="2000" dirty="0">
                <a:solidFill>
                  <a:schemeClr val="tx1">
                    <a:lumMod val="75000"/>
                    <a:lumOff val="25000"/>
                  </a:schemeClr>
                </a:solidFill>
                <a:latin typeface="+mn-lt"/>
                <a:cs typeface="+mn-cs"/>
              </a:rPr>
              <a:t>: “el </a:t>
            </a:r>
            <a:r>
              <a:rPr lang="en-US" altLang="en-US" sz="2000" dirty="0" err="1">
                <a:solidFill>
                  <a:schemeClr val="tx1">
                    <a:lumMod val="75000"/>
                    <a:lumOff val="25000"/>
                  </a:schemeClr>
                </a:solidFill>
                <a:latin typeface="+mn-lt"/>
                <a:cs typeface="+mn-cs"/>
              </a:rPr>
              <a:t>aleteo</a:t>
            </a:r>
            <a:r>
              <a:rPr lang="en-US" altLang="en-US" sz="2000" dirty="0">
                <a:solidFill>
                  <a:schemeClr val="tx1">
                    <a:lumMod val="75000"/>
                    <a:lumOff val="25000"/>
                  </a:schemeClr>
                </a:solidFill>
                <a:latin typeface="+mn-lt"/>
                <a:cs typeface="+mn-cs"/>
              </a:rPr>
              <a:t> de una mariposa </a:t>
            </a:r>
            <a:r>
              <a:rPr lang="en-US" altLang="en-US" sz="2000" dirty="0" err="1">
                <a:solidFill>
                  <a:schemeClr val="tx1">
                    <a:lumMod val="75000"/>
                    <a:lumOff val="25000"/>
                  </a:schemeClr>
                </a:solidFill>
                <a:latin typeface="+mn-lt"/>
                <a:cs typeface="+mn-cs"/>
              </a:rPr>
              <a:t>en</a:t>
            </a:r>
            <a:r>
              <a:rPr lang="en-US" altLang="en-US" sz="2000" dirty="0">
                <a:solidFill>
                  <a:schemeClr val="tx1">
                    <a:lumMod val="75000"/>
                    <a:lumOff val="25000"/>
                  </a:schemeClr>
                </a:solidFill>
                <a:latin typeface="+mn-lt"/>
                <a:cs typeface="+mn-cs"/>
              </a:rPr>
              <a:t> Hong Kong </a:t>
            </a:r>
            <a:r>
              <a:rPr lang="en-US" altLang="en-US" sz="2000" dirty="0" err="1">
                <a:solidFill>
                  <a:schemeClr val="tx1">
                    <a:lumMod val="75000"/>
                    <a:lumOff val="25000"/>
                  </a:schemeClr>
                </a:solidFill>
                <a:latin typeface="+mn-lt"/>
                <a:cs typeface="+mn-cs"/>
              </a:rPr>
              <a:t>puede</a:t>
            </a:r>
            <a:r>
              <a:rPr lang="en-US" altLang="en-US" sz="2000" dirty="0">
                <a:solidFill>
                  <a:schemeClr val="tx1">
                    <a:lumMod val="75000"/>
                    <a:lumOff val="25000"/>
                  </a:schemeClr>
                </a:solidFill>
                <a:latin typeface="+mn-lt"/>
                <a:cs typeface="+mn-cs"/>
              </a:rPr>
              <a:t> </a:t>
            </a:r>
            <a:r>
              <a:rPr lang="en-US" altLang="en-US" sz="2000" dirty="0" err="1">
                <a:solidFill>
                  <a:schemeClr val="tx1">
                    <a:lumMod val="75000"/>
                    <a:lumOff val="25000"/>
                  </a:schemeClr>
                </a:solidFill>
                <a:latin typeface="+mn-lt"/>
                <a:cs typeface="+mn-cs"/>
              </a:rPr>
              <a:t>desatar</a:t>
            </a:r>
            <a:r>
              <a:rPr lang="en-US" altLang="en-US" sz="2000" dirty="0">
                <a:solidFill>
                  <a:schemeClr val="tx1">
                    <a:lumMod val="75000"/>
                    <a:lumOff val="25000"/>
                  </a:schemeClr>
                </a:solidFill>
                <a:latin typeface="+mn-lt"/>
                <a:cs typeface="+mn-cs"/>
              </a:rPr>
              <a:t> una </a:t>
            </a:r>
            <a:r>
              <a:rPr lang="en-US" altLang="en-US" sz="2000" dirty="0" err="1">
                <a:solidFill>
                  <a:schemeClr val="tx1">
                    <a:lumMod val="75000"/>
                    <a:lumOff val="25000"/>
                  </a:schemeClr>
                </a:solidFill>
                <a:latin typeface="+mn-lt"/>
                <a:cs typeface="+mn-cs"/>
              </a:rPr>
              <a:t>tormenta</a:t>
            </a:r>
            <a:r>
              <a:rPr lang="en-US" altLang="en-US" sz="2000" dirty="0">
                <a:solidFill>
                  <a:schemeClr val="tx1">
                    <a:lumMod val="75000"/>
                    <a:lumOff val="25000"/>
                  </a:schemeClr>
                </a:solidFill>
                <a:latin typeface="+mn-lt"/>
                <a:cs typeface="+mn-cs"/>
              </a:rPr>
              <a:t> </a:t>
            </a:r>
            <a:r>
              <a:rPr lang="en-US" altLang="en-US" sz="2000" dirty="0" err="1">
                <a:solidFill>
                  <a:schemeClr val="tx1">
                    <a:lumMod val="75000"/>
                    <a:lumOff val="25000"/>
                  </a:schemeClr>
                </a:solidFill>
                <a:latin typeface="+mn-lt"/>
                <a:cs typeface="+mn-cs"/>
              </a:rPr>
              <a:t>en</a:t>
            </a:r>
            <a:r>
              <a:rPr lang="en-US" altLang="en-US" sz="2000" dirty="0">
                <a:solidFill>
                  <a:schemeClr val="tx1">
                    <a:lumMod val="75000"/>
                    <a:lumOff val="25000"/>
                  </a:schemeClr>
                </a:solidFill>
                <a:latin typeface="+mn-lt"/>
                <a:cs typeface="+mn-cs"/>
              </a:rPr>
              <a:t> Nueva York“.</a:t>
            </a:r>
          </a:p>
          <a:p>
            <a:pPr defTabSz="914400" eaLnBrk="1" hangingPunct="1">
              <a:lnSpc>
                <a:spcPct val="90000"/>
              </a:lnSpc>
              <a:spcBef>
                <a:spcPct val="20000"/>
              </a:spcBef>
              <a:buClr>
                <a:schemeClr val="accent1"/>
              </a:buClr>
              <a:buFont typeface="Calibri" panose="020F0502020204030204" pitchFamily="34" charset="0"/>
              <a:buChar char="•"/>
            </a:pPr>
            <a:endParaRPr lang="en-US" altLang="en-US" sz="2000" dirty="0">
              <a:solidFill>
                <a:schemeClr val="tx1">
                  <a:lumMod val="75000"/>
                  <a:lumOff val="25000"/>
                </a:schemeClr>
              </a:solidFill>
              <a:latin typeface="+mn-lt"/>
              <a:cs typeface="+mn-cs"/>
            </a:endParaRPr>
          </a:p>
          <a:p>
            <a:pPr defTabSz="914400" eaLnBrk="1" hangingPunct="1">
              <a:lnSpc>
                <a:spcPct val="90000"/>
              </a:lnSpc>
              <a:spcBef>
                <a:spcPct val="20000"/>
              </a:spcBef>
              <a:buClr>
                <a:schemeClr val="accent1"/>
              </a:buClr>
              <a:buFont typeface="Calibri" panose="020F0502020204030204" pitchFamily="34" charset="0"/>
              <a:buChar char="•"/>
            </a:pPr>
            <a:r>
              <a:rPr lang="en-US" altLang="en-US" sz="2000" dirty="0" err="1">
                <a:solidFill>
                  <a:schemeClr val="tx1">
                    <a:lumMod val="75000"/>
                    <a:lumOff val="25000"/>
                  </a:schemeClr>
                </a:solidFill>
                <a:latin typeface="+mn-lt"/>
                <a:cs typeface="+mn-cs"/>
              </a:rPr>
              <a:t>Consecuencias</a:t>
            </a:r>
            <a:r>
              <a:rPr lang="en-US" altLang="en-US" sz="2000" dirty="0">
                <a:solidFill>
                  <a:schemeClr val="tx1">
                    <a:lumMod val="75000"/>
                    <a:lumOff val="25000"/>
                  </a:schemeClr>
                </a:solidFill>
                <a:latin typeface="+mn-lt"/>
                <a:cs typeface="+mn-cs"/>
              </a:rPr>
              <a:t> del </a:t>
            </a:r>
            <a:r>
              <a:rPr lang="en-US" altLang="en-US" sz="2000" dirty="0" err="1">
                <a:solidFill>
                  <a:schemeClr val="tx1">
                    <a:lumMod val="75000"/>
                    <a:lumOff val="25000"/>
                  </a:schemeClr>
                </a:solidFill>
                <a:latin typeface="+mn-lt"/>
                <a:cs typeface="+mn-cs"/>
              </a:rPr>
              <a:t>caos</a:t>
            </a:r>
            <a:r>
              <a:rPr lang="en-US" altLang="en-US" sz="2000" dirty="0">
                <a:solidFill>
                  <a:schemeClr val="tx1">
                    <a:lumMod val="75000"/>
                    <a:lumOff val="25000"/>
                  </a:schemeClr>
                </a:solidFill>
                <a:latin typeface="+mn-lt"/>
                <a:cs typeface="+mn-cs"/>
              </a:rPr>
              <a:t> </a:t>
            </a:r>
            <a:r>
              <a:rPr lang="en-US" altLang="en-US" sz="2000" dirty="0" err="1">
                <a:solidFill>
                  <a:schemeClr val="tx1">
                    <a:lumMod val="75000"/>
                    <a:lumOff val="25000"/>
                  </a:schemeClr>
                </a:solidFill>
                <a:latin typeface="+mn-lt"/>
                <a:cs typeface="+mn-cs"/>
              </a:rPr>
              <a:t>determinístico</a:t>
            </a:r>
            <a:r>
              <a:rPr lang="en-US" altLang="en-US" sz="2000" dirty="0">
                <a:solidFill>
                  <a:schemeClr val="tx1">
                    <a:lumMod val="75000"/>
                    <a:lumOff val="25000"/>
                  </a:schemeClr>
                </a:solidFill>
                <a:latin typeface="+mn-lt"/>
                <a:cs typeface="+mn-cs"/>
              </a:rPr>
              <a:t>:</a:t>
            </a:r>
          </a:p>
          <a:p>
            <a:pPr lvl="1" defTabSz="914400" eaLnBrk="1" hangingPunct="1">
              <a:lnSpc>
                <a:spcPct val="90000"/>
              </a:lnSpc>
              <a:spcBef>
                <a:spcPct val="20000"/>
              </a:spcBef>
              <a:buClr>
                <a:schemeClr val="accent1"/>
              </a:buClr>
              <a:buFont typeface="Calibri" panose="020F0502020204030204" pitchFamily="34" charset="0"/>
              <a:buChar char="–"/>
            </a:pPr>
            <a:r>
              <a:rPr lang="en-US" altLang="en-US" sz="2000" dirty="0">
                <a:solidFill>
                  <a:schemeClr val="tx1">
                    <a:lumMod val="75000"/>
                    <a:lumOff val="25000"/>
                  </a:schemeClr>
                </a:solidFill>
                <a:latin typeface="+mn-lt"/>
                <a:cs typeface="+mn-cs"/>
              </a:rPr>
              <a:t>El </a:t>
            </a:r>
            <a:r>
              <a:rPr lang="en-US" altLang="en-US" sz="2000" dirty="0" err="1">
                <a:solidFill>
                  <a:schemeClr val="tx1">
                    <a:lumMod val="75000"/>
                    <a:lumOff val="25000"/>
                  </a:schemeClr>
                </a:solidFill>
                <a:latin typeface="+mn-lt"/>
                <a:cs typeface="+mn-cs"/>
              </a:rPr>
              <a:t>pronóstico</a:t>
            </a:r>
            <a:r>
              <a:rPr lang="en-US" altLang="en-US" sz="2000" dirty="0">
                <a:solidFill>
                  <a:schemeClr val="tx1">
                    <a:lumMod val="75000"/>
                    <a:lumOff val="25000"/>
                  </a:schemeClr>
                </a:solidFill>
                <a:latin typeface="+mn-lt"/>
                <a:cs typeface="+mn-cs"/>
              </a:rPr>
              <a:t> del </a:t>
            </a:r>
            <a:r>
              <a:rPr lang="en-US" altLang="en-US" sz="2000" dirty="0" err="1">
                <a:solidFill>
                  <a:schemeClr val="tx1">
                    <a:lumMod val="75000"/>
                    <a:lumOff val="25000"/>
                  </a:schemeClr>
                </a:solidFill>
                <a:latin typeface="+mn-lt"/>
                <a:cs typeface="+mn-cs"/>
              </a:rPr>
              <a:t>tiempo</a:t>
            </a:r>
            <a:r>
              <a:rPr lang="en-US" altLang="en-US" sz="2000" dirty="0">
                <a:solidFill>
                  <a:schemeClr val="tx1">
                    <a:lumMod val="75000"/>
                    <a:lumOff val="25000"/>
                  </a:schemeClr>
                </a:solidFill>
                <a:latin typeface="+mn-lt"/>
                <a:cs typeface="+mn-cs"/>
              </a:rPr>
              <a:t> (</a:t>
            </a:r>
            <a:r>
              <a:rPr lang="en-US" altLang="en-US" sz="2000" dirty="0" err="1">
                <a:solidFill>
                  <a:schemeClr val="tx1">
                    <a:lumMod val="75000"/>
                    <a:lumOff val="25000"/>
                  </a:schemeClr>
                </a:solidFill>
                <a:latin typeface="+mn-lt"/>
                <a:cs typeface="+mn-cs"/>
              </a:rPr>
              <a:t>determinístico</a:t>
            </a:r>
            <a:r>
              <a:rPr lang="en-US" altLang="en-US" sz="2000" dirty="0">
                <a:solidFill>
                  <a:schemeClr val="tx1">
                    <a:lumMod val="75000"/>
                    <a:lumOff val="25000"/>
                  </a:schemeClr>
                </a:solidFill>
                <a:latin typeface="+mn-lt"/>
                <a:cs typeface="+mn-cs"/>
              </a:rPr>
              <a:t> y </a:t>
            </a:r>
            <a:r>
              <a:rPr lang="en-US" altLang="en-US" sz="2000" dirty="0" err="1">
                <a:solidFill>
                  <a:schemeClr val="tx1">
                    <a:lumMod val="75000"/>
                    <a:lumOff val="25000"/>
                  </a:schemeClr>
                </a:solidFill>
                <a:latin typeface="+mn-lt"/>
                <a:cs typeface="+mn-cs"/>
              </a:rPr>
              <a:t>limitado</a:t>
            </a:r>
            <a:r>
              <a:rPr lang="en-US" altLang="en-US" sz="2000" dirty="0">
                <a:solidFill>
                  <a:schemeClr val="tx1">
                    <a:lumMod val="75000"/>
                    <a:lumOff val="25000"/>
                  </a:schemeClr>
                </a:solidFill>
                <a:latin typeface="+mn-lt"/>
                <a:cs typeface="+mn-cs"/>
              </a:rPr>
              <a:t> </a:t>
            </a:r>
            <a:r>
              <a:rPr lang="en-US" altLang="en-US" sz="2000" dirty="0" err="1">
                <a:solidFill>
                  <a:schemeClr val="tx1">
                    <a:lumMod val="75000"/>
                    <a:lumOff val="25000"/>
                  </a:schemeClr>
                </a:solidFill>
                <a:latin typeface="+mn-lt"/>
                <a:cs typeface="+mn-cs"/>
              </a:rPr>
              <a:t>en</a:t>
            </a:r>
            <a:r>
              <a:rPr lang="en-US" altLang="en-US" sz="2000" dirty="0">
                <a:solidFill>
                  <a:schemeClr val="tx1">
                    <a:lumMod val="75000"/>
                    <a:lumOff val="25000"/>
                  </a:schemeClr>
                </a:solidFill>
                <a:latin typeface="+mn-lt"/>
                <a:cs typeface="+mn-cs"/>
              </a:rPr>
              <a:t> </a:t>
            </a:r>
            <a:r>
              <a:rPr lang="en-US" altLang="en-US" sz="2000" dirty="0" err="1">
                <a:solidFill>
                  <a:schemeClr val="tx1">
                    <a:lumMod val="75000"/>
                    <a:lumOff val="25000"/>
                  </a:schemeClr>
                </a:solidFill>
                <a:latin typeface="+mn-lt"/>
                <a:cs typeface="+mn-cs"/>
              </a:rPr>
              <a:t>su</a:t>
            </a:r>
            <a:r>
              <a:rPr lang="en-US" altLang="en-US" sz="2000" dirty="0">
                <a:solidFill>
                  <a:schemeClr val="tx1">
                    <a:lumMod val="75000"/>
                    <a:lumOff val="25000"/>
                  </a:schemeClr>
                </a:solidFill>
                <a:latin typeface="+mn-lt"/>
                <a:cs typeface="+mn-cs"/>
              </a:rPr>
              <a:t> </a:t>
            </a:r>
            <a:r>
              <a:rPr lang="en-US" altLang="en-US" sz="2000" dirty="0" err="1">
                <a:solidFill>
                  <a:schemeClr val="tx1">
                    <a:lumMod val="75000"/>
                    <a:lumOff val="25000"/>
                  </a:schemeClr>
                </a:solidFill>
                <a:latin typeface="+mn-lt"/>
                <a:cs typeface="+mn-cs"/>
              </a:rPr>
              <a:t>horizonte</a:t>
            </a:r>
            <a:r>
              <a:rPr lang="en-US" altLang="en-US" sz="2000" dirty="0">
                <a:solidFill>
                  <a:schemeClr val="tx1">
                    <a:lumMod val="75000"/>
                    <a:lumOff val="25000"/>
                  </a:schemeClr>
                </a:solidFill>
                <a:latin typeface="+mn-lt"/>
                <a:cs typeface="+mn-cs"/>
              </a:rPr>
              <a:t> temporal) se </a:t>
            </a:r>
            <a:r>
              <a:rPr lang="en-US" altLang="en-US" sz="2000" dirty="0" err="1">
                <a:solidFill>
                  <a:schemeClr val="tx1">
                    <a:lumMod val="75000"/>
                    <a:lumOff val="25000"/>
                  </a:schemeClr>
                </a:solidFill>
                <a:latin typeface="+mn-lt"/>
                <a:cs typeface="+mn-cs"/>
              </a:rPr>
              <a:t>separa</a:t>
            </a:r>
            <a:r>
              <a:rPr lang="en-US" altLang="en-US" sz="2000" dirty="0">
                <a:solidFill>
                  <a:schemeClr val="tx1">
                    <a:lumMod val="75000"/>
                    <a:lumOff val="25000"/>
                  </a:schemeClr>
                </a:solidFill>
                <a:latin typeface="+mn-lt"/>
                <a:cs typeface="+mn-cs"/>
              </a:rPr>
              <a:t> </a:t>
            </a:r>
            <a:r>
              <a:rPr lang="en-US" altLang="en-US" sz="2000" dirty="0" err="1">
                <a:solidFill>
                  <a:schemeClr val="tx1">
                    <a:lumMod val="75000"/>
                    <a:lumOff val="25000"/>
                  </a:schemeClr>
                </a:solidFill>
                <a:latin typeface="+mn-lt"/>
                <a:cs typeface="+mn-cs"/>
              </a:rPr>
              <a:t>conceptualmente</a:t>
            </a:r>
            <a:r>
              <a:rPr lang="en-US" altLang="en-US" sz="2000" dirty="0">
                <a:solidFill>
                  <a:schemeClr val="tx1">
                    <a:lumMod val="75000"/>
                    <a:lumOff val="25000"/>
                  </a:schemeClr>
                </a:solidFill>
                <a:latin typeface="+mn-lt"/>
                <a:cs typeface="+mn-cs"/>
              </a:rPr>
              <a:t> del </a:t>
            </a:r>
            <a:r>
              <a:rPr lang="en-US" altLang="en-US" sz="2000" dirty="0" err="1">
                <a:solidFill>
                  <a:schemeClr val="tx1">
                    <a:lumMod val="75000"/>
                    <a:lumOff val="25000"/>
                  </a:schemeClr>
                </a:solidFill>
                <a:latin typeface="+mn-lt"/>
                <a:cs typeface="+mn-cs"/>
              </a:rPr>
              <a:t>pronóstico</a:t>
            </a:r>
            <a:r>
              <a:rPr lang="en-US" altLang="en-US" sz="2000" dirty="0">
                <a:solidFill>
                  <a:schemeClr val="tx1">
                    <a:lumMod val="75000"/>
                    <a:lumOff val="25000"/>
                  </a:schemeClr>
                </a:solidFill>
                <a:latin typeface="+mn-lt"/>
                <a:cs typeface="+mn-cs"/>
              </a:rPr>
              <a:t> </a:t>
            </a:r>
            <a:r>
              <a:rPr lang="en-US" altLang="en-US" sz="2000" dirty="0" err="1">
                <a:solidFill>
                  <a:schemeClr val="tx1">
                    <a:lumMod val="75000"/>
                    <a:lumOff val="25000"/>
                  </a:schemeClr>
                </a:solidFill>
                <a:latin typeface="+mn-lt"/>
                <a:cs typeface="+mn-cs"/>
              </a:rPr>
              <a:t>climático</a:t>
            </a:r>
            <a:r>
              <a:rPr lang="en-US" altLang="en-US" sz="2000" dirty="0">
                <a:solidFill>
                  <a:schemeClr val="tx1">
                    <a:lumMod val="75000"/>
                    <a:lumOff val="25000"/>
                  </a:schemeClr>
                </a:solidFill>
                <a:latin typeface="+mn-lt"/>
                <a:cs typeface="+mn-cs"/>
              </a:rPr>
              <a:t> (</a:t>
            </a:r>
            <a:r>
              <a:rPr lang="en-US" altLang="en-US" sz="2000" dirty="0" err="1">
                <a:solidFill>
                  <a:schemeClr val="tx1">
                    <a:lumMod val="75000"/>
                    <a:lumOff val="25000"/>
                  </a:schemeClr>
                </a:solidFill>
                <a:latin typeface="+mn-lt"/>
                <a:cs typeface="+mn-cs"/>
              </a:rPr>
              <a:t>necesariamente</a:t>
            </a:r>
            <a:r>
              <a:rPr lang="en-US" altLang="en-US" sz="2000" dirty="0">
                <a:solidFill>
                  <a:schemeClr val="tx1">
                    <a:lumMod val="75000"/>
                    <a:lumOff val="25000"/>
                  </a:schemeClr>
                </a:solidFill>
                <a:latin typeface="+mn-lt"/>
                <a:cs typeface="+mn-cs"/>
              </a:rPr>
              <a:t> </a:t>
            </a:r>
            <a:r>
              <a:rPr lang="en-US" altLang="en-US" sz="2000" dirty="0" err="1">
                <a:solidFill>
                  <a:schemeClr val="tx1">
                    <a:lumMod val="75000"/>
                    <a:lumOff val="25000"/>
                  </a:schemeClr>
                </a:solidFill>
                <a:latin typeface="+mn-lt"/>
                <a:cs typeface="+mn-cs"/>
              </a:rPr>
              <a:t>probabilísticos</a:t>
            </a:r>
            <a:r>
              <a:rPr lang="en-US" altLang="en-US" sz="2000" dirty="0">
                <a:solidFill>
                  <a:schemeClr val="tx1">
                    <a:lumMod val="75000"/>
                    <a:lumOff val="25000"/>
                  </a:schemeClr>
                </a:solidFill>
                <a:latin typeface="+mn-lt"/>
                <a:cs typeface="+mn-cs"/>
              </a:rPr>
              <a:t>).</a:t>
            </a:r>
          </a:p>
          <a:p>
            <a:pPr lvl="1" defTabSz="914400" eaLnBrk="1" hangingPunct="1">
              <a:lnSpc>
                <a:spcPct val="90000"/>
              </a:lnSpc>
              <a:spcBef>
                <a:spcPct val="20000"/>
              </a:spcBef>
              <a:buClr>
                <a:schemeClr val="accent1"/>
              </a:buClr>
              <a:buFont typeface="Calibri" panose="020F0502020204030204" pitchFamily="34" charset="0"/>
              <a:buChar char="–"/>
            </a:pPr>
            <a:r>
              <a:rPr lang="en-US" altLang="en-US" sz="2000" dirty="0">
                <a:solidFill>
                  <a:schemeClr val="tx1">
                    <a:lumMod val="75000"/>
                    <a:lumOff val="25000"/>
                  </a:schemeClr>
                </a:solidFill>
                <a:latin typeface="+mn-lt"/>
                <a:cs typeface="+mn-cs"/>
              </a:rPr>
              <a:t>Se </a:t>
            </a:r>
            <a:r>
              <a:rPr lang="en-US" altLang="en-US" sz="2000" dirty="0" err="1">
                <a:solidFill>
                  <a:schemeClr val="tx1">
                    <a:lumMod val="75000"/>
                    <a:lumOff val="25000"/>
                  </a:schemeClr>
                </a:solidFill>
                <a:latin typeface="+mn-lt"/>
                <a:cs typeface="+mn-cs"/>
              </a:rPr>
              <a:t>abandona</a:t>
            </a:r>
            <a:r>
              <a:rPr lang="en-US" altLang="en-US" sz="2000" dirty="0">
                <a:solidFill>
                  <a:schemeClr val="tx1">
                    <a:lumMod val="75000"/>
                    <a:lumOff val="25000"/>
                  </a:schemeClr>
                </a:solidFill>
                <a:latin typeface="+mn-lt"/>
                <a:cs typeface="+mn-cs"/>
              </a:rPr>
              <a:t> el </a:t>
            </a:r>
            <a:r>
              <a:rPr lang="en-US" altLang="en-US" sz="2000" dirty="0" err="1">
                <a:solidFill>
                  <a:schemeClr val="tx1">
                    <a:lumMod val="75000"/>
                    <a:lumOff val="25000"/>
                  </a:schemeClr>
                </a:solidFill>
                <a:latin typeface="+mn-lt"/>
                <a:cs typeface="+mn-cs"/>
              </a:rPr>
              <a:t>objetivo</a:t>
            </a:r>
            <a:r>
              <a:rPr lang="en-US" altLang="en-US" sz="2000" dirty="0">
                <a:solidFill>
                  <a:schemeClr val="tx1">
                    <a:lumMod val="75000"/>
                    <a:lumOff val="25000"/>
                  </a:schemeClr>
                </a:solidFill>
                <a:latin typeface="+mn-lt"/>
                <a:cs typeface="+mn-cs"/>
              </a:rPr>
              <a:t> de “</a:t>
            </a:r>
            <a:r>
              <a:rPr lang="en-US" altLang="en-US" sz="2000" dirty="0" err="1">
                <a:solidFill>
                  <a:schemeClr val="tx1">
                    <a:lumMod val="75000"/>
                    <a:lumOff val="25000"/>
                  </a:schemeClr>
                </a:solidFill>
                <a:latin typeface="+mn-lt"/>
                <a:cs typeface="+mn-cs"/>
              </a:rPr>
              <a:t>controlar</a:t>
            </a:r>
            <a:r>
              <a:rPr lang="en-US" altLang="en-US" sz="2000" dirty="0">
                <a:solidFill>
                  <a:schemeClr val="tx1">
                    <a:lumMod val="75000"/>
                    <a:lumOff val="25000"/>
                  </a:schemeClr>
                </a:solidFill>
                <a:latin typeface="+mn-lt"/>
                <a:cs typeface="+mn-cs"/>
              </a:rPr>
              <a:t> del </a:t>
            </a:r>
            <a:r>
              <a:rPr lang="en-US" altLang="en-US" sz="2000" dirty="0" err="1">
                <a:solidFill>
                  <a:schemeClr val="tx1">
                    <a:lumMod val="75000"/>
                    <a:lumOff val="25000"/>
                  </a:schemeClr>
                </a:solidFill>
                <a:latin typeface="+mn-lt"/>
                <a:cs typeface="+mn-cs"/>
              </a:rPr>
              <a:t>tiempo</a:t>
            </a:r>
            <a:r>
              <a:rPr lang="en-US" altLang="en-US" sz="2000" dirty="0">
                <a:solidFill>
                  <a:schemeClr val="tx1">
                    <a:lumMod val="75000"/>
                    <a:lumOff val="25000"/>
                  </a:schemeClr>
                </a:solidFill>
                <a:latin typeface="+mn-lt"/>
                <a:cs typeface="+mn-cs"/>
              </a:rPr>
              <a:t>”.</a:t>
            </a:r>
          </a:p>
          <a:p>
            <a:pPr lvl="1" defTabSz="914400" eaLnBrk="1" hangingPunct="1">
              <a:lnSpc>
                <a:spcPct val="90000"/>
              </a:lnSpc>
              <a:spcBef>
                <a:spcPct val="20000"/>
              </a:spcBef>
              <a:buClr>
                <a:schemeClr val="accent1"/>
              </a:buClr>
              <a:buFont typeface="Calibri" panose="020F0502020204030204" pitchFamily="34" charset="0"/>
              <a:buChar char="–"/>
            </a:pPr>
            <a:r>
              <a:rPr lang="en-US" altLang="en-US" sz="2000" dirty="0">
                <a:solidFill>
                  <a:schemeClr val="tx1">
                    <a:lumMod val="75000"/>
                    <a:lumOff val="25000"/>
                  </a:schemeClr>
                </a:solidFill>
                <a:latin typeface="+mn-lt"/>
                <a:cs typeface="+mn-cs"/>
              </a:rPr>
              <a:t>La </a:t>
            </a:r>
            <a:r>
              <a:rPr lang="en-US" altLang="en-US" sz="2000" dirty="0" err="1">
                <a:solidFill>
                  <a:schemeClr val="tx1">
                    <a:lumMod val="75000"/>
                    <a:lumOff val="25000"/>
                  </a:schemeClr>
                </a:solidFill>
                <a:latin typeface="+mn-lt"/>
                <a:cs typeface="+mn-cs"/>
              </a:rPr>
              <a:t>predictibilidad</a:t>
            </a:r>
            <a:r>
              <a:rPr lang="en-US" altLang="en-US" sz="2000" dirty="0">
                <a:solidFill>
                  <a:schemeClr val="tx1">
                    <a:lumMod val="75000"/>
                    <a:lumOff val="25000"/>
                  </a:schemeClr>
                </a:solidFill>
                <a:latin typeface="+mn-lt"/>
                <a:cs typeface="+mn-cs"/>
              </a:rPr>
              <a:t> del </a:t>
            </a:r>
            <a:r>
              <a:rPr lang="en-US" altLang="en-US" sz="2000" dirty="0" err="1">
                <a:solidFill>
                  <a:schemeClr val="tx1">
                    <a:lumMod val="75000"/>
                    <a:lumOff val="25000"/>
                  </a:schemeClr>
                </a:solidFill>
                <a:latin typeface="+mn-lt"/>
                <a:cs typeface="+mn-cs"/>
              </a:rPr>
              <a:t>clima</a:t>
            </a:r>
            <a:r>
              <a:rPr lang="en-US" altLang="en-US" sz="2000" dirty="0">
                <a:solidFill>
                  <a:schemeClr val="tx1">
                    <a:lumMod val="75000"/>
                    <a:lumOff val="25000"/>
                  </a:schemeClr>
                </a:solidFill>
                <a:latin typeface="+mn-lt"/>
                <a:cs typeface="+mn-cs"/>
              </a:rPr>
              <a:t> debe </a:t>
            </a:r>
            <a:r>
              <a:rPr lang="en-US" altLang="en-US" sz="2000" dirty="0" err="1">
                <a:solidFill>
                  <a:schemeClr val="tx1">
                    <a:lumMod val="75000"/>
                    <a:lumOff val="25000"/>
                  </a:schemeClr>
                </a:solidFill>
                <a:latin typeface="+mn-lt"/>
                <a:cs typeface="+mn-cs"/>
              </a:rPr>
              <a:t>tener</a:t>
            </a:r>
            <a:r>
              <a:rPr lang="en-US" altLang="en-US" sz="2000" dirty="0">
                <a:solidFill>
                  <a:schemeClr val="tx1">
                    <a:lumMod val="75000"/>
                    <a:lumOff val="25000"/>
                  </a:schemeClr>
                </a:solidFill>
                <a:latin typeface="+mn-lt"/>
                <a:cs typeface="+mn-cs"/>
              </a:rPr>
              <a:t> </a:t>
            </a:r>
            <a:r>
              <a:rPr lang="en-US" altLang="en-US" sz="2000" dirty="0" err="1">
                <a:solidFill>
                  <a:schemeClr val="tx1">
                    <a:lumMod val="75000"/>
                    <a:lumOff val="25000"/>
                  </a:schemeClr>
                </a:solidFill>
                <a:latin typeface="+mn-lt"/>
                <a:cs typeface="+mn-cs"/>
              </a:rPr>
              <a:t>otros</a:t>
            </a:r>
            <a:r>
              <a:rPr lang="en-US" altLang="en-US" sz="2000" dirty="0">
                <a:solidFill>
                  <a:schemeClr val="tx1">
                    <a:lumMod val="75000"/>
                    <a:lumOff val="25000"/>
                  </a:schemeClr>
                </a:solidFill>
                <a:latin typeface="+mn-lt"/>
                <a:cs typeface="+mn-cs"/>
              </a:rPr>
              <a:t> </a:t>
            </a:r>
            <a:r>
              <a:rPr lang="en-US" altLang="en-US" sz="2000" dirty="0" err="1">
                <a:solidFill>
                  <a:schemeClr val="tx1">
                    <a:lumMod val="75000"/>
                    <a:lumOff val="25000"/>
                  </a:schemeClr>
                </a:solidFill>
                <a:latin typeface="+mn-lt"/>
                <a:cs typeface="+mn-cs"/>
              </a:rPr>
              <a:t>orígenes</a:t>
            </a:r>
            <a:r>
              <a:rPr lang="en-US" altLang="en-US" sz="2000" dirty="0">
                <a:solidFill>
                  <a:schemeClr val="tx1">
                    <a:lumMod val="75000"/>
                    <a:lumOff val="25000"/>
                  </a:schemeClr>
                </a:solidFill>
                <a:latin typeface="+mn-lt"/>
                <a:cs typeface="+mn-cs"/>
              </a:rPr>
              <a:t> que el </a:t>
            </a:r>
            <a:r>
              <a:rPr lang="en-US" altLang="en-US" sz="2000" dirty="0" err="1">
                <a:solidFill>
                  <a:schemeClr val="tx1">
                    <a:lumMod val="75000"/>
                    <a:lumOff val="25000"/>
                  </a:schemeClr>
                </a:solidFill>
                <a:latin typeface="+mn-lt"/>
                <a:cs typeface="+mn-cs"/>
              </a:rPr>
              <a:t>atmosférico</a:t>
            </a:r>
            <a:r>
              <a:rPr lang="en-US" altLang="en-US" sz="2000" dirty="0">
                <a:solidFill>
                  <a:schemeClr val="tx1">
                    <a:lumMod val="75000"/>
                    <a:lumOff val="25000"/>
                  </a:schemeClr>
                </a:solidFill>
                <a:latin typeface="+mn-lt"/>
                <a:cs typeface="+mn-cs"/>
              </a:rPr>
              <a:t> (</a:t>
            </a:r>
            <a:r>
              <a:rPr lang="en-US" altLang="en-US" sz="2000" dirty="0" err="1">
                <a:solidFill>
                  <a:schemeClr val="tx1">
                    <a:lumMod val="75000"/>
                    <a:lumOff val="25000"/>
                  </a:schemeClr>
                </a:solidFill>
                <a:latin typeface="+mn-lt"/>
                <a:cs typeface="+mn-cs"/>
              </a:rPr>
              <a:t>otros</a:t>
            </a:r>
            <a:r>
              <a:rPr lang="en-US" altLang="en-US" sz="2000" dirty="0">
                <a:solidFill>
                  <a:schemeClr val="tx1">
                    <a:lumMod val="75000"/>
                    <a:lumOff val="25000"/>
                  </a:schemeClr>
                </a:solidFill>
                <a:latin typeface="+mn-lt"/>
                <a:cs typeface="+mn-cs"/>
              </a:rPr>
              <a:t> </a:t>
            </a:r>
            <a:r>
              <a:rPr lang="en-US" altLang="en-US" sz="2000" dirty="0" err="1">
                <a:solidFill>
                  <a:schemeClr val="tx1">
                    <a:lumMod val="75000"/>
                    <a:lumOff val="25000"/>
                  </a:schemeClr>
                </a:solidFill>
                <a:latin typeface="+mn-lt"/>
                <a:cs typeface="+mn-cs"/>
              </a:rPr>
              <a:t>subsistemas</a:t>
            </a:r>
            <a:r>
              <a:rPr lang="en-US" altLang="en-US" sz="2000" dirty="0">
                <a:solidFill>
                  <a:schemeClr val="tx1">
                    <a:lumMod val="75000"/>
                    <a:lumOff val="25000"/>
                  </a:schemeClr>
                </a:solidFill>
                <a:latin typeface="+mn-lt"/>
                <a:cs typeface="+mn-cs"/>
              </a:rPr>
              <a:t> </a:t>
            </a:r>
            <a:r>
              <a:rPr lang="en-US" altLang="en-US" sz="2000" dirty="0" err="1">
                <a:solidFill>
                  <a:schemeClr val="tx1">
                    <a:lumMod val="75000"/>
                    <a:lumOff val="25000"/>
                  </a:schemeClr>
                </a:solidFill>
                <a:latin typeface="+mn-lt"/>
                <a:cs typeface="+mn-cs"/>
              </a:rPr>
              <a:t>climáticos</a:t>
            </a:r>
            <a:r>
              <a:rPr lang="en-US" altLang="en-US" sz="2000" dirty="0">
                <a:solidFill>
                  <a:schemeClr val="tx1">
                    <a:lumMod val="75000"/>
                    <a:lumOff val="25000"/>
                  </a:schemeClr>
                </a:solidFill>
                <a:latin typeface="+mn-lt"/>
                <a:cs typeface="+mn-cs"/>
              </a:rPr>
              <a:t> con mayor “</a:t>
            </a:r>
            <a:r>
              <a:rPr lang="en-US" altLang="en-US" sz="2000" dirty="0" err="1">
                <a:solidFill>
                  <a:schemeClr val="tx1">
                    <a:lumMod val="75000"/>
                    <a:lumOff val="25000"/>
                  </a:schemeClr>
                </a:solidFill>
                <a:latin typeface="+mn-lt"/>
                <a:cs typeface="+mn-cs"/>
              </a:rPr>
              <a:t>memoria</a:t>
            </a:r>
            <a:r>
              <a:rPr lang="en-US" altLang="en-US" sz="2000" dirty="0">
                <a:solidFill>
                  <a:schemeClr val="tx1">
                    <a:lumMod val="75000"/>
                    <a:lumOff val="25000"/>
                  </a:schemeClr>
                </a:solidFill>
                <a:latin typeface="+mn-lt"/>
                <a:cs typeface="+mn-cs"/>
              </a:rPr>
              <a:t>”).</a:t>
            </a:r>
          </a:p>
          <a:p>
            <a:pPr defTabSz="914400" eaLnBrk="1" hangingPunct="1">
              <a:lnSpc>
                <a:spcPct val="90000"/>
              </a:lnSpc>
              <a:spcBef>
                <a:spcPct val="20000"/>
              </a:spcBef>
              <a:buClr>
                <a:schemeClr val="accent1"/>
              </a:buClr>
              <a:buFont typeface="Calibri" panose="020F0502020204030204" pitchFamily="34" charset="0"/>
              <a:buChar char="•"/>
            </a:pPr>
            <a:endParaRPr lang="en-US" altLang="en-US" sz="2000" dirty="0">
              <a:solidFill>
                <a:schemeClr val="tx1">
                  <a:lumMod val="75000"/>
                  <a:lumOff val="25000"/>
                </a:schemeClr>
              </a:solidFill>
              <a:latin typeface="+mn-lt"/>
              <a:cs typeface="+mn-cs"/>
            </a:endParaRPr>
          </a:p>
        </p:txBody>
      </p:sp>
      <p:sp>
        <p:nvSpPr>
          <p:cNvPr id="81" name="Rectangle 80">
            <a:extLst>
              <a:ext uri="{FF2B5EF4-FFF2-40B4-BE49-F238E27FC236}">
                <a16:creationId xmlns:a16="http://schemas.microsoft.com/office/drawing/2014/main" id="{717A211C-5863-4303-AC3D-AEBFDF6D6A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44150"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3" name="Rectangle 82">
            <a:extLst>
              <a:ext uri="{FF2B5EF4-FFF2-40B4-BE49-F238E27FC236}">
                <a16:creationId xmlns:a16="http://schemas.microsoft.com/office/drawing/2014/main" id="{087519CD-2FFF-42E3-BB0C-FEAA828BA5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32823"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1" name="Rectangle 3">
            <a:extLst>
              <a:ext uri="{FF2B5EF4-FFF2-40B4-BE49-F238E27FC236}">
                <a16:creationId xmlns:a16="http://schemas.microsoft.com/office/drawing/2014/main" id="{08ED4CD4-FB11-4F01-8FED-281A08B495D0}"/>
              </a:ext>
            </a:extLst>
          </p:cNvPr>
          <p:cNvSpPr>
            <a:spLocks noGrp="1" noChangeArrowheads="1"/>
          </p:cNvSpPr>
          <p:nvPr>
            <p:ph type="body" idx="1"/>
          </p:nvPr>
        </p:nvSpPr>
        <p:spPr>
          <a:xfrm>
            <a:off x="1905000" y="838201"/>
            <a:ext cx="8229600" cy="1368425"/>
          </a:xfrm>
        </p:spPr>
        <p:txBody>
          <a:bodyPr/>
          <a:lstStyle/>
          <a:p>
            <a:pPr marL="0" indent="0" algn="just">
              <a:buNone/>
            </a:pPr>
            <a:r>
              <a:rPr lang="es-ES_tradnl" altLang="en-US" sz="2600" b="1"/>
              <a:t>Se puede mejorar la performance de los modelos numéricos, postprocesando sus salidas (“</a:t>
            </a:r>
            <a:r>
              <a:rPr lang="es-ES_tradnl" altLang="en-US" sz="2600" b="1">
                <a:solidFill>
                  <a:srgbClr val="0000FF"/>
                </a:solidFill>
              </a:rPr>
              <a:t>ensembles</a:t>
            </a:r>
            <a:r>
              <a:rPr lang="es-ES_tradnl" altLang="en-US" sz="2600" b="1"/>
              <a:t>”)</a:t>
            </a:r>
            <a:endParaRPr lang="es-ES" altLang="en-US" sz="2600" b="1"/>
          </a:p>
        </p:txBody>
      </p:sp>
      <p:pic>
        <p:nvPicPr>
          <p:cNvPr id="73732" name="Picture 4">
            <a:extLst>
              <a:ext uri="{FF2B5EF4-FFF2-40B4-BE49-F238E27FC236}">
                <a16:creationId xmlns:a16="http://schemas.microsoft.com/office/drawing/2014/main" id="{0EC7395C-AAF4-4E51-B272-3750FA9AEF7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1" y="1754188"/>
            <a:ext cx="6873875" cy="4919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3733" name="Line 5">
            <a:extLst>
              <a:ext uri="{FF2B5EF4-FFF2-40B4-BE49-F238E27FC236}">
                <a16:creationId xmlns:a16="http://schemas.microsoft.com/office/drawing/2014/main" id="{1CB6A054-579D-46B6-B6AF-C8736429F4D4}"/>
              </a:ext>
            </a:extLst>
          </p:cNvPr>
          <p:cNvSpPr>
            <a:spLocks noChangeShapeType="1"/>
          </p:cNvSpPr>
          <p:nvPr/>
        </p:nvSpPr>
        <p:spPr bwMode="auto">
          <a:xfrm flipH="1">
            <a:off x="7175501" y="2276476"/>
            <a:ext cx="144463" cy="720725"/>
          </a:xfrm>
          <a:prstGeom prst="line">
            <a:avLst/>
          </a:prstGeom>
          <a:noFill/>
          <a:ln w="57150">
            <a:solidFill>
              <a:srgbClr val="FF00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734" name="Text Box 6">
            <a:extLst>
              <a:ext uri="{FF2B5EF4-FFF2-40B4-BE49-F238E27FC236}">
                <a16:creationId xmlns:a16="http://schemas.microsoft.com/office/drawing/2014/main" id="{23E21B2D-D1B2-43E8-9883-26B98EE9E6EF}"/>
              </a:ext>
            </a:extLst>
          </p:cNvPr>
          <p:cNvSpPr txBox="1">
            <a:spLocks noChangeArrowheads="1"/>
          </p:cNvSpPr>
          <p:nvPr/>
        </p:nvSpPr>
        <p:spPr bwMode="auto">
          <a:xfrm>
            <a:off x="7104063" y="1671639"/>
            <a:ext cx="2762250" cy="885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s-ES" altLang="en-US" sz="1600" b="1"/>
              <a:t>simulación con la “mejor” </a:t>
            </a:r>
          </a:p>
          <a:p>
            <a:pPr eaLnBrk="1" hangingPunct="1"/>
            <a:r>
              <a:rPr lang="es-ES" altLang="en-US" sz="1600" b="1"/>
              <a:t>condición inicial</a:t>
            </a:r>
            <a:r>
              <a:rPr lang="es-ES" altLang="en-US"/>
              <a:t> </a:t>
            </a:r>
          </a:p>
          <a:p>
            <a:pPr eaLnBrk="1" hangingPunct="1"/>
            <a:r>
              <a:rPr lang="es-ES" altLang="en-US"/>
              <a:t> </a:t>
            </a:r>
          </a:p>
        </p:txBody>
      </p:sp>
      <p:sp>
        <p:nvSpPr>
          <p:cNvPr id="73735" name="Line 7">
            <a:extLst>
              <a:ext uri="{FF2B5EF4-FFF2-40B4-BE49-F238E27FC236}">
                <a16:creationId xmlns:a16="http://schemas.microsoft.com/office/drawing/2014/main" id="{C9F3239A-E5CE-48B7-8A0E-BD09FD69EA1A}"/>
              </a:ext>
            </a:extLst>
          </p:cNvPr>
          <p:cNvSpPr>
            <a:spLocks noChangeShapeType="1"/>
          </p:cNvSpPr>
          <p:nvPr/>
        </p:nvSpPr>
        <p:spPr bwMode="auto">
          <a:xfrm rot="3760016" flipH="1">
            <a:off x="8249444" y="4299744"/>
            <a:ext cx="0" cy="935038"/>
          </a:xfrm>
          <a:prstGeom prst="line">
            <a:avLst/>
          </a:prstGeom>
          <a:noFill/>
          <a:ln w="57150">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736" name="Text Box 8">
            <a:extLst>
              <a:ext uri="{FF2B5EF4-FFF2-40B4-BE49-F238E27FC236}">
                <a16:creationId xmlns:a16="http://schemas.microsoft.com/office/drawing/2014/main" id="{92379E9E-5285-456E-A50A-49CCC73476FB}"/>
              </a:ext>
            </a:extLst>
          </p:cNvPr>
          <p:cNvSpPr txBox="1">
            <a:spLocks noChangeArrowheads="1"/>
          </p:cNvSpPr>
          <p:nvPr/>
        </p:nvSpPr>
        <p:spPr bwMode="auto">
          <a:xfrm>
            <a:off x="8183564" y="4171950"/>
            <a:ext cx="160813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s-ES" altLang="en-US" sz="1600" b="1"/>
              <a:t>evolución real </a:t>
            </a:r>
            <a:endParaRPr lang="es-ES" altLang="en-US"/>
          </a:p>
        </p:txBody>
      </p:sp>
      <p:sp>
        <p:nvSpPr>
          <p:cNvPr id="8" name="Rectangle 5">
            <a:extLst>
              <a:ext uri="{FF2B5EF4-FFF2-40B4-BE49-F238E27FC236}">
                <a16:creationId xmlns:a16="http://schemas.microsoft.com/office/drawing/2014/main" id="{FC74609C-0A46-4C14-BA11-4CD4B25A5130}"/>
              </a:ext>
            </a:extLst>
          </p:cNvPr>
          <p:cNvSpPr>
            <a:spLocks noChangeArrowheads="1"/>
          </p:cNvSpPr>
          <p:nvPr/>
        </p:nvSpPr>
        <p:spPr bwMode="auto">
          <a:xfrm>
            <a:off x="1701800" y="117476"/>
            <a:ext cx="8642350" cy="720725"/>
          </a:xfrm>
          <a:prstGeom prst="rect">
            <a:avLst/>
          </a:prstGeom>
          <a:gradFill rotWithShape="1">
            <a:gsLst>
              <a:gs pos="0">
                <a:schemeClr val="accent2"/>
              </a:gs>
              <a:gs pos="100000">
                <a:schemeClr val="accent2">
                  <a:gamma/>
                  <a:shade val="56078"/>
                  <a:invGamma/>
                </a:schemeClr>
              </a:gs>
            </a:gsLst>
            <a:lin ang="0" scaled="1"/>
          </a:gradFill>
          <a:ln w="9525">
            <a:noFill/>
            <a:miter lim="800000"/>
            <a:headEnd/>
            <a:tailEnd/>
          </a:ln>
          <a:effectLst/>
        </p:spPr>
        <p:txBody>
          <a:bodyPr wrap="none" anchor="ctr"/>
          <a:lstStyle/>
          <a:p>
            <a:pPr>
              <a:defRPr/>
            </a:pPr>
            <a:endParaRPr lang="es-AR"/>
          </a:p>
        </p:txBody>
      </p:sp>
      <p:sp>
        <p:nvSpPr>
          <p:cNvPr id="43017" name="1 Rectángulo">
            <a:extLst>
              <a:ext uri="{FF2B5EF4-FFF2-40B4-BE49-F238E27FC236}">
                <a16:creationId xmlns:a16="http://schemas.microsoft.com/office/drawing/2014/main" id="{616EBBB8-65D0-483A-B4BF-158FB25578B9}"/>
              </a:ext>
            </a:extLst>
          </p:cNvPr>
          <p:cNvSpPr>
            <a:spLocks noChangeArrowheads="1"/>
          </p:cNvSpPr>
          <p:nvPr/>
        </p:nvSpPr>
        <p:spPr bwMode="auto">
          <a:xfrm>
            <a:off x="1701801" y="215901"/>
            <a:ext cx="8532813"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s-ES" altLang="en-US" sz="2600" b="1">
                <a:solidFill>
                  <a:srgbClr val="FF9933"/>
                </a:solidFill>
              </a:rPr>
              <a:t>Mejora en la performance de los modelos numéricos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grpId="0" nodeType="withEffect">
                                  <p:stCondLst>
                                    <p:cond delay="0"/>
                                  </p:stCondLst>
                                  <p:childTnLst>
                                    <p:set>
                                      <p:cBhvr>
                                        <p:cTn id="6" dur="1" fill="hold">
                                          <p:stCondLst>
                                            <p:cond delay="0"/>
                                          </p:stCondLst>
                                        </p:cTn>
                                        <p:tgtEl>
                                          <p:spTgt spid="73731">
                                            <p:txEl>
                                              <p:pRg st="0" end="0"/>
                                            </p:txEl>
                                          </p:spTgt>
                                        </p:tgtEl>
                                        <p:attrNameLst>
                                          <p:attrName>style.visibility</p:attrName>
                                        </p:attrNameLst>
                                      </p:cBhvr>
                                      <p:to>
                                        <p:strVal val="visible"/>
                                      </p:to>
                                    </p:set>
                                    <p:animEffect transition="in" filter="checkerboard(across)">
                                      <p:cBhvr>
                                        <p:cTn id="7" dur="500"/>
                                        <p:tgtEl>
                                          <p:spTgt spid="7373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73732"/>
                                        </p:tgtEl>
                                        <p:attrNameLst>
                                          <p:attrName>style.visibility</p:attrName>
                                        </p:attrNameLst>
                                      </p:cBhvr>
                                      <p:to>
                                        <p:strVal val="visible"/>
                                      </p:to>
                                    </p:set>
                                    <p:animEffect transition="in" filter="dissolve">
                                      <p:cBhvr>
                                        <p:cTn id="12" dur="500"/>
                                        <p:tgtEl>
                                          <p:spTgt spid="7373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73734"/>
                                        </p:tgtEl>
                                        <p:attrNameLst>
                                          <p:attrName>style.visibility</p:attrName>
                                        </p:attrNameLst>
                                      </p:cBhvr>
                                      <p:to>
                                        <p:strVal val="visible"/>
                                      </p:to>
                                    </p:set>
                                    <p:animEffect transition="in" filter="box(in)">
                                      <p:cBhvr>
                                        <p:cTn id="17" dur="500"/>
                                        <p:tgtEl>
                                          <p:spTgt spid="73734"/>
                                        </p:tgtEl>
                                      </p:cBhvr>
                                    </p:animEffect>
                                  </p:childTnLst>
                                </p:cTn>
                              </p:par>
                              <p:par>
                                <p:cTn id="18" presetID="4" presetClass="entr" presetSubtype="16" fill="hold" nodeType="withEffect">
                                  <p:stCondLst>
                                    <p:cond delay="0"/>
                                  </p:stCondLst>
                                  <p:childTnLst>
                                    <p:set>
                                      <p:cBhvr>
                                        <p:cTn id="19" dur="1" fill="hold">
                                          <p:stCondLst>
                                            <p:cond delay="0"/>
                                          </p:stCondLst>
                                        </p:cTn>
                                        <p:tgtEl>
                                          <p:spTgt spid="73733"/>
                                        </p:tgtEl>
                                        <p:attrNameLst>
                                          <p:attrName>style.visibility</p:attrName>
                                        </p:attrNameLst>
                                      </p:cBhvr>
                                      <p:to>
                                        <p:strVal val="visible"/>
                                      </p:to>
                                    </p:set>
                                    <p:animEffect transition="in" filter="box(in)">
                                      <p:cBhvr>
                                        <p:cTn id="20" dur="500"/>
                                        <p:tgtEl>
                                          <p:spTgt spid="73733"/>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4" presetClass="entr" presetSubtype="16" fill="hold" grpId="0" nodeType="clickEffect">
                                  <p:stCondLst>
                                    <p:cond delay="0"/>
                                  </p:stCondLst>
                                  <p:childTnLst>
                                    <p:set>
                                      <p:cBhvr>
                                        <p:cTn id="24" dur="1" fill="hold">
                                          <p:stCondLst>
                                            <p:cond delay="0"/>
                                          </p:stCondLst>
                                        </p:cTn>
                                        <p:tgtEl>
                                          <p:spTgt spid="73736"/>
                                        </p:tgtEl>
                                        <p:attrNameLst>
                                          <p:attrName>style.visibility</p:attrName>
                                        </p:attrNameLst>
                                      </p:cBhvr>
                                      <p:to>
                                        <p:strVal val="visible"/>
                                      </p:to>
                                    </p:set>
                                    <p:animEffect transition="in" filter="box(in)">
                                      <p:cBhvr>
                                        <p:cTn id="25" dur="500"/>
                                        <p:tgtEl>
                                          <p:spTgt spid="73736"/>
                                        </p:tgtEl>
                                      </p:cBhvr>
                                    </p:animEffect>
                                  </p:childTnLst>
                                </p:cTn>
                              </p:par>
                              <p:par>
                                <p:cTn id="26" presetID="4" presetClass="entr" presetSubtype="16" fill="hold" nodeType="withEffect">
                                  <p:stCondLst>
                                    <p:cond delay="0"/>
                                  </p:stCondLst>
                                  <p:childTnLst>
                                    <p:set>
                                      <p:cBhvr>
                                        <p:cTn id="27" dur="1" fill="hold">
                                          <p:stCondLst>
                                            <p:cond delay="0"/>
                                          </p:stCondLst>
                                        </p:cTn>
                                        <p:tgtEl>
                                          <p:spTgt spid="73735"/>
                                        </p:tgtEl>
                                        <p:attrNameLst>
                                          <p:attrName>style.visibility</p:attrName>
                                        </p:attrNameLst>
                                      </p:cBhvr>
                                      <p:to>
                                        <p:strVal val="visible"/>
                                      </p:to>
                                    </p:set>
                                    <p:animEffect transition="in" filter="box(in)">
                                      <p:cBhvr>
                                        <p:cTn id="28" dur="500"/>
                                        <p:tgtEl>
                                          <p:spTgt spid="737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1" grpId="0" build="p"/>
      <p:bldP spid="73734" grpId="0"/>
      <p:bldP spid="73736"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1">
            <a:extLst>
              <a:ext uri="{FF2B5EF4-FFF2-40B4-BE49-F238E27FC236}">
                <a16:creationId xmlns:a16="http://schemas.microsoft.com/office/drawing/2014/main" id="{13149B4D-95CD-44FF-BACE-C2254C95D986}"/>
              </a:ext>
            </a:extLst>
          </p:cNvPr>
          <p:cNvSpPr txBox="1">
            <a:spLocks noChangeArrowheads="1"/>
          </p:cNvSpPr>
          <p:nvPr/>
        </p:nvSpPr>
        <p:spPr bwMode="auto">
          <a:xfrm>
            <a:off x="1333874" y="-63842"/>
            <a:ext cx="9334407" cy="5779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21335" rIns="0" bIns="0" anchor="ctr"/>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5pPr>
            <a:lvl6pPr marL="2514600" indent="-228600" defTabSz="449263" eaLnBrk="0" fontAlgn="base" hangingPunct="0">
              <a:lnSpc>
                <a:spcPct val="95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6pPr>
            <a:lvl7pPr marL="2971800" indent="-228600" defTabSz="449263" eaLnBrk="0" fontAlgn="base" hangingPunct="0">
              <a:lnSpc>
                <a:spcPct val="95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7pPr>
            <a:lvl8pPr marL="3429000" indent="-228600" defTabSz="449263" eaLnBrk="0" fontAlgn="base" hangingPunct="0">
              <a:lnSpc>
                <a:spcPct val="95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8pPr>
            <a:lvl9pPr marL="3886200" indent="-228600" defTabSz="449263" eaLnBrk="0" fontAlgn="base" hangingPunct="0">
              <a:lnSpc>
                <a:spcPct val="95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9pPr>
          </a:lstStyle>
          <a:p>
            <a:pPr eaLnBrk="1"/>
            <a:r>
              <a:rPr lang="es-ES" altLang="en-US" sz="2540" dirty="0">
                <a:solidFill>
                  <a:schemeClr val="tx1"/>
                </a:solidFill>
                <a:latin typeface="Arial" panose="020B0604020202020204" pitchFamily="34" charset="0"/>
              </a:rPr>
              <a:t>La fórmula para un vertedor rectangular con contracción es</a:t>
            </a:r>
          </a:p>
          <a:p>
            <a:pPr eaLnBrk="1"/>
            <a:endParaRPr lang="es-ES" altLang="en-US" sz="2540" dirty="0">
              <a:solidFill>
                <a:srgbClr val="FFFFFF"/>
              </a:solidFill>
              <a:latin typeface="Arial" panose="020B0604020202020204" pitchFamily="34" charset="0"/>
            </a:endParaRPr>
          </a:p>
          <a:p>
            <a:pPr eaLnBrk="1"/>
            <a:r>
              <a:rPr lang="es-ES" altLang="en-US" sz="2540" dirty="0">
                <a:solidFill>
                  <a:srgbClr val="FFFFFF"/>
                </a:solidFill>
                <a:latin typeface="Arial" panose="020B0604020202020204" pitchFamily="34" charset="0"/>
              </a:rPr>
              <a:t> </a:t>
            </a:r>
          </a:p>
          <a:p>
            <a:pPr eaLnBrk="1"/>
            <a:endParaRPr lang="es-ES" altLang="en-US" sz="2540" dirty="0">
              <a:solidFill>
                <a:srgbClr val="FFFFFF"/>
              </a:solidFill>
              <a:latin typeface="Arial" panose="020B0604020202020204" pitchFamily="34" charset="0"/>
            </a:endParaRPr>
          </a:p>
          <a:p>
            <a:pPr eaLnBrk="1"/>
            <a:endParaRPr lang="es-ES" altLang="en-US" sz="2540" dirty="0">
              <a:solidFill>
                <a:srgbClr val="FFFFFF"/>
              </a:solidFill>
              <a:latin typeface="Arial" panose="020B0604020202020204" pitchFamily="34" charset="0"/>
            </a:endParaRPr>
          </a:p>
          <a:p>
            <a:pPr eaLnBrk="1"/>
            <a:endParaRPr lang="es-ES" altLang="en-US" sz="2540" dirty="0">
              <a:solidFill>
                <a:srgbClr val="FFFFFF"/>
              </a:solidFill>
              <a:latin typeface="Arial" panose="020B0604020202020204" pitchFamily="34" charset="0"/>
            </a:endParaRPr>
          </a:p>
          <a:p>
            <a:pPr eaLnBrk="1"/>
            <a:endParaRPr lang="es-ES" altLang="en-US" sz="2540" dirty="0">
              <a:solidFill>
                <a:srgbClr val="FFFFFF"/>
              </a:solidFill>
              <a:latin typeface="Arial" panose="020B0604020202020204" pitchFamily="34" charset="0"/>
            </a:endParaRPr>
          </a:p>
          <a:p>
            <a:pPr eaLnBrk="1"/>
            <a:endParaRPr lang="es-ES" altLang="en-US" sz="2540" dirty="0">
              <a:solidFill>
                <a:srgbClr val="FFFFFF"/>
              </a:solidFill>
              <a:latin typeface="Arial" panose="020B0604020202020204" pitchFamily="34" charset="0"/>
            </a:endParaRPr>
          </a:p>
        </p:txBody>
      </p:sp>
      <p:grpSp>
        <p:nvGrpSpPr>
          <p:cNvPr id="30723" name="Group 2">
            <a:extLst>
              <a:ext uri="{FF2B5EF4-FFF2-40B4-BE49-F238E27FC236}">
                <a16:creationId xmlns:a16="http://schemas.microsoft.com/office/drawing/2014/main" id="{3D6DB951-6A6F-4911-AF6F-3C5D81515F93}"/>
              </a:ext>
            </a:extLst>
          </p:cNvPr>
          <p:cNvGrpSpPr>
            <a:grpSpLocks/>
          </p:cNvGrpSpPr>
          <p:nvPr/>
        </p:nvGrpSpPr>
        <p:grpSpPr bwMode="auto">
          <a:xfrm>
            <a:off x="4381501" y="2058073"/>
            <a:ext cx="1903506" cy="588021"/>
            <a:chOff x="2041" y="794"/>
            <a:chExt cx="1133" cy="350"/>
          </a:xfrm>
        </p:grpSpPr>
        <p:sp>
          <p:nvSpPr>
            <p:cNvPr id="30726" name="AutoShape 3">
              <a:extLst>
                <a:ext uri="{FF2B5EF4-FFF2-40B4-BE49-F238E27FC236}">
                  <a16:creationId xmlns:a16="http://schemas.microsoft.com/office/drawing/2014/main" id="{09343FD6-EAD4-4425-A987-E10E81DAE231}"/>
                </a:ext>
              </a:extLst>
            </p:cNvPr>
            <p:cNvSpPr>
              <a:spLocks noChangeArrowheads="1"/>
            </p:cNvSpPr>
            <p:nvPr/>
          </p:nvSpPr>
          <p:spPr bwMode="auto">
            <a:xfrm>
              <a:off x="2041" y="794"/>
              <a:ext cx="1134" cy="351"/>
            </a:xfrm>
            <a:prstGeom prst="roundRect">
              <a:avLst>
                <a:gd name="adj" fmla="val 282"/>
              </a:avLst>
            </a:prstGeom>
            <a:solidFill>
              <a:srgbClr val="FFCC99"/>
            </a:solidFill>
            <a:ln w="9360">
              <a:solidFill>
                <a:srgbClr val="FFCC99"/>
              </a:solidFill>
              <a:round/>
              <a:headEnd/>
              <a:tailEnd/>
            </a:ln>
          </p:spPr>
          <p:txBody>
            <a:bodyPr wrap="none" anchor="ctr"/>
            <a:lstStyle/>
            <a:p>
              <a:endParaRPr lang="es-AR" altLang="en-US" sz="1905"/>
            </a:p>
          </p:txBody>
        </p:sp>
        <p:pic>
          <p:nvPicPr>
            <p:cNvPr id="30727" name="Picture 4">
              <a:extLst>
                <a:ext uri="{FF2B5EF4-FFF2-40B4-BE49-F238E27FC236}">
                  <a16:creationId xmlns:a16="http://schemas.microsoft.com/office/drawing/2014/main" id="{3A754FB2-87B2-42D6-931A-B605232F02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9812" t="60835" r="60870" b="32883"/>
            <a:stretch>
              <a:fillRect/>
            </a:stretch>
          </p:blipFill>
          <p:spPr bwMode="auto">
            <a:xfrm>
              <a:off x="2078" y="833"/>
              <a:ext cx="1050" cy="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grpSp>
      <p:sp>
        <p:nvSpPr>
          <p:cNvPr id="30724" name="Text Box 5">
            <a:extLst>
              <a:ext uri="{FF2B5EF4-FFF2-40B4-BE49-F238E27FC236}">
                <a16:creationId xmlns:a16="http://schemas.microsoft.com/office/drawing/2014/main" id="{77BBD407-D099-4ECB-8E0B-CF659D9BC8D4}"/>
              </a:ext>
            </a:extLst>
          </p:cNvPr>
          <p:cNvSpPr txBox="1">
            <a:spLocks noChangeArrowheads="1"/>
          </p:cNvSpPr>
          <p:nvPr/>
        </p:nvSpPr>
        <p:spPr bwMode="auto">
          <a:xfrm>
            <a:off x="1333874" y="2793939"/>
            <a:ext cx="9334407" cy="3392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21335" rIns="0" bIns="0" anchor="ctr"/>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5pPr>
            <a:lvl6pPr marL="2514600" indent="-228600" defTabSz="449263" eaLnBrk="0" fontAlgn="base" hangingPunct="0">
              <a:lnSpc>
                <a:spcPct val="95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6pPr>
            <a:lvl7pPr marL="2971800" indent="-228600" defTabSz="449263" eaLnBrk="0" fontAlgn="base" hangingPunct="0">
              <a:lnSpc>
                <a:spcPct val="95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7pPr>
            <a:lvl8pPr marL="3429000" indent="-228600" defTabSz="449263" eaLnBrk="0" fontAlgn="base" hangingPunct="0">
              <a:lnSpc>
                <a:spcPct val="95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8pPr>
            <a:lvl9pPr marL="3886200" indent="-228600" defTabSz="449263" eaLnBrk="0" fontAlgn="base" hangingPunct="0">
              <a:lnSpc>
                <a:spcPct val="95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9pPr>
          </a:lstStyle>
          <a:p>
            <a:pPr eaLnBrk="1"/>
            <a:r>
              <a:rPr lang="es-ES" altLang="en-US" sz="2200" dirty="0">
                <a:solidFill>
                  <a:srgbClr val="FF9966"/>
                </a:solidFill>
                <a:latin typeface="Arial" panose="020B0604020202020204" pitchFamily="34" charset="0"/>
              </a:rPr>
              <a:t>FLUJO EN TUBERÍAS</a:t>
            </a:r>
          </a:p>
          <a:p>
            <a:pPr eaLnBrk="1"/>
            <a:endParaRPr lang="es-ES" altLang="en-US" sz="2200" dirty="0">
              <a:solidFill>
                <a:srgbClr val="FF9966"/>
              </a:solidFill>
              <a:latin typeface="Arial" panose="020B0604020202020204" pitchFamily="34" charset="0"/>
            </a:endParaRPr>
          </a:p>
          <a:p>
            <a:pPr eaLnBrk="1"/>
            <a:r>
              <a:rPr lang="es-ES" altLang="en-US" sz="2200" dirty="0">
                <a:solidFill>
                  <a:schemeClr val="tx1"/>
                </a:solidFill>
                <a:latin typeface="Arial" panose="020B0604020202020204" pitchFamily="34" charset="0"/>
              </a:rPr>
              <a:t>Los modelos de flujo en tuberías se requieren en la planeación del abastecimiento de agua.</a:t>
            </a:r>
          </a:p>
          <a:p>
            <a:pPr eaLnBrk="1"/>
            <a:r>
              <a:rPr lang="es-ES" altLang="en-US" sz="2200" dirty="0">
                <a:solidFill>
                  <a:schemeClr val="tx1"/>
                </a:solidFill>
                <a:latin typeface="Arial" panose="020B0604020202020204" pitchFamily="34" charset="0"/>
              </a:rPr>
              <a:t>Los datos técnicos requeridos  son el gasto  y la presión en el sistema de tuberías para obtener un diseño óptimo. Una vez que se conozca el gasto del sistema se puede calcular la energía requerida para bombear el agua. </a:t>
            </a:r>
            <a:endParaRPr lang="es-ES" altLang="en-US" sz="2200" dirty="0">
              <a:solidFill>
                <a:srgbClr val="FFFFFF"/>
              </a:solidFill>
              <a:latin typeface="Arial" panose="020B0604020202020204" pitchFamily="34" charset="0"/>
            </a:endParaRPr>
          </a:p>
        </p:txBody>
      </p:sp>
      <p:sp>
        <p:nvSpPr>
          <p:cNvPr id="30725" name="Text Box 1">
            <a:extLst>
              <a:ext uri="{FF2B5EF4-FFF2-40B4-BE49-F238E27FC236}">
                <a16:creationId xmlns:a16="http://schemas.microsoft.com/office/drawing/2014/main" id="{90907112-1E0B-4CA4-84F1-EDC6FC73AE0D}"/>
              </a:ext>
            </a:extLst>
          </p:cNvPr>
          <p:cNvSpPr txBox="1">
            <a:spLocks noChangeArrowheads="1"/>
          </p:cNvSpPr>
          <p:nvPr/>
        </p:nvSpPr>
        <p:spPr bwMode="auto">
          <a:xfrm>
            <a:off x="1295233" y="226809"/>
            <a:ext cx="8228928" cy="534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18668" rIns="0" bIns="0" anchor="ctr"/>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5pPr>
            <a:lvl6pPr marL="2514600" indent="-228600" defTabSz="449263" eaLnBrk="0" fontAlgn="base" hangingPunct="0">
              <a:lnSpc>
                <a:spcPct val="95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6pPr>
            <a:lvl7pPr marL="2971800" indent="-228600" defTabSz="449263" eaLnBrk="0" fontAlgn="base" hangingPunct="0">
              <a:lnSpc>
                <a:spcPct val="95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7pPr>
            <a:lvl8pPr marL="3429000" indent="-228600" defTabSz="449263" eaLnBrk="0" fontAlgn="base" hangingPunct="0">
              <a:lnSpc>
                <a:spcPct val="95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8pPr>
            <a:lvl9pPr marL="3886200" indent="-228600" defTabSz="449263" eaLnBrk="0" fontAlgn="base" hangingPunct="0">
              <a:lnSpc>
                <a:spcPct val="95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9pPr>
          </a:lstStyle>
          <a:p>
            <a:pPr eaLnBrk="1"/>
            <a:r>
              <a:rPr lang="es-ES" altLang="en-US" sz="2752">
                <a:solidFill>
                  <a:srgbClr val="FF0000"/>
                </a:solidFill>
                <a:latin typeface="Arial" panose="020B0604020202020204" pitchFamily="34" charset="0"/>
              </a:rPr>
              <a:t>MODELOS HIDRÁULICOS</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6" name="Rectangle 75">
            <a:extLst>
              <a:ext uri="{FF2B5EF4-FFF2-40B4-BE49-F238E27FC236}">
                <a16:creationId xmlns:a16="http://schemas.microsoft.com/office/drawing/2014/main" id="{36D16D1E-4205-49F5-BD2A-DA769947C1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 name="Rectangle 77">
            <a:extLst>
              <a:ext uri="{FF2B5EF4-FFF2-40B4-BE49-F238E27FC236}">
                <a16:creationId xmlns:a16="http://schemas.microsoft.com/office/drawing/2014/main" id="{012FD100-C039-4E03-B5E4-2EDFA7290A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4193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80" name="Straight Connector 79">
            <a:extLst>
              <a:ext uri="{FF2B5EF4-FFF2-40B4-BE49-F238E27FC236}">
                <a16:creationId xmlns:a16="http://schemas.microsoft.com/office/drawing/2014/main" id="{4418FCD2-8448-4A81-8EB4-72250F7827B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82" name="Rectangle 81">
            <a:extLst>
              <a:ext uri="{FF2B5EF4-FFF2-40B4-BE49-F238E27FC236}">
                <a16:creationId xmlns:a16="http://schemas.microsoft.com/office/drawing/2014/main" id="{FB5993E2-C02B-4335-ABA5-D8EC465551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id="{C0B801A2-5622-4BE8-9AD2-C337A2CD0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1748" name="Text Box 1">
            <a:extLst>
              <a:ext uri="{FF2B5EF4-FFF2-40B4-BE49-F238E27FC236}">
                <a16:creationId xmlns:a16="http://schemas.microsoft.com/office/drawing/2014/main" id="{7E3D223E-0318-4E8A-89E4-36A637333469}"/>
              </a:ext>
            </a:extLst>
          </p:cNvPr>
          <p:cNvSpPr txBox="1">
            <a:spLocks noChangeArrowheads="1"/>
          </p:cNvSpPr>
          <p:nvPr/>
        </p:nvSpPr>
        <p:spPr bwMode="auto">
          <a:xfrm>
            <a:off x="492370" y="516835"/>
            <a:ext cx="3084844" cy="577284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lIns="91440" tIns="45720" rIns="91440" bIns="45720" rtlCol="0" anchor="ctr">
            <a:normAutofit/>
          </a:bodyPr>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5pPr>
            <a:lvl6pPr marL="2514600" indent="-228600" defTabSz="449263" eaLnBrk="0" fontAlgn="base" hangingPunct="0">
              <a:lnSpc>
                <a:spcPct val="95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6pPr>
            <a:lvl7pPr marL="2971800" indent="-228600" defTabSz="449263" eaLnBrk="0" fontAlgn="base" hangingPunct="0">
              <a:lnSpc>
                <a:spcPct val="95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7pPr>
            <a:lvl8pPr marL="3429000" indent="-228600" defTabSz="449263" eaLnBrk="0" fontAlgn="base" hangingPunct="0">
              <a:lnSpc>
                <a:spcPct val="95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8pPr>
            <a:lvl9pPr marL="3886200" indent="-228600" defTabSz="449263" eaLnBrk="0" fontAlgn="base" hangingPunct="0">
              <a:lnSpc>
                <a:spcPct val="95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9pPr>
          </a:lstStyle>
          <a:p>
            <a:pPr defTabSz="914400" eaLnBrk="1">
              <a:lnSpc>
                <a:spcPct val="85000"/>
              </a:lnSpc>
              <a:spcBef>
                <a:spcPct val="0"/>
              </a:spcBef>
              <a:spcAft>
                <a:spcPts val="600"/>
              </a:spcAft>
            </a:pPr>
            <a:r>
              <a:rPr lang="en-US" altLang="en-US" sz="3600" spc="-50">
                <a:solidFill>
                  <a:srgbClr val="FFFFFF"/>
                </a:solidFill>
                <a:latin typeface="+mj-lt"/>
                <a:ea typeface="+mj-ea"/>
                <a:cs typeface="+mj-cs"/>
              </a:rPr>
              <a:t>MODELOS HIDRÁULICOS</a:t>
            </a:r>
          </a:p>
        </p:txBody>
      </p:sp>
      <p:sp>
        <p:nvSpPr>
          <p:cNvPr id="86" name="Rectangle 85">
            <a:extLst>
              <a:ext uri="{FF2B5EF4-FFF2-40B4-BE49-F238E27FC236}">
                <a16:creationId xmlns:a16="http://schemas.microsoft.com/office/drawing/2014/main" id="{B7AF614F-5BC3-4086-99F5-B87C5847A0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747" name="Group 2">
            <a:extLst>
              <a:ext uri="{FF2B5EF4-FFF2-40B4-BE49-F238E27FC236}">
                <a16:creationId xmlns:a16="http://schemas.microsoft.com/office/drawing/2014/main" id="{3C8D0BD0-FD26-4BF7-B228-F3B48CE65BD5}"/>
              </a:ext>
            </a:extLst>
          </p:cNvPr>
          <p:cNvGrpSpPr>
            <a:grpSpLocks/>
          </p:cNvGrpSpPr>
          <p:nvPr/>
        </p:nvGrpSpPr>
        <p:grpSpPr bwMode="auto">
          <a:xfrm>
            <a:off x="112798" y="5269392"/>
            <a:ext cx="4310173" cy="695408"/>
            <a:chOff x="1315" y="2517"/>
            <a:chExt cx="3083" cy="589"/>
          </a:xfrm>
        </p:grpSpPr>
        <p:sp>
          <p:nvSpPr>
            <p:cNvPr id="31749" name="AutoShape 3">
              <a:extLst>
                <a:ext uri="{FF2B5EF4-FFF2-40B4-BE49-F238E27FC236}">
                  <a16:creationId xmlns:a16="http://schemas.microsoft.com/office/drawing/2014/main" id="{F28CE066-B11D-4A0F-BB88-D93052C1942E}"/>
                </a:ext>
              </a:extLst>
            </p:cNvPr>
            <p:cNvSpPr>
              <a:spLocks noChangeArrowheads="1"/>
            </p:cNvSpPr>
            <p:nvPr/>
          </p:nvSpPr>
          <p:spPr bwMode="auto">
            <a:xfrm>
              <a:off x="1315" y="2517"/>
              <a:ext cx="3084" cy="590"/>
            </a:xfrm>
            <a:prstGeom prst="roundRect">
              <a:avLst>
                <a:gd name="adj" fmla="val 167"/>
              </a:avLst>
            </a:prstGeom>
            <a:solidFill>
              <a:srgbClr val="FFCC99"/>
            </a:solidFill>
            <a:ln w="9360">
              <a:solidFill>
                <a:srgbClr val="FFCC99"/>
              </a:solidFill>
              <a:round/>
              <a:headEnd/>
              <a:tailEnd/>
            </a:ln>
          </p:spPr>
          <p:txBody>
            <a:bodyPr wrap="none" anchor="ctr"/>
            <a:lstStyle/>
            <a:p>
              <a:endParaRPr lang="es-AR" altLang="en-US" sz="1905"/>
            </a:p>
          </p:txBody>
        </p:sp>
        <p:pic>
          <p:nvPicPr>
            <p:cNvPr id="31750" name="Picture 4">
              <a:extLst>
                <a:ext uri="{FF2B5EF4-FFF2-40B4-BE49-F238E27FC236}">
                  <a16:creationId xmlns:a16="http://schemas.microsoft.com/office/drawing/2014/main" id="{21B80C01-C7D0-4E00-86F3-46F1A09725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0053" t="57951" r="25412" b="29749"/>
            <a:stretch>
              <a:fillRect/>
            </a:stretch>
          </p:blipFill>
          <p:spPr bwMode="auto">
            <a:xfrm>
              <a:off x="1361" y="2562"/>
              <a:ext cx="2967" cy="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grpSp>
      <p:graphicFrame>
        <p:nvGraphicFramePr>
          <p:cNvPr id="31752" name="Text Box 1">
            <a:extLst>
              <a:ext uri="{FF2B5EF4-FFF2-40B4-BE49-F238E27FC236}">
                <a16:creationId xmlns:a16="http://schemas.microsoft.com/office/drawing/2014/main" id="{B6F8E5E3-2F3B-40D7-8D9B-02115BAFA523}"/>
              </a:ext>
            </a:extLst>
          </p:cNvPr>
          <p:cNvGraphicFramePr/>
          <p:nvPr>
            <p:extLst>
              <p:ext uri="{D42A27DB-BD31-4B8C-83A1-F6EECF244321}">
                <p14:modId xmlns:p14="http://schemas.microsoft.com/office/powerpoint/2010/main" val="2054806623"/>
              </p:ext>
            </p:extLst>
          </p:nvPr>
        </p:nvGraphicFramePr>
        <p:xfrm>
          <a:off x="4741863" y="639763"/>
          <a:ext cx="6797675" cy="564991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5" name="Rectangle 74">
            <a:extLst>
              <a:ext uri="{FF2B5EF4-FFF2-40B4-BE49-F238E27FC236}">
                <a16:creationId xmlns:a16="http://schemas.microsoft.com/office/drawing/2014/main" id="{7D379150-F6B4-45C8-BE10-6B278AD400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 name="Rectangle 76">
            <a:extLst>
              <a:ext uri="{FF2B5EF4-FFF2-40B4-BE49-F238E27FC236}">
                <a16:creationId xmlns:a16="http://schemas.microsoft.com/office/drawing/2014/main" id="{5FFCF544-A370-4A5D-A95F-CA6E0E7191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79" name="Straight Connector 78">
            <a:extLst>
              <a:ext uri="{FF2B5EF4-FFF2-40B4-BE49-F238E27FC236}">
                <a16:creationId xmlns:a16="http://schemas.microsoft.com/office/drawing/2014/main" id="{6EEB3B97-A638-498B-8083-54191CE71E0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2772" name="Text Box 1">
            <a:extLst>
              <a:ext uri="{FF2B5EF4-FFF2-40B4-BE49-F238E27FC236}">
                <a16:creationId xmlns:a16="http://schemas.microsoft.com/office/drawing/2014/main" id="{DF1A77C6-5BED-49C2-B400-9E514886DF10}"/>
              </a:ext>
            </a:extLst>
          </p:cNvPr>
          <p:cNvSpPr txBox="1">
            <a:spLocks noChangeArrowheads="1"/>
          </p:cNvSpPr>
          <p:nvPr/>
        </p:nvSpPr>
        <p:spPr bwMode="auto">
          <a:xfrm>
            <a:off x="1097280" y="286603"/>
            <a:ext cx="10058400" cy="145075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lIns="91440" tIns="45720" rIns="91440" bIns="45720" rtlCol="0" anchor="b">
            <a:normAutofit/>
          </a:bodyPr>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5pPr>
            <a:lvl6pPr marL="2514600" indent="-228600" defTabSz="449263" eaLnBrk="0" fontAlgn="base" hangingPunct="0">
              <a:lnSpc>
                <a:spcPct val="95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6pPr>
            <a:lvl7pPr marL="2971800" indent="-228600" defTabSz="449263" eaLnBrk="0" fontAlgn="base" hangingPunct="0">
              <a:lnSpc>
                <a:spcPct val="95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7pPr>
            <a:lvl8pPr marL="3429000" indent="-228600" defTabSz="449263" eaLnBrk="0" fontAlgn="base" hangingPunct="0">
              <a:lnSpc>
                <a:spcPct val="95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8pPr>
            <a:lvl9pPr marL="3886200" indent="-228600" defTabSz="449263" eaLnBrk="0" fontAlgn="base" hangingPunct="0">
              <a:lnSpc>
                <a:spcPct val="95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9pPr>
          </a:lstStyle>
          <a:p>
            <a:pPr defTabSz="914400" eaLnBrk="1">
              <a:lnSpc>
                <a:spcPct val="85000"/>
              </a:lnSpc>
              <a:spcBef>
                <a:spcPct val="0"/>
              </a:spcBef>
              <a:spcAft>
                <a:spcPts val="600"/>
              </a:spcAft>
            </a:pPr>
            <a:r>
              <a:rPr lang="en-US" altLang="en-US" sz="4800" spc="-50">
                <a:solidFill>
                  <a:schemeClr val="tx1">
                    <a:lumMod val="75000"/>
                    <a:lumOff val="25000"/>
                  </a:schemeClr>
                </a:solidFill>
                <a:latin typeface="+mj-lt"/>
                <a:ea typeface="+mj-ea"/>
                <a:cs typeface="+mj-cs"/>
              </a:rPr>
              <a:t>MODELOS HIDRÁULICOS</a:t>
            </a:r>
          </a:p>
        </p:txBody>
      </p:sp>
      <p:sp>
        <p:nvSpPr>
          <p:cNvPr id="32770" name="Text Box 1">
            <a:extLst>
              <a:ext uri="{FF2B5EF4-FFF2-40B4-BE49-F238E27FC236}">
                <a16:creationId xmlns:a16="http://schemas.microsoft.com/office/drawing/2014/main" id="{E11C62FC-1B1A-4173-AD3C-4EC7E186C161}"/>
              </a:ext>
            </a:extLst>
          </p:cNvPr>
          <p:cNvSpPr txBox="1">
            <a:spLocks noChangeArrowheads="1"/>
          </p:cNvSpPr>
          <p:nvPr/>
        </p:nvSpPr>
        <p:spPr bwMode="auto">
          <a:xfrm>
            <a:off x="4639733" y="1845734"/>
            <a:ext cx="6515947" cy="402336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lIns="0" tIns="45720" rIns="0" bIns="45720" rtlCol="0">
            <a:normAutofit/>
          </a:bodyPr>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5pPr>
            <a:lvl6pPr marL="2514600" indent="-228600" defTabSz="449263" eaLnBrk="0" fontAlgn="base" hangingPunct="0">
              <a:lnSpc>
                <a:spcPct val="95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6pPr>
            <a:lvl7pPr marL="2971800" indent="-228600" defTabSz="449263" eaLnBrk="0" fontAlgn="base" hangingPunct="0">
              <a:lnSpc>
                <a:spcPct val="95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7pPr>
            <a:lvl8pPr marL="3429000" indent="-228600" defTabSz="449263" eaLnBrk="0" fontAlgn="base" hangingPunct="0">
              <a:lnSpc>
                <a:spcPct val="95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8pPr>
            <a:lvl9pPr marL="3886200" indent="-228600" defTabSz="449263" eaLnBrk="0" fontAlgn="base" hangingPunct="0">
              <a:lnSpc>
                <a:spcPct val="95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9pPr>
          </a:lstStyle>
          <a:p>
            <a:pPr defTabSz="914400" eaLnBrk="1">
              <a:lnSpc>
                <a:spcPct val="90000"/>
              </a:lnSpc>
              <a:spcAft>
                <a:spcPts val="600"/>
              </a:spcAft>
              <a:buClr>
                <a:schemeClr val="accent1"/>
              </a:buClr>
              <a:buFont typeface="Calibri" panose="020F0502020204030204" pitchFamily="34" charset="0"/>
            </a:pPr>
            <a:r>
              <a:rPr lang="en-US" altLang="en-US" sz="1900" dirty="0">
                <a:solidFill>
                  <a:schemeClr val="tx1">
                    <a:lumMod val="75000"/>
                    <a:lumOff val="25000"/>
                  </a:schemeClr>
                </a:solidFill>
                <a:latin typeface="+mn-lt"/>
              </a:rPr>
              <a:t>La </a:t>
            </a:r>
            <a:r>
              <a:rPr lang="en-US" altLang="en-US" sz="1900" dirty="0" err="1">
                <a:solidFill>
                  <a:schemeClr val="tx1">
                    <a:lumMod val="75000"/>
                    <a:lumOff val="25000"/>
                  </a:schemeClr>
                </a:solidFill>
                <a:latin typeface="+mn-lt"/>
              </a:rPr>
              <a:t>pérdida</a:t>
            </a:r>
            <a:r>
              <a:rPr lang="en-US" altLang="en-US" sz="1900" dirty="0">
                <a:solidFill>
                  <a:schemeClr val="tx1">
                    <a:lumMod val="75000"/>
                    <a:lumOff val="25000"/>
                  </a:schemeClr>
                </a:solidFill>
                <a:latin typeface="+mn-lt"/>
              </a:rPr>
              <a:t> por </a:t>
            </a:r>
            <a:r>
              <a:rPr lang="en-US" altLang="en-US" sz="1900" dirty="0" err="1">
                <a:solidFill>
                  <a:schemeClr val="tx1">
                    <a:lumMod val="75000"/>
                    <a:lumOff val="25000"/>
                  </a:schemeClr>
                </a:solidFill>
                <a:latin typeface="+mn-lt"/>
              </a:rPr>
              <a:t>fricción</a:t>
            </a:r>
            <a:r>
              <a:rPr lang="en-US" altLang="en-US" sz="1900" dirty="0">
                <a:solidFill>
                  <a:schemeClr val="tx1">
                    <a:lumMod val="75000"/>
                    <a:lumOff val="25000"/>
                  </a:schemeClr>
                </a:solidFill>
                <a:latin typeface="+mn-lt"/>
              </a:rPr>
              <a:t>, </a:t>
            </a:r>
            <a:r>
              <a:rPr lang="en-US" altLang="en-US" sz="1900" i="1" dirty="0">
                <a:solidFill>
                  <a:schemeClr val="tx1">
                    <a:lumMod val="75000"/>
                    <a:lumOff val="25000"/>
                  </a:schemeClr>
                </a:solidFill>
                <a:latin typeface="+mn-lt"/>
              </a:rPr>
              <a:t>hf</a:t>
            </a:r>
            <a:r>
              <a:rPr lang="en-US" altLang="en-US" sz="1900" dirty="0">
                <a:solidFill>
                  <a:schemeClr val="tx1">
                    <a:lumMod val="75000"/>
                    <a:lumOff val="25000"/>
                  </a:schemeClr>
                </a:solidFill>
                <a:latin typeface="+mn-lt"/>
              </a:rPr>
              <a:t> se </a:t>
            </a:r>
            <a:r>
              <a:rPr lang="en-US" altLang="en-US" sz="1900" dirty="0" err="1">
                <a:solidFill>
                  <a:schemeClr val="tx1">
                    <a:lumMod val="75000"/>
                    <a:lumOff val="25000"/>
                  </a:schemeClr>
                </a:solidFill>
                <a:latin typeface="+mn-lt"/>
              </a:rPr>
              <a:t>puede</a:t>
            </a:r>
            <a:r>
              <a:rPr lang="en-US" altLang="en-US" sz="1900" dirty="0">
                <a:solidFill>
                  <a:schemeClr val="tx1">
                    <a:lumMod val="75000"/>
                    <a:lumOff val="25000"/>
                  </a:schemeClr>
                </a:solidFill>
                <a:latin typeface="+mn-lt"/>
              </a:rPr>
              <a:t> </a:t>
            </a:r>
            <a:r>
              <a:rPr lang="en-US" altLang="en-US" sz="1900" dirty="0" err="1">
                <a:solidFill>
                  <a:schemeClr val="tx1">
                    <a:lumMod val="75000"/>
                    <a:lumOff val="25000"/>
                  </a:schemeClr>
                </a:solidFill>
                <a:latin typeface="+mn-lt"/>
              </a:rPr>
              <a:t>hallar</a:t>
            </a:r>
            <a:r>
              <a:rPr lang="en-US" altLang="en-US" sz="1900" dirty="0">
                <a:solidFill>
                  <a:schemeClr val="tx1">
                    <a:lumMod val="75000"/>
                    <a:lumOff val="25000"/>
                  </a:schemeClr>
                </a:solidFill>
                <a:latin typeface="+mn-lt"/>
              </a:rPr>
              <a:t> por la </a:t>
            </a:r>
            <a:r>
              <a:rPr lang="en-US" altLang="en-US" sz="1900" dirty="0" err="1">
                <a:solidFill>
                  <a:schemeClr val="tx1">
                    <a:lumMod val="75000"/>
                    <a:lumOff val="25000"/>
                  </a:schemeClr>
                </a:solidFill>
                <a:latin typeface="+mn-lt"/>
              </a:rPr>
              <a:t>ecuación</a:t>
            </a:r>
            <a:r>
              <a:rPr lang="en-US" altLang="en-US" sz="1900" dirty="0">
                <a:solidFill>
                  <a:schemeClr val="tx1">
                    <a:lumMod val="75000"/>
                    <a:lumOff val="25000"/>
                  </a:schemeClr>
                </a:solidFill>
                <a:latin typeface="+mn-lt"/>
              </a:rPr>
              <a:t> Manning</a:t>
            </a:r>
          </a:p>
          <a:p>
            <a:pPr defTabSz="914400" eaLnBrk="1">
              <a:lnSpc>
                <a:spcPct val="90000"/>
              </a:lnSpc>
              <a:spcAft>
                <a:spcPts val="600"/>
              </a:spcAft>
              <a:buClr>
                <a:schemeClr val="accent1"/>
              </a:buClr>
              <a:buFont typeface="Calibri" panose="020F0502020204030204" pitchFamily="34" charset="0"/>
            </a:pPr>
            <a:endParaRPr lang="en-US" altLang="en-US" sz="1900" dirty="0">
              <a:solidFill>
                <a:schemeClr val="tx1">
                  <a:lumMod val="75000"/>
                  <a:lumOff val="25000"/>
                </a:schemeClr>
              </a:solidFill>
              <a:latin typeface="+mn-lt"/>
            </a:endParaRPr>
          </a:p>
          <a:p>
            <a:pPr defTabSz="914400" eaLnBrk="1">
              <a:lnSpc>
                <a:spcPct val="90000"/>
              </a:lnSpc>
              <a:spcAft>
                <a:spcPts val="600"/>
              </a:spcAft>
              <a:buClr>
                <a:schemeClr val="accent1"/>
              </a:buClr>
              <a:buFont typeface="Calibri" panose="020F0502020204030204" pitchFamily="34" charset="0"/>
            </a:pPr>
            <a:endParaRPr lang="en-US" altLang="en-US" sz="1900" dirty="0">
              <a:solidFill>
                <a:schemeClr val="tx1">
                  <a:lumMod val="75000"/>
                  <a:lumOff val="25000"/>
                </a:schemeClr>
              </a:solidFill>
              <a:latin typeface="+mn-lt"/>
            </a:endParaRPr>
          </a:p>
          <a:p>
            <a:pPr defTabSz="914400" eaLnBrk="1">
              <a:lnSpc>
                <a:spcPct val="90000"/>
              </a:lnSpc>
              <a:spcAft>
                <a:spcPts val="600"/>
              </a:spcAft>
              <a:buClr>
                <a:schemeClr val="accent1"/>
              </a:buClr>
              <a:buFont typeface="Calibri" panose="020F0502020204030204" pitchFamily="34" charset="0"/>
            </a:pPr>
            <a:endParaRPr lang="en-US" altLang="en-US" sz="1900" dirty="0">
              <a:solidFill>
                <a:schemeClr val="tx1">
                  <a:lumMod val="75000"/>
                  <a:lumOff val="25000"/>
                </a:schemeClr>
              </a:solidFill>
              <a:latin typeface="+mn-lt"/>
            </a:endParaRPr>
          </a:p>
          <a:p>
            <a:pPr defTabSz="914400" eaLnBrk="1">
              <a:lnSpc>
                <a:spcPct val="90000"/>
              </a:lnSpc>
              <a:spcAft>
                <a:spcPts val="600"/>
              </a:spcAft>
              <a:buClr>
                <a:schemeClr val="accent1"/>
              </a:buClr>
              <a:buFont typeface="Calibri" panose="020F0502020204030204" pitchFamily="34" charset="0"/>
            </a:pPr>
            <a:r>
              <a:rPr lang="en-US" altLang="en-US" sz="1900" dirty="0" err="1">
                <a:solidFill>
                  <a:schemeClr val="tx1">
                    <a:lumMod val="75000"/>
                    <a:lumOff val="25000"/>
                  </a:schemeClr>
                </a:solidFill>
                <a:latin typeface="+mn-lt"/>
              </a:rPr>
              <a:t>en</a:t>
            </a:r>
            <a:r>
              <a:rPr lang="en-US" altLang="en-US" sz="1900" dirty="0">
                <a:solidFill>
                  <a:schemeClr val="tx1">
                    <a:lumMod val="75000"/>
                    <a:lumOff val="25000"/>
                  </a:schemeClr>
                </a:solidFill>
                <a:latin typeface="+mn-lt"/>
              </a:rPr>
              <a:t> </a:t>
            </a:r>
            <a:r>
              <a:rPr lang="en-US" altLang="en-US" sz="1900" dirty="0" err="1">
                <a:solidFill>
                  <a:schemeClr val="tx1">
                    <a:lumMod val="75000"/>
                    <a:lumOff val="25000"/>
                  </a:schemeClr>
                </a:solidFill>
                <a:latin typeface="+mn-lt"/>
              </a:rPr>
              <a:t>donde</a:t>
            </a:r>
            <a:r>
              <a:rPr lang="en-US" altLang="en-US" sz="1900" dirty="0">
                <a:solidFill>
                  <a:schemeClr val="tx1">
                    <a:lumMod val="75000"/>
                    <a:lumOff val="25000"/>
                  </a:schemeClr>
                </a:solidFill>
                <a:latin typeface="+mn-lt"/>
              </a:rPr>
              <a:t> </a:t>
            </a:r>
            <a:r>
              <a:rPr lang="en-US" altLang="en-US" sz="1900" i="1" dirty="0">
                <a:solidFill>
                  <a:schemeClr val="tx1">
                    <a:lumMod val="75000"/>
                    <a:lumOff val="25000"/>
                  </a:schemeClr>
                </a:solidFill>
                <a:latin typeface="+mn-lt"/>
              </a:rPr>
              <a:t>L</a:t>
            </a:r>
            <a:r>
              <a:rPr lang="en-US" altLang="en-US" sz="1900" dirty="0">
                <a:solidFill>
                  <a:schemeClr val="tx1">
                    <a:lumMod val="75000"/>
                    <a:lumOff val="25000"/>
                  </a:schemeClr>
                </a:solidFill>
                <a:latin typeface="+mn-lt"/>
              </a:rPr>
              <a:t> es la </a:t>
            </a:r>
            <a:r>
              <a:rPr lang="en-US" altLang="en-US" sz="1900" dirty="0" err="1">
                <a:solidFill>
                  <a:schemeClr val="tx1">
                    <a:lumMod val="75000"/>
                    <a:lumOff val="25000"/>
                  </a:schemeClr>
                </a:solidFill>
                <a:latin typeface="+mn-lt"/>
              </a:rPr>
              <a:t>longitud</a:t>
            </a:r>
            <a:r>
              <a:rPr lang="en-US" altLang="en-US" sz="1900" dirty="0">
                <a:solidFill>
                  <a:schemeClr val="tx1">
                    <a:lumMod val="75000"/>
                    <a:lumOff val="25000"/>
                  </a:schemeClr>
                </a:solidFill>
                <a:latin typeface="+mn-lt"/>
              </a:rPr>
              <a:t> de la </a:t>
            </a:r>
            <a:r>
              <a:rPr lang="en-US" altLang="en-US" sz="1900" dirty="0" err="1">
                <a:solidFill>
                  <a:schemeClr val="tx1">
                    <a:lumMod val="75000"/>
                    <a:lumOff val="25000"/>
                  </a:schemeClr>
                </a:solidFill>
                <a:latin typeface="+mn-lt"/>
              </a:rPr>
              <a:t>tubería</a:t>
            </a:r>
            <a:r>
              <a:rPr lang="en-US" altLang="en-US" sz="1900" dirty="0">
                <a:solidFill>
                  <a:schemeClr val="tx1">
                    <a:lumMod val="75000"/>
                    <a:lumOff val="25000"/>
                  </a:schemeClr>
                </a:solidFill>
                <a:latin typeface="+mn-lt"/>
              </a:rPr>
              <a:t>, </a:t>
            </a:r>
            <a:r>
              <a:rPr lang="en-US" altLang="en-US" sz="1900" i="1" dirty="0">
                <a:solidFill>
                  <a:schemeClr val="tx1">
                    <a:lumMod val="75000"/>
                    <a:lumOff val="25000"/>
                  </a:schemeClr>
                </a:solidFill>
                <a:latin typeface="+mn-lt"/>
              </a:rPr>
              <a:t>D</a:t>
            </a:r>
            <a:r>
              <a:rPr lang="en-US" altLang="en-US" sz="1900" dirty="0">
                <a:solidFill>
                  <a:schemeClr val="tx1">
                    <a:lumMod val="75000"/>
                    <a:lumOff val="25000"/>
                  </a:schemeClr>
                </a:solidFill>
                <a:latin typeface="+mn-lt"/>
              </a:rPr>
              <a:t> el </a:t>
            </a:r>
            <a:r>
              <a:rPr lang="en-US" altLang="en-US" sz="1900" dirty="0" err="1">
                <a:solidFill>
                  <a:schemeClr val="tx1">
                    <a:lumMod val="75000"/>
                    <a:lumOff val="25000"/>
                  </a:schemeClr>
                </a:solidFill>
                <a:latin typeface="+mn-lt"/>
              </a:rPr>
              <a:t>diámetro</a:t>
            </a:r>
            <a:r>
              <a:rPr lang="en-US" altLang="en-US" sz="1900" dirty="0">
                <a:solidFill>
                  <a:schemeClr val="tx1">
                    <a:lumMod val="75000"/>
                    <a:lumOff val="25000"/>
                  </a:schemeClr>
                </a:solidFill>
                <a:latin typeface="+mn-lt"/>
              </a:rPr>
              <a:t> de la </a:t>
            </a:r>
            <a:r>
              <a:rPr lang="en-US" altLang="en-US" sz="1900" dirty="0" err="1">
                <a:solidFill>
                  <a:schemeClr val="tx1">
                    <a:lumMod val="75000"/>
                    <a:lumOff val="25000"/>
                  </a:schemeClr>
                </a:solidFill>
                <a:latin typeface="+mn-lt"/>
              </a:rPr>
              <a:t>misma</a:t>
            </a:r>
            <a:r>
              <a:rPr lang="en-US" altLang="en-US" sz="1900" dirty="0">
                <a:solidFill>
                  <a:schemeClr val="tx1">
                    <a:lumMod val="75000"/>
                    <a:lumOff val="25000"/>
                  </a:schemeClr>
                </a:solidFill>
                <a:latin typeface="+mn-lt"/>
              </a:rPr>
              <a:t> y </a:t>
            </a:r>
            <a:r>
              <a:rPr lang="en-US" altLang="en-US" sz="1900" i="1" dirty="0">
                <a:solidFill>
                  <a:schemeClr val="tx1">
                    <a:lumMod val="75000"/>
                    <a:lumOff val="25000"/>
                  </a:schemeClr>
                </a:solidFill>
                <a:latin typeface="+mn-lt"/>
              </a:rPr>
              <a:t>n</a:t>
            </a:r>
            <a:r>
              <a:rPr lang="en-US" altLang="en-US" sz="1900" dirty="0">
                <a:solidFill>
                  <a:schemeClr val="tx1">
                    <a:lumMod val="75000"/>
                    <a:lumOff val="25000"/>
                  </a:schemeClr>
                </a:solidFill>
                <a:latin typeface="+mn-lt"/>
              </a:rPr>
              <a:t> el </a:t>
            </a:r>
            <a:r>
              <a:rPr lang="en-US" altLang="en-US" sz="1900" dirty="0" err="1">
                <a:solidFill>
                  <a:schemeClr val="tx1">
                    <a:lumMod val="75000"/>
                    <a:lumOff val="25000"/>
                  </a:schemeClr>
                </a:solidFill>
                <a:latin typeface="+mn-lt"/>
              </a:rPr>
              <a:t>coeficiente</a:t>
            </a:r>
            <a:r>
              <a:rPr lang="en-US" altLang="en-US" sz="1900" dirty="0">
                <a:solidFill>
                  <a:schemeClr val="tx1">
                    <a:lumMod val="75000"/>
                    <a:lumOff val="25000"/>
                  </a:schemeClr>
                </a:solidFill>
                <a:latin typeface="+mn-lt"/>
              </a:rPr>
              <a:t> de </a:t>
            </a:r>
            <a:r>
              <a:rPr lang="en-US" altLang="en-US" sz="1900" dirty="0" err="1">
                <a:solidFill>
                  <a:schemeClr val="tx1">
                    <a:lumMod val="75000"/>
                    <a:lumOff val="25000"/>
                  </a:schemeClr>
                </a:solidFill>
                <a:latin typeface="+mn-lt"/>
              </a:rPr>
              <a:t>rugosidad</a:t>
            </a:r>
            <a:r>
              <a:rPr lang="en-US" altLang="en-US" sz="1900" dirty="0">
                <a:solidFill>
                  <a:schemeClr val="tx1">
                    <a:lumMod val="75000"/>
                    <a:lumOff val="25000"/>
                  </a:schemeClr>
                </a:solidFill>
                <a:latin typeface="+mn-lt"/>
              </a:rPr>
              <a:t> de Manning. </a:t>
            </a:r>
          </a:p>
          <a:p>
            <a:pPr defTabSz="914400" eaLnBrk="1">
              <a:lnSpc>
                <a:spcPct val="90000"/>
              </a:lnSpc>
              <a:spcAft>
                <a:spcPts val="600"/>
              </a:spcAft>
              <a:buClr>
                <a:schemeClr val="accent1"/>
              </a:buClr>
              <a:buFont typeface="Calibri" panose="020F0502020204030204" pitchFamily="34" charset="0"/>
            </a:pPr>
            <a:endParaRPr lang="en-US" altLang="en-US" sz="1900" dirty="0">
              <a:solidFill>
                <a:schemeClr val="tx1">
                  <a:lumMod val="75000"/>
                  <a:lumOff val="25000"/>
                </a:schemeClr>
              </a:solidFill>
              <a:latin typeface="+mn-lt"/>
            </a:endParaRPr>
          </a:p>
          <a:p>
            <a:pPr defTabSz="914400" eaLnBrk="1">
              <a:lnSpc>
                <a:spcPct val="90000"/>
              </a:lnSpc>
              <a:spcAft>
                <a:spcPts val="600"/>
              </a:spcAft>
              <a:buClr>
                <a:schemeClr val="accent1"/>
              </a:buClr>
              <a:buFont typeface="Calibri" panose="020F0502020204030204" pitchFamily="34" charset="0"/>
            </a:pPr>
            <a:r>
              <a:rPr lang="en-US" altLang="en-US" sz="1900" dirty="0">
                <a:solidFill>
                  <a:schemeClr val="tx1">
                    <a:lumMod val="75000"/>
                    <a:lumOff val="25000"/>
                  </a:schemeClr>
                </a:solidFill>
                <a:latin typeface="+mn-lt"/>
              </a:rPr>
              <a:t>Técnica de Hardy-Cross. Se </a:t>
            </a:r>
            <a:r>
              <a:rPr lang="en-US" altLang="en-US" sz="1900" dirty="0" err="1">
                <a:solidFill>
                  <a:schemeClr val="tx1">
                    <a:lumMod val="75000"/>
                    <a:lumOff val="25000"/>
                  </a:schemeClr>
                </a:solidFill>
                <a:latin typeface="+mn-lt"/>
              </a:rPr>
              <a:t>establece</a:t>
            </a:r>
            <a:r>
              <a:rPr lang="en-US" altLang="en-US" sz="1900" dirty="0">
                <a:solidFill>
                  <a:schemeClr val="tx1">
                    <a:lumMod val="75000"/>
                    <a:lumOff val="25000"/>
                  </a:schemeClr>
                </a:solidFill>
                <a:latin typeface="+mn-lt"/>
              </a:rPr>
              <a:t> un conjunto de </a:t>
            </a:r>
            <a:r>
              <a:rPr lang="en-US" altLang="en-US" sz="1900" dirty="0" err="1">
                <a:solidFill>
                  <a:schemeClr val="tx1">
                    <a:lumMod val="75000"/>
                    <a:lumOff val="25000"/>
                  </a:schemeClr>
                </a:solidFill>
                <a:latin typeface="+mn-lt"/>
              </a:rPr>
              <a:t>ecuaciones</a:t>
            </a:r>
            <a:r>
              <a:rPr lang="en-US" altLang="en-US" sz="1900" dirty="0">
                <a:solidFill>
                  <a:schemeClr val="tx1">
                    <a:lumMod val="75000"/>
                    <a:lumOff val="25000"/>
                  </a:schemeClr>
                </a:solidFill>
                <a:latin typeface="+mn-lt"/>
              </a:rPr>
              <a:t> </a:t>
            </a:r>
            <a:r>
              <a:rPr lang="en-US" altLang="en-US" sz="1900" dirty="0" err="1">
                <a:solidFill>
                  <a:schemeClr val="tx1">
                    <a:lumMod val="75000"/>
                    <a:lumOff val="25000"/>
                  </a:schemeClr>
                </a:solidFill>
                <a:latin typeface="+mn-lt"/>
              </a:rPr>
              <a:t>simultáneas</a:t>
            </a:r>
            <a:r>
              <a:rPr lang="en-US" altLang="en-US" sz="1900" dirty="0">
                <a:solidFill>
                  <a:schemeClr val="tx1">
                    <a:lumMod val="75000"/>
                    <a:lumOff val="25000"/>
                  </a:schemeClr>
                </a:solidFill>
                <a:latin typeface="+mn-lt"/>
              </a:rPr>
              <a:t> a fin de </a:t>
            </a:r>
            <a:r>
              <a:rPr lang="en-US" altLang="en-US" sz="1900" dirty="0" err="1">
                <a:solidFill>
                  <a:schemeClr val="tx1">
                    <a:lumMod val="75000"/>
                    <a:lumOff val="25000"/>
                  </a:schemeClr>
                </a:solidFill>
                <a:latin typeface="+mn-lt"/>
              </a:rPr>
              <a:t>satisfacer</a:t>
            </a:r>
            <a:r>
              <a:rPr lang="en-US" altLang="en-US" sz="1900" dirty="0">
                <a:solidFill>
                  <a:schemeClr val="tx1">
                    <a:lumMod val="75000"/>
                    <a:lumOff val="25000"/>
                  </a:schemeClr>
                </a:solidFill>
                <a:latin typeface="+mn-lt"/>
              </a:rPr>
              <a:t> los </a:t>
            </a:r>
            <a:r>
              <a:rPr lang="en-US" altLang="en-US" sz="1900" dirty="0" err="1">
                <a:solidFill>
                  <a:schemeClr val="tx1">
                    <a:lumMod val="75000"/>
                    <a:lumOff val="25000"/>
                  </a:schemeClr>
                </a:solidFill>
                <a:latin typeface="+mn-lt"/>
              </a:rPr>
              <a:t>principios</a:t>
            </a:r>
            <a:r>
              <a:rPr lang="en-US" altLang="en-US" sz="1900" dirty="0">
                <a:solidFill>
                  <a:schemeClr val="tx1">
                    <a:lumMod val="75000"/>
                    <a:lumOff val="25000"/>
                  </a:schemeClr>
                </a:solidFill>
                <a:latin typeface="+mn-lt"/>
              </a:rPr>
              <a:t> de </a:t>
            </a:r>
            <a:r>
              <a:rPr lang="en-US" altLang="en-US" sz="1900" dirty="0" err="1">
                <a:solidFill>
                  <a:schemeClr val="tx1">
                    <a:lumMod val="75000"/>
                    <a:lumOff val="25000"/>
                  </a:schemeClr>
                </a:solidFill>
                <a:latin typeface="+mn-lt"/>
              </a:rPr>
              <a:t>continuidad</a:t>
            </a:r>
            <a:r>
              <a:rPr lang="en-US" altLang="en-US" sz="1900" dirty="0">
                <a:solidFill>
                  <a:schemeClr val="tx1">
                    <a:lumMod val="75000"/>
                    <a:lumOff val="25000"/>
                  </a:schemeClr>
                </a:solidFill>
                <a:latin typeface="+mn-lt"/>
              </a:rPr>
              <a:t>. Los </a:t>
            </a:r>
            <a:r>
              <a:rPr lang="en-US" altLang="en-US" sz="1900" dirty="0" err="1">
                <a:solidFill>
                  <a:schemeClr val="tx1">
                    <a:lumMod val="75000"/>
                    <a:lumOff val="25000"/>
                  </a:schemeClr>
                </a:solidFill>
                <a:latin typeface="+mn-lt"/>
              </a:rPr>
              <a:t>datos</a:t>
            </a:r>
            <a:r>
              <a:rPr lang="en-US" altLang="en-US" sz="1900" dirty="0">
                <a:solidFill>
                  <a:schemeClr val="tx1">
                    <a:lumMod val="75000"/>
                    <a:lumOff val="25000"/>
                  </a:schemeClr>
                </a:solidFill>
                <a:latin typeface="+mn-lt"/>
              </a:rPr>
              <a:t> que </a:t>
            </a:r>
            <a:r>
              <a:rPr lang="en-US" altLang="en-US" sz="1900" dirty="0" err="1">
                <a:solidFill>
                  <a:schemeClr val="tx1">
                    <a:lumMod val="75000"/>
                    <a:lumOff val="25000"/>
                  </a:schemeClr>
                </a:solidFill>
                <a:latin typeface="+mn-lt"/>
              </a:rPr>
              <a:t>entran</a:t>
            </a:r>
            <a:r>
              <a:rPr lang="en-US" altLang="en-US" sz="1900" dirty="0">
                <a:solidFill>
                  <a:schemeClr val="tx1">
                    <a:lumMod val="75000"/>
                    <a:lumOff val="25000"/>
                  </a:schemeClr>
                </a:solidFill>
                <a:latin typeface="+mn-lt"/>
              </a:rPr>
              <a:t> y </a:t>
            </a:r>
            <a:r>
              <a:rPr lang="en-US" altLang="en-US" sz="1900" dirty="0" err="1">
                <a:solidFill>
                  <a:schemeClr val="tx1">
                    <a:lumMod val="75000"/>
                    <a:lumOff val="25000"/>
                  </a:schemeClr>
                </a:solidFill>
                <a:latin typeface="+mn-lt"/>
              </a:rPr>
              <a:t>salen</a:t>
            </a:r>
            <a:r>
              <a:rPr lang="en-US" altLang="en-US" sz="1900" dirty="0">
                <a:solidFill>
                  <a:schemeClr val="tx1">
                    <a:lumMod val="75000"/>
                    <a:lumOff val="25000"/>
                  </a:schemeClr>
                </a:solidFill>
                <a:latin typeface="+mn-lt"/>
              </a:rPr>
              <a:t>, </a:t>
            </a:r>
            <a:r>
              <a:rPr lang="en-US" altLang="en-US" sz="1900" dirty="0" err="1">
                <a:solidFill>
                  <a:schemeClr val="tx1">
                    <a:lumMod val="75000"/>
                    <a:lumOff val="25000"/>
                  </a:schemeClr>
                </a:solidFill>
                <a:latin typeface="+mn-lt"/>
              </a:rPr>
              <a:t>en</a:t>
            </a:r>
            <a:r>
              <a:rPr lang="en-US" altLang="en-US" sz="1900" dirty="0">
                <a:solidFill>
                  <a:schemeClr val="tx1">
                    <a:lumMod val="75000"/>
                    <a:lumOff val="25000"/>
                  </a:schemeClr>
                </a:solidFill>
                <a:latin typeface="+mn-lt"/>
              </a:rPr>
              <a:t> </a:t>
            </a:r>
            <a:r>
              <a:rPr lang="en-US" altLang="en-US" sz="1900" dirty="0" err="1">
                <a:solidFill>
                  <a:schemeClr val="tx1">
                    <a:lumMod val="75000"/>
                    <a:lumOff val="25000"/>
                  </a:schemeClr>
                </a:solidFill>
                <a:latin typeface="+mn-lt"/>
              </a:rPr>
              <a:t>cualquier</a:t>
            </a:r>
            <a:r>
              <a:rPr lang="en-US" altLang="en-US" sz="1900" dirty="0">
                <a:solidFill>
                  <a:schemeClr val="tx1">
                    <a:lumMod val="75000"/>
                    <a:lumOff val="25000"/>
                  </a:schemeClr>
                </a:solidFill>
                <a:latin typeface="+mn-lt"/>
              </a:rPr>
              <a:t> </a:t>
            </a:r>
            <a:r>
              <a:rPr lang="en-US" altLang="en-US" sz="1900" dirty="0" err="1">
                <a:solidFill>
                  <a:schemeClr val="tx1">
                    <a:lumMod val="75000"/>
                    <a:lumOff val="25000"/>
                  </a:schemeClr>
                </a:solidFill>
                <a:latin typeface="+mn-lt"/>
              </a:rPr>
              <a:t>intersección</a:t>
            </a:r>
            <a:r>
              <a:rPr lang="en-US" altLang="en-US" sz="1900" dirty="0">
                <a:solidFill>
                  <a:schemeClr val="tx1">
                    <a:lumMod val="75000"/>
                    <a:lumOff val="25000"/>
                  </a:schemeClr>
                </a:solidFill>
                <a:latin typeface="+mn-lt"/>
              </a:rPr>
              <a:t>, </a:t>
            </a:r>
            <a:r>
              <a:rPr lang="en-US" altLang="en-US" sz="1900" dirty="0" err="1">
                <a:solidFill>
                  <a:schemeClr val="tx1">
                    <a:lumMod val="75000"/>
                    <a:lumOff val="25000"/>
                  </a:schemeClr>
                </a:solidFill>
                <a:latin typeface="+mn-lt"/>
              </a:rPr>
              <a:t>deben</a:t>
            </a:r>
            <a:r>
              <a:rPr lang="en-US" altLang="en-US" sz="1900" dirty="0">
                <a:solidFill>
                  <a:schemeClr val="tx1">
                    <a:lumMod val="75000"/>
                    <a:lumOff val="25000"/>
                  </a:schemeClr>
                </a:solidFill>
                <a:latin typeface="+mn-lt"/>
              </a:rPr>
              <a:t> ser </a:t>
            </a:r>
            <a:r>
              <a:rPr lang="en-US" altLang="en-US" sz="1900" dirty="0" err="1">
                <a:solidFill>
                  <a:schemeClr val="tx1">
                    <a:lumMod val="75000"/>
                    <a:lumOff val="25000"/>
                  </a:schemeClr>
                </a:solidFill>
                <a:latin typeface="+mn-lt"/>
              </a:rPr>
              <a:t>igual</a:t>
            </a:r>
            <a:r>
              <a:rPr lang="en-US" altLang="en-US" sz="1900" dirty="0">
                <a:solidFill>
                  <a:schemeClr val="tx1">
                    <a:lumMod val="75000"/>
                    <a:lumOff val="25000"/>
                  </a:schemeClr>
                </a:solidFill>
                <a:latin typeface="+mn-lt"/>
              </a:rPr>
              <a:t> a cero.</a:t>
            </a:r>
          </a:p>
          <a:p>
            <a:pPr defTabSz="914400" eaLnBrk="1">
              <a:lnSpc>
                <a:spcPct val="90000"/>
              </a:lnSpc>
              <a:spcAft>
                <a:spcPts val="600"/>
              </a:spcAft>
              <a:buClr>
                <a:schemeClr val="accent1"/>
              </a:buClr>
              <a:buFont typeface="Calibri" panose="020F0502020204030204" pitchFamily="34" charset="0"/>
            </a:pPr>
            <a:r>
              <a:rPr lang="en-US" altLang="en-US" sz="1900" dirty="0">
                <a:solidFill>
                  <a:schemeClr val="tx1">
                    <a:lumMod val="75000"/>
                    <a:lumOff val="25000"/>
                  </a:schemeClr>
                </a:solidFill>
                <a:latin typeface="+mn-lt"/>
              </a:rPr>
              <a:t>Las </a:t>
            </a:r>
            <a:r>
              <a:rPr lang="en-US" altLang="en-US" sz="1900" dirty="0" err="1">
                <a:solidFill>
                  <a:schemeClr val="tx1">
                    <a:lumMod val="75000"/>
                    <a:lumOff val="25000"/>
                  </a:schemeClr>
                </a:solidFill>
                <a:latin typeface="+mn-lt"/>
              </a:rPr>
              <a:t>ecuaciones</a:t>
            </a:r>
            <a:r>
              <a:rPr lang="en-US" altLang="en-US" sz="1900" dirty="0">
                <a:solidFill>
                  <a:schemeClr val="tx1">
                    <a:lumMod val="75000"/>
                    <a:lumOff val="25000"/>
                  </a:schemeClr>
                </a:solidFill>
                <a:latin typeface="+mn-lt"/>
              </a:rPr>
              <a:t> </a:t>
            </a:r>
            <a:r>
              <a:rPr lang="en-US" altLang="en-US" sz="1900" dirty="0" err="1">
                <a:solidFill>
                  <a:schemeClr val="tx1">
                    <a:lumMod val="75000"/>
                    <a:lumOff val="25000"/>
                  </a:schemeClr>
                </a:solidFill>
                <a:latin typeface="+mn-lt"/>
              </a:rPr>
              <a:t>deben</a:t>
            </a:r>
            <a:r>
              <a:rPr lang="en-US" altLang="en-US" sz="1900" dirty="0">
                <a:solidFill>
                  <a:schemeClr val="tx1">
                    <a:lumMod val="75000"/>
                    <a:lumOff val="25000"/>
                  </a:schemeClr>
                </a:solidFill>
                <a:latin typeface="+mn-lt"/>
              </a:rPr>
              <a:t> </a:t>
            </a:r>
            <a:r>
              <a:rPr lang="en-US" altLang="en-US" sz="1900" dirty="0" err="1">
                <a:solidFill>
                  <a:schemeClr val="tx1">
                    <a:lumMod val="75000"/>
                    <a:lumOff val="25000"/>
                  </a:schemeClr>
                </a:solidFill>
                <a:latin typeface="+mn-lt"/>
              </a:rPr>
              <a:t>satisfacer</a:t>
            </a:r>
            <a:r>
              <a:rPr lang="en-US" altLang="en-US" sz="1900" dirty="0">
                <a:solidFill>
                  <a:schemeClr val="tx1">
                    <a:lumMod val="75000"/>
                    <a:lumOff val="25000"/>
                  </a:schemeClr>
                </a:solidFill>
                <a:latin typeface="+mn-lt"/>
              </a:rPr>
              <a:t> el principio de la </a:t>
            </a:r>
            <a:r>
              <a:rPr lang="en-US" altLang="en-US" sz="1900" dirty="0" err="1">
                <a:solidFill>
                  <a:schemeClr val="tx1">
                    <a:lumMod val="75000"/>
                    <a:lumOff val="25000"/>
                  </a:schemeClr>
                </a:solidFill>
                <a:latin typeface="+mn-lt"/>
              </a:rPr>
              <a:t>energía</a:t>
            </a:r>
            <a:endParaRPr lang="en-US" altLang="en-US" sz="1900" dirty="0">
              <a:solidFill>
                <a:schemeClr val="tx1">
                  <a:lumMod val="75000"/>
                  <a:lumOff val="25000"/>
                </a:schemeClr>
              </a:solidFill>
              <a:latin typeface="+mn-lt"/>
            </a:endParaRPr>
          </a:p>
        </p:txBody>
      </p:sp>
      <p:grpSp>
        <p:nvGrpSpPr>
          <p:cNvPr id="32771" name="Group 2">
            <a:extLst>
              <a:ext uri="{FF2B5EF4-FFF2-40B4-BE49-F238E27FC236}">
                <a16:creationId xmlns:a16="http://schemas.microsoft.com/office/drawing/2014/main" id="{1B81530C-642F-4B21-B31A-8EC5FE132595}"/>
              </a:ext>
            </a:extLst>
          </p:cNvPr>
          <p:cNvGrpSpPr>
            <a:grpSpLocks/>
          </p:cNvGrpSpPr>
          <p:nvPr/>
        </p:nvGrpSpPr>
        <p:grpSpPr bwMode="auto">
          <a:xfrm>
            <a:off x="1193532" y="2566237"/>
            <a:ext cx="2630329" cy="1134170"/>
            <a:chOff x="2449" y="930"/>
            <a:chExt cx="1066" cy="567"/>
          </a:xfrm>
        </p:grpSpPr>
        <p:sp>
          <p:nvSpPr>
            <p:cNvPr id="32773" name="AutoShape 3">
              <a:extLst>
                <a:ext uri="{FF2B5EF4-FFF2-40B4-BE49-F238E27FC236}">
                  <a16:creationId xmlns:a16="http://schemas.microsoft.com/office/drawing/2014/main" id="{856CC72E-1854-4A17-BDE9-2095BD1D3C01}"/>
                </a:ext>
              </a:extLst>
            </p:cNvPr>
            <p:cNvSpPr>
              <a:spLocks noChangeArrowheads="1"/>
            </p:cNvSpPr>
            <p:nvPr/>
          </p:nvSpPr>
          <p:spPr bwMode="auto">
            <a:xfrm>
              <a:off x="2449" y="930"/>
              <a:ext cx="1066" cy="567"/>
            </a:xfrm>
            <a:prstGeom prst="roundRect">
              <a:avLst>
                <a:gd name="adj" fmla="val 176"/>
              </a:avLst>
            </a:prstGeom>
            <a:solidFill>
              <a:srgbClr val="FFCC99"/>
            </a:solidFill>
            <a:ln w="9360">
              <a:solidFill>
                <a:srgbClr val="FFCC99"/>
              </a:solidFill>
              <a:round/>
              <a:headEnd/>
              <a:tailEnd/>
            </a:ln>
          </p:spPr>
          <p:txBody>
            <a:bodyPr wrap="none" anchor="ctr"/>
            <a:lstStyle/>
            <a:p>
              <a:endParaRPr lang="es-AR" altLang="en-US" sz="1905"/>
            </a:p>
          </p:txBody>
        </p:sp>
        <p:pic>
          <p:nvPicPr>
            <p:cNvPr id="32774" name="Picture 4">
              <a:extLst>
                <a:ext uri="{FF2B5EF4-FFF2-40B4-BE49-F238E27FC236}">
                  <a16:creationId xmlns:a16="http://schemas.microsoft.com/office/drawing/2014/main" id="{100DE298-C779-4934-8F6D-955FC7288C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0174" t="67105" r="61742" b="20831"/>
            <a:stretch>
              <a:fillRect/>
            </a:stretch>
          </p:blipFill>
          <p:spPr bwMode="auto">
            <a:xfrm>
              <a:off x="2494" y="959"/>
              <a:ext cx="984"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gr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1">
            <a:extLst>
              <a:ext uri="{FF2B5EF4-FFF2-40B4-BE49-F238E27FC236}">
                <a16:creationId xmlns:a16="http://schemas.microsoft.com/office/drawing/2014/main" id="{6373BE98-1360-4EBE-B7E9-AB0766810951}"/>
              </a:ext>
            </a:extLst>
          </p:cNvPr>
          <p:cNvSpPr txBox="1">
            <a:spLocks noChangeArrowheads="1"/>
          </p:cNvSpPr>
          <p:nvPr/>
        </p:nvSpPr>
        <p:spPr bwMode="auto">
          <a:xfrm>
            <a:off x="1312033" y="685465"/>
            <a:ext cx="9334407" cy="1448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21335" rIns="0" bIns="0" anchor="ctr"/>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5pPr>
            <a:lvl6pPr marL="2514600" indent="-228600" defTabSz="449263" eaLnBrk="0" fontAlgn="base" hangingPunct="0">
              <a:lnSpc>
                <a:spcPct val="95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6pPr>
            <a:lvl7pPr marL="2971800" indent="-228600" defTabSz="449263" eaLnBrk="0" fontAlgn="base" hangingPunct="0">
              <a:lnSpc>
                <a:spcPct val="95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7pPr>
            <a:lvl8pPr marL="3429000" indent="-228600" defTabSz="449263" eaLnBrk="0" fontAlgn="base" hangingPunct="0">
              <a:lnSpc>
                <a:spcPct val="95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8pPr>
            <a:lvl9pPr marL="3886200" indent="-228600" defTabSz="449263" eaLnBrk="0" fontAlgn="base" hangingPunct="0">
              <a:lnSpc>
                <a:spcPct val="95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9pPr>
          </a:lstStyle>
          <a:p>
            <a:pPr eaLnBrk="1"/>
            <a:r>
              <a:rPr lang="es-ES" altLang="en-US" sz="2540">
                <a:solidFill>
                  <a:schemeClr val="tx1"/>
                </a:solidFill>
                <a:latin typeface="Arial" panose="020B0604020202020204" pitchFamily="34" charset="0"/>
              </a:rPr>
              <a:t>En cualquier intersección deben ser las mismas; o que las pérdidas por fricción  alrededor de cualquier circuito deben ser iguales a cero.  </a:t>
            </a:r>
            <a:endParaRPr lang="es-ES" altLang="en-US" sz="2540">
              <a:solidFill>
                <a:srgbClr val="FFFFFF"/>
              </a:solidFill>
              <a:latin typeface="Arial" panose="020B0604020202020204" pitchFamily="34" charset="0"/>
            </a:endParaRPr>
          </a:p>
          <a:p>
            <a:pPr eaLnBrk="1"/>
            <a:endParaRPr lang="es-ES" altLang="en-US" sz="2540">
              <a:solidFill>
                <a:srgbClr val="FFFFFF"/>
              </a:solidFill>
              <a:latin typeface="Arial" panose="020B0604020202020204" pitchFamily="34" charset="0"/>
            </a:endParaRPr>
          </a:p>
        </p:txBody>
      </p:sp>
      <p:pic>
        <p:nvPicPr>
          <p:cNvPr id="33795" name="Picture 2">
            <a:extLst>
              <a:ext uri="{FF2B5EF4-FFF2-40B4-BE49-F238E27FC236}">
                <a16:creationId xmlns:a16="http://schemas.microsoft.com/office/drawing/2014/main" id="{45B5CF14-4E70-48DD-9CC1-968A84AC69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2411" t="41304" r="29660" b="25354"/>
          <a:stretch>
            <a:fillRect/>
          </a:stretch>
        </p:blipFill>
        <p:spPr bwMode="auto">
          <a:xfrm>
            <a:off x="1417877" y="3885978"/>
            <a:ext cx="4381593" cy="22865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33796" name="Picture 3">
            <a:extLst>
              <a:ext uri="{FF2B5EF4-FFF2-40B4-BE49-F238E27FC236}">
                <a16:creationId xmlns:a16="http://schemas.microsoft.com/office/drawing/2014/main" id="{6F946C46-0419-4122-8DD3-65C67C1C116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8640" t="37856" r="27287" b="38614"/>
          <a:stretch>
            <a:fillRect/>
          </a:stretch>
        </p:blipFill>
        <p:spPr bwMode="auto">
          <a:xfrm>
            <a:off x="1389316" y="1943829"/>
            <a:ext cx="6001170" cy="1713660"/>
          </a:xfrm>
          <a:prstGeom prst="rect">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pic>
      <p:sp>
        <p:nvSpPr>
          <p:cNvPr id="33797" name="Text Box 4">
            <a:extLst>
              <a:ext uri="{FF2B5EF4-FFF2-40B4-BE49-F238E27FC236}">
                <a16:creationId xmlns:a16="http://schemas.microsoft.com/office/drawing/2014/main" id="{ED933BAF-6B02-492D-B610-409544594D42}"/>
              </a:ext>
            </a:extLst>
          </p:cNvPr>
          <p:cNvSpPr txBox="1">
            <a:spLocks noChangeArrowheads="1"/>
          </p:cNvSpPr>
          <p:nvPr/>
        </p:nvSpPr>
        <p:spPr bwMode="auto">
          <a:xfrm>
            <a:off x="5982596" y="7010886"/>
            <a:ext cx="4952813" cy="143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21335" rIns="0" bIns="0" anchor="ctr"/>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5pPr>
            <a:lvl6pPr marL="2514600" indent="-228600" defTabSz="449263" eaLnBrk="0" fontAlgn="base" hangingPunct="0">
              <a:lnSpc>
                <a:spcPct val="95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6pPr>
            <a:lvl7pPr marL="2971800" indent="-228600" defTabSz="449263" eaLnBrk="0" fontAlgn="base" hangingPunct="0">
              <a:lnSpc>
                <a:spcPct val="95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7pPr>
            <a:lvl8pPr marL="3429000" indent="-228600" defTabSz="449263" eaLnBrk="0" fontAlgn="base" hangingPunct="0">
              <a:lnSpc>
                <a:spcPct val="95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8pPr>
            <a:lvl9pPr marL="3886200" indent="-228600" defTabSz="449263" eaLnBrk="0" fontAlgn="base" hangingPunct="0">
              <a:lnSpc>
                <a:spcPct val="95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9pPr>
          </a:lstStyle>
          <a:p>
            <a:pPr eaLnBrk="1"/>
            <a:r>
              <a:rPr lang="es-ES" altLang="en-US" sz="2540">
                <a:solidFill>
                  <a:schemeClr val="tx1"/>
                </a:solidFill>
                <a:latin typeface="Arial" panose="020B0604020202020204" pitchFamily="34" charset="0"/>
              </a:rPr>
              <a:t>en donde </a:t>
            </a:r>
            <a:r>
              <a:rPr lang="es-ES" altLang="en-US" sz="2540" i="1">
                <a:solidFill>
                  <a:schemeClr val="tx1"/>
                </a:solidFill>
                <a:latin typeface="Arial" panose="020B0604020202020204" pitchFamily="34" charset="0"/>
              </a:rPr>
              <a:t>Q</a:t>
            </a:r>
            <a:r>
              <a:rPr lang="es-ES" altLang="en-US" sz="1905" i="1">
                <a:solidFill>
                  <a:schemeClr val="tx1"/>
                </a:solidFill>
                <a:latin typeface="Arial" panose="020B0604020202020204" pitchFamily="34" charset="0"/>
              </a:rPr>
              <a:t>i</a:t>
            </a:r>
            <a:r>
              <a:rPr lang="es-ES" altLang="en-US" sz="2540">
                <a:solidFill>
                  <a:schemeClr val="tx1"/>
                </a:solidFill>
                <a:latin typeface="Arial" panose="020B0604020202020204" pitchFamily="34" charset="0"/>
              </a:rPr>
              <a:t> es el gasto en la tubería </a:t>
            </a:r>
            <a:r>
              <a:rPr lang="es-ES" altLang="en-US" sz="2540" i="1">
                <a:solidFill>
                  <a:schemeClr val="tx1"/>
                </a:solidFill>
                <a:latin typeface="Arial" panose="020B0604020202020204" pitchFamily="34" charset="0"/>
              </a:rPr>
              <a:t>i</a:t>
            </a:r>
            <a:r>
              <a:rPr lang="es-ES" altLang="en-US" sz="2540">
                <a:solidFill>
                  <a:schemeClr val="tx1"/>
                </a:solidFill>
                <a:latin typeface="Arial" panose="020B0604020202020204" pitchFamily="34" charset="0"/>
              </a:rPr>
              <a:t>. </a:t>
            </a:r>
            <a:r>
              <a:rPr lang="es-ES" altLang="en-US" sz="2540" i="1">
                <a:solidFill>
                  <a:schemeClr val="tx1"/>
                </a:solidFill>
                <a:latin typeface="Arial" panose="020B0604020202020204" pitchFamily="34" charset="0"/>
              </a:rPr>
              <a:t>K</a:t>
            </a:r>
            <a:r>
              <a:rPr lang="es-ES" altLang="en-US" sz="1905" i="1">
                <a:solidFill>
                  <a:schemeClr val="tx1"/>
                </a:solidFill>
                <a:latin typeface="Arial" panose="020B0604020202020204" pitchFamily="34" charset="0"/>
              </a:rPr>
              <a:t>i</a:t>
            </a:r>
            <a:r>
              <a:rPr lang="es-ES" altLang="en-US" sz="2540">
                <a:solidFill>
                  <a:schemeClr val="tx1"/>
                </a:solidFill>
                <a:latin typeface="Arial" panose="020B0604020202020204" pitchFamily="34" charset="0"/>
              </a:rPr>
              <a:t> es el factor de fricción (pérdidas) en la tubería </a:t>
            </a:r>
            <a:r>
              <a:rPr lang="es-ES" altLang="en-US" sz="2540" i="1">
                <a:solidFill>
                  <a:schemeClr val="tx1"/>
                </a:solidFill>
                <a:latin typeface="Arial" panose="020B0604020202020204" pitchFamily="34" charset="0"/>
              </a:rPr>
              <a:t>i</a:t>
            </a:r>
            <a:r>
              <a:rPr lang="es-ES" altLang="en-US" sz="2540">
                <a:solidFill>
                  <a:schemeClr val="tx1"/>
                </a:solidFill>
                <a:latin typeface="Arial" panose="020B0604020202020204" pitchFamily="34" charset="0"/>
              </a:rPr>
              <a:t> y </a:t>
            </a:r>
            <a:r>
              <a:rPr lang="es-ES" altLang="en-US" sz="2540" i="1">
                <a:solidFill>
                  <a:schemeClr val="tx1"/>
                </a:solidFill>
                <a:latin typeface="Arial" panose="020B0604020202020204" pitchFamily="34" charset="0"/>
              </a:rPr>
              <a:t>n</a:t>
            </a:r>
            <a:r>
              <a:rPr lang="es-ES" altLang="en-US" sz="2540">
                <a:solidFill>
                  <a:schemeClr val="tx1"/>
                </a:solidFill>
                <a:latin typeface="Arial" panose="020B0604020202020204" pitchFamily="34" charset="0"/>
              </a:rPr>
              <a:t> es el exponente</a:t>
            </a:r>
          </a:p>
          <a:p>
            <a:pPr eaLnBrk="1"/>
            <a:endParaRPr lang="es-ES" altLang="en-US" sz="2540">
              <a:solidFill>
                <a:srgbClr val="FFFFFF"/>
              </a:solidFill>
              <a:latin typeface="Arial" panose="020B0604020202020204" pitchFamily="34" charset="0"/>
            </a:endParaRPr>
          </a:p>
          <a:p>
            <a:pPr eaLnBrk="1"/>
            <a:endParaRPr lang="es-ES" altLang="en-US" sz="2540">
              <a:solidFill>
                <a:srgbClr val="FFFFFF"/>
              </a:solidFill>
              <a:latin typeface="Arial" panose="020B0604020202020204" pitchFamily="34" charset="0"/>
            </a:endParaRPr>
          </a:p>
          <a:p>
            <a:pPr eaLnBrk="1"/>
            <a:endParaRPr lang="es-ES" altLang="en-US" sz="2540">
              <a:solidFill>
                <a:srgbClr val="FFFFFF"/>
              </a:solidFill>
              <a:latin typeface="Arial" panose="020B0604020202020204" pitchFamily="34" charset="0"/>
            </a:endParaRPr>
          </a:p>
          <a:p>
            <a:pPr eaLnBrk="1"/>
            <a:endParaRPr lang="es-ES" altLang="en-US" sz="2540">
              <a:solidFill>
                <a:srgbClr val="FFFFFF"/>
              </a:solidFill>
              <a:latin typeface="Arial" panose="020B0604020202020204" pitchFamily="34" charset="0"/>
            </a:endParaRPr>
          </a:p>
          <a:p>
            <a:pPr eaLnBrk="1"/>
            <a:endParaRPr lang="es-ES" altLang="en-US" sz="2540">
              <a:solidFill>
                <a:srgbClr val="FFFFFF"/>
              </a:solidFill>
              <a:latin typeface="Arial" panose="020B0604020202020204" pitchFamily="34" charset="0"/>
            </a:endParaRPr>
          </a:p>
          <a:p>
            <a:pPr eaLnBrk="1"/>
            <a:endParaRPr lang="es-ES" altLang="en-US" sz="2540">
              <a:solidFill>
                <a:srgbClr val="FFFFFF"/>
              </a:solidFill>
              <a:latin typeface="Arial" panose="020B0604020202020204" pitchFamily="34" charset="0"/>
            </a:endParaRPr>
          </a:p>
          <a:p>
            <a:pPr eaLnBrk="1"/>
            <a:endParaRPr lang="es-ES" altLang="en-US" sz="2540">
              <a:solidFill>
                <a:srgbClr val="FF9966"/>
              </a:solidFill>
              <a:latin typeface="Arial" panose="020B0604020202020204" pitchFamily="34" charset="0"/>
            </a:endParaRPr>
          </a:p>
          <a:p>
            <a:pPr eaLnBrk="1"/>
            <a:endParaRPr lang="es-ES" altLang="en-US" sz="2540">
              <a:solidFill>
                <a:srgbClr val="FF9966"/>
              </a:solidFill>
              <a:latin typeface="Arial" panose="020B0604020202020204" pitchFamily="34" charset="0"/>
            </a:endParaRPr>
          </a:p>
          <a:p>
            <a:pPr eaLnBrk="1"/>
            <a:endParaRPr lang="es-ES" altLang="en-US" sz="2540">
              <a:solidFill>
                <a:srgbClr val="FFFFFF"/>
              </a:solidFill>
              <a:latin typeface="Arial" panose="020B0604020202020204" pitchFamily="34" charset="0"/>
            </a:endParaRPr>
          </a:p>
          <a:p>
            <a:pPr eaLnBrk="1"/>
            <a:r>
              <a:rPr lang="es-ES" altLang="en-US" sz="2540">
                <a:solidFill>
                  <a:srgbClr val="FFFFFF"/>
                </a:solidFill>
                <a:latin typeface="Arial" panose="020B0604020202020204" pitchFamily="34" charset="0"/>
              </a:rPr>
              <a:t> </a:t>
            </a:r>
          </a:p>
          <a:p>
            <a:pPr eaLnBrk="1"/>
            <a:endParaRPr lang="es-ES" altLang="en-US" sz="2540">
              <a:solidFill>
                <a:srgbClr val="FFFFFF"/>
              </a:solidFill>
              <a:latin typeface="Arial" panose="020B0604020202020204" pitchFamily="34" charset="0"/>
            </a:endParaRPr>
          </a:p>
          <a:p>
            <a:pPr eaLnBrk="1"/>
            <a:endParaRPr lang="es-ES" altLang="en-US" sz="2540">
              <a:solidFill>
                <a:srgbClr val="FFFFFF"/>
              </a:solidFill>
              <a:latin typeface="Arial" panose="020B0604020202020204" pitchFamily="34" charset="0"/>
            </a:endParaRPr>
          </a:p>
          <a:p>
            <a:pPr eaLnBrk="1"/>
            <a:endParaRPr lang="es-ES" altLang="en-US" sz="2540">
              <a:solidFill>
                <a:srgbClr val="FFFFFF"/>
              </a:solidFill>
              <a:latin typeface="Arial" panose="020B0604020202020204" pitchFamily="34" charset="0"/>
            </a:endParaRPr>
          </a:p>
          <a:p>
            <a:pPr eaLnBrk="1"/>
            <a:endParaRPr lang="es-ES" altLang="en-US" sz="2540">
              <a:solidFill>
                <a:srgbClr val="FFFFFF"/>
              </a:solidFill>
              <a:latin typeface="Arial" panose="020B0604020202020204" pitchFamily="34" charset="0"/>
            </a:endParaRPr>
          </a:p>
          <a:p>
            <a:pPr eaLnBrk="1"/>
            <a:endParaRPr lang="es-ES" altLang="en-US" sz="2540">
              <a:solidFill>
                <a:srgbClr val="FFFFFF"/>
              </a:solidFill>
              <a:latin typeface="Arial" panose="020B0604020202020204" pitchFamily="34" charset="0"/>
            </a:endParaRPr>
          </a:p>
        </p:txBody>
      </p:sp>
      <p:sp>
        <p:nvSpPr>
          <p:cNvPr id="33798" name="Text Box 1">
            <a:extLst>
              <a:ext uri="{FF2B5EF4-FFF2-40B4-BE49-F238E27FC236}">
                <a16:creationId xmlns:a16="http://schemas.microsoft.com/office/drawing/2014/main" id="{CE7BFEF1-CBD6-42BD-BA2B-7A3B8AC1F05C}"/>
              </a:ext>
            </a:extLst>
          </p:cNvPr>
          <p:cNvSpPr txBox="1">
            <a:spLocks noChangeArrowheads="1"/>
          </p:cNvSpPr>
          <p:nvPr/>
        </p:nvSpPr>
        <p:spPr bwMode="auto">
          <a:xfrm>
            <a:off x="1295233" y="226809"/>
            <a:ext cx="8228928" cy="534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18668" rIns="0" bIns="0" anchor="ctr"/>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5pPr>
            <a:lvl6pPr marL="2514600" indent="-228600" defTabSz="449263" eaLnBrk="0" fontAlgn="base" hangingPunct="0">
              <a:lnSpc>
                <a:spcPct val="95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6pPr>
            <a:lvl7pPr marL="2971800" indent="-228600" defTabSz="449263" eaLnBrk="0" fontAlgn="base" hangingPunct="0">
              <a:lnSpc>
                <a:spcPct val="95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7pPr>
            <a:lvl8pPr marL="3429000" indent="-228600" defTabSz="449263" eaLnBrk="0" fontAlgn="base" hangingPunct="0">
              <a:lnSpc>
                <a:spcPct val="95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8pPr>
            <a:lvl9pPr marL="3886200" indent="-228600" defTabSz="449263" eaLnBrk="0" fontAlgn="base" hangingPunct="0">
              <a:lnSpc>
                <a:spcPct val="95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9pPr>
          </a:lstStyle>
          <a:p>
            <a:pPr eaLnBrk="1"/>
            <a:r>
              <a:rPr lang="es-ES" altLang="en-US" sz="2752">
                <a:solidFill>
                  <a:srgbClr val="FF0000"/>
                </a:solidFill>
                <a:latin typeface="Arial" panose="020B0604020202020204" pitchFamily="34" charset="0"/>
              </a:rPr>
              <a:t>MODELOS HIDRÁULICOS</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1">
            <a:extLst>
              <a:ext uri="{FF2B5EF4-FFF2-40B4-BE49-F238E27FC236}">
                <a16:creationId xmlns:a16="http://schemas.microsoft.com/office/drawing/2014/main" id="{A75B070A-B851-4298-A6FE-5453249C1137}"/>
              </a:ext>
            </a:extLst>
          </p:cNvPr>
          <p:cNvSpPr txBox="1">
            <a:spLocks noChangeArrowheads="1"/>
          </p:cNvSpPr>
          <p:nvPr/>
        </p:nvSpPr>
        <p:spPr bwMode="auto">
          <a:xfrm>
            <a:off x="1409476" y="998678"/>
            <a:ext cx="9373048" cy="39927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21335" rIns="0" bIns="0" anchor="ctr"/>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5pPr>
            <a:lvl6pPr marL="2514600" indent="-228600" defTabSz="449263" eaLnBrk="0" fontAlgn="base" hangingPunct="0">
              <a:lnSpc>
                <a:spcPct val="95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6pPr>
            <a:lvl7pPr marL="2971800" indent="-228600" defTabSz="449263" eaLnBrk="0" fontAlgn="base" hangingPunct="0">
              <a:lnSpc>
                <a:spcPct val="95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7pPr>
            <a:lvl8pPr marL="3429000" indent="-228600" defTabSz="449263" eaLnBrk="0" fontAlgn="base" hangingPunct="0">
              <a:lnSpc>
                <a:spcPct val="95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8pPr>
            <a:lvl9pPr marL="3886200" indent="-228600" defTabSz="449263" eaLnBrk="0" fontAlgn="base" hangingPunct="0">
              <a:lnSpc>
                <a:spcPct val="95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9pPr>
          </a:lstStyle>
          <a:p>
            <a:pPr eaLnBrk="1"/>
            <a:r>
              <a:rPr lang="es-ES" altLang="en-US" sz="2540" dirty="0">
                <a:solidFill>
                  <a:schemeClr val="tx1"/>
                </a:solidFill>
                <a:latin typeface="Arial" panose="020B0604020202020204" pitchFamily="34" charset="0"/>
              </a:rPr>
              <a:t>Para la pérdida de carga en una sección de la tubería se puede utilizar la ecuación  de Darcy-Weisbach </a:t>
            </a:r>
          </a:p>
          <a:p>
            <a:pPr eaLnBrk="1"/>
            <a:endParaRPr lang="es-ES" altLang="en-US" sz="2540" dirty="0">
              <a:solidFill>
                <a:schemeClr val="tx1"/>
              </a:solidFill>
              <a:latin typeface="Arial" panose="020B0604020202020204" pitchFamily="34" charset="0"/>
            </a:endParaRPr>
          </a:p>
          <a:p>
            <a:pPr eaLnBrk="1"/>
            <a:endParaRPr lang="es-ES" altLang="en-US" sz="2540" dirty="0">
              <a:solidFill>
                <a:schemeClr val="tx1"/>
              </a:solidFill>
              <a:latin typeface="Arial" panose="020B0604020202020204" pitchFamily="34" charset="0"/>
            </a:endParaRPr>
          </a:p>
          <a:p>
            <a:pPr eaLnBrk="1"/>
            <a:endParaRPr lang="es-ES" altLang="en-US" sz="2540" dirty="0">
              <a:solidFill>
                <a:schemeClr val="tx1"/>
              </a:solidFill>
              <a:latin typeface="Arial" panose="020B0604020202020204" pitchFamily="34" charset="0"/>
            </a:endParaRPr>
          </a:p>
          <a:p>
            <a:pPr eaLnBrk="1"/>
            <a:r>
              <a:rPr lang="es-ES" altLang="en-US" sz="2540" dirty="0">
                <a:solidFill>
                  <a:schemeClr val="tx1"/>
                </a:solidFill>
                <a:latin typeface="Arial" panose="020B0604020202020204" pitchFamily="34" charset="0"/>
              </a:rPr>
              <a:t>en donde </a:t>
            </a:r>
            <a:r>
              <a:rPr lang="es-ES" altLang="en-US" sz="2540" i="1" dirty="0" err="1">
                <a:solidFill>
                  <a:schemeClr val="tx1"/>
                </a:solidFill>
                <a:latin typeface="Arial" panose="020B0604020202020204" pitchFamily="34" charset="0"/>
              </a:rPr>
              <a:t>h</a:t>
            </a:r>
            <a:r>
              <a:rPr lang="es-ES" altLang="en-US" sz="2540" i="1" baseline="-33000" dirty="0" err="1">
                <a:solidFill>
                  <a:schemeClr val="tx1"/>
                </a:solidFill>
                <a:latin typeface="Arial" panose="020B0604020202020204" pitchFamily="34" charset="0"/>
              </a:rPr>
              <a:t>L</a:t>
            </a:r>
            <a:r>
              <a:rPr lang="es-ES" altLang="en-US" sz="2540" dirty="0">
                <a:solidFill>
                  <a:schemeClr val="tx1"/>
                </a:solidFill>
                <a:latin typeface="Arial" panose="020B0604020202020204" pitchFamily="34" charset="0"/>
              </a:rPr>
              <a:t> es la pérdida de carga en la sección de la tubería, </a:t>
            </a:r>
            <a:r>
              <a:rPr lang="es-ES" altLang="en-US" sz="2540" i="1" dirty="0">
                <a:solidFill>
                  <a:schemeClr val="tx1"/>
                </a:solidFill>
                <a:latin typeface="Arial" panose="020B0604020202020204" pitchFamily="34" charset="0"/>
              </a:rPr>
              <a:t>f</a:t>
            </a:r>
            <a:r>
              <a:rPr lang="es-ES" altLang="en-US" sz="2540" dirty="0">
                <a:solidFill>
                  <a:schemeClr val="tx1"/>
                </a:solidFill>
                <a:latin typeface="Arial" panose="020B0604020202020204" pitchFamily="34" charset="0"/>
              </a:rPr>
              <a:t> es el factor de fricción , </a:t>
            </a:r>
            <a:r>
              <a:rPr lang="es-ES" altLang="en-US" sz="2540" i="1" dirty="0">
                <a:solidFill>
                  <a:schemeClr val="tx1"/>
                </a:solidFill>
                <a:latin typeface="Arial" panose="020B0604020202020204" pitchFamily="34" charset="0"/>
              </a:rPr>
              <a:t>l</a:t>
            </a:r>
            <a:r>
              <a:rPr lang="es-ES" altLang="en-US" sz="2540" dirty="0">
                <a:solidFill>
                  <a:schemeClr val="tx1"/>
                </a:solidFill>
                <a:latin typeface="Arial" panose="020B0604020202020204" pitchFamily="34" charset="0"/>
              </a:rPr>
              <a:t> es la longitud de la tubería, </a:t>
            </a:r>
            <a:r>
              <a:rPr lang="es-ES" altLang="en-US" sz="2540" i="1" dirty="0">
                <a:solidFill>
                  <a:schemeClr val="tx1"/>
                </a:solidFill>
                <a:latin typeface="Arial" panose="020B0604020202020204" pitchFamily="34" charset="0"/>
              </a:rPr>
              <a:t>V</a:t>
            </a:r>
            <a:r>
              <a:rPr lang="es-ES" altLang="en-US" sz="2540" dirty="0">
                <a:solidFill>
                  <a:schemeClr val="tx1"/>
                </a:solidFill>
                <a:latin typeface="Arial" panose="020B0604020202020204" pitchFamily="34" charset="0"/>
              </a:rPr>
              <a:t> es la velocidad del agua en la tubería, </a:t>
            </a:r>
            <a:r>
              <a:rPr lang="es-ES" altLang="en-US" sz="2540" i="1" dirty="0">
                <a:solidFill>
                  <a:schemeClr val="tx1"/>
                </a:solidFill>
                <a:latin typeface="Arial" panose="020B0604020202020204" pitchFamily="34" charset="0"/>
              </a:rPr>
              <a:t>g</a:t>
            </a:r>
            <a:r>
              <a:rPr lang="es-ES" altLang="en-US" sz="2540" dirty="0">
                <a:solidFill>
                  <a:schemeClr val="tx1"/>
                </a:solidFill>
                <a:latin typeface="Arial" panose="020B0604020202020204" pitchFamily="34" charset="0"/>
              </a:rPr>
              <a:t> es la aceleración de la gravedad (32,2 pies/seg</a:t>
            </a:r>
            <a:r>
              <a:rPr lang="es-ES" altLang="en-US" sz="2540" baseline="33000" dirty="0">
                <a:solidFill>
                  <a:schemeClr val="tx1"/>
                </a:solidFill>
                <a:latin typeface="Arial" panose="020B0604020202020204" pitchFamily="34" charset="0"/>
              </a:rPr>
              <a:t>2</a:t>
            </a:r>
            <a:r>
              <a:rPr lang="es-ES" altLang="en-US" sz="2540" dirty="0">
                <a:solidFill>
                  <a:schemeClr val="tx1"/>
                </a:solidFill>
                <a:latin typeface="Arial" panose="020B0604020202020204" pitchFamily="34" charset="0"/>
              </a:rPr>
              <a:t>) y d es el diámetro de la tubería. </a:t>
            </a:r>
          </a:p>
          <a:p>
            <a:pPr eaLnBrk="1"/>
            <a:r>
              <a:rPr lang="es-ES" altLang="en-US" sz="2540" dirty="0">
                <a:solidFill>
                  <a:schemeClr val="tx1"/>
                </a:solidFill>
                <a:latin typeface="Arial" panose="020B0604020202020204" pitchFamily="34" charset="0"/>
              </a:rPr>
              <a:t>Esta ecuación puede modificarse para hallar el valor de </a:t>
            </a:r>
            <a:r>
              <a:rPr lang="es-ES" altLang="en-US" sz="2540" i="1" dirty="0">
                <a:solidFill>
                  <a:schemeClr val="tx1"/>
                </a:solidFill>
                <a:latin typeface="Arial" panose="020B0604020202020204" pitchFamily="34" charset="0"/>
              </a:rPr>
              <a:t>K</a:t>
            </a:r>
            <a:r>
              <a:rPr lang="es-ES" altLang="en-US" sz="2540" i="1" baseline="-33000" dirty="0">
                <a:solidFill>
                  <a:schemeClr val="tx1"/>
                </a:solidFill>
                <a:latin typeface="Arial" panose="020B0604020202020204" pitchFamily="34" charset="0"/>
              </a:rPr>
              <a:t>i</a:t>
            </a:r>
            <a:r>
              <a:rPr lang="es-ES" altLang="en-US" sz="2540" dirty="0">
                <a:solidFill>
                  <a:schemeClr val="tx1"/>
                </a:solidFill>
                <a:latin typeface="Arial" panose="020B0604020202020204" pitchFamily="34" charset="0"/>
              </a:rPr>
              <a:t> </a:t>
            </a:r>
          </a:p>
          <a:p>
            <a:pPr eaLnBrk="1"/>
            <a:endParaRPr lang="es-ES" altLang="en-US" sz="2540" dirty="0">
              <a:solidFill>
                <a:srgbClr val="FFFFFF"/>
              </a:solidFill>
              <a:latin typeface="Arial" panose="020B0604020202020204" pitchFamily="34" charset="0"/>
            </a:endParaRPr>
          </a:p>
        </p:txBody>
      </p:sp>
      <p:grpSp>
        <p:nvGrpSpPr>
          <p:cNvPr id="34819" name="Group 2">
            <a:extLst>
              <a:ext uri="{FF2B5EF4-FFF2-40B4-BE49-F238E27FC236}">
                <a16:creationId xmlns:a16="http://schemas.microsoft.com/office/drawing/2014/main" id="{6087FFE2-258F-4C66-BAB6-6E4092800201}"/>
              </a:ext>
            </a:extLst>
          </p:cNvPr>
          <p:cNvGrpSpPr>
            <a:grpSpLocks/>
          </p:cNvGrpSpPr>
          <p:nvPr/>
        </p:nvGrpSpPr>
        <p:grpSpPr bwMode="auto">
          <a:xfrm>
            <a:off x="5066965" y="1752302"/>
            <a:ext cx="1789262" cy="932432"/>
            <a:chOff x="2449" y="1043"/>
            <a:chExt cx="1065" cy="555"/>
          </a:xfrm>
        </p:grpSpPr>
        <p:sp>
          <p:nvSpPr>
            <p:cNvPr id="34824" name="AutoShape 3">
              <a:extLst>
                <a:ext uri="{FF2B5EF4-FFF2-40B4-BE49-F238E27FC236}">
                  <a16:creationId xmlns:a16="http://schemas.microsoft.com/office/drawing/2014/main" id="{F1785C79-82B6-4678-8DDC-F12FA5858C14}"/>
                </a:ext>
              </a:extLst>
            </p:cNvPr>
            <p:cNvSpPr>
              <a:spLocks noChangeArrowheads="1"/>
            </p:cNvSpPr>
            <p:nvPr/>
          </p:nvSpPr>
          <p:spPr bwMode="auto">
            <a:xfrm>
              <a:off x="2449" y="1043"/>
              <a:ext cx="1066" cy="556"/>
            </a:xfrm>
            <a:prstGeom prst="roundRect">
              <a:avLst>
                <a:gd name="adj" fmla="val 176"/>
              </a:avLst>
            </a:prstGeom>
            <a:solidFill>
              <a:srgbClr val="FFCC99"/>
            </a:solidFill>
            <a:ln w="9360">
              <a:solidFill>
                <a:srgbClr val="FFCC99"/>
              </a:solidFill>
              <a:round/>
              <a:headEnd/>
              <a:tailEnd/>
            </a:ln>
          </p:spPr>
          <p:txBody>
            <a:bodyPr wrap="none" anchor="ctr"/>
            <a:lstStyle/>
            <a:p>
              <a:endParaRPr lang="es-AR" altLang="en-US" sz="1905"/>
            </a:p>
          </p:txBody>
        </p:sp>
        <p:pic>
          <p:nvPicPr>
            <p:cNvPr id="34825" name="Picture 4">
              <a:extLst>
                <a:ext uri="{FF2B5EF4-FFF2-40B4-BE49-F238E27FC236}">
                  <a16:creationId xmlns:a16="http://schemas.microsoft.com/office/drawing/2014/main" id="{F5382D13-6773-44EC-9F31-ADDD27D3BC6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0174" t="55191" r="62103" b="33685"/>
            <a:stretch>
              <a:fillRect/>
            </a:stretch>
          </p:blipFill>
          <p:spPr bwMode="auto">
            <a:xfrm>
              <a:off x="2487" y="1089"/>
              <a:ext cx="964" cy="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grpSp>
      <p:grpSp>
        <p:nvGrpSpPr>
          <p:cNvPr id="34820" name="Group 5">
            <a:extLst>
              <a:ext uri="{FF2B5EF4-FFF2-40B4-BE49-F238E27FC236}">
                <a16:creationId xmlns:a16="http://schemas.microsoft.com/office/drawing/2014/main" id="{7260419B-AD0F-4FDF-96BC-7CD15790099F}"/>
              </a:ext>
            </a:extLst>
          </p:cNvPr>
          <p:cNvGrpSpPr>
            <a:grpSpLocks/>
          </p:cNvGrpSpPr>
          <p:nvPr/>
        </p:nvGrpSpPr>
        <p:grpSpPr bwMode="auto">
          <a:xfrm>
            <a:off x="4885518" y="5028418"/>
            <a:ext cx="2278160" cy="1065157"/>
            <a:chOff x="2341" y="2993"/>
            <a:chExt cx="1356" cy="634"/>
          </a:xfrm>
        </p:grpSpPr>
        <p:sp>
          <p:nvSpPr>
            <p:cNvPr id="34822" name="AutoShape 6">
              <a:extLst>
                <a:ext uri="{FF2B5EF4-FFF2-40B4-BE49-F238E27FC236}">
                  <a16:creationId xmlns:a16="http://schemas.microsoft.com/office/drawing/2014/main" id="{8C60BE3E-E076-4F5A-A1BE-FD6C880C1A11}"/>
                </a:ext>
              </a:extLst>
            </p:cNvPr>
            <p:cNvSpPr>
              <a:spLocks noChangeArrowheads="1"/>
            </p:cNvSpPr>
            <p:nvPr/>
          </p:nvSpPr>
          <p:spPr bwMode="auto">
            <a:xfrm>
              <a:off x="2341" y="2993"/>
              <a:ext cx="1357" cy="635"/>
            </a:xfrm>
            <a:prstGeom prst="roundRect">
              <a:avLst>
                <a:gd name="adj" fmla="val 176"/>
              </a:avLst>
            </a:prstGeom>
            <a:solidFill>
              <a:srgbClr val="FFCC99"/>
            </a:solidFill>
            <a:ln w="9360">
              <a:solidFill>
                <a:srgbClr val="FFCC99"/>
              </a:solidFill>
              <a:round/>
              <a:headEnd/>
              <a:tailEnd/>
            </a:ln>
          </p:spPr>
          <p:txBody>
            <a:bodyPr wrap="none" anchor="ctr"/>
            <a:lstStyle/>
            <a:p>
              <a:endParaRPr lang="es-AR" altLang="en-US" sz="1905"/>
            </a:p>
          </p:txBody>
        </p:sp>
        <p:pic>
          <p:nvPicPr>
            <p:cNvPr id="34823" name="Picture 7">
              <a:extLst>
                <a:ext uri="{FF2B5EF4-FFF2-40B4-BE49-F238E27FC236}">
                  <a16:creationId xmlns:a16="http://schemas.microsoft.com/office/drawing/2014/main" id="{F59A74C7-C09B-437C-8029-9E9B1B8CDF0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20329" t="40840" r="57047" b="46378"/>
            <a:stretch>
              <a:fillRect/>
            </a:stretch>
          </p:blipFill>
          <p:spPr bwMode="auto">
            <a:xfrm>
              <a:off x="2404" y="3039"/>
              <a:ext cx="1231" cy="5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grpSp>
      <p:sp>
        <p:nvSpPr>
          <p:cNvPr id="34821" name="Text Box 1">
            <a:extLst>
              <a:ext uri="{FF2B5EF4-FFF2-40B4-BE49-F238E27FC236}">
                <a16:creationId xmlns:a16="http://schemas.microsoft.com/office/drawing/2014/main" id="{8EE41E59-045D-4EA5-B7E2-C935056B5EE8}"/>
              </a:ext>
            </a:extLst>
          </p:cNvPr>
          <p:cNvSpPr txBox="1">
            <a:spLocks noChangeArrowheads="1"/>
          </p:cNvSpPr>
          <p:nvPr/>
        </p:nvSpPr>
        <p:spPr bwMode="auto">
          <a:xfrm>
            <a:off x="1295233" y="226809"/>
            <a:ext cx="8228928" cy="534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18668" rIns="0" bIns="0" anchor="ctr"/>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5pPr>
            <a:lvl6pPr marL="2514600" indent="-228600" defTabSz="449263" eaLnBrk="0" fontAlgn="base" hangingPunct="0">
              <a:lnSpc>
                <a:spcPct val="95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6pPr>
            <a:lvl7pPr marL="2971800" indent="-228600" defTabSz="449263" eaLnBrk="0" fontAlgn="base" hangingPunct="0">
              <a:lnSpc>
                <a:spcPct val="95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7pPr>
            <a:lvl8pPr marL="3429000" indent="-228600" defTabSz="449263" eaLnBrk="0" fontAlgn="base" hangingPunct="0">
              <a:lnSpc>
                <a:spcPct val="95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8pPr>
            <a:lvl9pPr marL="3886200" indent="-228600" defTabSz="449263" eaLnBrk="0" fontAlgn="base" hangingPunct="0">
              <a:lnSpc>
                <a:spcPct val="95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9pPr>
          </a:lstStyle>
          <a:p>
            <a:pPr eaLnBrk="1"/>
            <a:r>
              <a:rPr lang="es-ES" altLang="en-US" sz="2752">
                <a:solidFill>
                  <a:srgbClr val="FF0000"/>
                </a:solidFill>
                <a:latin typeface="Arial" panose="020B0604020202020204" pitchFamily="34" charset="0"/>
              </a:rPr>
              <a:t>MODELOS HIDRÁULICOS</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1">
            <a:extLst>
              <a:ext uri="{FF2B5EF4-FFF2-40B4-BE49-F238E27FC236}">
                <a16:creationId xmlns:a16="http://schemas.microsoft.com/office/drawing/2014/main" id="{FE271BA1-F417-48C8-AAB8-C588BEDC1F03}"/>
              </a:ext>
            </a:extLst>
          </p:cNvPr>
          <p:cNvSpPr txBox="1">
            <a:spLocks noChangeArrowheads="1"/>
          </p:cNvSpPr>
          <p:nvPr/>
        </p:nvSpPr>
        <p:spPr bwMode="auto">
          <a:xfrm>
            <a:off x="668594" y="1465007"/>
            <a:ext cx="11031793" cy="4935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21335" rIns="0" bIns="0" anchor="ctr"/>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5pPr>
            <a:lvl6pPr marL="2514600" indent="-228600" defTabSz="449263" eaLnBrk="0" fontAlgn="base" hangingPunct="0">
              <a:lnSpc>
                <a:spcPct val="95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6pPr>
            <a:lvl7pPr marL="2971800" indent="-228600" defTabSz="449263" eaLnBrk="0" fontAlgn="base" hangingPunct="0">
              <a:lnSpc>
                <a:spcPct val="95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7pPr>
            <a:lvl8pPr marL="3429000" indent="-228600" defTabSz="449263" eaLnBrk="0" fontAlgn="base" hangingPunct="0">
              <a:lnSpc>
                <a:spcPct val="95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8pPr>
            <a:lvl9pPr marL="3886200" indent="-228600" defTabSz="449263" eaLnBrk="0" fontAlgn="base" hangingPunct="0">
              <a:lnSpc>
                <a:spcPct val="95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9pPr>
          </a:lstStyle>
          <a:p>
            <a:pPr eaLnBrk="1"/>
            <a:r>
              <a:rPr lang="es-ES" altLang="en-US" sz="2000" dirty="0">
                <a:solidFill>
                  <a:schemeClr val="tx1"/>
                </a:solidFill>
                <a:latin typeface="Arial" panose="020B0604020202020204" pitchFamily="34" charset="0"/>
              </a:rPr>
              <a:t>Se plantean las ecuaciones para cada circuito y se supone un conjunto inicial de gastos. La técnica de Hardy-Cross es un método de relajamiento que resuelve los valores de los gastos por aproximaciones sucesivas. Si </a:t>
            </a:r>
            <a:r>
              <a:rPr lang="es-ES" altLang="en-US" sz="2000" i="1" dirty="0">
                <a:solidFill>
                  <a:schemeClr val="tx1"/>
                </a:solidFill>
                <a:latin typeface="Arial" panose="020B0604020202020204" pitchFamily="34" charset="0"/>
                <a:cs typeface="Arial" panose="020B0604020202020204" pitchFamily="34" charset="0"/>
              </a:rPr>
              <a:t>∆L</a:t>
            </a:r>
            <a:r>
              <a:rPr lang="es-ES" altLang="en-US" sz="2000" dirty="0">
                <a:solidFill>
                  <a:schemeClr val="tx1"/>
                </a:solidFill>
                <a:latin typeface="Arial" panose="020B0604020202020204" pitchFamily="34" charset="0"/>
                <a:cs typeface="Arial" panose="020B0604020202020204" pitchFamily="34" charset="0"/>
              </a:rPr>
              <a:t> es el error entre el gasto original supuesto </a:t>
            </a:r>
            <a:r>
              <a:rPr lang="es-ES" altLang="en-US" sz="2000" i="1" dirty="0" err="1">
                <a:solidFill>
                  <a:schemeClr val="tx1"/>
                </a:solidFill>
                <a:latin typeface="Arial" panose="020B0604020202020204" pitchFamily="34" charset="0"/>
                <a:cs typeface="Arial" panose="020B0604020202020204" pitchFamily="34" charset="0"/>
              </a:rPr>
              <a:t>Qoi</a:t>
            </a:r>
            <a:r>
              <a:rPr lang="es-ES" altLang="en-US" sz="2000" i="1" dirty="0">
                <a:solidFill>
                  <a:schemeClr val="tx1"/>
                </a:solidFill>
                <a:latin typeface="Arial" panose="020B0604020202020204" pitchFamily="34" charset="0"/>
                <a:cs typeface="Arial" panose="020B0604020202020204" pitchFamily="34" charset="0"/>
              </a:rPr>
              <a:t> </a:t>
            </a:r>
            <a:r>
              <a:rPr lang="es-ES" altLang="en-US" sz="2000" dirty="0">
                <a:solidFill>
                  <a:schemeClr val="tx1"/>
                </a:solidFill>
                <a:latin typeface="Arial" panose="020B0604020202020204" pitchFamily="34" charset="0"/>
                <a:cs typeface="Arial" panose="020B0604020202020204" pitchFamily="34" charset="0"/>
              </a:rPr>
              <a:t>y el gasto corregido </a:t>
            </a:r>
            <a:r>
              <a:rPr lang="es-ES" altLang="en-US" sz="2000" i="1" dirty="0" err="1">
                <a:solidFill>
                  <a:schemeClr val="tx1"/>
                </a:solidFill>
                <a:latin typeface="Arial" panose="020B0604020202020204" pitchFamily="34" charset="0"/>
                <a:cs typeface="Arial" panose="020B0604020202020204" pitchFamily="34" charset="0"/>
              </a:rPr>
              <a:t>Qi</a:t>
            </a:r>
            <a:r>
              <a:rPr lang="es-ES" altLang="en-US" sz="2000" dirty="0">
                <a:solidFill>
                  <a:schemeClr val="tx1"/>
                </a:solidFill>
                <a:latin typeface="Arial" panose="020B0604020202020204" pitchFamily="34" charset="0"/>
                <a:cs typeface="Arial" panose="020B0604020202020204" pitchFamily="34" charset="0"/>
              </a:rPr>
              <a:t>, se pueden calcular los gastos corregidos en cada tubería por medio de</a:t>
            </a:r>
          </a:p>
          <a:p>
            <a:pPr eaLnBrk="1"/>
            <a:endParaRPr lang="es-ES" altLang="en-US" sz="2000" dirty="0">
              <a:solidFill>
                <a:schemeClr val="tx1"/>
              </a:solidFill>
              <a:latin typeface="Arial" panose="020B0604020202020204" pitchFamily="34" charset="0"/>
              <a:cs typeface="Arial" panose="020B0604020202020204" pitchFamily="34" charset="0"/>
            </a:endParaRPr>
          </a:p>
          <a:p>
            <a:pPr eaLnBrk="1"/>
            <a:endParaRPr lang="es-ES" altLang="en-US" sz="2000" dirty="0">
              <a:solidFill>
                <a:schemeClr val="tx1"/>
              </a:solidFill>
              <a:latin typeface="Arial" panose="020B0604020202020204" pitchFamily="34" charset="0"/>
              <a:cs typeface="Arial" panose="020B0604020202020204" pitchFamily="34" charset="0"/>
            </a:endParaRPr>
          </a:p>
          <a:p>
            <a:pPr eaLnBrk="1"/>
            <a:r>
              <a:rPr lang="es-ES" altLang="en-US" sz="2000" dirty="0">
                <a:solidFill>
                  <a:schemeClr val="tx1"/>
                </a:solidFill>
                <a:latin typeface="Arial" panose="020B0604020202020204" pitchFamily="34" charset="0"/>
                <a:cs typeface="Arial" panose="020B0604020202020204" pitchFamily="34" charset="0"/>
              </a:rPr>
              <a:t>Las tuberías que son comunes a dos circuitos, tendrán fórmulas de corrección  como las que se indican enseguida:</a:t>
            </a:r>
          </a:p>
          <a:p>
            <a:pPr eaLnBrk="1"/>
            <a:endParaRPr lang="es-ES" altLang="en-US" sz="2000" dirty="0">
              <a:solidFill>
                <a:schemeClr val="tx1"/>
              </a:solidFill>
              <a:latin typeface="Arial" panose="020B0604020202020204" pitchFamily="34" charset="0"/>
              <a:cs typeface="Arial" panose="020B0604020202020204" pitchFamily="34" charset="0"/>
            </a:endParaRPr>
          </a:p>
          <a:p>
            <a:pPr eaLnBrk="1"/>
            <a:endParaRPr lang="es-ES" altLang="en-US" sz="2000" dirty="0">
              <a:solidFill>
                <a:schemeClr val="tx1"/>
              </a:solidFill>
              <a:latin typeface="Arial" panose="020B0604020202020204" pitchFamily="34" charset="0"/>
              <a:cs typeface="Arial" panose="020B0604020202020204" pitchFamily="34" charset="0"/>
            </a:endParaRPr>
          </a:p>
          <a:p>
            <a:pPr eaLnBrk="1"/>
            <a:endParaRPr lang="es-ES" altLang="en-US" sz="2000" dirty="0">
              <a:solidFill>
                <a:schemeClr val="tx1"/>
              </a:solidFill>
              <a:latin typeface="Arial" panose="020B0604020202020204" pitchFamily="34" charset="0"/>
              <a:cs typeface="Arial" panose="020B0604020202020204" pitchFamily="34" charset="0"/>
            </a:endParaRPr>
          </a:p>
          <a:p>
            <a:pPr eaLnBrk="1"/>
            <a:r>
              <a:rPr lang="es-ES" altLang="en-US" sz="2000" dirty="0">
                <a:solidFill>
                  <a:schemeClr val="tx1"/>
                </a:solidFill>
                <a:latin typeface="Arial" panose="020B0604020202020204" pitchFamily="34" charset="0"/>
                <a:cs typeface="Arial" panose="020B0604020202020204" pitchFamily="34" charset="0"/>
              </a:rPr>
              <a:t>Se suma ΔL algebraicamente si el gasto es en la misma dirección que el gasto supuesto.</a:t>
            </a:r>
            <a:endParaRPr lang="es-ES" altLang="en-US" sz="2000" dirty="0">
              <a:solidFill>
                <a:srgbClr val="FFFFFF"/>
              </a:solidFill>
              <a:latin typeface="Arial" panose="020B0604020202020204" pitchFamily="34" charset="0"/>
            </a:endParaRPr>
          </a:p>
        </p:txBody>
      </p:sp>
      <p:pic>
        <p:nvPicPr>
          <p:cNvPr id="35843" name="Picture 4">
            <a:extLst>
              <a:ext uri="{FF2B5EF4-FFF2-40B4-BE49-F238E27FC236}">
                <a16:creationId xmlns:a16="http://schemas.microsoft.com/office/drawing/2014/main" id="{2B72A1E6-708F-4143-9320-C8435FF731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9455" t="38522" r="62997" b="53134"/>
          <a:stretch>
            <a:fillRect/>
          </a:stretch>
        </p:blipFill>
        <p:spPr bwMode="auto">
          <a:xfrm>
            <a:off x="5138257" y="3361684"/>
            <a:ext cx="1604457" cy="571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35844" name="Picture 5">
            <a:extLst>
              <a:ext uri="{FF2B5EF4-FFF2-40B4-BE49-F238E27FC236}">
                <a16:creationId xmlns:a16="http://schemas.microsoft.com/office/drawing/2014/main" id="{0F285BDB-7106-4168-AB35-E26C0CF44C4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9632" t="49271" r="54663" b="42386"/>
          <a:stretch>
            <a:fillRect/>
          </a:stretch>
        </p:blipFill>
        <p:spPr bwMode="auto">
          <a:xfrm>
            <a:off x="4920798" y="4387571"/>
            <a:ext cx="2350403" cy="571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35845" name="Text Box 1">
            <a:extLst>
              <a:ext uri="{FF2B5EF4-FFF2-40B4-BE49-F238E27FC236}">
                <a16:creationId xmlns:a16="http://schemas.microsoft.com/office/drawing/2014/main" id="{590F6781-1441-4436-A1B4-932424A9DC61}"/>
              </a:ext>
            </a:extLst>
          </p:cNvPr>
          <p:cNvSpPr txBox="1">
            <a:spLocks noChangeArrowheads="1"/>
          </p:cNvSpPr>
          <p:nvPr/>
        </p:nvSpPr>
        <p:spPr bwMode="auto">
          <a:xfrm>
            <a:off x="1295233" y="226809"/>
            <a:ext cx="8228928" cy="534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18668" rIns="0" bIns="0" anchor="ctr"/>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5pPr>
            <a:lvl6pPr marL="2514600" indent="-228600" defTabSz="449263" eaLnBrk="0" fontAlgn="base" hangingPunct="0">
              <a:lnSpc>
                <a:spcPct val="95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6pPr>
            <a:lvl7pPr marL="2971800" indent="-228600" defTabSz="449263" eaLnBrk="0" fontAlgn="base" hangingPunct="0">
              <a:lnSpc>
                <a:spcPct val="95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7pPr>
            <a:lvl8pPr marL="3429000" indent="-228600" defTabSz="449263" eaLnBrk="0" fontAlgn="base" hangingPunct="0">
              <a:lnSpc>
                <a:spcPct val="95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8pPr>
            <a:lvl9pPr marL="3886200" indent="-228600" defTabSz="449263" eaLnBrk="0" fontAlgn="base" hangingPunct="0">
              <a:lnSpc>
                <a:spcPct val="95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9pPr>
          </a:lstStyle>
          <a:p>
            <a:pPr eaLnBrk="1"/>
            <a:r>
              <a:rPr lang="es-ES" altLang="en-US" sz="2752">
                <a:solidFill>
                  <a:srgbClr val="FF0000"/>
                </a:solidFill>
                <a:latin typeface="Arial" panose="020B0604020202020204" pitchFamily="34" charset="0"/>
              </a:rPr>
              <a:t>MODELOS HIDRÁULICOS</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1">
            <a:extLst>
              <a:ext uri="{FF2B5EF4-FFF2-40B4-BE49-F238E27FC236}">
                <a16:creationId xmlns:a16="http://schemas.microsoft.com/office/drawing/2014/main" id="{90209524-2F98-4070-BCA0-5E78C1624DA7}"/>
              </a:ext>
            </a:extLst>
          </p:cNvPr>
          <p:cNvSpPr txBox="1">
            <a:spLocks noChangeArrowheads="1"/>
          </p:cNvSpPr>
          <p:nvPr/>
        </p:nvSpPr>
        <p:spPr bwMode="auto">
          <a:xfrm>
            <a:off x="1081548" y="3274142"/>
            <a:ext cx="10038735" cy="2792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21335" rIns="0" bIns="0"/>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5pPr>
            <a:lvl6pPr marL="2514600" indent="-228600" defTabSz="449263" eaLnBrk="0" fontAlgn="base" hangingPunct="0">
              <a:lnSpc>
                <a:spcPct val="95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6pPr>
            <a:lvl7pPr marL="2971800" indent="-228600" defTabSz="449263" eaLnBrk="0" fontAlgn="base" hangingPunct="0">
              <a:lnSpc>
                <a:spcPct val="95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7pPr>
            <a:lvl8pPr marL="3429000" indent="-228600" defTabSz="449263" eaLnBrk="0" fontAlgn="base" hangingPunct="0">
              <a:lnSpc>
                <a:spcPct val="95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8pPr>
            <a:lvl9pPr marL="3886200" indent="-228600" defTabSz="449263" eaLnBrk="0" fontAlgn="base" hangingPunct="0">
              <a:lnSpc>
                <a:spcPct val="95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9pPr>
          </a:lstStyle>
          <a:p>
            <a:pPr eaLnBrk="1"/>
            <a:r>
              <a:rPr lang="es-ES" altLang="en-US" sz="2540" dirty="0">
                <a:solidFill>
                  <a:schemeClr val="tx1"/>
                </a:solidFill>
                <a:latin typeface="Arial" panose="020B0604020202020204" pitchFamily="34" charset="0"/>
                <a:cs typeface="Arial" panose="020B0604020202020204" pitchFamily="34" charset="0"/>
              </a:rPr>
              <a:t>en donde el signo +/- indica la dirección del gasto </a:t>
            </a:r>
          </a:p>
          <a:p>
            <a:pPr eaLnBrk="1"/>
            <a:endParaRPr lang="es-ES" altLang="en-US" sz="2540" dirty="0">
              <a:solidFill>
                <a:schemeClr val="tx1"/>
              </a:solidFill>
              <a:latin typeface="Arial" panose="020B0604020202020204" pitchFamily="34" charset="0"/>
              <a:cs typeface="Arial" panose="020B0604020202020204" pitchFamily="34" charset="0"/>
            </a:endParaRPr>
          </a:p>
          <a:p>
            <a:pPr eaLnBrk="1"/>
            <a:endParaRPr lang="es-ES" altLang="en-US" sz="2540" dirty="0">
              <a:solidFill>
                <a:schemeClr val="tx1"/>
              </a:solidFill>
              <a:latin typeface="Arial" panose="020B0604020202020204" pitchFamily="34" charset="0"/>
              <a:cs typeface="Arial" panose="020B0604020202020204" pitchFamily="34" charset="0"/>
            </a:endParaRPr>
          </a:p>
          <a:p>
            <a:pPr eaLnBrk="1"/>
            <a:endParaRPr lang="es-ES" altLang="en-US" sz="2540" dirty="0">
              <a:solidFill>
                <a:schemeClr val="tx1"/>
              </a:solidFill>
              <a:latin typeface="Arial" panose="020B0604020202020204" pitchFamily="34" charset="0"/>
              <a:cs typeface="Arial" panose="020B0604020202020204" pitchFamily="34" charset="0"/>
            </a:endParaRPr>
          </a:p>
          <a:p>
            <a:pPr eaLnBrk="1"/>
            <a:endParaRPr lang="es-ES" altLang="en-US" sz="2540" dirty="0">
              <a:solidFill>
                <a:schemeClr val="tx1"/>
              </a:solidFill>
              <a:latin typeface="Arial" panose="020B0604020202020204" pitchFamily="34" charset="0"/>
              <a:cs typeface="Arial" panose="020B0604020202020204" pitchFamily="34" charset="0"/>
            </a:endParaRPr>
          </a:p>
          <a:p>
            <a:pPr eaLnBrk="1"/>
            <a:r>
              <a:rPr lang="es-ES" altLang="en-US" sz="2540" dirty="0">
                <a:solidFill>
                  <a:schemeClr val="tx1"/>
                </a:solidFill>
                <a:latin typeface="Arial" panose="020B0604020202020204" pitchFamily="34" charset="0"/>
                <a:cs typeface="Arial" panose="020B0604020202020204" pitchFamily="34" charset="0"/>
              </a:rPr>
              <a:t>Para las direcciones supuestas del gasto y para los circuitos, las ecuaciones de pérdida de carga son las siguientes:</a:t>
            </a:r>
            <a:endParaRPr lang="es-ES" altLang="en-US" sz="2540" dirty="0">
              <a:solidFill>
                <a:srgbClr val="FFFFFF"/>
              </a:solidFill>
              <a:latin typeface="Arial" panose="020B0604020202020204" pitchFamily="34" charset="0"/>
              <a:cs typeface="Arial" panose="020B0604020202020204" pitchFamily="34" charset="0"/>
            </a:endParaRPr>
          </a:p>
          <a:p>
            <a:pPr eaLnBrk="1"/>
            <a:endParaRPr lang="es-ES" altLang="en-US" sz="2540" dirty="0">
              <a:solidFill>
                <a:srgbClr val="FFFFFF"/>
              </a:solidFill>
              <a:latin typeface="Arial" panose="020B0604020202020204" pitchFamily="34" charset="0"/>
              <a:cs typeface="Arial" panose="020B0604020202020204" pitchFamily="34" charset="0"/>
            </a:endParaRPr>
          </a:p>
          <a:p>
            <a:pPr eaLnBrk="1"/>
            <a:endParaRPr lang="es-ES" altLang="en-US" sz="2540" dirty="0">
              <a:solidFill>
                <a:srgbClr val="FFFFFF"/>
              </a:solidFill>
            </a:endParaRPr>
          </a:p>
          <a:p>
            <a:pPr eaLnBrk="1"/>
            <a:endParaRPr lang="es-ES" altLang="en-US" sz="2540" dirty="0">
              <a:solidFill>
                <a:srgbClr val="FFFFFF"/>
              </a:solidFill>
              <a:latin typeface="Arial" panose="020B0604020202020204" pitchFamily="34" charset="0"/>
              <a:cs typeface="Arial" panose="020B0604020202020204" pitchFamily="34" charset="0"/>
            </a:endParaRPr>
          </a:p>
          <a:p>
            <a:pPr eaLnBrk="1"/>
            <a:endParaRPr lang="es-ES" altLang="en-US" sz="2540" dirty="0">
              <a:solidFill>
                <a:srgbClr val="FFFFFF"/>
              </a:solidFill>
              <a:latin typeface="Arial" panose="020B0604020202020204" pitchFamily="34" charset="0"/>
            </a:endParaRPr>
          </a:p>
          <a:p>
            <a:pPr eaLnBrk="1"/>
            <a:endParaRPr lang="es-ES" altLang="en-US" sz="2540" dirty="0">
              <a:solidFill>
                <a:srgbClr val="FFFFFF"/>
              </a:solidFill>
              <a:latin typeface="Arial" panose="020B0604020202020204" pitchFamily="34" charset="0"/>
            </a:endParaRPr>
          </a:p>
          <a:p>
            <a:pPr eaLnBrk="1"/>
            <a:endParaRPr lang="es-ES" altLang="en-US" sz="2540" dirty="0">
              <a:solidFill>
                <a:srgbClr val="FFFFFF"/>
              </a:solidFill>
              <a:latin typeface="Arial" panose="020B0604020202020204" pitchFamily="34" charset="0"/>
            </a:endParaRPr>
          </a:p>
          <a:p>
            <a:pPr eaLnBrk="1"/>
            <a:endParaRPr lang="es-ES" altLang="en-US" sz="2540" dirty="0">
              <a:solidFill>
                <a:srgbClr val="FFFFFF"/>
              </a:solidFill>
              <a:latin typeface="Arial" panose="020B0604020202020204" pitchFamily="34" charset="0"/>
            </a:endParaRPr>
          </a:p>
          <a:p>
            <a:pPr eaLnBrk="1"/>
            <a:endParaRPr lang="es-ES" altLang="en-US" sz="2540" dirty="0">
              <a:solidFill>
                <a:srgbClr val="FFFFFF"/>
              </a:solidFill>
              <a:latin typeface="Arial" panose="020B0604020202020204" pitchFamily="34" charset="0"/>
            </a:endParaRPr>
          </a:p>
          <a:p>
            <a:pPr eaLnBrk="1"/>
            <a:endParaRPr lang="es-ES" altLang="en-US" sz="2540" dirty="0">
              <a:solidFill>
                <a:srgbClr val="FF9966"/>
              </a:solidFill>
              <a:latin typeface="Arial" panose="020B0604020202020204" pitchFamily="34" charset="0"/>
            </a:endParaRPr>
          </a:p>
          <a:p>
            <a:pPr eaLnBrk="1"/>
            <a:endParaRPr lang="es-ES" altLang="en-US" sz="2540" dirty="0">
              <a:solidFill>
                <a:srgbClr val="FF9966"/>
              </a:solidFill>
              <a:latin typeface="Arial" panose="020B0604020202020204" pitchFamily="34" charset="0"/>
            </a:endParaRPr>
          </a:p>
          <a:p>
            <a:pPr eaLnBrk="1"/>
            <a:endParaRPr lang="es-ES" altLang="en-US" sz="2540" dirty="0">
              <a:solidFill>
                <a:srgbClr val="FFFFFF"/>
              </a:solidFill>
              <a:latin typeface="Arial" panose="020B0604020202020204" pitchFamily="34" charset="0"/>
            </a:endParaRPr>
          </a:p>
          <a:p>
            <a:pPr eaLnBrk="1"/>
            <a:r>
              <a:rPr lang="es-ES" altLang="en-US" sz="2540" dirty="0">
                <a:solidFill>
                  <a:srgbClr val="FFFFFF"/>
                </a:solidFill>
                <a:latin typeface="Arial" panose="020B0604020202020204" pitchFamily="34" charset="0"/>
              </a:rPr>
              <a:t> </a:t>
            </a:r>
          </a:p>
          <a:p>
            <a:pPr eaLnBrk="1"/>
            <a:endParaRPr lang="es-ES" altLang="en-US" sz="2540" dirty="0">
              <a:solidFill>
                <a:srgbClr val="FFFFFF"/>
              </a:solidFill>
              <a:latin typeface="Arial" panose="020B0604020202020204" pitchFamily="34" charset="0"/>
            </a:endParaRPr>
          </a:p>
          <a:p>
            <a:pPr eaLnBrk="1"/>
            <a:endParaRPr lang="es-ES" altLang="en-US" sz="2540" dirty="0">
              <a:solidFill>
                <a:srgbClr val="FFFFFF"/>
              </a:solidFill>
              <a:latin typeface="Arial" panose="020B0604020202020204" pitchFamily="34" charset="0"/>
            </a:endParaRPr>
          </a:p>
          <a:p>
            <a:pPr eaLnBrk="1"/>
            <a:endParaRPr lang="es-ES" altLang="en-US" sz="2540" dirty="0">
              <a:solidFill>
                <a:srgbClr val="FFFFFF"/>
              </a:solidFill>
              <a:latin typeface="Arial" panose="020B0604020202020204" pitchFamily="34" charset="0"/>
            </a:endParaRPr>
          </a:p>
          <a:p>
            <a:pPr eaLnBrk="1"/>
            <a:endParaRPr lang="es-ES" altLang="en-US" sz="2540" dirty="0">
              <a:solidFill>
                <a:srgbClr val="FFFFFF"/>
              </a:solidFill>
              <a:latin typeface="Arial" panose="020B0604020202020204" pitchFamily="34" charset="0"/>
            </a:endParaRPr>
          </a:p>
          <a:p>
            <a:pPr eaLnBrk="1"/>
            <a:endParaRPr lang="es-ES" altLang="en-US" sz="2540" dirty="0">
              <a:solidFill>
                <a:srgbClr val="FFFFFF"/>
              </a:solidFill>
              <a:latin typeface="Arial" panose="020B0604020202020204" pitchFamily="34" charset="0"/>
            </a:endParaRPr>
          </a:p>
        </p:txBody>
      </p:sp>
      <p:grpSp>
        <p:nvGrpSpPr>
          <p:cNvPr id="36867" name="Group 10">
            <a:extLst>
              <a:ext uri="{FF2B5EF4-FFF2-40B4-BE49-F238E27FC236}">
                <a16:creationId xmlns:a16="http://schemas.microsoft.com/office/drawing/2014/main" id="{9CE726B1-22CA-429E-8ACC-42FEB19A8E7F}"/>
              </a:ext>
            </a:extLst>
          </p:cNvPr>
          <p:cNvGrpSpPr>
            <a:grpSpLocks/>
          </p:cNvGrpSpPr>
          <p:nvPr/>
        </p:nvGrpSpPr>
        <p:grpSpPr bwMode="auto">
          <a:xfrm>
            <a:off x="3353305" y="3733092"/>
            <a:ext cx="3808693" cy="569540"/>
            <a:chOff x="1429" y="2222"/>
            <a:chExt cx="2267" cy="339"/>
          </a:xfrm>
        </p:grpSpPr>
        <p:sp>
          <p:nvSpPr>
            <p:cNvPr id="36873" name="AutoShape 11">
              <a:extLst>
                <a:ext uri="{FF2B5EF4-FFF2-40B4-BE49-F238E27FC236}">
                  <a16:creationId xmlns:a16="http://schemas.microsoft.com/office/drawing/2014/main" id="{005709F4-B9FF-4DE8-A4FD-B76E011FE677}"/>
                </a:ext>
              </a:extLst>
            </p:cNvPr>
            <p:cNvSpPr>
              <a:spLocks noChangeArrowheads="1"/>
            </p:cNvSpPr>
            <p:nvPr/>
          </p:nvSpPr>
          <p:spPr bwMode="auto">
            <a:xfrm>
              <a:off x="1429" y="2222"/>
              <a:ext cx="2268" cy="340"/>
            </a:xfrm>
            <a:prstGeom prst="roundRect">
              <a:avLst>
                <a:gd name="adj" fmla="val 292"/>
              </a:avLst>
            </a:prstGeom>
            <a:solidFill>
              <a:srgbClr val="FFCC99"/>
            </a:solidFill>
            <a:ln w="9360">
              <a:solidFill>
                <a:srgbClr val="FFCC99"/>
              </a:solidFill>
              <a:round/>
              <a:headEnd/>
              <a:tailEnd/>
            </a:ln>
          </p:spPr>
          <p:txBody>
            <a:bodyPr wrap="none" anchor="ctr"/>
            <a:lstStyle/>
            <a:p>
              <a:endParaRPr lang="es-AR" altLang="en-US" sz="1905"/>
            </a:p>
          </p:txBody>
        </p:sp>
        <p:pic>
          <p:nvPicPr>
            <p:cNvPr id="36874" name="Picture 12">
              <a:extLst>
                <a:ext uri="{FF2B5EF4-FFF2-40B4-BE49-F238E27FC236}">
                  <a16:creationId xmlns:a16="http://schemas.microsoft.com/office/drawing/2014/main" id="{91012715-43E5-4996-A065-597A09A8C60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0355" t="72893" r="39696" b="21077"/>
            <a:stretch>
              <a:fillRect/>
            </a:stretch>
          </p:blipFill>
          <p:spPr bwMode="auto">
            <a:xfrm>
              <a:off x="1474" y="2268"/>
              <a:ext cx="2174" cy="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grpSp>
      <p:grpSp>
        <p:nvGrpSpPr>
          <p:cNvPr id="36868" name="Group 13">
            <a:extLst>
              <a:ext uri="{FF2B5EF4-FFF2-40B4-BE49-F238E27FC236}">
                <a16:creationId xmlns:a16="http://schemas.microsoft.com/office/drawing/2014/main" id="{1BD4AF23-6201-48B3-8B77-9FF855357E43}"/>
              </a:ext>
            </a:extLst>
          </p:cNvPr>
          <p:cNvGrpSpPr>
            <a:grpSpLocks/>
          </p:cNvGrpSpPr>
          <p:nvPr/>
        </p:nvGrpSpPr>
        <p:grpSpPr bwMode="auto">
          <a:xfrm>
            <a:off x="3353305" y="4571441"/>
            <a:ext cx="3808693" cy="569539"/>
            <a:chOff x="1429" y="2721"/>
            <a:chExt cx="2267" cy="339"/>
          </a:xfrm>
        </p:grpSpPr>
        <p:sp>
          <p:nvSpPr>
            <p:cNvPr id="36871" name="AutoShape 14">
              <a:extLst>
                <a:ext uri="{FF2B5EF4-FFF2-40B4-BE49-F238E27FC236}">
                  <a16:creationId xmlns:a16="http://schemas.microsoft.com/office/drawing/2014/main" id="{9BECCF4A-CC53-44D6-AE5A-83748BE47631}"/>
                </a:ext>
              </a:extLst>
            </p:cNvPr>
            <p:cNvSpPr>
              <a:spLocks noChangeArrowheads="1"/>
            </p:cNvSpPr>
            <p:nvPr/>
          </p:nvSpPr>
          <p:spPr bwMode="auto">
            <a:xfrm>
              <a:off x="1429" y="2721"/>
              <a:ext cx="2268" cy="340"/>
            </a:xfrm>
            <a:prstGeom prst="roundRect">
              <a:avLst>
                <a:gd name="adj" fmla="val 292"/>
              </a:avLst>
            </a:prstGeom>
            <a:solidFill>
              <a:srgbClr val="FFCC99"/>
            </a:solidFill>
            <a:ln w="9360">
              <a:solidFill>
                <a:srgbClr val="FFCC99"/>
              </a:solidFill>
              <a:round/>
              <a:headEnd/>
              <a:tailEnd/>
            </a:ln>
          </p:spPr>
          <p:txBody>
            <a:bodyPr wrap="none" anchor="ctr"/>
            <a:lstStyle/>
            <a:p>
              <a:endParaRPr lang="es-AR" altLang="en-US" sz="1905"/>
            </a:p>
          </p:txBody>
        </p:sp>
        <p:pic>
          <p:nvPicPr>
            <p:cNvPr id="36872" name="Picture 15">
              <a:extLst>
                <a:ext uri="{FF2B5EF4-FFF2-40B4-BE49-F238E27FC236}">
                  <a16:creationId xmlns:a16="http://schemas.microsoft.com/office/drawing/2014/main" id="{550E7DB8-D276-4959-8E2B-1E99F4E7951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9994" t="60255" r="39732" b="33606"/>
            <a:stretch>
              <a:fillRect/>
            </a:stretch>
          </p:blipFill>
          <p:spPr bwMode="auto">
            <a:xfrm>
              <a:off x="1460" y="2767"/>
              <a:ext cx="2191"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grpSp>
      <p:pic>
        <p:nvPicPr>
          <p:cNvPr id="36869" name="Picture 9">
            <a:extLst>
              <a:ext uri="{FF2B5EF4-FFF2-40B4-BE49-F238E27FC236}">
                <a16:creationId xmlns:a16="http://schemas.microsoft.com/office/drawing/2014/main" id="{815AE936-4541-45F4-89F3-4C5172E3D70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20329" t="59393" r="60912" b="28134"/>
          <a:stretch>
            <a:fillRect/>
          </a:stretch>
        </p:blipFill>
        <p:spPr bwMode="auto">
          <a:xfrm>
            <a:off x="4979444" y="2121199"/>
            <a:ext cx="1940467" cy="967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36870" name="Text Box 1">
            <a:extLst>
              <a:ext uri="{FF2B5EF4-FFF2-40B4-BE49-F238E27FC236}">
                <a16:creationId xmlns:a16="http://schemas.microsoft.com/office/drawing/2014/main" id="{E7760ACA-71CF-4015-B6F5-CC70D9966103}"/>
              </a:ext>
            </a:extLst>
          </p:cNvPr>
          <p:cNvSpPr txBox="1">
            <a:spLocks noChangeArrowheads="1"/>
          </p:cNvSpPr>
          <p:nvPr/>
        </p:nvSpPr>
        <p:spPr bwMode="auto">
          <a:xfrm>
            <a:off x="1295233" y="226809"/>
            <a:ext cx="8228928" cy="534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18668" rIns="0" bIns="0" anchor="ctr"/>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5pPr>
            <a:lvl6pPr marL="2514600" indent="-228600" defTabSz="449263" eaLnBrk="0" fontAlgn="base" hangingPunct="0">
              <a:lnSpc>
                <a:spcPct val="95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6pPr>
            <a:lvl7pPr marL="2971800" indent="-228600" defTabSz="449263" eaLnBrk="0" fontAlgn="base" hangingPunct="0">
              <a:lnSpc>
                <a:spcPct val="95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7pPr>
            <a:lvl8pPr marL="3429000" indent="-228600" defTabSz="449263" eaLnBrk="0" fontAlgn="base" hangingPunct="0">
              <a:lnSpc>
                <a:spcPct val="95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8pPr>
            <a:lvl9pPr marL="3886200" indent="-228600" defTabSz="449263" eaLnBrk="0" fontAlgn="base" hangingPunct="0">
              <a:lnSpc>
                <a:spcPct val="95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9pPr>
          </a:lstStyle>
          <a:p>
            <a:pPr eaLnBrk="1"/>
            <a:r>
              <a:rPr lang="es-ES" altLang="en-US" sz="2752">
                <a:solidFill>
                  <a:srgbClr val="FF0000"/>
                </a:solidFill>
                <a:latin typeface="Arial" panose="020B0604020202020204" pitchFamily="34" charset="0"/>
              </a:rPr>
              <a:t>MODELOS HIDRÁULICOS</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4" name="Rectangle 73">
            <a:extLst>
              <a:ext uri="{FF2B5EF4-FFF2-40B4-BE49-F238E27FC236}">
                <a16:creationId xmlns:a16="http://schemas.microsoft.com/office/drawing/2014/main" id="{7D379150-F6B4-45C8-BE10-6B278AD400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6" name="Rectangle 75">
            <a:extLst>
              <a:ext uri="{FF2B5EF4-FFF2-40B4-BE49-F238E27FC236}">
                <a16:creationId xmlns:a16="http://schemas.microsoft.com/office/drawing/2014/main" id="{5FFCF544-A370-4A5D-A95F-CA6E0E7191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78" name="Straight Connector 77">
            <a:extLst>
              <a:ext uri="{FF2B5EF4-FFF2-40B4-BE49-F238E27FC236}">
                <a16:creationId xmlns:a16="http://schemas.microsoft.com/office/drawing/2014/main" id="{6EEB3B97-A638-498B-8083-54191CE71E0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7170" name="Text Box 1">
            <a:extLst>
              <a:ext uri="{FF2B5EF4-FFF2-40B4-BE49-F238E27FC236}">
                <a16:creationId xmlns:a16="http://schemas.microsoft.com/office/drawing/2014/main" id="{0890F6DB-BD8C-4558-BFB9-C5ECF53BCB65}"/>
              </a:ext>
            </a:extLst>
          </p:cNvPr>
          <p:cNvSpPr txBox="1">
            <a:spLocks noChangeArrowheads="1"/>
          </p:cNvSpPr>
          <p:nvPr/>
        </p:nvSpPr>
        <p:spPr bwMode="auto">
          <a:xfrm>
            <a:off x="1097280" y="286603"/>
            <a:ext cx="10058400" cy="145075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lIns="91440" tIns="45720" rIns="91440" bIns="45720" rtlCol="0" anchor="b">
            <a:normAutofit/>
          </a:bodyPr>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5pPr>
            <a:lvl6pPr marL="2514600" indent="-228600" defTabSz="449263" eaLnBrk="0" fontAlgn="base" hangingPunct="0">
              <a:lnSpc>
                <a:spcPct val="95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6pPr>
            <a:lvl7pPr marL="2971800" indent="-228600" defTabSz="449263" eaLnBrk="0" fontAlgn="base" hangingPunct="0">
              <a:lnSpc>
                <a:spcPct val="95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7pPr>
            <a:lvl8pPr marL="3429000" indent="-228600" defTabSz="449263" eaLnBrk="0" fontAlgn="base" hangingPunct="0">
              <a:lnSpc>
                <a:spcPct val="95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8pPr>
            <a:lvl9pPr marL="3886200" indent="-228600" defTabSz="449263" eaLnBrk="0" fontAlgn="base" hangingPunct="0">
              <a:lnSpc>
                <a:spcPct val="95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9pPr>
          </a:lstStyle>
          <a:p>
            <a:pPr defTabSz="914400" eaLnBrk="1">
              <a:lnSpc>
                <a:spcPct val="85000"/>
              </a:lnSpc>
              <a:spcBef>
                <a:spcPct val="0"/>
              </a:spcBef>
              <a:spcAft>
                <a:spcPts val="600"/>
              </a:spcAft>
            </a:pPr>
            <a:r>
              <a:rPr lang="en-US" altLang="en-US" sz="4800" spc="-50">
                <a:solidFill>
                  <a:schemeClr val="tx1">
                    <a:lumMod val="75000"/>
                    <a:lumOff val="25000"/>
                  </a:schemeClr>
                </a:solidFill>
                <a:latin typeface="+mj-lt"/>
                <a:ea typeface="+mj-ea"/>
                <a:cs typeface="+mj-cs"/>
              </a:rPr>
              <a:t>MODELOS HIDROLÓGICOS</a:t>
            </a:r>
          </a:p>
        </p:txBody>
      </p:sp>
      <p:sp>
        <p:nvSpPr>
          <p:cNvPr id="7172" name="Text Box 3">
            <a:extLst>
              <a:ext uri="{FF2B5EF4-FFF2-40B4-BE49-F238E27FC236}">
                <a16:creationId xmlns:a16="http://schemas.microsoft.com/office/drawing/2014/main" id="{7FE10742-8438-4743-A9E6-0B5D7D9B37E0}"/>
              </a:ext>
            </a:extLst>
          </p:cNvPr>
          <p:cNvSpPr txBox="1">
            <a:spLocks noChangeArrowheads="1"/>
          </p:cNvSpPr>
          <p:nvPr/>
        </p:nvSpPr>
        <p:spPr bwMode="auto">
          <a:xfrm>
            <a:off x="1097279" y="1845734"/>
            <a:ext cx="6454987" cy="402336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lIns="0" tIns="45720" rIns="0" bIns="45720" rtlCol="0">
            <a:normAutofit/>
          </a:bodyPr>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5pPr>
            <a:lvl6pPr marL="2514600" indent="-228600" defTabSz="449263" eaLnBrk="0" fontAlgn="base" hangingPunct="0">
              <a:lnSpc>
                <a:spcPct val="95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6pPr>
            <a:lvl7pPr marL="2971800" indent="-228600" defTabSz="449263" eaLnBrk="0" fontAlgn="base" hangingPunct="0">
              <a:lnSpc>
                <a:spcPct val="95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7pPr>
            <a:lvl8pPr marL="3429000" indent="-228600" defTabSz="449263" eaLnBrk="0" fontAlgn="base" hangingPunct="0">
              <a:lnSpc>
                <a:spcPct val="95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8pPr>
            <a:lvl9pPr marL="3886200" indent="-228600" defTabSz="449263" eaLnBrk="0" fontAlgn="base" hangingPunct="0">
              <a:lnSpc>
                <a:spcPct val="95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9pPr>
          </a:lstStyle>
          <a:p>
            <a:pPr defTabSz="914400" eaLnBrk="1">
              <a:lnSpc>
                <a:spcPct val="90000"/>
              </a:lnSpc>
              <a:spcAft>
                <a:spcPts val="600"/>
              </a:spcAft>
              <a:buClr>
                <a:schemeClr val="accent1"/>
              </a:buClr>
              <a:buFont typeface="Calibri" panose="020F0502020204030204" pitchFamily="34" charset="0"/>
            </a:pPr>
            <a:r>
              <a:rPr lang="en-US" altLang="en-US">
                <a:solidFill>
                  <a:schemeClr val="tx1">
                    <a:lumMod val="75000"/>
                    <a:lumOff val="25000"/>
                  </a:schemeClr>
                </a:solidFill>
                <a:latin typeface="+mn-lt"/>
              </a:rPr>
              <a:t>La hidrología de las aguas superficiales se refiere al modelado de los ríos y al modelado de las cuencas. </a:t>
            </a:r>
          </a:p>
          <a:p>
            <a:pPr defTabSz="914400" eaLnBrk="1">
              <a:lnSpc>
                <a:spcPct val="90000"/>
              </a:lnSpc>
              <a:spcAft>
                <a:spcPts val="600"/>
              </a:spcAft>
              <a:buClr>
                <a:schemeClr val="accent1"/>
              </a:buClr>
              <a:buFont typeface="Calibri" panose="020F0502020204030204" pitchFamily="34" charset="0"/>
            </a:pPr>
            <a:endParaRPr lang="en-US" altLang="en-US">
              <a:solidFill>
                <a:schemeClr val="tx1">
                  <a:lumMod val="75000"/>
                  <a:lumOff val="25000"/>
                </a:schemeClr>
              </a:solidFill>
              <a:latin typeface="+mn-lt"/>
            </a:endParaRPr>
          </a:p>
          <a:p>
            <a:pPr defTabSz="914400" eaLnBrk="1">
              <a:lnSpc>
                <a:spcPct val="90000"/>
              </a:lnSpc>
              <a:spcAft>
                <a:spcPts val="600"/>
              </a:spcAft>
              <a:buClr>
                <a:schemeClr val="accent1"/>
              </a:buClr>
              <a:buFont typeface="Calibri" panose="020F0502020204030204" pitchFamily="34" charset="0"/>
            </a:pPr>
            <a:r>
              <a:rPr lang="en-US" altLang="en-US">
                <a:solidFill>
                  <a:schemeClr val="tx1">
                    <a:lumMod val="75000"/>
                    <a:lumOff val="25000"/>
                  </a:schemeClr>
                </a:solidFill>
                <a:latin typeface="+mn-lt"/>
              </a:rPr>
              <a:t>Estos modelos son necesarios en los estudios de abastecimiento de agua, de energía hidroeléctrica y de control de avenidas. </a:t>
            </a:r>
          </a:p>
          <a:p>
            <a:pPr defTabSz="914400" eaLnBrk="1">
              <a:lnSpc>
                <a:spcPct val="90000"/>
              </a:lnSpc>
              <a:spcAft>
                <a:spcPts val="600"/>
              </a:spcAft>
              <a:buClr>
                <a:schemeClr val="accent1"/>
              </a:buClr>
              <a:buFont typeface="Calibri" panose="020F0502020204030204" pitchFamily="34" charset="0"/>
            </a:pPr>
            <a:endParaRPr lang="en-US" altLang="en-US">
              <a:solidFill>
                <a:schemeClr val="tx1">
                  <a:lumMod val="75000"/>
                  <a:lumOff val="25000"/>
                </a:schemeClr>
              </a:solidFill>
              <a:latin typeface="+mn-lt"/>
            </a:endParaRPr>
          </a:p>
        </p:txBody>
      </p:sp>
      <p:pic>
        <p:nvPicPr>
          <p:cNvPr id="7173" name="Picture 5">
            <a:extLst>
              <a:ext uri="{FF2B5EF4-FFF2-40B4-BE49-F238E27FC236}">
                <a16:creationId xmlns:a16="http://schemas.microsoft.com/office/drawing/2014/main" id="{21D2B0C8-A30E-435B-B31E-3DEDA5E84AD2}"/>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020570" y="2070795"/>
            <a:ext cx="3135109" cy="3162058"/>
          </a:xfrm>
          <a:prstGeom prst="rect">
            <a:avLst/>
          </a:prstGeom>
          <a:noFill/>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1">
            <a:extLst>
              <a:ext uri="{FF2B5EF4-FFF2-40B4-BE49-F238E27FC236}">
                <a16:creationId xmlns:a16="http://schemas.microsoft.com/office/drawing/2014/main" id="{DF1E8A71-1FD2-4B61-8FA7-16D57B82A463}"/>
              </a:ext>
            </a:extLst>
          </p:cNvPr>
          <p:cNvSpPr txBox="1">
            <a:spLocks noChangeArrowheads="1"/>
          </p:cNvSpPr>
          <p:nvPr/>
        </p:nvSpPr>
        <p:spPr bwMode="auto">
          <a:xfrm>
            <a:off x="1333874" y="1727101"/>
            <a:ext cx="9334407" cy="4445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21335" rIns="0" bIns="0" anchor="ctr"/>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5pPr>
            <a:lvl6pPr marL="2514600" indent="-228600" defTabSz="449263" eaLnBrk="0" fontAlgn="base" hangingPunct="0">
              <a:lnSpc>
                <a:spcPct val="95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6pPr>
            <a:lvl7pPr marL="2971800" indent="-228600" defTabSz="449263" eaLnBrk="0" fontAlgn="base" hangingPunct="0">
              <a:lnSpc>
                <a:spcPct val="95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7pPr>
            <a:lvl8pPr marL="3429000" indent="-228600" defTabSz="449263" eaLnBrk="0" fontAlgn="base" hangingPunct="0">
              <a:lnSpc>
                <a:spcPct val="95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8pPr>
            <a:lvl9pPr marL="3886200" indent="-228600" defTabSz="449263" eaLnBrk="0" fontAlgn="base" hangingPunct="0">
              <a:lnSpc>
                <a:spcPct val="95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9pPr>
          </a:lstStyle>
          <a:p>
            <a:pPr eaLnBrk="1"/>
            <a:r>
              <a:rPr lang="es-ES" altLang="en-US" sz="2540">
                <a:solidFill>
                  <a:schemeClr val="tx1"/>
                </a:solidFill>
                <a:latin typeface="Arial" panose="020B0604020202020204" pitchFamily="34" charset="0"/>
                <a:cs typeface="Arial" panose="020B0604020202020204" pitchFamily="34" charset="0"/>
              </a:rPr>
              <a:t>La ecuación final para </a:t>
            </a:r>
            <a:r>
              <a:rPr lang="es-ES" altLang="en-US" sz="2540" i="1">
                <a:solidFill>
                  <a:schemeClr val="tx1"/>
                </a:solidFill>
                <a:latin typeface="Arial" panose="020B0604020202020204" pitchFamily="34" charset="0"/>
                <a:cs typeface="Arial" panose="020B0604020202020204" pitchFamily="34" charset="0"/>
              </a:rPr>
              <a:t>Δ</a:t>
            </a:r>
            <a:r>
              <a:rPr lang="es-ES" altLang="en-US" sz="1905" i="1">
                <a:solidFill>
                  <a:schemeClr val="tx1"/>
                </a:solidFill>
                <a:latin typeface="Arial" panose="020B0604020202020204" pitchFamily="34" charset="0"/>
                <a:cs typeface="Arial" panose="020B0604020202020204" pitchFamily="34" charset="0"/>
              </a:rPr>
              <a:t>L</a:t>
            </a:r>
            <a:r>
              <a:rPr lang="es-ES" altLang="en-US" sz="2540">
                <a:solidFill>
                  <a:schemeClr val="tx1"/>
                </a:solidFill>
                <a:latin typeface="Arial" panose="020B0604020202020204" pitchFamily="34" charset="0"/>
                <a:cs typeface="Arial" panose="020B0604020202020204" pitchFamily="34" charset="0"/>
              </a:rPr>
              <a:t>, después de algunas sustituciones  y expansiones, es </a:t>
            </a:r>
          </a:p>
          <a:p>
            <a:pPr eaLnBrk="1"/>
            <a:endParaRPr lang="es-ES" altLang="en-US" sz="2540">
              <a:solidFill>
                <a:srgbClr val="FFFFFF"/>
              </a:solidFill>
              <a:latin typeface="Arial" panose="020B0604020202020204" pitchFamily="34" charset="0"/>
              <a:cs typeface="Arial" panose="020B0604020202020204" pitchFamily="34" charset="0"/>
            </a:endParaRPr>
          </a:p>
          <a:p>
            <a:pPr eaLnBrk="1"/>
            <a:endParaRPr lang="es-ES" altLang="en-US" sz="2540">
              <a:solidFill>
                <a:srgbClr val="FFFFFF"/>
              </a:solidFill>
              <a:latin typeface="Arial" panose="020B0604020202020204" pitchFamily="34" charset="0"/>
            </a:endParaRPr>
          </a:p>
          <a:p>
            <a:pPr eaLnBrk="1"/>
            <a:endParaRPr lang="es-ES" altLang="en-US" sz="2540">
              <a:solidFill>
                <a:srgbClr val="FFFFFF"/>
              </a:solidFill>
              <a:latin typeface="Arial" panose="020B0604020202020204" pitchFamily="34" charset="0"/>
            </a:endParaRPr>
          </a:p>
          <a:p>
            <a:pPr eaLnBrk="1"/>
            <a:endParaRPr lang="es-ES" altLang="en-US" sz="2540">
              <a:solidFill>
                <a:srgbClr val="FFFFFF"/>
              </a:solidFill>
              <a:latin typeface="Arial" panose="020B0604020202020204" pitchFamily="34" charset="0"/>
            </a:endParaRPr>
          </a:p>
          <a:p>
            <a:pPr eaLnBrk="1"/>
            <a:endParaRPr lang="es-ES" altLang="en-US" sz="2540">
              <a:solidFill>
                <a:srgbClr val="FFFFFF"/>
              </a:solidFill>
              <a:latin typeface="Arial" panose="020B0604020202020204" pitchFamily="34" charset="0"/>
            </a:endParaRPr>
          </a:p>
          <a:p>
            <a:pPr eaLnBrk="1"/>
            <a:endParaRPr lang="es-ES" altLang="en-US" sz="2540">
              <a:solidFill>
                <a:srgbClr val="FFFFFF"/>
              </a:solidFill>
              <a:latin typeface="Arial" panose="020B0604020202020204" pitchFamily="34" charset="0"/>
            </a:endParaRPr>
          </a:p>
          <a:p>
            <a:pPr eaLnBrk="1"/>
            <a:endParaRPr lang="es-ES" altLang="en-US" sz="2540">
              <a:solidFill>
                <a:srgbClr val="FF9966"/>
              </a:solidFill>
              <a:latin typeface="Arial" panose="020B0604020202020204" pitchFamily="34" charset="0"/>
            </a:endParaRPr>
          </a:p>
          <a:p>
            <a:pPr eaLnBrk="1"/>
            <a:endParaRPr lang="es-ES" altLang="en-US" sz="2540">
              <a:solidFill>
                <a:srgbClr val="FFFFFF"/>
              </a:solidFill>
              <a:latin typeface="Arial" panose="020B0604020202020204" pitchFamily="34" charset="0"/>
            </a:endParaRPr>
          </a:p>
          <a:p>
            <a:pPr eaLnBrk="1"/>
            <a:r>
              <a:rPr lang="es-ES" altLang="en-US" sz="2540">
                <a:solidFill>
                  <a:srgbClr val="FFFFFF"/>
                </a:solidFill>
                <a:latin typeface="Arial" panose="020B0604020202020204" pitchFamily="34" charset="0"/>
              </a:rPr>
              <a:t> </a:t>
            </a:r>
          </a:p>
          <a:p>
            <a:pPr eaLnBrk="1"/>
            <a:endParaRPr lang="es-ES" altLang="en-US" sz="2540">
              <a:solidFill>
                <a:srgbClr val="FFFFFF"/>
              </a:solidFill>
              <a:latin typeface="Arial" panose="020B0604020202020204" pitchFamily="34" charset="0"/>
            </a:endParaRPr>
          </a:p>
          <a:p>
            <a:pPr eaLnBrk="1"/>
            <a:endParaRPr lang="es-ES" altLang="en-US" sz="2540">
              <a:solidFill>
                <a:srgbClr val="FFFFFF"/>
              </a:solidFill>
              <a:latin typeface="Arial" panose="020B0604020202020204" pitchFamily="34" charset="0"/>
            </a:endParaRPr>
          </a:p>
          <a:p>
            <a:pPr eaLnBrk="1"/>
            <a:endParaRPr lang="es-ES" altLang="en-US" sz="2540">
              <a:solidFill>
                <a:srgbClr val="FFFFFF"/>
              </a:solidFill>
              <a:latin typeface="Arial" panose="020B0604020202020204" pitchFamily="34" charset="0"/>
            </a:endParaRPr>
          </a:p>
          <a:p>
            <a:pPr eaLnBrk="1"/>
            <a:endParaRPr lang="es-ES" altLang="en-US" sz="2540">
              <a:solidFill>
                <a:srgbClr val="FFFFFF"/>
              </a:solidFill>
              <a:latin typeface="Arial" panose="020B0604020202020204" pitchFamily="34" charset="0"/>
            </a:endParaRPr>
          </a:p>
          <a:p>
            <a:pPr eaLnBrk="1"/>
            <a:endParaRPr lang="es-ES" altLang="en-US" sz="2540">
              <a:solidFill>
                <a:srgbClr val="FFFFFF"/>
              </a:solidFill>
              <a:latin typeface="Arial" panose="020B0604020202020204" pitchFamily="34" charset="0"/>
            </a:endParaRPr>
          </a:p>
        </p:txBody>
      </p:sp>
      <p:sp>
        <p:nvSpPr>
          <p:cNvPr id="37891" name="AutoShape 2">
            <a:extLst>
              <a:ext uri="{FF2B5EF4-FFF2-40B4-BE49-F238E27FC236}">
                <a16:creationId xmlns:a16="http://schemas.microsoft.com/office/drawing/2014/main" id="{E48E7373-FD49-42C0-91C0-D7CBBCE8D55A}"/>
              </a:ext>
            </a:extLst>
          </p:cNvPr>
          <p:cNvSpPr>
            <a:spLocks noChangeArrowheads="1"/>
          </p:cNvSpPr>
          <p:nvPr/>
        </p:nvSpPr>
        <p:spPr bwMode="auto">
          <a:xfrm>
            <a:off x="4097571" y="1940469"/>
            <a:ext cx="3413879" cy="1641417"/>
          </a:xfrm>
          <a:prstGeom prst="roundRect">
            <a:avLst>
              <a:gd name="adj" fmla="val 176"/>
            </a:avLst>
          </a:prstGeom>
          <a:solidFill>
            <a:srgbClr val="FFCC99"/>
          </a:solidFill>
          <a:ln w="9360">
            <a:solidFill>
              <a:srgbClr val="FFCC99"/>
            </a:solidFill>
            <a:miter lim="800000"/>
            <a:headEnd/>
            <a:tailEnd/>
          </a:ln>
        </p:spPr>
        <p:txBody>
          <a:bodyPr wrap="none" anchor="ctr"/>
          <a:lstStyle/>
          <a:p>
            <a:endParaRPr lang="es-AR" altLang="en-US" sz="1905"/>
          </a:p>
        </p:txBody>
      </p:sp>
      <p:pic>
        <p:nvPicPr>
          <p:cNvPr id="37892" name="Picture 3">
            <a:extLst>
              <a:ext uri="{FF2B5EF4-FFF2-40B4-BE49-F238E27FC236}">
                <a16:creationId xmlns:a16="http://schemas.microsoft.com/office/drawing/2014/main" id="{D3A7869F-CEE8-4E49-A545-3D7973D826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9270" t="59634" r="48550" b="21313"/>
          <a:stretch>
            <a:fillRect/>
          </a:stretch>
        </p:blipFill>
        <p:spPr bwMode="auto">
          <a:xfrm>
            <a:off x="4191654" y="1997591"/>
            <a:ext cx="3225713" cy="1431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37893" name="Text Box 1">
            <a:extLst>
              <a:ext uri="{FF2B5EF4-FFF2-40B4-BE49-F238E27FC236}">
                <a16:creationId xmlns:a16="http://schemas.microsoft.com/office/drawing/2014/main" id="{8894C337-B694-46BB-8520-C38D0192644B}"/>
              </a:ext>
            </a:extLst>
          </p:cNvPr>
          <p:cNvSpPr txBox="1">
            <a:spLocks noChangeArrowheads="1"/>
          </p:cNvSpPr>
          <p:nvPr/>
        </p:nvSpPr>
        <p:spPr bwMode="auto">
          <a:xfrm>
            <a:off x="1295233" y="226809"/>
            <a:ext cx="8228928" cy="534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18668" rIns="0" bIns="0" anchor="ctr"/>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5pPr>
            <a:lvl6pPr marL="2514600" indent="-228600" defTabSz="449263" eaLnBrk="0" fontAlgn="base" hangingPunct="0">
              <a:lnSpc>
                <a:spcPct val="95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6pPr>
            <a:lvl7pPr marL="2971800" indent="-228600" defTabSz="449263" eaLnBrk="0" fontAlgn="base" hangingPunct="0">
              <a:lnSpc>
                <a:spcPct val="95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7pPr>
            <a:lvl8pPr marL="3429000" indent="-228600" defTabSz="449263" eaLnBrk="0" fontAlgn="base" hangingPunct="0">
              <a:lnSpc>
                <a:spcPct val="95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8pPr>
            <a:lvl9pPr marL="3886200" indent="-228600" defTabSz="449263" eaLnBrk="0" fontAlgn="base" hangingPunct="0">
              <a:lnSpc>
                <a:spcPct val="95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9pPr>
          </a:lstStyle>
          <a:p>
            <a:pPr eaLnBrk="1"/>
            <a:r>
              <a:rPr lang="es-ES" altLang="en-US" sz="2752">
                <a:solidFill>
                  <a:srgbClr val="FF0000"/>
                </a:solidFill>
                <a:latin typeface="Arial" panose="020B0604020202020204" pitchFamily="34" charset="0"/>
              </a:rPr>
              <a:t>MODELOS HIDRÁULICOS</a:t>
            </a:r>
          </a:p>
        </p:txBody>
      </p:sp>
      <p:pic>
        <p:nvPicPr>
          <p:cNvPr id="37894" name="Picture 5">
            <a:extLst>
              <a:ext uri="{FF2B5EF4-FFF2-40B4-BE49-F238E27FC236}">
                <a16:creationId xmlns:a16="http://schemas.microsoft.com/office/drawing/2014/main" id="{07F9BE65-1892-4288-88C5-C19F1542346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49142" y="4227029"/>
            <a:ext cx="3024106" cy="1693499"/>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7895" name="Picture 6">
            <a:extLst>
              <a:ext uri="{FF2B5EF4-FFF2-40B4-BE49-F238E27FC236}">
                <a16:creationId xmlns:a16="http://schemas.microsoft.com/office/drawing/2014/main" id="{39D0ED4B-309A-41A1-B5F9-3F9E11076F8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2347" y="4546240"/>
            <a:ext cx="4052302" cy="1260044"/>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7896" name="Picture 7">
            <a:extLst>
              <a:ext uri="{FF2B5EF4-FFF2-40B4-BE49-F238E27FC236}">
                <a16:creationId xmlns:a16="http://schemas.microsoft.com/office/drawing/2014/main" id="{D8116ABF-DE8B-47E6-A8AF-10FB864719D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34094" y="4072464"/>
            <a:ext cx="2318481" cy="220759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13FE9996-7EAC-4679-B37D-C1045F42F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5" name="Rectangle 74">
            <a:extLst>
              <a:ext uri="{FF2B5EF4-FFF2-40B4-BE49-F238E27FC236}">
                <a16:creationId xmlns:a16="http://schemas.microsoft.com/office/drawing/2014/main" id="{761DF1FE-5CC8-43D2-A76C-93C76EEDE1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77" name="Straight Connector 76">
            <a:extLst>
              <a:ext uri="{FF2B5EF4-FFF2-40B4-BE49-F238E27FC236}">
                <a16:creationId xmlns:a16="http://schemas.microsoft.com/office/drawing/2014/main" id="{E161BEBD-A23C-409E-ABC7-73F9EDC02F2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79" name="Rectangle 78">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8914" name="Text Box 1">
            <a:extLst>
              <a:ext uri="{FF2B5EF4-FFF2-40B4-BE49-F238E27FC236}">
                <a16:creationId xmlns:a16="http://schemas.microsoft.com/office/drawing/2014/main" id="{E7BCD643-5304-4C8D-9770-121A7B07E32F}"/>
              </a:ext>
            </a:extLst>
          </p:cNvPr>
          <p:cNvSpPr txBox="1">
            <a:spLocks noChangeArrowheads="1"/>
          </p:cNvSpPr>
          <p:nvPr/>
        </p:nvSpPr>
        <p:spPr bwMode="auto">
          <a:xfrm>
            <a:off x="492370" y="605896"/>
            <a:ext cx="3084844" cy="5646208"/>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lIns="91440" tIns="45720" rIns="91440" bIns="45720" rtlCol="0" anchor="ctr">
            <a:normAutofit/>
          </a:bodyPr>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5pPr>
            <a:lvl6pPr marL="2514600" indent="-228600" defTabSz="449263" eaLnBrk="0" fontAlgn="base" hangingPunct="0">
              <a:lnSpc>
                <a:spcPct val="95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6pPr>
            <a:lvl7pPr marL="2971800" indent="-228600" defTabSz="449263" eaLnBrk="0" fontAlgn="base" hangingPunct="0">
              <a:lnSpc>
                <a:spcPct val="95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7pPr>
            <a:lvl8pPr marL="3429000" indent="-228600" defTabSz="449263" eaLnBrk="0" fontAlgn="base" hangingPunct="0">
              <a:lnSpc>
                <a:spcPct val="95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8pPr>
            <a:lvl9pPr marL="3886200" indent="-228600" defTabSz="449263" eaLnBrk="0" fontAlgn="base" hangingPunct="0">
              <a:lnSpc>
                <a:spcPct val="95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9pPr>
          </a:lstStyle>
          <a:p>
            <a:pPr defTabSz="914400" eaLnBrk="1">
              <a:lnSpc>
                <a:spcPct val="85000"/>
              </a:lnSpc>
              <a:spcBef>
                <a:spcPct val="0"/>
              </a:spcBef>
              <a:spcAft>
                <a:spcPts val="600"/>
              </a:spcAft>
            </a:pPr>
            <a:r>
              <a:rPr lang="en-US" altLang="en-US" sz="3600" spc="-50">
                <a:solidFill>
                  <a:srgbClr val="FFFFFF"/>
                </a:solidFill>
                <a:latin typeface="+mj-lt"/>
                <a:ea typeface="+mj-ea"/>
                <a:cs typeface="+mj-cs"/>
              </a:rPr>
              <a:t>MODELOS DE AGUA SUBTERRÁNEA</a:t>
            </a:r>
          </a:p>
        </p:txBody>
      </p:sp>
      <p:sp>
        <p:nvSpPr>
          <p:cNvPr id="83" name="Rectangle 82">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8916" name="Text Box 3">
            <a:extLst>
              <a:ext uri="{FF2B5EF4-FFF2-40B4-BE49-F238E27FC236}">
                <a16:creationId xmlns:a16="http://schemas.microsoft.com/office/drawing/2014/main" id="{10A952A2-DEF8-4957-BDB1-3BB98A0708E3}"/>
              </a:ext>
            </a:extLst>
          </p:cNvPr>
          <p:cNvSpPr txBox="1">
            <a:spLocks noChangeArrowheads="1"/>
          </p:cNvSpPr>
          <p:nvPr/>
        </p:nvSpPr>
        <p:spPr bwMode="auto">
          <a:xfrm>
            <a:off x="4742016" y="605896"/>
            <a:ext cx="6413663" cy="5646208"/>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lIns="0" tIns="45720" rIns="0" bIns="45720" rtlCol="0" anchor="ctr">
            <a:normAutofit/>
          </a:bodyPr>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5pPr>
            <a:lvl6pPr marL="2514600" indent="-228600" defTabSz="449263" eaLnBrk="0" fontAlgn="base" hangingPunct="0">
              <a:lnSpc>
                <a:spcPct val="95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6pPr>
            <a:lvl7pPr marL="2971800" indent="-228600" defTabSz="449263" eaLnBrk="0" fontAlgn="base" hangingPunct="0">
              <a:lnSpc>
                <a:spcPct val="95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7pPr>
            <a:lvl8pPr marL="3429000" indent="-228600" defTabSz="449263" eaLnBrk="0" fontAlgn="base" hangingPunct="0">
              <a:lnSpc>
                <a:spcPct val="95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8pPr>
            <a:lvl9pPr marL="3886200" indent="-228600" defTabSz="449263" eaLnBrk="0" fontAlgn="base" hangingPunct="0">
              <a:lnSpc>
                <a:spcPct val="95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9pPr>
          </a:lstStyle>
          <a:p>
            <a:pPr defTabSz="914400" eaLnBrk="1">
              <a:lnSpc>
                <a:spcPct val="90000"/>
              </a:lnSpc>
              <a:spcAft>
                <a:spcPts val="600"/>
              </a:spcAft>
              <a:buClr>
                <a:schemeClr val="accent1"/>
              </a:buClr>
              <a:buFont typeface="Calibri" panose="020F0502020204030204" pitchFamily="34" charset="0"/>
            </a:pPr>
            <a:r>
              <a:rPr lang="en-US" altLang="en-US">
                <a:solidFill>
                  <a:schemeClr val="tx1">
                    <a:lumMod val="75000"/>
                    <a:lumOff val="25000"/>
                  </a:schemeClr>
                </a:solidFill>
                <a:latin typeface="+mn-lt"/>
              </a:rPr>
              <a:t>PRUEBA DE ABATIMIENTO POR  ETAPAS</a:t>
            </a:r>
          </a:p>
          <a:p>
            <a:pPr defTabSz="914400" eaLnBrk="1">
              <a:lnSpc>
                <a:spcPct val="90000"/>
              </a:lnSpc>
              <a:spcAft>
                <a:spcPts val="600"/>
              </a:spcAft>
              <a:buClr>
                <a:schemeClr val="accent1"/>
              </a:buClr>
              <a:buFont typeface="Calibri" panose="020F0502020204030204" pitchFamily="34" charset="0"/>
            </a:pPr>
            <a:endParaRPr lang="en-US" altLang="en-US">
              <a:solidFill>
                <a:schemeClr val="tx1">
                  <a:lumMod val="75000"/>
                  <a:lumOff val="25000"/>
                </a:schemeClr>
              </a:solidFill>
              <a:latin typeface="+mn-lt"/>
            </a:endParaRPr>
          </a:p>
          <a:p>
            <a:pPr defTabSz="914400" eaLnBrk="1">
              <a:lnSpc>
                <a:spcPct val="90000"/>
              </a:lnSpc>
              <a:spcAft>
                <a:spcPts val="600"/>
              </a:spcAft>
              <a:buClr>
                <a:schemeClr val="accent1"/>
              </a:buClr>
              <a:buFont typeface="Calibri" panose="020F0502020204030204" pitchFamily="34" charset="0"/>
            </a:pPr>
            <a:r>
              <a:rPr lang="en-US" altLang="en-US">
                <a:solidFill>
                  <a:schemeClr val="tx1">
                    <a:lumMod val="75000"/>
                    <a:lumOff val="25000"/>
                  </a:schemeClr>
                </a:solidFill>
                <a:latin typeface="+mn-lt"/>
              </a:rPr>
              <a:t>El planificador debe saber las características del acuífero obtenidas por las pruebas de bombeo con gasto constante, y la relación que existe entre el gasto y el abastecimiento  para especificar la bomba adecuada para un pozo determinado, o para cuando se necesita sustituir la bomba. </a:t>
            </a:r>
          </a:p>
          <a:p>
            <a:pPr defTabSz="914400" eaLnBrk="1">
              <a:lnSpc>
                <a:spcPct val="90000"/>
              </a:lnSpc>
              <a:spcAft>
                <a:spcPts val="600"/>
              </a:spcAft>
              <a:buClr>
                <a:schemeClr val="accent1"/>
              </a:buClr>
              <a:buFont typeface="Calibri" panose="020F0502020204030204" pitchFamily="34" charset="0"/>
            </a:pPr>
            <a:r>
              <a:rPr lang="en-US" altLang="en-US">
                <a:solidFill>
                  <a:schemeClr val="tx1">
                    <a:lumMod val="75000"/>
                    <a:lumOff val="25000"/>
                  </a:schemeClr>
                </a:solidFill>
                <a:latin typeface="+mn-lt"/>
              </a:rPr>
              <a:t>La prueba de abatimiento por etapas es el método clásico para hallar esta relación. </a:t>
            </a:r>
          </a:p>
          <a:p>
            <a:pPr defTabSz="914400" eaLnBrk="1">
              <a:lnSpc>
                <a:spcPct val="90000"/>
              </a:lnSpc>
              <a:spcAft>
                <a:spcPts val="600"/>
              </a:spcAft>
              <a:buClr>
                <a:schemeClr val="accent1"/>
              </a:buClr>
              <a:buFont typeface="Calibri" panose="020F0502020204030204" pitchFamily="34" charset="0"/>
            </a:pPr>
            <a:r>
              <a:rPr lang="en-US" altLang="en-US">
                <a:solidFill>
                  <a:schemeClr val="tx1">
                    <a:lumMod val="75000"/>
                    <a:lumOff val="25000"/>
                  </a:schemeClr>
                </a:solidFill>
                <a:latin typeface="+mn-lt"/>
              </a:rPr>
              <a:t>Existen dos componentes de la pérdida de carga en el flujo de las aguas subterráneas: las pérdidas en el acuífero y pérdidas en el pozo. </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Box 1">
            <a:extLst>
              <a:ext uri="{FF2B5EF4-FFF2-40B4-BE49-F238E27FC236}">
                <a16:creationId xmlns:a16="http://schemas.microsoft.com/office/drawing/2014/main" id="{23F7E31A-0AE8-4572-91EE-DA5AD529F267}"/>
              </a:ext>
            </a:extLst>
          </p:cNvPr>
          <p:cNvSpPr txBox="1">
            <a:spLocks noChangeArrowheads="1"/>
          </p:cNvSpPr>
          <p:nvPr/>
        </p:nvSpPr>
        <p:spPr bwMode="auto">
          <a:xfrm>
            <a:off x="846657" y="1104639"/>
            <a:ext cx="4952813" cy="4648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21335" rIns="0" bIns="0" anchor="ctr"/>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5pPr>
            <a:lvl6pPr marL="2514600" indent="-228600" defTabSz="449263" eaLnBrk="0" fontAlgn="base" hangingPunct="0">
              <a:lnSpc>
                <a:spcPct val="95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6pPr>
            <a:lvl7pPr marL="2971800" indent="-228600" defTabSz="449263" eaLnBrk="0" fontAlgn="base" hangingPunct="0">
              <a:lnSpc>
                <a:spcPct val="95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7pPr>
            <a:lvl8pPr marL="3429000" indent="-228600" defTabSz="449263" eaLnBrk="0" fontAlgn="base" hangingPunct="0">
              <a:lnSpc>
                <a:spcPct val="95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8pPr>
            <a:lvl9pPr marL="3886200" indent="-228600" defTabSz="449263" eaLnBrk="0" fontAlgn="base" hangingPunct="0">
              <a:lnSpc>
                <a:spcPct val="95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9pPr>
          </a:lstStyle>
          <a:p>
            <a:pPr eaLnBrk="1"/>
            <a:r>
              <a:rPr lang="es-ES" altLang="en-US" sz="2540" dirty="0">
                <a:solidFill>
                  <a:schemeClr val="tx1"/>
                </a:solidFill>
                <a:latin typeface="Arial" panose="020B0604020202020204" pitchFamily="34" charset="0"/>
              </a:rPr>
              <a:t>La ecuación de Jacob incluye ambos componentes.</a:t>
            </a:r>
          </a:p>
          <a:p>
            <a:pPr eaLnBrk="1"/>
            <a:endParaRPr lang="es-ES" altLang="en-US" sz="2540" dirty="0">
              <a:solidFill>
                <a:schemeClr val="tx1"/>
              </a:solidFill>
              <a:latin typeface="Arial" panose="020B0604020202020204" pitchFamily="34" charset="0"/>
            </a:endParaRPr>
          </a:p>
          <a:p>
            <a:pPr eaLnBrk="1"/>
            <a:endParaRPr lang="es-ES" altLang="en-US" sz="2540" dirty="0">
              <a:solidFill>
                <a:schemeClr val="tx1"/>
              </a:solidFill>
              <a:latin typeface="Arial" panose="020B0604020202020204" pitchFamily="34" charset="0"/>
            </a:endParaRPr>
          </a:p>
          <a:p>
            <a:pPr eaLnBrk="1"/>
            <a:endParaRPr lang="es-ES" altLang="en-US" sz="2540" dirty="0">
              <a:solidFill>
                <a:schemeClr val="tx1"/>
              </a:solidFill>
              <a:latin typeface="Arial" panose="020B0604020202020204" pitchFamily="34" charset="0"/>
            </a:endParaRPr>
          </a:p>
          <a:p>
            <a:pPr eaLnBrk="1"/>
            <a:r>
              <a:rPr lang="es-ES" altLang="en-US" sz="2540" dirty="0">
                <a:solidFill>
                  <a:schemeClr val="tx1"/>
                </a:solidFill>
                <a:latin typeface="Arial" panose="020B0604020202020204" pitchFamily="34" charset="0"/>
              </a:rPr>
              <a:t>En donde </a:t>
            </a:r>
            <a:r>
              <a:rPr lang="es-ES" altLang="en-US" sz="2540" i="1" dirty="0">
                <a:solidFill>
                  <a:schemeClr val="tx1"/>
                </a:solidFill>
                <a:latin typeface="Arial" panose="020B0604020202020204" pitchFamily="34" charset="0"/>
              </a:rPr>
              <a:t>s</a:t>
            </a:r>
            <a:r>
              <a:rPr lang="es-ES" altLang="en-US" sz="2540" dirty="0">
                <a:solidFill>
                  <a:schemeClr val="tx1"/>
                </a:solidFill>
                <a:latin typeface="Arial" panose="020B0604020202020204" pitchFamily="34" charset="0"/>
              </a:rPr>
              <a:t> es el abatimiento, </a:t>
            </a:r>
            <a:r>
              <a:rPr lang="es-ES" altLang="en-US" sz="2540" i="1" dirty="0">
                <a:solidFill>
                  <a:schemeClr val="tx1"/>
                </a:solidFill>
                <a:latin typeface="Arial" panose="020B0604020202020204" pitchFamily="34" charset="0"/>
              </a:rPr>
              <a:t>Q</a:t>
            </a:r>
            <a:r>
              <a:rPr lang="es-ES" altLang="en-US" sz="2540" dirty="0">
                <a:solidFill>
                  <a:schemeClr val="tx1"/>
                </a:solidFill>
                <a:latin typeface="Arial" panose="020B0604020202020204" pitchFamily="34" charset="0"/>
              </a:rPr>
              <a:t> es el gasto y </a:t>
            </a:r>
            <a:r>
              <a:rPr lang="es-ES" altLang="en-US" sz="2540" i="1" dirty="0">
                <a:solidFill>
                  <a:schemeClr val="tx1"/>
                </a:solidFill>
                <a:latin typeface="Arial" panose="020B0604020202020204" pitchFamily="34" charset="0"/>
              </a:rPr>
              <a:t>B</a:t>
            </a:r>
            <a:r>
              <a:rPr lang="es-ES" altLang="en-US" sz="2540" dirty="0">
                <a:solidFill>
                  <a:schemeClr val="tx1"/>
                </a:solidFill>
                <a:latin typeface="Arial" panose="020B0604020202020204" pitchFamily="34" charset="0"/>
              </a:rPr>
              <a:t>, </a:t>
            </a:r>
            <a:r>
              <a:rPr lang="es-ES" altLang="en-US" sz="2540" i="1" dirty="0">
                <a:solidFill>
                  <a:schemeClr val="tx1"/>
                </a:solidFill>
                <a:latin typeface="Arial" panose="020B0604020202020204" pitchFamily="34" charset="0"/>
              </a:rPr>
              <a:t>C</a:t>
            </a:r>
            <a:r>
              <a:rPr lang="es-ES" altLang="en-US" sz="2540" dirty="0">
                <a:solidFill>
                  <a:schemeClr val="tx1"/>
                </a:solidFill>
                <a:latin typeface="Arial" panose="020B0604020202020204" pitchFamily="34" charset="0"/>
              </a:rPr>
              <a:t> y </a:t>
            </a:r>
            <a:r>
              <a:rPr lang="es-ES" altLang="en-US" sz="2540" i="1" dirty="0">
                <a:solidFill>
                  <a:schemeClr val="tx1"/>
                </a:solidFill>
                <a:latin typeface="Arial" panose="020B0604020202020204" pitchFamily="34" charset="0"/>
              </a:rPr>
              <a:t>P</a:t>
            </a:r>
            <a:r>
              <a:rPr lang="es-ES" altLang="en-US" sz="2540" dirty="0">
                <a:solidFill>
                  <a:schemeClr val="tx1"/>
                </a:solidFill>
                <a:latin typeface="Arial" panose="020B0604020202020204" pitchFamily="34" charset="0"/>
              </a:rPr>
              <a:t>, son los parámetros que se han de determinar mediante la prueba. Mientras más pequeño sea el segundo término, mejor será el pozo.</a:t>
            </a:r>
          </a:p>
          <a:p>
            <a:pPr eaLnBrk="1"/>
            <a:endParaRPr lang="es-ES" altLang="en-US" sz="2540" dirty="0">
              <a:solidFill>
                <a:srgbClr val="FFFFFF"/>
              </a:solidFill>
              <a:latin typeface="Arial" panose="020B0604020202020204" pitchFamily="34" charset="0"/>
            </a:endParaRPr>
          </a:p>
        </p:txBody>
      </p:sp>
      <p:sp>
        <p:nvSpPr>
          <p:cNvPr id="39939" name="AutoShape 2">
            <a:extLst>
              <a:ext uri="{FF2B5EF4-FFF2-40B4-BE49-F238E27FC236}">
                <a16:creationId xmlns:a16="http://schemas.microsoft.com/office/drawing/2014/main" id="{C493104C-3B11-4AD2-997F-63160513113D}"/>
              </a:ext>
            </a:extLst>
          </p:cNvPr>
          <p:cNvSpPr>
            <a:spLocks noChangeArrowheads="1"/>
          </p:cNvSpPr>
          <p:nvPr/>
        </p:nvSpPr>
        <p:spPr bwMode="auto">
          <a:xfrm>
            <a:off x="2209185" y="2209278"/>
            <a:ext cx="2247919" cy="495617"/>
          </a:xfrm>
          <a:prstGeom prst="roundRect">
            <a:avLst>
              <a:gd name="adj" fmla="val 338"/>
            </a:avLst>
          </a:prstGeom>
          <a:solidFill>
            <a:srgbClr val="FFCC99"/>
          </a:solidFill>
          <a:ln w="9525">
            <a:solidFill>
              <a:srgbClr val="FFCC99"/>
            </a:solidFill>
            <a:round/>
            <a:headEnd/>
            <a:tailEnd/>
          </a:ln>
        </p:spPr>
        <p:txBody>
          <a:bodyPr wrap="none" anchor="ctr"/>
          <a:lstStyle/>
          <a:p>
            <a:endParaRPr lang="es-AR" altLang="en-US" sz="1905"/>
          </a:p>
        </p:txBody>
      </p:sp>
      <p:pic>
        <p:nvPicPr>
          <p:cNvPr id="39940" name="Picture 3">
            <a:extLst>
              <a:ext uri="{FF2B5EF4-FFF2-40B4-BE49-F238E27FC236}">
                <a16:creationId xmlns:a16="http://schemas.microsoft.com/office/drawing/2014/main" id="{420240CC-B64B-4829-9822-127BF117414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0329" t="62292" r="56505" b="32159"/>
          <a:stretch>
            <a:fillRect/>
          </a:stretch>
        </p:blipFill>
        <p:spPr bwMode="auto">
          <a:xfrm>
            <a:off x="2264627" y="2286562"/>
            <a:ext cx="2116874" cy="379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39941" name="Picture 4">
            <a:extLst>
              <a:ext uri="{FF2B5EF4-FFF2-40B4-BE49-F238E27FC236}">
                <a16:creationId xmlns:a16="http://schemas.microsoft.com/office/drawing/2014/main" id="{89064E13-6C28-429E-88B9-DA0F05EFF79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20572" t="2570" r="21495" b="4839"/>
          <a:stretch>
            <a:fillRect/>
          </a:stretch>
        </p:blipFill>
        <p:spPr bwMode="auto">
          <a:xfrm>
            <a:off x="6286688" y="1107160"/>
            <a:ext cx="4571439" cy="4798248"/>
          </a:xfrm>
          <a:prstGeom prst="rect">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pic>
      <p:sp>
        <p:nvSpPr>
          <p:cNvPr id="39942" name="Text Box 1">
            <a:extLst>
              <a:ext uri="{FF2B5EF4-FFF2-40B4-BE49-F238E27FC236}">
                <a16:creationId xmlns:a16="http://schemas.microsoft.com/office/drawing/2014/main" id="{7D280AF0-40A6-454B-B4E6-05AAFE7EB102}"/>
              </a:ext>
            </a:extLst>
          </p:cNvPr>
          <p:cNvSpPr txBox="1">
            <a:spLocks noChangeArrowheads="1"/>
          </p:cNvSpPr>
          <p:nvPr/>
        </p:nvSpPr>
        <p:spPr bwMode="auto">
          <a:xfrm>
            <a:off x="1333875" y="233530"/>
            <a:ext cx="8228928" cy="534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18668" rIns="0" bIns="0" anchor="ctr"/>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5pPr>
            <a:lvl6pPr marL="2514600" indent="-228600" defTabSz="449263" eaLnBrk="0" fontAlgn="base" hangingPunct="0">
              <a:lnSpc>
                <a:spcPct val="95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6pPr>
            <a:lvl7pPr marL="2971800" indent="-228600" defTabSz="449263" eaLnBrk="0" fontAlgn="base" hangingPunct="0">
              <a:lnSpc>
                <a:spcPct val="95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7pPr>
            <a:lvl8pPr marL="3429000" indent="-228600" defTabSz="449263" eaLnBrk="0" fontAlgn="base" hangingPunct="0">
              <a:lnSpc>
                <a:spcPct val="95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8pPr>
            <a:lvl9pPr marL="3886200" indent="-228600" defTabSz="449263" eaLnBrk="0" fontAlgn="base" hangingPunct="0">
              <a:lnSpc>
                <a:spcPct val="95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9pPr>
          </a:lstStyle>
          <a:p>
            <a:pPr eaLnBrk="1"/>
            <a:r>
              <a:rPr lang="es-ES" altLang="en-US" sz="2752">
                <a:solidFill>
                  <a:srgbClr val="FF0000"/>
                </a:solidFill>
                <a:latin typeface="Arial" panose="020B0604020202020204" pitchFamily="34" charset="0"/>
              </a:rPr>
              <a:t>MODELOS DE AGUA SUBTERRÁNEA</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Box 1">
            <a:extLst>
              <a:ext uri="{FF2B5EF4-FFF2-40B4-BE49-F238E27FC236}">
                <a16:creationId xmlns:a16="http://schemas.microsoft.com/office/drawing/2014/main" id="{F6CEAA3A-BD10-42F8-9B02-1823784245BA}"/>
              </a:ext>
            </a:extLst>
          </p:cNvPr>
          <p:cNvSpPr txBox="1">
            <a:spLocks noChangeArrowheads="1"/>
          </p:cNvSpPr>
          <p:nvPr/>
        </p:nvSpPr>
        <p:spPr bwMode="auto">
          <a:xfrm>
            <a:off x="1333874" y="1066838"/>
            <a:ext cx="9334407" cy="4648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21335" rIns="0" bIns="0" anchor="ctr"/>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5pPr>
            <a:lvl6pPr marL="2514600" indent="-228600" defTabSz="449263" eaLnBrk="0" fontAlgn="base" hangingPunct="0">
              <a:lnSpc>
                <a:spcPct val="95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6pPr>
            <a:lvl7pPr marL="2971800" indent="-228600" defTabSz="449263" eaLnBrk="0" fontAlgn="base" hangingPunct="0">
              <a:lnSpc>
                <a:spcPct val="95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7pPr>
            <a:lvl8pPr marL="3429000" indent="-228600" defTabSz="449263" eaLnBrk="0" fontAlgn="base" hangingPunct="0">
              <a:lnSpc>
                <a:spcPct val="95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8pPr>
            <a:lvl9pPr marL="3886200" indent="-228600" defTabSz="449263" eaLnBrk="0" fontAlgn="base" hangingPunct="0">
              <a:lnSpc>
                <a:spcPct val="95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9pPr>
          </a:lstStyle>
          <a:p>
            <a:pPr eaLnBrk="1"/>
            <a:r>
              <a:rPr lang="es-ES" altLang="en-US" sz="2540">
                <a:solidFill>
                  <a:srgbClr val="FF9966"/>
                </a:solidFill>
                <a:latin typeface="Arial" panose="020B0604020202020204" pitchFamily="34" charset="0"/>
              </a:rPr>
              <a:t>MODELOS DE SIMULACIÓN DE AGUA SUBTERRÁNEA</a:t>
            </a:r>
          </a:p>
          <a:p>
            <a:pPr eaLnBrk="1"/>
            <a:endParaRPr lang="es-ES" altLang="en-US" sz="2540">
              <a:solidFill>
                <a:srgbClr val="FFFFFF"/>
              </a:solidFill>
              <a:latin typeface="Arial" panose="020B0604020202020204" pitchFamily="34" charset="0"/>
            </a:endParaRPr>
          </a:p>
          <a:p>
            <a:pPr eaLnBrk="1"/>
            <a:r>
              <a:rPr lang="es-ES" altLang="en-US" sz="2540">
                <a:solidFill>
                  <a:schemeClr val="tx1"/>
                </a:solidFill>
                <a:latin typeface="Arial" panose="020B0604020202020204" pitchFamily="34" charset="0"/>
              </a:rPr>
              <a:t>La relación inicial del agua subterránea consiste en muchos casos en la ecuación del balance hidrológico.</a:t>
            </a:r>
          </a:p>
          <a:p>
            <a:pPr eaLnBrk="1"/>
            <a:endParaRPr lang="es-ES" altLang="en-US" sz="2540">
              <a:solidFill>
                <a:schemeClr val="tx1"/>
              </a:solidFill>
              <a:latin typeface="Arial" panose="020B0604020202020204" pitchFamily="34" charset="0"/>
            </a:endParaRPr>
          </a:p>
          <a:p>
            <a:pPr eaLnBrk="1"/>
            <a:endParaRPr lang="es-ES" altLang="en-US" sz="2540">
              <a:solidFill>
                <a:schemeClr val="tx1"/>
              </a:solidFill>
              <a:latin typeface="Arial" panose="020B0604020202020204" pitchFamily="34" charset="0"/>
            </a:endParaRPr>
          </a:p>
          <a:p>
            <a:pPr eaLnBrk="1"/>
            <a:endParaRPr lang="es-ES" altLang="en-US" sz="2540">
              <a:solidFill>
                <a:schemeClr val="tx1"/>
              </a:solidFill>
              <a:latin typeface="Arial" panose="020B0604020202020204" pitchFamily="34" charset="0"/>
            </a:endParaRPr>
          </a:p>
          <a:p>
            <a:pPr eaLnBrk="1"/>
            <a:endParaRPr lang="es-ES" altLang="en-US" sz="2540">
              <a:solidFill>
                <a:schemeClr val="tx1"/>
              </a:solidFill>
              <a:latin typeface="Arial" panose="020B0604020202020204" pitchFamily="34" charset="0"/>
            </a:endParaRPr>
          </a:p>
          <a:p>
            <a:pPr eaLnBrk="1"/>
            <a:endParaRPr lang="es-ES" altLang="en-US" sz="2540">
              <a:solidFill>
                <a:schemeClr val="tx1"/>
              </a:solidFill>
              <a:latin typeface="Arial" panose="020B0604020202020204" pitchFamily="34" charset="0"/>
            </a:endParaRPr>
          </a:p>
          <a:p>
            <a:pPr eaLnBrk="1"/>
            <a:endParaRPr lang="es-ES" altLang="en-US" sz="2540">
              <a:solidFill>
                <a:schemeClr val="tx1"/>
              </a:solidFill>
              <a:latin typeface="Arial" panose="020B0604020202020204" pitchFamily="34" charset="0"/>
            </a:endParaRPr>
          </a:p>
          <a:p>
            <a:pPr eaLnBrk="1"/>
            <a:r>
              <a:rPr lang="es-ES" altLang="en-US" sz="2540">
                <a:solidFill>
                  <a:schemeClr val="tx1"/>
                </a:solidFill>
                <a:latin typeface="Arial" panose="020B0604020202020204" pitchFamily="34" charset="0"/>
              </a:rPr>
              <a:t>El flujo del agua subterránea puede calcularse por la ecuación de Darcy</a:t>
            </a:r>
          </a:p>
          <a:p>
            <a:pPr eaLnBrk="1"/>
            <a:endParaRPr lang="es-ES" altLang="en-US" sz="2540">
              <a:solidFill>
                <a:srgbClr val="FFFFFF"/>
              </a:solidFill>
              <a:latin typeface="Arial" panose="020B0604020202020204" pitchFamily="34" charset="0"/>
            </a:endParaRPr>
          </a:p>
          <a:p>
            <a:pPr eaLnBrk="1"/>
            <a:endParaRPr lang="es-ES" altLang="en-US" sz="2540">
              <a:solidFill>
                <a:srgbClr val="FFFFFF"/>
              </a:solidFill>
              <a:latin typeface="Arial" panose="020B0604020202020204" pitchFamily="34" charset="0"/>
            </a:endParaRPr>
          </a:p>
          <a:p>
            <a:pPr eaLnBrk="1"/>
            <a:endParaRPr lang="es-ES" altLang="en-US" sz="2540">
              <a:solidFill>
                <a:srgbClr val="FFFFFF"/>
              </a:solidFill>
              <a:latin typeface="Arial" panose="020B0604020202020204" pitchFamily="34" charset="0"/>
            </a:endParaRPr>
          </a:p>
          <a:p>
            <a:pPr eaLnBrk="1"/>
            <a:endParaRPr lang="es-ES" altLang="en-US" sz="2540">
              <a:solidFill>
                <a:srgbClr val="FFFFFF"/>
              </a:solidFill>
              <a:latin typeface="Arial" panose="020B0604020202020204" pitchFamily="34" charset="0"/>
            </a:endParaRPr>
          </a:p>
          <a:p>
            <a:pPr eaLnBrk="1"/>
            <a:endParaRPr lang="es-ES" altLang="en-US" sz="2540">
              <a:solidFill>
                <a:srgbClr val="FFFFFF"/>
              </a:solidFill>
              <a:latin typeface="Arial" panose="020B0604020202020204" pitchFamily="34" charset="0"/>
            </a:endParaRPr>
          </a:p>
        </p:txBody>
      </p:sp>
      <p:sp>
        <p:nvSpPr>
          <p:cNvPr id="40963" name="AutoShape 2">
            <a:extLst>
              <a:ext uri="{FF2B5EF4-FFF2-40B4-BE49-F238E27FC236}">
                <a16:creationId xmlns:a16="http://schemas.microsoft.com/office/drawing/2014/main" id="{E9EFF9ED-A381-47E8-B420-E255DA240C61}"/>
              </a:ext>
            </a:extLst>
          </p:cNvPr>
          <p:cNvSpPr>
            <a:spLocks noChangeArrowheads="1"/>
          </p:cNvSpPr>
          <p:nvPr/>
        </p:nvSpPr>
        <p:spPr bwMode="auto">
          <a:xfrm>
            <a:off x="2704802" y="2476408"/>
            <a:ext cx="4534478" cy="1333967"/>
          </a:xfrm>
          <a:prstGeom prst="roundRect">
            <a:avLst>
              <a:gd name="adj" fmla="val 125"/>
            </a:avLst>
          </a:prstGeom>
          <a:solidFill>
            <a:srgbClr val="FFCC99"/>
          </a:solidFill>
          <a:ln w="9525">
            <a:solidFill>
              <a:srgbClr val="FFCC99"/>
            </a:solidFill>
            <a:round/>
            <a:headEnd/>
            <a:tailEnd/>
          </a:ln>
        </p:spPr>
        <p:txBody>
          <a:bodyPr wrap="none" anchor="ctr"/>
          <a:lstStyle/>
          <a:p>
            <a:endParaRPr lang="es-AR" altLang="en-US" sz="1905"/>
          </a:p>
        </p:txBody>
      </p:sp>
      <p:pic>
        <p:nvPicPr>
          <p:cNvPr id="40964" name="Picture 3">
            <a:extLst>
              <a:ext uri="{FF2B5EF4-FFF2-40B4-BE49-F238E27FC236}">
                <a16:creationId xmlns:a16="http://schemas.microsoft.com/office/drawing/2014/main" id="{9FC840B4-2717-4437-803B-AEFF82D108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9455" t="52415" r="33827" b="30910"/>
          <a:stretch>
            <a:fillRect/>
          </a:stretch>
        </p:blipFill>
        <p:spPr bwMode="auto">
          <a:xfrm>
            <a:off x="2857688" y="2590651"/>
            <a:ext cx="4270709" cy="1142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40965" name="AutoShape 4">
            <a:extLst>
              <a:ext uri="{FF2B5EF4-FFF2-40B4-BE49-F238E27FC236}">
                <a16:creationId xmlns:a16="http://schemas.microsoft.com/office/drawing/2014/main" id="{113360D9-5056-45B7-9261-DC2B3D41FC32}"/>
              </a:ext>
            </a:extLst>
          </p:cNvPr>
          <p:cNvSpPr>
            <a:spLocks noChangeArrowheads="1"/>
          </p:cNvSpPr>
          <p:nvPr/>
        </p:nvSpPr>
        <p:spPr bwMode="auto">
          <a:xfrm>
            <a:off x="3314663" y="4685685"/>
            <a:ext cx="1905187" cy="952593"/>
          </a:xfrm>
          <a:prstGeom prst="roundRect">
            <a:avLst>
              <a:gd name="adj" fmla="val 176"/>
            </a:avLst>
          </a:prstGeom>
          <a:solidFill>
            <a:srgbClr val="FFCC99"/>
          </a:solidFill>
          <a:ln w="9525">
            <a:solidFill>
              <a:srgbClr val="FFCC99"/>
            </a:solidFill>
            <a:round/>
            <a:headEnd/>
            <a:tailEnd/>
          </a:ln>
        </p:spPr>
        <p:txBody>
          <a:bodyPr wrap="none" anchor="ctr"/>
          <a:lstStyle/>
          <a:p>
            <a:endParaRPr lang="es-AR" altLang="en-US" sz="1905"/>
          </a:p>
        </p:txBody>
      </p:sp>
      <p:pic>
        <p:nvPicPr>
          <p:cNvPr id="40966" name="Picture 5">
            <a:extLst>
              <a:ext uri="{FF2B5EF4-FFF2-40B4-BE49-F238E27FC236}">
                <a16:creationId xmlns:a16="http://schemas.microsoft.com/office/drawing/2014/main" id="{A85430C3-8466-4A32-B72B-AFED4A6A7BA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20174" t="69276" r="60841" b="19626"/>
          <a:stretch>
            <a:fillRect/>
          </a:stretch>
        </p:blipFill>
        <p:spPr bwMode="auto">
          <a:xfrm>
            <a:off x="3415467" y="4776409"/>
            <a:ext cx="1735501" cy="761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Box 1">
            <a:extLst>
              <a:ext uri="{FF2B5EF4-FFF2-40B4-BE49-F238E27FC236}">
                <a16:creationId xmlns:a16="http://schemas.microsoft.com/office/drawing/2014/main" id="{361C8F67-3DA2-4527-B9B5-C2B92B1541DE}"/>
              </a:ext>
            </a:extLst>
          </p:cNvPr>
          <p:cNvSpPr txBox="1">
            <a:spLocks noChangeArrowheads="1"/>
          </p:cNvSpPr>
          <p:nvPr/>
        </p:nvSpPr>
        <p:spPr bwMode="auto">
          <a:xfrm>
            <a:off x="698091" y="422787"/>
            <a:ext cx="10530348" cy="6253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21335" rIns="0" bIns="0" anchor="ctr"/>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5pPr>
            <a:lvl6pPr marL="2514600" indent="-228600" defTabSz="449263" eaLnBrk="0" fontAlgn="base" hangingPunct="0">
              <a:lnSpc>
                <a:spcPct val="95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6pPr>
            <a:lvl7pPr marL="2971800" indent="-228600" defTabSz="449263" eaLnBrk="0" fontAlgn="base" hangingPunct="0">
              <a:lnSpc>
                <a:spcPct val="95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7pPr>
            <a:lvl8pPr marL="3429000" indent="-228600" defTabSz="449263" eaLnBrk="0" fontAlgn="base" hangingPunct="0">
              <a:lnSpc>
                <a:spcPct val="95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8pPr>
            <a:lvl9pPr marL="3886200" indent="-228600" defTabSz="449263" eaLnBrk="0" fontAlgn="base" hangingPunct="0">
              <a:lnSpc>
                <a:spcPct val="95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9pPr>
          </a:lstStyle>
          <a:p>
            <a:pPr eaLnBrk="1"/>
            <a:r>
              <a:rPr lang="es-ES" altLang="en-US" sz="2540" dirty="0">
                <a:solidFill>
                  <a:srgbClr val="FF9966"/>
                </a:solidFill>
                <a:latin typeface="Arial" panose="020B0604020202020204" pitchFamily="34" charset="0"/>
              </a:rPr>
              <a:t>MODELOS GENERALES DE SIMULACIÓN</a:t>
            </a:r>
          </a:p>
          <a:p>
            <a:pPr eaLnBrk="1"/>
            <a:endParaRPr lang="es-ES" altLang="en-US" sz="2540" dirty="0">
              <a:solidFill>
                <a:srgbClr val="FFFFFF"/>
              </a:solidFill>
              <a:latin typeface="Arial" panose="020B0604020202020204" pitchFamily="34" charset="0"/>
            </a:endParaRPr>
          </a:p>
          <a:p>
            <a:pPr eaLnBrk="1"/>
            <a:r>
              <a:rPr lang="es-ES" altLang="en-US" sz="2200" dirty="0">
                <a:solidFill>
                  <a:schemeClr val="tx1"/>
                </a:solidFill>
                <a:latin typeface="Arial" panose="020B0604020202020204" pitchFamily="34" charset="0"/>
              </a:rPr>
              <a:t>Las ecuaciones del sistema se ilustran por diagramas y se convierten en un programa de computadora, que se puede correr para simular el sistema.</a:t>
            </a:r>
          </a:p>
          <a:p>
            <a:pPr eaLnBrk="1"/>
            <a:endParaRPr lang="es-ES" altLang="en-US" sz="2200" dirty="0">
              <a:solidFill>
                <a:schemeClr val="tx1"/>
              </a:solidFill>
              <a:latin typeface="Arial" panose="020B0604020202020204" pitchFamily="34" charset="0"/>
            </a:endParaRPr>
          </a:p>
          <a:p>
            <a:pPr eaLnBrk="1"/>
            <a:r>
              <a:rPr lang="es-ES" altLang="en-US" sz="2200" dirty="0">
                <a:solidFill>
                  <a:schemeClr val="tx1"/>
                </a:solidFill>
                <a:latin typeface="Arial" panose="020B0604020202020204" pitchFamily="34" charset="0"/>
              </a:rPr>
              <a:t>Los sistemas se componen de tres variables (según Forrester)</a:t>
            </a:r>
          </a:p>
          <a:p>
            <a:pPr eaLnBrk="1"/>
            <a:r>
              <a:rPr lang="es-ES" altLang="en-US" sz="2200" dirty="0">
                <a:solidFill>
                  <a:schemeClr val="tx1"/>
                </a:solidFill>
                <a:latin typeface="Arial" panose="020B0604020202020204" pitchFamily="34" charset="0"/>
              </a:rPr>
              <a:t>- El nivel</a:t>
            </a:r>
          </a:p>
          <a:p>
            <a:pPr eaLnBrk="1"/>
            <a:r>
              <a:rPr lang="es-ES" altLang="en-US" sz="2200" dirty="0">
                <a:solidFill>
                  <a:schemeClr val="tx1"/>
                </a:solidFill>
                <a:latin typeface="Arial" panose="020B0604020202020204" pitchFamily="34" charset="0"/>
              </a:rPr>
              <a:t>-La tasa</a:t>
            </a:r>
          </a:p>
          <a:p>
            <a:pPr eaLnBrk="1"/>
            <a:r>
              <a:rPr lang="es-ES" altLang="en-US" sz="2200" dirty="0">
                <a:solidFill>
                  <a:schemeClr val="tx1"/>
                </a:solidFill>
                <a:latin typeface="Arial" panose="020B0604020202020204" pitchFamily="34" charset="0"/>
              </a:rPr>
              <a:t>-La auxiliar</a:t>
            </a:r>
          </a:p>
          <a:p>
            <a:pPr eaLnBrk="1"/>
            <a:endParaRPr lang="es-ES" altLang="en-US" sz="2200" dirty="0">
              <a:solidFill>
                <a:schemeClr val="tx1"/>
              </a:solidFill>
              <a:latin typeface="Arial" panose="020B0604020202020204" pitchFamily="34" charset="0"/>
            </a:endParaRPr>
          </a:p>
          <a:p>
            <a:pPr eaLnBrk="1"/>
            <a:r>
              <a:rPr lang="es-ES" altLang="en-US" sz="2200" dirty="0">
                <a:solidFill>
                  <a:schemeClr val="tx1"/>
                </a:solidFill>
                <a:latin typeface="Arial" panose="020B0604020202020204" pitchFamily="34" charset="0"/>
              </a:rPr>
              <a:t>Estas variables pueden combinarse para formar iteraciones de retroalimentación e interconectarse para describir el sistema.</a:t>
            </a:r>
            <a:endParaRPr lang="es-ES" altLang="en-US" sz="2200" dirty="0">
              <a:solidFill>
                <a:srgbClr val="FFFFFF"/>
              </a:solidFill>
              <a:latin typeface="Arial" panose="020B0604020202020204" pitchFamily="34" charset="0"/>
            </a:endParaRPr>
          </a:p>
          <a:p>
            <a:pPr eaLnBrk="1"/>
            <a:endParaRPr lang="es-ES" altLang="en-US" sz="2540" dirty="0">
              <a:solidFill>
                <a:srgbClr val="FFFFFF"/>
              </a:solidFill>
              <a:latin typeface="Arial" panose="020B0604020202020204" pitchFamily="34" charset="0"/>
            </a:endParaRPr>
          </a:p>
          <a:p>
            <a:pPr eaLnBrk="1"/>
            <a:endParaRPr lang="es-ES" altLang="en-US" sz="2540" dirty="0">
              <a:solidFill>
                <a:srgbClr val="FFFFFF"/>
              </a:solidFill>
              <a:latin typeface="Arial" panose="020B0604020202020204" pitchFamily="34"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2" name="Rectangle 81">
            <a:extLst>
              <a:ext uri="{FF2B5EF4-FFF2-40B4-BE49-F238E27FC236}">
                <a16:creationId xmlns:a16="http://schemas.microsoft.com/office/drawing/2014/main" id="{E5958DBC-F4DA-42A8-8C52-860179790E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3011" name="Picture 3">
            <a:extLst>
              <a:ext uri="{FF2B5EF4-FFF2-40B4-BE49-F238E27FC236}">
                <a16:creationId xmlns:a16="http://schemas.microsoft.com/office/drawing/2014/main" id="{7034C31D-D080-4579-A499-F8BEE83F43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4813" t="11572" r="5853" b="8440"/>
          <a:stretch>
            <a:fillRect/>
          </a:stretch>
        </p:blipFill>
        <p:spPr bwMode="auto">
          <a:xfrm>
            <a:off x="687459" y="581098"/>
            <a:ext cx="3913377" cy="2476136"/>
          </a:xfrm>
          <a:prstGeom prst="rect">
            <a:avLst/>
          </a:prstGeom>
          <a:noFill/>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84" name="Straight Connector 83">
            <a:extLst>
              <a:ext uri="{FF2B5EF4-FFF2-40B4-BE49-F238E27FC236}">
                <a16:creationId xmlns:a16="http://schemas.microsoft.com/office/drawing/2014/main" id="{79FCC9A9-2031-4283-9B27-34B62BB7F30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81247" y="2086188"/>
            <a:ext cx="5852160"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pic>
        <p:nvPicPr>
          <p:cNvPr id="43012" name="Picture 4">
            <a:extLst>
              <a:ext uri="{FF2B5EF4-FFF2-40B4-BE49-F238E27FC236}">
                <a16:creationId xmlns:a16="http://schemas.microsoft.com/office/drawing/2014/main" id="{5803BF84-A079-45AE-87A2-A9D296FB0D2D}"/>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991262" y="3218101"/>
            <a:ext cx="3305769" cy="2476136"/>
          </a:xfrm>
          <a:prstGeom prst="rect">
            <a:avLst/>
          </a:prstGeom>
          <a:noFill/>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3010" name="Text Box 4">
            <a:extLst>
              <a:ext uri="{FF2B5EF4-FFF2-40B4-BE49-F238E27FC236}">
                <a16:creationId xmlns:a16="http://schemas.microsoft.com/office/drawing/2014/main" id="{B3E879AE-D85A-4C6A-A3CC-AB1A1A1FD2C3}"/>
              </a:ext>
            </a:extLst>
          </p:cNvPr>
          <p:cNvSpPr txBox="1">
            <a:spLocks noChangeArrowheads="1"/>
          </p:cNvSpPr>
          <p:nvPr/>
        </p:nvSpPr>
        <p:spPr bwMode="auto">
          <a:xfrm>
            <a:off x="5144679" y="1602658"/>
            <a:ext cx="6405063" cy="4266436"/>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lIns="0" tIns="45720" rIns="0" bIns="45720" rtlCol="0">
            <a:normAutofit/>
          </a:bodyPr>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5pPr>
            <a:lvl6pPr marL="2514600" indent="-228600" defTabSz="449263" eaLnBrk="0" fontAlgn="base" hangingPunct="0">
              <a:lnSpc>
                <a:spcPct val="95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6pPr>
            <a:lvl7pPr marL="2971800" indent="-228600" defTabSz="449263" eaLnBrk="0" fontAlgn="base" hangingPunct="0">
              <a:lnSpc>
                <a:spcPct val="95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7pPr>
            <a:lvl8pPr marL="3429000" indent="-228600" defTabSz="449263" eaLnBrk="0" fontAlgn="base" hangingPunct="0">
              <a:lnSpc>
                <a:spcPct val="95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8pPr>
            <a:lvl9pPr marL="3886200" indent="-228600" defTabSz="449263" eaLnBrk="0" fontAlgn="base" hangingPunct="0">
              <a:lnSpc>
                <a:spcPct val="95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9pPr>
          </a:lstStyle>
          <a:p>
            <a:pPr defTabSz="914400" eaLnBrk="1">
              <a:lnSpc>
                <a:spcPct val="90000"/>
              </a:lnSpc>
              <a:spcAft>
                <a:spcPts val="600"/>
              </a:spcAft>
              <a:buClr>
                <a:schemeClr val="accent1"/>
              </a:buClr>
              <a:buFont typeface="Calibri" panose="020F0502020204030204" pitchFamily="34" charset="0"/>
            </a:pPr>
            <a:r>
              <a:rPr lang="en-US" altLang="en-US" sz="1900" b="1" dirty="0">
                <a:solidFill>
                  <a:schemeClr val="tx1">
                    <a:lumMod val="75000"/>
                    <a:lumOff val="25000"/>
                  </a:schemeClr>
                </a:solidFill>
                <a:latin typeface="+mn-lt"/>
              </a:rPr>
              <a:t>MODELOS DE OPTIMIZACIÓN</a:t>
            </a:r>
          </a:p>
          <a:p>
            <a:pPr defTabSz="914400" eaLnBrk="1">
              <a:lnSpc>
                <a:spcPct val="90000"/>
              </a:lnSpc>
              <a:spcAft>
                <a:spcPts val="600"/>
              </a:spcAft>
              <a:buClr>
                <a:schemeClr val="accent1"/>
              </a:buClr>
              <a:buFont typeface="Calibri" panose="020F0502020204030204" pitchFamily="34" charset="0"/>
            </a:pPr>
            <a:endParaRPr lang="en-US" altLang="en-US" sz="1900" dirty="0">
              <a:solidFill>
                <a:schemeClr val="tx1">
                  <a:lumMod val="75000"/>
                  <a:lumOff val="25000"/>
                </a:schemeClr>
              </a:solidFill>
              <a:latin typeface="+mn-lt"/>
            </a:endParaRPr>
          </a:p>
          <a:p>
            <a:pPr defTabSz="914400" eaLnBrk="1">
              <a:lnSpc>
                <a:spcPct val="90000"/>
              </a:lnSpc>
              <a:spcAft>
                <a:spcPts val="600"/>
              </a:spcAft>
              <a:buClr>
                <a:schemeClr val="accent1"/>
              </a:buClr>
              <a:buFont typeface="Calibri" panose="020F0502020204030204" pitchFamily="34" charset="0"/>
            </a:pPr>
            <a:r>
              <a:rPr lang="en-US" altLang="en-US" sz="1900" dirty="0">
                <a:solidFill>
                  <a:schemeClr val="tx1">
                    <a:lumMod val="75000"/>
                    <a:lumOff val="25000"/>
                  </a:schemeClr>
                </a:solidFill>
                <a:latin typeface="+mn-lt"/>
              </a:rPr>
              <a:t>Un </a:t>
            </a:r>
            <a:r>
              <a:rPr lang="en-US" altLang="en-US" sz="1900" dirty="0" err="1">
                <a:solidFill>
                  <a:schemeClr val="tx1">
                    <a:lumMod val="75000"/>
                    <a:lumOff val="25000"/>
                  </a:schemeClr>
                </a:solidFill>
                <a:latin typeface="+mn-lt"/>
              </a:rPr>
              <a:t>modelo</a:t>
            </a:r>
            <a:r>
              <a:rPr lang="en-US" altLang="en-US" sz="1900" dirty="0">
                <a:solidFill>
                  <a:schemeClr val="tx1">
                    <a:lumMod val="75000"/>
                    <a:lumOff val="25000"/>
                  </a:schemeClr>
                </a:solidFill>
                <a:latin typeface="+mn-lt"/>
              </a:rPr>
              <a:t> de </a:t>
            </a:r>
            <a:r>
              <a:rPr lang="en-US" altLang="en-US" sz="1900" dirty="0" err="1">
                <a:solidFill>
                  <a:schemeClr val="tx1">
                    <a:lumMod val="75000"/>
                    <a:lumOff val="25000"/>
                  </a:schemeClr>
                </a:solidFill>
                <a:latin typeface="+mn-lt"/>
              </a:rPr>
              <a:t>simulación</a:t>
            </a:r>
            <a:r>
              <a:rPr lang="en-US" altLang="en-US" sz="1900" dirty="0">
                <a:solidFill>
                  <a:schemeClr val="tx1">
                    <a:lumMod val="75000"/>
                    <a:lumOff val="25000"/>
                  </a:schemeClr>
                </a:solidFill>
                <a:latin typeface="+mn-lt"/>
              </a:rPr>
              <a:t> </a:t>
            </a:r>
            <a:r>
              <a:rPr lang="en-US" altLang="en-US" sz="1900" dirty="0" err="1">
                <a:solidFill>
                  <a:schemeClr val="tx1">
                    <a:lumMod val="75000"/>
                    <a:lumOff val="25000"/>
                  </a:schemeClr>
                </a:solidFill>
                <a:latin typeface="+mn-lt"/>
              </a:rPr>
              <a:t>busca</a:t>
            </a:r>
            <a:r>
              <a:rPr lang="en-US" altLang="en-US" sz="1900" dirty="0">
                <a:solidFill>
                  <a:schemeClr val="tx1">
                    <a:lumMod val="75000"/>
                    <a:lumOff val="25000"/>
                  </a:schemeClr>
                </a:solidFill>
                <a:latin typeface="+mn-lt"/>
              </a:rPr>
              <a:t> </a:t>
            </a:r>
            <a:r>
              <a:rPr lang="en-US" altLang="en-US" sz="1900" dirty="0" err="1">
                <a:solidFill>
                  <a:schemeClr val="tx1">
                    <a:lumMod val="75000"/>
                    <a:lumOff val="25000"/>
                  </a:schemeClr>
                </a:solidFill>
                <a:latin typeface="+mn-lt"/>
              </a:rPr>
              <a:t>reproducir</a:t>
            </a:r>
            <a:r>
              <a:rPr lang="en-US" altLang="en-US" sz="1900" dirty="0">
                <a:solidFill>
                  <a:schemeClr val="tx1">
                    <a:lumMod val="75000"/>
                    <a:lumOff val="25000"/>
                  </a:schemeClr>
                </a:solidFill>
                <a:latin typeface="+mn-lt"/>
              </a:rPr>
              <a:t> la </a:t>
            </a:r>
            <a:r>
              <a:rPr lang="en-US" altLang="en-US" sz="1900" dirty="0" err="1">
                <a:solidFill>
                  <a:schemeClr val="tx1">
                    <a:lumMod val="75000"/>
                    <a:lumOff val="25000"/>
                  </a:schemeClr>
                </a:solidFill>
                <a:latin typeface="+mn-lt"/>
              </a:rPr>
              <a:t>dinámica</a:t>
            </a:r>
            <a:r>
              <a:rPr lang="en-US" altLang="en-US" sz="1900" dirty="0">
                <a:solidFill>
                  <a:schemeClr val="tx1">
                    <a:lumMod val="75000"/>
                    <a:lumOff val="25000"/>
                  </a:schemeClr>
                </a:solidFill>
                <a:latin typeface="+mn-lt"/>
              </a:rPr>
              <a:t> de un </a:t>
            </a:r>
            <a:r>
              <a:rPr lang="en-US" altLang="en-US" sz="1900" dirty="0" err="1">
                <a:solidFill>
                  <a:schemeClr val="tx1">
                    <a:lumMod val="75000"/>
                    <a:lumOff val="25000"/>
                  </a:schemeClr>
                </a:solidFill>
                <a:latin typeface="+mn-lt"/>
              </a:rPr>
              <a:t>sistema</a:t>
            </a:r>
            <a:r>
              <a:rPr lang="en-US" altLang="en-US" sz="1900" dirty="0">
                <a:solidFill>
                  <a:schemeClr val="tx1">
                    <a:lumMod val="75000"/>
                    <a:lumOff val="25000"/>
                  </a:schemeClr>
                </a:solidFill>
                <a:latin typeface="+mn-lt"/>
              </a:rPr>
              <a:t>, un </a:t>
            </a:r>
            <a:r>
              <a:rPr lang="en-US" altLang="en-US" sz="1900" dirty="0" err="1">
                <a:solidFill>
                  <a:schemeClr val="tx1">
                    <a:lumMod val="75000"/>
                    <a:lumOff val="25000"/>
                  </a:schemeClr>
                </a:solidFill>
                <a:latin typeface="+mn-lt"/>
              </a:rPr>
              <a:t>modelo</a:t>
            </a:r>
            <a:r>
              <a:rPr lang="en-US" altLang="en-US" sz="1900" dirty="0">
                <a:solidFill>
                  <a:schemeClr val="tx1">
                    <a:lumMod val="75000"/>
                    <a:lumOff val="25000"/>
                  </a:schemeClr>
                </a:solidFill>
                <a:latin typeface="+mn-lt"/>
              </a:rPr>
              <a:t> de </a:t>
            </a:r>
            <a:r>
              <a:rPr lang="en-US" altLang="en-US" sz="1900" dirty="0" err="1">
                <a:solidFill>
                  <a:schemeClr val="tx1">
                    <a:lumMod val="75000"/>
                    <a:lumOff val="25000"/>
                  </a:schemeClr>
                </a:solidFill>
                <a:latin typeface="+mn-lt"/>
              </a:rPr>
              <a:t>optimización</a:t>
            </a:r>
            <a:r>
              <a:rPr lang="en-US" altLang="en-US" sz="1900" dirty="0">
                <a:solidFill>
                  <a:schemeClr val="tx1">
                    <a:lumMod val="75000"/>
                    <a:lumOff val="25000"/>
                  </a:schemeClr>
                </a:solidFill>
                <a:latin typeface="+mn-lt"/>
              </a:rPr>
              <a:t> </a:t>
            </a:r>
            <a:r>
              <a:rPr lang="en-US" altLang="en-US" sz="1900" dirty="0" err="1">
                <a:solidFill>
                  <a:schemeClr val="tx1">
                    <a:lumMod val="75000"/>
                    <a:lumOff val="25000"/>
                  </a:schemeClr>
                </a:solidFill>
                <a:latin typeface="+mn-lt"/>
              </a:rPr>
              <a:t>busca</a:t>
            </a:r>
            <a:r>
              <a:rPr lang="en-US" altLang="en-US" sz="1900" dirty="0">
                <a:solidFill>
                  <a:schemeClr val="tx1">
                    <a:lumMod val="75000"/>
                    <a:lumOff val="25000"/>
                  </a:schemeClr>
                </a:solidFill>
                <a:latin typeface="+mn-lt"/>
              </a:rPr>
              <a:t> </a:t>
            </a:r>
            <a:r>
              <a:rPr lang="en-US" altLang="en-US" sz="1900" dirty="0" err="1">
                <a:solidFill>
                  <a:schemeClr val="tx1">
                    <a:lumMod val="75000"/>
                    <a:lumOff val="25000"/>
                  </a:schemeClr>
                </a:solidFill>
                <a:latin typeface="+mn-lt"/>
              </a:rPr>
              <a:t>diseñar</a:t>
            </a:r>
            <a:r>
              <a:rPr lang="en-US" altLang="en-US" sz="1900" dirty="0">
                <a:solidFill>
                  <a:schemeClr val="tx1">
                    <a:lumMod val="75000"/>
                    <a:lumOff val="25000"/>
                  </a:schemeClr>
                </a:solidFill>
                <a:latin typeface="+mn-lt"/>
              </a:rPr>
              <a:t> el </a:t>
            </a:r>
            <a:r>
              <a:rPr lang="en-US" altLang="en-US" sz="1900" dirty="0" err="1">
                <a:solidFill>
                  <a:schemeClr val="tx1">
                    <a:lumMod val="75000"/>
                    <a:lumOff val="25000"/>
                  </a:schemeClr>
                </a:solidFill>
                <a:latin typeface="+mn-lt"/>
              </a:rPr>
              <a:t>mejor</a:t>
            </a:r>
            <a:r>
              <a:rPr lang="en-US" altLang="en-US" sz="1900" dirty="0">
                <a:solidFill>
                  <a:schemeClr val="tx1">
                    <a:lumMod val="75000"/>
                    <a:lumOff val="25000"/>
                  </a:schemeClr>
                </a:solidFill>
                <a:latin typeface="+mn-lt"/>
              </a:rPr>
              <a:t> </a:t>
            </a:r>
            <a:r>
              <a:rPr lang="en-US" altLang="en-US" sz="1900" dirty="0" err="1">
                <a:solidFill>
                  <a:schemeClr val="tx1">
                    <a:lumMod val="75000"/>
                    <a:lumOff val="25000"/>
                  </a:schemeClr>
                </a:solidFill>
                <a:latin typeface="+mn-lt"/>
              </a:rPr>
              <a:t>sistema</a:t>
            </a:r>
            <a:r>
              <a:rPr lang="en-US" altLang="en-US" sz="1900" dirty="0">
                <a:solidFill>
                  <a:schemeClr val="tx1">
                    <a:lumMod val="75000"/>
                    <a:lumOff val="25000"/>
                  </a:schemeClr>
                </a:solidFill>
                <a:latin typeface="+mn-lt"/>
              </a:rPr>
              <a:t>. </a:t>
            </a:r>
          </a:p>
          <a:p>
            <a:pPr defTabSz="914400" eaLnBrk="1">
              <a:lnSpc>
                <a:spcPct val="90000"/>
              </a:lnSpc>
              <a:spcAft>
                <a:spcPts val="600"/>
              </a:spcAft>
              <a:buClr>
                <a:schemeClr val="accent1"/>
              </a:buClr>
              <a:buFont typeface="Calibri" panose="020F0502020204030204" pitchFamily="34" charset="0"/>
            </a:pPr>
            <a:endParaRPr lang="en-US" altLang="en-US" sz="1900" dirty="0">
              <a:solidFill>
                <a:schemeClr val="tx1">
                  <a:lumMod val="75000"/>
                  <a:lumOff val="25000"/>
                </a:schemeClr>
              </a:solidFill>
              <a:latin typeface="+mn-lt"/>
            </a:endParaRPr>
          </a:p>
          <a:p>
            <a:pPr defTabSz="914400" eaLnBrk="1">
              <a:lnSpc>
                <a:spcPct val="90000"/>
              </a:lnSpc>
              <a:spcAft>
                <a:spcPts val="600"/>
              </a:spcAft>
              <a:buClr>
                <a:schemeClr val="accent1"/>
              </a:buClr>
              <a:buFont typeface="Calibri" panose="020F0502020204030204" pitchFamily="34" charset="0"/>
            </a:pPr>
            <a:r>
              <a:rPr lang="en-US" altLang="en-US" sz="1900" dirty="0" err="1">
                <a:solidFill>
                  <a:schemeClr val="tx1">
                    <a:lumMod val="75000"/>
                    <a:lumOff val="25000"/>
                  </a:schemeClr>
                </a:solidFill>
                <a:latin typeface="+mn-lt"/>
              </a:rPr>
              <a:t>Programación</a:t>
            </a:r>
            <a:r>
              <a:rPr lang="en-US" altLang="en-US" sz="1900" dirty="0">
                <a:solidFill>
                  <a:schemeClr val="tx1">
                    <a:lumMod val="75000"/>
                    <a:lumOff val="25000"/>
                  </a:schemeClr>
                </a:solidFill>
                <a:latin typeface="+mn-lt"/>
              </a:rPr>
              <a:t> lineal, </a:t>
            </a:r>
          </a:p>
          <a:p>
            <a:pPr defTabSz="914400" eaLnBrk="1">
              <a:lnSpc>
                <a:spcPct val="90000"/>
              </a:lnSpc>
              <a:spcAft>
                <a:spcPts val="600"/>
              </a:spcAft>
              <a:buClr>
                <a:schemeClr val="accent1"/>
              </a:buClr>
              <a:buFont typeface="Calibri" panose="020F0502020204030204" pitchFamily="34" charset="0"/>
            </a:pPr>
            <a:r>
              <a:rPr lang="en-US" altLang="en-US" sz="1900" dirty="0" err="1">
                <a:solidFill>
                  <a:schemeClr val="tx1">
                    <a:lumMod val="75000"/>
                    <a:lumOff val="25000"/>
                  </a:schemeClr>
                </a:solidFill>
                <a:latin typeface="+mn-lt"/>
              </a:rPr>
              <a:t>Programación</a:t>
            </a:r>
            <a:r>
              <a:rPr lang="en-US" altLang="en-US" sz="1900" dirty="0">
                <a:solidFill>
                  <a:schemeClr val="tx1">
                    <a:lumMod val="75000"/>
                    <a:lumOff val="25000"/>
                  </a:schemeClr>
                </a:solidFill>
                <a:latin typeface="+mn-lt"/>
              </a:rPr>
              <a:t> </a:t>
            </a:r>
            <a:r>
              <a:rPr lang="en-US" altLang="en-US" sz="1900" dirty="0" err="1">
                <a:solidFill>
                  <a:schemeClr val="tx1">
                    <a:lumMod val="75000"/>
                    <a:lumOff val="25000"/>
                  </a:schemeClr>
                </a:solidFill>
                <a:latin typeface="+mn-lt"/>
              </a:rPr>
              <a:t>dinámica</a:t>
            </a:r>
            <a:endParaRPr lang="en-US" altLang="en-US" sz="1900" dirty="0">
              <a:solidFill>
                <a:schemeClr val="tx1">
                  <a:lumMod val="75000"/>
                  <a:lumOff val="25000"/>
                </a:schemeClr>
              </a:solidFill>
              <a:latin typeface="+mn-lt"/>
            </a:endParaRPr>
          </a:p>
          <a:p>
            <a:pPr defTabSz="914400" eaLnBrk="1">
              <a:lnSpc>
                <a:spcPct val="90000"/>
              </a:lnSpc>
              <a:spcAft>
                <a:spcPts val="600"/>
              </a:spcAft>
              <a:buClr>
                <a:schemeClr val="accent1"/>
              </a:buClr>
              <a:buFont typeface="Calibri" panose="020F0502020204030204" pitchFamily="34" charset="0"/>
            </a:pPr>
            <a:r>
              <a:rPr lang="en-US" altLang="en-US" sz="1900" dirty="0" err="1">
                <a:solidFill>
                  <a:schemeClr val="tx1">
                    <a:lumMod val="75000"/>
                    <a:lumOff val="25000"/>
                  </a:schemeClr>
                </a:solidFill>
                <a:latin typeface="+mn-lt"/>
              </a:rPr>
              <a:t>Programación</a:t>
            </a:r>
            <a:r>
              <a:rPr lang="en-US" altLang="en-US" sz="1900" dirty="0">
                <a:solidFill>
                  <a:schemeClr val="tx1">
                    <a:lumMod val="75000"/>
                    <a:lumOff val="25000"/>
                  </a:schemeClr>
                </a:solidFill>
                <a:latin typeface="+mn-lt"/>
              </a:rPr>
              <a:t> no lineal </a:t>
            </a:r>
          </a:p>
          <a:p>
            <a:pPr defTabSz="914400" eaLnBrk="1">
              <a:lnSpc>
                <a:spcPct val="90000"/>
              </a:lnSpc>
              <a:spcAft>
                <a:spcPts val="600"/>
              </a:spcAft>
              <a:buClr>
                <a:schemeClr val="accent1"/>
              </a:buClr>
              <a:buFont typeface="Calibri" panose="020F0502020204030204" pitchFamily="34" charset="0"/>
            </a:pPr>
            <a:endParaRPr lang="en-US" altLang="en-US" sz="1900" dirty="0">
              <a:solidFill>
                <a:schemeClr val="tx1">
                  <a:lumMod val="75000"/>
                  <a:lumOff val="25000"/>
                </a:schemeClr>
              </a:solidFill>
              <a:latin typeface="+mn-lt"/>
            </a:endParaRPr>
          </a:p>
          <a:p>
            <a:pPr defTabSz="914400" eaLnBrk="1">
              <a:lnSpc>
                <a:spcPct val="90000"/>
              </a:lnSpc>
              <a:spcAft>
                <a:spcPts val="600"/>
              </a:spcAft>
              <a:buClr>
                <a:schemeClr val="accent1"/>
              </a:buClr>
              <a:buFont typeface="Calibri" panose="020F0502020204030204" pitchFamily="34" charset="0"/>
            </a:pPr>
            <a:r>
              <a:rPr lang="en-US" altLang="en-US" sz="1900" dirty="0">
                <a:solidFill>
                  <a:schemeClr val="tx1">
                    <a:lumMod val="75000"/>
                    <a:lumOff val="25000"/>
                  </a:schemeClr>
                </a:solidFill>
                <a:latin typeface="+mn-lt"/>
              </a:rPr>
              <a:t>son las </a:t>
            </a:r>
            <a:r>
              <a:rPr lang="en-US" altLang="en-US" sz="1900" dirty="0" err="1">
                <a:solidFill>
                  <a:schemeClr val="tx1">
                    <a:lumMod val="75000"/>
                    <a:lumOff val="25000"/>
                  </a:schemeClr>
                </a:solidFill>
                <a:latin typeface="+mn-lt"/>
              </a:rPr>
              <a:t>principales</a:t>
            </a:r>
            <a:r>
              <a:rPr lang="en-US" altLang="en-US" sz="1900" dirty="0">
                <a:solidFill>
                  <a:schemeClr val="tx1">
                    <a:lumMod val="75000"/>
                    <a:lumOff val="25000"/>
                  </a:schemeClr>
                </a:solidFill>
                <a:latin typeface="+mn-lt"/>
              </a:rPr>
              <a:t> </a:t>
            </a:r>
            <a:r>
              <a:rPr lang="en-US" altLang="en-US" sz="1900" dirty="0" err="1">
                <a:solidFill>
                  <a:schemeClr val="tx1">
                    <a:lumMod val="75000"/>
                    <a:lumOff val="25000"/>
                  </a:schemeClr>
                </a:solidFill>
                <a:latin typeface="+mn-lt"/>
              </a:rPr>
              <a:t>herramientas</a:t>
            </a:r>
            <a:r>
              <a:rPr lang="en-US" altLang="en-US" sz="1900" dirty="0">
                <a:solidFill>
                  <a:schemeClr val="tx1">
                    <a:lumMod val="75000"/>
                    <a:lumOff val="25000"/>
                  </a:schemeClr>
                </a:solidFill>
                <a:latin typeface="+mn-lt"/>
              </a:rPr>
              <a:t> de la </a:t>
            </a:r>
            <a:r>
              <a:rPr lang="en-US" altLang="en-US" sz="1900" dirty="0" err="1">
                <a:solidFill>
                  <a:schemeClr val="tx1">
                    <a:lumMod val="75000"/>
                    <a:lumOff val="25000"/>
                  </a:schemeClr>
                </a:solidFill>
                <a:latin typeface="+mn-lt"/>
              </a:rPr>
              <a:t>optimización</a:t>
            </a:r>
            <a:r>
              <a:rPr lang="en-US" altLang="en-US" sz="1900" dirty="0">
                <a:solidFill>
                  <a:schemeClr val="tx1">
                    <a:lumMod val="75000"/>
                    <a:lumOff val="25000"/>
                  </a:schemeClr>
                </a:solidFill>
                <a:latin typeface="+mn-lt"/>
              </a:rPr>
              <a:t>.</a:t>
            </a:r>
          </a:p>
        </p:txBody>
      </p:sp>
      <p:sp>
        <p:nvSpPr>
          <p:cNvPr id="86" name="Rectangle 85">
            <a:extLst>
              <a:ext uri="{FF2B5EF4-FFF2-40B4-BE49-F238E27FC236}">
                <a16:creationId xmlns:a16="http://schemas.microsoft.com/office/drawing/2014/main" id="{51DDD252-D7C8-4CE5-9C61-D60D722BC2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8" name="Rectangle 87">
            <a:extLst>
              <a:ext uri="{FF2B5EF4-FFF2-40B4-BE49-F238E27FC236}">
                <a16:creationId xmlns:a16="http://schemas.microsoft.com/office/drawing/2014/main" id="{2FBD75F5-C49C-4F6A-8D43-7A5939C233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FB5993E2-C02B-4335-ABA5-D8EC465551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C0B801A2-5622-4BE8-9AD2-C337A2CD0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4034" name="1 Título">
            <a:extLst>
              <a:ext uri="{FF2B5EF4-FFF2-40B4-BE49-F238E27FC236}">
                <a16:creationId xmlns:a16="http://schemas.microsoft.com/office/drawing/2014/main" id="{EE845514-DB05-473B-A29C-E843C1943761}"/>
              </a:ext>
            </a:extLst>
          </p:cNvPr>
          <p:cNvSpPr>
            <a:spLocks noGrp="1"/>
          </p:cNvSpPr>
          <p:nvPr>
            <p:ph type="title"/>
          </p:nvPr>
        </p:nvSpPr>
        <p:spPr>
          <a:xfrm>
            <a:off x="492370" y="516835"/>
            <a:ext cx="3084844" cy="5772840"/>
          </a:xfrm>
        </p:spPr>
        <p:txBody>
          <a:bodyPr anchor="ctr">
            <a:normAutofit/>
          </a:bodyPr>
          <a:lstStyle/>
          <a:p>
            <a:pPr eaLnBrk="1" hangingPunct="1"/>
            <a:r>
              <a:rPr lang="es-PE" altLang="en-US" sz="3600">
                <a:solidFill>
                  <a:srgbClr val="FFFFFF"/>
                </a:solidFill>
              </a:rPr>
              <a:t>Elaboración de un Modelo Matemático</a:t>
            </a:r>
          </a:p>
        </p:txBody>
      </p:sp>
      <p:sp>
        <p:nvSpPr>
          <p:cNvPr id="77" name="Rectangle 76">
            <a:extLst>
              <a:ext uri="{FF2B5EF4-FFF2-40B4-BE49-F238E27FC236}">
                <a16:creationId xmlns:a16="http://schemas.microsoft.com/office/drawing/2014/main" id="{B7AF614F-5BC3-4086-99F5-B87C5847A0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44036" name="2 Marcador de contenido">
            <a:extLst>
              <a:ext uri="{FF2B5EF4-FFF2-40B4-BE49-F238E27FC236}">
                <a16:creationId xmlns:a16="http://schemas.microsoft.com/office/drawing/2014/main" id="{97FAC788-BD4C-4451-B4F7-51519B67B19B}"/>
              </a:ext>
            </a:extLst>
          </p:cNvPr>
          <p:cNvGraphicFramePr>
            <a:graphicFrameLocks noGrp="1"/>
          </p:cNvGraphicFramePr>
          <p:nvPr>
            <p:ph idx="1"/>
            <p:extLst>
              <p:ext uri="{D42A27DB-BD31-4B8C-83A1-F6EECF244321}">
                <p14:modId xmlns:p14="http://schemas.microsoft.com/office/powerpoint/2010/main" val="2783666273"/>
              </p:ext>
            </p:extLst>
          </p:nvPr>
        </p:nvGraphicFramePr>
        <p:xfrm>
          <a:off x="4741863" y="639763"/>
          <a:ext cx="6797675" cy="56499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1 Título">
            <a:extLst>
              <a:ext uri="{FF2B5EF4-FFF2-40B4-BE49-F238E27FC236}">
                <a16:creationId xmlns:a16="http://schemas.microsoft.com/office/drawing/2014/main" id="{93680C42-9BA7-43AC-96AB-11FEB5EE7296}"/>
              </a:ext>
            </a:extLst>
          </p:cNvPr>
          <p:cNvSpPr>
            <a:spLocks noGrp="1"/>
          </p:cNvSpPr>
          <p:nvPr>
            <p:ph type="title"/>
          </p:nvPr>
        </p:nvSpPr>
        <p:spPr>
          <a:xfrm>
            <a:off x="1466599" y="619943"/>
            <a:ext cx="9258805" cy="1066837"/>
          </a:xfrm>
        </p:spPr>
        <p:txBody>
          <a:bodyPr/>
          <a:lstStyle/>
          <a:p>
            <a:pPr algn="ctr" eaLnBrk="1" hangingPunct="1"/>
            <a:r>
              <a:rPr lang="es-PE" altLang="en-US" sz="3810"/>
              <a:t>Modelo Matemático</a:t>
            </a:r>
          </a:p>
        </p:txBody>
      </p:sp>
      <p:pic>
        <p:nvPicPr>
          <p:cNvPr id="45059" name="Picture 2">
            <a:extLst>
              <a:ext uri="{FF2B5EF4-FFF2-40B4-BE49-F238E27FC236}">
                <a16:creationId xmlns:a16="http://schemas.microsoft.com/office/drawing/2014/main" id="{B4B4F213-8ECE-4F50-BB10-134A6D1DAF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8791" y="2105115"/>
            <a:ext cx="7561944" cy="3627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1 Título">
            <a:extLst>
              <a:ext uri="{FF2B5EF4-FFF2-40B4-BE49-F238E27FC236}">
                <a16:creationId xmlns:a16="http://schemas.microsoft.com/office/drawing/2014/main" id="{193C77C8-D995-4FC0-B65E-2B1BE0A02537}"/>
              </a:ext>
            </a:extLst>
          </p:cNvPr>
          <p:cNvSpPr>
            <a:spLocks noGrp="1"/>
          </p:cNvSpPr>
          <p:nvPr>
            <p:ph type="title"/>
          </p:nvPr>
        </p:nvSpPr>
        <p:spPr>
          <a:xfrm>
            <a:off x="1466599" y="619943"/>
            <a:ext cx="9258805" cy="1066837"/>
          </a:xfrm>
        </p:spPr>
        <p:txBody>
          <a:bodyPr/>
          <a:lstStyle/>
          <a:p>
            <a:pPr algn="ctr" eaLnBrk="1" hangingPunct="1"/>
            <a:r>
              <a:rPr lang="es-PE" altLang="en-US"/>
              <a:t>Modelo Matemático</a:t>
            </a:r>
          </a:p>
        </p:txBody>
      </p:sp>
      <p:pic>
        <p:nvPicPr>
          <p:cNvPr id="46083" name="Picture 2">
            <a:extLst>
              <a:ext uri="{FF2B5EF4-FFF2-40B4-BE49-F238E27FC236}">
                <a16:creationId xmlns:a16="http://schemas.microsoft.com/office/drawing/2014/main" id="{1BE1A154-B29B-44D2-88F8-75D991C5B3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6905" y="1858146"/>
            <a:ext cx="9707380" cy="3627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1 Título">
            <a:extLst>
              <a:ext uri="{FF2B5EF4-FFF2-40B4-BE49-F238E27FC236}">
                <a16:creationId xmlns:a16="http://schemas.microsoft.com/office/drawing/2014/main" id="{5FB7CC0D-0E4A-4B8D-8CC1-8ED5184D6E4D}"/>
              </a:ext>
            </a:extLst>
          </p:cNvPr>
          <p:cNvSpPr>
            <a:spLocks noGrp="1"/>
          </p:cNvSpPr>
          <p:nvPr>
            <p:ph type="title"/>
          </p:nvPr>
        </p:nvSpPr>
        <p:spPr>
          <a:xfrm>
            <a:off x="1466599" y="619943"/>
            <a:ext cx="9258805" cy="1066837"/>
          </a:xfrm>
        </p:spPr>
        <p:txBody>
          <a:bodyPr/>
          <a:lstStyle/>
          <a:p>
            <a:pPr algn="ctr" eaLnBrk="1" hangingPunct="1"/>
            <a:r>
              <a:rPr lang="es-PE" altLang="en-US" i="0"/>
              <a:t>Tipos de Modelos</a:t>
            </a:r>
          </a:p>
        </p:txBody>
      </p:sp>
      <p:sp>
        <p:nvSpPr>
          <p:cNvPr id="8195" name="2 Marcador de contenido">
            <a:extLst>
              <a:ext uri="{FF2B5EF4-FFF2-40B4-BE49-F238E27FC236}">
                <a16:creationId xmlns:a16="http://schemas.microsoft.com/office/drawing/2014/main" id="{58D13CF0-A30F-4296-9F8E-FE6C1DFE805A}"/>
              </a:ext>
            </a:extLst>
          </p:cNvPr>
          <p:cNvSpPr>
            <a:spLocks noGrp="1"/>
          </p:cNvSpPr>
          <p:nvPr>
            <p:ph idx="1"/>
          </p:nvPr>
        </p:nvSpPr>
        <p:spPr>
          <a:xfrm>
            <a:off x="1466599" y="1700221"/>
            <a:ext cx="9258805" cy="4682324"/>
          </a:xfrm>
        </p:spPr>
        <p:txBody>
          <a:bodyPr/>
          <a:lstStyle/>
          <a:p>
            <a:pPr marL="660260" indent="-544337">
              <a:buFont typeface="Georgia" pitchFamily="18" charset="0"/>
              <a:buAutoNum type="alphaLcParenR"/>
              <a:defRPr/>
            </a:pPr>
            <a:r>
              <a:rPr lang="es-PE" sz="2540" u="sng" dirty="0">
                <a:latin typeface="+mj-lt"/>
              </a:rPr>
              <a:t>Lineal o no lineal</a:t>
            </a:r>
            <a:r>
              <a:rPr lang="es-PE" sz="2540" dirty="0">
                <a:latin typeface="+mj-lt"/>
              </a:rPr>
              <a:t>: la función objetivo y todas las restricciones son lineales o no en términos de las variables de decisión.</a:t>
            </a:r>
          </a:p>
          <a:p>
            <a:pPr marL="660260" indent="-544337">
              <a:buFont typeface="Georgia" pitchFamily="18" charset="0"/>
              <a:buAutoNum type="alphaLcParenR"/>
              <a:defRPr/>
            </a:pPr>
            <a:r>
              <a:rPr lang="es-PE" sz="2540" u="sng" dirty="0">
                <a:latin typeface="+mj-lt"/>
              </a:rPr>
              <a:t>Probabilístico o </a:t>
            </a:r>
            <a:r>
              <a:rPr lang="es-PE" sz="2540" u="sng" dirty="0" err="1">
                <a:latin typeface="+mj-lt"/>
              </a:rPr>
              <a:t>Determinístico</a:t>
            </a:r>
            <a:r>
              <a:rPr lang="es-PE" sz="2540" dirty="0">
                <a:latin typeface="+mj-lt"/>
              </a:rPr>
              <a:t>: contienen variables aleatorias o inciertas o no</a:t>
            </a:r>
          </a:p>
          <a:p>
            <a:pPr marL="660260" indent="-544337">
              <a:buFont typeface="Georgia" pitchFamily="18" charset="0"/>
              <a:buAutoNum type="alphaLcParenR"/>
              <a:defRPr/>
            </a:pPr>
            <a:r>
              <a:rPr lang="es-PE" sz="2540" u="sng" dirty="0">
                <a:latin typeface="+mj-lt"/>
              </a:rPr>
              <a:t>Estático o dinámico</a:t>
            </a:r>
            <a:r>
              <a:rPr lang="es-PE" sz="2540" dirty="0">
                <a:latin typeface="+mj-lt"/>
              </a:rPr>
              <a:t>: involucran </a:t>
            </a:r>
            <a:r>
              <a:rPr lang="es-PE" sz="2540" dirty="0" err="1">
                <a:latin typeface="+mj-lt"/>
              </a:rPr>
              <a:t>iteracciones</a:t>
            </a:r>
            <a:r>
              <a:rPr lang="es-PE" sz="2540" dirty="0">
                <a:latin typeface="+mj-lt"/>
              </a:rPr>
              <a:t> dependientes del tiempo</a:t>
            </a:r>
          </a:p>
          <a:p>
            <a:pPr marL="660260" indent="-544337">
              <a:buFont typeface="Georgia" pitchFamily="18" charset="0"/>
              <a:buAutoNum type="alphaLcParenR"/>
              <a:defRPr/>
            </a:pPr>
            <a:r>
              <a:rPr lang="es-PE" sz="2540" u="sng" dirty="0">
                <a:latin typeface="+mj-lt"/>
              </a:rPr>
              <a:t>De parámetros agrupados o distribuidos</a:t>
            </a:r>
            <a:r>
              <a:rPr lang="es-PE" sz="2540" dirty="0">
                <a:latin typeface="+mj-lt"/>
              </a:rPr>
              <a:t>: una característica del sistema puede ser bien representado por su media o no.</a:t>
            </a:r>
          </a:p>
          <a:p>
            <a:pPr eaLnBrk="1" hangingPunct="1">
              <a:buFont typeface="Georgia" pitchFamily="18" charset="0"/>
              <a:buNone/>
              <a:defRPr/>
            </a:pPr>
            <a:endParaRPr lang="es-PE" sz="254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4">
            <a:extLst>
              <a:ext uri="{FF2B5EF4-FFF2-40B4-BE49-F238E27FC236}">
                <a16:creationId xmlns:a16="http://schemas.microsoft.com/office/drawing/2014/main" id="{E726FDF6-2E0A-4517-96D1-7AFA47D7EFF8}"/>
              </a:ext>
            </a:extLst>
          </p:cNvPr>
          <p:cNvSpPr>
            <a:spLocks noChangeArrowheads="1"/>
          </p:cNvSpPr>
          <p:nvPr/>
        </p:nvSpPr>
        <p:spPr bwMode="auto">
          <a:xfrm>
            <a:off x="1847850" y="274639"/>
            <a:ext cx="8642350" cy="720725"/>
          </a:xfrm>
          <a:prstGeom prst="rect">
            <a:avLst/>
          </a:prstGeom>
          <a:gradFill rotWithShape="1">
            <a:gsLst>
              <a:gs pos="0">
                <a:schemeClr val="accent2"/>
              </a:gs>
              <a:gs pos="100000">
                <a:schemeClr val="accent2">
                  <a:gamma/>
                  <a:shade val="56078"/>
                  <a:invGamma/>
                </a:schemeClr>
              </a:gs>
            </a:gsLst>
            <a:lin ang="0" scaled="1"/>
          </a:gradFill>
          <a:ln w="9525">
            <a:noFill/>
            <a:miter lim="800000"/>
            <a:headEnd/>
            <a:tailEnd/>
          </a:ln>
          <a:effectLst/>
        </p:spPr>
        <p:txBody>
          <a:bodyPr wrap="none" anchor="ctr"/>
          <a:lstStyle/>
          <a:p>
            <a:pPr>
              <a:defRPr/>
            </a:pPr>
            <a:endParaRPr lang="es-AR"/>
          </a:p>
        </p:txBody>
      </p:sp>
      <p:sp>
        <p:nvSpPr>
          <p:cNvPr id="4" name="1 Título">
            <a:extLst>
              <a:ext uri="{FF2B5EF4-FFF2-40B4-BE49-F238E27FC236}">
                <a16:creationId xmlns:a16="http://schemas.microsoft.com/office/drawing/2014/main" id="{6DD3F87E-D768-43DE-9796-4EDBF4013519}"/>
              </a:ext>
            </a:extLst>
          </p:cNvPr>
          <p:cNvSpPr txBox="1">
            <a:spLocks/>
          </p:cNvSpPr>
          <p:nvPr/>
        </p:nvSpPr>
        <p:spPr>
          <a:xfrm>
            <a:off x="6096000" y="333375"/>
            <a:ext cx="4248150" cy="647700"/>
          </a:xfrm>
          <a:prstGeom prst="rect">
            <a:avLst/>
          </a:prstGeom>
          <a:noFill/>
          <a:ln>
            <a:noFill/>
          </a:ln>
        </p:spPr>
        <p:style>
          <a:lnRef idx="1">
            <a:schemeClr val="accent2"/>
          </a:lnRef>
          <a:fillRef idx="3">
            <a:schemeClr val="accent2"/>
          </a:fillRef>
          <a:effectRef idx="2">
            <a:schemeClr val="accent2"/>
          </a:effectRef>
          <a:fontRef idx="minor">
            <a:schemeClr val="lt1"/>
          </a:fontRef>
        </p:style>
        <p:txBody>
          <a:bodyPr anchor="ctr">
            <a:normAutofit fontScale="92500"/>
          </a:bodyPr>
          <a:lstStyle/>
          <a:p>
            <a:pPr>
              <a:defRPr/>
            </a:pPr>
            <a:r>
              <a:rPr lang="es-AR" sz="3200" b="1" dirty="0">
                <a:solidFill>
                  <a:srgbClr val="FFC000"/>
                </a:solidFill>
                <a:latin typeface="Arial" pitchFamily="34" charset="0"/>
                <a:cs typeface="Arial" pitchFamily="34" charset="0"/>
              </a:rPr>
              <a:t>Modelos Hidrológicos</a:t>
            </a:r>
            <a:endParaRPr lang="es-ES" sz="3200" b="1" cap="all" dirty="0">
              <a:solidFill>
                <a:srgbClr val="FFC000"/>
              </a:solidFill>
              <a:latin typeface="Arial" pitchFamily="34" charset="0"/>
              <a:cs typeface="Arial" pitchFamily="34" charset="0"/>
            </a:endParaRPr>
          </a:p>
        </p:txBody>
      </p:sp>
      <p:pic>
        <p:nvPicPr>
          <p:cNvPr id="100357" name="Picture 3">
            <a:extLst>
              <a:ext uri="{FF2B5EF4-FFF2-40B4-BE49-F238E27FC236}">
                <a16:creationId xmlns:a16="http://schemas.microsoft.com/office/drawing/2014/main" id="{C594E070-F60D-404B-99DB-0B525B1FA1D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1295401"/>
            <a:ext cx="8796338" cy="4519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17610312"/>
      </p:ext>
    </p:extLst>
  </p:cSld>
  <p:clrMapOvr>
    <a:masterClrMapping/>
  </p:clrMapOvr>
  <p:transition spd="slow"/>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6" name="Rectangle 135">
            <a:extLst>
              <a:ext uri="{FF2B5EF4-FFF2-40B4-BE49-F238E27FC236}">
                <a16:creationId xmlns:a16="http://schemas.microsoft.com/office/drawing/2014/main" id="{FB5993E2-C02B-4335-ABA5-D8EC465551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C0B801A2-5622-4BE8-9AD2-C337A2CD0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8130" name="1 Título">
            <a:extLst>
              <a:ext uri="{FF2B5EF4-FFF2-40B4-BE49-F238E27FC236}">
                <a16:creationId xmlns:a16="http://schemas.microsoft.com/office/drawing/2014/main" id="{6B794114-8E14-4F99-9CF4-588E4861CDA1}"/>
              </a:ext>
            </a:extLst>
          </p:cNvPr>
          <p:cNvSpPr>
            <a:spLocks noGrp="1"/>
          </p:cNvSpPr>
          <p:nvPr>
            <p:ph type="title"/>
          </p:nvPr>
        </p:nvSpPr>
        <p:spPr>
          <a:xfrm>
            <a:off x="492370" y="516835"/>
            <a:ext cx="3084844" cy="5772840"/>
          </a:xfrm>
        </p:spPr>
        <p:txBody>
          <a:bodyPr anchor="ctr">
            <a:normAutofit/>
          </a:bodyPr>
          <a:lstStyle/>
          <a:p>
            <a:pPr eaLnBrk="1" hangingPunct="1"/>
            <a:r>
              <a:rPr lang="es-PE" altLang="en-US" sz="3600">
                <a:solidFill>
                  <a:srgbClr val="FFFFFF"/>
                </a:solidFill>
              </a:rPr>
              <a:t>Soluciones de un Modelo</a:t>
            </a:r>
          </a:p>
        </p:txBody>
      </p:sp>
      <p:sp>
        <p:nvSpPr>
          <p:cNvPr id="140" name="Rectangle 139">
            <a:extLst>
              <a:ext uri="{FF2B5EF4-FFF2-40B4-BE49-F238E27FC236}">
                <a16:creationId xmlns:a16="http://schemas.microsoft.com/office/drawing/2014/main" id="{B7AF614F-5BC3-4086-99F5-B87C5847A0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48132" name="2 Marcador de contenido">
            <a:extLst>
              <a:ext uri="{FF2B5EF4-FFF2-40B4-BE49-F238E27FC236}">
                <a16:creationId xmlns:a16="http://schemas.microsoft.com/office/drawing/2014/main" id="{B88FEF8D-370B-4995-A3D0-A1338017B07E}"/>
              </a:ext>
            </a:extLst>
          </p:cNvPr>
          <p:cNvGraphicFramePr>
            <a:graphicFrameLocks noGrp="1"/>
          </p:cNvGraphicFramePr>
          <p:nvPr>
            <p:ph idx="1"/>
            <p:extLst>
              <p:ext uri="{D42A27DB-BD31-4B8C-83A1-F6EECF244321}">
                <p14:modId xmlns:p14="http://schemas.microsoft.com/office/powerpoint/2010/main" val="1433346122"/>
              </p:ext>
            </p:extLst>
          </p:nvPr>
        </p:nvGraphicFramePr>
        <p:xfrm>
          <a:off x="4741863" y="639763"/>
          <a:ext cx="6797675" cy="56499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9154" name="1 Título">
            <a:extLst>
              <a:ext uri="{FF2B5EF4-FFF2-40B4-BE49-F238E27FC236}">
                <a16:creationId xmlns:a16="http://schemas.microsoft.com/office/drawing/2014/main" id="{892F5B39-14C5-4648-843C-0D88CFE84D6C}"/>
              </a:ext>
            </a:extLst>
          </p:cNvPr>
          <p:cNvSpPr>
            <a:spLocks noGrp="1"/>
          </p:cNvSpPr>
          <p:nvPr>
            <p:ph type="title"/>
          </p:nvPr>
        </p:nvSpPr>
        <p:spPr>
          <a:xfrm>
            <a:off x="492370" y="605896"/>
            <a:ext cx="3084844" cy="5646208"/>
          </a:xfrm>
        </p:spPr>
        <p:txBody>
          <a:bodyPr anchor="ctr">
            <a:normAutofit/>
          </a:bodyPr>
          <a:lstStyle/>
          <a:p>
            <a:r>
              <a:rPr lang="es-AR" altLang="en-US" sz="3600">
                <a:solidFill>
                  <a:srgbClr val="FFFFFF"/>
                </a:solidFill>
              </a:rPr>
              <a:t>Principio de optimalidad</a:t>
            </a:r>
          </a:p>
        </p:txBody>
      </p:sp>
      <p:sp>
        <p:nvSpPr>
          <p:cNvPr id="76" name="Rectangle 75">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9155" name="2 Marcador de contenido">
            <a:extLst>
              <a:ext uri="{FF2B5EF4-FFF2-40B4-BE49-F238E27FC236}">
                <a16:creationId xmlns:a16="http://schemas.microsoft.com/office/drawing/2014/main" id="{EFA6362D-9DCE-4ED1-97BF-AAF56785E2AC}"/>
              </a:ext>
            </a:extLst>
          </p:cNvPr>
          <p:cNvSpPr>
            <a:spLocks noGrp="1"/>
          </p:cNvSpPr>
          <p:nvPr>
            <p:ph idx="1"/>
          </p:nvPr>
        </p:nvSpPr>
        <p:spPr>
          <a:xfrm>
            <a:off x="4742016" y="605896"/>
            <a:ext cx="6413663" cy="5646208"/>
          </a:xfrm>
        </p:spPr>
        <p:txBody>
          <a:bodyPr anchor="ctr">
            <a:normAutofit/>
          </a:bodyPr>
          <a:lstStyle/>
          <a:p>
            <a:r>
              <a:rPr lang="es-AR" altLang="en-US">
                <a:latin typeface="Arial" panose="020B0604020202020204" pitchFamily="34" charset="0"/>
                <a:cs typeface="Arial" panose="020B0604020202020204" pitchFamily="34" charset="0"/>
              </a:rPr>
              <a:t>Cuando hablamos de optimizar nos referimos a buscar alguna de las mejores soluciones de entre muchas alternativas posibles.</a:t>
            </a:r>
          </a:p>
          <a:p>
            <a:r>
              <a:rPr lang="es-AR" altLang="en-US">
                <a:latin typeface="Arial" panose="020B0604020202020204" pitchFamily="34" charset="0"/>
                <a:cs typeface="Arial" panose="020B0604020202020204" pitchFamily="34" charset="0"/>
              </a:rPr>
              <a:t> Dicho proceso de optimización puede ser visto como una secuencia de decisiones que nos proporcionan la solución correcta. </a:t>
            </a:r>
          </a:p>
          <a:p>
            <a:r>
              <a:rPr lang="es-AR" altLang="en-US">
                <a:latin typeface="Arial" panose="020B0604020202020204" pitchFamily="34" charset="0"/>
                <a:cs typeface="Arial" panose="020B0604020202020204" pitchFamily="34" charset="0"/>
              </a:rPr>
              <a:t>Si, dada una subsecuencia de decisiones, siempre se conoce cuál es la decisión que debe tomarse a continuación para obtener la secuencia óptima, el problema es elemental y se resuelve trivialmente tomando una decisión detrás de otra, lo que se conoce como estrategia voraz.</a:t>
            </a:r>
          </a:p>
          <a:p>
            <a:endParaRPr lang="es-AR" altLang="en-US"/>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178" name="1 Título">
            <a:extLst>
              <a:ext uri="{FF2B5EF4-FFF2-40B4-BE49-F238E27FC236}">
                <a16:creationId xmlns:a16="http://schemas.microsoft.com/office/drawing/2014/main" id="{467FA869-16BA-45F8-859A-9C85E184F93D}"/>
              </a:ext>
            </a:extLst>
          </p:cNvPr>
          <p:cNvSpPr>
            <a:spLocks noGrp="1"/>
          </p:cNvSpPr>
          <p:nvPr>
            <p:ph type="title"/>
          </p:nvPr>
        </p:nvSpPr>
        <p:spPr>
          <a:xfrm>
            <a:off x="1097280" y="286603"/>
            <a:ext cx="10058400" cy="1450757"/>
          </a:xfrm>
        </p:spPr>
        <p:txBody>
          <a:bodyPr>
            <a:normAutofit/>
          </a:bodyPr>
          <a:lstStyle/>
          <a:p>
            <a:r>
              <a:rPr lang="es-AR" altLang="en-US" b="0"/>
              <a:t>Principio de optimalidad</a:t>
            </a:r>
          </a:p>
        </p:txBody>
      </p:sp>
      <p:graphicFrame>
        <p:nvGraphicFramePr>
          <p:cNvPr id="50181" name="2 Marcador de contenido">
            <a:extLst>
              <a:ext uri="{FF2B5EF4-FFF2-40B4-BE49-F238E27FC236}">
                <a16:creationId xmlns:a16="http://schemas.microsoft.com/office/drawing/2014/main" id="{9530D81D-7089-4D74-96E0-DCBAE8472894}"/>
              </a:ext>
            </a:extLst>
          </p:cNvPr>
          <p:cNvGraphicFramePr>
            <a:graphicFrameLocks noGrp="1"/>
          </p:cNvGraphicFramePr>
          <p:nvPr>
            <p:ph idx="1"/>
            <p:extLst>
              <p:ext uri="{D42A27DB-BD31-4B8C-83A1-F6EECF244321}">
                <p14:modId xmlns:p14="http://schemas.microsoft.com/office/powerpoint/2010/main" val="3909405238"/>
              </p:ext>
            </p:extLst>
          </p:nvPr>
        </p:nvGraphicFramePr>
        <p:xfrm>
          <a:off x="1096963" y="2098515"/>
          <a:ext cx="10058400" cy="37860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FB5993E2-C02B-4335-ABA5-D8EC465551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C0B801A2-5622-4BE8-9AD2-C337A2CD0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1202" name="1 Título">
            <a:extLst>
              <a:ext uri="{FF2B5EF4-FFF2-40B4-BE49-F238E27FC236}">
                <a16:creationId xmlns:a16="http://schemas.microsoft.com/office/drawing/2014/main" id="{0CE91A1A-2344-4AD4-BFB6-DD9FE23442AA}"/>
              </a:ext>
            </a:extLst>
          </p:cNvPr>
          <p:cNvSpPr>
            <a:spLocks noGrp="1"/>
          </p:cNvSpPr>
          <p:nvPr>
            <p:ph type="title"/>
          </p:nvPr>
        </p:nvSpPr>
        <p:spPr>
          <a:xfrm>
            <a:off x="492370" y="516835"/>
            <a:ext cx="3084844" cy="5772840"/>
          </a:xfrm>
        </p:spPr>
        <p:txBody>
          <a:bodyPr anchor="ctr">
            <a:normAutofit/>
          </a:bodyPr>
          <a:lstStyle/>
          <a:p>
            <a:r>
              <a:rPr lang="es-ES" altLang="en-US" sz="3600" b="0">
                <a:solidFill>
                  <a:srgbClr val="FFFFFF"/>
                </a:solidFill>
              </a:rPr>
              <a:t>Programación Lineal</a:t>
            </a:r>
            <a:endParaRPr lang="es-AR" altLang="en-US" sz="3600" b="0">
              <a:solidFill>
                <a:srgbClr val="FFFFFF"/>
              </a:solidFill>
            </a:endParaRPr>
          </a:p>
        </p:txBody>
      </p:sp>
      <p:sp>
        <p:nvSpPr>
          <p:cNvPr id="77" name="Rectangle 76">
            <a:extLst>
              <a:ext uri="{FF2B5EF4-FFF2-40B4-BE49-F238E27FC236}">
                <a16:creationId xmlns:a16="http://schemas.microsoft.com/office/drawing/2014/main" id="{B7AF614F-5BC3-4086-99F5-B87C5847A0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51205" name="2 Marcador de contenido">
            <a:extLst>
              <a:ext uri="{FF2B5EF4-FFF2-40B4-BE49-F238E27FC236}">
                <a16:creationId xmlns:a16="http://schemas.microsoft.com/office/drawing/2014/main" id="{9BBBA020-47DA-4C23-9AD0-A5861020249A}"/>
              </a:ext>
            </a:extLst>
          </p:cNvPr>
          <p:cNvGraphicFramePr>
            <a:graphicFrameLocks noGrp="1"/>
          </p:cNvGraphicFramePr>
          <p:nvPr>
            <p:ph idx="1"/>
            <p:extLst>
              <p:ext uri="{D42A27DB-BD31-4B8C-83A1-F6EECF244321}">
                <p14:modId xmlns:p14="http://schemas.microsoft.com/office/powerpoint/2010/main" val="4008162753"/>
              </p:ext>
            </p:extLst>
          </p:nvPr>
        </p:nvGraphicFramePr>
        <p:xfrm>
          <a:off x="4741863" y="639763"/>
          <a:ext cx="6797675" cy="56499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5" name="Rectangle 74">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2226" name="Text Box 4">
            <a:extLst>
              <a:ext uri="{FF2B5EF4-FFF2-40B4-BE49-F238E27FC236}">
                <a16:creationId xmlns:a16="http://schemas.microsoft.com/office/drawing/2014/main" id="{1AF7080B-8A38-41CC-A669-BDBDCB1BBDC7}"/>
              </a:ext>
            </a:extLst>
          </p:cNvPr>
          <p:cNvSpPr txBox="1">
            <a:spLocks noChangeArrowheads="1"/>
          </p:cNvSpPr>
          <p:nvPr/>
        </p:nvSpPr>
        <p:spPr bwMode="auto">
          <a:xfrm>
            <a:off x="4742016" y="783178"/>
            <a:ext cx="6725306" cy="5646208"/>
          </a:xfrm>
          <a:prstGeom prst="rect">
            <a:avLst/>
          </a:prstGeom>
        </p:spPr>
        <p:style>
          <a:lnRef idx="2">
            <a:schemeClr val="accent2"/>
          </a:lnRef>
          <a:fillRef idx="1">
            <a:schemeClr val="lt1"/>
          </a:fillRef>
          <a:effectRef idx="0">
            <a:schemeClr val="accent2"/>
          </a:effectRef>
          <a:fontRef idx="minor">
            <a:schemeClr val="dk1"/>
          </a:fontRef>
        </p:style>
        <p:txBody>
          <a:bodyPr vert="horz" lIns="0" tIns="45720" rIns="0" bIns="45720" rtlCol="0" anchor="ctr">
            <a:normAutofit/>
          </a:bodyPr>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defRPr>
            </a:lvl5pPr>
            <a:lvl6pPr marL="2514600" indent="-228600" defTabSz="449263" eaLnBrk="0" fontAlgn="base" hangingPunct="0">
              <a:lnSpc>
                <a:spcPct val="95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defRPr>
            </a:lvl6pPr>
            <a:lvl7pPr marL="2971800" indent="-228600" defTabSz="449263" eaLnBrk="0" fontAlgn="base" hangingPunct="0">
              <a:lnSpc>
                <a:spcPct val="95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defRPr>
            </a:lvl7pPr>
            <a:lvl8pPr marL="3429000" indent="-228600" defTabSz="449263" eaLnBrk="0" fontAlgn="base" hangingPunct="0">
              <a:lnSpc>
                <a:spcPct val="95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defRPr>
            </a:lvl8pPr>
            <a:lvl9pPr marL="3886200" indent="-228600" defTabSz="449263" eaLnBrk="0" fontAlgn="base" hangingPunct="0">
              <a:lnSpc>
                <a:spcPct val="95000"/>
              </a:lnSpc>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defRPr>
            </a:lvl9pPr>
          </a:lstStyle>
          <a:p>
            <a:pPr defTabSz="914400" eaLnBrk="1">
              <a:lnSpc>
                <a:spcPct val="90000"/>
              </a:lnSpc>
              <a:spcAft>
                <a:spcPts val="600"/>
              </a:spcAft>
              <a:buClr>
                <a:schemeClr val="accent1"/>
              </a:buClr>
              <a:buFont typeface="Calibri" panose="020F0502020204030204" pitchFamily="34" charset="0"/>
              <a:defRPr/>
            </a:pPr>
            <a:r>
              <a:rPr lang="en-US" sz="2500" dirty="0" err="1">
                <a:solidFill>
                  <a:schemeClr val="tx1">
                    <a:lumMod val="75000"/>
                    <a:lumOff val="25000"/>
                  </a:schemeClr>
                </a:solidFill>
                <a:latin typeface="+mn-lt"/>
              </a:rPr>
              <a:t>Programación</a:t>
            </a:r>
            <a:r>
              <a:rPr lang="en-US" sz="2500" dirty="0">
                <a:solidFill>
                  <a:schemeClr val="tx1">
                    <a:lumMod val="75000"/>
                    <a:lumOff val="25000"/>
                  </a:schemeClr>
                </a:solidFill>
                <a:latin typeface="+mn-lt"/>
              </a:rPr>
              <a:t> lineal</a:t>
            </a:r>
          </a:p>
          <a:p>
            <a:pPr defTabSz="914400" eaLnBrk="1">
              <a:lnSpc>
                <a:spcPct val="90000"/>
              </a:lnSpc>
              <a:spcAft>
                <a:spcPts val="600"/>
              </a:spcAft>
              <a:buClr>
                <a:schemeClr val="accent1"/>
              </a:buClr>
              <a:buFont typeface="Calibri" panose="020F0502020204030204" pitchFamily="34" charset="0"/>
              <a:defRPr/>
            </a:pPr>
            <a:endParaRPr lang="en-US" sz="2200" dirty="0">
              <a:solidFill>
                <a:schemeClr val="tx1">
                  <a:lumMod val="75000"/>
                  <a:lumOff val="25000"/>
                </a:schemeClr>
              </a:solidFill>
              <a:latin typeface="+mn-lt"/>
            </a:endParaRPr>
          </a:p>
          <a:p>
            <a:pPr defTabSz="914400" eaLnBrk="1">
              <a:lnSpc>
                <a:spcPct val="90000"/>
              </a:lnSpc>
              <a:spcAft>
                <a:spcPts val="600"/>
              </a:spcAft>
              <a:buClr>
                <a:schemeClr val="accent1"/>
              </a:buClr>
              <a:buFont typeface="Calibri" panose="020F0502020204030204" pitchFamily="34" charset="0"/>
              <a:defRPr/>
            </a:pPr>
            <a:r>
              <a:rPr lang="en-US" sz="2200" dirty="0">
                <a:solidFill>
                  <a:schemeClr val="tx1">
                    <a:lumMod val="75000"/>
                    <a:lumOff val="25000"/>
                  </a:schemeClr>
                </a:solidFill>
                <a:latin typeface="+mn-lt"/>
              </a:rPr>
              <a:t>Es un </a:t>
            </a:r>
            <a:r>
              <a:rPr lang="en-US" sz="2200" dirty="0" err="1">
                <a:solidFill>
                  <a:schemeClr val="tx1">
                    <a:lumMod val="75000"/>
                    <a:lumOff val="25000"/>
                  </a:schemeClr>
                </a:solidFill>
                <a:latin typeface="+mn-lt"/>
              </a:rPr>
              <a:t>método</a:t>
            </a:r>
            <a:r>
              <a:rPr lang="en-US" sz="2200" dirty="0">
                <a:solidFill>
                  <a:schemeClr val="tx1">
                    <a:lumMod val="75000"/>
                    <a:lumOff val="25000"/>
                  </a:schemeClr>
                </a:solidFill>
                <a:latin typeface="+mn-lt"/>
              </a:rPr>
              <a:t> de </a:t>
            </a:r>
            <a:r>
              <a:rPr lang="en-US" sz="2200" dirty="0" err="1">
                <a:solidFill>
                  <a:schemeClr val="tx1">
                    <a:lumMod val="75000"/>
                    <a:lumOff val="25000"/>
                  </a:schemeClr>
                </a:solidFill>
                <a:latin typeface="+mn-lt"/>
              </a:rPr>
              <a:t>optimización</a:t>
            </a:r>
            <a:r>
              <a:rPr lang="en-US" sz="2200" dirty="0">
                <a:solidFill>
                  <a:schemeClr val="tx1">
                    <a:lumMod val="75000"/>
                    <a:lumOff val="25000"/>
                  </a:schemeClr>
                </a:solidFill>
                <a:latin typeface="+mn-lt"/>
              </a:rPr>
              <a:t> de </a:t>
            </a:r>
            <a:r>
              <a:rPr lang="en-US" sz="2200" dirty="0" err="1">
                <a:solidFill>
                  <a:schemeClr val="tx1">
                    <a:lumMod val="75000"/>
                    <a:lumOff val="25000"/>
                  </a:schemeClr>
                </a:solidFill>
                <a:latin typeface="+mn-lt"/>
              </a:rPr>
              <a:t>sistemas</a:t>
            </a:r>
            <a:r>
              <a:rPr lang="en-US" sz="2200" dirty="0">
                <a:solidFill>
                  <a:schemeClr val="tx1">
                    <a:lumMod val="75000"/>
                    <a:lumOff val="25000"/>
                  </a:schemeClr>
                </a:solidFill>
                <a:latin typeface="+mn-lt"/>
              </a:rPr>
              <a:t>, </a:t>
            </a:r>
            <a:r>
              <a:rPr lang="en-US" sz="2200" dirty="0" err="1">
                <a:solidFill>
                  <a:schemeClr val="tx1">
                    <a:lumMod val="75000"/>
                    <a:lumOff val="25000"/>
                  </a:schemeClr>
                </a:solidFill>
                <a:latin typeface="+mn-lt"/>
              </a:rPr>
              <a:t>en</a:t>
            </a:r>
            <a:r>
              <a:rPr lang="en-US" sz="2200" dirty="0">
                <a:solidFill>
                  <a:schemeClr val="tx1">
                    <a:lumMod val="75000"/>
                    <a:lumOff val="25000"/>
                  </a:schemeClr>
                </a:solidFill>
                <a:latin typeface="+mn-lt"/>
              </a:rPr>
              <a:t> el </a:t>
            </a:r>
            <a:r>
              <a:rPr lang="en-US" sz="2200" dirty="0" err="1">
                <a:solidFill>
                  <a:schemeClr val="tx1">
                    <a:lumMod val="75000"/>
                    <a:lumOff val="25000"/>
                  </a:schemeClr>
                </a:solidFill>
                <a:latin typeface="+mn-lt"/>
              </a:rPr>
              <a:t>cual</a:t>
            </a:r>
            <a:r>
              <a:rPr lang="en-US" sz="2200" dirty="0">
                <a:solidFill>
                  <a:schemeClr val="tx1">
                    <a:lumMod val="75000"/>
                    <a:lumOff val="25000"/>
                  </a:schemeClr>
                </a:solidFill>
                <a:latin typeface="+mn-lt"/>
              </a:rPr>
              <a:t> </a:t>
            </a:r>
            <a:r>
              <a:rPr lang="en-US" sz="2200" dirty="0" err="1">
                <a:solidFill>
                  <a:schemeClr val="tx1">
                    <a:lumMod val="75000"/>
                    <a:lumOff val="25000"/>
                  </a:schemeClr>
                </a:solidFill>
                <a:latin typeface="+mn-lt"/>
              </a:rPr>
              <a:t>todas</a:t>
            </a:r>
            <a:r>
              <a:rPr lang="en-US" sz="2200" dirty="0">
                <a:solidFill>
                  <a:schemeClr val="tx1">
                    <a:lumMod val="75000"/>
                    <a:lumOff val="25000"/>
                  </a:schemeClr>
                </a:solidFill>
                <a:latin typeface="+mn-lt"/>
              </a:rPr>
              <a:t> las </a:t>
            </a:r>
            <a:r>
              <a:rPr lang="en-US" sz="2200" dirty="0" err="1">
                <a:solidFill>
                  <a:schemeClr val="tx1">
                    <a:lumMod val="75000"/>
                    <a:lumOff val="25000"/>
                  </a:schemeClr>
                </a:solidFill>
                <a:latin typeface="+mn-lt"/>
              </a:rPr>
              <a:t>operaciones</a:t>
            </a:r>
            <a:r>
              <a:rPr lang="en-US" sz="2200" dirty="0">
                <a:solidFill>
                  <a:schemeClr val="tx1">
                    <a:lumMod val="75000"/>
                    <a:lumOff val="25000"/>
                  </a:schemeClr>
                </a:solidFill>
                <a:latin typeface="+mn-lt"/>
              </a:rPr>
              <a:t> se </a:t>
            </a:r>
            <a:r>
              <a:rPr lang="en-US" sz="2200" dirty="0" err="1">
                <a:solidFill>
                  <a:schemeClr val="tx1">
                    <a:lumMod val="75000"/>
                    <a:lumOff val="25000"/>
                  </a:schemeClr>
                </a:solidFill>
                <a:latin typeface="+mn-lt"/>
              </a:rPr>
              <a:t>pueden</a:t>
            </a:r>
            <a:r>
              <a:rPr lang="en-US" sz="2200" dirty="0">
                <a:solidFill>
                  <a:schemeClr val="tx1">
                    <a:lumMod val="75000"/>
                    <a:lumOff val="25000"/>
                  </a:schemeClr>
                </a:solidFill>
                <a:latin typeface="+mn-lt"/>
              </a:rPr>
              <a:t> </a:t>
            </a:r>
            <a:r>
              <a:rPr lang="en-US" sz="2200" dirty="0" err="1">
                <a:solidFill>
                  <a:schemeClr val="tx1">
                    <a:lumMod val="75000"/>
                    <a:lumOff val="25000"/>
                  </a:schemeClr>
                </a:solidFill>
                <a:latin typeface="+mn-lt"/>
              </a:rPr>
              <a:t>aproximar</a:t>
            </a:r>
            <a:r>
              <a:rPr lang="en-US" sz="2200" dirty="0">
                <a:solidFill>
                  <a:schemeClr val="tx1">
                    <a:lumMod val="75000"/>
                    <a:lumOff val="25000"/>
                  </a:schemeClr>
                </a:solidFill>
                <a:latin typeface="+mn-lt"/>
              </a:rPr>
              <a:t>, </a:t>
            </a:r>
            <a:r>
              <a:rPr lang="en-US" sz="2200" dirty="0" err="1">
                <a:solidFill>
                  <a:schemeClr val="tx1">
                    <a:lumMod val="75000"/>
                    <a:lumOff val="25000"/>
                  </a:schemeClr>
                </a:solidFill>
                <a:latin typeface="+mn-lt"/>
              </a:rPr>
              <a:t>mediante</a:t>
            </a:r>
            <a:r>
              <a:rPr lang="en-US" sz="2200" dirty="0">
                <a:solidFill>
                  <a:schemeClr val="tx1">
                    <a:lumMod val="75000"/>
                    <a:lumOff val="25000"/>
                  </a:schemeClr>
                </a:solidFill>
                <a:latin typeface="+mn-lt"/>
              </a:rPr>
              <a:t> </a:t>
            </a:r>
            <a:r>
              <a:rPr lang="en-US" sz="2200" dirty="0" err="1">
                <a:solidFill>
                  <a:schemeClr val="tx1">
                    <a:lumMod val="75000"/>
                    <a:lumOff val="25000"/>
                  </a:schemeClr>
                </a:solidFill>
                <a:latin typeface="+mn-lt"/>
              </a:rPr>
              <a:t>ecuaciones</a:t>
            </a:r>
            <a:r>
              <a:rPr lang="en-US" sz="2200" dirty="0">
                <a:solidFill>
                  <a:schemeClr val="tx1">
                    <a:lumMod val="75000"/>
                    <a:lumOff val="25000"/>
                  </a:schemeClr>
                </a:solidFill>
                <a:latin typeface="+mn-lt"/>
              </a:rPr>
              <a:t> </a:t>
            </a:r>
            <a:r>
              <a:rPr lang="en-US" sz="2200" dirty="0" err="1">
                <a:solidFill>
                  <a:schemeClr val="tx1">
                    <a:lumMod val="75000"/>
                    <a:lumOff val="25000"/>
                  </a:schemeClr>
                </a:solidFill>
                <a:latin typeface="+mn-lt"/>
              </a:rPr>
              <a:t>lineales</a:t>
            </a:r>
            <a:r>
              <a:rPr lang="en-US" sz="2200" dirty="0">
                <a:solidFill>
                  <a:schemeClr val="tx1">
                    <a:lumMod val="75000"/>
                    <a:lumOff val="25000"/>
                  </a:schemeClr>
                </a:solidFill>
                <a:latin typeface="+mn-lt"/>
              </a:rPr>
              <a:t> (</a:t>
            </a:r>
            <a:r>
              <a:rPr lang="en-US" sz="2200" dirty="0" err="1">
                <a:solidFill>
                  <a:schemeClr val="tx1">
                    <a:lumMod val="75000"/>
                    <a:lumOff val="25000"/>
                  </a:schemeClr>
                </a:solidFill>
                <a:latin typeface="+mn-lt"/>
              </a:rPr>
              <a:t>líneas</a:t>
            </a:r>
            <a:r>
              <a:rPr lang="en-US" sz="2200" dirty="0">
                <a:solidFill>
                  <a:schemeClr val="tx1">
                    <a:lumMod val="75000"/>
                    <a:lumOff val="25000"/>
                  </a:schemeClr>
                </a:solidFill>
                <a:latin typeface="+mn-lt"/>
              </a:rPr>
              <a:t> </a:t>
            </a:r>
            <a:r>
              <a:rPr lang="en-US" sz="2200" dirty="0" err="1">
                <a:solidFill>
                  <a:schemeClr val="tx1">
                    <a:lumMod val="75000"/>
                    <a:lumOff val="25000"/>
                  </a:schemeClr>
                </a:solidFill>
                <a:latin typeface="+mn-lt"/>
              </a:rPr>
              <a:t>rectas</a:t>
            </a:r>
            <a:r>
              <a:rPr lang="en-US" sz="2200" dirty="0">
                <a:solidFill>
                  <a:schemeClr val="tx1">
                    <a:lumMod val="75000"/>
                    <a:lumOff val="25000"/>
                  </a:schemeClr>
                </a:solidFill>
                <a:latin typeface="+mn-lt"/>
              </a:rPr>
              <a:t>).</a:t>
            </a:r>
          </a:p>
          <a:p>
            <a:pPr defTabSz="914400" eaLnBrk="1">
              <a:lnSpc>
                <a:spcPct val="90000"/>
              </a:lnSpc>
              <a:spcAft>
                <a:spcPts val="600"/>
              </a:spcAft>
              <a:buClr>
                <a:schemeClr val="accent1"/>
              </a:buClr>
              <a:buFont typeface="Calibri" panose="020F0502020204030204" pitchFamily="34" charset="0"/>
              <a:defRPr/>
            </a:pPr>
            <a:r>
              <a:rPr lang="en-US" sz="2200" dirty="0">
                <a:solidFill>
                  <a:schemeClr val="tx1">
                    <a:lumMod val="75000"/>
                    <a:lumOff val="25000"/>
                  </a:schemeClr>
                </a:solidFill>
                <a:latin typeface="+mn-lt"/>
              </a:rPr>
              <a:t>Las dos </a:t>
            </a:r>
            <a:r>
              <a:rPr lang="en-US" sz="2200" dirty="0" err="1">
                <a:solidFill>
                  <a:schemeClr val="tx1">
                    <a:lumMod val="75000"/>
                    <a:lumOff val="25000"/>
                  </a:schemeClr>
                </a:solidFill>
                <a:latin typeface="+mn-lt"/>
              </a:rPr>
              <a:t>partes</a:t>
            </a:r>
            <a:r>
              <a:rPr lang="en-US" sz="2200" dirty="0">
                <a:solidFill>
                  <a:schemeClr val="tx1">
                    <a:lumMod val="75000"/>
                    <a:lumOff val="25000"/>
                  </a:schemeClr>
                </a:solidFill>
                <a:latin typeface="+mn-lt"/>
              </a:rPr>
              <a:t> de un </a:t>
            </a:r>
            <a:r>
              <a:rPr lang="en-US" sz="2200" dirty="0" err="1">
                <a:solidFill>
                  <a:schemeClr val="tx1">
                    <a:lumMod val="75000"/>
                    <a:lumOff val="25000"/>
                  </a:schemeClr>
                </a:solidFill>
                <a:latin typeface="+mn-lt"/>
              </a:rPr>
              <a:t>modelo</a:t>
            </a:r>
            <a:r>
              <a:rPr lang="en-US" sz="2200" dirty="0">
                <a:solidFill>
                  <a:schemeClr val="tx1">
                    <a:lumMod val="75000"/>
                    <a:lumOff val="25000"/>
                  </a:schemeClr>
                </a:solidFill>
                <a:latin typeface="+mn-lt"/>
              </a:rPr>
              <a:t> lineal de </a:t>
            </a:r>
            <a:r>
              <a:rPr lang="en-US" sz="2200" dirty="0" err="1">
                <a:solidFill>
                  <a:schemeClr val="tx1">
                    <a:lumMod val="75000"/>
                    <a:lumOff val="25000"/>
                  </a:schemeClr>
                </a:solidFill>
                <a:latin typeface="+mn-lt"/>
              </a:rPr>
              <a:t>optimización</a:t>
            </a:r>
            <a:r>
              <a:rPr lang="en-US" sz="2200" dirty="0">
                <a:solidFill>
                  <a:schemeClr val="tx1">
                    <a:lumMod val="75000"/>
                    <a:lumOff val="25000"/>
                  </a:schemeClr>
                </a:solidFill>
                <a:latin typeface="+mn-lt"/>
              </a:rPr>
              <a:t> (PL) son la </a:t>
            </a:r>
            <a:r>
              <a:rPr lang="en-US" sz="2200" dirty="0" err="1">
                <a:solidFill>
                  <a:schemeClr val="tx1">
                    <a:lumMod val="75000"/>
                    <a:lumOff val="25000"/>
                  </a:schemeClr>
                </a:solidFill>
                <a:latin typeface="+mn-lt"/>
              </a:rPr>
              <a:t>función</a:t>
            </a:r>
            <a:r>
              <a:rPr lang="en-US" sz="2200" dirty="0">
                <a:solidFill>
                  <a:schemeClr val="tx1">
                    <a:lumMod val="75000"/>
                    <a:lumOff val="25000"/>
                  </a:schemeClr>
                </a:solidFill>
                <a:latin typeface="+mn-lt"/>
              </a:rPr>
              <a:t> </a:t>
            </a:r>
            <a:r>
              <a:rPr lang="en-US" sz="2200" dirty="0" err="1">
                <a:solidFill>
                  <a:schemeClr val="tx1">
                    <a:lumMod val="75000"/>
                    <a:lumOff val="25000"/>
                  </a:schemeClr>
                </a:solidFill>
                <a:latin typeface="+mn-lt"/>
              </a:rPr>
              <a:t>objetivo</a:t>
            </a:r>
            <a:r>
              <a:rPr lang="en-US" sz="2200" dirty="0">
                <a:solidFill>
                  <a:schemeClr val="tx1">
                    <a:lumMod val="75000"/>
                    <a:lumOff val="25000"/>
                  </a:schemeClr>
                </a:solidFill>
                <a:latin typeface="+mn-lt"/>
              </a:rPr>
              <a:t> y las </a:t>
            </a:r>
            <a:r>
              <a:rPr lang="en-US" sz="2200" dirty="0" err="1">
                <a:solidFill>
                  <a:schemeClr val="tx1">
                    <a:lumMod val="75000"/>
                    <a:lumOff val="25000"/>
                  </a:schemeClr>
                </a:solidFill>
                <a:latin typeface="+mn-lt"/>
              </a:rPr>
              <a:t>restricciones</a:t>
            </a:r>
            <a:r>
              <a:rPr lang="en-US" sz="2200" dirty="0">
                <a:solidFill>
                  <a:schemeClr val="tx1">
                    <a:lumMod val="75000"/>
                    <a:lumOff val="25000"/>
                  </a:schemeClr>
                </a:solidFill>
                <a:latin typeface="+mn-lt"/>
              </a:rPr>
              <a:t>.</a:t>
            </a:r>
          </a:p>
          <a:p>
            <a:pPr defTabSz="914400" eaLnBrk="1">
              <a:lnSpc>
                <a:spcPct val="90000"/>
              </a:lnSpc>
              <a:spcAft>
                <a:spcPts val="600"/>
              </a:spcAft>
              <a:buClr>
                <a:schemeClr val="accent1"/>
              </a:buClr>
              <a:buFont typeface="Calibri" panose="020F0502020204030204" pitchFamily="34" charset="0"/>
              <a:defRPr/>
            </a:pPr>
            <a:r>
              <a:rPr lang="en-US" sz="2200" dirty="0">
                <a:solidFill>
                  <a:schemeClr val="tx1">
                    <a:lumMod val="75000"/>
                    <a:lumOff val="25000"/>
                  </a:schemeClr>
                </a:solidFill>
                <a:latin typeface="+mn-lt"/>
              </a:rPr>
              <a:t>La </a:t>
            </a:r>
            <a:r>
              <a:rPr lang="en-US" sz="2200" dirty="0" err="1">
                <a:solidFill>
                  <a:schemeClr val="tx1">
                    <a:lumMod val="75000"/>
                    <a:lumOff val="25000"/>
                  </a:schemeClr>
                </a:solidFill>
                <a:latin typeface="+mn-lt"/>
              </a:rPr>
              <a:t>técnica</a:t>
            </a:r>
            <a:r>
              <a:rPr lang="en-US" sz="2200" dirty="0">
                <a:solidFill>
                  <a:schemeClr val="tx1">
                    <a:lumMod val="75000"/>
                    <a:lumOff val="25000"/>
                  </a:schemeClr>
                </a:solidFill>
                <a:latin typeface="+mn-lt"/>
              </a:rPr>
              <a:t> </a:t>
            </a:r>
            <a:r>
              <a:rPr lang="en-US" sz="2200" dirty="0" err="1">
                <a:solidFill>
                  <a:schemeClr val="tx1">
                    <a:lumMod val="75000"/>
                    <a:lumOff val="25000"/>
                  </a:schemeClr>
                </a:solidFill>
                <a:latin typeface="+mn-lt"/>
              </a:rPr>
              <a:t>analítica</a:t>
            </a:r>
            <a:r>
              <a:rPr lang="en-US" sz="2200" dirty="0">
                <a:solidFill>
                  <a:schemeClr val="tx1">
                    <a:lumMod val="75000"/>
                    <a:lumOff val="25000"/>
                  </a:schemeClr>
                </a:solidFill>
                <a:latin typeface="+mn-lt"/>
              </a:rPr>
              <a:t> </a:t>
            </a:r>
            <a:r>
              <a:rPr lang="en-US" sz="2200" dirty="0" err="1">
                <a:solidFill>
                  <a:schemeClr val="tx1">
                    <a:lumMod val="75000"/>
                    <a:lumOff val="25000"/>
                  </a:schemeClr>
                </a:solidFill>
                <a:latin typeface="+mn-lt"/>
              </a:rPr>
              <a:t>clasifica</a:t>
            </a:r>
            <a:r>
              <a:rPr lang="en-US" sz="2200" dirty="0">
                <a:solidFill>
                  <a:schemeClr val="tx1">
                    <a:lumMod val="75000"/>
                    <a:lumOff val="25000"/>
                  </a:schemeClr>
                </a:solidFill>
                <a:latin typeface="+mn-lt"/>
              </a:rPr>
              <a:t> se </a:t>
            </a:r>
            <a:r>
              <a:rPr lang="en-US" sz="2200" dirty="0" err="1">
                <a:solidFill>
                  <a:schemeClr val="tx1">
                    <a:lumMod val="75000"/>
                    <a:lumOff val="25000"/>
                  </a:schemeClr>
                </a:solidFill>
                <a:latin typeface="+mn-lt"/>
              </a:rPr>
              <a:t>conoce</a:t>
            </a:r>
            <a:r>
              <a:rPr lang="en-US" sz="2200" dirty="0">
                <a:solidFill>
                  <a:schemeClr val="tx1">
                    <a:lumMod val="75000"/>
                    <a:lumOff val="25000"/>
                  </a:schemeClr>
                </a:solidFill>
                <a:latin typeface="+mn-lt"/>
              </a:rPr>
              <a:t> </a:t>
            </a:r>
            <a:r>
              <a:rPr lang="en-US" sz="2200" dirty="0" err="1">
                <a:solidFill>
                  <a:schemeClr val="tx1">
                    <a:lumMod val="75000"/>
                    <a:lumOff val="25000"/>
                  </a:schemeClr>
                </a:solidFill>
                <a:latin typeface="+mn-lt"/>
              </a:rPr>
              <a:t>como</a:t>
            </a:r>
            <a:r>
              <a:rPr lang="en-US" sz="2200" dirty="0">
                <a:solidFill>
                  <a:schemeClr val="tx1">
                    <a:lumMod val="75000"/>
                    <a:lumOff val="25000"/>
                  </a:schemeClr>
                </a:solidFill>
                <a:latin typeface="+mn-lt"/>
              </a:rPr>
              <a:t> el </a:t>
            </a:r>
            <a:r>
              <a:rPr lang="en-US" sz="2200" dirty="0" err="1">
                <a:solidFill>
                  <a:schemeClr val="tx1">
                    <a:lumMod val="75000"/>
                    <a:lumOff val="25000"/>
                  </a:schemeClr>
                </a:solidFill>
                <a:latin typeface="+mn-lt"/>
              </a:rPr>
              <a:t>algoritmo</a:t>
            </a:r>
            <a:r>
              <a:rPr lang="en-US" sz="2200" dirty="0">
                <a:solidFill>
                  <a:schemeClr val="tx1">
                    <a:lumMod val="75000"/>
                    <a:lumOff val="25000"/>
                  </a:schemeClr>
                </a:solidFill>
                <a:latin typeface="+mn-lt"/>
              </a:rPr>
              <a:t> simple, </a:t>
            </a:r>
            <a:r>
              <a:rPr lang="en-US" sz="2200" dirty="0" err="1">
                <a:solidFill>
                  <a:schemeClr val="tx1">
                    <a:lumMod val="75000"/>
                    <a:lumOff val="25000"/>
                  </a:schemeClr>
                </a:solidFill>
                <a:latin typeface="+mn-lt"/>
              </a:rPr>
              <a:t>este</a:t>
            </a:r>
            <a:r>
              <a:rPr lang="en-US" sz="2200" dirty="0">
                <a:solidFill>
                  <a:schemeClr val="tx1">
                    <a:lumMod val="75000"/>
                    <a:lumOff val="25000"/>
                  </a:schemeClr>
                </a:solidFill>
                <a:latin typeface="+mn-lt"/>
              </a:rPr>
              <a:t> </a:t>
            </a:r>
            <a:r>
              <a:rPr lang="en-US" sz="2200" dirty="0" err="1">
                <a:solidFill>
                  <a:schemeClr val="tx1">
                    <a:lumMod val="75000"/>
                    <a:lumOff val="25000"/>
                  </a:schemeClr>
                </a:solidFill>
                <a:latin typeface="+mn-lt"/>
              </a:rPr>
              <a:t>algoritmo</a:t>
            </a:r>
            <a:r>
              <a:rPr lang="en-US" sz="2200" dirty="0">
                <a:solidFill>
                  <a:schemeClr val="tx1">
                    <a:lumMod val="75000"/>
                    <a:lumOff val="25000"/>
                  </a:schemeClr>
                </a:solidFill>
                <a:latin typeface="+mn-lt"/>
              </a:rPr>
              <a:t> </a:t>
            </a:r>
            <a:r>
              <a:rPr lang="en-US" sz="2200" dirty="0" err="1">
                <a:solidFill>
                  <a:schemeClr val="tx1">
                    <a:lumMod val="75000"/>
                    <a:lumOff val="25000"/>
                  </a:schemeClr>
                </a:solidFill>
                <a:latin typeface="+mn-lt"/>
              </a:rPr>
              <a:t>utiliza</a:t>
            </a:r>
            <a:r>
              <a:rPr lang="en-US" sz="2200" dirty="0">
                <a:solidFill>
                  <a:schemeClr val="tx1">
                    <a:lumMod val="75000"/>
                    <a:lumOff val="25000"/>
                  </a:schemeClr>
                </a:solidFill>
                <a:latin typeface="+mn-lt"/>
              </a:rPr>
              <a:t> los </a:t>
            </a:r>
            <a:r>
              <a:rPr lang="en-US" sz="2200" dirty="0" err="1">
                <a:solidFill>
                  <a:schemeClr val="tx1">
                    <a:lumMod val="75000"/>
                    <a:lumOff val="25000"/>
                  </a:schemeClr>
                </a:solidFill>
                <a:latin typeface="+mn-lt"/>
              </a:rPr>
              <a:t>principios</a:t>
            </a:r>
            <a:r>
              <a:rPr lang="en-US" sz="2200" dirty="0">
                <a:solidFill>
                  <a:schemeClr val="tx1">
                    <a:lumMod val="75000"/>
                    <a:lumOff val="25000"/>
                  </a:schemeClr>
                </a:solidFill>
                <a:latin typeface="+mn-lt"/>
              </a:rPr>
              <a:t> de los </a:t>
            </a:r>
            <a:r>
              <a:rPr lang="en-US" sz="2200" dirty="0" err="1">
                <a:solidFill>
                  <a:schemeClr val="tx1">
                    <a:lumMod val="75000"/>
                    <a:lumOff val="25000"/>
                  </a:schemeClr>
                </a:solidFill>
                <a:latin typeface="+mn-lt"/>
              </a:rPr>
              <a:t>vectores</a:t>
            </a:r>
            <a:r>
              <a:rPr lang="en-US" sz="2200" dirty="0">
                <a:solidFill>
                  <a:schemeClr val="tx1">
                    <a:lumMod val="75000"/>
                    <a:lumOff val="25000"/>
                  </a:schemeClr>
                </a:solidFill>
                <a:latin typeface="+mn-lt"/>
              </a:rPr>
              <a:t> y de los </a:t>
            </a:r>
            <a:r>
              <a:rPr lang="en-US" sz="2200" dirty="0" err="1">
                <a:solidFill>
                  <a:schemeClr val="tx1">
                    <a:lumMod val="75000"/>
                    <a:lumOff val="25000"/>
                  </a:schemeClr>
                </a:solidFill>
                <a:latin typeface="+mn-lt"/>
              </a:rPr>
              <a:t>sistemas</a:t>
            </a:r>
            <a:r>
              <a:rPr lang="en-US" sz="2200" dirty="0">
                <a:solidFill>
                  <a:schemeClr val="tx1">
                    <a:lumMod val="75000"/>
                    <a:lumOff val="25000"/>
                  </a:schemeClr>
                </a:solidFill>
                <a:latin typeface="+mn-lt"/>
              </a:rPr>
              <a:t> de </a:t>
            </a:r>
            <a:r>
              <a:rPr lang="en-US" sz="2200" dirty="0" err="1">
                <a:solidFill>
                  <a:schemeClr val="tx1">
                    <a:lumMod val="75000"/>
                    <a:lumOff val="25000"/>
                  </a:schemeClr>
                </a:solidFill>
                <a:latin typeface="+mn-lt"/>
              </a:rPr>
              <a:t>ecuaciones</a:t>
            </a:r>
            <a:r>
              <a:rPr lang="en-US" sz="2200" dirty="0">
                <a:solidFill>
                  <a:schemeClr val="tx1">
                    <a:lumMod val="75000"/>
                    <a:lumOff val="25000"/>
                  </a:schemeClr>
                </a:solidFill>
                <a:latin typeface="+mn-lt"/>
              </a:rPr>
              <a:t> </a:t>
            </a:r>
            <a:r>
              <a:rPr lang="en-US" sz="2200" dirty="0" err="1">
                <a:solidFill>
                  <a:schemeClr val="tx1">
                    <a:lumMod val="75000"/>
                    <a:lumOff val="25000"/>
                  </a:schemeClr>
                </a:solidFill>
                <a:latin typeface="+mn-lt"/>
              </a:rPr>
              <a:t>lineales</a:t>
            </a:r>
            <a:r>
              <a:rPr lang="en-US" sz="2200" dirty="0">
                <a:solidFill>
                  <a:schemeClr val="tx1">
                    <a:lumMod val="75000"/>
                    <a:lumOff val="25000"/>
                  </a:schemeClr>
                </a:solidFill>
                <a:latin typeface="+mn-lt"/>
              </a:rPr>
              <a:t>, a fin de </a:t>
            </a:r>
            <a:r>
              <a:rPr lang="en-US" sz="2200" dirty="0" err="1">
                <a:solidFill>
                  <a:schemeClr val="tx1">
                    <a:lumMod val="75000"/>
                    <a:lumOff val="25000"/>
                  </a:schemeClr>
                </a:solidFill>
                <a:latin typeface="+mn-lt"/>
              </a:rPr>
              <a:t>garantizar</a:t>
            </a:r>
            <a:r>
              <a:rPr lang="en-US" sz="2200" dirty="0">
                <a:solidFill>
                  <a:schemeClr val="tx1">
                    <a:lumMod val="75000"/>
                    <a:lumOff val="25000"/>
                  </a:schemeClr>
                </a:solidFill>
                <a:latin typeface="+mn-lt"/>
              </a:rPr>
              <a:t> </a:t>
            </a:r>
            <a:r>
              <a:rPr lang="en-US" sz="2200" dirty="0" err="1">
                <a:solidFill>
                  <a:schemeClr val="tx1">
                    <a:lumMod val="75000"/>
                    <a:lumOff val="25000"/>
                  </a:schemeClr>
                </a:solidFill>
                <a:latin typeface="+mn-lt"/>
              </a:rPr>
              <a:t>matemáticamente</a:t>
            </a:r>
            <a:r>
              <a:rPr lang="en-US" sz="2200" dirty="0">
                <a:solidFill>
                  <a:schemeClr val="tx1">
                    <a:lumMod val="75000"/>
                    <a:lumOff val="25000"/>
                  </a:schemeClr>
                </a:solidFill>
                <a:latin typeface="+mn-lt"/>
              </a:rPr>
              <a:t> una </a:t>
            </a:r>
            <a:r>
              <a:rPr lang="en-US" sz="2200" dirty="0" err="1">
                <a:solidFill>
                  <a:schemeClr val="tx1">
                    <a:lumMod val="75000"/>
                    <a:lumOff val="25000"/>
                  </a:schemeClr>
                </a:solidFill>
                <a:latin typeface="+mn-lt"/>
              </a:rPr>
              <a:t>solución</a:t>
            </a:r>
            <a:r>
              <a:rPr lang="en-US" sz="2200" dirty="0">
                <a:solidFill>
                  <a:schemeClr val="tx1">
                    <a:lumMod val="75000"/>
                    <a:lumOff val="25000"/>
                  </a:schemeClr>
                </a:solidFill>
                <a:latin typeface="+mn-lt"/>
              </a:rPr>
              <a:t>.</a:t>
            </a:r>
          </a:p>
          <a:p>
            <a:pPr defTabSz="914400" eaLnBrk="1">
              <a:lnSpc>
                <a:spcPct val="90000"/>
              </a:lnSpc>
              <a:spcAft>
                <a:spcPts val="600"/>
              </a:spcAft>
              <a:buClr>
                <a:schemeClr val="accent1"/>
              </a:buClr>
              <a:buFont typeface="Calibri" panose="020F0502020204030204" pitchFamily="34" charset="0"/>
              <a:defRPr/>
            </a:pPr>
            <a:r>
              <a:rPr lang="en-US" sz="2200" dirty="0">
                <a:solidFill>
                  <a:schemeClr val="tx1">
                    <a:lumMod val="75000"/>
                    <a:lumOff val="25000"/>
                  </a:schemeClr>
                </a:solidFill>
                <a:latin typeface="+mn-lt"/>
              </a:rPr>
              <a:t>Las </a:t>
            </a:r>
            <a:r>
              <a:rPr lang="en-US" sz="2200" dirty="0" err="1">
                <a:solidFill>
                  <a:schemeClr val="tx1">
                    <a:lumMod val="75000"/>
                    <a:lumOff val="25000"/>
                  </a:schemeClr>
                </a:solidFill>
                <a:latin typeface="+mn-lt"/>
              </a:rPr>
              <a:t>restricciones</a:t>
            </a:r>
            <a:r>
              <a:rPr lang="en-US" sz="2200" dirty="0">
                <a:solidFill>
                  <a:schemeClr val="tx1">
                    <a:lumMod val="75000"/>
                    <a:lumOff val="25000"/>
                  </a:schemeClr>
                </a:solidFill>
                <a:latin typeface="+mn-lt"/>
              </a:rPr>
              <a:t> con </a:t>
            </a:r>
            <a:r>
              <a:rPr lang="en-US" sz="2200" dirty="0" err="1">
                <a:solidFill>
                  <a:schemeClr val="tx1">
                    <a:lumMod val="75000"/>
                    <a:lumOff val="25000"/>
                  </a:schemeClr>
                </a:solidFill>
                <a:latin typeface="+mn-lt"/>
              </a:rPr>
              <a:t>desigualdades</a:t>
            </a:r>
            <a:r>
              <a:rPr lang="en-US" sz="2200" dirty="0">
                <a:solidFill>
                  <a:schemeClr val="tx1">
                    <a:lumMod val="75000"/>
                    <a:lumOff val="25000"/>
                  </a:schemeClr>
                </a:solidFill>
                <a:latin typeface="+mn-lt"/>
              </a:rPr>
              <a:t> </a:t>
            </a:r>
            <a:r>
              <a:rPr lang="en-US" sz="2200" dirty="0" err="1">
                <a:solidFill>
                  <a:schemeClr val="tx1">
                    <a:lumMod val="75000"/>
                    <a:lumOff val="25000"/>
                  </a:schemeClr>
                </a:solidFill>
                <a:latin typeface="+mn-lt"/>
              </a:rPr>
              <a:t>mayores</a:t>
            </a:r>
            <a:r>
              <a:rPr lang="en-US" sz="2200" dirty="0">
                <a:solidFill>
                  <a:schemeClr val="tx1">
                    <a:lumMod val="75000"/>
                    <a:lumOff val="25000"/>
                  </a:schemeClr>
                </a:solidFill>
                <a:latin typeface="+mn-lt"/>
              </a:rPr>
              <a:t> que se </a:t>
            </a:r>
            <a:r>
              <a:rPr lang="en-US" sz="2200" dirty="0" err="1">
                <a:solidFill>
                  <a:schemeClr val="tx1">
                    <a:lumMod val="75000"/>
                    <a:lumOff val="25000"/>
                  </a:schemeClr>
                </a:solidFill>
                <a:latin typeface="+mn-lt"/>
              </a:rPr>
              <a:t>convierten</a:t>
            </a:r>
            <a:r>
              <a:rPr lang="en-US" sz="2200" dirty="0">
                <a:solidFill>
                  <a:schemeClr val="tx1">
                    <a:lumMod val="75000"/>
                    <a:lumOff val="25000"/>
                  </a:schemeClr>
                </a:solidFill>
                <a:latin typeface="+mn-lt"/>
              </a:rPr>
              <a:t> primero a </a:t>
            </a:r>
            <a:r>
              <a:rPr lang="en-US" sz="2200" dirty="0" err="1">
                <a:solidFill>
                  <a:schemeClr val="tx1">
                    <a:lumMod val="75000"/>
                    <a:lumOff val="25000"/>
                  </a:schemeClr>
                </a:solidFill>
                <a:latin typeface="+mn-lt"/>
              </a:rPr>
              <a:t>restricciones</a:t>
            </a:r>
            <a:r>
              <a:rPr lang="en-US" sz="2200" dirty="0">
                <a:solidFill>
                  <a:schemeClr val="tx1">
                    <a:lumMod val="75000"/>
                    <a:lumOff val="25000"/>
                  </a:schemeClr>
                </a:solidFill>
                <a:latin typeface="+mn-lt"/>
              </a:rPr>
              <a:t> de </a:t>
            </a:r>
            <a:r>
              <a:rPr lang="en-US" sz="2200" dirty="0" err="1">
                <a:solidFill>
                  <a:schemeClr val="tx1">
                    <a:lumMod val="75000"/>
                    <a:lumOff val="25000"/>
                  </a:schemeClr>
                </a:solidFill>
                <a:latin typeface="+mn-lt"/>
              </a:rPr>
              <a:t>igualdad</a:t>
            </a:r>
            <a:r>
              <a:rPr lang="en-US" sz="2200" dirty="0">
                <a:solidFill>
                  <a:schemeClr val="tx1">
                    <a:lumMod val="75000"/>
                    <a:lumOff val="25000"/>
                  </a:schemeClr>
                </a:solidFill>
                <a:latin typeface="+mn-lt"/>
              </a:rPr>
              <a:t> por la </a:t>
            </a:r>
            <a:r>
              <a:rPr lang="en-US" sz="2200" dirty="0" err="1">
                <a:solidFill>
                  <a:schemeClr val="tx1">
                    <a:lumMod val="75000"/>
                    <a:lumOff val="25000"/>
                  </a:schemeClr>
                </a:solidFill>
                <a:latin typeface="+mn-lt"/>
              </a:rPr>
              <a:t>suma</a:t>
            </a:r>
            <a:r>
              <a:rPr lang="en-US" sz="2200" dirty="0">
                <a:solidFill>
                  <a:schemeClr val="tx1">
                    <a:lumMod val="75000"/>
                    <a:lumOff val="25000"/>
                  </a:schemeClr>
                </a:solidFill>
                <a:latin typeface="+mn-lt"/>
              </a:rPr>
              <a:t> de lo que se </a:t>
            </a:r>
            <a:r>
              <a:rPr lang="en-US" sz="2200" dirty="0" err="1">
                <a:solidFill>
                  <a:schemeClr val="tx1">
                    <a:lumMod val="75000"/>
                    <a:lumOff val="25000"/>
                  </a:schemeClr>
                </a:solidFill>
                <a:latin typeface="+mn-lt"/>
              </a:rPr>
              <a:t>conoce</a:t>
            </a:r>
            <a:r>
              <a:rPr lang="en-US" sz="2200" dirty="0">
                <a:solidFill>
                  <a:schemeClr val="tx1">
                    <a:lumMod val="75000"/>
                    <a:lumOff val="25000"/>
                  </a:schemeClr>
                </a:solidFill>
                <a:latin typeface="+mn-lt"/>
              </a:rPr>
              <a:t> </a:t>
            </a:r>
            <a:r>
              <a:rPr lang="en-US" sz="2200" dirty="0" err="1">
                <a:solidFill>
                  <a:schemeClr val="tx1">
                    <a:lumMod val="75000"/>
                    <a:lumOff val="25000"/>
                  </a:schemeClr>
                </a:solidFill>
                <a:latin typeface="+mn-lt"/>
              </a:rPr>
              <a:t>como</a:t>
            </a:r>
            <a:r>
              <a:rPr lang="en-US" sz="2200" dirty="0">
                <a:solidFill>
                  <a:schemeClr val="tx1">
                    <a:lumMod val="75000"/>
                    <a:lumOff val="25000"/>
                  </a:schemeClr>
                </a:solidFill>
                <a:latin typeface="+mn-lt"/>
              </a:rPr>
              <a:t> una variable </a:t>
            </a:r>
            <a:r>
              <a:rPr lang="en-US" sz="2200" dirty="0" err="1">
                <a:solidFill>
                  <a:schemeClr val="tx1">
                    <a:lumMod val="75000"/>
                    <a:lumOff val="25000"/>
                  </a:schemeClr>
                </a:solidFill>
                <a:latin typeface="+mn-lt"/>
              </a:rPr>
              <a:t>adicional</a:t>
            </a:r>
            <a:r>
              <a:rPr lang="en-US" sz="2200" dirty="0">
                <a:solidFill>
                  <a:schemeClr val="tx1">
                    <a:lumMod val="75000"/>
                    <a:lumOff val="25000"/>
                  </a:schemeClr>
                </a:solidFill>
                <a:latin typeface="+mn-lt"/>
              </a:rPr>
              <a:t>:</a:t>
            </a:r>
          </a:p>
          <a:p>
            <a:pPr defTabSz="914400" eaLnBrk="1">
              <a:lnSpc>
                <a:spcPct val="90000"/>
              </a:lnSpc>
              <a:spcAft>
                <a:spcPts val="600"/>
              </a:spcAft>
              <a:buClr>
                <a:schemeClr val="accent1"/>
              </a:buClr>
              <a:buFont typeface="Calibri" panose="020F0502020204030204" pitchFamily="34" charset="0"/>
              <a:defRPr/>
            </a:pPr>
            <a:r>
              <a:rPr lang="en-US" sz="2200" dirty="0">
                <a:solidFill>
                  <a:schemeClr val="tx1">
                    <a:lumMod val="75000"/>
                    <a:lumOff val="25000"/>
                  </a:schemeClr>
                </a:solidFill>
                <a:latin typeface="+mn-lt"/>
              </a:rPr>
              <a:t>Las variables son </a:t>
            </a:r>
            <a:r>
              <a:rPr lang="en-US" sz="2200" dirty="0" err="1">
                <a:solidFill>
                  <a:schemeClr val="tx1">
                    <a:lumMod val="75000"/>
                    <a:lumOff val="25000"/>
                  </a:schemeClr>
                </a:solidFill>
                <a:latin typeface="+mn-lt"/>
              </a:rPr>
              <a:t>siempre</a:t>
            </a:r>
            <a:r>
              <a:rPr lang="en-US" sz="2200" dirty="0">
                <a:solidFill>
                  <a:schemeClr val="tx1">
                    <a:lumMod val="75000"/>
                    <a:lumOff val="25000"/>
                  </a:schemeClr>
                </a:solidFill>
                <a:latin typeface="+mn-lt"/>
              </a:rPr>
              <a:t> no </a:t>
            </a:r>
            <a:r>
              <a:rPr lang="en-US" sz="2200" dirty="0" err="1">
                <a:solidFill>
                  <a:schemeClr val="tx1">
                    <a:lumMod val="75000"/>
                    <a:lumOff val="25000"/>
                  </a:schemeClr>
                </a:solidFill>
                <a:latin typeface="+mn-lt"/>
              </a:rPr>
              <a:t>negativas</a:t>
            </a:r>
            <a:r>
              <a:rPr lang="en-US" sz="2200" dirty="0">
                <a:solidFill>
                  <a:schemeClr val="tx1">
                    <a:lumMod val="75000"/>
                    <a:lumOff val="25000"/>
                  </a:schemeClr>
                </a:solidFill>
                <a:latin typeface="+mn-lt"/>
              </a:rPr>
              <a:t>, se </a:t>
            </a:r>
            <a:r>
              <a:rPr lang="en-US" sz="2200" dirty="0" err="1">
                <a:solidFill>
                  <a:schemeClr val="tx1">
                    <a:lumMod val="75000"/>
                    <a:lumOff val="25000"/>
                  </a:schemeClr>
                </a:solidFill>
                <a:latin typeface="+mn-lt"/>
              </a:rPr>
              <a:t>resta</a:t>
            </a:r>
            <a:r>
              <a:rPr lang="en-US" sz="2200" dirty="0">
                <a:solidFill>
                  <a:schemeClr val="tx1">
                    <a:lumMod val="75000"/>
                    <a:lumOff val="25000"/>
                  </a:schemeClr>
                </a:solidFill>
                <a:latin typeface="+mn-lt"/>
              </a:rPr>
              <a:t>.</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1 Título">
            <a:extLst>
              <a:ext uri="{FF2B5EF4-FFF2-40B4-BE49-F238E27FC236}">
                <a16:creationId xmlns:a16="http://schemas.microsoft.com/office/drawing/2014/main" id="{D75C86E4-3304-4C62-B299-7D06E93883E4}"/>
              </a:ext>
            </a:extLst>
          </p:cNvPr>
          <p:cNvSpPr>
            <a:spLocks noGrp="1"/>
          </p:cNvSpPr>
          <p:nvPr>
            <p:ph type="title"/>
          </p:nvPr>
        </p:nvSpPr>
        <p:spPr>
          <a:xfrm>
            <a:off x="1708527" y="225128"/>
            <a:ext cx="8732946" cy="860190"/>
          </a:xfrm>
        </p:spPr>
        <p:txBody>
          <a:bodyPr/>
          <a:lstStyle/>
          <a:p>
            <a:pPr eaLnBrk="1"/>
            <a:r>
              <a:rPr lang="es-ES" altLang="en-US" sz="3810"/>
              <a:t>Métodos de Optimización</a:t>
            </a:r>
            <a:endParaRPr lang="es-AR" altLang="en-US" sz="3810"/>
          </a:p>
        </p:txBody>
      </p:sp>
      <p:sp>
        <p:nvSpPr>
          <p:cNvPr id="3" name="2 CuadroTexto">
            <a:extLst>
              <a:ext uri="{FF2B5EF4-FFF2-40B4-BE49-F238E27FC236}">
                <a16:creationId xmlns:a16="http://schemas.microsoft.com/office/drawing/2014/main" id="{7CEAFABA-6AF3-4001-B71C-FFB6300F66E4}"/>
              </a:ext>
            </a:extLst>
          </p:cNvPr>
          <p:cNvSpPr txBox="1"/>
          <p:nvPr/>
        </p:nvSpPr>
        <p:spPr>
          <a:xfrm>
            <a:off x="1180989" y="1085319"/>
            <a:ext cx="9527614" cy="5336589"/>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a:buFont typeface="Times New Roman" pitchFamily="16" charset="0"/>
              <a:buNone/>
              <a:defRPr/>
            </a:pPr>
            <a:r>
              <a:rPr lang="es-AR" sz="2434" dirty="0">
                <a:latin typeface="+mj-lt"/>
                <a:cs typeface="Arial" pitchFamily="34" charset="0"/>
              </a:rPr>
              <a:t>Un modelo de programación lineal proporciona un método eficiente para determinar una decisión óptima, (o una estrategia óptima o un plan óptimo) escogida de un gran número de decisiones posibles.</a:t>
            </a:r>
          </a:p>
          <a:p>
            <a:pPr>
              <a:buFont typeface="Times New Roman" pitchFamily="16" charset="0"/>
              <a:buNone/>
              <a:defRPr/>
            </a:pPr>
            <a:r>
              <a:rPr lang="es-AR" sz="2434" dirty="0">
                <a:latin typeface="+mj-lt"/>
                <a:cs typeface="Arial" pitchFamily="34" charset="0"/>
              </a:rPr>
              <a:t>En todos los problemas de Programación Lineal, el objetivo es la maximización o minimización de alguna cantidad.</a:t>
            </a:r>
          </a:p>
          <a:p>
            <a:pPr>
              <a:buFont typeface="Times New Roman" pitchFamily="16" charset="0"/>
              <a:buNone/>
              <a:defRPr/>
            </a:pPr>
            <a:endParaRPr lang="es-AR" sz="2434" dirty="0">
              <a:latin typeface="+mj-lt"/>
              <a:cs typeface="Arial" pitchFamily="34" charset="0"/>
            </a:endParaRPr>
          </a:p>
          <a:p>
            <a:pPr>
              <a:buFont typeface="Times New Roman" pitchFamily="16" charset="0"/>
              <a:buNone/>
              <a:defRPr/>
            </a:pPr>
            <a:r>
              <a:rPr lang="es-AR" sz="2434" dirty="0">
                <a:latin typeface="+mj-lt"/>
              </a:rPr>
              <a:t>Modelo </a:t>
            </a:r>
            <a:r>
              <a:rPr lang="es-AR" sz="2434" dirty="0" err="1">
                <a:latin typeface="+mj-lt"/>
              </a:rPr>
              <a:t>standard</a:t>
            </a:r>
            <a:r>
              <a:rPr lang="es-AR" sz="2434" dirty="0">
                <a:latin typeface="+mj-lt"/>
              </a:rPr>
              <a:t> de Programación Lineal</a:t>
            </a:r>
          </a:p>
          <a:p>
            <a:pPr>
              <a:buFont typeface="Times New Roman" pitchFamily="16" charset="0"/>
              <a:buNone/>
              <a:defRPr/>
            </a:pPr>
            <a:endParaRPr lang="es-AR" sz="2434" dirty="0">
              <a:latin typeface="+mj-lt"/>
            </a:endParaRPr>
          </a:p>
          <a:p>
            <a:pPr>
              <a:buFont typeface="Times New Roman" pitchFamily="16" charset="0"/>
              <a:buNone/>
              <a:defRPr/>
            </a:pPr>
            <a:r>
              <a:rPr lang="es-AR" sz="2434" dirty="0">
                <a:latin typeface="+mj-lt"/>
              </a:rPr>
              <a:t>Optimizar Z = C1X1+ C1X2 +….+ </a:t>
            </a:r>
            <a:r>
              <a:rPr lang="es-AR" sz="2434" dirty="0" err="1">
                <a:latin typeface="+mj-lt"/>
              </a:rPr>
              <a:t>Cn</a:t>
            </a:r>
            <a:r>
              <a:rPr lang="es-AR" sz="2434" dirty="0">
                <a:latin typeface="+mj-lt"/>
              </a:rPr>
              <a:t> </a:t>
            </a:r>
            <a:r>
              <a:rPr lang="es-AR" sz="2434" dirty="0" err="1">
                <a:latin typeface="+mj-lt"/>
              </a:rPr>
              <a:t>Xn</a:t>
            </a:r>
            <a:r>
              <a:rPr lang="es-AR" sz="2434" dirty="0">
                <a:latin typeface="+mj-lt"/>
              </a:rPr>
              <a:t>). Función objetivo.</a:t>
            </a:r>
          </a:p>
          <a:p>
            <a:pPr>
              <a:buFont typeface="Times New Roman" pitchFamily="16" charset="0"/>
              <a:buNone/>
              <a:defRPr/>
            </a:pPr>
            <a:endParaRPr lang="es-AR" sz="2434" dirty="0">
              <a:latin typeface="+mj-lt"/>
            </a:endParaRPr>
          </a:p>
          <a:p>
            <a:pPr>
              <a:buFont typeface="Times New Roman" pitchFamily="16" charset="0"/>
              <a:buNone/>
              <a:defRPr/>
            </a:pPr>
            <a:r>
              <a:rPr lang="es-AR" sz="2434" dirty="0">
                <a:latin typeface="+mj-lt"/>
              </a:rPr>
              <a:t>Sujeta a </a:t>
            </a:r>
          </a:p>
          <a:p>
            <a:pPr>
              <a:buFont typeface="Times New Roman" pitchFamily="16" charset="0"/>
              <a:buNone/>
              <a:defRPr/>
            </a:pPr>
            <a:r>
              <a:rPr lang="es-AR" sz="2434" dirty="0">
                <a:latin typeface="+mj-lt"/>
              </a:rPr>
              <a:t>a11X1+ a11X2 +…..+ a1nXn) &gt; o &lt;  b1</a:t>
            </a:r>
          </a:p>
          <a:p>
            <a:pPr>
              <a:buFont typeface="Times New Roman" pitchFamily="16" charset="0"/>
              <a:buNone/>
              <a:defRPr/>
            </a:pPr>
            <a:r>
              <a:rPr lang="es-AR" sz="2434" dirty="0">
                <a:latin typeface="+mj-lt"/>
              </a:rPr>
              <a:t>a21X1+ a21X2 +…..+ a2nXn) &gt; o &lt; b2</a:t>
            </a:r>
          </a:p>
          <a:p>
            <a:pPr>
              <a:buFont typeface="Times New Roman" pitchFamily="16" charset="0"/>
              <a:buNone/>
              <a:defRPr/>
            </a:pPr>
            <a:r>
              <a:rPr lang="es-ES" sz="2434" dirty="0">
                <a:latin typeface="+mj-lt"/>
              </a:rPr>
              <a:t>Donde Xi son las variables de decisión y </a:t>
            </a:r>
            <a:r>
              <a:rPr lang="es-ES" sz="2434" dirty="0" err="1">
                <a:latin typeface="+mj-lt"/>
              </a:rPr>
              <a:t>aij</a:t>
            </a:r>
            <a:r>
              <a:rPr lang="es-ES" sz="2434" dirty="0">
                <a:latin typeface="+mj-lt"/>
              </a:rPr>
              <a:t> y </a:t>
            </a:r>
            <a:r>
              <a:rPr lang="es-ES" sz="2434" dirty="0" err="1">
                <a:latin typeface="+mj-lt"/>
              </a:rPr>
              <a:t>bi</a:t>
            </a:r>
            <a:r>
              <a:rPr lang="es-ES" sz="2434" dirty="0">
                <a:latin typeface="+mj-lt"/>
              </a:rPr>
              <a:t> las constantes</a:t>
            </a:r>
            <a:endParaRPr lang="es-AR" sz="2434" dirty="0">
              <a:latin typeface="+mj-lt"/>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13FE9996-7EAC-4679-B37D-C1045F42F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4" name="Rectangle 73">
            <a:extLst>
              <a:ext uri="{FF2B5EF4-FFF2-40B4-BE49-F238E27FC236}">
                <a16:creationId xmlns:a16="http://schemas.microsoft.com/office/drawing/2014/main" id="{761DF1FE-5CC8-43D2-A76C-93C76EEDE1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76" name="Straight Connector 75">
            <a:extLst>
              <a:ext uri="{FF2B5EF4-FFF2-40B4-BE49-F238E27FC236}">
                <a16:creationId xmlns:a16="http://schemas.microsoft.com/office/drawing/2014/main" id="{E161BEBD-A23C-409E-ABC7-73F9EDC02F2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78" name="Rectangle 77">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80" name="Rectangle 79">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274" name="1 Título">
            <a:extLst>
              <a:ext uri="{FF2B5EF4-FFF2-40B4-BE49-F238E27FC236}">
                <a16:creationId xmlns:a16="http://schemas.microsoft.com/office/drawing/2014/main" id="{2F5BE249-FE74-45F1-9847-B4E1E43FF1C3}"/>
              </a:ext>
            </a:extLst>
          </p:cNvPr>
          <p:cNvSpPr>
            <a:spLocks noGrp="1"/>
          </p:cNvSpPr>
          <p:nvPr>
            <p:ph type="title"/>
          </p:nvPr>
        </p:nvSpPr>
        <p:spPr>
          <a:xfrm>
            <a:off x="492370" y="605896"/>
            <a:ext cx="3084844" cy="5646208"/>
          </a:xfrm>
        </p:spPr>
        <p:txBody>
          <a:bodyPr vert="horz" lIns="91440" tIns="45720" rIns="91440" bIns="45720" rtlCol="0" anchor="ctr">
            <a:normAutofit/>
          </a:bodyPr>
          <a:lstStyle/>
          <a:p>
            <a:r>
              <a:rPr lang="en-US" altLang="en-US" sz="3600">
                <a:solidFill>
                  <a:srgbClr val="FFFFFF"/>
                </a:solidFill>
              </a:rPr>
              <a:t>Métodos de Optimización</a:t>
            </a:r>
          </a:p>
        </p:txBody>
      </p:sp>
      <p:sp>
        <p:nvSpPr>
          <p:cNvPr id="82" name="Rectangle 81">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275" name="2 CuadroTexto">
            <a:extLst>
              <a:ext uri="{FF2B5EF4-FFF2-40B4-BE49-F238E27FC236}">
                <a16:creationId xmlns:a16="http://schemas.microsoft.com/office/drawing/2014/main" id="{D2C163E1-A614-44EB-9205-F49E9E1619CF}"/>
              </a:ext>
            </a:extLst>
          </p:cNvPr>
          <p:cNvSpPr txBox="1">
            <a:spLocks noChangeArrowheads="1"/>
          </p:cNvSpPr>
          <p:nvPr/>
        </p:nvSpPr>
        <p:spPr bwMode="auto">
          <a:xfrm>
            <a:off x="4742016" y="605896"/>
            <a:ext cx="6413663" cy="5646208"/>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0" tIns="45720" rIns="0" bIns="45720" rtlCol="0" anchor="ctr">
            <a:normAutofit/>
          </a:bodyPr>
          <a:lstStyle/>
          <a:p>
            <a:pPr defTabSz="914400">
              <a:lnSpc>
                <a:spcPct val="90000"/>
              </a:lnSpc>
              <a:spcAft>
                <a:spcPts val="600"/>
              </a:spcAft>
              <a:buClr>
                <a:schemeClr val="accent1"/>
              </a:buClr>
              <a:buFont typeface="Calibri" panose="020F0502020204030204" pitchFamily="34" charset="0"/>
            </a:pPr>
            <a:r>
              <a:rPr lang="en-US" altLang="en-US" b="1">
                <a:solidFill>
                  <a:schemeClr val="tx1">
                    <a:lumMod val="75000"/>
                    <a:lumOff val="25000"/>
                  </a:schemeClr>
                </a:solidFill>
              </a:rPr>
              <a:t>Variables de decisión y parámetros</a:t>
            </a:r>
          </a:p>
          <a:p>
            <a:pPr defTabSz="914400">
              <a:lnSpc>
                <a:spcPct val="90000"/>
              </a:lnSpc>
              <a:spcAft>
                <a:spcPts val="600"/>
              </a:spcAft>
              <a:buClr>
                <a:schemeClr val="accent1"/>
              </a:buClr>
              <a:buFont typeface="Calibri" panose="020F0502020204030204" pitchFamily="34" charset="0"/>
            </a:pPr>
            <a:endParaRPr lang="en-US" altLang="en-US" b="1">
              <a:solidFill>
                <a:schemeClr val="tx1">
                  <a:lumMod val="75000"/>
                  <a:lumOff val="25000"/>
                </a:schemeClr>
              </a:solidFill>
            </a:endParaRPr>
          </a:p>
          <a:p>
            <a:pPr defTabSz="914400">
              <a:lnSpc>
                <a:spcPct val="90000"/>
              </a:lnSpc>
              <a:spcAft>
                <a:spcPts val="600"/>
              </a:spcAft>
              <a:buClr>
                <a:schemeClr val="accent1"/>
              </a:buClr>
              <a:buFont typeface="Calibri" panose="020F0502020204030204" pitchFamily="34" charset="0"/>
            </a:pPr>
            <a:r>
              <a:rPr lang="en-US" altLang="en-US">
                <a:solidFill>
                  <a:schemeClr val="tx1">
                    <a:lumMod val="75000"/>
                    <a:lumOff val="25000"/>
                  </a:schemeClr>
                </a:solidFill>
              </a:rPr>
              <a:t>Las variables de decisión son incógnitas que deben ser determinadas a partir de la solución del modelo. </a:t>
            </a:r>
          </a:p>
          <a:p>
            <a:pPr defTabSz="914400">
              <a:lnSpc>
                <a:spcPct val="90000"/>
              </a:lnSpc>
              <a:spcAft>
                <a:spcPts val="600"/>
              </a:spcAft>
              <a:buClr>
                <a:schemeClr val="accent1"/>
              </a:buClr>
              <a:buFont typeface="Calibri" panose="020F0502020204030204" pitchFamily="34" charset="0"/>
            </a:pPr>
            <a:r>
              <a:rPr lang="en-US" altLang="en-US">
                <a:solidFill>
                  <a:schemeClr val="tx1">
                    <a:lumMod val="75000"/>
                    <a:lumOff val="25000"/>
                  </a:schemeClr>
                </a:solidFill>
              </a:rPr>
              <a:t>Los parámetros representan los valores conocidas del sistema o bien que se pueden controlar.</a:t>
            </a:r>
          </a:p>
          <a:p>
            <a:pPr defTabSz="914400">
              <a:lnSpc>
                <a:spcPct val="90000"/>
              </a:lnSpc>
              <a:spcAft>
                <a:spcPts val="600"/>
              </a:spcAft>
              <a:buClr>
                <a:schemeClr val="accent1"/>
              </a:buClr>
              <a:buFont typeface="Calibri" panose="020F0502020204030204" pitchFamily="34" charset="0"/>
            </a:pPr>
            <a:endParaRPr lang="en-US" altLang="en-US">
              <a:solidFill>
                <a:schemeClr val="tx1">
                  <a:lumMod val="75000"/>
                  <a:lumOff val="25000"/>
                </a:schemeClr>
              </a:solidFill>
            </a:endParaRPr>
          </a:p>
          <a:p>
            <a:pPr defTabSz="914400">
              <a:lnSpc>
                <a:spcPct val="90000"/>
              </a:lnSpc>
              <a:spcAft>
                <a:spcPts val="600"/>
              </a:spcAft>
              <a:buClr>
                <a:schemeClr val="accent1"/>
              </a:buClr>
              <a:buFont typeface="Calibri" panose="020F0502020204030204" pitchFamily="34" charset="0"/>
            </a:pPr>
            <a:r>
              <a:rPr lang="en-US" altLang="en-US" b="1">
                <a:solidFill>
                  <a:schemeClr val="tx1">
                    <a:lumMod val="75000"/>
                    <a:lumOff val="25000"/>
                  </a:schemeClr>
                </a:solidFill>
              </a:rPr>
              <a:t>Restricciones </a:t>
            </a:r>
          </a:p>
          <a:p>
            <a:pPr defTabSz="914400">
              <a:lnSpc>
                <a:spcPct val="90000"/>
              </a:lnSpc>
              <a:spcAft>
                <a:spcPts val="600"/>
              </a:spcAft>
              <a:buClr>
                <a:schemeClr val="accent1"/>
              </a:buClr>
              <a:buFont typeface="Calibri" panose="020F0502020204030204" pitchFamily="34" charset="0"/>
            </a:pPr>
            <a:endParaRPr lang="en-US" altLang="en-US" b="1">
              <a:solidFill>
                <a:schemeClr val="tx1">
                  <a:lumMod val="75000"/>
                  <a:lumOff val="25000"/>
                </a:schemeClr>
              </a:solidFill>
            </a:endParaRPr>
          </a:p>
          <a:p>
            <a:pPr defTabSz="914400">
              <a:lnSpc>
                <a:spcPct val="90000"/>
              </a:lnSpc>
              <a:spcAft>
                <a:spcPts val="600"/>
              </a:spcAft>
              <a:buClr>
                <a:schemeClr val="accent1"/>
              </a:buClr>
              <a:buFont typeface="Calibri" panose="020F0502020204030204" pitchFamily="34" charset="0"/>
            </a:pPr>
            <a:r>
              <a:rPr lang="en-US" altLang="en-US">
                <a:solidFill>
                  <a:schemeClr val="tx1">
                    <a:lumMod val="75000"/>
                    <a:lumOff val="25000"/>
                  </a:schemeClr>
                </a:solidFill>
              </a:rPr>
              <a:t>Las restricciones son relaciones entre las variables de decisión y magnitudes que dan sentido a la solución del problema y las acotan a valores factibles. Por ejemplo si una de las variables de decisión representa el número de empleados de un taller, es evidente que el valor de esa variable no puede ser negativa.</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5302" name="Rectangle 71">
            <a:extLst>
              <a:ext uri="{FF2B5EF4-FFF2-40B4-BE49-F238E27FC236}">
                <a16:creationId xmlns:a16="http://schemas.microsoft.com/office/drawing/2014/main" id="{FB5993E2-C02B-4335-ABA5-D8EC465551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55303" name="Rectangle 73">
            <a:extLst>
              <a:ext uri="{FF2B5EF4-FFF2-40B4-BE49-F238E27FC236}">
                <a16:creationId xmlns:a16="http://schemas.microsoft.com/office/drawing/2014/main" id="{C0B801A2-5622-4BE8-9AD2-C337A2CD0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304" name="Rectangle 75">
            <a:extLst>
              <a:ext uri="{FF2B5EF4-FFF2-40B4-BE49-F238E27FC236}">
                <a16:creationId xmlns:a16="http://schemas.microsoft.com/office/drawing/2014/main" id="{B7AF614F-5BC3-4086-99F5-B87C5847A0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55305" name="Text Box 4">
            <a:extLst>
              <a:ext uri="{FF2B5EF4-FFF2-40B4-BE49-F238E27FC236}">
                <a16:creationId xmlns:a16="http://schemas.microsoft.com/office/drawing/2014/main" id="{7E6B52D0-30D1-46CE-83D2-90ED1A4D35CE}"/>
              </a:ext>
            </a:extLst>
          </p:cNvPr>
          <p:cNvGraphicFramePr/>
          <p:nvPr>
            <p:extLst>
              <p:ext uri="{D42A27DB-BD31-4B8C-83A1-F6EECF244321}">
                <p14:modId xmlns:p14="http://schemas.microsoft.com/office/powerpoint/2010/main" val="1728050206"/>
              </p:ext>
            </p:extLst>
          </p:nvPr>
        </p:nvGraphicFramePr>
        <p:xfrm>
          <a:off x="4741863" y="639763"/>
          <a:ext cx="6797675" cy="56499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FB5993E2-C02B-4335-ABA5-D8EC465551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C0B801A2-5622-4BE8-9AD2-C337A2CD0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322" name="1 Título">
            <a:extLst>
              <a:ext uri="{FF2B5EF4-FFF2-40B4-BE49-F238E27FC236}">
                <a16:creationId xmlns:a16="http://schemas.microsoft.com/office/drawing/2014/main" id="{AE0428B5-231B-451F-B6B0-58C1D0CA7C55}"/>
              </a:ext>
            </a:extLst>
          </p:cNvPr>
          <p:cNvSpPr>
            <a:spLocks noGrp="1"/>
          </p:cNvSpPr>
          <p:nvPr>
            <p:ph type="title"/>
          </p:nvPr>
        </p:nvSpPr>
        <p:spPr>
          <a:xfrm>
            <a:off x="492370" y="516835"/>
            <a:ext cx="3084844" cy="5772840"/>
          </a:xfrm>
        </p:spPr>
        <p:txBody>
          <a:bodyPr anchor="ctr">
            <a:normAutofit/>
          </a:bodyPr>
          <a:lstStyle/>
          <a:p>
            <a:pPr eaLnBrk="1"/>
            <a:r>
              <a:rPr lang="es-ES" altLang="en-US" sz="3600">
                <a:solidFill>
                  <a:srgbClr val="FFFFFF"/>
                </a:solidFill>
              </a:rPr>
              <a:t>Programación lineal</a:t>
            </a:r>
            <a:endParaRPr lang="es-AR" altLang="en-US" sz="3600">
              <a:solidFill>
                <a:srgbClr val="FFFFFF"/>
              </a:solidFill>
            </a:endParaRPr>
          </a:p>
        </p:txBody>
      </p:sp>
      <p:sp>
        <p:nvSpPr>
          <p:cNvPr id="76" name="Rectangle 75">
            <a:extLst>
              <a:ext uri="{FF2B5EF4-FFF2-40B4-BE49-F238E27FC236}">
                <a16:creationId xmlns:a16="http://schemas.microsoft.com/office/drawing/2014/main" id="{B7AF614F-5BC3-4086-99F5-B87C5847A0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56324" name="2 Marcador de contenido">
            <a:extLst>
              <a:ext uri="{FF2B5EF4-FFF2-40B4-BE49-F238E27FC236}">
                <a16:creationId xmlns:a16="http://schemas.microsoft.com/office/drawing/2014/main" id="{14592F82-C7B7-4B08-8B67-1D3CE52B1D87}"/>
              </a:ext>
            </a:extLst>
          </p:cNvPr>
          <p:cNvGraphicFramePr>
            <a:graphicFrameLocks noGrp="1"/>
          </p:cNvGraphicFramePr>
          <p:nvPr>
            <p:ph idx="1"/>
            <p:extLst>
              <p:ext uri="{D42A27DB-BD31-4B8C-83A1-F6EECF244321}">
                <p14:modId xmlns:p14="http://schemas.microsoft.com/office/powerpoint/2010/main" val="694759988"/>
              </p:ext>
            </p:extLst>
          </p:nvPr>
        </p:nvGraphicFramePr>
        <p:xfrm>
          <a:off x="4741863" y="639763"/>
          <a:ext cx="6797675" cy="56499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4E4490D0-3672-446A-AC12-B4830333BD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4" name="Rectangle 73">
            <a:extLst>
              <a:ext uri="{FF2B5EF4-FFF2-40B4-BE49-F238E27FC236}">
                <a16:creationId xmlns:a16="http://schemas.microsoft.com/office/drawing/2014/main" id="{39CB82C2-DF65-4EC1-8280-F201D50F5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76" name="Straight Connector 75">
            <a:extLst>
              <a:ext uri="{FF2B5EF4-FFF2-40B4-BE49-F238E27FC236}">
                <a16:creationId xmlns:a16="http://schemas.microsoft.com/office/drawing/2014/main" id="{7E1D4427-852B-4B37-8E76-0E9F1810BA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78" name="Rectangle 77">
            <a:extLst>
              <a:ext uri="{FF2B5EF4-FFF2-40B4-BE49-F238E27FC236}">
                <a16:creationId xmlns:a16="http://schemas.microsoft.com/office/drawing/2014/main" id="{FA4CD5CB-D209-4D70-8CA4-629731C592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346" name="1 Título">
            <a:extLst>
              <a:ext uri="{FF2B5EF4-FFF2-40B4-BE49-F238E27FC236}">
                <a16:creationId xmlns:a16="http://schemas.microsoft.com/office/drawing/2014/main" id="{697A8EFE-13B0-47FC-A332-F5E95BC85009}"/>
              </a:ext>
            </a:extLst>
          </p:cNvPr>
          <p:cNvSpPr>
            <a:spLocks noGrp="1"/>
          </p:cNvSpPr>
          <p:nvPr>
            <p:ph type="title"/>
          </p:nvPr>
        </p:nvSpPr>
        <p:spPr>
          <a:xfrm>
            <a:off x="8141110" y="639097"/>
            <a:ext cx="3401961" cy="3686015"/>
          </a:xfrm>
        </p:spPr>
        <p:txBody>
          <a:bodyPr vert="horz" lIns="91440" tIns="45720" rIns="91440" bIns="45720" rtlCol="0" anchor="b">
            <a:normAutofit/>
          </a:bodyPr>
          <a:lstStyle/>
          <a:p>
            <a:r>
              <a:rPr lang="en-US" altLang="en-US" sz="2100">
                <a:solidFill>
                  <a:schemeClr val="tx1">
                    <a:lumMod val="85000"/>
                    <a:lumOff val="15000"/>
                  </a:schemeClr>
                </a:solidFill>
              </a:rPr>
              <a:t>La región factible es la intersección de las regiones delimitadas por la terna de restricciones y por las condiciones de no negatividad de las variables, es decir, por la región de valores admisibles limitada por ambos ejes coordenados. La región factible está representada por el polígono convexo O-F-H-G-C, que aparece de color VIOLETA. </a:t>
            </a:r>
          </a:p>
        </p:txBody>
      </p:sp>
      <p:pic>
        <p:nvPicPr>
          <p:cNvPr id="57347" name="3 Marcador de contenido" descr="grafica.png">
            <a:extLst>
              <a:ext uri="{FF2B5EF4-FFF2-40B4-BE49-F238E27FC236}">
                <a16:creationId xmlns:a16="http://schemas.microsoft.com/office/drawing/2014/main" id="{98B6B1B4-FBE2-4E5A-98A8-460DF1FDD120}"/>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41850" y="640081"/>
            <a:ext cx="5896515" cy="5054156"/>
          </a:xfrm>
          <a:prstGeom prst="rect">
            <a:avLst/>
          </a:prstGeom>
        </p:spPr>
      </p:pic>
      <p:cxnSp>
        <p:nvCxnSpPr>
          <p:cNvPr id="80" name="Straight Connector 79">
            <a:extLst>
              <a:ext uri="{FF2B5EF4-FFF2-40B4-BE49-F238E27FC236}">
                <a16:creationId xmlns:a16="http://schemas.microsoft.com/office/drawing/2014/main" id="{5C6A2BAE-B461-4B55-8E1F-0722ABDD139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209305" y="4343400"/>
            <a:ext cx="320040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82" name="Rectangle 81">
            <a:extLst>
              <a:ext uri="{FF2B5EF4-FFF2-40B4-BE49-F238E27FC236}">
                <a16:creationId xmlns:a16="http://schemas.microsoft.com/office/drawing/2014/main" id="{B4C27B90-DF2B-4D00-BA07-18ED774CD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4" name="Rectangle 83">
            <a:extLst>
              <a:ext uri="{FF2B5EF4-FFF2-40B4-BE49-F238E27FC236}">
                <a16:creationId xmlns:a16="http://schemas.microsoft.com/office/drawing/2014/main" id="{593ACC25-C262-417A-8AA9-0641C772BD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3AC2BF2A-7CDD-4155-9ABC-EAADA318DB94}"/>
              </a:ext>
            </a:extLst>
          </p:cNvPr>
          <p:cNvSpPr>
            <a:spLocks noChangeArrowheads="1"/>
          </p:cNvSpPr>
          <p:nvPr/>
        </p:nvSpPr>
        <p:spPr bwMode="auto">
          <a:xfrm>
            <a:off x="1701800" y="260351"/>
            <a:ext cx="8642350" cy="720725"/>
          </a:xfrm>
          <a:prstGeom prst="rect">
            <a:avLst/>
          </a:prstGeom>
          <a:gradFill rotWithShape="1">
            <a:gsLst>
              <a:gs pos="0">
                <a:schemeClr val="accent2"/>
              </a:gs>
              <a:gs pos="100000">
                <a:schemeClr val="accent2">
                  <a:gamma/>
                  <a:shade val="56078"/>
                  <a:invGamma/>
                </a:schemeClr>
              </a:gs>
            </a:gsLst>
            <a:lin ang="0" scaled="1"/>
          </a:gradFill>
          <a:ln w="9525">
            <a:noFill/>
            <a:miter lim="800000"/>
            <a:headEnd/>
            <a:tailEnd/>
          </a:ln>
          <a:effectLst/>
        </p:spPr>
        <p:txBody>
          <a:bodyPr wrap="none" anchor="ctr"/>
          <a:lstStyle/>
          <a:p>
            <a:pPr>
              <a:defRPr/>
            </a:pPr>
            <a:endParaRPr lang="es-AR"/>
          </a:p>
        </p:txBody>
      </p:sp>
      <p:sp>
        <p:nvSpPr>
          <p:cNvPr id="101379" name="Rectangle 2">
            <a:extLst>
              <a:ext uri="{FF2B5EF4-FFF2-40B4-BE49-F238E27FC236}">
                <a16:creationId xmlns:a16="http://schemas.microsoft.com/office/drawing/2014/main" id="{BC516024-470E-4673-B843-0AA7F189304E}"/>
              </a:ext>
            </a:extLst>
          </p:cNvPr>
          <p:cNvSpPr>
            <a:spLocks noGrp="1" noChangeArrowheads="1"/>
          </p:cNvSpPr>
          <p:nvPr>
            <p:ph type="title"/>
          </p:nvPr>
        </p:nvSpPr>
        <p:spPr>
          <a:xfrm>
            <a:off x="2063751" y="188913"/>
            <a:ext cx="8208963" cy="811212"/>
          </a:xfrm>
        </p:spPr>
        <p:txBody>
          <a:bodyPr/>
          <a:lstStyle/>
          <a:p>
            <a:r>
              <a:rPr lang="es-AR" altLang="en-US" sz="3200" b="1">
                <a:solidFill>
                  <a:srgbClr val="FFC000"/>
                </a:solidFill>
              </a:rPr>
              <a:t>Modelo hidrológico conceptual </a:t>
            </a:r>
            <a:endParaRPr lang="es-AR" altLang="en-US" sz="3200">
              <a:solidFill>
                <a:srgbClr val="FFC000"/>
              </a:solidFill>
            </a:endParaRPr>
          </a:p>
        </p:txBody>
      </p:sp>
      <p:sp>
        <p:nvSpPr>
          <p:cNvPr id="101380" name="Rectangle 3">
            <a:extLst>
              <a:ext uri="{FF2B5EF4-FFF2-40B4-BE49-F238E27FC236}">
                <a16:creationId xmlns:a16="http://schemas.microsoft.com/office/drawing/2014/main" id="{33F98673-DE1C-4392-9A36-564DB4EEEA77}"/>
              </a:ext>
            </a:extLst>
          </p:cNvPr>
          <p:cNvSpPr>
            <a:spLocks noGrp="1" noChangeArrowheads="1"/>
          </p:cNvSpPr>
          <p:nvPr>
            <p:ph type="body" idx="1"/>
          </p:nvPr>
        </p:nvSpPr>
        <p:spPr>
          <a:xfrm>
            <a:off x="1666876" y="1071564"/>
            <a:ext cx="8786813" cy="5165725"/>
          </a:xfrm>
        </p:spPr>
        <p:txBody>
          <a:bodyPr/>
          <a:lstStyle/>
          <a:p>
            <a:pPr algn="just">
              <a:buClr>
                <a:srgbClr val="FFC000"/>
              </a:buClr>
              <a:buFont typeface="Wingdings" panose="05000000000000000000" pitchFamily="2" charset="2"/>
              <a:buNone/>
            </a:pPr>
            <a:r>
              <a:rPr lang="es-AR" altLang="en-US" sz="2400"/>
              <a:t>Para decidir el modelo hidrológico conceptual de la cuenca hay que tener en cuenta que este puede ser agregado, distribuido o semidistribuido. </a:t>
            </a:r>
          </a:p>
          <a:p>
            <a:pPr algn="just">
              <a:buClr>
                <a:srgbClr val="FFC000"/>
              </a:buClr>
              <a:buFont typeface="Wingdings" panose="05000000000000000000" pitchFamily="2" charset="2"/>
              <a:buChar char="Ø"/>
            </a:pPr>
            <a:r>
              <a:rPr lang="es-AR" altLang="en-US" sz="2400" i="1">
                <a:solidFill>
                  <a:srgbClr val="FFC000"/>
                </a:solidFill>
              </a:rPr>
              <a:t>Los modelos agregados </a:t>
            </a:r>
            <a:r>
              <a:rPr lang="es-AR" altLang="en-US" sz="2400"/>
              <a:t>simulan el funcionamiento del sistema cuenca de forma global.</a:t>
            </a:r>
          </a:p>
          <a:p>
            <a:pPr algn="just">
              <a:buClr>
                <a:srgbClr val="FFC000"/>
              </a:buClr>
              <a:buFont typeface="Wingdings" panose="05000000000000000000" pitchFamily="2" charset="2"/>
              <a:buChar char="Ø"/>
            </a:pPr>
            <a:r>
              <a:rPr lang="es-AR" altLang="en-US" sz="2400" i="1">
                <a:solidFill>
                  <a:srgbClr val="FFC000"/>
                </a:solidFill>
              </a:rPr>
              <a:t>Los modelos distribuidos</a:t>
            </a:r>
            <a:r>
              <a:rPr lang="es-AR" altLang="en-US" sz="2400"/>
              <a:t> consideran la distribución espacial y temporal de todas las variables y características físicas de la cuenca involucrada en el proceso de simulación </a:t>
            </a:r>
          </a:p>
          <a:p>
            <a:pPr algn="just">
              <a:buClr>
                <a:srgbClr val="FFC000"/>
              </a:buClr>
              <a:buFont typeface="Wingdings" panose="05000000000000000000" pitchFamily="2" charset="2"/>
              <a:buChar char="Ø"/>
            </a:pPr>
            <a:r>
              <a:rPr lang="es-AR" altLang="en-US" sz="2400" i="1">
                <a:solidFill>
                  <a:srgbClr val="FFC000"/>
                </a:solidFill>
              </a:rPr>
              <a:t>Los modelos semidistribuidos</a:t>
            </a:r>
            <a:r>
              <a:rPr lang="es-AR" altLang="en-US" sz="2400"/>
              <a:t>, se pueden considerar como un caso intermedio de los dos anteriores, integrando un modelo agregado "n" veces, tantas como se divida la zona en subcuencas (González </a:t>
            </a:r>
            <a:r>
              <a:rPr lang="es-AR" altLang="en-US" sz="2400" i="1"/>
              <a:t>et al.</a:t>
            </a:r>
            <a:r>
              <a:rPr lang="es-AR" altLang="en-US" sz="2400"/>
              <a:t>,1998). </a:t>
            </a:r>
          </a:p>
        </p:txBody>
      </p:sp>
      <p:sp>
        <p:nvSpPr>
          <p:cNvPr id="101381" name="Rectangle 4">
            <a:extLst>
              <a:ext uri="{FF2B5EF4-FFF2-40B4-BE49-F238E27FC236}">
                <a16:creationId xmlns:a16="http://schemas.microsoft.com/office/drawing/2014/main" id="{EF7AFD1F-B882-4970-86E6-58C1CD60DF27}"/>
              </a:ext>
            </a:extLst>
          </p:cNvPr>
          <p:cNvSpPr>
            <a:spLocks noChangeArrowheads="1"/>
          </p:cNvSpPr>
          <p:nvPr/>
        </p:nvSpPr>
        <p:spPr bwMode="auto">
          <a:xfrm>
            <a:off x="8140701" y="6237288"/>
            <a:ext cx="2519363" cy="144462"/>
          </a:xfrm>
          <a:prstGeom prst="rect">
            <a:avLst/>
          </a:prstGeom>
          <a:solidFill>
            <a:srgbClr val="152A3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s-AR" altLang="en-US"/>
          </a:p>
        </p:txBody>
      </p:sp>
    </p:spTree>
    <p:extLst>
      <p:ext uri="{BB962C8B-B14F-4D97-AF65-F5344CB8AC3E}">
        <p14:creationId xmlns:p14="http://schemas.microsoft.com/office/powerpoint/2010/main" val="31998309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370" name="1 Título">
            <a:extLst>
              <a:ext uri="{FF2B5EF4-FFF2-40B4-BE49-F238E27FC236}">
                <a16:creationId xmlns:a16="http://schemas.microsoft.com/office/drawing/2014/main" id="{89CF0D54-7334-461D-AEA4-E98D40FF511D}"/>
              </a:ext>
            </a:extLst>
          </p:cNvPr>
          <p:cNvSpPr>
            <a:spLocks noGrp="1"/>
          </p:cNvSpPr>
          <p:nvPr>
            <p:ph type="title"/>
          </p:nvPr>
        </p:nvSpPr>
        <p:spPr>
          <a:xfrm>
            <a:off x="492370" y="605896"/>
            <a:ext cx="3084844" cy="5646208"/>
          </a:xfrm>
        </p:spPr>
        <p:txBody>
          <a:bodyPr anchor="ctr">
            <a:normAutofit/>
          </a:bodyPr>
          <a:lstStyle/>
          <a:p>
            <a:pPr eaLnBrk="1"/>
            <a:r>
              <a:rPr lang="es-ES" altLang="en-US" sz="3600">
                <a:solidFill>
                  <a:srgbClr val="FFFFFF"/>
                </a:solidFill>
              </a:rPr>
              <a:t>Solución del problema de programación lineal</a:t>
            </a:r>
            <a:endParaRPr lang="es-AR" altLang="en-US" sz="3600">
              <a:solidFill>
                <a:srgbClr val="FFFFFF"/>
              </a:solidFill>
            </a:endParaRPr>
          </a:p>
        </p:txBody>
      </p:sp>
      <p:sp>
        <p:nvSpPr>
          <p:cNvPr id="76" name="Rectangle 75">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371" name="2 Marcador de contenido">
            <a:extLst>
              <a:ext uri="{FF2B5EF4-FFF2-40B4-BE49-F238E27FC236}">
                <a16:creationId xmlns:a16="http://schemas.microsoft.com/office/drawing/2014/main" id="{2C18C771-5F5E-4AC5-AD09-934FA8F2662A}"/>
              </a:ext>
            </a:extLst>
          </p:cNvPr>
          <p:cNvSpPr>
            <a:spLocks noGrp="1"/>
          </p:cNvSpPr>
          <p:nvPr>
            <p:ph idx="1"/>
          </p:nvPr>
        </p:nvSpPr>
        <p:spPr>
          <a:xfrm>
            <a:off x="4742016" y="605896"/>
            <a:ext cx="6413663" cy="5646208"/>
          </a:xfrm>
        </p:spPr>
        <p:txBody>
          <a:bodyPr anchor="ctr">
            <a:normAutofit/>
          </a:bodyPr>
          <a:lstStyle/>
          <a:p>
            <a:pPr eaLnBrk="1">
              <a:buFont typeface="Times New Roman" panose="02020603050405020304" pitchFamily="18" charset="0"/>
              <a:buNone/>
            </a:pPr>
            <a:r>
              <a:rPr lang="es-AR" altLang="en-US">
                <a:latin typeface="Arial" panose="020B0604020202020204" pitchFamily="34" charset="0"/>
                <a:cs typeface="Arial" panose="020B0604020202020204" pitchFamily="34" charset="0"/>
              </a:rPr>
              <a:t>Ya que la región factible es no vacía (problema factible), se procede a determinar sus puntos extremos, candidatos a soluciones óptimas, que son los puntos O-F-H-G-C de la figura. </a:t>
            </a:r>
          </a:p>
          <a:p>
            <a:pPr eaLnBrk="1">
              <a:buFont typeface="Times New Roman" panose="02020603050405020304" pitchFamily="18" charset="0"/>
              <a:buNone/>
            </a:pPr>
            <a:r>
              <a:rPr lang="es-AR" altLang="en-US">
                <a:latin typeface="Arial" panose="020B0604020202020204" pitchFamily="34" charset="0"/>
                <a:cs typeface="Arial" panose="020B0604020202020204" pitchFamily="34" charset="0"/>
              </a:rPr>
              <a:t>Finalmente, se evalúa la función objetivo (3x + 2y) en esos puntos, resultado que se recoge en la tabla siguiente. </a:t>
            </a:r>
          </a:p>
          <a:p>
            <a:pPr eaLnBrk="1">
              <a:buFont typeface="Times New Roman" panose="02020603050405020304" pitchFamily="18" charset="0"/>
              <a:buNone/>
            </a:pPr>
            <a:r>
              <a:rPr lang="es-AR" altLang="en-US">
                <a:latin typeface="Arial" panose="020B0604020202020204" pitchFamily="34" charset="0"/>
                <a:cs typeface="Arial" panose="020B0604020202020204" pitchFamily="34" charset="0"/>
              </a:rPr>
              <a:t>Como el punto G proporciona el mayor valor al objetivo Z, tal punto constituye la solución óptima, que indicaremos</a:t>
            </a:r>
          </a:p>
          <a:p>
            <a:pPr eaLnBrk="1">
              <a:buFont typeface="Times New Roman" panose="02020603050405020304" pitchFamily="18" charset="0"/>
              <a:buNone/>
            </a:pPr>
            <a:r>
              <a:rPr lang="es-AR" altLang="en-US">
                <a:latin typeface="Arial" panose="020B0604020202020204" pitchFamily="34" charset="0"/>
                <a:cs typeface="Arial" panose="020B0604020202020204" pitchFamily="34" charset="0"/>
              </a:rPr>
              <a:t> x = 3 y = 12, con valor óptimo Z = 33.</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5" name="Rectangle 134">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37" name="Rectangle 136">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394" name="1 Título">
            <a:extLst>
              <a:ext uri="{FF2B5EF4-FFF2-40B4-BE49-F238E27FC236}">
                <a16:creationId xmlns:a16="http://schemas.microsoft.com/office/drawing/2014/main" id="{83F93A56-BF8B-494A-96A3-186CBD2AA6A5}"/>
              </a:ext>
            </a:extLst>
          </p:cNvPr>
          <p:cNvSpPr>
            <a:spLocks noGrp="1"/>
          </p:cNvSpPr>
          <p:nvPr>
            <p:ph type="title"/>
          </p:nvPr>
        </p:nvSpPr>
        <p:spPr>
          <a:xfrm>
            <a:off x="492370" y="605896"/>
            <a:ext cx="3084844" cy="5646208"/>
          </a:xfrm>
        </p:spPr>
        <p:txBody>
          <a:bodyPr anchor="ctr">
            <a:normAutofit/>
          </a:bodyPr>
          <a:lstStyle/>
          <a:p>
            <a:pPr eaLnBrk="1" hangingPunct="1"/>
            <a:r>
              <a:rPr lang="es-PE" altLang="en-US" sz="3600">
                <a:solidFill>
                  <a:srgbClr val="FFFFFF"/>
                </a:solidFill>
              </a:rPr>
              <a:t>Fases de Elaboración del Problema</a:t>
            </a:r>
          </a:p>
        </p:txBody>
      </p:sp>
      <p:sp>
        <p:nvSpPr>
          <p:cNvPr id="139" name="Rectangle 138">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195" name="2 Marcador de contenido">
            <a:extLst>
              <a:ext uri="{FF2B5EF4-FFF2-40B4-BE49-F238E27FC236}">
                <a16:creationId xmlns:a16="http://schemas.microsoft.com/office/drawing/2014/main" id="{373196C5-799D-47FC-B0BD-C16B32A0F3D3}"/>
              </a:ext>
            </a:extLst>
          </p:cNvPr>
          <p:cNvSpPr>
            <a:spLocks noGrp="1"/>
          </p:cNvSpPr>
          <p:nvPr>
            <p:ph idx="1"/>
          </p:nvPr>
        </p:nvSpPr>
        <p:spPr>
          <a:xfrm>
            <a:off x="4742016" y="605896"/>
            <a:ext cx="6413663" cy="5646208"/>
          </a:xfrm>
        </p:spPr>
        <p:txBody>
          <a:bodyPr anchor="ctr">
            <a:normAutofit/>
          </a:bodyPr>
          <a:lstStyle/>
          <a:p>
            <a:pPr eaLnBrk="1" hangingPunct="1">
              <a:defRPr/>
            </a:pPr>
            <a:r>
              <a:rPr lang="es-AR">
                <a:latin typeface="+mj-lt"/>
                <a:ea typeface="Verdana" pitchFamily="34" charset="0"/>
                <a:cs typeface="Verdana" pitchFamily="34" charset="0"/>
              </a:rPr>
              <a:t>examen de la situación real y recolección de la información; </a:t>
            </a:r>
          </a:p>
          <a:p>
            <a:pPr eaLnBrk="1" hangingPunct="1">
              <a:defRPr/>
            </a:pPr>
            <a:r>
              <a:rPr lang="es-AR">
                <a:latin typeface="+mj-lt"/>
                <a:ea typeface="Verdana" pitchFamily="34" charset="0"/>
                <a:cs typeface="Verdana" pitchFamily="34" charset="0"/>
              </a:rPr>
              <a:t>formulación del problema, identificación de las variables controlables y las externas (no controlables) y la elección de la función objetivo, a ser maximizada o minimizada; </a:t>
            </a:r>
          </a:p>
          <a:p>
            <a:pPr eaLnBrk="1" hangingPunct="1">
              <a:defRPr/>
            </a:pPr>
            <a:r>
              <a:rPr lang="es-AR">
                <a:latin typeface="+mj-lt"/>
                <a:ea typeface="Verdana" pitchFamily="34" charset="0"/>
                <a:cs typeface="Verdana" pitchFamily="34" charset="0"/>
              </a:rPr>
              <a:t>Elaboración del modelo matemático, </a:t>
            </a:r>
          </a:p>
          <a:p>
            <a:pPr eaLnBrk="1" hangingPunct="1">
              <a:defRPr/>
            </a:pPr>
            <a:r>
              <a:rPr lang="es-AR">
                <a:latin typeface="+mj-lt"/>
                <a:ea typeface="Verdana" pitchFamily="34" charset="0"/>
                <a:cs typeface="Verdana" pitchFamily="34" charset="0"/>
              </a:rPr>
              <a:t>resolución del modelo (mediante diferentes modalidades); </a:t>
            </a:r>
          </a:p>
          <a:p>
            <a:pPr eaLnBrk="1" hangingPunct="1">
              <a:defRPr/>
            </a:pPr>
            <a:r>
              <a:rPr lang="es-AR">
                <a:latin typeface="+mj-lt"/>
                <a:ea typeface="Verdana" pitchFamily="34" charset="0"/>
                <a:cs typeface="Verdana" pitchFamily="34" charset="0"/>
              </a:rPr>
              <a:t>análisis y verificación de las soluciones obtenidas: </a:t>
            </a:r>
          </a:p>
          <a:p>
            <a:pPr lvl="1" eaLnBrk="1" hangingPunct="1">
              <a:defRPr/>
            </a:pPr>
            <a:r>
              <a:rPr lang="es-AR">
                <a:latin typeface="+mj-lt"/>
                <a:ea typeface="Verdana" pitchFamily="34" charset="0"/>
                <a:cs typeface="Verdana" pitchFamily="34" charset="0"/>
              </a:rPr>
              <a:t>se controla si la función objetivo ofrece las ventajas esperadas; </a:t>
            </a:r>
          </a:p>
          <a:p>
            <a:pPr lvl="1" eaLnBrk="1" hangingPunct="1">
              <a:defRPr/>
            </a:pPr>
            <a:r>
              <a:rPr lang="es-AR">
                <a:latin typeface="+mj-lt"/>
                <a:ea typeface="Verdana" pitchFamily="34" charset="0"/>
                <a:cs typeface="Verdana" pitchFamily="34" charset="0"/>
              </a:rPr>
              <a:t>se verifica la representatividad del modelo; y, </a:t>
            </a:r>
          </a:p>
          <a:p>
            <a:pPr lvl="1" eaLnBrk="1" hangingPunct="1">
              <a:defRPr/>
            </a:pPr>
            <a:r>
              <a:rPr lang="es-AR">
                <a:latin typeface="+mj-lt"/>
                <a:ea typeface="Verdana" pitchFamily="34" charset="0"/>
                <a:cs typeface="Verdana" pitchFamily="34" charset="0"/>
              </a:rPr>
              <a:t>se efectúan análisis de sensibilidad de la solución obtenida.</a:t>
            </a:r>
            <a:endParaRPr lang="es-PE">
              <a:latin typeface="+mj-lt"/>
              <a:ea typeface="Verdana" pitchFamily="34" charset="0"/>
              <a:cs typeface="Verdana" pitchFamily="34" charset="0"/>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5" name="Rectangle 134">
            <a:extLst>
              <a:ext uri="{FF2B5EF4-FFF2-40B4-BE49-F238E27FC236}">
                <a16:creationId xmlns:a16="http://schemas.microsoft.com/office/drawing/2014/main" id="{CECF0FC6-D57B-48B6-9036-F4FFD91A4B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60418" name="1 Título">
            <a:extLst>
              <a:ext uri="{FF2B5EF4-FFF2-40B4-BE49-F238E27FC236}">
                <a16:creationId xmlns:a16="http://schemas.microsoft.com/office/drawing/2014/main" id="{6C687C74-AB4A-49A2-B795-757471FE6E6C}"/>
              </a:ext>
            </a:extLst>
          </p:cNvPr>
          <p:cNvSpPr>
            <a:spLocks noGrp="1"/>
          </p:cNvSpPr>
          <p:nvPr>
            <p:ph type="title"/>
          </p:nvPr>
        </p:nvSpPr>
        <p:spPr>
          <a:xfrm>
            <a:off x="990932" y="286603"/>
            <a:ext cx="6750987" cy="1450757"/>
          </a:xfrm>
        </p:spPr>
        <p:txBody>
          <a:bodyPr>
            <a:normAutofit/>
          </a:bodyPr>
          <a:lstStyle/>
          <a:p>
            <a:pPr eaLnBrk="1" hangingPunct="1"/>
            <a:r>
              <a:rPr lang="es-PE" altLang="en-US">
                <a:solidFill>
                  <a:schemeClr val="accent2"/>
                </a:solidFill>
              </a:rPr>
              <a:t>Solución Gráfica</a:t>
            </a:r>
          </a:p>
        </p:txBody>
      </p:sp>
      <p:sp>
        <p:nvSpPr>
          <p:cNvPr id="8195" name="2 Marcador de contenido">
            <a:extLst>
              <a:ext uri="{FF2B5EF4-FFF2-40B4-BE49-F238E27FC236}">
                <a16:creationId xmlns:a16="http://schemas.microsoft.com/office/drawing/2014/main" id="{758A7D6E-3BDE-4CA0-85D8-AA364C654F4C}"/>
              </a:ext>
            </a:extLst>
          </p:cNvPr>
          <p:cNvSpPr>
            <a:spLocks noGrp="1"/>
          </p:cNvSpPr>
          <p:nvPr>
            <p:ph idx="1"/>
          </p:nvPr>
        </p:nvSpPr>
        <p:spPr>
          <a:xfrm>
            <a:off x="1044204" y="2023962"/>
            <a:ext cx="6697715" cy="3845131"/>
          </a:xfrm>
        </p:spPr>
        <p:txBody>
          <a:bodyPr>
            <a:normAutofit/>
          </a:bodyPr>
          <a:lstStyle/>
          <a:p>
            <a:pPr marL="0" indent="114243">
              <a:buNone/>
              <a:defRPr/>
            </a:pPr>
            <a:r>
              <a:rPr lang="es-AR">
                <a:latin typeface="+mj-lt"/>
              </a:rPr>
              <a:t>La resolución de problemas lineales con sólo dos o tres variables de decisión se puede ilustrar gráficamente, mostrándose como una ayuda visual para comprender muchos de los conceptos y términos que se utilizan y formalizan con métodos de solución más sofisticados, necesarios para la resolución de problemas con varias variables. </a:t>
            </a:r>
          </a:p>
          <a:p>
            <a:pPr marL="0" indent="114243">
              <a:buNone/>
              <a:defRPr/>
            </a:pPr>
            <a:r>
              <a:rPr lang="es-AR">
                <a:latin typeface="+mj-lt"/>
              </a:rPr>
              <a:t>Para ello se puede usar el método Gráfico.</a:t>
            </a:r>
          </a:p>
          <a:p>
            <a:pPr marL="0" indent="114243">
              <a:buNone/>
              <a:defRPr/>
            </a:pPr>
            <a:endParaRPr lang="es-AR">
              <a:latin typeface="+mj-lt"/>
            </a:endParaRPr>
          </a:p>
          <a:p>
            <a:pPr marL="660260" indent="-544337">
              <a:buNone/>
              <a:defRPr/>
            </a:pPr>
            <a:endParaRPr lang="es-AR"/>
          </a:p>
          <a:p>
            <a:pPr eaLnBrk="1" hangingPunct="1">
              <a:buFont typeface="Georgia" pitchFamily="18" charset="0"/>
              <a:buNone/>
              <a:defRPr/>
            </a:pPr>
            <a:endParaRPr lang="es-PE" dirty="0"/>
          </a:p>
        </p:txBody>
      </p:sp>
      <p:sp>
        <p:nvSpPr>
          <p:cNvPr id="137" name="Rectangle 136">
            <a:extLst>
              <a:ext uri="{FF2B5EF4-FFF2-40B4-BE49-F238E27FC236}">
                <a16:creationId xmlns:a16="http://schemas.microsoft.com/office/drawing/2014/main" id="{717A211C-5863-4303-AC3D-AEBFDF6D6A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44150"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9" name="Rectangle 138">
            <a:extLst>
              <a:ext uri="{FF2B5EF4-FFF2-40B4-BE49-F238E27FC236}">
                <a16:creationId xmlns:a16="http://schemas.microsoft.com/office/drawing/2014/main" id="{087519CD-2FFF-42E3-BB0C-FEAA828BA5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32823"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CECF0FC6-D57B-48B6-9036-F4FFD91A4B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61442" name="1 Título">
            <a:extLst>
              <a:ext uri="{FF2B5EF4-FFF2-40B4-BE49-F238E27FC236}">
                <a16:creationId xmlns:a16="http://schemas.microsoft.com/office/drawing/2014/main" id="{D4C4D0F0-284B-4974-B34C-7678DF409D23}"/>
              </a:ext>
            </a:extLst>
          </p:cNvPr>
          <p:cNvSpPr>
            <a:spLocks noGrp="1"/>
          </p:cNvSpPr>
          <p:nvPr>
            <p:ph type="title"/>
          </p:nvPr>
        </p:nvSpPr>
        <p:spPr>
          <a:xfrm>
            <a:off x="990932" y="286603"/>
            <a:ext cx="6750987" cy="1450757"/>
          </a:xfrm>
        </p:spPr>
        <p:txBody>
          <a:bodyPr>
            <a:normAutofit/>
          </a:bodyPr>
          <a:lstStyle/>
          <a:p>
            <a:pPr eaLnBrk="1" hangingPunct="1"/>
            <a:r>
              <a:rPr lang="es-PE" altLang="en-US">
                <a:solidFill>
                  <a:schemeClr val="accent2"/>
                </a:solidFill>
              </a:rPr>
              <a:t>Solución Gráfica</a:t>
            </a:r>
          </a:p>
        </p:txBody>
      </p:sp>
      <p:sp>
        <p:nvSpPr>
          <p:cNvPr id="8195" name="2 Marcador de contenido">
            <a:extLst>
              <a:ext uri="{FF2B5EF4-FFF2-40B4-BE49-F238E27FC236}">
                <a16:creationId xmlns:a16="http://schemas.microsoft.com/office/drawing/2014/main" id="{058FD4B8-1F65-426B-840B-FFBBFCE018C3}"/>
              </a:ext>
            </a:extLst>
          </p:cNvPr>
          <p:cNvSpPr>
            <a:spLocks noGrp="1"/>
          </p:cNvSpPr>
          <p:nvPr>
            <p:ph idx="1"/>
          </p:nvPr>
        </p:nvSpPr>
        <p:spPr>
          <a:xfrm>
            <a:off x="1044204" y="2023962"/>
            <a:ext cx="6697715" cy="3845131"/>
          </a:xfrm>
        </p:spPr>
        <p:txBody>
          <a:bodyPr>
            <a:normAutofit/>
          </a:bodyPr>
          <a:lstStyle/>
          <a:p>
            <a:pPr marL="0" indent="114243">
              <a:buNone/>
              <a:defRPr/>
            </a:pPr>
            <a:r>
              <a:rPr lang="es-AR">
                <a:latin typeface="+mj-lt"/>
              </a:rPr>
              <a:t>Aunque en la realidad rara vez surgen problemas con sólo dos o tres variables de decisión, es sin embargo muy útil esta metodología de solución e interpretación, en la que se verán las situaciones típicas que se pueden dar, como son la existencia de una solución óptima única, de soluciones óptimas  alternativas, la no existencia de solución y la no acotación. </a:t>
            </a:r>
          </a:p>
          <a:p>
            <a:pPr marL="660260" indent="-544337">
              <a:buNone/>
              <a:defRPr/>
            </a:pPr>
            <a:endParaRPr lang="es-AR"/>
          </a:p>
          <a:p>
            <a:pPr eaLnBrk="1" hangingPunct="1">
              <a:buFont typeface="Georgia" pitchFamily="18" charset="0"/>
              <a:buNone/>
              <a:defRPr/>
            </a:pPr>
            <a:endParaRPr lang="es-PE" dirty="0"/>
          </a:p>
        </p:txBody>
      </p:sp>
      <p:sp>
        <p:nvSpPr>
          <p:cNvPr id="74" name="Rectangle 73">
            <a:extLst>
              <a:ext uri="{FF2B5EF4-FFF2-40B4-BE49-F238E27FC236}">
                <a16:creationId xmlns:a16="http://schemas.microsoft.com/office/drawing/2014/main" id="{717A211C-5863-4303-AC3D-AEBFDF6D6A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44150"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6" name="Rectangle 75">
            <a:extLst>
              <a:ext uri="{FF2B5EF4-FFF2-40B4-BE49-F238E27FC236}">
                <a16:creationId xmlns:a16="http://schemas.microsoft.com/office/drawing/2014/main" id="{087519CD-2FFF-42E3-BB0C-FEAA828BA5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32823"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2468" name="Rectangle 134">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62469" name="Rectangle 136">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466" name="1 Título">
            <a:extLst>
              <a:ext uri="{FF2B5EF4-FFF2-40B4-BE49-F238E27FC236}">
                <a16:creationId xmlns:a16="http://schemas.microsoft.com/office/drawing/2014/main" id="{5980D624-6C34-48E4-8F85-B69C7A4977C4}"/>
              </a:ext>
            </a:extLst>
          </p:cNvPr>
          <p:cNvSpPr>
            <a:spLocks noGrp="1"/>
          </p:cNvSpPr>
          <p:nvPr>
            <p:ph type="title"/>
          </p:nvPr>
        </p:nvSpPr>
        <p:spPr>
          <a:xfrm>
            <a:off x="492370" y="605896"/>
            <a:ext cx="3084844" cy="5646208"/>
          </a:xfrm>
        </p:spPr>
        <p:txBody>
          <a:bodyPr anchor="ctr">
            <a:normAutofit/>
          </a:bodyPr>
          <a:lstStyle/>
          <a:p>
            <a:pPr eaLnBrk="1" hangingPunct="1"/>
            <a:r>
              <a:rPr lang="es-AR" altLang="en-US" sz="3600">
                <a:solidFill>
                  <a:srgbClr val="FFFFFF"/>
                </a:solidFill>
              </a:rPr>
              <a:t>Procedimiento de solución del Método Gráfico</a:t>
            </a:r>
            <a:endParaRPr lang="es-PE" altLang="en-US" sz="3600">
              <a:solidFill>
                <a:srgbClr val="FFFFFF"/>
              </a:solidFill>
            </a:endParaRPr>
          </a:p>
        </p:txBody>
      </p:sp>
      <p:sp>
        <p:nvSpPr>
          <p:cNvPr id="62470" name="Rectangle 138">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195" name="2 Marcador de contenido">
            <a:extLst>
              <a:ext uri="{FF2B5EF4-FFF2-40B4-BE49-F238E27FC236}">
                <a16:creationId xmlns:a16="http://schemas.microsoft.com/office/drawing/2014/main" id="{10F6DA06-97FF-4DAB-9787-EC01481D211F}"/>
              </a:ext>
            </a:extLst>
          </p:cNvPr>
          <p:cNvSpPr>
            <a:spLocks noGrp="1"/>
          </p:cNvSpPr>
          <p:nvPr>
            <p:ph idx="1"/>
          </p:nvPr>
        </p:nvSpPr>
        <p:spPr>
          <a:xfrm>
            <a:off x="4742016" y="605896"/>
            <a:ext cx="6413663" cy="5646208"/>
          </a:xfrm>
        </p:spPr>
        <p:txBody>
          <a:bodyPr anchor="ctr">
            <a:normAutofit/>
          </a:bodyPr>
          <a:lstStyle/>
          <a:p>
            <a:pPr marL="0" indent="114243">
              <a:buFont typeface="+mj-lt"/>
              <a:buAutoNum type="arabicPeriod"/>
              <a:defRPr/>
            </a:pPr>
            <a:r>
              <a:rPr lang="es-AR" dirty="0">
                <a:latin typeface="+mj-lt"/>
              </a:rPr>
              <a:t>Dibujar un sistema de coordenadas cartesianas en el que cada variable de decisión esté representada por un eje, con la escala de medida adecuada a su variable asociada.</a:t>
            </a:r>
          </a:p>
          <a:p>
            <a:pPr marL="0" indent="114243">
              <a:buFont typeface="+mj-lt"/>
              <a:buAutoNum type="arabicPeriod"/>
              <a:defRPr/>
            </a:pPr>
            <a:r>
              <a:rPr lang="es-AR" dirty="0">
                <a:latin typeface="+mj-lt"/>
              </a:rPr>
              <a:t>Dibujar en el sistema de coordenadas las restricciones del problema (incluyendo las de no negatividad).  </a:t>
            </a:r>
          </a:p>
          <a:p>
            <a:pPr marL="309129" lvl="1" indent="114243">
              <a:buFont typeface="+mj-lt"/>
              <a:buAutoNum type="arabicPeriod"/>
              <a:defRPr/>
            </a:pPr>
            <a:r>
              <a:rPr lang="es-AR" dirty="0">
                <a:latin typeface="+mj-lt"/>
              </a:rPr>
              <a:t> Si una restricción es una inecuación, define una región que será el semiplano limitado por la línea recta que se tiene al considerar la restricción como una igualdad. </a:t>
            </a:r>
          </a:p>
          <a:p>
            <a:pPr marL="309129" lvl="1" indent="114243">
              <a:buFont typeface="+mj-lt"/>
              <a:buAutoNum type="arabicPeriod"/>
              <a:defRPr/>
            </a:pPr>
            <a:r>
              <a:rPr lang="es-AR" dirty="0">
                <a:latin typeface="+mj-lt"/>
              </a:rPr>
              <a:t> Si la restricción fuera una ecuación, la región que define se dibuja como una línea recta. </a:t>
            </a:r>
          </a:p>
          <a:p>
            <a:pPr marL="309129" lvl="1" indent="114243">
              <a:buFont typeface="+mj-lt"/>
              <a:buAutoNum type="arabicPeriod"/>
              <a:defRPr/>
            </a:pPr>
            <a:r>
              <a:rPr lang="es-AR" dirty="0">
                <a:latin typeface="+mj-lt"/>
              </a:rPr>
              <a:t> La intersección de todas las regiones determina la región factible o espacio de soluciones (que es un conjunto convexo). Si esta región es no vacía, ir a la fase siguiente. En otro caso, no existe solución que satisfaga (simultáneamente) todas las restricciones y el problema no tiene solución, denominándose no factible.</a:t>
            </a:r>
            <a:endParaRPr lang="es-AR" dirty="0"/>
          </a:p>
          <a:p>
            <a:pPr marL="660260" indent="-544337">
              <a:buNone/>
              <a:defRPr/>
            </a:pPr>
            <a:endParaRPr lang="es-AR" dirty="0"/>
          </a:p>
          <a:p>
            <a:pPr eaLnBrk="1" hangingPunct="1">
              <a:buFont typeface="Georgia" pitchFamily="18" charset="0"/>
              <a:buNone/>
              <a:defRPr/>
            </a:pPr>
            <a:endParaRPr lang="es-PE" dirty="0"/>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6" name="Rectangle 135">
            <a:extLst>
              <a:ext uri="{FF2B5EF4-FFF2-40B4-BE49-F238E27FC236}">
                <a16:creationId xmlns:a16="http://schemas.microsoft.com/office/drawing/2014/main" id="{A6B16355-27FB-445B-B646-02AB736374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490" name="1 Título">
            <a:extLst>
              <a:ext uri="{FF2B5EF4-FFF2-40B4-BE49-F238E27FC236}">
                <a16:creationId xmlns:a16="http://schemas.microsoft.com/office/drawing/2014/main" id="{6E86FE92-A175-488C-8951-F8EB652BBA0E}"/>
              </a:ext>
            </a:extLst>
          </p:cNvPr>
          <p:cNvSpPr>
            <a:spLocks noGrp="1"/>
          </p:cNvSpPr>
          <p:nvPr>
            <p:ph type="title"/>
          </p:nvPr>
        </p:nvSpPr>
        <p:spPr>
          <a:xfrm>
            <a:off x="8177212" y="634946"/>
            <a:ext cx="3372529" cy="5055904"/>
          </a:xfrm>
        </p:spPr>
        <p:txBody>
          <a:bodyPr anchor="ctr">
            <a:normAutofit/>
          </a:bodyPr>
          <a:lstStyle/>
          <a:p>
            <a:pPr eaLnBrk="1" hangingPunct="1"/>
            <a:r>
              <a:rPr lang="es-AR" altLang="en-US" sz="4100"/>
              <a:t>Procedimiento de solución del Método Gráfico</a:t>
            </a:r>
            <a:endParaRPr lang="es-PE" altLang="en-US" sz="4100"/>
          </a:p>
        </p:txBody>
      </p:sp>
      <p:cxnSp>
        <p:nvCxnSpPr>
          <p:cNvPr id="138" name="Straight Connector 137">
            <a:extLst>
              <a:ext uri="{FF2B5EF4-FFF2-40B4-BE49-F238E27FC236}">
                <a16:creationId xmlns:a16="http://schemas.microsoft.com/office/drawing/2014/main" id="{06DA680F-F6AC-453E-A8BF-C5BDED2851D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56978" y="1791298"/>
            <a:ext cx="0" cy="274320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40" name="Rectangle 139">
            <a:extLst>
              <a:ext uri="{FF2B5EF4-FFF2-40B4-BE49-F238E27FC236}">
                <a16:creationId xmlns:a16="http://schemas.microsoft.com/office/drawing/2014/main" id="{6B3BF2E5-C3AB-441F-A430-491119C56D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2" name="Rectangle 141">
            <a:extLst>
              <a:ext uri="{FF2B5EF4-FFF2-40B4-BE49-F238E27FC236}">
                <a16:creationId xmlns:a16="http://schemas.microsoft.com/office/drawing/2014/main" id="{DD07C90B-B81A-473B-8919-CA924E61FF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63492" name="2 Marcador de contenido">
            <a:extLst>
              <a:ext uri="{FF2B5EF4-FFF2-40B4-BE49-F238E27FC236}">
                <a16:creationId xmlns:a16="http://schemas.microsoft.com/office/drawing/2014/main" id="{208088C1-A140-4E74-B712-A235FC2DC55F}"/>
              </a:ext>
            </a:extLst>
          </p:cNvPr>
          <p:cNvGraphicFramePr>
            <a:graphicFrameLocks noGrp="1"/>
          </p:cNvGraphicFramePr>
          <p:nvPr>
            <p:ph idx="1"/>
            <p:extLst>
              <p:ext uri="{D42A27DB-BD31-4B8C-83A1-F6EECF244321}">
                <p14:modId xmlns:p14="http://schemas.microsoft.com/office/powerpoint/2010/main" val="1706497130"/>
              </p:ext>
            </p:extLst>
          </p:nvPr>
        </p:nvGraphicFramePr>
        <p:xfrm>
          <a:off x="633413" y="639763"/>
          <a:ext cx="6910387" cy="50514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FB5993E2-C02B-4335-ABA5-D8EC465551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C0B801A2-5622-4BE8-9AD2-C337A2CD0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514" name="1 Título">
            <a:extLst>
              <a:ext uri="{FF2B5EF4-FFF2-40B4-BE49-F238E27FC236}">
                <a16:creationId xmlns:a16="http://schemas.microsoft.com/office/drawing/2014/main" id="{88FD893F-6EF1-43D7-82D1-CC85B9323B46}"/>
              </a:ext>
            </a:extLst>
          </p:cNvPr>
          <p:cNvSpPr>
            <a:spLocks noGrp="1"/>
          </p:cNvSpPr>
          <p:nvPr>
            <p:ph type="title"/>
          </p:nvPr>
        </p:nvSpPr>
        <p:spPr>
          <a:xfrm>
            <a:off x="492370" y="516835"/>
            <a:ext cx="3084844" cy="5772840"/>
          </a:xfrm>
        </p:spPr>
        <p:txBody>
          <a:bodyPr anchor="ctr">
            <a:normAutofit/>
          </a:bodyPr>
          <a:lstStyle/>
          <a:p>
            <a:pPr eaLnBrk="1" hangingPunct="1"/>
            <a:r>
              <a:rPr lang="es-AR" altLang="en-US" sz="3600">
                <a:solidFill>
                  <a:srgbClr val="FFFFFF"/>
                </a:solidFill>
              </a:rPr>
              <a:t>Procedimiento de solución del Método Gráfico</a:t>
            </a:r>
            <a:endParaRPr lang="es-PE" altLang="en-US" sz="3600">
              <a:solidFill>
                <a:srgbClr val="FFFFFF"/>
              </a:solidFill>
            </a:endParaRPr>
          </a:p>
        </p:txBody>
      </p:sp>
      <p:sp>
        <p:nvSpPr>
          <p:cNvPr id="77" name="Rectangle 76">
            <a:extLst>
              <a:ext uri="{FF2B5EF4-FFF2-40B4-BE49-F238E27FC236}">
                <a16:creationId xmlns:a16="http://schemas.microsoft.com/office/drawing/2014/main" id="{B7AF614F-5BC3-4086-99F5-B87C5847A0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64516" name="2 Marcador de contenido">
            <a:extLst>
              <a:ext uri="{FF2B5EF4-FFF2-40B4-BE49-F238E27FC236}">
                <a16:creationId xmlns:a16="http://schemas.microsoft.com/office/drawing/2014/main" id="{6B61FB03-6C1C-4900-90C7-2B0643EAC4D7}"/>
              </a:ext>
            </a:extLst>
          </p:cNvPr>
          <p:cNvGraphicFramePr>
            <a:graphicFrameLocks noGrp="1"/>
          </p:cNvGraphicFramePr>
          <p:nvPr>
            <p:ph idx="1"/>
            <p:extLst>
              <p:ext uri="{D42A27DB-BD31-4B8C-83A1-F6EECF244321}">
                <p14:modId xmlns:p14="http://schemas.microsoft.com/office/powerpoint/2010/main" val="1184615496"/>
              </p:ext>
            </p:extLst>
          </p:nvPr>
        </p:nvGraphicFramePr>
        <p:xfrm>
          <a:off x="4741863" y="639763"/>
          <a:ext cx="6797675" cy="56499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1 Título">
            <a:extLst>
              <a:ext uri="{FF2B5EF4-FFF2-40B4-BE49-F238E27FC236}">
                <a16:creationId xmlns:a16="http://schemas.microsoft.com/office/drawing/2014/main" id="{8F43B599-15B4-48F9-8A3F-88CC47B2CEF6}"/>
              </a:ext>
            </a:extLst>
          </p:cNvPr>
          <p:cNvSpPr>
            <a:spLocks noGrp="1"/>
          </p:cNvSpPr>
          <p:nvPr>
            <p:ph type="title"/>
          </p:nvPr>
        </p:nvSpPr>
        <p:spPr>
          <a:xfrm>
            <a:off x="1483399" y="253690"/>
            <a:ext cx="9258805" cy="1066837"/>
          </a:xfrm>
        </p:spPr>
        <p:txBody>
          <a:bodyPr/>
          <a:lstStyle/>
          <a:p>
            <a:pPr algn="ctr" eaLnBrk="1" hangingPunct="1"/>
            <a:r>
              <a:rPr lang="es-AR" altLang="en-US" sz="3387"/>
              <a:t>Procedimiento de solución del Método Gráfico</a:t>
            </a:r>
            <a:endParaRPr lang="es-PE" altLang="en-US" sz="3387"/>
          </a:p>
        </p:txBody>
      </p:sp>
      <p:sp>
        <p:nvSpPr>
          <p:cNvPr id="57347" name="2 Marcador de contenido">
            <a:extLst>
              <a:ext uri="{FF2B5EF4-FFF2-40B4-BE49-F238E27FC236}">
                <a16:creationId xmlns:a16="http://schemas.microsoft.com/office/drawing/2014/main" id="{029370EC-09F5-489B-9187-176EC06C2F58}"/>
              </a:ext>
            </a:extLst>
          </p:cNvPr>
          <p:cNvSpPr>
            <a:spLocks noGrp="1"/>
          </p:cNvSpPr>
          <p:nvPr>
            <p:ph idx="1"/>
          </p:nvPr>
        </p:nvSpPr>
        <p:spPr>
          <a:xfrm>
            <a:off x="1317074" y="1463333"/>
            <a:ext cx="9557854" cy="4989775"/>
          </a:xfrm>
        </p:spPr>
        <p:txBody>
          <a:bodyPr/>
          <a:lstStyle/>
          <a:p>
            <a:pPr marL="0" indent="114243">
              <a:buNone/>
              <a:defRPr/>
            </a:pPr>
            <a:r>
              <a:rPr lang="es-AR" sz="2117" dirty="0"/>
              <a:t>	</a:t>
            </a:r>
            <a:r>
              <a:rPr lang="es-AR" sz="2117" dirty="0">
                <a:latin typeface="+mj-lt"/>
              </a:rPr>
              <a:t>10 x + 15 y ≤ 300 	(1)</a:t>
            </a:r>
          </a:p>
          <a:p>
            <a:pPr marL="0" indent="114243">
              <a:buNone/>
              <a:defRPr/>
            </a:pPr>
            <a:endParaRPr lang="es-AR" sz="2117" dirty="0">
              <a:latin typeface="+mj-lt"/>
            </a:endParaRPr>
          </a:p>
          <a:p>
            <a:pPr marL="0" indent="114243">
              <a:buNone/>
              <a:defRPr/>
            </a:pPr>
            <a:endParaRPr lang="es-AR" sz="2117" dirty="0">
              <a:latin typeface="+mj-lt"/>
            </a:endParaRPr>
          </a:p>
          <a:p>
            <a:pPr marL="0" indent="114243">
              <a:buNone/>
              <a:defRPr/>
            </a:pPr>
            <a:endParaRPr lang="es-AR" sz="2117" dirty="0">
              <a:latin typeface="+mj-lt"/>
            </a:endParaRPr>
          </a:p>
          <a:p>
            <a:pPr marL="0" indent="114243">
              <a:buNone/>
              <a:defRPr/>
            </a:pPr>
            <a:r>
              <a:rPr lang="es-AR" sz="2117" dirty="0">
                <a:latin typeface="+mj-lt"/>
              </a:rPr>
              <a:t>	12 x + 16 y ≤ 336 	(2)</a:t>
            </a:r>
          </a:p>
          <a:p>
            <a:pPr marL="0" indent="114243">
              <a:buNone/>
              <a:defRPr/>
            </a:pPr>
            <a:endParaRPr lang="es-AR" sz="2117" dirty="0">
              <a:latin typeface="+mj-lt"/>
            </a:endParaRPr>
          </a:p>
          <a:p>
            <a:pPr marL="0" indent="114243">
              <a:buNone/>
              <a:defRPr/>
            </a:pPr>
            <a:endParaRPr lang="es-AR" sz="2117" dirty="0">
              <a:latin typeface="+mj-lt"/>
            </a:endParaRPr>
          </a:p>
          <a:p>
            <a:pPr marL="0" indent="114243">
              <a:buNone/>
              <a:defRPr/>
            </a:pPr>
            <a:r>
              <a:rPr lang="es-AR" sz="2117" dirty="0">
                <a:latin typeface="+mj-lt"/>
              </a:rPr>
              <a:t>	x ≥ 0 	(3)		y ≥ 0 	(4)</a:t>
            </a:r>
            <a:endParaRPr lang="es-PE" sz="2117" dirty="0">
              <a:latin typeface="+mj-lt"/>
            </a:endParaRPr>
          </a:p>
        </p:txBody>
      </p:sp>
      <p:pic>
        <p:nvPicPr>
          <p:cNvPr id="65540" name="Picture 2">
            <a:extLst>
              <a:ext uri="{FF2B5EF4-FFF2-40B4-BE49-F238E27FC236}">
                <a16:creationId xmlns:a16="http://schemas.microsoft.com/office/drawing/2014/main" id="{ADD08CAE-D002-44BD-81DA-9CBA4E7EC2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6905" b="13699"/>
          <a:stretch>
            <a:fillRect/>
          </a:stretch>
        </p:blipFill>
        <p:spPr bwMode="auto">
          <a:xfrm>
            <a:off x="6172444" y="1312127"/>
            <a:ext cx="2919942" cy="1433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41" name="Picture 4">
            <a:extLst>
              <a:ext uri="{FF2B5EF4-FFF2-40B4-BE49-F238E27FC236}">
                <a16:creationId xmlns:a16="http://schemas.microsoft.com/office/drawing/2014/main" id="{DABE4462-879A-4F99-8881-F00E56D151C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6912"/>
          <a:stretch>
            <a:fillRect/>
          </a:stretch>
        </p:blipFill>
        <p:spPr bwMode="auto">
          <a:xfrm>
            <a:off x="6474854" y="2975385"/>
            <a:ext cx="2506648" cy="1402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42" name="Picture 5">
            <a:extLst>
              <a:ext uri="{FF2B5EF4-FFF2-40B4-BE49-F238E27FC236}">
                <a16:creationId xmlns:a16="http://schemas.microsoft.com/office/drawing/2014/main" id="{28BCAB16-CEEE-4153-923C-B6B1AE312E0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t="5312"/>
          <a:stretch>
            <a:fillRect/>
          </a:stretch>
        </p:blipFill>
        <p:spPr bwMode="auto">
          <a:xfrm>
            <a:off x="5187929" y="4638643"/>
            <a:ext cx="5712200" cy="1584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7" name="Rectangle 136">
            <a:extLst>
              <a:ext uri="{FF2B5EF4-FFF2-40B4-BE49-F238E27FC236}">
                <a16:creationId xmlns:a16="http://schemas.microsoft.com/office/drawing/2014/main" id="{C33BF9DD-8A45-4EEE-B231-0A14D322E5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562" name="1 Título">
            <a:extLst>
              <a:ext uri="{FF2B5EF4-FFF2-40B4-BE49-F238E27FC236}">
                <a16:creationId xmlns:a16="http://schemas.microsoft.com/office/drawing/2014/main" id="{BC66CF76-54EE-4B28-AB94-BCB82F330A0E}"/>
              </a:ext>
            </a:extLst>
          </p:cNvPr>
          <p:cNvSpPr>
            <a:spLocks noGrp="1"/>
          </p:cNvSpPr>
          <p:nvPr>
            <p:ph type="title"/>
          </p:nvPr>
        </p:nvSpPr>
        <p:spPr>
          <a:xfrm>
            <a:off x="4974771" y="634946"/>
            <a:ext cx="6574972" cy="1450757"/>
          </a:xfrm>
        </p:spPr>
        <p:txBody>
          <a:bodyPr>
            <a:normAutofit/>
          </a:bodyPr>
          <a:lstStyle/>
          <a:p>
            <a:pPr eaLnBrk="1" hangingPunct="1"/>
            <a:r>
              <a:rPr lang="es-AR" altLang="en-US"/>
              <a:t>Procedimiento de solución del Método Gráfico</a:t>
            </a:r>
            <a:endParaRPr lang="es-PE" altLang="en-US"/>
          </a:p>
        </p:txBody>
      </p:sp>
      <p:pic>
        <p:nvPicPr>
          <p:cNvPr id="66564" name="Picture 2">
            <a:extLst>
              <a:ext uri="{FF2B5EF4-FFF2-40B4-BE49-F238E27FC236}">
                <a16:creationId xmlns:a16="http://schemas.microsoft.com/office/drawing/2014/main" id="{40CE6F14-D655-4016-850D-AA63B0740E5B}"/>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85193" y="2111895"/>
            <a:ext cx="4150122" cy="245894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39" name="Straight Connector 138">
            <a:extLst>
              <a:ext uri="{FF2B5EF4-FFF2-40B4-BE49-F238E27FC236}">
                <a16:creationId xmlns:a16="http://schemas.microsoft.com/office/drawing/2014/main" id="{9020DCC9-F851-4562-BB20-1AB3C51BFD0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74770" y="2086188"/>
            <a:ext cx="6089768"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19459" name="2 Marcador de contenido">
            <a:extLst>
              <a:ext uri="{FF2B5EF4-FFF2-40B4-BE49-F238E27FC236}">
                <a16:creationId xmlns:a16="http://schemas.microsoft.com/office/drawing/2014/main" id="{A2D87A62-73A6-45A0-B429-2D3490438257}"/>
              </a:ext>
            </a:extLst>
          </p:cNvPr>
          <p:cNvSpPr>
            <a:spLocks noGrp="1"/>
          </p:cNvSpPr>
          <p:nvPr>
            <p:ph idx="1"/>
          </p:nvPr>
        </p:nvSpPr>
        <p:spPr>
          <a:xfrm>
            <a:off x="4974769" y="2198914"/>
            <a:ext cx="6574973" cy="3670180"/>
          </a:xfrm>
        </p:spPr>
        <p:txBody>
          <a:bodyPr>
            <a:normAutofit/>
          </a:bodyPr>
          <a:lstStyle/>
          <a:p>
            <a:pPr marL="0" indent="114243">
              <a:buNone/>
              <a:defRPr/>
            </a:pPr>
            <a:r>
              <a:rPr lang="es-AR">
                <a:latin typeface="+mj-lt"/>
              </a:rPr>
              <a:t>El conjunto intersección de los cuatro semiplanos que hemos representado en las figuras anteriores.</a:t>
            </a:r>
          </a:p>
          <a:p>
            <a:pPr marL="0" indent="114243">
              <a:buNone/>
              <a:defRPr/>
            </a:pPr>
            <a:r>
              <a:rPr lang="es-AR">
                <a:latin typeface="+mj-lt"/>
              </a:rPr>
              <a:t>Ello nos conduce al polígono convexo OABC (región factibles). Cualquier punto perteneciente a él tiene por coordenadas una pareja de números (x ,y ) que verifican el sistema de inecuaciones formado por las restricciones, mientras que las coordenadas de cualquier punto del plano no perteneciente al recinto no verifican el sistema.</a:t>
            </a:r>
          </a:p>
          <a:p>
            <a:pPr marL="0" indent="114243">
              <a:buNone/>
              <a:defRPr/>
            </a:pPr>
            <a:endParaRPr lang="es-PE">
              <a:latin typeface="+mj-lt"/>
            </a:endParaRPr>
          </a:p>
        </p:txBody>
      </p:sp>
      <p:sp>
        <p:nvSpPr>
          <p:cNvPr id="141" name="Rectangle 140">
            <a:extLst>
              <a:ext uri="{FF2B5EF4-FFF2-40B4-BE49-F238E27FC236}">
                <a16:creationId xmlns:a16="http://schemas.microsoft.com/office/drawing/2014/main" id="{D5FBCAC9-BD8B-4F3B-AD74-EF37D42113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3" name="Rectangle 142">
            <a:extLst>
              <a:ext uri="{FF2B5EF4-FFF2-40B4-BE49-F238E27FC236}">
                <a16:creationId xmlns:a16="http://schemas.microsoft.com/office/drawing/2014/main" id="{9556C5A8-AD7E-4CE7-87BE-9EA3B5E178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7" name="Rectangle 136">
            <a:extLst>
              <a:ext uri="{FF2B5EF4-FFF2-40B4-BE49-F238E27FC236}">
                <a16:creationId xmlns:a16="http://schemas.microsoft.com/office/drawing/2014/main" id="{52ABB703-2B0E-4C3B-B4A2-F3973548E5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586" name="1 Título">
            <a:extLst>
              <a:ext uri="{FF2B5EF4-FFF2-40B4-BE49-F238E27FC236}">
                <a16:creationId xmlns:a16="http://schemas.microsoft.com/office/drawing/2014/main" id="{10FF3016-B9A9-486B-993E-C36D41256521}"/>
              </a:ext>
            </a:extLst>
          </p:cNvPr>
          <p:cNvSpPr>
            <a:spLocks noGrp="1"/>
          </p:cNvSpPr>
          <p:nvPr>
            <p:ph type="title"/>
          </p:nvPr>
        </p:nvSpPr>
        <p:spPr>
          <a:xfrm>
            <a:off x="6411685" y="634946"/>
            <a:ext cx="5127171" cy="1450757"/>
          </a:xfrm>
        </p:spPr>
        <p:txBody>
          <a:bodyPr>
            <a:normAutofit/>
          </a:bodyPr>
          <a:lstStyle/>
          <a:p>
            <a:pPr eaLnBrk="1" hangingPunct="1"/>
            <a:r>
              <a:rPr lang="es-AR" altLang="en-US" sz="3700"/>
              <a:t>Procedimiento de solución del Método Gráfico</a:t>
            </a:r>
            <a:endParaRPr lang="es-PE" altLang="en-US" sz="3700"/>
          </a:p>
        </p:txBody>
      </p:sp>
      <p:pic>
        <p:nvPicPr>
          <p:cNvPr id="67588" name="Picture 2">
            <a:extLst>
              <a:ext uri="{FF2B5EF4-FFF2-40B4-BE49-F238E27FC236}">
                <a16:creationId xmlns:a16="http://schemas.microsoft.com/office/drawing/2014/main" id="{EC4EC950-13FB-4470-9B51-552DCF4B2EBE}"/>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43192" y="1667564"/>
            <a:ext cx="5451627" cy="320283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39" name="Straight Connector 138">
            <a:extLst>
              <a:ext uri="{FF2B5EF4-FFF2-40B4-BE49-F238E27FC236}">
                <a16:creationId xmlns:a16="http://schemas.microsoft.com/office/drawing/2014/main" id="{9C21570E-E159-49A6-9891-FA397B7A92D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411684" y="2086188"/>
            <a:ext cx="4748808"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20483" name="2 Marcador de contenido">
            <a:extLst>
              <a:ext uri="{FF2B5EF4-FFF2-40B4-BE49-F238E27FC236}">
                <a16:creationId xmlns:a16="http://schemas.microsoft.com/office/drawing/2014/main" id="{DFC605FC-E917-446C-B02D-95A7A3F6CBB0}"/>
              </a:ext>
            </a:extLst>
          </p:cNvPr>
          <p:cNvSpPr>
            <a:spLocks noGrp="1"/>
          </p:cNvSpPr>
          <p:nvPr>
            <p:ph idx="1"/>
          </p:nvPr>
        </p:nvSpPr>
        <p:spPr>
          <a:xfrm>
            <a:off x="6411684" y="2198914"/>
            <a:ext cx="5127172" cy="3670180"/>
          </a:xfrm>
        </p:spPr>
        <p:txBody>
          <a:bodyPr>
            <a:normAutofit/>
          </a:bodyPr>
          <a:lstStyle/>
          <a:p>
            <a:pPr marL="0" indent="114243">
              <a:buNone/>
              <a:defRPr/>
            </a:pPr>
            <a:r>
              <a:rPr lang="es-AR">
                <a:latin typeface="+mj-lt"/>
              </a:rPr>
              <a:t>Curvas de nivel de la función G: llamamos curvas de nivel de una función f de variables x , y a la familia de curvas del plano XOY que cumplen que f(x ,y) = k con k ε R</a:t>
            </a:r>
          </a:p>
          <a:p>
            <a:pPr marL="0" indent="114243">
              <a:buNone/>
              <a:defRPr/>
            </a:pPr>
            <a:r>
              <a:rPr lang="es-AR">
                <a:latin typeface="+mj-lt"/>
              </a:rPr>
              <a:t>En nuestro caso las curvas de nivel de la función G cumplirán:</a:t>
            </a:r>
          </a:p>
          <a:p>
            <a:pPr marL="0" indent="114243">
              <a:buNone/>
              <a:defRPr/>
            </a:pPr>
            <a:r>
              <a:rPr lang="es-AR">
                <a:latin typeface="+mj-lt"/>
              </a:rPr>
              <a:t>1500 x + 2100 y = k</a:t>
            </a:r>
            <a:endParaRPr lang="es-PE">
              <a:latin typeface="+mj-lt"/>
            </a:endParaRPr>
          </a:p>
        </p:txBody>
      </p:sp>
      <p:sp>
        <p:nvSpPr>
          <p:cNvPr id="141" name="Rectangle 140">
            <a:extLst>
              <a:ext uri="{FF2B5EF4-FFF2-40B4-BE49-F238E27FC236}">
                <a16:creationId xmlns:a16="http://schemas.microsoft.com/office/drawing/2014/main" id="{E95DA498-D9A2-4DA9-B9DA-B3776E08CF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3" name="Rectangle 142">
            <a:extLst>
              <a:ext uri="{FF2B5EF4-FFF2-40B4-BE49-F238E27FC236}">
                <a16:creationId xmlns:a16="http://schemas.microsoft.com/office/drawing/2014/main" id="{82A73093-4B9D-420D-B17E-52293703A1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0C33C972-28BC-4D8E-AE00-08A087684A45}"/>
              </a:ext>
            </a:extLst>
          </p:cNvPr>
          <p:cNvSpPr>
            <a:spLocks noChangeArrowheads="1"/>
          </p:cNvSpPr>
          <p:nvPr/>
        </p:nvSpPr>
        <p:spPr bwMode="auto">
          <a:xfrm>
            <a:off x="1701800" y="260351"/>
            <a:ext cx="8642350" cy="720725"/>
          </a:xfrm>
          <a:prstGeom prst="rect">
            <a:avLst/>
          </a:prstGeom>
          <a:gradFill rotWithShape="1">
            <a:gsLst>
              <a:gs pos="0">
                <a:schemeClr val="accent2"/>
              </a:gs>
              <a:gs pos="100000">
                <a:schemeClr val="accent2">
                  <a:gamma/>
                  <a:shade val="56078"/>
                  <a:invGamma/>
                </a:schemeClr>
              </a:gs>
            </a:gsLst>
            <a:lin ang="0" scaled="1"/>
          </a:gradFill>
          <a:ln w="9525">
            <a:noFill/>
            <a:miter lim="800000"/>
            <a:headEnd/>
            <a:tailEnd/>
          </a:ln>
          <a:effectLst/>
        </p:spPr>
        <p:txBody>
          <a:bodyPr wrap="none" anchor="ctr"/>
          <a:lstStyle/>
          <a:p>
            <a:pPr>
              <a:defRPr/>
            </a:pPr>
            <a:endParaRPr lang="es-AR"/>
          </a:p>
        </p:txBody>
      </p:sp>
      <p:sp>
        <p:nvSpPr>
          <p:cNvPr id="102403" name="Rectangle 2">
            <a:extLst>
              <a:ext uri="{FF2B5EF4-FFF2-40B4-BE49-F238E27FC236}">
                <a16:creationId xmlns:a16="http://schemas.microsoft.com/office/drawing/2014/main" id="{05457579-8E36-49D7-BDF1-CA0838602049}"/>
              </a:ext>
            </a:extLst>
          </p:cNvPr>
          <p:cNvSpPr>
            <a:spLocks noGrp="1" noChangeArrowheads="1"/>
          </p:cNvSpPr>
          <p:nvPr>
            <p:ph type="title"/>
          </p:nvPr>
        </p:nvSpPr>
        <p:spPr>
          <a:xfrm>
            <a:off x="2063751" y="188913"/>
            <a:ext cx="8208963" cy="811212"/>
          </a:xfrm>
        </p:spPr>
        <p:txBody>
          <a:bodyPr/>
          <a:lstStyle/>
          <a:p>
            <a:r>
              <a:rPr lang="es-AR" altLang="en-US" sz="3200" b="1">
                <a:solidFill>
                  <a:srgbClr val="FFC000"/>
                </a:solidFill>
              </a:rPr>
              <a:t>Modelo hidrológico conceptual </a:t>
            </a:r>
            <a:endParaRPr lang="es-AR" altLang="en-US" sz="3200">
              <a:solidFill>
                <a:srgbClr val="FFC000"/>
              </a:solidFill>
            </a:endParaRPr>
          </a:p>
        </p:txBody>
      </p:sp>
      <p:sp>
        <p:nvSpPr>
          <p:cNvPr id="13315" name="Rectangle 3">
            <a:extLst>
              <a:ext uri="{FF2B5EF4-FFF2-40B4-BE49-F238E27FC236}">
                <a16:creationId xmlns:a16="http://schemas.microsoft.com/office/drawing/2014/main" id="{D0C5FDC4-A9A9-4CFE-8DFF-B6CB61C8331B}"/>
              </a:ext>
            </a:extLst>
          </p:cNvPr>
          <p:cNvSpPr>
            <a:spLocks noGrp="1" noChangeArrowheads="1"/>
          </p:cNvSpPr>
          <p:nvPr>
            <p:ph type="body" idx="1"/>
          </p:nvPr>
        </p:nvSpPr>
        <p:spPr>
          <a:xfrm>
            <a:off x="1666876" y="1216025"/>
            <a:ext cx="8786813" cy="4660900"/>
          </a:xfrm>
        </p:spPr>
        <p:txBody>
          <a:bodyPr/>
          <a:lstStyle/>
          <a:p>
            <a:pPr marL="363538" indent="-363538" algn="just">
              <a:lnSpc>
                <a:spcPct val="110000"/>
              </a:lnSpc>
              <a:buNone/>
              <a:defRPr/>
            </a:pPr>
            <a:r>
              <a:rPr lang="es-AR" sz="2400" dirty="0"/>
              <a:t>Si existe disponibilidad de información limitada, es aconsejable concebir un modelo </a:t>
            </a:r>
            <a:r>
              <a:rPr lang="es-AR" sz="2400" dirty="0" err="1"/>
              <a:t>semidistribuido</a:t>
            </a:r>
            <a:r>
              <a:rPr lang="es-AR" sz="2400" dirty="0"/>
              <a:t> o cuasi-distribuido. </a:t>
            </a:r>
          </a:p>
          <a:p>
            <a:pPr algn="just">
              <a:buFont typeface="Wingdings" pitchFamily="2" charset="2"/>
              <a:buNone/>
              <a:defRPr/>
            </a:pPr>
            <a:r>
              <a:rPr lang="es-AR" sz="2400" dirty="0"/>
              <a:t>En general los modelos existentes ofrecen </a:t>
            </a:r>
            <a:r>
              <a:rPr lang="es-AR" sz="2400" i="1" dirty="0">
                <a:solidFill>
                  <a:srgbClr val="FFC000"/>
                </a:solidFill>
              </a:rPr>
              <a:t>poca flexibilidad </a:t>
            </a:r>
            <a:r>
              <a:rPr lang="es-AR" sz="2400" dirty="0"/>
              <a:t>para la configuración de los escenarios de simulación a ejecutar.</a:t>
            </a:r>
          </a:p>
          <a:p>
            <a:pPr algn="just">
              <a:buFont typeface="Wingdings" pitchFamily="2" charset="2"/>
              <a:buNone/>
              <a:defRPr/>
            </a:pPr>
            <a:r>
              <a:rPr lang="es-AR" sz="2400" dirty="0"/>
              <a:t> La mayoría de ellos presentan </a:t>
            </a:r>
            <a:r>
              <a:rPr lang="es-AR" sz="2400" i="1" dirty="0">
                <a:solidFill>
                  <a:srgbClr val="FFC000"/>
                </a:solidFill>
              </a:rPr>
              <a:t>características estáticas</a:t>
            </a:r>
            <a:r>
              <a:rPr lang="es-AR" sz="2400" dirty="0"/>
              <a:t>, exigiendo al usuario definir de antemano los procesos, métodos y parámetros que serán utilizados en la sesión de simulación. </a:t>
            </a:r>
          </a:p>
          <a:p>
            <a:pPr algn="just">
              <a:buFont typeface="Wingdings" pitchFamily="2" charset="2"/>
              <a:buNone/>
              <a:defRPr/>
            </a:pPr>
            <a:r>
              <a:rPr lang="es-AR" sz="2400" dirty="0"/>
              <a:t>Se observa la necesidad de proveer </a:t>
            </a:r>
            <a:r>
              <a:rPr lang="es-AR" sz="2400" i="1" dirty="0">
                <a:solidFill>
                  <a:srgbClr val="FFC000"/>
                </a:solidFill>
              </a:rPr>
              <a:t>mayor flexibilidad </a:t>
            </a:r>
            <a:r>
              <a:rPr lang="es-AR" sz="2400" dirty="0"/>
              <a:t>a los modelos para la configuración de escenarios .</a:t>
            </a:r>
          </a:p>
        </p:txBody>
      </p:sp>
      <p:sp>
        <p:nvSpPr>
          <p:cNvPr id="102405" name="Rectangle 4">
            <a:extLst>
              <a:ext uri="{FF2B5EF4-FFF2-40B4-BE49-F238E27FC236}">
                <a16:creationId xmlns:a16="http://schemas.microsoft.com/office/drawing/2014/main" id="{6A441F7E-D07B-4CDF-8F5F-A4B63786A224}"/>
              </a:ext>
            </a:extLst>
          </p:cNvPr>
          <p:cNvSpPr>
            <a:spLocks noChangeArrowheads="1"/>
          </p:cNvSpPr>
          <p:nvPr/>
        </p:nvSpPr>
        <p:spPr bwMode="auto">
          <a:xfrm>
            <a:off x="8140701" y="6237288"/>
            <a:ext cx="2519363" cy="144462"/>
          </a:xfrm>
          <a:prstGeom prst="rect">
            <a:avLst/>
          </a:prstGeom>
          <a:solidFill>
            <a:srgbClr val="152A3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s-AR" altLang="en-US"/>
          </a:p>
        </p:txBody>
      </p:sp>
    </p:spTree>
    <p:extLst>
      <p:ext uri="{BB962C8B-B14F-4D97-AF65-F5344CB8AC3E}">
        <p14:creationId xmlns:p14="http://schemas.microsoft.com/office/powerpoint/2010/main" val="3806769150"/>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1 Título">
            <a:extLst>
              <a:ext uri="{FF2B5EF4-FFF2-40B4-BE49-F238E27FC236}">
                <a16:creationId xmlns:a16="http://schemas.microsoft.com/office/drawing/2014/main" id="{04D0F76A-1D32-432E-9B38-C255062A578F}"/>
              </a:ext>
            </a:extLst>
          </p:cNvPr>
          <p:cNvSpPr>
            <a:spLocks noGrp="1"/>
          </p:cNvSpPr>
          <p:nvPr>
            <p:ph type="title"/>
          </p:nvPr>
        </p:nvSpPr>
        <p:spPr>
          <a:xfrm>
            <a:off x="1483399" y="253690"/>
            <a:ext cx="9258805" cy="1066837"/>
          </a:xfrm>
        </p:spPr>
        <p:txBody>
          <a:bodyPr/>
          <a:lstStyle/>
          <a:p>
            <a:pPr algn="ctr" eaLnBrk="1" hangingPunct="1"/>
            <a:r>
              <a:rPr lang="es-AR" altLang="en-US" sz="3387"/>
              <a:t>Procedimiento de solución del Método Gráfico</a:t>
            </a:r>
            <a:endParaRPr lang="es-PE" altLang="en-US" sz="3387"/>
          </a:p>
        </p:txBody>
      </p:sp>
      <p:sp>
        <p:nvSpPr>
          <p:cNvPr id="21507" name="2 Marcador de contenido">
            <a:extLst>
              <a:ext uri="{FF2B5EF4-FFF2-40B4-BE49-F238E27FC236}">
                <a16:creationId xmlns:a16="http://schemas.microsoft.com/office/drawing/2014/main" id="{045C0565-9A9D-4A9F-A276-CD05BDD15099}"/>
              </a:ext>
            </a:extLst>
          </p:cNvPr>
          <p:cNvSpPr>
            <a:spLocks noGrp="1"/>
          </p:cNvSpPr>
          <p:nvPr>
            <p:ph idx="1"/>
          </p:nvPr>
        </p:nvSpPr>
        <p:spPr>
          <a:xfrm>
            <a:off x="1184350" y="1737183"/>
            <a:ext cx="9557854" cy="3837254"/>
          </a:xfrm>
        </p:spPr>
        <p:txBody>
          <a:bodyPr/>
          <a:lstStyle/>
          <a:p>
            <a:pPr marL="0" indent="114243">
              <a:buNone/>
              <a:defRPr/>
            </a:pPr>
            <a:r>
              <a:rPr lang="es-AR" sz="2328" dirty="0">
                <a:latin typeface="+mj-lt"/>
              </a:rPr>
              <a:t>Si graficamos juntos las Curvas de nivel de la función G y la región Factible</a:t>
            </a:r>
          </a:p>
        </p:txBody>
      </p:sp>
      <p:pic>
        <p:nvPicPr>
          <p:cNvPr id="68612" name="Picture 2">
            <a:extLst>
              <a:ext uri="{FF2B5EF4-FFF2-40B4-BE49-F238E27FC236}">
                <a16:creationId xmlns:a16="http://schemas.microsoft.com/office/drawing/2014/main" id="{35E724CE-C521-4E04-9F61-AEF6A29013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3465" y="2370565"/>
            <a:ext cx="5670199" cy="2570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13" name="Picture 3">
            <a:extLst>
              <a:ext uri="{FF2B5EF4-FFF2-40B4-BE49-F238E27FC236}">
                <a16:creationId xmlns:a16="http://schemas.microsoft.com/office/drawing/2014/main" id="{0770E3ED-E3E7-4FD7-9A85-9B46D92E2C3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3022" t="5756"/>
          <a:stretch>
            <a:fillRect/>
          </a:stretch>
        </p:blipFill>
        <p:spPr bwMode="auto">
          <a:xfrm>
            <a:off x="7240188" y="2473695"/>
            <a:ext cx="4010300" cy="2750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6" name="Rectangle 135">
            <a:extLst>
              <a:ext uri="{FF2B5EF4-FFF2-40B4-BE49-F238E27FC236}">
                <a16:creationId xmlns:a16="http://schemas.microsoft.com/office/drawing/2014/main" id="{FB5993E2-C02B-4335-ABA5-D8EC465551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C0B801A2-5622-4BE8-9AD2-C337A2CD0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9634" name="1 Título">
            <a:extLst>
              <a:ext uri="{FF2B5EF4-FFF2-40B4-BE49-F238E27FC236}">
                <a16:creationId xmlns:a16="http://schemas.microsoft.com/office/drawing/2014/main" id="{A02F8479-CCC8-420F-8546-64F9B8D3571D}"/>
              </a:ext>
            </a:extLst>
          </p:cNvPr>
          <p:cNvSpPr>
            <a:spLocks noGrp="1"/>
          </p:cNvSpPr>
          <p:nvPr>
            <p:ph type="title"/>
          </p:nvPr>
        </p:nvSpPr>
        <p:spPr>
          <a:xfrm>
            <a:off x="492370" y="516835"/>
            <a:ext cx="3084844" cy="5772840"/>
          </a:xfrm>
        </p:spPr>
        <p:txBody>
          <a:bodyPr anchor="ctr">
            <a:normAutofit/>
          </a:bodyPr>
          <a:lstStyle/>
          <a:p>
            <a:pPr eaLnBrk="1" hangingPunct="1"/>
            <a:r>
              <a:rPr lang="es-AR" altLang="en-US" sz="3600">
                <a:solidFill>
                  <a:srgbClr val="FFFFFF"/>
                </a:solidFill>
              </a:rPr>
              <a:t>Modelo con Restricciones de Desigualdad</a:t>
            </a:r>
            <a:endParaRPr lang="es-PE" altLang="en-US" sz="3600">
              <a:solidFill>
                <a:srgbClr val="FFFFFF"/>
              </a:solidFill>
            </a:endParaRPr>
          </a:p>
        </p:txBody>
      </p:sp>
      <p:sp>
        <p:nvSpPr>
          <p:cNvPr id="140" name="Rectangle 139">
            <a:extLst>
              <a:ext uri="{FF2B5EF4-FFF2-40B4-BE49-F238E27FC236}">
                <a16:creationId xmlns:a16="http://schemas.microsoft.com/office/drawing/2014/main" id="{B7AF614F-5BC3-4086-99F5-B87C5847A0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69636" name="2 Marcador de contenido">
            <a:extLst>
              <a:ext uri="{FF2B5EF4-FFF2-40B4-BE49-F238E27FC236}">
                <a16:creationId xmlns:a16="http://schemas.microsoft.com/office/drawing/2014/main" id="{2C79C787-2339-4475-993E-BF82F14C4046}"/>
              </a:ext>
            </a:extLst>
          </p:cNvPr>
          <p:cNvGraphicFramePr>
            <a:graphicFrameLocks noGrp="1"/>
          </p:cNvGraphicFramePr>
          <p:nvPr>
            <p:ph idx="1"/>
            <p:extLst>
              <p:ext uri="{D42A27DB-BD31-4B8C-83A1-F6EECF244321}">
                <p14:modId xmlns:p14="http://schemas.microsoft.com/office/powerpoint/2010/main" val="1759814639"/>
              </p:ext>
            </p:extLst>
          </p:nvPr>
        </p:nvGraphicFramePr>
        <p:xfrm>
          <a:off x="4741863" y="639763"/>
          <a:ext cx="6797675" cy="56499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1 Título">
            <a:extLst>
              <a:ext uri="{FF2B5EF4-FFF2-40B4-BE49-F238E27FC236}">
                <a16:creationId xmlns:a16="http://schemas.microsoft.com/office/drawing/2014/main" id="{E8E42AAC-8841-4D87-A98D-4C516407D047}"/>
              </a:ext>
            </a:extLst>
          </p:cNvPr>
          <p:cNvSpPr>
            <a:spLocks noGrp="1"/>
          </p:cNvSpPr>
          <p:nvPr>
            <p:ph type="title"/>
          </p:nvPr>
        </p:nvSpPr>
        <p:spPr>
          <a:xfrm>
            <a:off x="1407797" y="253690"/>
            <a:ext cx="9258803" cy="529218"/>
          </a:xfrm>
        </p:spPr>
        <p:txBody>
          <a:bodyPr>
            <a:normAutofit fontScale="90000"/>
          </a:bodyPr>
          <a:lstStyle/>
          <a:p>
            <a:pPr algn="ctr" eaLnBrk="1" hangingPunct="1"/>
            <a:r>
              <a:rPr lang="es-AR" altLang="en-US" sz="3387"/>
              <a:t>Modelo con Restricciones de Igualdad</a:t>
            </a:r>
            <a:endParaRPr lang="es-PE" altLang="en-US" sz="3387"/>
          </a:p>
        </p:txBody>
      </p:sp>
      <p:sp>
        <p:nvSpPr>
          <p:cNvPr id="5" name="4 Marcador de contenido">
            <a:extLst>
              <a:ext uri="{FF2B5EF4-FFF2-40B4-BE49-F238E27FC236}">
                <a16:creationId xmlns:a16="http://schemas.microsoft.com/office/drawing/2014/main" id="{5ECFB69B-4E7F-4089-BCE9-E9FB870D680A}"/>
              </a:ext>
            </a:extLst>
          </p:cNvPr>
          <p:cNvSpPr>
            <a:spLocks noGrp="1"/>
          </p:cNvSpPr>
          <p:nvPr>
            <p:ph idx="1"/>
          </p:nvPr>
        </p:nvSpPr>
        <p:spPr>
          <a:xfrm>
            <a:off x="1466599" y="3958219"/>
            <a:ext cx="9258805" cy="2350403"/>
          </a:xfrm>
        </p:spPr>
        <p:txBody>
          <a:bodyPr/>
          <a:lstStyle/>
          <a:p>
            <a:pPr marL="0" indent="114243">
              <a:buNone/>
              <a:defRPr/>
            </a:pPr>
            <a:r>
              <a:rPr lang="es-AR" sz="2963" dirty="0"/>
              <a:t>10 x + 15 y – 300 = 0 	(1)</a:t>
            </a:r>
          </a:p>
          <a:p>
            <a:pPr marL="0" indent="114243">
              <a:buNone/>
              <a:defRPr/>
            </a:pPr>
            <a:r>
              <a:rPr lang="es-AR" sz="2963" dirty="0"/>
              <a:t>12 x + 16 y - 336 = 0	(2)</a:t>
            </a:r>
          </a:p>
          <a:p>
            <a:pPr marL="0" indent="114243">
              <a:buNone/>
              <a:defRPr/>
            </a:pPr>
            <a:r>
              <a:rPr lang="es-AR" sz="2963" dirty="0"/>
              <a:t>x ≥ 0 	(3)		</a:t>
            </a:r>
          </a:p>
          <a:p>
            <a:pPr marL="0" indent="114243">
              <a:buNone/>
              <a:defRPr/>
            </a:pPr>
            <a:r>
              <a:rPr lang="es-AR" sz="2963" dirty="0"/>
              <a:t>y ≥ 0 	(4)</a:t>
            </a:r>
            <a:endParaRPr lang="es-PE" sz="2963" dirty="0"/>
          </a:p>
          <a:p>
            <a:pPr>
              <a:defRPr/>
            </a:pPr>
            <a:endParaRPr lang="es-AR" dirty="0"/>
          </a:p>
        </p:txBody>
      </p:sp>
      <p:pic>
        <p:nvPicPr>
          <p:cNvPr id="70660" name="Picture 2">
            <a:extLst>
              <a:ext uri="{FF2B5EF4-FFF2-40B4-BE49-F238E27FC236}">
                <a16:creationId xmlns:a16="http://schemas.microsoft.com/office/drawing/2014/main" id="{693A23F9-2A5D-497C-B423-12F453E540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73465" y="858512"/>
            <a:ext cx="5846605" cy="3079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1682" name="1 Título">
            <a:extLst>
              <a:ext uri="{FF2B5EF4-FFF2-40B4-BE49-F238E27FC236}">
                <a16:creationId xmlns:a16="http://schemas.microsoft.com/office/drawing/2014/main" id="{DF781E2B-1595-4601-B5B4-8676562991EB}"/>
              </a:ext>
            </a:extLst>
          </p:cNvPr>
          <p:cNvSpPr>
            <a:spLocks noGrp="1"/>
          </p:cNvSpPr>
          <p:nvPr>
            <p:ph type="title"/>
          </p:nvPr>
        </p:nvSpPr>
        <p:spPr>
          <a:xfrm>
            <a:off x="492370" y="605896"/>
            <a:ext cx="3084844" cy="5646208"/>
          </a:xfrm>
        </p:spPr>
        <p:txBody>
          <a:bodyPr anchor="ctr">
            <a:normAutofit/>
          </a:bodyPr>
          <a:lstStyle/>
          <a:p>
            <a:pPr eaLnBrk="1" hangingPunct="1"/>
            <a:r>
              <a:rPr lang="es-AR" altLang="en-US" sz="3600">
                <a:solidFill>
                  <a:srgbClr val="FFFFFF"/>
                </a:solidFill>
              </a:rPr>
              <a:t>Modelo con Restricciones de Igualdad</a:t>
            </a:r>
            <a:endParaRPr lang="es-PE" altLang="en-US" sz="3600">
              <a:solidFill>
                <a:srgbClr val="FFFFFF"/>
              </a:solidFill>
            </a:endParaRPr>
          </a:p>
        </p:txBody>
      </p:sp>
      <p:sp>
        <p:nvSpPr>
          <p:cNvPr id="76" name="Rectangle 75">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579" name="2 Marcador de contenido">
            <a:extLst>
              <a:ext uri="{FF2B5EF4-FFF2-40B4-BE49-F238E27FC236}">
                <a16:creationId xmlns:a16="http://schemas.microsoft.com/office/drawing/2014/main" id="{EF08829D-4559-4F91-8823-EEECFBA88C62}"/>
              </a:ext>
            </a:extLst>
          </p:cNvPr>
          <p:cNvSpPr>
            <a:spLocks noGrp="1"/>
          </p:cNvSpPr>
          <p:nvPr>
            <p:ph idx="1"/>
          </p:nvPr>
        </p:nvSpPr>
        <p:spPr>
          <a:xfrm>
            <a:off x="4742016" y="605896"/>
            <a:ext cx="6413663" cy="5646208"/>
          </a:xfrm>
        </p:spPr>
        <p:txBody>
          <a:bodyPr anchor="ctr">
            <a:normAutofit/>
          </a:bodyPr>
          <a:lstStyle/>
          <a:p>
            <a:pPr marL="0" indent="114243">
              <a:buNone/>
              <a:defRPr/>
            </a:pPr>
            <a:r>
              <a:rPr lang="es-AR" dirty="0">
                <a:latin typeface="+mj-lt"/>
              </a:rPr>
              <a:t>La  naturaleza de la solución depende del </a:t>
            </a:r>
            <a:r>
              <a:rPr lang="es-AR" dirty="0" err="1">
                <a:latin typeface="+mj-lt"/>
              </a:rPr>
              <a:t>nº</a:t>
            </a:r>
            <a:r>
              <a:rPr lang="es-AR" dirty="0">
                <a:latin typeface="+mj-lt"/>
              </a:rPr>
              <a:t> de variables de decisión (n) y del número de restricciones (L). Para:</a:t>
            </a:r>
          </a:p>
          <a:p>
            <a:pPr marL="0" indent="114243">
              <a:defRPr/>
            </a:pPr>
            <a:r>
              <a:rPr lang="es-AR" dirty="0">
                <a:latin typeface="+mj-lt"/>
              </a:rPr>
              <a:t> L &gt; n	en general no existe solución</a:t>
            </a:r>
          </a:p>
          <a:p>
            <a:pPr marL="0" indent="114243">
              <a:defRPr/>
            </a:pPr>
            <a:r>
              <a:rPr lang="es-AR" dirty="0">
                <a:latin typeface="+mj-lt"/>
              </a:rPr>
              <a:t> L = n uno o más puntos discretos (dependiendo del grado de las ecuaciones de restricción) son definidos de manera única en la cual la función objetivo puede ser evaluada y la solución puede ser obtenida por inspección.</a:t>
            </a:r>
          </a:p>
          <a:p>
            <a:pPr marL="0" indent="114243">
              <a:defRPr/>
            </a:pPr>
            <a:r>
              <a:rPr lang="es-AR" dirty="0">
                <a:latin typeface="+mj-lt"/>
              </a:rPr>
              <a:t> L &lt; n el espacio posible de solución (si existe) puede contener un número infinito de soluciones y el óptimo se debe determinar por investigación.</a:t>
            </a: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1 Título">
            <a:extLst>
              <a:ext uri="{FF2B5EF4-FFF2-40B4-BE49-F238E27FC236}">
                <a16:creationId xmlns:a16="http://schemas.microsoft.com/office/drawing/2014/main" id="{F6A60E7B-764D-4494-B0FE-D7A48EC26316}"/>
              </a:ext>
            </a:extLst>
          </p:cNvPr>
          <p:cNvSpPr>
            <a:spLocks noGrp="1"/>
          </p:cNvSpPr>
          <p:nvPr>
            <p:ph type="title"/>
          </p:nvPr>
        </p:nvSpPr>
        <p:spPr>
          <a:xfrm>
            <a:off x="1483399" y="556101"/>
            <a:ext cx="9258805" cy="767786"/>
          </a:xfrm>
        </p:spPr>
        <p:txBody>
          <a:bodyPr/>
          <a:lstStyle/>
          <a:p>
            <a:pPr algn="ctr" eaLnBrk="1" hangingPunct="1"/>
            <a:r>
              <a:rPr lang="es-AR" altLang="en-US" sz="3387"/>
              <a:t>Optimización por Cálculo</a:t>
            </a:r>
            <a:endParaRPr lang="es-PE" altLang="en-US" sz="3387"/>
          </a:p>
        </p:txBody>
      </p:sp>
      <p:sp>
        <p:nvSpPr>
          <p:cNvPr id="25603" name="2 Marcador de contenido">
            <a:extLst>
              <a:ext uri="{FF2B5EF4-FFF2-40B4-BE49-F238E27FC236}">
                <a16:creationId xmlns:a16="http://schemas.microsoft.com/office/drawing/2014/main" id="{81AB2B40-2E02-4A98-AE22-9D9EEFBF1058}"/>
              </a:ext>
            </a:extLst>
          </p:cNvPr>
          <p:cNvSpPr>
            <a:spLocks noGrp="1"/>
          </p:cNvSpPr>
          <p:nvPr>
            <p:ph idx="1"/>
          </p:nvPr>
        </p:nvSpPr>
        <p:spPr>
          <a:xfrm>
            <a:off x="1048265" y="1872921"/>
            <a:ext cx="9693939" cy="3912857"/>
          </a:xfrm>
        </p:spPr>
        <p:txBody>
          <a:bodyPr/>
          <a:lstStyle/>
          <a:p>
            <a:pPr marL="0" indent="114243">
              <a:lnSpc>
                <a:spcPct val="150000"/>
              </a:lnSpc>
              <a:buFont typeface="Century Gothic" pitchFamily="34" charset="0"/>
              <a:buAutoNum type="arabicPeriod"/>
              <a:defRPr/>
            </a:pPr>
            <a:r>
              <a:rPr lang="es-AR" sz="2540" dirty="0">
                <a:latin typeface="+mj-lt"/>
              </a:rPr>
              <a:t>Función de una sola variable sin restricciones.</a:t>
            </a:r>
          </a:p>
          <a:p>
            <a:pPr marL="0" indent="114243">
              <a:lnSpc>
                <a:spcPct val="150000"/>
              </a:lnSpc>
              <a:buFont typeface="Century Gothic" pitchFamily="34" charset="0"/>
              <a:buAutoNum type="arabicPeriod"/>
              <a:defRPr/>
            </a:pPr>
            <a:r>
              <a:rPr lang="es-AR" sz="2540" dirty="0">
                <a:latin typeface="+mj-lt"/>
              </a:rPr>
              <a:t>Función objetivo de varias variables sin restricciones.</a:t>
            </a:r>
          </a:p>
          <a:p>
            <a:pPr marL="0" indent="114243">
              <a:lnSpc>
                <a:spcPct val="150000"/>
              </a:lnSpc>
              <a:buFont typeface="Century Gothic" pitchFamily="34" charset="0"/>
              <a:buAutoNum type="arabicPeriod"/>
              <a:defRPr/>
            </a:pPr>
            <a:r>
              <a:rPr lang="es-AR" sz="2540" dirty="0">
                <a:latin typeface="+mj-lt"/>
              </a:rPr>
              <a:t> Función objetivo de varias variables con restricciones de igualdad.</a:t>
            </a:r>
          </a:p>
          <a:p>
            <a:pPr marL="0" indent="114243">
              <a:lnSpc>
                <a:spcPct val="150000"/>
              </a:lnSpc>
              <a:buFont typeface="Century Gothic" pitchFamily="34" charset="0"/>
              <a:buAutoNum type="arabicPeriod"/>
              <a:defRPr/>
            </a:pPr>
            <a:r>
              <a:rPr lang="es-AR" sz="2540" dirty="0">
                <a:latin typeface="+mj-lt"/>
              </a:rPr>
              <a:t> Función objetivo de varias variables con restricciones de desigualdad.</a:t>
            </a: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1 Título">
            <a:extLst>
              <a:ext uri="{FF2B5EF4-FFF2-40B4-BE49-F238E27FC236}">
                <a16:creationId xmlns:a16="http://schemas.microsoft.com/office/drawing/2014/main" id="{26FD9A63-35DF-40A0-9F15-9BE86133F70E}"/>
              </a:ext>
            </a:extLst>
          </p:cNvPr>
          <p:cNvSpPr>
            <a:spLocks noGrp="1"/>
          </p:cNvSpPr>
          <p:nvPr>
            <p:ph type="title"/>
          </p:nvPr>
        </p:nvSpPr>
        <p:spPr>
          <a:xfrm>
            <a:off x="1332193" y="404895"/>
            <a:ext cx="9772903" cy="831629"/>
          </a:xfrm>
        </p:spPr>
        <p:txBody>
          <a:bodyPr/>
          <a:lstStyle/>
          <a:p>
            <a:pPr algn="ctr" eaLnBrk="1" hangingPunct="1"/>
            <a:r>
              <a:rPr lang="es-AR" altLang="en-US" sz="3387"/>
              <a:t>Función de una sola variable sin restricciones</a:t>
            </a:r>
            <a:endParaRPr lang="es-PE" altLang="en-US" sz="3387"/>
          </a:p>
        </p:txBody>
      </p:sp>
      <p:sp>
        <p:nvSpPr>
          <p:cNvPr id="26627" name="2 Marcador de contenido">
            <a:extLst>
              <a:ext uri="{FF2B5EF4-FFF2-40B4-BE49-F238E27FC236}">
                <a16:creationId xmlns:a16="http://schemas.microsoft.com/office/drawing/2014/main" id="{8A0DAA4A-86B8-486A-9491-E079A0906385}"/>
              </a:ext>
            </a:extLst>
          </p:cNvPr>
          <p:cNvSpPr>
            <a:spLocks noGrp="1"/>
          </p:cNvSpPr>
          <p:nvPr>
            <p:ph idx="1"/>
          </p:nvPr>
        </p:nvSpPr>
        <p:spPr>
          <a:xfrm>
            <a:off x="1332194" y="1828800"/>
            <a:ext cx="9892533" cy="4548704"/>
          </a:xfrm>
        </p:spPr>
        <p:txBody>
          <a:bodyPr/>
          <a:lstStyle/>
          <a:p>
            <a:pPr marL="0" indent="114243">
              <a:lnSpc>
                <a:spcPct val="150000"/>
              </a:lnSpc>
              <a:buNone/>
              <a:defRPr/>
            </a:pPr>
            <a:r>
              <a:rPr lang="es-AR" sz="2117" dirty="0"/>
              <a:t> </a:t>
            </a:r>
            <a:r>
              <a:rPr lang="es-AR" sz="2328" dirty="0">
                <a:latin typeface="+mj-lt"/>
              </a:rPr>
              <a:t>Se puede examinar por medio de cálculos diferenciales para determinar valores extremos. </a:t>
            </a:r>
          </a:p>
          <a:p>
            <a:pPr marL="0" indent="114243">
              <a:lnSpc>
                <a:spcPct val="150000"/>
              </a:lnSpc>
              <a:buNone/>
              <a:defRPr/>
            </a:pPr>
            <a:r>
              <a:rPr lang="es-AR" sz="2328" dirty="0">
                <a:latin typeface="+mj-lt"/>
              </a:rPr>
              <a:t>Para esto se debe cumplir:</a:t>
            </a:r>
          </a:p>
          <a:p>
            <a:pPr marL="0" indent="114243">
              <a:lnSpc>
                <a:spcPct val="150000"/>
              </a:lnSpc>
              <a:buFont typeface="Century Gothic" pitchFamily="34" charset="0"/>
              <a:buAutoNum type="arabicPeriod"/>
              <a:defRPr/>
            </a:pPr>
            <a:r>
              <a:rPr lang="es-AR" sz="2328" dirty="0">
                <a:latin typeface="+mj-lt"/>
              </a:rPr>
              <a:t> La función es continua en el dominio posible de la variable</a:t>
            </a:r>
          </a:p>
          <a:p>
            <a:pPr marL="0" indent="114243">
              <a:lnSpc>
                <a:spcPct val="150000"/>
              </a:lnSpc>
              <a:buFont typeface="Century Gothic" pitchFamily="34" charset="0"/>
              <a:buAutoNum type="arabicPeriod"/>
              <a:defRPr/>
            </a:pPr>
            <a:r>
              <a:rPr lang="es-AR" sz="2328" dirty="0">
                <a:latin typeface="+mj-lt"/>
              </a:rPr>
              <a:t> Existe la primera derivada de la función en el dominio posible de la variable.</a:t>
            </a:r>
          </a:p>
          <a:p>
            <a:pPr marL="0" indent="114243">
              <a:lnSpc>
                <a:spcPct val="150000"/>
              </a:lnSpc>
              <a:buFont typeface="Century Gothic" pitchFamily="34" charset="0"/>
              <a:buAutoNum type="arabicPeriod"/>
              <a:defRPr/>
            </a:pPr>
            <a:r>
              <a:rPr lang="es-AR" sz="2328" dirty="0">
                <a:latin typeface="+mj-lt"/>
              </a:rPr>
              <a:t> Existe la segunda deriva de la función en el dominio posible de la variable .</a:t>
            </a: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1 Título">
            <a:extLst>
              <a:ext uri="{FF2B5EF4-FFF2-40B4-BE49-F238E27FC236}">
                <a16:creationId xmlns:a16="http://schemas.microsoft.com/office/drawing/2014/main" id="{1A6B0A39-9167-4EDB-9C33-15FBA80A3D76}"/>
              </a:ext>
            </a:extLst>
          </p:cNvPr>
          <p:cNvSpPr>
            <a:spLocks noGrp="1"/>
          </p:cNvSpPr>
          <p:nvPr>
            <p:ph type="title"/>
          </p:nvPr>
        </p:nvSpPr>
        <p:spPr/>
        <p:txBody>
          <a:bodyPr/>
          <a:lstStyle/>
          <a:p>
            <a:pPr eaLnBrk="1"/>
            <a:r>
              <a:rPr lang="es-ES" altLang="en-US" sz="3387"/>
              <a:t>Método Simplex</a:t>
            </a:r>
            <a:endParaRPr lang="es-AR" altLang="en-US" sz="3387"/>
          </a:p>
        </p:txBody>
      </p:sp>
      <p:sp>
        <p:nvSpPr>
          <p:cNvPr id="74755" name="2 Marcador de contenido">
            <a:extLst>
              <a:ext uri="{FF2B5EF4-FFF2-40B4-BE49-F238E27FC236}">
                <a16:creationId xmlns:a16="http://schemas.microsoft.com/office/drawing/2014/main" id="{92CFD90D-D8BC-4BA9-860E-4D98F24B3D61}"/>
              </a:ext>
            </a:extLst>
          </p:cNvPr>
          <p:cNvSpPr>
            <a:spLocks noGrp="1"/>
          </p:cNvSpPr>
          <p:nvPr>
            <p:ph idx="1"/>
          </p:nvPr>
        </p:nvSpPr>
        <p:spPr>
          <a:xfrm>
            <a:off x="1097280" y="2090057"/>
            <a:ext cx="9613002" cy="4069039"/>
          </a:xfrm>
        </p:spPr>
        <p:txBody>
          <a:bodyPr>
            <a:normAutofit/>
          </a:bodyPr>
          <a:lstStyle/>
          <a:p>
            <a:pPr eaLnBrk="1">
              <a:buFont typeface="Times New Roman" panose="02020603050405020304" pitchFamily="18" charset="0"/>
              <a:buNone/>
            </a:pPr>
            <a:r>
              <a:rPr lang="es-AR" altLang="en-US" sz="2200" dirty="0">
                <a:latin typeface="Arial" panose="020B0604020202020204" pitchFamily="34" charset="0"/>
                <a:cs typeface="Arial" panose="020B0604020202020204" pitchFamily="34" charset="0"/>
              </a:rPr>
              <a:t>Aspectos Fundamentales Del Método Simplex</a:t>
            </a:r>
          </a:p>
          <a:p>
            <a:pPr eaLnBrk="1">
              <a:buFont typeface="Times New Roman" panose="02020603050405020304" pitchFamily="18" charset="0"/>
              <a:buNone/>
            </a:pPr>
            <a:r>
              <a:rPr lang="es-AR" altLang="en-US" sz="2200" dirty="0">
                <a:latin typeface="Arial" panose="020B0604020202020204" pitchFamily="34" charset="0"/>
                <a:cs typeface="Arial" panose="020B0604020202020204" pitchFamily="34" charset="0"/>
              </a:rPr>
              <a:t>1.Encuentra una solución óptima</a:t>
            </a:r>
          </a:p>
          <a:p>
            <a:pPr eaLnBrk="1">
              <a:buFont typeface="Times New Roman" panose="02020603050405020304" pitchFamily="18" charset="0"/>
              <a:buNone/>
            </a:pPr>
            <a:r>
              <a:rPr lang="es-AR" altLang="en-US" sz="2200" dirty="0">
                <a:latin typeface="Arial" panose="020B0604020202020204" pitchFamily="34" charset="0"/>
                <a:cs typeface="Arial" panose="020B0604020202020204" pitchFamily="34" charset="0"/>
              </a:rPr>
              <a:t>2.Es un método de cambio de bases</a:t>
            </a:r>
          </a:p>
          <a:p>
            <a:pPr eaLnBrk="1">
              <a:buFont typeface="Times New Roman" panose="02020603050405020304" pitchFamily="18" charset="0"/>
              <a:buNone/>
            </a:pPr>
            <a:r>
              <a:rPr lang="es-AR" altLang="en-US" sz="2200" dirty="0">
                <a:latin typeface="Arial" panose="020B0604020202020204" pitchFamily="34" charset="0"/>
                <a:cs typeface="Arial" panose="020B0604020202020204" pitchFamily="34" charset="0"/>
              </a:rPr>
              <a:t>3.Requiere que la función objetivo sea expresada de tal forma que cada variable básica tenga como coeficiente 0</a:t>
            </a:r>
          </a:p>
          <a:p>
            <a:pPr eaLnBrk="1">
              <a:buFont typeface="Times New Roman" panose="02020603050405020304" pitchFamily="18" charset="0"/>
              <a:buNone/>
            </a:pPr>
            <a:r>
              <a:rPr lang="es-AR" altLang="en-US" sz="2200" dirty="0">
                <a:latin typeface="Arial" panose="020B0604020202020204" pitchFamily="34" charset="0"/>
                <a:cs typeface="Arial" panose="020B0604020202020204" pitchFamily="34" charset="0"/>
              </a:rPr>
              <a:t>4.Requiere que cada variable básica aparezca en una y solamente una ecuación de restricción.</a:t>
            </a: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1 Título">
            <a:extLst>
              <a:ext uri="{FF2B5EF4-FFF2-40B4-BE49-F238E27FC236}">
                <a16:creationId xmlns:a16="http://schemas.microsoft.com/office/drawing/2014/main" id="{CCB9F923-9EDB-4C5F-825A-3209B1AF7B8A}"/>
              </a:ext>
            </a:extLst>
          </p:cNvPr>
          <p:cNvSpPr>
            <a:spLocks noGrp="1"/>
          </p:cNvSpPr>
          <p:nvPr>
            <p:ph type="title"/>
          </p:nvPr>
        </p:nvSpPr>
        <p:spPr/>
        <p:txBody>
          <a:bodyPr/>
          <a:lstStyle/>
          <a:p>
            <a:pPr eaLnBrk="1"/>
            <a:r>
              <a:rPr lang="es-ES" altLang="en-US" sz="3387"/>
              <a:t>Dualidad</a:t>
            </a:r>
            <a:endParaRPr lang="es-AR" altLang="en-US" sz="3387"/>
          </a:p>
        </p:txBody>
      </p:sp>
      <p:sp>
        <p:nvSpPr>
          <p:cNvPr id="3" name="2 Marcador de contenido">
            <a:extLst>
              <a:ext uri="{FF2B5EF4-FFF2-40B4-BE49-F238E27FC236}">
                <a16:creationId xmlns:a16="http://schemas.microsoft.com/office/drawing/2014/main" id="{B2AEE5EF-DB9A-40C5-8B9B-48D137E937CD}"/>
              </a:ext>
            </a:extLst>
          </p:cNvPr>
          <p:cNvSpPr>
            <a:spLocks noGrp="1"/>
          </p:cNvSpPr>
          <p:nvPr>
            <p:ph idx="1"/>
          </p:nvPr>
        </p:nvSpPr>
        <p:spPr>
          <a:xfrm>
            <a:off x="886408" y="1792623"/>
            <a:ext cx="10702212" cy="4514871"/>
          </a:xfrm>
        </p:spPr>
        <p:txBody>
          <a:bodyPr/>
          <a:lstStyle/>
          <a:p>
            <a:pPr eaLnBrk="1">
              <a:buFont typeface="Times New Roman" pitchFamily="16" charset="0"/>
              <a:buNone/>
              <a:defRPr/>
            </a:pPr>
            <a:r>
              <a:rPr lang="es-AR" sz="2540" dirty="0">
                <a:latin typeface="+mj-lt"/>
              </a:rPr>
              <a:t>Asociado a cada problema de Programación Lineal existe un llamado dual, de hecho al de Programación Lineal se le llama primal. </a:t>
            </a:r>
          </a:p>
          <a:p>
            <a:pPr eaLnBrk="1">
              <a:buFont typeface="Times New Roman" pitchFamily="16" charset="0"/>
              <a:buNone/>
              <a:defRPr/>
            </a:pPr>
            <a:r>
              <a:rPr lang="es-AR" sz="2540" dirty="0">
                <a:latin typeface="+mj-lt"/>
              </a:rPr>
              <a:t>La forma general del problema dual es la siguiente:</a:t>
            </a:r>
          </a:p>
          <a:p>
            <a:pPr eaLnBrk="1">
              <a:buFont typeface="Times New Roman" pitchFamily="16" charset="0"/>
              <a:buNone/>
              <a:defRPr/>
            </a:pPr>
            <a:r>
              <a:rPr lang="es-AR" sz="2540" dirty="0">
                <a:latin typeface="+mj-lt"/>
              </a:rPr>
              <a:t>Optimizar Z = b1Y1+ b1Y2 +….+ </a:t>
            </a:r>
            <a:r>
              <a:rPr lang="es-AR" sz="2540" dirty="0" err="1">
                <a:latin typeface="+mj-lt"/>
              </a:rPr>
              <a:t>bn</a:t>
            </a:r>
            <a:r>
              <a:rPr lang="es-AR" sz="2540" dirty="0">
                <a:latin typeface="+mj-lt"/>
              </a:rPr>
              <a:t> </a:t>
            </a:r>
            <a:r>
              <a:rPr lang="es-AR" sz="2540" dirty="0" err="1">
                <a:latin typeface="+mj-lt"/>
              </a:rPr>
              <a:t>Yn</a:t>
            </a:r>
            <a:r>
              <a:rPr lang="es-AR" sz="2540" dirty="0">
                <a:latin typeface="+mj-lt"/>
              </a:rPr>
              <a:t>). Función objetivo.</a:t>
            </a:r>
          </a:p>
          <a:p>
            <a:pPr eaLnBrk="1">
              <a:buFont typeface="Times New Roman" pitchFamily="16" charset="0"/>
              <a:buNone/>
              <a:defRPr/>
            </a:pPr>
            <a:r>
              <a:rPr lang="es-AR" sz="2540" dirty="0">
                <a:latin typeface="+mj-lt"/>
              </a:rPr>
              <a:t>Sujeta a </a:t>
            </a:r>
          </a:p>
          <a:p>
            <a:pPr eaLnBrk="1">
              <a:buFont typeface="Times New Roman" pitchFamily="16" charset="0"/>
              <a:buNone/>
              <a:defRPr/>
            </a:pPr>
            <a:r>
              <a:rPr lang="es-AR" sz="2540" dirty="0">
                <a:latin typeface="+mj-lt"/>
              </a:rPr>
              <a:t>(a11Y1+ a11Y2 +…..+ am1Y1) &lt; o &gt; C1</a:t>
            </a:r>
          </a:p>
          <a:p>
            <a:pPr eaLnBrk="1">
              <a:buFont typeface="Times New Roman" pitchFamily="16" charset="0"/>
              <a:buNone/>
              <a:defRPr/>
            </a:pPr>
            <a:r>
              <a:rPr lang="es-AR" sz="2540" dirty="0">
                <a:latin typeface="+mj-lt"/>
              </a:rPr>
              <a:t>(a21Y1+ a22Y2 +…..+ am2Y2) &lt; o &gt; C1</a:t>
            </a:r>
          </a:p>
          <a:p>
            <a:pPr eaLnBrk="1">
              <a:buFont typeface="Times New Roman" pitchFamily="16" charset="0"/>
              <a:buNone/>
              <a:defRPr/>
            </a:pPr>
            <a:r>
              <a:rPr lang="es-AR" sz="2540" dirty="0">
                <a:latin typeface="+mj-lt"/>
              </a:rPr>
              <a:t>. Restricciones son de la forma</a:t>
            </a:r>
          </a:p>
          <a:p>
            <a:pPr eaLnBrk="1">
              <a:buFont typeface="Times New Roman" pitchFamily="16" charset="0"/>
              <a:buNone/>
              <a:defRPr/>
            </a:pPr>
            <a:r>
              <a:rPr lang="es-AR" sz="2540" dirty="0">
                <a:latin typeface="+mj-lt"/>
              </a:rPr>
              <a:t>(a1mY1+ a2mY2 +…..+ </a:t>
            </a:r>
            <a:r>
              <a:rPr lang="es-AR" sz="2540" dirty="0" err="1">
                <a:latin typeface="+mj-lt"/>
              </a:rPr>
              <a:t>amnYm</a:t>
            </a:r>
            <a:r>
              <a:rPr lang="es-AR" sz="2540" dirty="0">
                <a:latin typeface="+mj-lt"/>
              </a:rPr>
              <a:t>) &lt; o &gt; Cn</a:t>
            </a: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1 Título">
            <a:extLst>
              <a:ext uri="{FF2B5EF4-FFF2-40B4-BE49-F238E27FC236}">
                <a16:creationId xmlns:a16="http://schemas.microsoft.com/office/drawing/2014/main" id="{41BEAE82-B281-4A51-A7A6-02EAAF818155}"/>
              </a:ext>
            </a:extLst>
          </p:cNvPr>
          <p:cNvSpPr>
            <a:spLocks noGrp="1"/>
          </p:cNvSpPr>
          <p:nvPr>
            <p:ph type="title"/>
          </p:nvPr>
        </p:nvSpPr>
        <p:spPr/>
        <p:txBody>
          <a:bodyPr/>
          <a:lstStyle/>
          <a:p>
            <a:r>
              <a:rPr lang="es-ES" altLang="en-US" sz="3387"/>
              <a:t>Variables del primal y el dual</a:t>
            </a:r>
            <a:endParaRPr lang="es-AR" altLang="en-US" sz="3387"/>
          </a:p>
        </p:txBody>
      </p:sp>
      <p:pic>
        <p:nvPicPr>
          <p:cNvPr id="76803" name="Picture 2">
            <a:extLst>
              <a:ext uri="{FF2B5EF4-FFF2-40B4-BE49-F238E27FC236}">
                <a16:creationId xmlns:a16="http://schemas.microsoft.com/office/drawing/2014/main" id="{FC7A47B9-4B06-4834-9C29-8C4E996D691F}"/>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343771" y="2012601"/>
            <a:ext cx="8252449" cy="3885977"/>
          </a:xfrm>
          <a:noFill/>
        </p:spPr>
      </p:pic>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1 Título">
            <a:extLst>
              <a:ext uri="{FF2B5EF4-FFF2-40B4-BE49-F238E27FC236}">
                <a16:creationId xmlns:a16="http://schemas.microsoft.com/office/drawing/2014/main" id="{E0C9324F-483E-49FE-ACE3-5F6BF0C071AB}"/>
              </a:ext>
            </a:extLst>
          </p:cNvPr>
          <p:cNvSpPr>
            <a:spLocks noGrp="1"/>
          </p:cNvSpPr>
          <p:nvPr>
            <p:ph type="title"/>
          </p:nvPr>
        </p:nvSpPr>
        <p:spPr>
          <a:xfrm>
            <a:off x="1097280" y="286604"/>
            <a:ext cx="10058400" cy="1010352"/>
          </a:xfrm>
        </p:spPr>
        <p:txBody>
          <a:bodyPr/>
          <a:lstStyle/>
          <a:p>
            <a:pPr eaLnBrk="1"/>
            <a:r>
              <a:rPr lang="es-ES" altLang="en-US" sz="3387" dirty="0"/>
              <a:t>Problema del Dual</a:t>
            </a:r>
            <a:endParaRPr lang="es-AR" altLang="en-US" sz="3387" dirty="0"/>
          </a:p>
        </p:txBody>
      </p:sp>
      <p:sp>
        <p:nvSpPr>
          <p:cNvPr id="77827" name="2 Marcador de contenido">
            <a:extLst>
              <a:ext uri="{FF2B5EF4-FFF2-40B4-BE49-F238E27FC236}">
                <a16:creationId xmlns:a16="http://schemas.microsoft.com/office/drawing/2014/main" id="{1AECA337-BD2F-4188-9918-A541003BE667}"/>
              </a:ext>
            </a:extLst>
          </p:cNvPr>
          <p:cNvSpPr>
            <a:spLocks noGrp="1"/>
          </p:cNvSpPr>
          <p:nvPr>
            <p:ph idx="1"/>
          </p:nvPr>
        </p:nvSpPr>
        <p:spPr>
          <a:xfrm>
            <a:off x="1194318" y="1987420"/>
            <a:ext cx="10058400" cy="4054072"/>
          </a:xfrm>
        </p:spPr>
        <p:txBody>
          <a:bodyPr>
            <a:normAutofit/>
          </a:bodyPr>
          <a:lstStyle/>
          <a:p>
            <a:pPr eaLnBrk="1">
              <a:buFont typeface="Times New Roman" panose="02020603050405020304" pitchFamily="18" charset="0"/>
              <a:buNone/>
            </a:pPr>
            <a:r>
              <a:rPr lang="es-AR" altLang="en-US" sz="2200" dirty="0">
                <a:latin typeface="Arial" panose="020B0604020202020204" pitchFamily="34" charset="0"/>
                <a:cs typeface="Arial" panose="020B0604020202020204" pitchFamily="34" charset="0"/>
              </a:rPr>
              <a:t>El problema dual tiene las siguientes características:</a:t>
            </a:r>
          </a:p>
          <a:p>
            <a:pPr eaLnBrk="1">
              <a:buFont typeface="Times New Roman" panose="02020603050405020304" pitchFamily="18" charset="0"/>
              <a:buNone/>
            </a:pPr>
            <a:r>
              <a:rPr lang="es-AR" altLang="en-US" sz="2200" dirty="0">
                <a:latin typeface="Arial" panose="020B0604020202020204" pitchFamily="34" charset="0"/>
                <a:cs typeface="Arial" panose="020B0604020202020204" pitchFamily="34" charset="0"/>
              </a:rPr>
              <a:t>El objetivo de la optimización es contrario al del primal.</a:t>
            </a:r>
          </a:p>
          <a:p>
            <a:pPr eaLnBrk="1">
              <a:buFont typeface="Times New Roman" panose="02020603050405020304" pitchFamily="18" charset="0"/>
              <a:buNone/>
            </a:pPr>
            <a:r>
              <a:rPr lang="es-AR" altLang="en-US" sz="2200" dirty="0">
                <a:latin typeface="Arial" panose="020B0604020202020204" pitchFamily="34" charset="0"/>
                <a:cs typeface="Arial" panose="020B0604020202020204" pitchFamily="34" charset="0"/>
              </a:rPr>
              <a:t>Las inecuaciones de restricción son inversas.</a:t>
            </a:r>
          </a:p>
          <a:p>
            <a:pPr eaLnBrk="1">
              <a:buFont typeface="Times New Roman" panose="02020603050405020304" pitchFamily="18" charset="0"/>
              <a:buNone/>
            </a:pPr>
            <a:r>
              <a:rPr lang="es-AR" altLang="en-US" sz="2200" dirty="0">
                <a:latin typeface="Arial" panose="020B0604020202020204" pitchFamily="34" charset="0"/>
                <a:cs typeface="Arial" panose="020B0604020202020204" pitchFamily="34" charset="0"/>
              </a:rPr>
              <a:t>La solución del dual es la misma que la del primal.</a:t>
            </a:r>
          </a:p>
          <a:p>
            <a:pPr eaLnBrk="1">
              <a:buFont typeface="Times New Roman" panose="02020603050405020304" pitchFamily="18" charset="0"/>
              <a:buNone/>
            </a:pPr>
            <a:r>
              <a:rPr lang="es-AR" altLang="en-US" sz="2200" dirty="0">
                <a:latin typeface="Arial" panose="020B0604020202020204" pitchFamily="34" charset="0"/>
                <a:cs typeface="Arial" panose="020B0604020202020204" pitchFamily="34" charset="0"/>
              </a:rPr>
              <a:t>Desde el punto de vista económico, el significado de las variables duales es de gran interés para los gerentes, ya que representan el valor por unidad de recurso adicional, lo cuál permite tomar decisiones sobre donde invertir para incrementar las utilidades.</a:t>
            </a: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TotalTime>
  <Words>7802</Words>
  <Application>Microsoft Office PowerPoint</Application>
  <PresentationFormat>Widescreen</PresentationFormat>
  <Paragraphs>763</Paragraphs>
  <Slides>109</Slides>
  <Notes>95</Notes>
  <HiddenSlides>0</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2</vt:i4>
      </vt:variant>
      <vt:variant>
        <vt:lpstr>Slide Titles</vt:lpstr>
      </vt:variant>
      <vt:variant>
        <vt:i4>109</vt:i4>
      </vt:variant>
    </vt:vector>
  </HeadingPairs>
  <TitlesOfParts>
    <vt:vector size="122" baseType="lpstr">
      <vt:lpstr>Arial</vt:lpstr>
      <vt:lpstr>Arial Narrow</vt:lpstr>
      <vt:lpstr>Calibri</vt:lpstr>
      <vt:lpstr>Calibri Light</vt:lpstr>
      <vt:lpstr>Century Gothic</vt:lpstr>
      <vt:lpstr>Georgia</vt:lpstr>
      <vt:lpstr>Times New Roman</vt:lpstr>
      <vt:lpstr>Verdana</vt:lpstr>
      <vt:lpstr>Wingdings</vt:lpstr>
      <vt:lpstr>Wingdings 2</vt:lpstr>
      <vt:lpstr>Retrospect</vt:lpstr>
      <vt:lpstr>Ecuación</vt:lpstr>
      <vt:lpstr>Imagen de mapa de bits</vt:lpstr>
      <vt:lpstr>PowerPoint Presentation</vt:lpstr>
      <vt:lpstr>PowerPoint Presentation</vt:lpstr>
      <vt:lpstr>Modelos</vt:lpstr>
      <vt:lpstr>Modelos</vt:lpstr>
      <vt:lpstr>PowerPoint Presentation</vt:lpstr>
      <vt:lpstr>PowerPoint Presentation</vt:lpstr>
      <vt:lpstr>PowerPoint Presentation</vt:lpstr>
      <vt:lpstr>Modelo hidrológico conceptual </vt:lpstr>
      <vt:lpstr>Modelo hidrológico conceptual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El modelo lineal  - Hidrograma Unitario</vt:lpstr>
      <vt:lpstr>INFILTRACIÓN - Horton</vt:lpstr>
      <vt:lpstr>Flujo base</vt:lpstr>
      <vt:lpstr>PowerPoint Presentation</vt:lpstr>
      <vt:lpstr>PowerPoint Presentation</vt:lpstr>
      <vt:lpstr>Hidrograma Unitario</vt:lpstr>
      <vt:lpstr>Simulación Precipitación - Escorrentía</vt:lpstr>
      <vt:lpstr>Análisis Regional</vt:lpstr>
      <vt:lpstr>PowerPoint Presentation</vt:lpstr>
      <vt:lpstr>PowerPoint Presentation</vt:lpstr>
      <vt:lpstr>PowerPoint Presentation</vt:lpstr>
      <vt:lpstr>Afectaciones del Cambio Climático - Sequía</vt:lpstr>
      <vt:lpstr>PowerPoint Presentation</vt:lpstr>
      <vt:lpstr>PowerPoint Presentation</vt:lpstr>
      <vt:lpstr>PowerPoint Presentation</vt:lpstr>
      <vt:lpstr>PowerPoint Presentation</vt:lpstr>
      <vt:lpstr>Concepto – Series Temporales</vt:lpstr>
      <vt:lpstr>Definición</vt:lpstr>
      <vt:lpstr>PowerPoint Presentation</vt:lpstr>
      <vt:lpstr>¿Para que se utilizan las series de Tiempo?</vt:lpstr>
      <vt:lpstr> Aplicaciones </vt:lpstr>
      <vt:lpstr> Aplicaciones </vt:lpstr>
      <vt:lpstr>Descomposición de los datos de series de tiempo</vt:lpstr>
      <vt:lpstr>PowerPoint Presentation</vt:lpstr>
      <vt:lpstr>PowerPoint Presentation</vt:lpstr>
      <vt:lpstr>PowerPoint Presentation</vt:lpstr>
      <vt:lpstr>PowerPoint Presentation</vt:lpstr>
      <vt:lpstr>PowerPoint Presentation</vt:lpstr>
      <vt:lpstr>PowerPoint Presentation</vt:lpstr>
      <vt:lpstr>Pero, ¿y los modelos numéricos determinísticos…?</vt:lpstr>
      <vt:lpstr>PowerPoint Presentation</vt:lpstr>
      <vt:lpstr>PowerPoint Presentation</vt:lpstr>
      <vt:lpstr>1963 Edward Lorenz</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Elaboración de un Modelo Matemático</vt:lpstr>
      <vt:lpstr>Modelo Matemático</vt:lpstr>
      <vt:lpstr>Modelo Matemático</vt:lpstr>
      <vt:lpstr>Tipos de Modelos</vt:lpstr>
      <vt:lpstr>Soluciones de un Modelo</vt:lpstr>
      <vt:lpstr>Principio de optimalidad</vt:lpstr>
      <vt:lpstr>Principio de optimalidad</vt:lpstr>
      <vt:lpstr>Programación Lineal</vt:lpstr>
      <vt:lpstr>PowerPoint Presentation</vt:lpstr>
      <vt:lpstr>Métodos de Optimización</vt:lpstr>
      <vt:lpstr>Métodos de Optimización</vt:lpstr>
      <vt:lpstr>PowerPoint Presentation</vt:lpstr>
      <vt:lpstr>Programación lineal</vt:lpstr>
      <vt:lpstr>La región factible es la intersección de las regiones delimitadas por la terna de restricciones y por las condiciones de no negatividad de las variables, es decir, por la región de valores admisibles limitada por ambos ejes coordenados. La región factible está representada por el polígono convexo O-F-H-G-C, que aparece de color VIOLETA. </vt:lpstr>
      <vt:lpstr>Solución del problema de programación lineal</vt:lpstr>
      <vt:lpstr>Fases de Elaboración del Problema</vt:lpstr>
      <vt:lpstr>Solución Gráfica</vt:lpstr>
      <vt:lpstr>Solución Gráfica</vt:lpstr>
      <vt:lpstr>Procedimiento de solución del Método Gráfico</vt:lpstr>
      <vt:lpstr>Procedimiento de solución del Método Gráfico</vt:lpstr>
      <vt:lpstr>Procedimiento de solución del Método Gráfico</vt:lpstr>
      <vt:lpstr>Procedimiento de solución del Método Gráfico</vt:lpstr>
      <vt:lpstr>Procedimiento de solución del Método Gráfico</vt:lpstr>
      <vt:lpstr>Procedimiento de solución del Método Gráfico</vt:lpstr>
      <vt:lpstr>Procedimiento de solución del Método Gráfico</vt:lpstr>
      <vt:lpstr>Modelo con Restricciones de Desigualdad</vt:lpstr>
      <vt:lpstr>Modelo con Restricciones de Igualdad</vt:lpstr>
      <vt:lpstr>Modelo con Restricciones de Igualdad</vt:lpstr>
      <vt:lpstr>Optimización por Cálculo</vt:lpstr>
      <vt:lpstr>Función de una sola variable sin restricciones</vt:lpstr>
      <vt:lpstr>Método Simplex</vt:lpstr>
      <vt:lpstr>Dualidad</vt:lpstr>
      <vt:lpstr>Variables del primal y el dual</vt:lpstr>
      <vt:lpstr>Problema del Dual</vt:lpstr>
      <vt:lpstr>Tipos de Problemas</vt:lpstr>
      <vt:lpstr>Problemas de la Dieta</vt:lpstr>
      <vt:lpstr>Problemas de la Dieta</vt:lpstr>
      <vt:lpstr>Problemas de Transporte de Tropas</vt:lpstr>
      <vt:lpstr>Problemas de Transporte de mercancías</vt:lpstr>
      <vt:lpstr>Problemas de Transporte de mercancías</vt:lpstr>
      <vt:lpstr>Problemas de Árboles Frutales</vt:lpstr>
      <vt:lpstr>Problemas de Asignación de Personal</vt:lpstr>
      <vt:lpstr>Problemas de Localización</vt:lpstr>
      <vt:lpstr>Problemas de Inversión en Bolsa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Teresa Reyna</dc:creator>
  <cp:lastModifiedBy>Teresa Reyna</cp:lastModifiedBy>
  <cp:revision>1</cp:revision>
  <dcterms:created xsi:type="dcterms:W3CDTF">2020-09-10T12:36:20Z</dcterms:created>
  <dcterms:modified xsi:type="dcterms:W3CDTF">2020-09-10T12:39:40Z</dcterms:modified>
</cp:coreProperties>
</file>