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1" r:id="rId5"/>
    <p:sldMasterId id="214748365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y="6858000" cx="12192000"/>
  <p:notesSz cx="6858000" cy="9144000"/>
  <p:embeddedFontLst>
    <p:embeddedFont>
      <p:font typeface="Merriweather Light"/>
      <p:regular r:id="rId55"/>
      <p:bold r:id="rId56"/>
      <p:italic r:id="rId57"/>
      <p:boldItalic r:id="rId58"/>
    </p:embeddedFont>
    <p:embeddedFont>
      <p:font typeface="Lato"/>
      <p:regular r:id="rId59"/>
      <p:bold r:id="rId60"/>
      <p:italic r:id="rId61"/>
      <p:boldItalic r:id="rId62"/>
    </p:embeddedFont>
    <p:embeddedFont>
      <p:font typeface="Merriweather"/>
      <p:regular r:id="rId63"/>
      <p:bold r:id="rId64"/>
      <p:italic r:id="rId65"/>
      <p:boldItalic r:id="rId66"/>
    </p:embeddedFont>
    <p:embeddedFont>
      <p:font typeface="Comfortaa"/>
      <p:regular r:id="rId67"/>
      <p:bold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48">
          <p15:clr>
            <a:srgbClr val="A4A3A4"/>
          </p15:clr>
        </p15:guide>
        <p15:guide id="2" pos="3840">
          <p15:clr>
            <a:srgbClr val="A4A3A4"/>
          </p15:clr>
        </p15:guide>
      </p15:sldGuideLst>
    </p:ext>
    <p:ext uri="http://customooxmlschemas.google.com/">
      <go:slidesCustomData xmlns:go="http://customooxmlschemas.google.com/" r:id="rId69" roundtripDataSignature="AMtx7mjqgJ3mMBfLvOAu/CtS/d7VBJBz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48"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Lato-boldItalic.fntdata"/><Relationship Id="rId61" Type="http://schemas.openxmlformats.org/officeDocument/2006/relationships/font" Target="fonts/Lato-italic.fntdata"/><Relationship Id="rId20" Type="http://schemas.openxmlformats.org/officeDocument/2006/relationships/slide" Target="slides/slide13.xml"/><Relationship Id="rId64" Type="http://schemas.openxmlformats.org/officeDocument/2006/relationships/font" Target="fonts/Merriweather-bold.fntdata"/><Relationship Id="rId63" Type="http://schemas.openxmlformats.org/officeDocument/2006/relationships/font" Target="fonts/Merriweather-regular.fntdata"/><Relationship Id="rId22" Type="http://schemas.openxmlformats.org/officeDocument/2006/relationships/slide" Target="slides/slide15.xml"/><Relationship Id="rId66" Type="http://schemas.openxmlformats.org/officeDocument/2006/relationships/font" Target="fonts/Merriweather-boldItalic.fntdata"/><Relationship Id="rId21" Type="http://schemas.openxmlformats.org/officeDocument/2006/relationships/slide" Target="slides/slide14.xml"/><Relationship Id="rId65" Type="http://schemas.openxmlformats.org/officeDocument/2006/relationships/font" Target="fonts/Merriweather-italic.fntdata"/><Relationship Id="rId24" Type="http://schemas.openxmlformats.org/officeDocument/2006/relationships/slide" Target="slides/slide17.xml"/><Relationship Id="rId68" Type="http://schemas.openxmlformats.org/officeDocument/2006/relationships/font" Target="fonts/Comfortaa-bold.fntdata"/><Relationship Id="rId23" Type="http://schemas.openxmlformats.org/officeDocument/2006/relationships/slide" Target="slides/slide16.xml"/><Relationship Id="rId67" Type="http://schemas.openxmlformats.org/officeDocument/2006/relationships/font" Target="fonts/Comfortaa-regular.fntdata"/><Relationship Id="rId60" Type="http://schemas.openxmlformats.org/officeDocument/2006/relationships/font" Target="fonts/Lato-bold.fntdata"/><Relationship Id="rId26" Type="http://schemas.openxmlformats.org/officeDocument/2006/relationships/slide" Target="slides/slide19.xml"/><Relationship Id="rId25" Type="http://schemas.openxmlformats.org/officeDocument/2006/relationships/slide" Target="slides/slide18.xml"/><Relationship Id="rId69" Type="http://customschemas.google.com/relationships/presentationmetadata" Target="meta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font" Target="fonts/MerriweatherLight-regular.fntdata"/><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font" Target="fonts/MerriweatherLight-italic.fntdata"/><Relationship Id="rId12" Type="http://schemas.openxmlformats.org/officeDocument/2006/relationships/slide" Target="slides/slide5.xml"/><Relationship Id="rId56" Type="http://schemas.openxmlformats.org/officeDocument/2006/relationships/font" Target="fonts/MerriweatherLight-bold.fntdata"/><Relationship Id="rId15" Type="http://schemas.openxmlformats.org/officeDocument/2006/relationships/slide" Target="slides/slide8.xml"/><Relationship Id="rId59" Type="http://schemas.openxmlformats.org/officeDocument/2006/relationships/font" Target="fonts/Lato-regular.fntdata"/><Relationship Id="rId14" Type="http://schemas.openxmlformats.org/officeDocument/2006/relationships/slide" Target="slides/slide7.xml"/><Relationship Id="rId58" Type="http://schemas.openxmlformats.org/officeDocument/2006/relationships/font" Target="fonts/MerriweatherLight-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93f70c0d28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93f70c0d28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93f70c0d28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93f70c0d28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93f70c0d28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93f70c0d28_0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93f70c0d28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93f70c0d28_0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96f5ae2017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96f5ae2017_0_1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962d6e3d84_5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962d6e3d84_5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93f70c0d28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93f70c0d28_0_1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9564372612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9564372612_2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93f70c0d28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93f70c0d28_0_2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9564372612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9564372612_2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93f70c0d28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93f70c0d28_0_2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93f70c0d28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93f70c0d28_0_2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93f70c0d28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93f70c0d28_0_1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93f70c0d28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93f70c0d28_0_2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93f70c0d28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93f70c0d28_0_1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93f70c0d28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93f70c0d28_0_1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93f70c0d28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93f70c0d28_0_1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93f70c0d28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93f70c0d28_0_1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93f70c0d28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93f70c0d28_0_1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93f70c0d28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93f70c0d28_0_2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93f70c0d28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93f70c0d28_0_2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93f70c0d28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93f70c0d28_0_2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93f70c0d28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93f70c0d28_0_2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962d6e3d84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962d6e3d84_1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962d6e3d84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962d6e3d8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962d6e3d84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962d6e3d84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962d6e3d84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962d6e3d8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962d6e3d84_0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962d6e3d8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9400a4d28d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9400a4d28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9400a4d28d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9400a4d28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9400a4d28d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9400a4d28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9400a4d28d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9400a4d28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96f5ae201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96f5ae2017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93f70c0d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93f70c0d2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p:cSld name="Cover slide layout">
    <p:bg>
      <p:bgPr>
        <a:blipFill>
          <a:blip r:embed="rId2">
            <a:alphaModFix/>
          </a:blip>
          <a:stretch>
            <a:fillRect/>
          </a:stretch>
        </a:blipFill>
      </p:bgPr>
    </p:bg>
    <p:spTree>
      <p:nvGrpSpPr>
        <p:cNvPr id="6" name="Shape 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bg>
      <p:bgPr>
        <a:solidFill>
          <a:schemeClr val="lt1"/>
        </a:solidFill>
      </p:bgPr>
    </p:bg>
    <p:spTree>
      <p:nvGrpSpPr>
        <p:cNvPr id="33" name="Shape 33"/>
        <p:cNvGrpSpPr/>
        <p:nvPr/>
      </p:nvGrpSpPr>
      <p:grpSpPr>
        <a:xfrm>
          <a:off x="0" y="0"/>
          <a:ext cx="0" cy="0"/>
          <a:chOff x="0" y="0"/>
          <a:chExt cx="0" cy="0"/>
        </a:xfrm>
      </p:grpSpPr>
      <p:sp>
        <p:nvSpPr>
          <p:cNvPr id="34" name="Google Shape;34;p60"/>
          <p:cNvSpPr/>
          <p:nvPr>
            <p:ph idx="2" type="pic"/>
          </p:nvPr>
        </p:nvSpPr>
        <p:spPr>
          <a:xfrm>
            <a:off x="1" y="-7117"/>
            <a:ext cx="8883762" cy="6874169"/>
          </a:xfrm>
          <a:prstGeom prst="rect">
            <a:avLst/>
          </a:prstGeom>
          <a:solidFill>
            <a:srgbClr val="F2F2F2"/>
          </a:solidFill>
          <a:ln>
            <a:noFill/>
          </a:ln>
        </p:spPr>
        <p:txBody>
          <a:bodyPr anchorCtr="0" anchor="ctr" bIns="45700" lIns="91425" spcFirstLastPara="1" rIns="91425" wrap="square" tIns="360000">
            <a:noAutofit/>
          </a:bodyPr>
          <a:lstStyle>
            <a:lvl1pPr lvl="0" marR="0" rtl="0" algn="ctr">
              <a:lnSpc>
                <a:spcPct val="90000"/>
              </a:lnSpc>
              <a:spcBef>
                <a:spcPts val="10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35" name="Shape 35"/>
        <p:cNvGrpSpPr/>
        <p:nvPr/>
      </p:nvGrpSpPr>
      <p:grpSpPr>
        <a:xfrm>
          <a:off x="0" y="0"/>
          <a:ext cx="0" cy="0"/>
          <a:chOff x="0" y="0"/>
          <a:chExt cx="0" cy="0"/>
        </a:xfrm>
      </p:grpSpPr>
      <p:grpSp>
        <p:nvGrpSpPr>
          <p:cNvPr id="36" name="Google Shape;36;p61"/>
          <p:cNvGrpSpPr/>
          <p:nvPr/>
        </p:nvGrpSpPr>
        <p:grpSpPr>
          <a:xfrm>
            <a:off x="2924901" y="1686696"/>
            <a:ext cx="6342197" cy="3484608"/>
            <a:chOff x="-548507" y="477868"/>
            <a:chExt cx="11570450" cy="6357177"/>
          </a:xfrm>
        </p:grpSpPr>
        <p:sp>
          <p:nvSpPr>
            <p:cNvPr id="37" name="Google Shape;37;p61"/>
            <p:cNvSpPr/>
            <p:nvPr/>
          </p:nvSpPr>
          <p:spPr>
            <a:xfrm>
              <a:off x="-482765" y="6440599"/>
              <a:ext cx="11438966" cy="394446"/>
            </a:xfrm>
            <a:custGeom>
              <a:rect b="b" l="l" r="r" t="t"/>
              <a:pathLst>
                <a:path extrusionOk="0" h="57150" w="16573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 name="Google Shape;38;p61"/>
            <p:cNvSpPr/>
            <p:nvPr/>
          </p:nvSpPr>
          <p:spPr>
            <a:xfrm>
              <a:off x="700575" y="477868"/>
              <a:ext cx="9072285" cy="5916709"/>
            </a:xfrm>
            <a:custGeom>
              <a:rect b="b" l="l" r="r" t="t"/>
              <a:pathLst>
                <a:path extrusionOk="0" h="857250" w="13144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 name="Google Shape;39;p61"/>
            <p:cNvSpPr/>
            <p:nvPr/>
          </p:nvSpPr>
          <p:spPr>
            <a:xfrm>
              <a:off x="1088451" y="839448"/>
              <a:ext cx="8283390" cy="5062073"/>
            </a:xfrm>
            <a:custGeom>
              <a:rect b="b" l="l" r="r" t="t"/>
              <a:pathLst>
                <a:path extrusionOk="0" h="733425" w="1200150">
                  <a:moveTo>
                    <a:pt x="7144" y="7144"/>
                  </a:moveTo>
                  <a:lnTo>
                    <a:pt x="1196816" y="7144"/>
                  </a:lnTo>
                  <a:lnTo>
                    <a:pt x="1196816" y="730091"/>
                  </a:lnTo>
                  <a:lnTo>
                    <a:pt x="7144" y="73009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 name="Google Shape;40;p61"/>
            <p:cNvSpPr/>
            <p:nvPr/>
          </p:nvSpPr>
          <p:spPr>
            <a:xfrm>
              <a:off x="-548507" y="6164484"/>
              <a:ext cx="11570450" cy="460187"/>
            </a:xfrm>
            <a:custGeom>
              <a:rect b="b" l="l" r="r" t="t"/>
              <a:pathLst>
                <a:path extrusionOk="0" h="66675" w="1676400">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 name="Google Shape;41;p61"/>
            <p:cNvSpPr/>
            <p:nvPr/>
          </p:nvSpPr>
          <p:spPr>
            <a:xfrm>
              <a:off x="4438629" y="6215033"/>
              <a:ext cx="1618413" cy="184076"/>
            </a:xfrm>
            <a:custGeom>
              <a:rect b="b" l="l" r="r" t="t"/>
              <a:pathLst>
                <a:path extrusionOk="0" h="184076" w="1618413">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42" name="Google Shape;42;p61"/>
            <p:cNvGrpSpPr/>
            <p:nvPr/>
          </p:nvGrpSpPr>
          <p:grpSpPr>
            <a:xfrm>
              <a:off x="1606" y="6382978"/>
              <a:ext cx="413937" cy="115242"/>
              <a:chOff x="5955" y="6353672"/>
              <a:chExt cx="413937" cy="115242"/>
            </a:xfrm>
          </p:grpSpPr>
          <p:sp>
            <p:nvSpPr>
              <p:cNvPr id="43" name="Google Shape;43;p61"/>
              <p:cNvSpPr/>
              <p:nvPr/>
            </p:nvSpPr>
            <p:spPr>
              <a:xfrm>
                <a:off x="5955" y="6353672"/>
                <a:ext cx="413937" cy="115242"/>
              </a:xfrm>
              <a:prstGeom prst="roundRect">
                <a:avLst>
                  <a:gd fmla="val 28154"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 name="Google Shape;44;p61"/>
              <p:cNvSpPr/>
              <p:nvPr/>
            </p:nvSpPr>
            <p:spPr>
              <a:xfrm>
                <a:off x="99417" y="6382279"/>
                <a:ext cx="227012" cy="55272"/>
              </a:xfrm>
              <a:prstGeom prst="roundRect">
                <a:avLst>
                  <a:gd fmla="val 28154" name="adj"/>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5" name="Google Shape;45;p61"/>
            <p:cNvGrpSpPr/>
            <p:nvPr/>
          </p:nvGrpSpPr>
          <p:grpSpPr>
            <a:xfrm>
              <a:off x="9855291" y="6381600"/>
              <a:ext cx="885989" cy="115242"/>
              <a:chOff x="5955" y="6353672"/>
              <a:chExt cx="413937" cy="115242"/>
            </a:xfrm>
          </p:grpSpPr>
          <p:sp>
            <p:nvSpPr>
              <p:cNvPr id="46" name="Google Shape;46;p61"/>
              <p:cNvSpPr/>
              <p:nvPr/>
            </p:nvSpPr>
            <p:spPr>
              <a:xfrm>
                <a:off x="5955" y="6353672"/>
                <a:ext cx="413937" cy="115242"/>
              </a:xfrm>
              <a:prstGeom prst="roundRect">
                <a:avLst>
                  <a:gd fmla="val 28154" name="adj"/>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 name="Google Shape;47;p61"/>
              <p:cNvSpPr/>
              <p:nvPr/>
            </p:nvSpPr>
            <p:spPr>
              <a:xfrm>
                <a:off x="84761" y="6382279"/>
                <a:ext cx="256326" cy="55272"/>
              </a:xfrm>
              <a:prstGeom prst="roundRect">
                <a:avLst>
                  <a:gd fmla="val 28154" name="adj"/>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48" name="Google Shape;48;p61"/>
            <p:cNvSpPr/>
            <p:nvPr/>
          </p:nvSpPr>
          <p:spPr>
            <a:xfrm>
              <a:off x="3892805" y="496953"/>
              <a:ext cx="5479036" cy="5431217"/>
            </a:xfrm>
            <a:custGeom>
              <a:rect b="b" l="l" r="r" t="t"/>
              <a:pathLst>
                <a:path extrusionOk="0" h="4035268" w="3976489">
                  <a:moveTo>
                    <a:pt x="2473335" y="0"/>
                  </a:moveTo>
                  <a:lnTo>
                    <a:pt x="3976489" y="10635"/>
                  </a:lnTo>
                  <a:cubicBezTo>
                    <a:pt x="3973762" y="1342950"/>
                    <a:pt x="3971034" y="2702953"/>
                    <a:pt x="3968307" y="4035268"/>
                  </a:cubicBezTo>
                  <a:lnTo>
                    <a:pt x="0" y="4035268"/>
                  </a:lnTo>
                </a:path>
              </a:pathLst>
            </a:custGeom>
            <a:solidFill>
              <a:srgbClr val="999999">
                <a:alpha val="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49" name="Google Shape;49;p61"/>
          <p:cNvSpPr/>
          <p:nvPr>
            <p:ph idx="2" type="pic"/>
          </p:nvPr>
        </p:nvSpPr>
        <p:spPr>
          <a:xfrm>
            <a:off x="3822179" y="1884681"/>
            <a:ext cx="4540437" cy="2812271"/>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0" name="Google Shape;50;p61"/>
          <p:cNvSpPr txBox="1"/>
          <p:nvPr>
            <p:ph idx="1" type="body"/>
          </p:nvPr>
        </p:nvSpPr>
        <p:spPr>
          <a:xfrm>
            <a:off x="323529" y="281518"/>
            <a:ext cx="11573197" cy="840230"/>
          </a:xfrm>
          <a:prstGeom prst="rect">
            <a:avLst/>
          </a:prstGeom>
          <a:noFill/>
          <a:ln>
            <a:noFill/>
          </a:ln>
        </p:spPr>
        <p:txBody>
          <a:bodyPr anchorCtr="0" anchor="ctr" bIns="45700" lIns="91425" spcFirstLastPara="1" rIns="91425" wrap="square" tIns="45700">
            <a:spAutoFit/>
          </a:bodyPr>
          <a:lstStyle>
            <a:lvl1pPr indent="-228600" lvl="0" marL="457200" marR="0" rtl="0" algn="ctr">
              <a:lnSpc>
                <a:spcPct val="90000"/>
              </a:lnSpc>
              <a:spcBef>
                <a:spcPts val="10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1" name="Google Shape;51;p61"/>
          <p:cNvSpPr/>
          <p:nvPr/>
        </p:nvSpPr>
        <p:spPr>
          <a:xfrm flipH="1" rot="10800000">
            <a:off x="0" y="678774"/>
            <a:ext cx="3352800"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 name="Google Shape;52;p61"/>
          <p:cNvSpPr/>
          <p:nvPr/>
        </p:nvSpPr>
        <p:spPr>
          <a:xfrm flipH="1" rot="10800000">
            <a:off x="8839200" y="678774"/>
            <a:ext cx="3352800"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53" name="Shape 53"/>
        <p:cNvGrpSpPr/>
        <p:nvPr/>
      </p:nvGrpSpPr>
      <p:grpSpPr>
        <a:xfrm>
          <a:off x="0" y="0"/>
          <a:ext cx="0" cy="0"/>
          <a:chOff x="0" y="0"/>
          <a:chExt cx="0" cy="0"/>
        </a:xfrm>
      </p:grpSpPr>
      <p:sp>
        <p:nvSpPr>
          <p:cNvPr id="54" name="Google Shape;54;p62"/>
          <p:cNvSpPr/>
          <p:nvPr>
            <p:ph idx="2" type="pic"/>
          </p:nvPr>
        </p:nvSpPr>
        <p:spPr>
          <a:xfrm>
            <a:off x="6896116" y="389863"/>
            <a:ext cx="4498759" cy="5947901"/>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100000"/>
              </a:lnSpc>
              <a:spcBef>
                <a:spcPts val="100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5" name="Google Shape;55;p62"/>
          <p:cNvSpPr/>
          <p:nvPr/>
        </p:nvSpPr>
        <p:spPr>
          <a:xfrm>
            <a:off x="4173363" y="5164475"/>
            <a:ext cx="768994" cy="498806"/>
          </a:xfrm>
          <a:custGeom>
            <a:rect b="b" l="l" r="r" t="t"/>
            <a:pathLst>
              <a:path extrusionOk="0" h="161364" w="248770">
                <a:moveTo>
                  <a:pt x="136849" y="100853"/>
                </a:moveTo>
                <a:cubicBezTo>
                  <a:pt x="130125" y="90768"/>
                  <a:pt x="143572" y="87406"/>
                  <a:pt x="148951" y="82027"/>
                </a:cubicBezTo>
                <a:cubicBezTo>
                  <a:pt x="176517" y="51771"/>
                  <a:pt x="230978" y="51099"/>
                  <a:pt x="241063" y="0"/>
                </a:cubicBezTo>
                <a:cubicBezTo>
                  <a:pt x="191982" y="16137"/>
                  <a:pt x="142899" y="30256"/>
                  <a:pt x="93146" y="38997"/>
                </a:cubicBezTo>
                <a:cubicBezTo>
                  <a:pt x="120040" y="85389"/>
                  <a:pt x="119367" y="125058"/>
                  <a:pt x="89784" y="155986"/>
                </a:cubicBezTo>
                <a:cubicBezTo>
                  <a:pt x="85749" y="142539"/>
                  <a:pt x="89784" y="131109"/>
                  <a:pt x="91801" y="119679"/>
                </a:cubicBezTo>
                <a:cubicBezTo>
                  <a:pt x="95163" y="95474"/>
                  <a:pt x="95163" y="71270"/>
                  <a:pt x="76337" y="51771"/>
                </a:cubicBezTo>
                <a:cubicBezTo>
                  <a:pt x="52804" y="27567"/>
                  <a:pt x="36668" y="28239"/>
                  <a:pt x="12463" y="53788"/>
                </a:cubicBezTo>
                <a:cubicBezTo>
                  <a:pt x="10446" y="55806"/>
                  <a:pt x="8429" y="57150"/>
                  <a:pt x="5740" y="58495"/>
                </a:cubicBezTo>
                <a:cubicBezTo>
                  <a:pt x="7757" y="59167"/>
                  <a:pt x="9774" y="59840"/>
                  <a:pt x="12463" y="61184"/>
                </a:cubicBezTo>
                <a:cubicBezTo>
                  <a:pt x="3050" y="79338"/>
                  <a:pt x="-8380" y="97491"/>
                  <a:pt x="9101" y="117662"/>
                </a:cubicBezTo>
                <a:cubicBezTo>
                  <a:pt x="13808" y="123041"/>
                  <a:pt x="16497" y="133798"/>
                  <a:pt x="27255" y="129764"/>
                </a:cubicBezTo>
                <a:cubicBezTo>
                  <a:pt x="35323" y="127075"/>
                  <a:pt x="34651" y="118334"/>
                  <a:pt x="34651" y="110938"/>
                </a:cubicBezTo>
                <a:cubicBezTo>
                  <a:pt x="34651" y="103543"/>
                  <a:pt x="36668" y="95474"/>
                  <a:pt x="31289" y="88751"/>
                </a:cubicBezTo>
                <a:cubicBezTo>
                  <a:pt x="19187" y="91440"/>
                  <a:pt x="23221" y="104887"/>
                  <a:pt x="13135" y="108921"/>
                </a:cubicBezTo>
                <a:cubicBezTo>
                  <a:pt x="3723" y="98836"/>
                  <a:pt x="8429" y="89423"/>
                  <a:pt x="15152" y="80682"/>
                </a:cubicBezTo>
                <a:cubicBezTo>
                  <a:pt x="20532" y="73959"/>
                  <a:pt x="27927" y="70597"/>
                  <a:pt x="36668" y="73287"/>
                </a:cubicBezTo>
                <a:cubicBezTo>
                  <a:pt x="46753" y="76648"/>
                  <a:pt x="49443" y="85389"/>
                  <a:pt x="50115" y="94802"/>
                </a:cubicBezTo>
                <a:cubicBezTo>
                  <a:pt x="51460" y="106904"/>
                  <a:pt x="51460" y="119007"/>
                  <a:pt x="52132" y="134471"/>
                </a:cubicBezTo>
                <a:cubicBezTo>
                  <a:pt x="68268" y="118334"/>
                  <a:pt x="64235" y="103543"/>
                  <a:pt x="58183" y="88751"/>
                </a:cubicBezTo>
                <a:cubicBezTo>
                  <a:pt x="52804" y="75304"/>
                  <a:pt x="45408" y="62529"/>
                  <a:pt x="36668" y="45048"/>
                </a:cubicBezTo>
                <a:cubicBezTo>
                  <a:pt x="68268" y="65218"/>
                  <a:pt x="85749" y="96819"/>
                  <a:pt x="80371" y="121024"/>
                </a:cubicBezTo>
                <a:cubicBezTo>
                  <a:pt x="76337" y="139177"/>
                  <a:pt x="66251" y="151952"/>
                  <a:pt x="46081" y="151952"/>
                </a:cubicBezTo>
                <a:cubicBezTo>
                  <a:pt x="62217" y="171450"/>
                  <a:pt x="80371" y="171450"/>
                  <a:pt x="99869" y="158003"/>
                </a:cubicBezTo>
                <a:cubicBezTo>
                  <a:pt x="144244" y="127075"/>
                  <a:pt x="189964" y="96819"/>
                  <a:pt x="230978" y="61184"/>
                </a:cubicBezTo>
                <a:cubicBezTo>
                  <a:pt x="237701" y="55133"/>
                  <a:pt x="245770" y="50426"/>
                  <a:pt x="249804" y="36307"/>
                </a:cubicBezTo>
                <a:cubicBezTo>
                  <a:pt x="216186" y="57823"/>
                  <a:pt x="186602" y="76648"/>
                  <a:pt x="157691" y="95474"/>
                </a:cubicBezTo>
                <a:cubicBezTo>
                  <a:pt x="150968" y="99509"/>
                  <a:pt x="142227" y="108921"/>
                  <a:pt x="136849" y="100853"/>
                </a:cubicBezTo>
                <a:close/>
                <a:moveTo>
                  <a:pt x="127435" y="59167"/>
                </a:moveTo>
                <a:cubicBezTo>
                  <a:pt x="132814" y="41686"/>
                  <a:pt x="152313" y="43031"/>
                  <a:pt x="163743" y="34290"/>
                </a:cubicBezTo>
                <a:cubicBezTo>
                  <a:pt x="170466" y="36307"/>
                  <a:pt x="181224" y="37652"/>
                  <a:pt x="177862" y="43031"/>
                </a:cubicBezTo>
                <a:cubicBezTo>
                  <a:pt x="169794" y="57823"/>
                  <a:pt x="152313" y="59840"/>
                  <a:pt x="137521" y="63874"/>
                </a:cubicBezTo>
                <a:cubicBezTo>
                  <a:pt x="132814" y="65218"/>
                  <a:pt x="126091" y="63874"/>
                  <a:pt x="127435" y="59167"/>
                </a:cubicBezTo>
                <a:close/>
              </a:path>
            </a:pathLst>
          </a:cu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6" name="Google Shape;56;p62"/>
          <p:cNvSpPr/>
          <p:nvPr/>
        </p:nvSpPr>
        <p:spPr>
          <a:xfrm>
            <a:off x="4087317" y="5110440"/>
            <a:ext cx="768994" cy="498806"/>
          </a:xfrm>
          <a:custGeom>
            <a:rect b="b" l="l" r="r" t="t"/>
            <a:pathLst>
              <a:path extrusionOk="0" h="161364" w="248770">
                <a:moveTo>
                  <a:pt x="11387" y="95474"/>
                </a:moveTo>
                <a:cubicBezTo>
                  <a:pt x="13404" y="86061"/>
                  <a:pt x="17438" y="77993"/>
                  <a:pt x="24834" y="75304"/>
                </a:cubicBezTo>
                <a:cubicBezTo>
                  <a:pt x="23489" y="74631"/>
                  <a:pt x="22144" y="73959"/>
                  <a:pt x="21472" y="72614"/>
                </a:cubicBezTo>
                <a:cubicBezTo>
                  <a:pt x="15421" y="65891"/>
                  <a:pt x="24161" y="60512"/>
                  <a:pt x="27523" y="55133"/>
                </a:cubicBezTo>
                <a:cubicBezTo>
                  <a:pt x="32230" y="48409"/>
                  <a:pt x="38953" y="44375"/>
                  <a:pt x="45677" y="39669"/>
                </a:cubicBezTo>
                <a:cubicBezTo>
                  <a:pt x="45677" y="38996"/>
                  <a:pt x="46349" y="38996"/>
                  <a:pt x="46349" y="38324"/>
                </a:cubicBezTo>
                <a:lnTo>
                  <a:pt x="46349" y="38324"/>
                </a:lnTo>
                <a:cubicBezTo>
                  <a:pt x="46349" y="38324"/>
                  <a:pt x="47022" y="38324"/>
                  <a:pt x="47022" y="38324"/>
                </a:cubicBezTo>
                <a:cubicBezTo>
                  <a:pt x="57107" y="35635"/>
                  <a:pt x="66520" y="30928"/>
                  <a:pt x="77278" y="30256"/>
                </a:cubicBezTo>
                <a:cubicBezTo>
                  <a:pt x="94086" y="28911"/>
                  <a:pt x="109550" y="31601"/>
                  <a:pt x="116274" y="51099"/>
                </a:cubicBezTo>
                <a:cubicBezTo>
                  <a:pt x="141823" y="29584"/>
                  <a:pt x="176113" y="30928"/>
                  <a:pt x="205025" y="19498"/>
                </a:cubicBezTo>
                <a:cubicBezTo>
                  <a:pt x="220489" y="13447"/>
                  <a:pt x="238642" y="13447"/>
                  <a:pt x="251417" y="0"/>
                </a:cubicBezTo>
                <a:cubicBezTo>
                  <a:pt x="198301" y="12102"/>
                  <a:pt x="144513" y="16137"/>
                  <a:pt x="91397" y="23532"/>
                </a:cubicBezTo>
                <a:cubicBezTo>
                  <a:pt x="75933" y="25549"/>
                  <a:pt x="59124" y="25549"/>
                  <a:pt x="46349" y="37652"/>
                </a:cubicBezTo>
                <a:cubicBezTo>
                  <a:pt x="28196" y="38996"/>
                  <a:pt x="20128" y="54460"/>
                  <a:pt x="11387" y="66563"/>
                </a:cubicBezTo>
                <a:cubicBezTo>
                  <a:pt x="-11473" y="96146"/>
                  <a:pt x="1974" y="148590"/>
                  <a:pt x="34919" y="164054"/>
                </a:cubicBezTo>
                <a:cubicBezTo>
                  <a:pt x="16766" y="144556"/>
                  <a:pt x="4663" y="123041"/>
                  <a:pt x="11387" y="95474"/>
                </a:cubicBezTo>
                <a:close/>
              </a:path>
            </a:pathLst>
          </a:cu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7" name="Google Shape;57;p62"/>
          <p:cNvSpPr/>
          <p:nvPr/>
        </p:nvSpPr>
        <p:spPr>
          <a:xfrm>
            <a:off x="5005820" y="5600932"/>
            <a:ext cx="20784" cy="20784"/>
          </a:xfrm>
          <a:custGeom>
            <a:rect b="b" l="l" r="r" t="t"/>
            <a:pathLst>
              <a:path extrusionOk="0" h="120000" w="120000">
                <a:moveTo>
                  <a:pt x="11645" y="0"/>
                </a:moveTo>
                <a:cubicBezTo>
                  <a:pt x="7760" y="3886"/>
                  <a:pt x="3880" y="11645"/>
                  <a:pt x="0" y="15531"/>
                </a:cubicBezTo>
                <a:cubicBezTo>
                  <a:pt x="3880" y="7766"/>
                  <a:pt x="7760" y="3886"/>
                  <a:pt x="11645" y="0"/>
                </a:cubicBezTo>
                <a:close/>
              </a:path>
            </a:pathLst>
          </a:custGeom>
          <a:solidFill>
            <a:srgbClr val="31313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8" name="Google Shape;58;p62"/>
          <p:cNvSpPr/>
          <p:nvPr/>
        </p:nvSpPr>
        <p:spPr>
          <a:xfrm>
            <a:off x="6019244" y="5168633"/>
            <a:ext cx="20784" cy="20784"/>
          </a:xfrm>
          <a:custGeom>
            <a:rect b="b" l="l" r="r" t="t"/>
            <a:pathLst>
              <a:path extrusionOk="0" h="120000" w="120000">
                <a:moveTo>
                  <a:pt x="1524" y="7766"/>
                </a:moveTo>
                <a:cubicBezTo>
                  <a:pt x="-2361" y="11645"/>
                  <a:pt x="1524" y="19411"/>
                  <a:pt x="9290" y="23291"/>
                </a:cubicBezTo>
                <a:cubicBezTo>
                  <a:pt x="9290" y="15531"/>
                  <a:pt x="9290" y="7766"/>
                  <a:pt x="9290" y="0"/>
                </a:cubicBezTo>
                <a:cubicBezTo>
                  <a:pt x="9290" y="0"/>
                  <a:pt x="5404" y="0"/>
                  <a:pt x="1524" y="7766"/>
                </a:cubicBezTo>
                <a:close/>
              </a:path>
            </a:pathLst>
          </a:custGeom>
          <a:solidFill>
            <a:srgbClr val="F4F4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 name="Google Shape;59;p62"/>
          <p:cNvSpPr/>
          <p:nvPr/>
        </p:nvSpPr>
        <p:spPr>
          <a:xfrm>
            <a:off x="6672662" y="5399849"/>
            <a:ext cx="20784" cy="20784"/>
          </a:xfrm>
          <a:custGeom>
            <a:rect b="b" l="l" r="r" t="t"/>
            <a:pathLst>
              <a:path extrusionOk="0" h="120000" w="120000">
                <a:moveTo>
                  <a:pt x="0" y="2910"/>
                </a:moveTo>
                <a:cubicBezTo>
                  <a:pt x="0" y="2910"/>
                  <a:pt x="0" y="-970"/>
                  <a:pt x="0" y="2910"/>
                </a:cubicBezTo>
                <a:cubicBezTo>
                  <a:pt x="0" y="-970"/>
                  <a:pt x="0" y="-970"/>
                  <a:pt x="0" y="2910"/>
                </a:cubicBezTo>
                <a:lnTo>
                  <a:pt x="0" y="2910"/>
                </a:lnTo>
                <a:close/>
              </a:path>
            </a:pathLst>
          </a:custGeom>
          <a:solidFill>
            <a:srgbClr val="D9D9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 name="Google Shape;60;p62"/>
          <p:cNvSpPr/>
          <p:nvPr/>
        </p:nvSpPr>
        <p:spPr>
          <a:xfrm>
            <a:off x="6622783" y="5218511"/>
            <a:ext cx="20784" cy="20784"/>
          </a:xfrm>
          <a:custGeom>
            <a:rect b="b" l="l" r="r" t="t"/>
            <a:pathLst>
              <a:path extrusionOk="0" h="120000" w="6723">
                <a:moveTo>
                  <a:pt x="10085" y="0"/>
                </a:moveTo>
                <a:lnTo>
                  <a:pt x="10085" y="0"/>
                </a:lnTo>
                <a:cubicBezTo>
                  <a:pt x="6724" y="0"/>
                  <a:pt x="3362" y="0"/>
                  <a:pt x="0" y="0"/>
                </a:cubicBezTo>
                <a:cubicBezTo>
                  <a:pt x="3362" y="19411"/>
                  <a:pt x="6724" y="19411"/>
                  <a:pt x="10085" y="0"/>
                </a:cubicBezTo>
                <a:close/>
              </a:path>
            </a:pathLst>
          </a:custGeom>
          <a:solidFill>
            <a:srgbClr val="D9D9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1" name="Google Shape;61;p62"/>
          <p:cNvSpPr/>
          <p:nvPr/>
        </p:nvSpPr>
        <p:spPr>
          <a:xfrm>
            <a:off x="5440195" y="5361918"/>
            <a:ext cx="20784" cy="20784"/>
          </a:xfrm>
          <a:custGeom>
            <a:rect b="b" l="l" r="r" t="t"/>
            <a:pathLst>
              <a:path extrusionOk="0" h="6723" w="6723">
                <a:moveTo>
                  <a:pt x="0" y="0"/>
                </a:moveTo>
                <a:cubicBezTo>
                  <a:pt x="2690" y="2690"/>
                  <a:pt x="5379" y="4707"/>
                  <a:pt x="7396" y="7396"/>
                </a:cubicBezTo>
                <a:cubicBezTo>
                  <a:pt x="6724" y="4034"/>
                  <a:pt x="4707" y="1345"/>
                  <a:pt x="0" y="0"/>
                </a:cubicBezTo>
                <a:close/>
              </a:path>
            </a:pathLst>
          </a:custGeom>
          <a:solidFill>
            <a:srgbClr val="E7E7E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 name="Google Shape;62;p62"/>
          <p:cNvSpPr/>
          <p:nvPr/>
        </p:nvSpPr>
        <p:spPr>
          <a:xfrm>
            <a:off x="6671103" y="5400483"/>
            <a:ext cx="20784" cy="20784"/>
          </a:xfrm>
          <a:custGeom>
            <a:rect b="b" l="l" r="r" t="t"/>
            <a:pathLst>
              <a:path extrusionOk="0" h="120000" w="120000">
                <a:moveTo>
                  <a:pt x="2910" y="1726"/>
                </a:moveTo>
                <a:cubicBezTo>
                  <a:pt x="2910" y="1726"/>
                  <a:pt x="-970" y="-2154"/>
                  <a:pt x="2910" y="1726"/>
                </a:cubicBezTo>
                <a:cubicBezTo>
                  <a:pt x="-970" y="1726"/>
                  <a:pt x="-970" y="1726"/>
                  <a:pt x="2910" y="1726"/>
                </a:cubicBezTo>
                <a:cubicBezTo>
                  <a:pt x="2910" y="1726"/>
                  <a:pt x="2910" y="1726"/>
                  <a:pt x="2910" y="1726"/>
                </a:cubicBezTo>
                <a:close/>
              </a:path>
            </a:pathLst>
          </a:custGeom>
          <a:solidFill>
            <a:srgbClr val="DADAD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 name="Google Shape;63;p62"/>
          <p:cNvSpPr/>
          <p:nvPr/>
        </p:nvSpPr>
        <p:spPr>
          <a:xfrm>
            <a:off x="6265302" y="5603005"/>
            <a:ext cx="20784" cy="20784"/>
          </a:xfrm>
          <a:custGeom>
            <a:rect b="b" l="l" r="r" t="t"/>
            <a:pathLst>
              <a:path extrusionOk="0" h="120000" w="6723">
                <a:moveTo>
                  <a:pt x="0" y="0"/>
                </a:moveTo>
                <a:cubicBezTo>
                  <a:pt x="1345" y="7766"/>
                  <a:pt x="2690" y="19411"/>
                  <a:pt x="3362" y="27177"/>
                </a:cubicBezTo>
                <a:lnTo>
                  <a:pt x="5379" y="27177"/>
                </a:lnTo>
                <a:lnTo>
                  <a:pt x="7396" y="27177"/>
                </a:lnTo>
                <a:cubicBezTo>
                  <a:pt x="6051" y="15525"/>
                  <a:pt x="4034" y="7766"/>
                  <a:pt x="2017" y="0"/>
                </a:cubicBezTo>
                <a:cubicBezTo>
                  <a:pt x="1345" y="3880"/>
                  <a:pt x="672" y="0"/>
                  <a:pt x="0" y="0"/>
                </a:cubicBezTo>
                <a:close/>
              </a:path>
            </a:pathLst>
          </a:custGeom>
          <a:solidFill>
            <a:srgbClr val="89898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64" name="Shape 64"/>
        <p:cNvGrpSpPr/>
        <p:nvPr/>
      </p:nvGrpSpPr>
      <p:grpSpPr>
        <a:xfrm>
          <a:off x="0" y="0"/>
          <a:ext cx="0" cy="0"/>
          <a:chOff x="0" y="0"/>
          <a:chExt cx="0" cy="0"/>
        </a:xfrm>
      </p:grpSpPr>
      <p:sp>
        <p:nvSpPr>
          <p:cNvPr id="65" name="Google Shape;65;p63"/>
          <p:cNvSpPr/>
          <p:nvPr>
            <p:ph idx="2" type="pic"/>
          </p:nvPr>
        </p:nvSpPr>
        <p:spPr>
          <a:xfrm>
            <a:off x="0" y="1651105"/>
            <a:ext cx="3887755" cy="4425932"/>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66" name="Google Shape;66;p63"/>
          <p:cNvSpPr/>
          <p:nvPr>
            <p:ph idx="3" type="pic"/>
          </p:nvPr>
        </p:nvSpPr>
        <p:spPr>
          <a:xfrm>
            <a:off x="8304245" y="1651105"/>
            <a:ext cx="3887755" cy="4425932"/>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67" name="Google Shape;67;p63"/>
          <p:cNvSpPr txBox="1"/>
          <p:nvPr>
            <p:ph idx="1" type="body"/>
          </p:nvPr>
        </p:nvSpPr>
        <p:spPr>
          <a:xfrm>
            <a:off x="323529" y="281518"/>
            <a:ext cx="11573197" cy="840230"/>
          </a:xfrm>
          <a:prstGeom prst="rect">
            <a:avLst/>
          </a:prstGeom>
          <a:noFill/>
          <a:ln>
            <a:noFill/>
          </a:ln>
        </p:spPr>
        <p:txBody>
          <a:bodyPr anchorCtr="0" anchor="ctr" bIns="45700" lIns="91425" spcFirstLastPara="1" rIns="91425" wrap="square" tIns="45700">
            <a:spAutoFit/>
          </a:bodyPr>
          <a:lstStyle>
            <a:lvl1pPr indent="-228600" lvl="0" marL="457200" marR="0" rtl="0" algn="ctr">
              <a:lnSpc>
                <a:spcPct val="90000"/>
              </a:lnSpc>
              <a:spcBef>
                <a:spcPts val="10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8" name="Google Shape;68;p63"/>
          <p:cNvSpPr/>
          <p:nvPr/>
        </p:nvSpPr>
        <p:spPr>
          <a:xfrm flipH="1" rot="10800000">
            <a:off x="0" y="678774"/>
            <a:ext cx="3352800"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 name="Google Shape;69;p63"/>
          <p:cNvSpPr/>
          <p:nvPr/>
        </p:nvSpPr>
        <p:spPr>
          <a:xfrm flipH="1" rot="10800000">
            <a:off x="8839200" y="678774"/>
            <a:ext cx="3352800"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70" name="Shape 70"/>
        <p:cNvGrpSpPr/>
        <p:nvPr/>
      </p:nvGrpSpPr>
      <p:grpSpPr>
        <a:xfrm>
          <a:off x="0" y="0"/>
          <a:ext cx="0" cy="0"/>
          <a:chOff x="0" y="0"/>
          <a:chExt cx="0" cy="0"/>
        </a:xfrm>
      </p:grpSpPr>
      <p:sp>
        <p:nvSpPr>
          <p:cNvPr id="71" name="Google Shape;71;p64"/>
          <p:cNvSpPr/>
          <p:nvPr>
            <p:ph idx="2" type="pic"/>
          </p:nvPr>
        </p:nvSpPr>
        <p:spPr>
          <a:xfrm>
            <a:off x="0" y="3467100"/>
            <a:ext cx="7506789" cy="339090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72" name="Google Shape;72;p64"/>
          <p:cNvSpPr/>
          <p:nvPr>
            <p:ph idx="3" type="pic"/>
          </p:nvPr>
        </p:nvSpPr>
        <p:spPr>
          <a:xfrm>
            <a:off x="0" y="0"/>
            <a:ext cx="7506789" cy="339090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slide layout">
  <p:cSld name="7_Image slide layout">
    <p:spTree>
      <p:nvGrpSpPr>
        <p:cNvPr id="73" name="Shape 73"/>
        <p:cNvGrpSpPr/>
        <p:nvPr/>
      </p:nvGrpSpPr>
      <p:grpSpPr>
        <a:xfrm>
          <a:off x="0" y="0"/>
          <a:ext cx="0" cy="0"/>
          <a:chOff x="0" y="0"/>
          <a:chExt cx="0" cy="0"/>
        </a:xfrm>
      </p:grpSpPr>
      <p:sp>
        <p:nvSpPr>
          <p:cNvPr id="74" name="Google Shape;74;p65"/>
          <p:cNvSpPr/>
          <p:nvPr>
            <p:ph idx="2" type="pic"/>
          </p:nvPr>
        </p:nvSpPr>
        <p:spPr>
          <a:xfrm>
            <a:off x="3267390" y="2672859"/>
            <a:ext cx="8924610" cy="2924636"/>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rgbClr val="3F3F3F"/>
              </a:buClr>
              <a:buSzPts val="1600"/>
              <a:buFont typeface="Arial"/>
              <a:buNone/>
              <a:defRPr b="0" i="0" sz="16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5" name="Google Shape;75;p65"/>
          <p:cNvSpPr/>
          <p:nvPr/>
        </p:nvSpPr>
        <p:spPr>
          <a:xfrm>
            <a:off x="1065125" y="615462"/>
            <a:ext cx="10061750" cy="5627077"/>
          </a:xfrm>
          <a:prstGeom prst="frame">
            <a:avLst>
              <a:gd fmla="val 1250" name="adj1"/>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Images &amp; Contents Layout">
  <p:cSld name="24_Images &amp; Contents Layout">
    <p:spTree>
      <p:nvGrpSpPr>
        <p:cNvPr id="76" name="Shape 76"/>
        <p:cNvGrpSpPr/>
        <p:nvPr/>
      </p:nvGrpSpPr>
      <p:grpSpPr>
        <a:xfrm>
          <a:off x="0" y="0"/>
          <a:ext cx="0" cy="0"/>
          <a:chOff x="0" y="0"/>
          <a:chExt cx="0" cy="0"/>
        </a:xfrm>
      </p:grpSpPr>
      <p:sp>
        <p:nvSpPr>
          <p:cNvPr id="77" name="Google Shape;77;p66"/>
          <p:cNvSpPr/>
          <p:nvPr/>
        </p:nvSpPr>
        <p:spPr>
          <a:xfrm>
            <a:off x="673240" y="499253"/>
            <a:ext cx="10862268" cy="505432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 name="Google Shape;78;p66"/>
          <p:cNvSpPr/>
          <p:nvPr>
            <p:ph idx="2" type="pic"/>
          </p:nvPr>
        </p:nvSpPr>
        <p:spPr>
          <a:xfrm>
            <a:off x="6229977" y="1141827"/>
            <a:ext cx="4824557" cy="5054322"/>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79" name="Shape 79"/>
        <p:cNvGrpSpPr/>
        <p:nvPr/>
      </p:nvGrpSpPr>
      <p:grpSpPr>
        <a:xfrm>
          <a:off x="0" y="0"/>
          <a:ext cx="0" cy="0"/>
          <a:chOff x="0" y="0"/>
          <a:chExt cx="0" cy="0"/>
        </a:xfrm>
      </p:grpSpPr>
      <p:sp>
        <p:nvSpPr>
          <p:cNvPr id="80" name="Google Shape;80;p67"/>
          <p:cNvSpPr/>
          <p:nvPr/>
        </p:nvSpPr>
        <p:spPr>
          <a:xfrm>
            <a:off x="3397776" y="2804798"/>
            <a:ext cx="8794226" cy="2404870"/>
          </a:xfrm>
          <a:prstGeom prst="rect">
            <a:avLst/>
          </a:prstGeom>
          <a:solidFill>
            <a:schemeClr val="accent4">
              <a:alpha val="6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1" name="Google Shape;81;p67"/>
          <p:cNvGrpSpPr/>
          <p:nvPr/>
        </p:nvGrpSpPr>
        <p:grpSpPr>
          <a:xfrm>
            <a:off x="733478" y="1658103"/>
            <a:ext cx="2664296" cy="4683693"/>
            <a:chOff x="445712" y="1449040"/>
            <a:chExt cx="2113018" cy="3924176"/>
          </a:xfrm>
        </p:grpSpPr>
        <p:sp>
          <p:nvSpPr>
            <p:cNvPr id="82" name="Google Shape;82;p67"/>
            <p:cNvSpPr/>
            <p:nvPr/>
          </p:nvSpPr>
          <p:spPr>
            <a:xfrm>
              <a:off x="445712" y="1449040"/>
              <a:ext cx="2113018" cy="3924176"/>
            </a:xfrm>
            <a:prstGeom prst="roundRect">
              <a:avLst>
                <a:gd fmla="val 13580" name="adj"/>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 name="Google Shape;83;p67"/>
            <p:cNvSpPr/>
            <p:nvPr/>
          </p:nvSpPr>
          <p:spPr>
            <a:xfrm>
              <a:off x="1379920" y="1650572"/>
              <a:ext cx="216024" cy="34350"/>
            </a:xfrm>
            <a:prstGeom prst="rect">
              <a:avLst/>
            </a:prstGeom>
            <a:solidFill>
              <a:srgbClr val="B0B0B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4" name="Google Shape;84;p67"/>
            <p:cNvGrpSpPr/>
            <p:nvPr/>
          </p:nvGrpSpPr>
          <p:grpSpPr>
            <a:xfrm>
              <a:off x="1407705" y="5045834"/>
              <a:ext cx="211967" cy="211967"/>
              <a:chOff x="1549420" y="5712364"/>
              <a:chExt cx="312583" cy="312583"/>
            </a:xfrm>
          </p:grpSpPr>
          <p:sp>
            <p:nvSpPr>
              <p:cNvPr id="85" name="Google Shape;85;p67"/>
              <p:cNvSpPr/>
              <p:nvPr/>
            </p:nvSpPr>
            <p:spPr>
              <a:xfrm>
                <a:off x="1549420" y="5712364"/>
                <a:ext cx="312583" cy="312583"/>
              </a:xfrm>
              <a:prstGeom prst="ellipse">
                <a:avLst/>
              </a:prstGeom>
              <a:gradFill>
                <a:gsLst>
                  <a:gs pos="0">
                    <a:srgbClr val="0F0F0F"/>
                  </a:gs>
                  <a:gs pos="56000">
                    <a:srgbClr val="595959"/>
                  </a:gs>
                  <a:gs pos="91000">
                    <a:srgbClr val="7F7F7F"/>
                  </a:gs>
                  <a:gs pos="100000">
                    <a:srgbClr val="BFBFBF"/>
                  </a:gs>
                </a:gsLst>
                <a:lin ang="10800000" scaled="0"/>
              </a:gra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 name="Google Shape;86;p67"/>
              <p:cNvSpPr/>
              <p:nvPr/>
            </p:nvSpPr>
            <p:spPr>
              <a:xfrm>
                <a:off x="1634225" y="5796647"/>
                <a:ext cx="142969" cy="144016"/>
              </a:xfrm>
              <a:prstGeom prst="roundRect">
                <a:avLst>
                  <a:gd fmla="val 16667" name="adj"/>
                </a:avLst>
              </a:prstGeom>
              <a:solidFill>
                <a:srgbClr val="737373"/>
              </a:solidFill>
              <a:ln cap="flat" cmpd="sng" w="9525">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sp>
        <p:nvSpPr>
          <p:cNvPr id="87" name="Google Shape;87;p67"/>
          <p:cNvSpPr/>
          <p:nvPr>
            <p:ph idx="2" type="pic"/>
          </p:nvPr>
        </p:nvSpPr>
        <p:spPr>
          <a:xfrm>
            <a:off x="921396" y="2069673"/>
            <a:ext cx="2288460" cy="3753075"/>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88" name="Google Shape;88;p67"/>
          <p:cNvSpPr txBox="1"/>
          <p:nvPr>
            <p:ph idx="1" type="body"/>
          </p:nvPr>
        </p:nvSpPr>
        <p:spPr>
          <a:xfrm>
            <a:off x="323529" y="281518"/>
            <a:ext cx="11573197" cy="840230"/>
          </a:xfrm>
          <a:prstGeom prst="rect">
            <a:avLst/>
          </a:prstGeom>
          <a:noFill/>
          <a:ln>
            <a:noFill/>
          </a:ln>
        </p:spPr>
        <p:txBody>
          <a:bodyPr anchorCtr="0" anchor="ctr" bIns="45700" lIns="91425" spcFirstLastPara="1" rIns="91425" wrap="square" tIns="45700">
            <a:spAutoFit/>
          </a:bodyPr>
          <a:lstStyle>
            <a:lvl1pPr indent="-228600" lvl="0" marL="457200" marR="0" rtl="0" algn="ctr">
              <a:lnSpc>
                <a:spcPct val="90000"/>
              </a:lnSpc>
              <a:spcBef>
                <a:spcPts val="10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9" name="Google Shape;89;p67"/>
          <p:cNvSpPr/>
          <p:nvPr/>
        </p:nvSpPr>
        <p:spPr>
          <a:xfrm flipH="1" rot="10800000">
            <a:off x="0" y="678774"/>
            <a:ext cx="3352800"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 name="Google Shape;90;p67"/>
          <p:cNvSpPr/>
          <p:nvPr/>
        </p:nvSpPr>
        <p:spPr>
          <a:xfrm flipH="1" rot="10800000">
            <a:off x="8839200" y="678774"/>
            <a:ext cx="3352800"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91" name="Shape 91"/>
        <p:cNvGrpSpPr/>
        <p:nvPr/>
      </p:nvGrpSpPr>
      <p:grpSpPr>
        <a:xfrm>
          <a:off x="0" y="0"/>
          <a:ext cx="0" cy="0"/>
          <a:chOff x="0" y="0"/>
          <a:chExt cx="0" cy="0"/>
        </a:xfrm>
      </p:grpSpPr>
      <p:sp>
        <p:nvSpPr>
          <p:cNvPr id="92" name="Google Shape;92;p68"/>
          <p:cNvSpPr/>
          <p:nvPr>
            <p:ph idx="2" type="pic"/>
          </p:nvPr>
        </p:nvSpPr>
        <p:spPr>
          <a:xfrm>
            <a:off x="0" y="14068"/>
            <a:ext cx="3421966" cy="6843932"/>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3" name="Google Shape;93;p68"/>
          <p:cNvSpPr/>
          <p:nvPr>
            <p:ph idx="3" type="pic"/>
          </p:nvPr>
        </p:nvSpPr>
        <p:spPr>
          <a:xfrm>
            <a:off x="2160562" y="462954"/>
            <a:ext cx="2825140" cy="282514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4" name="Google Shape;94;p68"/>
          <p:cNvSpPr/>
          <p:nvPr>
            <p:ph idx="4" type="pic"/>
          </p:nvPr>
        </p:nvSpPr>
        <p:spPr>
          <a:xfrm>
            <a:off x="3739362" y="2023463"/>
            <a:ext cx="2825140" cy="282514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5" name="Google Shape;95;p68"/>
          <p:cNvSpPr/>
          <p:nvPr>
            <p:ph idx="5" type="pic"/>
          </p:nvPr>
        </p:nvSpPr>
        <p:spPr>
          <a:xfrm>
            <a:off x="2160562" y="3583973"/>
            <a:ext cx="2825140" cy="282514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6" name="Google Shape;96;p68"/>
          <p:cNvSpPr/>
          <p:nvPr>
            <p:ph idx="6" type="pic"/>
          </p:nvPr>
        </p:nvSpPr>
        <p:spPr>
          <a:xfrm>
            <a:off x="5303098" y="462953"/>
            <a:ext cx="2825140" cy="282514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97" name="Shape 9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bg>
      <p:bgPr>
        <a:blipFill>
          <a:blip r:embed="rId2">
            <a:alphaModFix/>
          </a:blip>
          <a:stretch>
            <a:fillRect/>
          </a:stretch>
        </a:blipFill>
      </p:bgPr>
    </p:bg>
    <p:spTree>
      <p:nvGrpSpPr>
        <p:cNvPr id="7" name="Shape 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bg>
      <p:bgPr>
        <a:blipFill>
          <a:blip r:embed="rId2">
            <a:alphaModFix/>
          </a:blip>
          <a:stretch>
            <a:fillRect/>
          </a:stretch>
        </a:blipFill>
      </p:bgPr>
    </p:bg>
    <p:spTree>
      <p:nvGrpSpPr>
        <p:cNvPr id="98" name="Shape 98"/>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99" name="Shape 99"/>
        <p:cNvGrpSpPr/>
        <p:nvPr/>
      </p:nvGrpSpPr>
      <p:grpSpPr>
        <a:xfrm>
          <a:off x="0" y="0"/>
          <a:ext cx="0" cy="0"/>
          <a:chOff x="0" y="0"/>
          <a:chExt cx="0" cy="0"/>
        </a:xfrm>
      </p:grpSpPr>
      <p:sp>
        <p:nvSpPr>
          <p:cNvPr id="100" name="Google Shape;100;p72"/>
          <p:cNvSpPr txBox="1"/>
          <p:nvPr>
            <p:ph idx="1" type="body"/>
          </p:nvPr>
        </p:nvSpPr>
        <p:spPr>
          <a:xfrm>
            <a:off x="323529" y="332482"/>
            <a:ext cx="11573197" cy="7242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101" name="Shape 101"/>
        <p:cNvGrpSpPr/>
        <p:nvPr/>
      </p:nvGrpSpPr>
      <p:grpSpPr>
        <a:xfrm>
          <a:off x="0" y="0"/>
          <a:ext cx="0" cy="0"/>
          <a:chOff x="0" y="0"/>
          <a:chExt cx="0" cy="0"/>
        </a:xfrm>
      </p:grpSpPr>
      <p:sp>
        <p:nvSpPr>
          <p:cNvPr id="102" name="Google Shape;102;p73"/>
          <p:cNvSpPr txBox="1"/>
          <p:nvPr>
            <p:ph idx="1" type="body"/>
          </p:nvPr>
        </p:nvSpPr>
        <p:spPr>
          <a:xfrm>
            <a:off x="323529" y="123478"/>
            <a:ext cx="11573197" cy="7242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3" name="Google Shape;103;p73"/>
          <p:cNvSpPr/>
          <p:nvPr/>
        </p:nvSpPr>
        <p:spPr>
          <a:xfrm>
            <a:off x="354010" y="1131591"/>
            <a:ext cx="3560767" cy="5402561"/>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Arial"/>
              <a:ea typeface="Arial"/>
              <a:cs typeface="Arial"/>
              <a:sym typeface="Arial"/>
            </a:endParaRPr>
          </a:p>
        </p:txBody>
      </p:sp>
      <p:sp>
        <p:nvSpPr>
          <p:cNvPr id="104" name="Google Shape;104;p73"/>
          <p:cNvSpPr/>
          <p:nvPr/>
        </p:nvSpPr>
        <p:spPr>
          <a:xfrm>
            <a:off x="531933" y="1347500"/>
            <a:ext cx="153868" cy="5015200"/>
          </a:xfrm>
          <a:prstGeom prst="roundRect">
            <a:avLst>
              <a:gd fmla="val 50000" name="adj"/>
            </a:avLst>
          </a:prstGeom>
          <a:solidFill>
            <a:schemeClr val="lt1">
              <a:alpha val="40784"/>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Arial"/>
              <a:ea typeface="Arial"/>
              <a:cs typeface="Arial"/>
              <a:sym typeface="Arial"/>
            </a:endParaRPr>
          </a:p>
        </p:txBody>
      </p:sp>
      <p:sp>
        <p:nvSpPr>
          <p:cNvPr id="105" name="Google Shape;105;p73"/>
          <p:cNvSpPr/>
          <p:nvPr/>
        </p:nvSpPr>
        <p:spPr>
          <a:xfrm rot="5400000">
            <a:off x="3057177" y="1276653"/>
            <a:ext cx="685849" cy="685148"/>
          </a:xfrm>
          <a:prstGeom prst="halfFrame">
            <a:avLst>
              <a:gd fmla="val 23728" name="adj1"/>
              <a:gd fmla="val 24642" name="adj2"/>
            </a:avLst>
          </a:prstGeom>
          <a:solidFill>
            <a:schemeClr val="lt1">
              <a:alpha val="2274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rgbClr val="262626"/>
              </a:solidFill>
              <a:latin typeface="Arial"/>
              <a:ea typeface="Arial"/>
              <a:cs typeface="Arial"/>
              <a:sym typeface="Arial"/>
            </a:endParaRPr>
          </a:p>
        </p:txBody>
      </p:sp>
      <p:sp>
        <p:nvSpPr>
          <p:cNvPr id="106" name="Google Shape;106;p73"/>
          <p:cNvSpPr txBox="1"/>
          <p:nvPr/>
        </p:nvSpPr>
        <p:spPr>
          <a:xfrm>
            <a:off x="711704" y="1637214"/>
            <a:ext cx="2232248" cy="52322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You can Resize without losing quality</a:t>
            </a:r>
            <a:endParaRPr b="1" sz="1400">
              <a:solidFill>
                <a:schemeClr val="lt1"/>
              </a:solidFill>
              <a:latin typeface="Arial"/>
              <a:ea typeface="Arial"/>
              <a:cs typeface="Arial"/>
              <a:sym typeface="Arial"/>
            </a:endParaRPr>
          </a:p>
        </p:txBody>
      </p:sp>
      <p:sp>
        <p:nvSpPr>
          <p:cNvPr id="107" name="Google Shape;107;p73"/>
          <p:cNvSpPr txBox="1"/>
          <p:nvPr/>
        </p:nvSpPr>
        <p:spPr>
          <a:xfrm>
            <a:off x="711704" y="2127463"/>
            <a:ext cx="2232248" cy="73866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You can Change Fill Color &amp;</a:t>
            </a:r>
            <a:endParaRPr/>
          </a:p>
          <a:p>
            <a:pPr indent="0" lvl="0" marL="0" marR="0" rtl="0" algn="l">
              <a:spcBef>
                <a:spcPts val="0"/>
              </a:spcBef>
              <a:spcAft>
                <a:spcPts val="0"/>
              </a:spcAft>
              <a:buNone/>
            </a:pPr>
            <a:r>
              <a:rPr b="1" lang="en-US" sz="1400">
                <a:solidFill>
                  <a:schemeClr val="lt1"/>
                </a:solidFill>
                <a:latin typeface="Arial"/>
                <a:ea typeface="Arial"/>
                <a:cs typeface="Arial"/>
                <a:sym typeface="Arial"/>
              </a:rPr>
              <a:t>Line Color</a:t>
            </a:r>
            <a:endParaRPr b="1" sz="1400">
              <a:solidFill>
                <a:schemeClr val="lt1"/>
              </a:solidFill>
              <a:latin typeface="Arial"/>
              <a:ea typeface="Arial"/>
              <a:cs typeface="Arial"/>
              <a:sym typeface="Arial"/>
            </a:endParaRPr>
          </a:p>
        </p:txBody>
      </p:sp>
      <p:sp>
        <p:nvSpPr>
          <p:cNvPr id="108" name="Google Shape;108;p73"/>
          <p:cNvSpPr txBox="1"/>
          <p:nvPr/>
        </p:nvSpPr>
        <p:spPr>
          <a:xfrm>
            <a:off x="721229" y="5808438"/>
            <a:ext cx="2232000" cy="3077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www.allppt.com</a:t>
            </a:r>
            <a:endParaRPr sz="1400">
              <a:solidFill>
                <a:schemeClr val="lt1"/>
              </a:solidFill>
              <a:latin typeface="Arial"/>
              <a:ea typeface="Arial"/>
              <a:cs typeface="Arial"/>
              <a:sym typeface="Arial"/>
            </a:endParaRPr>
          </a:p>
        </p:txBody>
      </p:sp>
      <p:sp>
        <p:nvSpPr>
          <p:cNvPr id="109" name="Google Shape;109;p73"/>
          <p:cNvSpPr txBox="1"/>
          <p:nvPr/>
        </p:nvSpPr>
        <p:spPr>
          <a:xfrm>
            <a:off x="721229" y="4450324"/>
            <a:ext cx="2717296" cy="1384995"/>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Arial"/>
                <a:ea typeface="Arial"/>
                <a:cs typeface="Arial"/>
                <a:sym typeface="Arial"/>
              </a:rPr>
              <a:t>FREE </a:t>
            </a:r>
            <a:endParaRPr/>
          </a:p>
          <a:p>
            <a:pPr indent="0" lvl="0" marL="0" marR="0" rtl="0" algn="l">
              <a:spcBef>
                <a:spcPts val="0"/>
              </a:spcBef>
              <a:spcAft>
                <a:spcPts val="0"/>
              </a:spcAft>
              <a:buNone/>
            </a:pPr>
            <a:r>
              <a:rPr b="1" lang="en-US" sz="2800">
                <a:solidFill>
                  <a:schemeClr val="lt1"/>
                </a:solidFill>
                <a:latin typeface="Arial"/>
                <a:ea typeface="Arial"/>
                <a:cs typeface="Arial"/>
                <a:sym typeface="Arial"/>
              </a:rPr>
              <a:t>PPT TEMPLATES</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layout">
  <p:cSld name="Section Break Slide layout">
    <p:bg>
      <p:bgPr>
        <a:blipFill>
          <a:blip r:embed="rId2">
            <a:alphaModFix/>
          </a:blip>
          <a:stretch>
            <a:fillRect/>
          </a:stretch>
        </a:blipFill>
      </p:bgPr>
    </p:bg>
    <p:spTree>
      <p:nvGrpSpPr>
        <p:cNvPr id="9" name="Shape 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11" name="Shape 1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bg>
      <p:bgPr>
        <a:solidFill>
          <a:schemeClr val="lt1"/>
        </a:solidFill>
      </p:bgPr>
    </p:bg>
    <p:spTree>
      <p:nvGrpSpPr>
        <p:cNvPr id="12" name="Shape 12"/>
        <p:cNvGrpSpPr/>
        <p:nvPr/>
      </p:nvGrpSpPr>
      <p:grpSpPr>
        <a:xfrm>
          <a:off x="0" y="0"/>
          <a:ext cx="0" cy="0"/>
          <a:chOff x="0" y="0"/>
          <a:chExt cx="0" cy="0"/>
        </a:xfrm>
      </p:grpSpPr>
      <p:sp>
        <p:nvSpPr>
          <p:cNvPr id="13" name="Google Shape;13;p55"/>
          <p:cNvSpPr txBox="1"/>
          <p:nvPr>
            <p:ph idx="1" type="body"/>
          </p:nvPr>
        </p:nvSpPr>
        <p:spPr>
          <a:xfrm>
            <a:off x="323529" y="281518"/>
            <a:ext cx="11573197" cy="840230"/>
          </a:xfrm>
          <a:prstGeom prst="rect">
            <a:avLst/>
          </a:prstGeom>
          <a:noFill/>
          <a:ln>
            <a:noFill/>
          </a:ln>
        </p:spPr>
        <p:txBody>
          <a:bodyPr anchorCtr="0" anchor="ctr" bIns="45700" lIns="91425" spcFirstLastPara="1" rIns="91425" wrap="square" tIns="45700">
            <a:spAutoFit/>
          </a:bodyPr>
          <a:lstStyle>
            <a:lvl1pPr indent="-228600" lvl="0" marL="457200" marR="0" rtl="0" algn="ctr">
              <a:lnSpc>
                <a:spcPct val="90000"/>
              </a:lnSpc>
              <a:spcBef>
                <a:spcPts val="10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 name="Google Shape;14;p55"/>
          <p:cNvSpPr/>
          <p:nvPr/>
        </p:nvSpPr>
        <p:spPr>
          <a:xfrm flipH="1" rot="10800000">
            <a:off x="0" y="678774"/>
            <a:ext cx="3352800"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 name="Google Shape;15;p55"/>
          <p:cNvSpPr/>
          <p:nvPr/>
        </p:nvSpPr>
        <p:spPr>
          <a:xfrm flipH="1" rot="10800000">
            <a:off x="8839200" y="678774"/>
            <a:ext cx="3352800"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ontents slide layout">
  <p:cSld name="9_Contents slide layout">
    <p:bg>
      <p:bgPr>
        <a:solidFill>
          <a:schemeClr val="lt1"/>
        </a:solidFill>
      </p:bgPr>
    </p:bg>
    <p:spTree>
      <p:nvGrpSpPr>
        <p:cNvPr id="16" name="Shape 16"/>
        <p:cNvGrpSpPr/>
        <p:nvPr/>
      </p:nvGrpSpPr>
      <p:grpSpPr>
        <a:xfrm>
          <a:off x="0" y="0"/>
          <a:ext cx="0" cy="0"/>
          <a:chOff x="0" y="0"/>
          <a:chExt cx="0" cy="0"/>
        </a:xfrm>
      </p:grpSpPr>
      <p:sp>
        <p:nvSpPr>
          <p:cNvPr id="17" name="Google Shape;17;p56"/>
          <p:cNvSpPr/>
          <p:nvPr>
            <p:ph idx="2" type="pic"/>
          </p:nvPr>
        </p:nvSpPr>
        <p:spPr>
          <a:xfrm>
            <a:off x="679101" y="1674906"/>
            <a:ext cx="2969790" cy="347186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100000"/>
              </a:lnSpc>
              <a:spcBef>
                <a:spcPts val="100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 name="Google Shape;18;p56"/>
          <p:cNvSpPr txBox="1"/>
          <p:nvPr>
            <p:ph idx="1" type="body"/>
          </p:nvPr>
        </p:nvSpPr>
        <p:spPr>
          <a:xfrm>
            <a:off x="323529" y="281518"/>
            <a:ext cx="11573197" cy="840230"/>
          </a:xfrm>
          <a:prstGeom prst="rect">
            <a:avLst/>
          </a:prstGeom>
          <a:noFill/>
          <a:ln>
            <a:noFill/>
          </a:ln>
        </p:spPr>
        <p:txBody>
          <a:bodyPr anchorCtr="0" anchor="ctr" bIns="45700" lIns="91425" spcFirstLastPara="1" rIns="91425" wrap="square" tIns="45700">
            <a:spAutoFit/>
          </a:bodyPr>
          <a:lstStyle>
            <a:lvl1pPr indent="-228600" lvl="0" marL="457200" marR="0" rtl="0" algn="ctr">
              <a:lnSpc>
                <a:spcPct val="90000"/>
              </a:lnSpc>
              <a:spcBef>
                <a:spcPts val="100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 name="Google Shape;19;p56"/>
          <p:cNvSpPr/>
          <p:nvPr/>
        </p:nvSpPr>
        <p:spPr>
          <a:xfrm flipH="1" rot="10800000">
            <a:off x="0" y="678774"/>
            <a:ext cx="3352800"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 name="Google Shape;20;p56"/>
          <p:cNvSpPr/>
          <p:nvPr/>
        </p:nvSpPr>
        <p:spPr>
          <a:xfrm flipH="1" rot="10800000">
            <a:off x="8839200" y="678774"/>
            <a:ext cx="3352800" cy="4571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 name="Google Shape;21;p56"/>
          <p:cNvSpPr/>
          <p:nvPr>
            <p:ph idx="3" type="pic"/>
          </p:nvPr>
        </p:nvSpPr>
        <p:spPr>
          <a:xfrm>
            <a:off x="7413030" y="1519004"/>
            <a:ext cx="1828800" cy="164592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 name="Google Shape;22;p56"/>
          <p:cNvSpPr/>
          <p:nvPr>
            <p:ph idx="4" type="pic"/>
          </p:nvPr>
        </p:nvSpPr>
        <p:spPr>
          <a:xfrm>
            <a:off x="9684099" y="1519004"/>
            <a:ext cx="1828800" cy="164592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 name="Google Shape;23;p56"/>
          <p:cNvSpPr/>
          <p:nvPr>
            <p:ph idx="5" type="pic"/>
          </p:nvPr>
        </p:nvSpPr>
        <p:spPr>
          <a:xfrm>
            <a:off x="7413030" y="3977032"/>
            <a:ext cx="1828800" cy="164592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 name="Google Shape;24;p56"/>
          <p:cNvSpPr/>
          <p:nvPr>
            <p:ph idx="6" type="pic"/>
          </p:nvPr>
        </p:nvSpPr>
        <p:spPr>
          <a:xfrm>
            <a:off x="9684099" y="3977032"/>
            <a:ext cx="1828800" cy="164592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rgbClr val="3F3F3F"/>
              </a:buClr>
              <a:buSzPts val="1200"/>
              <a:buFont typeface="Arial"/>
              <a:buNone/>
              <a:defRPr b="0" i="0" sz="12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bg>
      <p:bgPr>
        <a:blipFill>
          <a:blip r:embed="rId2">
            <a:alphaModFix/>
          </a:blip>
          <a:stretch>
            <a:fillRect/>
          </a:stretch>
        </a:blipFill>
      </p:bgPr>
    </p:bg>
    <p:spTree>
      <p:nvGrpSpPr>
        <p:cNvPr id="25" name="Shape 2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ontents slide layout">
  <p:cSld name="8_Contents slide layout">
    <p:bg>
      <p:bgPr>
        <a:solidFill>
          <a:schemeClr val="lt1"/>
        </a:solidFill>
      </p:bgPr>
    </p:bg>
    <p:spTree>
      <p:nvGrpSpPr>
        <p:cNvPr id="26" name="Shape 2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solidFill>
          <a:schemeClr val="lt1"/>
        </a:solidFill>
      </p:bgPr>
    </p:bg>
    <p:spTree>
      <p:nvGrpSpPr>
        <p:cNvPr id="27" name="Shape 27"/>
        <p:cNvGrpSpPr/>
        <p:nvPr/>
      </p:nvGrpSpPr>
      <p:grpSpPr>
        <a:xfrm>
          <a:off x="0" y="0"/>
          <a:ext cx="0" cy="0"/>
          <a:chOff x="0" y="0"/>
          <a:chExt cx="0" cy="0"/>
        </a:xfrm>
      </p:grpSpPr>
      <p:sp>
        <p:nvSpPr>
          <p:cNvPr id="28" name="Google Shape;28;p59"/>
          <p:cNvSpPr/>
          <p:nvPr>
            <p:ph idx="2" type="pic"/>
          </p:nvPr>
        </p:nvSpPr>
        <p:spPr>
          <a:xfrm>
            <a:off x="211516" y="216000"/>
            <a:ext cx="5228944" cy="6426000"/>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9" name="Google Shape;29;p59"/>
          <p:cNvSpPr/>
          <p:nvPr/>
        </p:nvSpPr>
        <p:spPr>
          <a:xfrm>
            <a:off x="0" y="0"/>
            <a:ext cx="21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 name="Google Shape;30;p59"/>
          <p:cNvSpPr/>
          <p:nvPr/>
        </p:nvSpPr>
        <p:spPr>
          <a:xfrm>
            <a:off x="11976000" y="0"/>
            <a:ext cx="21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 name="Google Shape;31;p59"/>
          <p:cNvSpPr/>
          <p:nvPr/>
        </p:nvSpPr>
        <p:spPr>
          <a:xfrm>
            <a:off x="0" y="0"/>
            <a:ext cx="12192000" cy="21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 name="Google Shape;32;p59"/>
          <p:cNvSpPr/>
          <p:nvPr/>
        </p:nvSpPr>
        <p:spPr>
          <a:xfrm>
            <a:off x="0" y="6642000"/>
            <a:ext cx="12192000" cy="21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3" Type="http://schemas.openxmlformats.org/officeDocument/2006/relationships/slideLayout" Target="../slideLayouts/slideLayout16.xml"/><Relationship Id="rId12" Type="http://schemas.openxmlformats.org/officeDocument/2006/relationships/slideLayout" Target="../slideLayouts/slideLayout15.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9" Type="http://schemas.openxmlformats.org/officeDocument/2006/relationships/slideLayout" Target="../slideLayouts/slideLayout12.xml"/><Relationship Id="rId15" Type="http://schemas.openxmlformats.org/officeDocument/2006/relationships/slideLayout" Target="../slideLayouts/slideLayout18.xml"/><Relationship Id="rId14" Type="http://schemas.openxmlformats.org/officeDocument/2006/relationships/slideLayout" Target="../slideLayouts/slideLayout17.xml"/><Relationship Id="rId17" Type="http://schemas.openxmlformats.org/officeDocument/2006/relationships/slideLayout" Target="../slideLayouts/slideLayout20.xml"/><Relationship Id="rId16" Type="http://schemas.openxmlformats.org/officeDocument/2006/relationships/slideLayout" Target="../slideLayouts/slideLayout19.xml"/><Relationship Id="rId5" Type="http://schemas.openxmlformats.org/officeDocument/2006/relationships/slideLayout" Target="../slideLayouts/slideLayout8.xml"/><Relationship Id="rId19" Type="http://schemas.openxmlformats.org/officeDocument/2006/relationships/slideLayout" Target="../slideLayouts/slideLayout22.xml"/><Relationship Id="rId6" Type="http://schemas.openxmlformats.org/officeDocument/2006/relationships/slideLayout" Target="../slideLayouts/slideLayout9.xml"/><Relationship Id="rId18" Type="http://schemas.openxmlformats.org/officeDocument/2006/relationships/slideLayout" Target="../slideLayouts/slideLayout21.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 name="Shape 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2"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 name="Shape 1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free-powerpoint-templates-design.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83.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19.png"/><Relationship Id="rId6" Type="http://schemas.openxmlformats.org/officeDocument/2006/relationships/image" Target="../media/image10.png"/><Relationship Id="rId7"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45.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55.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60.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56.png"/><Relationship Id="rId4" Type="http://schemas.openxmlformats.org/officeDocument/2006/relationships/image" Target="../media/image49.png"/><Relationship Id="rId9" Type="http://schemas.openxmlformats.org/officeDocument/2006/relationships/image" Target="../media/image58.png"/><Relationship Id="rId5" Type="http://schemas.openxmlformats.org/officeDocument/2006/relationships/image" Target="../media/image54.png"/><Relationship Id="rId6" Type="http://schemas.openxmlformats.org/officeDocument/2006/relationships/image" Target="../media/image52.png"/><Relationship Id="rId7" Type="http://schemas.openxmlformats.org/officeDocument/2006/relationships/image" Target="../media/image51.png"/><Relationship Id="rId8" Type="http://schemas.openxmlformats.org/officeDocument/2006/relationships/image" Target="../media/image7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62.png"/><Relationship Id="rId4" Type="http://schemas.openxmlformats.org/officeDocument/2006/relationships/image" Target="../media/image57.png"/><Relationship Id="rId5" Type="http://schemas.openxmlformats.org/officeDocument/2006/relationships/image" Target="../media/image61.png"/><Relationship Id="rId6" Type="http://schemas.openxmlformats.org/officeDocument/2006/relationships/image" Target="../media/image53.png"/><Relationship Id="rId7"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66.png"/><Relationship Id="rId4" Type="http://schemas.openxmlformats.org/officeDocument/2006/relationships/image" Target="../media/image70.png"/><Relationship Id="rId5"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65.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64.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67.png"/><Relationship Id="rId4" Type="http://schemas.openxmlformats.org/officeDocument/2006/relationships/image" Target="../media/image71.png"/><Relationship Id="rId5" Type="http://schemas.openxmlformats.org/officeDocument/2006/relationships/image" Target="../media/image7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76.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81.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82.png"/><Relationship Id="rId4" Type="http://schemas.openxmlformats.org/officeDocument/2006/relationships/image" Target="../media/image73.png"/><Relationship Id="rId5" Type="http://schemas.openxmlformats.org/officeDocument/2006/relationships/image" Target="../media/image80.png"/><Relationship Id="rId6" Type="http://schemas.openxmlformats.org/officeDocument/2006/relationships/image" Target="../media/image77.png"/><Relationship Id="rId7"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0"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32.png"/><Relationship Id="rId5" Type="http://schemas.openxmlformats.org/officeDocument/2006/relationships/image" Target="../media/image21.png"/><Relationship Id="rId6" Type="http://schemas.openxmlformats.org/officeDocument/2006/relationships/image" Target="../media/image17.png"/><Relationship Id="rId7" Type="http://schemas.openxmlformats.org/officeDocument/2006/relationships/image" Target="../media/image29.png"/><Relationship Id="rId8"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18.png"/><Relationship Id="rId5" Type="http://schemas.openxmlformats.org/officeDocument/2006/relationships/image" Target="../media/image13.png"/><Relationship Id="rId6" Type="http://schemas.openxmlformats.org/officeDocument/2006/relationships/image" Target="../media/image14.jpg"/><Relationship Id="rId7"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
            <a:hlinkClick r:id="rId3"/>
          </p:cNvPr>
          <p:cNvSpPr txBox="1"/>
          <p:nvPr/>
        </p:nvSpPr>
        <p:spPr>
          <a:xfrm>
            <a:off x="6689559" y="3576285"/>
            <a:ext cx="480198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000">
              <a:solidFill>
                <a:schemeClr val="lt1"/>
              </a:solidFill>
              <a:latin typeface="Arial"/>
              <a:ea typeface="Arial"/>
              <a:cs typeface="Arial"/>
              <a:sym typeface="Arial"/>
            </a:endParaRPr>
          </a:p>
        </p:txBody>
      </p:sp>
      <p:sp>
        <p:nvSpPr>
          <p:cNvPr id="115" name="Google Shape;115;p1"/>
          <p:cNvSpPr txBox="1"/>
          <p:nvPr/>
        </p:nvSpPr>
        <p:spPr>
          <a:xfrm>
            <a:off x="6582108" y="3093052"/>
            <a:ext cx="4802100" cy="400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200">
                <a:solidFill>
                  <a:schemeClr val="lt1"/>
                </a:solidFill>
              </a:rPr>
              <a:t>Catedra: Higiene y Seguridad</a:t>
            </a:r>
            <a:endParaRPr sz="2200">
              <a:solidFill>
                <a:schemeClr val="lt1"/>
              </a:solidFill>
              <a:latin typeface="Arial"/>
              <a:ea typeface="Arial"/>
              <a:cs typeface="Arial"/>
              <a:sym typeface="Arial"/>
            </a:endParaRPr>
          </a:p>
        </p:txBody>
      </p:sp>
      <p:sp>
        <p:nvSpPr>
          <p:cNvPr id="116" name="Google Shape;116;p1"/>
          <p:cNvSpPr txBox="1"/>
          <p:nvPr/>
        </p:nvSpPr>
        <p:spPr>
          <a:xfrm>
            <a:off x="4596350" y="1121200"/>
            <a:ext cx="6701400" cy="157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4800">
                <a:solidFill>
                  <a:schemeClr val="lt1"/>
                </a:solidFill>
                <a:latin typeface="Merriweather Light"/>
                <a:ea typeface="Merriweather Light"/>
                <a:cs typeface="Merriweather Light"/>
                <a:sym typeface="Merriweather Light"/>
              </a:rPr>
              <a:t>PROTECCIÓN</a:t>
            </a:r>
            <a:endParaRPr sz="4800">
              <a:solidFill>
                <a:schemeClr val="lt1"/>
              </a:solidFill>
              <a:latin typeface="Merriweather Light"/>
              <a:ea typeface="Merriweather Light"/>
              <a:cs typeface="Merriweather Light"/>
              <a:sym typeface="Merriweather Light"/>
            </a:endParaRPr>
          </a:p>
          <a:p>
            <a:pPr indent="0" lvl="0" marL="0" rtl="0" algn="ctr">
              <a:spcBef>
                <a:spcPts val="0"/>
              </a:spcBef>
              <a:spcAft>
                <a:spcPts val="0"/>
              </a:spcAft>
              <a:buNone/>
            </a:pPr>
            <a:r>
              <a:rPr lang="en-US" sz="4800">
                <a:solidFill>
                  <a:schemeClr val="lt1"/>
                </a:solidFill>
                <a:latin typeface="Merriweather Light"/>
                <a:ea typeface="Merriweather Light"/>
                <a:cs typeface="Merriweather Light"/>
                <a:sym typeface="Merriweather Light"/>
              </a:rPr>
              <a:t> CONTRA INCENDIOS</a:t>
            </a:r>
            <a:endParaRPr sz="4800">
              <a:solidFill>
                <a:schemeClr val="lt1"/>
              </a:solidFill>
              <a:latin typeface="Merriweather Light"/>
              <a:ea typeface="Merriweather Light"/>
              <a:cs typeface="Merriweather Light"/>
              <a:sym typeface="Merriweather Light"/>
            </a:endParaRPr>
          </a:p>
        </p:txBody>
      </p:sp>
      <p:sp>
        <p:nvSpPr>
          <p:cNvPr id="117" name="Google Shape;117;p1"/>
          <p:cNvSpPr txBox="1"/>
          <p:nvPr/>
        </p:nvSpPr>
        <p:spPr>
          <a:xfrm>
            <a:off x="6766000" y="3905525"/>
            <a:ext cx="3987600" cy="199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800">
                <a:solidFill>
                  <a:srgbClr val="FFFFFF"/>
                </a:solidFill>
                <a:latin typeface="Lato"/>
                <a:ea typeface="Lato"/>
                <a:cs typeface="Lato"/>
                <a:sym typeface="Lato"/>
              </a:rPr>
              <a:t>Alumnos: </a:t>
            </a:r>
            <a:endParaRPr sz="1800">
              <a:solidFill>
                <a:srgbClr val="FFFFFF"/>
              </a:solidFill>
              <a:latin typeface="Lato"/>
              <a:ea typeface="Lato"/>
              <a:cs typeface="Lato"/>
              <a:sym typeface="Lato"/>
            </a:endParaRPr>
          </a:p>
          <a:p>
            <a:pPr indent="457200" lvl="0" marL="457200" rtl="0" algn="l">
              <a:lnSpc>
                <a:spcPct val="115000"/>
              </a:lnSpc>
              <a:spcBef>
                <a:spcPts val="0"/>
              </a:spcBef>
              <a:spcAft>
                <a:spcPts val="0"/>
              </a:spcAft>
              <a:buNone/>
            </a:pPr>
            <a:r>
              <a:rPr lang="en-US" sz="1800">
                <a:solidFill>
                  <a:srgbClr val="FFFFFF"/>
                </a:solidFill>
                <a:latin typeface="Lato"/>
                <a:ea typeface="Lato"/>
                <a:cs typeface="Lato"/>
                <a:sym typeface="Lato"/>
              </a:rPr>
              <a:t>MEROI, Martin</a:t>
            </a:r>
            <a:endParaRPr sz="1800">
              <a:solidFill>
                <a:srgbClr val="FFFFFF"/>
              </a:solidFill>
              <a:latin typeface="Lato"/>
              <a:ea typeface="Lato"/>
              <a:cs typeface="Lato"/>
              <a:sym typeface="Lato"/>
            </a:endParaRPr>
          </a:p>
          <a:p>
            <a:pPr indent="0" lvl="0" marL="0" rtl="0" algn="l">
              <a:lnSpc>
                <a:spcPct val="115000"/>
              </a:lnSpc>
              <a:spcBef>
                <a:spcPts val="0"/>
              </a:spcBef>
              <a:spcAft>
                <a:spcPts val="0"/>
              </a:spcAft>
              <a:buNone/>
            </a:pPr>
            <a:r>
              <a:rPr lang="en-US" sz="1800">
                <a:solidFill>
                  <a:srgbClr val="FFFFFF"/>
                </a:solidFill>
                <a:latin typeface="Lato"/>
                <a:ea typeface="Lato"/>
                <a:cs typeface="Lato"/>
                <a:sym typeface="Lato"/>
              </a:rPr>
              <a:t>		OTERO, Ma, Rocio</a:t>
            </a:r>
            <a:endParaRPr sz="1800">
              <a:solidFill>
                <a:srgbClr val="FFFFFF"/>
              </a:solidFill>
              <a:latin typeface="Lato"/>
              <a:ea typeface="Lato"/>
              <a:cs typeface="Lato"/>
              <a:sym typeface="Lato"/>
            </a:endParaRPr>
          </a:p>
          <a:p>
            <a:pPr indent="0" lvl="0" marL="0" rtl="0" algn="l">
              <a:lnSpc>
                <a:spcPct val="115000"/>
              </a:lnSpc>
              <a:spcBef>
                <a:spcPts val="0"/>
              </a:spcBef>
              <a:spcAft>
                <a:spcPts val="0"/>
              </a:spcAft>
              <a:buNone/>
            </a:pPr>
            <a:r>
              <a:rPr lang="en-US" sz="1800">
                <a:solidFill>
                  <a:srgbClr val="FFFFFF"/>
                </a:solidFill>
                <a:latin typeface="Lato"/>
                <a:ea typeface="Lato"/>
                <a:cs typeface="Lato"/>
                <a:sym typeface="Lato"/>
              </a:rPr>
              <a:t>		SÁNCHEZ, Ma. Emilia</a:t>
            </a:r>
            <a:endParaRPr sz="1800">
              <a:solidFill>
                <a:srgbClr val="FFFFFF"/>
              </a:solidFill>
              <a:latin typeface="Lato"/>
              <a:ea typeface="Lato"/>
              <a:cs typeface="Lato"/>
              <a:sym typeface="Lato"/>
            </a:endParaRPr>
          </a:p>
          <a:p>
            <a:pPr indent="457200" lvl="0" marL="457200" rtl="0" algn="l">
              <a:lnSpc>
                <a:spcPct val="115000"/>
              </a:lnSpc>
              <a:spcBef>
                <a:spcPts val="0"/>
              </a:spcBef>
              <a:spcAft>
                <a:spcPts val="0"/>
              </a:spcAft>
              <a:buNone/>
            </a:pPr>
            <a:r>
              <a:rPr lang="en-US" sz="1800">
                <a:solidFill>
                  <a:srgbClr val="FFFFFF"/>
                </a:solidFill>
                <a:latin typeface="Lato"/>
                <a:ea typeface="Lato"/>
                <a:cs typeface="Lato"/>
                <a:sym typeface="Lato"/>
              </a:rPr>
              <a:t>VERA TOLEDO, Ailin G.</a:t>
            </a:r>
            <a:endParaRPr sz="1800">
              <a:solidFill>
                <a:srgbClr val="FFFFFF"/>
              </a:solidFill>
              <a:latin typeface="Lato"/>
              <a:ea typeface="Lato"/>
              <a:cs typeface="Lato"/>
              <a:sym typeface="Lato"/>
            </a:endParaRPr>
          </a:p>
          <a:p>
            <a:pPr indent="0" lvl="0" marL="0" rtl="0" algn="l">
              <a:lnSpc>
                <a:spcPct val="115000"/>
              </a:lnSpc>
              <a:spcBef>
                <a:spcPts val="0"/>
              </a:spcBef>
              <a:spcAft>
                <a:spcPts val="0"/>
              </a:spcAft>
              <a:buNone/>
            </a:pPr>
            <a:r>
              <a:rPr lang="en-US" sz="1700">
                <a:solidFill>
                  <a:srgbClr val="FFFFFF"/>
                </a:solidFill>
                <a:latin typeface="Lato"/>
                <a:ea typeface="Lato"/>
                <a:cs typeface="Lato"/>
                <a:sym typeface="Lato"/>
              </a:rPr>
              <a:t>		</a:t>
            </a:r>
            <a:endParaRPr sz="1700">
              <a:solidFill>
                <a:srgbClr val="FFFFFF"/>
              </a:solidFill>
              <a:latin typeface="Lato"/>
              <a:ea typeface="Lato"/>
              <a:cs typeface="Lato"/>
              <a:sym typeface="Lato"/>
            </a:endParaRPr>
          </a:p>
          <a:p>
            <a:pPr indent="0" lvl="0" marL="0" rtl="0" algn="l">
              <a:lnSpc>
                <a:spcPct val="115000"/>
              </a:lnSpc>
              <a:spcBef>
                <a:spcPts val="0"/>
              </a:spcBef>
              <a:spcAft>
                <a:spcPts val="0"/>
              </a:spcAft>
              <a:buNone/>
            </a:pPr>
            <a:r>
              <a:t/>
            </a:r>
            <a:endParaRPr sz="1700">
              <a:solidFill>
                <a:srgbClr val="FFFFFF"/>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93f70c0d28_0_48"/>
          <p:cNvSpPr txBox="1"/>
          <p:nvPr>
            <p:ph idx="1" type="body"/>
          </p:nvPr>
        </p:nvSpPr>
        <p:spPr>
          <a:xfrm>
            <a:off x="323529" y="281518"/>
            <a:ext cx="11573100" cy="840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CARGA DE FUEGO</a:t>
            </a:r>
            <a:endParaRPr sz="4300">
              <a:solidFill>
                <a:srgbClr val="B51530"/>
              </a:solidFill>
            </a:endParaRPr>
          </a:p>
        </p:txBody>
      </p:sp>
      <p:sp>
        <p:nvSpPr>
          <p:cNvPr id="322" name="Google Shape;322;g93f70c0d28_0_48"/>
          <p:cNvSpPr txBox="1"/>
          <p:nvPr/>
        </p:nvSpPr>
        <p:spPr>
          <a:xfrm>
            <a:off x="632375" y="1262550"/>
            <a:ext cx="5867400" cy="102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omfortaa"/>
                <a:ea typeface="Comfortaa"/>
                <a:cs typeface="Comfortaa"/>
                <a:sym typeface="Comfortaa"/>
              </a:rPr>
              <a:t>RIESGO SEGÚN CARGA DE FUEGO</a:t>
            </a:r>
            <a:endParaRPr sz="2400">
              <a:latin typeface="Comfortaa"/>
              <a:ea typeface="Comfortaa"/>
              <a:cs typeface="Comfortaa"/>
              <a:sym typeface="Comfortaa"/>
            </a:endParaRPr>
          </a:p>
        </p:txBody>
      </p:sp>
      <p:pic>
        <p:nvPicPr>
          <p:cNvPr id="323" name="Google Shape;323;g93f70c0d28_0_48"/>
          <p:cNvPicPr preferRelativeResize="0"/>
          <p:nvPr/>
        </p:nvPicPr>
        <p:blipFill>
          <a:blip r:embed="rId3">
            <a:alphaModFix/>
          </a:blip>
          <a:stretch>
            <a:fillRect/>
          </a:stretch>
        </p:blipFill>
        <p:spPr>
          <a:xfrm>
            <a:off x="2113913" y="2101650"/>
            <a:ext cx="7964167" cy="4156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93f70c0d28_0_65"/>
          <p:cNvSpPr txBox="1"/>
          <p:nvPr>
            <p:ph idx="1" type="body"/>
          </p:nvPr>
        </p:nvSpPr>
        <p:spPr>
          <a:xfrm>
            <a:off x="2524800" y="245700"/>
            <a:ext cx="71424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SECTOR DE INCENDIO</a:t>
            </a:r>
            <a:endParaRPr sz="4300">
              <a:solidFill>
                <a:srgbClr val="B51530"/>
              </a:solidFill>
            </a:endParaRPr>
          </a:p>
        </p:txBody>
      </p:sp>
      <p:sp>
        <p:nvSpPr>
          <p:cNvPr id="329" name="Google Shape;329;g93f70c0d28_0_65"/>
          <p:cNvSpPr txBox="1"/>
          <p:nvPr/>
        </p:nvSpPr>
        <p:spPr>
          <a:xfrm>
            <a:off x="1205375" y="1086000"/>
            <a:ext cx="9126300" cy="1026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b="1" lang="en-US" sz="2000"/>
              <a:t>“Local o conjunto de locales, delimitados por muros y entrepisos de resistencia al fuego acorde con el riesgo y la carga de fuego que contiene, comunicado con un medio de escape”</a:t>
            </a:r>
            <a:endParaRPr b="1" sz="2000"/>
          </a:p>
          <a:p>
            <a:pPr indent="0" lvl="0" marL="0" rtl="0" algn="l">
              <a:spcBef>
                <a:spcPts val="0"/>
              </a:spcBef>
              <a:spcAft>
                <a:spcPts val="0"/>
              </a:spcAft>
              <a:buNone/>
            </a:pPr>
            <a:r>
              <a:t/>
            </a:r>
            <a:endParaRPr b="1" sz="2400">
              <a:latin typeface="Comfortaa"/>
              <a:ea typeface="Comfortaa"/>
              <a:cs typeface="Comfortaa"/>
              <a:sym typeface="Comfortaa"/>
            </a:endParaRPr>
          </a:p>
        </p:txBody>
      </p:sp>
      <p:sp>
        <p:nvSpPr>
          <p:cNvPr id="330" name="Google Shape;330;g93f70c0d28_0_65"/>
          <p:cNvSpPr txBox="1"/>
          <p:nvPr/>
        </p:nvSpPr>
        <p:spPr>
          <a:xfrm>
            <a:off x="527250" y="2847050"/>
            <a:ext cx="11137500" cy="324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000"/>
              <a:t>Condiciones Sectores de Incendio:</a:t>
            </a:r>
            <a:endParaRPr b="1" sz="2000"/>
          </a:p>
          <a:p>
            <a:pPr indent="0" lvl="0" marL="0" rtl="0" algn="l">
              <a:lnSpc>
                <a:spcPct val="115000"/>
              </a:lnSpc>
              <a:spcBef>
                <a:spcPts val="1000"/>
              </a:spcBef>
              <a:spcAft>
                <a:spcPts val="0"/>
              </a:spcAft>
              <a:buNone/>
            </a:pPr>
            <a:r>
              <a:rPr lang="en-US" sz="1800"/>
              <a:t>•</a:t>
            </a:r>
            <a:r>
              <a:rPr i="1" lang="en-US" sz="1800"/>
              <a:t>“Los sectores de incendios podrán abarcar, como máximo, una planta del establecimiento.”</a:t>
            </a:r>
            <a:endParaRPr i="1" sz="1800"/>
          </a:p>
          <a:p>
            <a:pPr indent="0" lvl="0" marL="0" rtl="0" algn="l">
              <a:lnSpc>
                <a:spcPct val="115000"/>
              </a:lnSpc>
              <a:spcBef>
                <a:spcPts val="1000"/>
              </a:spcBef>
              <a:spcAft>
                <a:spcPts val="0"/>
              </a:spcAft>
              <a:buNone/>
            </a:pPr>
            <a:r>
              <a:rPr lang="en-US" sz="1800"/>
              <a:t>•</a:t>
            </a:r>
            <a:r>
              <a:rPr i="1" lang="en-US" sz="1800"/>
              <a:t>“Control de propagación vertical, diseñadas todas las conexiones verticales en forma tal que se impida el paso del fuego, gases o humo de un piso a otro mediante el uso de cerramientos o dispositivos adecuados.”</a:t>
            </a:r>
            <a:endParaRPr i="1" sz="1800"/>
          </a:p>
          <a:p>
            <a:pPr indent="0" lvl="0" marL="0" rtl="0" algn="l">
              <a:lnSpc>
                <a:spcPct val="115000"/>
              </a:lnSpc>
              <a:spcBef>
                <a:spcPts val="1000"/>
              </a:spcBef>
              <a:spcAft>
                <a:spcPts val="1000"/>
              </a:spcAft>
              <a:buNone/>
            </a:pPr>
            <a:r>
              <a:rPr lang="en-US" sz="1800"/>
              <a:t>•</a:t>
            </a:r>
            <a:r>
              <a:rPr i="1" lang="en-US" sz="1800"/>
              <a:t>“Control de propagación horizontal, dividiendo el sector de incendio, de acuerdo al riesgo y la magnitud del área en secciones, en la que cada parte deberá estar aislada de las restantes mediante muros cortafuego cuyas aberturas de paso se cerrarán con puertas dobles de seguridad contra incendio y cierre automático.” </a:t>
            </a:r>
            <a:endParaRPr i="1"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g93f70c0d28_0_79"/>
          <p:cNvSpPr txBox="1"/>
          <p:nvPr>
            <p:ph idx="1" type="body"/>
          </p:nvPr>
        </p:nvSpPr>
        <p:spPr>
          <a:xfrm>
            <a:off x="2524800" y="245700"/>
            <a:ext cx="71424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SECTOR DE INCENDIO</a:t>
            </a:r>
            <a:endParaRPr sz="4300">
              <a:solidFill>
                <a:srgbClr val="B51530"/>
              </a:solidFill>
            </a:endParaRPr>
          </a:p>
        </p:txBody>
      </p:sp>
      <p:sp>
        <p:nvSpPr>
          <p:cNvPr id="336" name="Google Shape;336;g93f70c0d28_0_79"/>
          <p:cNvSpPr txBox="1"/>
          <p:nvPr/>
        </p:nvSpPr>
        <p:spPr>
          <a:xfrm>
            <a:off x="841575" y="1086000"/>
            <a:ext cx="10313700" cy="19209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rPr i="1" lang="en-US" sz="1800"/>
              <a:t>“Los sectores de incendio se separarán entre sí por pisos, techos y paredes resistentes al fuego y en los muros exteriores de edificios, provistos de ventanas, deberá garantizarse la eficacia del control de propagación vertical.”</a:t>
            </a:r>
            <a:endParaRPr i="1" sz="1800"/>
          </a:p>
          <a:p>
            <a:pPr indent="0" lvl="0" marL="0" marR="0" rtl="0" algn="just">
              <a:lnSpc>
                <a:spcPct val="115000"/>
              </a:lnSpc>
              <a:spcBef>
                <a:spcPts val="1000"/>
              </a:spcBef>
              <a:spcAft>
                <a:spcPts val="0"/>
              </a:spcAft>
              <a:buNone/>
            </a:pPr>
            <a:r>
              <a:rPr i="1" lang="en-US" sz="1800"/>
              <a:t>“Todo sector de incendio deberá comunicarse en forma directa con un medio de escape, quedando prohibida la evacuación de un sector de incendio a través de otro sector de incendio.”</a:t>
            </a:r>
            <a:endParaRPr i="1" sz="1100"/>
          </a:p>
          <a:p>
            <a:pPr indent="0" lvl="0" marL="0" rtl="0" algn="just">
              <a:lnSpc>
                <a:spcPct val="115000"/>
              </a:lnSpc>
              <a:spcBef>
                <a:spcPts val="1200"/>
              </a:spcBef>
              <a:spcAft>
                <a:spcPts val="0"/>
              </a:spcAft>
              <a:buNone/>
            </a:pPr>
            <a:r>
              <a:t/>
            </a:r>
            <a:endParaRPr b="1" sz="2000"/>
          </a:p>
          <a:p>
            <a:pPr indent="0" lvl="0" marL="0" rtl="0" algn="just">
              <a:spcBef>
                <a:spcPts val="0"/>
              </a:spcBef>
              <a:spcAft>
                <a:spcPts val="0"/>
              </a:spcAft>
              <a:buNone/>
            </a:pPr>
            <a:r>
              <a:t/>
            </a:r>
            <a:endParaRPr b="1" sz="2400">
              <a:latin typeface="Comfortaa"/>
              <a:ea typeface="Comfortaa"/>
              <a:cs typeface="Comfortaa"/>
              <a:sym typeface="Comfortaa"/>
            </a:endParaRPr>
          </a:p>
        </p:txBody>
      </p:sp>
      <p:sp>
        <p:nvSpPr>
          <p:cNvPr id="337" name="Google Shape;337;g93f70c0d28_0_79"/>
          <p:cNvSpPr txBox="1"/>
          <p:nvPr/>
        </p:nvSpPr>
        <p:spPr>
          <a:xfrm>
            <a:off x="670650" y="3061925"/>
            <a:ext cx="5568600" cy="324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000"/>
              <a:t>Determinación de sectores:</a:t>
            </a:r>
            <a:endParaRPr b="1" sz="2000"/>
          </a:p>
          <a:p>
            <a:pPr indent="0" lvl="0" marL="0" rtl="0" algn="l">
              <a:lnSpc>
                <a:spcPct val="115000"/>
              </a:lnSpc>
              <a:spcBef>
                <a:spcPts val="1000"/>
              </a:spcBef>
              <a:spcAft>
                <a:spcPts val="0"/>
              </a:spcAft>
              <a:buNone/>
            </a:pPr>
            <a:r>
              <a:t/>
            </a:r>
            <a:endParaRPr b="1" sz="2000"/>
          </a:p>
          <a:p>
            <a:pPr indent="0" lvl="0" marL="0" rtl="0" algn="l">
              <a:lnSpc>
                <a:spcPct val="115000"/>
              </a:lnSpc>
              <a:spcBef>
                <a:spcPts val="800"/>
              </a:spcBef>
              <a:spcAft>
                <a:spcPts val="0"/>
              </a:spcAft>
              <a:buNone/>
            </a:pPr>
            <a:r>
              <a:rPr lang="en-US" sz="1800"/>
              <a:t>•</a:t>
            </a:r>
            <a:r>
              <a:rPr b="1" lang="en-US" sz="1800"/>
              <a:t>Por Fraccionamiento del Riesgo</a:t>
            </a:r>
            <a:endParaRPr b="1" sz="1800"/>
          </a:p>
          <a:p>
            <a:pPr indent="457200" lvl="0" marL="0" rtl="0" algn="l">
              <a:lnSpc>
                <a:spcPct val="115000"/>
              </a:lnSpc>
              <a:spcBef>
                <a:spcPts val="1000"/>
              </a:spcBef>
              <a:spcAft>
                <a:spcPts val="0"/>
              </a:spcAft>
              <a:buNone/>
            </a:pPr>
            <a:r>
              <a:rPr lang="en-US" sz="1800"/>
              <a:t>1.</a:t>
            </a:r>
            <a:r>
              <a:rPr b="1" lang="en-US" sz="1800"/>
              <a:t>Uso/Establecimiento/Edificio</a:t>
            </a:r>
            <a:endParaRPr b="1" sz="1800"/>
          </a:p>
          <a:p>
            <a:pPr indent="457200" lvl="0" marL="0" rtl="0" algn="l">
              <a:lnSpc>
                <a:spcPct val="115000"/>
              </a:lnSpc>
              <a:spcBef>
                <a:spcPts val="1000"/>
              </a:spcBef>
              <a:spcAft>
                <a:spcPts val="0"/>
              </a:spcAft>
              <a:buNone/>
            </a:pPr>
            <a:r>
              <a:rPr lang="en-US" sz="1800"/>
              <a:t>2.</a:t>
            </a:r>
            <a:r>
              <a:rPr b="1" lang="en-US" sz="1800"/>
              <a:t>Locales de Riesgos Especiales</a:t>
            </a:r>
            <a:endParaRPr b="1" sz="1800"/>
          </a:p>
          <a:p>
            <a:pPr indent="-171450" lvl="0" marL="628650" rtl="0" algn="l">
              <a:lnSpc>
                <a:spcPct val="115000"/>
              </a:lnSpc>
              <a:spcBef>
                <a:spcPts val="1000"/>
              </a:spcBef>
              <a:spcAft>
                <a:spcPts val="0"/>
              </a:spcAft>
              <a:buNone/>
            </a:pPr>
            <a:r>
              <a:rPr lang="en-US" sz="1800"/>
              <a:t>3.</a:t>
            </a:r>
            <a:r>
              <a:rPr b="1" lang="en-US" sz="1800"/>
              <a:t>Elementos que Facilitan la Propagación        Vertical</a:t>
            </a:r>
            <a:endParaRPr b="1" sz="1800"/>
          </a:p>
          <a:p>
            <a:pPr indent="457200" lvl="0" marL="0" rtl="0" algn="l">
              <a:lnSpc>
                <a:spcPct val="115000"/>
              </a:lnSpc>
              <a:spcBef>
                <a:spcPts val="1000"/>
              </a:spcBef>
              <a:spcAft>
                <a:spcPts val="0"/>
              </a:spcAft>
              <a:buNone/>
            </a:pPr>
            <a:r>
              <a:t/>
            </a:r>
            <a:endParaRPr b="1" sz="1800"/>
          </a:p>
          <a:p>
            <a:pPr indent="0" lvl="0" marL="0" rtl="0" algn="l">
              <a:lnSpc>
                <a:spcPct val="115000"/>
              </a:lnSpc>
              <a:spcBef>
                <a:spcPts val="0"/>
              </a:spcBef>
              <a:spcAft>
                <a:spcPts val="1000"/>
              </a:spcAft>
              <a:buNone/>
            </a:pPr>
            <a:r>
              <a:t/>
            </a:r>
            <a:endParaRPr sz="1800"/>
          </a:p>
        </p:txBody>
      </p:sp>
      <p:sp>
        <p:nvSpPr>
          <p:cNvPr id="338" name="Google Shape;338;g93f70c0d28_0_79"/>
          <p:cNvSpPr txBox="1"/>
          <p:nvPr/>
        </p:nvSpPr>
        <p:spPr>
          <a:xfrm>
            <a:off x="6553575" y="3858000"/>
            <a:ext cx="46017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US" sz="1800">
                <a:solidFill>
                  <a:schemeClr val="dk1"/>
                </a:solidFill>
              </a:rPr>
              <a:t>•</a:t>
            </a:r>
            <a:r>
              <a:rPr b="1" lang="en-US" sz="1800">
                <a:solidFill>
                  <a:schemeClr val="dk1"/>
                </a:solidFill>
              </a:rPr>
              <a:t>Por Configuración de la Sectorización</a:t>
            </a:r>
            <a:endParaRPr b="1" sz="1800">
              <a:solidFill>
                <a:schemeClr val="dk1"/>
              </a:solidFill>
            </a:endParaRPr>
          </a:p>
          <a:p>
            <a:pPr indent="457200" lvl="0" marL="0" rtl="0" algn="l">
              <a:lnSpc>
                <a:spcPct val="115000"/>
              </a:lnSpc>
              <a:spcBef>
                <a:spcPts val="1000"/>
              </a:spcBef>
              <a:spcAft>
                <a:spcPts val="0"/>
              </a:spcAft>
              <a:buNone/>
            </a:pPr>
            <a:r>
              <a:rPr lang="en-US" sz="1800">
                <a:solidFill>
                  <a:schemeClr val="dk1"/>
                </a:solidFill>
              </a:rPr>
              <a:t>1.</a:t>
            </a:r>
            <a:r>
              <a:rPr b="1" lang="en-US" sz="1800">
                <a:solidFill>
                  <a:schemeClr val="dk1"/>
                </a:solidFill>
              </a:rPr>
              <a:t>Horizontal</a:t>
            </a:r>
            <a:endParaRPr b="1" sz="1800">
              <a:solidFill>
                <a:schemeClr val="dk1"/>
              </a:solidFill>
            </a:endParaRPr>
          </a:p>
          <a:p>
            <a:pPr indent="457200" lvl="0" marL="0" rtl="0" algn="l">
              <a:lnSpc>
                <a:spcPct val="115000"/>
              </a:lnSpc>
              <a:spcBef>
                <a:spcPts val="1000"/>
              </a:spcBef>
              <a:spcAft>
                <a:spcPts val="0"/>
              </a:spcAft>
              <a:buNone/>
            </a:pPr>
            <a:r>
              <a:rPr lang="en-US" sz="1800">
                <a:solidFill>
                  <a:schemeClr val="dk1"/>
                </a:solidFill>
              </a:rPr>
              <a:t>2.</a:t>
            </a:r>
            <a:r>
              <a:rPr b="1" lang="en-US" sz="1800">
                <a:solidFill>
                  <a:schemeClr val="dk1"/>
                </a:solidFill>
              </a:rPr>
              <a:t>Vertical</a:t>
            </a:r>
            <a:endParaRPr b="1" sz="1800">
              <a:solidFill>
                <a:schemeClr val="dk1"/>
              </a:solidFill>
            </a:endParaRPr>
          </a:p>
          <a:p>
            <a:pPr indent="457200" lvl="0" marL="0" rtl="0" algn="l">
              <a:lnSpc>
                <a:spcPct val="115000"/>
              </a:lnSpc>
              <a:spcBef>
                <a:spcPts val="1000"/>
              </a:spcBef>
              <a:spcAft>
                <a:spcPts val="1000"/>
              </a:spcAft>
              <a:buNone/>
            </a:pPr>
            <a:r>
              <a:rPr lang="en-US" sz="1800">
                <a:solidFill>
                  <a:schemeClr val="dk1"/>
                </a:solidFill>
              </a:rPr>
              <a:t>3.</a:t>
            </a:r>
            <a:r>
              <a:rPr b="1" lang="en-US" sz="1800">
                <a:solidFill>
                  <a:schemeClr val="dk1"/>
                </a:solidFill>
              </a:rPr>
              <a:t>Mixta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93f70c0d28_0_89"/>
          <p:cNvSpPr txBox="1"/>
          <p:nvPr>
            <p:ph idx="1" type="body"/>
          </p:nvPr>
        </p:nvSpPr>
        <p:spPr>
          <a:xfrm>
            <a:off x="2524800" y="245700"/>
            <a:ext cx="71424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SECTOR DE INCENDIO</a:t>
            </a:r>
            <a:endParaRPr sz="4300">
              <a:solidFill>
                <a:srgbClr val="B51530"/>
              </a:solidFill>
            </a:endParaRPr>
          </a:p>
        </p:txBody>
      </p:sp>
      <p:pic>
        <p:nvPicPr>
          <p:cNvPr id="344" name="Google Shape;344;g93f70c0d28_0_89"/>
          <p:cNvPicPr preferRelativeResize="0"/>
          <p:nvPr/>
        </p:nvPicPr>
        <p:blipFill>
          <a:blip r:embed="rId3">
            <a:alphaModFix/>
          </a:blip>
          <a:stretch>
            <a:fillRect/>
          </a:stretch>
        </p:blipFill>
        <p:spPr>
          <a:xfrm>
            <a:off x="2352675" y="1185863"/>
            <a:ext cx="7486650" cy="5400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grpSp>
        <p:nvGrpSpPr>
          <p:cNvPr id="349" name="Google Shape;349;g96f5ae2017_0_131"/>
          <p:cNvGrpSpPr/>
          <p:nvPr/>
        </p:nvGrpSpPr>
        <p:grpSpPr>
          <a:xfrm>
            <a:off x="9927239" y="578284"/>
            <a:ext cx="1794989" cy="5954485"/>
            <a:chOff x="5170475" y="168"/>
            <a:chExt cx="1856821" cy="6862378"/>
          </a:xfrm>
        </p:grpSpPr>
        <p:sp>
          <p:nvSpPr>
            <p:cNvPr id="350" name="Google Shape;350;g96f5ae2017_0_131"/>
            <p:cNvSpPr/>
            <p:nvPr/>
          </p:nvSpPr>
          <p:spPr>
            <a:xfrm>
              <a:off x="5330539" y="5064202"/>
              <a:ext cx="1038421" cy="1410764"/>
            </a:xfrm>
            <a:custGeom>
              <a:rect b="b" l="l" r="r" t="t"/>
              <a:pathLst>
                <a:path extrusionOk="0" h="1410764" w="1038421">
                  <a:moveTo>
                    <a:pt x="1030511" y="1132620"/>
                  </a:moveTo>
                  <a:cubicBezTo>
                    <a:pt x="1034856" y="1109446"/>
                    <a:pt x="1037028" y="1086273"/>
                    <a:pt x="1037752" y="1062375"/>
                  </a:cubicBezTo>
                  <a:cubicBezTo>
                    <a:pt x="1042822" y="1017475"/>
                    <a:pt x="1017475" y="977645"/>
                    <a:pt x="1016027" y="932746"/>
                  </a:cubicBezTo>
                  <a:cubicBezTo>
                    <a:pt x="1013130" y="901606"/>
                    <a:pt x="1010233" y="870466"/>
                    <a:pt x="1007337" y="838602"/>
                  </a:cubicBezTo>
                  <a:cubicBezTo>
                    <a:pt x="993577" y="816153"/>
                    <a:pt x="992129" y="792255"/>
                    <a:pt x="1000095" y="766184"/>
                  </a:cubicBezTo>
                  <a:cubicBezTo>
                    <a:pt x="1008061" y="739390"/>
                    <a:pt x="1007337" y="711146"/>
                    <a:pt x="1004440" y="683628"/>
                  </a:cubicBezTo>
                  <a:cubicBezTo>
                    <a:pt x="992853" y="586587"/>
                    <a:pt x="1001543" y="490995"/>
                    <a:pt x="1016027" y="394679"/>
                  </a:cubicBezTo>
                  <a:cubicBezTo>
                    <a:pt x="1013130" y="342538"/>
                    <a:pt x="1025441" y="290397"/>
                    <a:pt x="1018924" y="238256"/>
                  </a:cubicBezTo>
                  <a:cubicBezTo>
                    <a:pt x="1015303" y="237531"/>
                    <a:pt x="1010958" y="236083"/>
                    <a:pt x="1007337" y="233911"/>
                  </a:cubicBezTo>
                  <a:cubicBezTo>
                    <a:pt x="990681" y="188287"/>
                    <a:pt x="999371" y="139043"/>
                    <a:pt x="991405" y="92695"/>
                  </a:cubicBezTo>
                  <a:cubicBezTo>
                    <a:pt x="989956" y="85453"/>
                    <a:pt x="991405" y="78212"/>
                    <a:pt x="990681" y="70246"/>
                  </a:cubicBezTo>
                  <a:cubicBezTo>
                    <a:pt x="988508" y="5793"/>
                    <a:pt x="978369" y="-1448"/>
                    <a:pt x="918987" y="17381"/>
                  </a:cubicBezTo>
                  <a:cubicBezTo>
                    <a:pt x="890743" y="26071"/>
                    <a:pt x="862500" y="32588"/>
                    <a:pt x="832085" y="31140"/>
                  </a:cubicBezTo>
                  <a:cubicBezTo>
                    <a:pt x="808911" y="29692"/>
                    <a:pt x="792979" y="35485"/>
                    <a:pt x="787185" y="63004"/>
                  </a:cubicBezTo>
                  <a:cubicBezTo>
                    <a:pt x="782116" y="87626"/>
                    <a:pt x="757494" y="91971"/>
                    <a:pt x="748080" y="71694"/>
                  </a:cubicBezTo>
                  <a:cubicBezTo>
                    <a:pt x="732872" y="38382"/>
                    <a:pt x="708250" y="23898"/>
                    <a:pt x="675661" y="18105"/>
                  </a:cubicBezTo>
                  <a:cubicBezTo>
                    <a:pt x="672765" y="17381"/>
                    <a:pt x="670592" y="14484"/>
                    <a:pt x="668420" y="10863"/>
                  </a:cubicBezTo>
                  <a:cubicBezTo>
                    <a:pt x="590932" y="43451"/>
                    <a:pt x="513445" y="40554"/>
                    <a:pt x="434509" y="0"/>
                  </a:cubicBezTo>
                  <a:cubicBezTo>
                    <a:pt x="456959" y="35485"/>
                    <a:pt x="479408" y="70970"/>
                    <a:pt x="501134" y="105731"/>
                  </a:cubicBezTo>
                  <a:cubicBezTo>
                    <a:pt x="499685" y="107179"/>
                    <a:pt x="498237" y="107903"/>
                    <a:pt x="497513" y="109352"/>
                  </a:cubicBezTo>
                  <a:cubicBezTo>
                    <a:pt x="483029" y="91971"/>
                    <a:pt x="468546" y="73867"/>
                    <a:pt x="451165" y="53590"/>
                  </a:cubicBezTo>
                  <a:cubicBezTo>
                    <a:pt x="448993" y="51417"/>
                    <a:pt x="446820" y="49969"/>
                    <a:pt x="444648" y="48520"/>
                  </a:cubicBezTo>
                  <a:cubicBezTo>
                    <a:pt x="447544" y="72418"/>
                    <a:pt x="449717" y="91247"/>
                    <a:pt x="451889" y="110076"/>
                  </a:cubicBezTo>
                  <a:cubicBezTo>
                    <a:pt x="454786" y="115869"/>
                    <a:pt x="455510" y="123111"/>
                    <a:pt x="448268" y="125283"/>
                  </a:cubicBezTo>
                  <a:cubicBezTo>
                    <a:pt x="438854" y="127456"/>
                    <a:pt x="431612" y="120938"/>
                    <a:pt x="429440" y="112248"/>
                  </a:cubicBezTo>
                  <a:cubicBezTo>
                    <a:pt x="427267" y="102834"/>
                    <a:pt x="425095" y="93420"/>
                    <a:pt x="422198" y="84005"/>
                  </a:cubicBezTo>
                  <a:cubicBezTo>
                    <a:pt x="421474" y="94868"/>
                    <a:pt x="422198" y="106455"/>
                    <a:pt x="422922" y="117318"/>
                  </a:cubicBezTo>
                  <a:cubicBezTo>
                    <a:pt x="433061" y="159320"/>
                    <a:pt x="434509" y="202047"/>
                    <a:pt x="430164" y="245498"/>
                  </a:cubicBezTo>
                  <a:cubicBezTo>
                    <a:pt x="427991" y="272293"/>
                    <a:pt x="423646" y="299811"/>
                    <a:pt x="431612" y="326606"/>
                  </a:cubicBezTo>
                  <a:cubicBezTo>
                    <a:pt x="423646" y="392507"/>
                    <a:pt x="427991" y="459131"/>
                    <a:pt x="420025" y="525032"/>
                  </a:cubicBezTo>
                  <a:cubicBezTo>
                    <a:pt x="412059" y="590208"/>
                    <a:pt x="409163" y="656833"/>
                    <a:pt x="396852" y="722009"/>
                  </a:cubicBezTo>
                  <a:cubicBezTo>
                    <a:pt x="391058" y="739390"/>
                    <a:pt x="406266" y="753149"/>
                    <a:pt x="402645" y="771253"/>
                  </a:cubicBezTo>
                  <a:cubicBezTo>
                    <a:pt x="391058" y="832809"/>
                    <a:pt x="385265" y="896537"/>
                    <a:pt x="375126" y="958092"/>
                  </a:cubicBezTo>
                  <a:cubicBezTo>
                    <a:pt x="370057" y="992129"/>
                    <a:pt x="364988" y="1025441"/>
                    <a:pt x="328054" y="1042098"/>
                  </a:cubicBezTo>
                  <a:cubicBezTo>
                    <a:pt x="320812" y="1045718"/>
                    <a:pt x="316467" y="1054409"/>
                    <a:pt x="315019" y="1063099"/>
                  </a:cubicBezTo>
                  <a:cubicBezTo>
                    <a:pt x="256360" y="1086997"/>
                    <a:pt x="197702" y="1110895"/>
                    <a:pt x="139043" y="1134793"/>
                  </a:cubicBezTo>
                  <a:cubicBezTo>
                    <a:pt x="118042" y="1144207"/>
                    <a:pt x="96316" y="1152897"/>
                    <a:pt x="76039" y="1163036"/>
                  </a:cubicBezTo>
                  <a:cubicBezTo>
                    <a:pt x="10139" y="1194900"/>
                    <a:pt x="-9414" y="1249213"/>
                    <a:pt x="21725" y="1315838"/>
                  </a:cubicBezTo>
                  <a:cubicBezTo>
                    <a:pt x="21725" y="1316562"/>
                    <a:pt x="22450" y="1317287"/>
                    <a:pt x="22450" y="1318735"/>
                  </a:cubicBezTo>
                  <a:cubicBezTo>
                    <a:pt x="23174" y="1318011"/>
                    <a:pt x="23898" y="1316562"/>
                    <a:pt x="25346" y="1315838"/>
                  </a:cubicBezTo>
                  <a:cubicBezTo>
                    <a:pt x="57210" y="1350599"/>
                    <a:pt x="100661" y="1352771"/>
                    <a:pt x="141940" y="1358565"/>
                  </a:cubicBezTo>
                  <a:cubicBezTo>
                    <a:pt x="168010" y="1362186"/>
                    <a:pt x="193357" y="1365082"/>
                    <a:pt x="218703" y="1370876"/>
                  </a:cubicBezTo>
                  <a:cubicBezTo>
                    <a:pt x="157147" y="1375221"/>
                    <a:pt x="96316" y="1374497"/>
                    <a:pt x="42727" y="1341185"/>
                  </a:cubicBezTo>
                  <a:cubicBezTo>
                    <a:pt x="39830" y="1339736"/>
                    <a:pt x="36933" y="1338288"/>
                    <a:pt x="34761" y="1336115"/>
                  </a:cubicBezTo>
                  <a:cubicBezTo>
                    <a:pt x="27519" y="1332494"/>
                    <a:pt x="21001" y="1328149"/>
                    <a:pt x="14484" y="1323804"/>
                  </a:cubicBezTo>
                  <a:cubicBezTo>
                    <a:pt x="10139" y="1318735"/>
                    <a:pt x="5793" y="1313666"/>
                    <a:pt x="0" y="1307148"/>
                  </a:cubicBezTo>
                  <a:cubicBezTo>
                    <a:pt x="2173" y="1341185"/>
                    <a:pt x="21001" y="1365082"/>
                    <a:pt x="63728" y="1380291"/>
                  </a:cubicBezTo>
                  <a:cubicBezTo>
                    <a:pt x="132525" y="1405637"/>
                    <a:pt x="203495" y="1416500"/>
                    <a:pt x="277362" y="1407809"/>
                  </a:cubicBezTo>
                  <a:cubicBezTo>
                    <a:pt x="344710" y="1399843"/>
                    <a:pt x="408438" y="1375221"/>
                    <a:pt x="473615" y="1360738"/>
                  </a:cubicBezTo>
                  <a:cubicBezTo>
                    <a:pt x="535894" y="1339736"/>
                    <a:pt x="596726" y="1318011"/>
                    <a:pt x="659005" y="1297010"/>
                  </a:cubicBezTo>
                  <a:cubicBezTo>
                    <a:pt x="680007" y="1289768"/>
                    <a:pt x="696663" y="1295561"/>
                    <a:pt x="707525" y="1316562"/>
                  </a:cubicBezTo>
                  <a:cubicBezTo>
                    <a:pt x="718388" y="1338288"/>
                    <a:pt x="735769" y="1347702"/>
                    <a:pt x="761839" y="1342633"/>
                  </a:cubicBezTo>
                  <a:cubicBezTo>
                    <a:pt x="821946" y="1331046"/>
                    <a:pt x="881329" y="1320908"/>
                    <a:pt x="940712" y="1308596"/>
                  </a:cubicBezTo>
                  <a:cubicBezTo>
                    <a:pt x="1029062" y="1289768"/>
                    <a:pt x="1052236" y="1250662"/>
                    <a:pt x="1029786" y="1162312"/>
                  </a:cubicBezTo>
                  <a:cubicBezTo>
                    <a:pt x="1028338" y="1162312"/>
                    <a:pt x="1026890" y="1161588"/>
                    <a:pt x="1025441" y="1161588"/>
                  </a:cubicBezTo>
                  <a:cubicBezTo>
                    <a:pt x="1003716" y="1179692"/>
                    <a:pt x="981990" y="1199969"/>
                    <a:pt x="952299" y="1201418"/>
                  </a:cubicBezTo>
                  <a:cubicBezTo>
                    <a:pt x="966783" y="1191279"/>
                    <a:pt x="981990" y="1182589"/>
                    <a:pt x="995750" y="1171002"/>
                  </a:cubicBezTo>
                  <a:cubicBezTo>
                    <a:pt x="1022545" y="1148552"/>
                    <a:pt x="1029786" y="1121758"/>
                    <a:pt x="1012406" y="1091342"/>
                  </a:cubicBezTo>
                  <a:cubicBezTo>
                    <a:pt x="1003716" y="1076134"/>
                    <a:pt x="1016027" y="1068892"/>
                    <a:pt x="1014578" y="1058030"/>
                  </a:cubicBezTo>
                  <a:cubicBezTo>
                    <a:pt x="1031959" y="1081928"/>
                    <a:pt x="1026165" y="1110895"/>
                    <a:pt x="1028338" y="1137690"/>
                  </a:cubicBezTo>
                  <a:cubicBezTo>
                    <a:pt x="1029062" y="1136965"/>
                    <a:pt x="1029786" y="1134793"/>
                    <a:pt x="1030511" y="1132620"/>
                  </a:cubicBezTo>
                  <a:close/>
                  <a:moveTo>
                    <a:pt x="996474" y="855259"/>
                  </a:moveTo>
                  <a:cubicBezTo>
                    <a:pt x="1003716" y="871190"/>
                    <a:pt x="1000819" y="884226"/>
                    <a:pt x="987784" y="894364"/>
                  </a:cubicBezTo>
                  <a:cubicBezTo>
                    <a:pt x="984163" y="897261"/>
                    <a:pt x="979094" y="898710"/>
                    <a:pt x="975473" y="901606"/>
                  </a:cubicBezTo>
                  <a:cubicBezTo>
                    <a:pt x="932746" y="929125"/>
                    <a:pt x="884226" y="936367"/>
                    <a:pt x="835706" y="944333"/>
                  </a:cubicBezTo>
                  <a:cubicBezTo>
                    <a:pt x="821946" y="946506"/>
                    <a:pt x="818325" y="940712"/>
                    <a:pt x="819049" y="928401"/>
                  </a:cubicBezTo>
                  <a:cubicBezTo>
                    <a:pt x="821222" y="897985"/>
                    <a:pt x="823395" y="866846"/>
                    <a:pt x="825567" y="836430"/>
                  </a:cubicBezTo>
                  <a:cubicBezTo>
                    <a:pt x="826291" y="824843"/>
                    <a:pt x="829912" y="813980"/>
                    <a:pt x="843672" y="812532"/>
                  </a:cubicBezTo>
                  <a:cubicBezTo>
                    <a:pt x="852362" y="811808"/>
                    <a:pt x="863225" y="810359"/>
                    <a:pt x="866845" y="818325"/>
                  </a:cubicBezTo>
                  <a:cubicBezTo>
                    <a:pt x="872639" y="829912"/>
                    <a:pt x="859604" y="837878"/>
                    <a:pt x="855259" y="846569"/>
                  </a:cubicBezTo>
                  <a:cubicBezTo>
                    <a:pt x="852362" y="851638"/>
                    <a:pt x="844396" y="855259"/>
                    <a:pt x="846568" y="865397"/>
                  </a:cubicBezTo>
                  <a:cubicBezTo>
                    <a:pt x="887847" y="866122"/>
                    <a:pt x="900158" y="824843"/>
                    <a:pt x="932746" y="801669"/>
                  </a:cubicBezTo>
                  <a:cubicBezTo>
                    <a:pt x="919711" y="838602"/>
                    <a:pt x="896537" y="871190"/>
                    <a:pt x="939264" y="897261"/>
                  </a:cubicBezTo>
                  <a:cubicBezTo>
                    <a:pt x="944333" y="884950"/>
                    <a:pt x="949402" y="871190"/>
                    <a:pt x="955196" y="858880"/>
                  </a:cubicBezTo>
                  <a:cubicBezTo>
                    <a:pt x="960265" y="847293"/>
                    <a:pt x="960265" y="829188"/>
                    <a:pt x="976921" y="829912"/>
                  </a:cubicBezTo>
                  <a:cubicBezTo>
                    <a:pt x="988508" y="830636"/>
                    <a:pt x="991405" y="845120"/>
                    <a:pt x="996474" y="855259"/>
                  </a:cubicBezTo>
                  <a:close/>
                  <a:moveTo>
                    <a:pt x="767633" y="756046"/>
                  </a:moveTo>
                  <a:cubicBezTo>
                    <a:pt x="818325" y="756770"/>
                    <a:pt x="818325" y="756770"/>
                    <a:pt x="820498" y="705353"/>
                  </a:cubicBezTo>
                  <a:cubicBezTo>
                    <a:pt x="825567" y="611210"/>
                    <a:pt x="830636" y="517066"/>
                    <a:pt x="842223" y="421474"/>
                  </a:cubicBezTo>
                  <a:cubicBezTo>
                    <a:pt x="845120" y="444648"/>
                    <a:pt x="849465" y="467822"/>
                    <a:pt x="850189" y="490995"/>
                  </a:cubicBezTo>
                  <a:cubicBezTo>
                    <a:pt x="851638" y="564138"/>
                    <a:pt x="850913" y="636556"/>
                    <a:pt x="850913" y="710422"/>
                  </a:cubicBezTo>
                  <a:cubicBezTo>
                    <a:pt x="850913" y="756770"/>
                    <a:pt x="863225" y="765460"/>
                    <a:pt x="908124" y="752425"/>
                  </a:cubicBezTo>
                  <a:cubicBezTo>
                    <a:pt x="923332" y="748080"/>
                    <a:pt x="937091" y="740838"/>
                    <a:pt x="951575" y="734320"/>
                  </a:cubicBezTo>
                  <a:cubicBezTo>
                    <a:pt x="964610" y="728527"/>
                    <a:pt x="977645" y="723458"/>
                    <a:pt x="991405" y="716940"/>
                  </a:cubicBezTo>
                  <a:cubicBezTo>
                    <a:pt x="992853" y="761115"/>
                    <a:pt x="977645" y="780668"/>
                    <a:pt x="931298" y="795151"/>
                  </a:cubicBezTo>
                  <a:cubicBezTo>
                    <a:pt x="930573" y="784289"/>
                    <a:pt x="929125" y="774150"/>
                    <a:pt x="928401" y="763288"/>
                  </a:cubicBezTo>
                  <a:cubicBezTo>
                    <a:pt x="900158" y="767633"/>
                    <a:pt x="898709" y="802393"/>
                    <a:pt x="870466" y="805290"/>
                  </a:cubicBezTo>
                  <a:cubicBezTo>
                    <a:pt x="844396" y="808187"/>
                    <a:pt x="824843" y="804566"/>
                    <a:pt x="817601" y="775599"/>
                  </a:cubicBezTo>
                  <a:cubicBezTo>
                    <a:pt x="809635" y="817601"/>
                    <a:pt x="801669" y="858155"/>
                    <a:pt x="793703" y="900158"/>
                  </a:cubicBezTo>
                  <a:cubicBezTo>
                    <a:pt x="790806" y="914641"/>
                    <a:pt x="791531" y="931298"/>
                    <a:pt x="771978" y="932746"/>
                  </a:cubicBezTo>
                  <a:cubicBezTo>
                    <a:pt x="748804" y="934194"/>
                    <a:pt x="722733" y="944333"/>
                    <a:pt x="702456" y="921883"/>
                  </a:cubicBezTo>
                  <a:cubicBezTo>
                    <a:pt x="712595" y="908124"/>
                    <a:pt x="722009" y="926229"/>
                    <a:pt x="729975" y="917538"/>
                  </a:cubicBezTo>
                  <a:cubicBezTo>
                    <a:pt x="730699" y="915366"/>
                    <a:pt x="732148" y="913917"/>
                    <a:pt x="731424" y="911745"/>
                  </a:cubicBezTo>
                  <a:cubicBezTo>
                    <a:pt x="731424" y="909572"/>
                    <a:pt x="729251" y="907400"/>
                    <a:pt x="728527" y="905227"/>
                  </a:cubicBezTo>
                  <a:cubicBezTo>
                    <a:pt x="715491" y="880605"/>
                    <a:pt x="688697" y="853086"/>
                    <a:pt x="693766" y="833533"/>
                  </a:cubicBezTo>
                  <a:cubicBezTo>
                    <a:pt x="701732" y="804566"/>
                    <a:pt x="743010" y="833533"/>
                    <a:pt x="767633" y="814704"/>
                  </a:cubicBezTo>
                  <a:cubicBezTo>
                    <a:pt x="727078" y="806739"/>
                    <a:pt x="671316" y="835706"/>
                    <a:pt x="649591" y="771978"/>
                  </a:cubicBezTo>
                  <a:cubicBezTo>
                    <a:pt x="649591" y="782116"/>
                    <a:pt x="649591" y="792255"/>
                    <a:pt x="649591" y="806014"/>
                  </a:cubicBezTo>
                  <a:cubicBezTo>
                    <a:pt x="628590" y="792979"/>
                    <a:pt x="622796" y="774150"/>
                    <a:pt x="609761" y="756046"/>
                  </a:cubicBezTo>
                  <a:cubicBezTo>
                    <a:pt x="666247" y="749528"/>
                    <a:pt x="716940" y="755321"/>
                    <a:pt x="767633" y="756046"/>
                  </a:cubicBezTo>
                  <a:close/>
                  <a:moveTo>
                    <a:pt x="420025" y="882053"/>
                  </a:moveTo>
                  <a:cubicBezTo>
                    <a:pt x="430164" y="819050"/>
                    <a:pt x="433061" y="755321"/>
                    <a:pt x="435957" y="692318"/>
                  </a:cubicBezTo>
                  <a:cubicBezTo>
                    <a:pt x="435957" y="685800"/>
                    <a:pt x="440302" y="678558"/>
                    <a:pt x="443923" y="669144"/>
                  </a:cubicBezTo>
                  <a:cubicBezTo>
                    <a:pt x="475063" y="688697"/>
                    <a:pt x="503306" y="708250"/>
                    <a:pt x="532998" y="727079"/>
                  </a:cubicBezTo>
                  <a:cubicBezTo>
                    <a:pt x="549654" y="737941"/>
                    <a:pt x="549654" y="753873"/>
                    <a:pt x="544585" y="769081"/>
                  </a:cubicBezTo>
                  <a:cubicBezTo>
                    <a:pt x="535170" y="795151"/>
                    <a:pt x="517790" y="761839"/>
                    <a:pt x="504030" y="774874"/>
                  </a:cubicBezTo>
                  <a:cubicBezTo>
                    <a:pt x="510548" y="787910"/>
                    <a:pt x="525756" y="788634"/>
                    <a:pt x="538067" y="792255"/>
                  </a:cubicBezTo>
                  <a:cubicBezTo>
                    <a:pt x="555447" y="798048"/>
                    <a:pt x="559068" y="809635"/>
                    <a:pt x="558344" y="826292"/>
                  </a:cubicBezTo>
                  <a:cubicBezTo>
                    <a:pt x="557620" y="840775"/>
                    <a:pt x="559792" y="855983"/>
                    <a:pt x="557620" y="870466"/>
                  </a:cubicBezTo>
                  <a:cubicBezTo>
                    <a:pt x="556172" y="882778"/>
                    <a:pt x="567034" y="901606"/>
                    <a:pt x="541688" y="908124"/>
                  </a:cubicBezTo>
                  <a:cubicBezTo>
                    <a:pt x="617727" y="932022"/>
                    <a:pt x="693766" y="947230"/>
                    <a:pt x="768357" y="956644"/>
                  </a:cubicBezTo>
                  <a:cubicBezTo>
                    <a:pt x="845844" y="966058"/>
                    <a:pt x="924056" y="950126"/>
                    <a:pt x="995026" y="908848"/>
                  </a:cubicBezTo>
                  <a:cubicBezTo>
                    <a:pt x="1006613" y="942161"/>
                    <a:pt x="996474" y="960265"/>
                    <a:pt x="968231" y="974749"/>
                  </a:cubicBezTo>
                  <a:cubicBezTo>
                    <a:pt x="930573" y="992129"/>
                    <a:pt x="891468" y="999371"/>
                    <a:pt x="850913" y="999371"/>
                  </a:cubicBezTo>
                  <a:cubicBezTo>
                    <a:pt x="818325" y="999371"/>
                    <a:pt x="807463" y="1011682"/>
                    <a:pt x="806738" y="1042098"/>
                  </a:cubicBezTo>
                  <a:cubicBezTo>
                    <a:pt x="806014" y="1057305"/>
                    <a:pt x="801669" y="1073237"/>
                    <a:pt x="792255" y="1088445"/>
                  </a:cubicBezTo>
                  <a:cubicBezTo>
                    <a:pt x="791531" y="1069616"/>
                    <a:pt x="790806" y="1050063"/>
                    <a:pt x="789358" y="1031235"/>
                  </a:cubicBezTo>
                  <a:cubicBezTo>
                    <a:pt x="787910" y="1004440"/>
                    <a:pt x="776323" y="997198"/>
                    <a:pt x="747355" y="994301"/>
                  </a:cubicBezTo>
                  <a:cubicBezTo>
                    <a:pt x="645970" y="982715"/>
                    <a:pt x="543860" y="974749"/>
                    <a:pt x="450441" y="926229"/>
                  </a:cubicBezTo>
                  <a:cubicBezTo>
                    <a:pt x="432336" y="916814"/>
                    <a:pt x="415680" y="904503"/>
                    <a:pt x="420025" y="882053"/>
                  </a:cubicBezTo>
                  <a:close/>
                  <a:moveTo>
                    <a:pt x="409887" y="1354944"/>
                  </a:moveTo>
                  <a:cubicBezTo>
                    <a:pt x="573552" y="1279629"/>
                    <a:pt x="747355" y="1244868"/>
                    <a:pt x="924056" y="1221695"/>
                  </a:cubicBezTo>
                  <a:cubicBezTo>
                    <a:pt x="749528" y="1253559"/>
                    <a:pt x="578621" y="1299182"/>
                    <a:pt x="409887" y="1354944"/>
                  </a:cubicBezTo>
                  <a:close/>
                  <a:moveTo>
                    <a:pt x="950851" y="1142759"/>
                  </a:moveTo>
                  <a:cubicBezTo>
                    <a:pt x="806738" y="1181141"/>
                    <a:pt x="667696" y="1167381"/>
                    <a:pt x="532998" y="1100032"/>
                  </a:cubicBezTo>
                  <a:cubicBezTo>
                    <a:pt x="687973" y="1128275"/>
                    <a:pt x="843672" y="1192003"/>
                    <a:pt x="999371" y="1097135"/>
                  </a:cubicBezTo>
                  <a:cubicBezTo>
                    <a:pt x="993577" y="1125378"/>
                    <a:pt x="973300" y="1136965"/>
                    <a:pt x="950851" y="114275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1" name="Google Shape;351;g96f5ae2017_0_131"/>
            <p:cNvSpPr/>
            <p:nvPr/>
          </p:nvSpPr>
          <p:spPr>
            <a:xfrm>
              <a:off x="6824649" y="4523962"/>
              <a:ext cx="96193" cy="511996"/>
            </a:xfrm>
            <a:custGeom>
              <a:rect b="b" l="l" r="r" t="t"/>
              <a:pathLst>
                <a:path extrusionOk="0" h="511996" w="96193">
                  <a:moveTo>
                    <a:pt x="27396" y="724"/>
                  </a:moveTo>
                  <a:cubicBezTo>
                    <a:pt x="24499" y="0"/>
                    <a:pt x="22327" y="0"/>
                    <a:pt x="20154" y="0"/>
                  </a:cubicBezTo>
                  <a:cubicBezTo>
                    <a:pt x="6395" y="9414"/>
                    <a:pt x="4946" y="26070"/>
                    <a:pt x="4222" y="40554"/>
                  </a:cubicBezTo>
                  <a:cubicBezTo>
                    <a:pt x="601" y="165113"/>
                    <a:pt x="-3744" y="290397"/>
                    <a:pt x="5670" y="414956"/>
                  </a:cubicBezTo>
                  <a:cubicBezTo>
                    <a:pt x="12188" y="489547"/>
                    <a:pt x="22327" y="496064"/>
                    <a:pt x="96193" y="511997"/>
                  </a:cubicBezTo>
                  <a:cubicBezTo>
                    <a:pt x="83882" y="458407"/>
                    <a:pt x="70847" y="405542"/>
                    <a:pt x="62157" y="351228"/>
                  </a:cubicBezTo>
                  <a:cubicBezTo>
                    <a:pt x="39707" y="235359"/>
                    <a:pt x="42604" y="117318"/>
                    <a:pt x="27396" y="7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2" name="Google Shape;352;g96f5ae2017_0_131"/>
            <p:cNvSpPr/>
            <p:nvPr/>
          </p:nvSpPr>
          <p:spPr>
            <a:xfrm>
              <a:off x="5515556" y="3374174"/>
              <a:ext cx="1511740" cy="3488372"/>
            </a:xfrm>
            <a:custGeom>
              <a:rect b="b" l="l" r="r" t="t"/>
              <a:pathLst>
                <a:path extrusionOk="0" h="3488372" w="1511740">
                  <a:moveTo>
                    <a:pt x="1498706" y="2604669"/>
                  </a:moveTo>
                  <a:cubicBezTo>
                    <a:pt x="1498706" y="2603945"/>
                    <a:pt x="1497257" y="2603221"/>
                    <a:pt x="1496533" y="2603221"/>
                  </a:cubicBezTo>
                  <a:cubicBezTo>
                    <a:pt x="1490016" y="2608290"/>
                    <a:pt x="1492912" y="2614084"/>
                    <a:pt x="1493636" y="2622050"/>
                  </a:cubicBezTo>
                  <a:cubicBezTo>
                    <a:pt x="1497257" y="2661880"/>
                    <a:pt x="1505223" y="2703158"/>
                    <a:pt x="1485670" y="2741540"/>
                  </a:cubicBezTo>
                  <a:cubicBezTo>
                    <a:pt x="1506672" y="2765438"/>
                    <a:pt x="1506672" y="2793681"/>
                    <a:pt x="1482774" y="2800198"/>
                  </a:cubicBezTo>
                  <a:cubicBezTo>
                    <a:pt x="1472635" y="2803095"/>
                    <a:pt x="1458151" y="2813234"/>
                    <a:pt x="1448737" y="2801647"/>
                  </a:cubicBezTo>
                  <a:cubicBezTo>
                    <a:pt x="1440771" y="2790060"/>
                    <a:pt x="1442219" y="2775576"/>
                    <a:pt x="1454531" y="2764714"/>
                  </a:cubicBezTo>
                  <a:cubicBezTo>
                    <a:pt x="1461772" y="2758196"/>
                    <a:pt x="1469738" y="2752403"/>
                    <a:pt x="1477704" y="2745885"/>
                  </a:cubicBezTo>
                  <a:cubicBezTo>
                    <a:pt x="1452358" y="2755299"/>
                    <a:pt x="1440047" y="2748058"/>
                    <a:pt x="1444392" y="2715469"/>
                  </a:cubicBezTo>
                  <a:cubicBezTo>
                    <a:pt x="1448737" y="2683605"/>
                    <a:pt x="1430633" y="2644499"/>
                    <a:pt x="1473359" y="2623498"/>
                  </a:cubicBezTo>
                  <a:cubicBezTo>
                    <a:pt x="1480601" y="2619877"/>
                    <a:pt x="1474808" y="2612636"/>
                    <a:pt x="1471187" y="2607566"/>
                  </a:cubicBezTo>
                  <a:cubicBezTo>
                    <a:pt x="1451634" y="2582944"/>
                    <a:pt x="1451634" y="2579323"/>
                    <a:pt x="1477704" y="2555425"/>
                  </a:cubicBezTo>
                  <a:cubicBezTo>
                    <a:pt x="1479877" y="2553253"/>
                    <a:pt x="1483498" y="2552529"/>
                    <a:pt x="1487119" y="2551080"/>
                  </a:cubicBezTo>
                  <a:cubicBezTo>
                    <a:pt x="1487119" y="2550356"/>
                    <a:pt x="1487843" y="2549632"/>
                    <a:pt x="1487843" y="2548908"/>
                  </a:cubicBezTo>
                  <a:cubicBezTo>
                    <a:pt x="1500878" y="2542390"/>
                    <a:pt x="1504499" y="2531527"/>
                    <a:pt x="1503051" y="2517044"/>
                  </a:cubicBezTo>
                  <a:cubicBezTo>
                    <a:pt x="1499430" y="2482283"/>
                    <a:pt x="1497257" y="2447522"/>
                    <a:pt x="1494361" y="2412761"/>
                  </a:cubicBezTo>
                  <a:cubicBezTo>
                    <a:pt x="1485670" y="2391036"/>
                    <a:pt x="1490740" y="2369310"/>
                    <a:pt x="1490740" y="2346137"/>
                  </a:cubicBezTo>
                  <a:cubicBezTo>
                    <a:pt x="1491464" y="2211439"/>
                    <a:pt x="1493636" y="2076741"/>
                    <a:pt x="1485670" y="1942043"/>
                  </a:cubicBezTo>
                  <a:cubicBezTo>
                    <a:pt x="1481325" y="1861659"/>
                    <a:pt x="1473359" y="1782723"/>
                    <a:pt x="1448013" y="1705960"/>
                  </a:cubicBezTo>
                  <a:cubicBezTo>
                    <a:pt x="1442944" y="1691476"/>
                    <a:pt x="1440047" y="1674820"/>
                    <a:pt x="1423391" y="1668303"/>
                  </a:cubicBezTo>
                  <a:cubicBezTo>
                    <a:pt x="1419770" y="1667579"/>
                    <a:pt x="1416873" y="1666854"/>
                    <a:pt x="1413976" y="1667579"/>
                  </a:cubicBezTo>
                  <a:cubicBezTo>
                    <a:pt x="1415425" y="1670475"/>
                    <a:pt x="1415425" y="1674096"/>
                    <a:pt x="1415425" y="1676993"/>
                  </a:cubicBezTo>
                  <a:cubicBezTo>
                    <a:pt x="1411804" y="1679890"/>
                    <a:pt x="1408183" y="1682786"/>
                    <a:pt x="1404562" y="1686407"/>
                  </a:cubicBezTo>
                  <a:cubicBezTo>
                    <a:pt x="1348076" y="1734927"/>
                    <a:pt x="1348076" y="1734927"/>
                    <a:pt x="1362560" y="1805897"/>
                  </a:cubicBezTo>
                  <a:cubicBezTo>
                    <a:pt x="1348076" y="1803725"/>
                    <a:pt x="1350248" y="1782723"/>
                    <a:pt x="1334316" y="1781275"/>
                  </a:cubicBezTo>
                  <a:cubicBezTo>
                    <a:pt x="1324178" y="1793586"/>
                    <a:pt x="1332144" y="1813139"/>
                    <a:pt x="1316936" y="1826174"/>
                  </a:cubicBezTo>
                  <a:cubicBezTo>
                    <a:pt x="1316936" y="1800828"/>
                    <a:pt x="1316936" y="1776930"/>
                    <a:pt x="1316936" y="1742169"/>
                  </a:cubicBezTo>
                  <a:cubicBezTo>
                    <a:pt x="1221344" y="1829795"/>
                    <a:pt x="1120683" y="1849348"/>
                    <a:pt x="1009883" y="1796483"/>
                  </a:cubicBezTo>
                  <a:cubicBezTo>
                    <a:pt x="1075059" y="1816760"/>
                    <a:pt x="1139512" y="1813863"/>
                    <a:pt x="1203240" y="1788517"/>
                  </a:cubicBezTo>
                  <a:cubicBezTo>
                    <a:pt x="1236552" y="1775481"/>
                    <a:pt x="1264071" y="1754480"/>
                    <a:pt x="1293038" y="1734203"/>
                  </a:cubicBezTo>
                  <a:cubicBezTo>
                    <a:pt x="1311143" y="1721168"/>
                    <a:pt x="1310418" y="1702339"/>
                    <a:pt x="1304625" y="1684959"/>
                  </a:cubicBezTo>
                  <a:cubicBezTo>
                    <a:pt x="1258277" y="1556054"/>
                    <a:pt x="1262622" y="1422805"/>
                    <a:pt x="1267692" y="1288832"/>
                  </a:cubicBezTo>
                  <a:cubicBezTo>
                    <a:pt x="1269140" y="1248277"/>
                    <a:pt x="1285072" y="1198309"/>
                    <a:pt x="1264795" y="1170790"/>
                  </a:cubicBezTo>
                  <a:cubicBezTo>
                    <a:pt x="1245242" y="1143995"/>
                    <a:pt x="1193101" y="1159203"/>
                    <a:pt x="1154719" y="1155582"/>
                  </a:cubicBezTo>
                  <a:cubicBezTo>
                    <a:pt x="1101854" y="1150513"/>
                    <a:pt x="1048989" y="1149064"/>
                    <a:pt x="996124" y="1146168"/>
                  </a:cubicBezTo>
                  <a:cubicBezTo>
                    <a:pt x="999020" y="1143995"/>
                    <a:pt x="1001193" y="1141098"/>
                    <a:pt x="1004090" y="1138926"/>
                  </a:cubicBezTo>
                  <a:cubicBezTo>
                    <a:pt x="1085198" y="1140374"/>
                    <a:pt x="1167030" y="1136753"/>
                    <a:pt x="1248139" y="1145443"/>
                  </a:cubicBezTo>
                  <a:cubicBezTo>
                    <a:pt x="1290141" y="1150513"/>
                    <a:pt x="1327799" y="1134581"/>
                    <a:pt x="1358214" y="1102717"/>
                  </a:cubicBezTo>
                  <a:cubicBezTo>
                    <a:pt x="1358939" y="1104165"/>
                    <a:pt x="1358939" y="1106338"/>
                    <a:pt x="1359663" y="1107786"/>
                  </a:cubicBezTo>
                  <a:cubicBezTo>
                    <a:pt x="1359663" y="1107786"/>
                    <a:pt x="1359663" y="1107786"/>
                    <a:pt x="1359663" y="1107786"/>
                  </a:cubicBezTo>
                  <a:cubicBezTo>
                    <a:pt x="1382837" y="1070853"/>
                    <a:pt x="1391527" y="1032471"/>
                    <a:pt x="1385009" y="987572"/>
                  </a:cubicBezTo>
                  <a:cubicBezTo>
                    <a:pt x="1379940" y="949190"/>
                    <a:pt x="1369801" y="911533"/>
                    <a:pt x="1376319" y="872427"/>
                  </a:cubicBezTo>
                  <a:cubicBezTo>
                    <a:pt x="1374871" y="821010"/>
                    <a:pt x="1366905" y="770317"/>
                    <a:pt x="1362560" y="718901"/>
                  </a:cubicBezTo>
                  <a:cubicBezTo>
                    <a:pt x="1352421" y="597962"/>
                    <a:pt x="1309694" y="483542"/>
                    <a:pt x="1286520" y="365500"/>
                  </a:cubicBezTo>
                  <a:cubicBezTo>
                    <a:pt x="1282900" y="345223"/>
                    <a:pt x="1270588" y="351740"/>
                    <a:pt x="1259002" y="354637"/>
                  </a:cubicBezTo>
                  <a:cubicBezTo>
                    <a:pt x="1146029" y="385777"/>
                    <a:pt x="1029436" y="391570"/>
                    <a:pt x="913567" y="393743"/>
                  </a:cubicBezTo>
                  <a:cubicBezTo>
                    <a:pt x="827389" y="395191"/>
                    <a:pt x="829562" y="394467"/>
                    <a:pt x="840424" y="482817"/>
                  </a:cubicBezTo>
                  <a:cubicBezTo>
                    <a:pt x="855632" y="609549"/>
                    <a:pt x="894738" y="732660"/>
                    <a:pt x="907773" y="860116"/>
                  </a:cubicBezTo>
                  <a:cubicBezTo>
                    <a:pt x="914291" y="926016"/>
                    <a:pt x="925154" y="991193"/>
                    <a:pt x="936017" y="1064335"/>
                  </a:cubicBezTo>
                  <a:cubicBezTo>
                    <a:pt x="912119" y="1040437"/>
                    <a:pt x="925154" y="1008573"/>
                    <a:pt x="899807" y="988296"/>
                  </a:cubicBezTo>
                  <a:cubicBezTo>
                    <a:pt x="899807" y="1038264"/>
                    <a:pt x="905601" y="1080991"/>
                    <a:pt x="933120" y="1117200"/>
                  </a:cubicBezTo>
                  <a:cubicBezTo>
                    <a:pt x="934568" y="1120097"/>
                    <a:pt x="936741" y="1122270"/>
                    <a:pt x="938189" y="1124442"/>
                  </a:cubicBezTo>
                  <a:cubicBezTo>
                    <a:pt x="936017" y="1124442"/>
                    <a:pt x="933844" y="1124442"/>
                    <a:pt x="931671" y="1124442"/>
                  </a:cubicBezTo>
                  <a:cubicBezTo>
                    <a:pt x="903428" y="1093303"/>
                    <a:pt x="892566" y="1054921"/>
                    <a:pt x="894738" y="1014367"/>
                  </a:cubicBezTo>
                  <a:cubicBezTo>
                    <a:pt x="904152" y="813044"/>
                    <a:pt x="858529" y="620412"/>
                    <a:pt x="815802" y="426331"/>
                  </a:cubicBezTo>
                  <a:cubicBezTo>
                    <a:pt x="812181" y="411123"/>
                    <a:pt x="806388" y="404606"/>
                    <a:pt x="789732" y="403157"/>
                  </a:cubicBezTo>
                  <a:cubicBezTo>
                    <a:pt x="745557" y="399536"/>
                    <a:pt x="700658" y="395191"/>
                    <a:pt x="656482" y="390846"/>
                  </a:cubicBezTo>
                  <a:cubicBezTo>
                    <a:pt x="655758" y="391570"/>
                    <a:pt x="655034" y="392294"/>
                    <a:pt x="654310" y="393743"/>
                  </a:cubicBezTo>
                  <a:cubicBezTo>
                    <a:pt x="650689" y="446608"/>
                    <a:pt x="669518" y="495853"/>
                    <a:pt x="676759" y="546545"/>
                  </a:cubicBezTo>
                  <a:cubicBezTo>
                    <a:pt x="683277" y="592893"/>
                    <a:pt x="690519" y="638516"/>
                    <a:pt x="690519" y="685588"/>
                  </a:cubicBezTo>
                  <a:cubicBezTo>
                    <a:pt x="690519" y="695727"/>
                    <a:pt x="701382" y="709486"/>
                    <a:pt x="682553" y="714555"/>
                  </a:cubicBezTo>
                  <a:cubicBezTo>
                    <a:pt x="667345" y="627653"/>
                    <a:pt x="651413" y="541476"/>
                    <a:pt x="636929" y="454574"/>
                  </a:cubicBezTo>
                  <a:cubicBezTo>
                    <a:pt x="633309" y="434297"/>
                    <a:pt x="628963" y="414020"/>
                    <a:pt x="617377" y="396640"/>
                  </a:cubicBezTo>
                  <a:cubicBezTo>
                    <a:pt x="620273" y="395915"/>
                    <a:pt x="623170" y="395915"/>
                    <a:pt x="625343" y="395191"/>
                  </a:cubicBezTo>
                  <a:cubicBezTo>
                    <a:pt x="623170" y="393743"/>
                    <a:pt x="620998" y="392294"/>
                    <a:pt x="618101" y="391570"/>
                  </a:cubicBezTo>
                  <a:cubicBezTo>
                    <a:pt x="614480" y="388673"/>
                    <a:pt x="610859" y="385777"/>
                    <a:pt x="607238" y="382880"/>
                  </a:cubicBezTo>
                  <a:cubicBezTo>
                    <a:pt x="592030" y="369845"/>
                    <a:pt x="573201" y="358258"/>
                    <a:pt x="554373" y="364776"/>
                  </a:cubicBezTo>
                  <a:cubicBezTo>
                    <a:pt x="534096" y="372017"/>
                    <a:pt x="549303" y="394467"/>
                    <a:pt x="546407" y="410399"/>
                  </a:cubicBezTo>
                  <a:cubicBezTo>
                    <a:pt x="544234" y="419814"/>
                    <a:pt x="547131" y="429952"/>
                    <a:pt x="547131" y="439366"/>
                  </a:cubicBezTo>
                  <a:cubicBezTo>
                    <a:pt x="548579" y="500922"/>
                    <a:pt x="550028" y="561753"/>
                    <a:pt x="539165" y="622584"/>
                  </a:cubicBezTo>
                  <a:cubicBezTo>
                    <a:pt x="532647" y="566822"/>
                    <a:pt x="527578" y="511784"/>
                    <a:pt x="523233" y="456747"/>
                  </a:cubicBezTo>
                  <a:cubicBezTo>
                    <a:pt x="521785" y="437194"/>
                    <a:pt x="523233" y="418365"/>
                    <a:pt x="496438" y="411847"/>
                  </a:cubicBezTo>
                  <a:cubicBezTo>
                    <a:pt x="479782" y="408226"/>
                    <a:pt x="468919" y="389398"/>
                    <a:pt x="471816" y="371293"/>
                  </a:cubicBezTo>
                  <a:cubicBezTo>
                    <a:pt x="476161" y="343050"/>
                    <a:pt x="458057" y="339429"/>
                    <a:pt x="439228" y="334360"/>
                  </a:cubicBezTo>
                  <a:cubicBezTo>
                    <a:pt x="389259" y="322049"/>
                    <a:pt x="379845" y="309014"/>
                    <a:pt x="376948" y="256148"/>
                  </a:cubicBezTo>
                  <a:cubicBezTo>
                    <a:pt x="374776" y="208352"/>
                    <a:pt x="371879" y="161281"/>
                    <a:pt x="366810" y="114209"/>
                  </a:cubicBezTo>
                  <a:cubicBezTo>
                    <a:pt x="360292" y="52653"/>
                    <a:pt x="359568" y="52653"/>
                    <a:pt x="297288" y="54826"/>
                  </a:cubicBezTo>
                  <a:cubicBezTo>
                    <a:pt x="282805" y="55550"/>
                    <a:pt x="271218" y="56274"/>
                    <a:pt x="267597" y="73655"/>
                  </a:cubicBezTo>
                  <a:cubicBezTo>
                    <a:pt x="264700" y="86690"/>
                    <a:pt x="250216" y="88863"/>
                    <a:pt x="242250" y="96828"/>
                  </a:cubicBezTo>
                  <a:cubicBezTo>
                    <a:pt x="255286" y="106243"/>
                    <a:pt x="282080" y="96104"/>
                    <a:pt x="282080" y="120726"/>
                  </a:cubicBezTo>
                  <a:cubicBezTo>
                    <a:pt x="282080" y="148970"/>
                    <a:pt x="289322" y="178661"/>
                    <a:pt x="274114" y="206180"/>
                  </a:cubicBezTo>
                  <a:cubicBezTo>
                    <a:pt x="265424" y="222112"/>
                    <a:pt x="261803" y="243837"/>
                    <a:pt x="279908" y="254700"/>
                  </a:cubicBezTo>
                  <a:cubicBezTo>
                    <a:pt x="297288" y="264839"/>
                    <a:pt x="317565" y="261218"/>
                    <a:pt x="334222" y="246734"/>
                  </a:cubicBezTo>
                  <a:cubicBezTo>
                    <a:pt x="341463" y="239492"/>
                    <a:pt x="346533" y="230078"/>
                    <a:pt x="354499" y="219215"/>
                  </a:cubicBezTo>
                  <a:cubicBezTo>
                    <a:pt x="358120" y="231526"/>
                    <a:pt x="361016" y="242389"/>
                    <a:pt x="363913" y="252527"/>
                  </a:cubicBezTo>
                  <a:cubicBezTo>
                    <a:pt x="367534" y="267011"/>
                    <a:pt x="363913" y="273529"/>
                    <a:pt x="346533" y="272080"/>
                  </a:cubicBezTo>
                  <a:cubicBezTo>
                    <a:pt x="284253" y="266287"/>
                    <a:pt x="221249" y="261218"/>
                    <a:pt x="166211" y="256873"/>
                  </a:cubicBezTo>
                  <a:cubicBezTo>
                    <a:pt x="164039" y="210525"/>
                    <a:pt x="114794" y="214146"/>
                    <a:pt x="99587" y="187351"/>
                  </a:cubicBezTo>
                  <a:cubicBezTo>
                    <a:pt x="114794" y="181558"/>
                    <a:pt x="126381" y="191696"/>
                    <a:pt x="138692" y="194593"/>
                  </a:cubicBezTo>
                  <a:cubicBezTo>
                    <a:pt x="146658" y="196766"/>
                    <a:pt x="155349" y="204732"/>
                    <a:pt x="157521" y="189524"/>
                  </a:cubicBezTo>
                  <a:cubicBezTo>
                    <a:pt x="164763" y="139555"/>
                    <a:pt x="144486" y="92483"/>
                    <a:pt x="141589" y="43239"/>
                  </a:cubicBezTo>
                  <a:cubicBezTo>
                    <a:pt x="141589" y="37446"/>
                    <a:pt x="127830" y="30928"/>
                    <a:pt x="119864" y="26583"/>
                  </a:cubicBezTo>
                  <a:cubicBezTo>
                    <a:pt x="106828" y="20065"/>
                    <a:pt x="93069" y="14272"/>
                    <a:pt x="80034" y="9203"/>
                  </a:cubicBezTo>
                  <a:cubicBezTo>
                    <a:pt x="72068" y="5582"/>
                    <a:pt x="63378" y="-6730"/>
                    <a:pt x="55412" y="4857"/>
                  </a:cubicBezTo>
                  <a:cubicBezTo>
                    <a:pt x="49618" y="14272"/>
                    <a:pt x="41652" y="28031"/>
                    <a:pt x="51067" y="38170"/>
                  </a:cubicBezTo>
                  <a:cubicBezTo>
                    <a:pt x="72068" y="60619"/>
                    <a:pt x="65550" y="85242"/>
                    <a:pt x="58308" y="109864"/>
                  </a:cubicBezTo>
                  <a:cubicBezTo>
                    <a:pt x="49618" y="139555"/>
                    <a:pt x="32962" y="168522"/>
                    <a:pt x="40204" y="201111"/>
                  </a:cubicBezTo>
                  <a:cubicBezTo>
                    <a:pt x="36583" y="200386"/>
                    <a:pt x="32962" y="200386"/>
                    <a:pt x="29341" y="200386"/>
                  </a:cubicBezTo>
                  <a:cubicBezTo>
                    <a:pt x="19927" y="197490"/>
                    <a:pt x="11961" y="203283"/>
                    <a:pt x="9788" y="210525"/>
                  </a:cubicBezTo>
                  <a:cubicBezTo>
                    <a:pt x="4719" y="238768"/>
                    <a:pt x="-9041" y="267735"/>
                    <a:pt x="9064" y="295978"/>
                  </a:cubicBezTo>
                  <a:cubicBezTo>
                    <a:pt x="15582" y="308289"/>
                    <a:pt x="25720" y="318428"/>
                    <a:pt x="24272" y="334360"/>
                  </a:cubicBezTo>
                  <a:cubicBezTo>
                    <a:pt x="22823" y="376363"/>
                    <a:pt x="35135" y="416193"/>
                    <a:pt x="37307" y="458195"/>
                  </a:cubicBezTo>
                  <a:cubicBezTo>
                    <a:pt x="41652" y="466885"/>
                    <a:pt x="43100" y="475575"/>
                    <a:pt x="42376" y="485714"/>
                  </a:cubicBezTo>
                  <a:cubicBezTo>
                    <a:pt x="35859" y="560305"/>
                    <a:pt x="50342" y="634171"/>
                    <a:pt x="50342" y="708762"/>
                  </a:cubicBezTo>
                  <a:cubicBezTo>
                    <a:pt x="51791" y="710934"/>
                    <a:pt x="53239" y="713107"/>
                    <a:pt x="54687" y="715280"/>
                  </a:cubicBezTo>
                  <a:cubicBezTo>
                    <a:pt x="59757" y="722521"/>
                    <a:pt x="62653" y="731212"/>
                    <a:pt x="61929" y="739178"/>
                  </a:cubicBezTo>
                  <a:cubicBezTo>
                    <a:pt x="61205" y="750040"/>
                    <a:pt x="61929" y="760903"/>
                    <a:pt x="62653" y="771766"/>
                  </a:cubicBezTo>
                  <a:cubicBezTo>
                    <a:pt x="61205" y="761627"/>
                    <a:pt x="57584" y="752213"/>
                    <a:pt x="51791" y="742074"/>
                  </a:cubicBezTo>
                  <a:cubicBezTo>
                    <a:pt x="51791" y="743522"/>
                    <a:pt x="51067" y="744971"/>
                    <a:pt x="51067" y="746419"/>
                  </a:cubicBezTo>
                  <a:cubicBezTo>
                    <a:pt x="41652" y="807251"/>
                    <a:pt x="43825" y="868082"/>
                    <a:pt x="38755" y="928913"/>
                  </a:cubicBezTo>
                  <a:cubicBezTo>
                    <a:pt x="37307" y="946293"/>
                    <a:pt x="38755" y="963674"/>
                    <a:pt x="46721" y="979606"/>
                  </a:cubicBezTo>
                  <a:cubicBezTo>
                    <a:pt x="56860" y="991917"/>
                    <a:pt x="66998" y="1010022"/>
                    <a:pt x="85827" y="1008573"/>
                  </a:cubicBezTo>
                  <a:cubicBezTo>
                    <a:pt x="90172" y="1008573"/>
                    <a:pt x="92345" y="1005676"/>
                    <a:pt x="93069" y="1001331"/>
                  </a:cubicBezTo>
                  <a:cubicBezTo>
                    <a:pt x="98138" y="1023781"/>
                    <a:pt x="99587" y="1046955"/>
                    <a:pt x="107553" y="1068680"/>
                  </a:cubicBezTo>
                  <a:cubicBezTo>
                    <a:pt x="114070" y="1080991"/>
                    <a:pt x="120588" y="1094027"/>
                    <a:pt x="126381" y="1106338"/>
                  </a:cubicBezTo>
                  <a:cubicBezTo>
                    <a:pt x="127830" y="1092578"/>
                    <a:pt x="129278" y="1078819"/>
                    <a:pt x="132175" y="1065783"/>
                  </a:cubicBezTo>
                  <a:cubicBezTo>
                    <a:pt x="159694" y="1158479"/>
                    <a:pt x="200248" y="1243932"/>
                    <a:pt x="255286" y="1322868"/>
                  </a:cubicBezTo>
                  <a:cubicBezTo>
                    <a:pt x="261079" y="1330834"/>
                    <a:pt x="266148" y="1338076"/>
                    <a:pt x="266148" y="1351835"/>
                  </a:cubicBezTo>
                  <a:cubicBezTo>
                    <a:pt x="250941" y="1333731"/>
                    <a:pt x="233560" y="1316350"/>
                    <a:pt x="219801" y="1296797"/>
                  </a:cubicBezTo>
                  <a:cubicBezTo>
                    <a:pt x="203869" y="1274348"/>
                    <a:pt x="190109" y="1251898"/>
                    <a:pt x="176350" y="1228000"/>
                  </a:cubicBezTo>
                  <a:cubicBezTo>
                    <a:pt x="164039" y="1206275"/>
                    <a:pt x="153176" y="1183825"/>
                    <a:pt x="138692" y="1162100"/>
                  </a:cubicBezTo>
                  <a:cubicBezTo>
                    <a:pt x="134347" y="1204102"/>
                    <a:pt x="143762" y="1245381"/>
                    <a:pt x="139417" y="1285935"/>
                  </a:cubicBezTo>
                  <a:cubicBezTo>
                    <a:pt x="129278" y="1243932"/>
                    <a:pt x="124209" y="1202654"/>
                    <a:pt x="124209" y="1160651"/>
                  </a:cubicBezTo>
                  <a:cubicBezTo>
                    <a:pt x="121312" y="1164272"/>
                    <a:pt x="119864" y="1170066"/>
                    <a:pt x="121312" y="1174411"/>
                  </a:cubicBezTo>
                  <a:cubicBezTo>
                    <a:pt x="133623" y="1215689"/>
                    <a:pt x="112622" y="1255519"/>
                    <a:pt x="119140" y="1296797"/>
                  </a:cubicBezTo>
                  <a:cubicBezTo>
                    <a:pt x="136520" y="1409046"/>
                    <a:pt x="169108" y="1517673"/>
                    <a:pt x="203145" y="1625576"/>
                  </a:cubicBezTo>
                  <a:cubicBezTo>
                    <a:pt x="209662" y="1636439"/>
                    <a:pt x="216904" y="1645853"/>
                    <a:pt x="225594" y="1655267"/>
                  </a:cubicBezTo>
                  <a:cubicBezTo>
                    <a:pt x="223422" y="1642956"/>
                    <a:pt x="221249" y="1630645"/>
                    <a:pt x="219801" y="1619058"/>
                  </a:cubicBezTo>
                  <a:cubicBezTo>
                    <a:pt x="282080" y="1704512"/>
                    <a:pt x="352326" y="1729134"/>
                    <a:pt x="457332" y="1702339"/>
                  </a:cubicBezTo>
                  <a:cubicBezTo>
                    <a:pt x="467471" y="1700167"/>
                    <a:pt x="476885" y="1697994"/>
                    <a:pt x="487024" y="1695821"/>
                  </a:cubicBezTo>
                  <a:cubicBezTo>
                    <a:pt x="487748" y="1694373"/>
                    <a:pt x="487748" y="1693649"/>
                    <a:pt x="488472" y="1692200"/>
                  </a:cubicBezTo>
                  <a:cubicBezTo>
                    <a:pt x="497887" y="1690028"/>
                    <a:pt x="507301" y="1687132"/>
                    <a:pt x="517440" y="1685683"/>
                  </a:cubicBezTo>
                  <a:cubicBezTo>
                    <a:pt x="561615" y="1679165"/>
                    <a:pt x="561615" y="1679165"/>
                    <a:pt x="565236" y="1637163"/>
                  </a:cubicBezTo>
                  <a:cubicBezTo>
                    <a:pt x="572477" y="1638611"/>
                    <a:pt x="576098" y="1645853"/>
                    <a:pt x="575374" y="1650198"/>
                  </a:cubicBezTo>
                  <a:cubicBezTo>
                    <a:pt x="569581" y="1692925"/>
                    <a:pt x="595651" y="1692925"/>
                    <a:pt x="626067" y="1692200"/>
                  </a:cubicBezTo>
                  <a:cubicBezTo>
                    <a:pt x="668793" y="1692200"/>
                    <a:pt x="711520" y="1689304"/>
                    <a:pt x="751350" y="1674820"/>
                  </a:cubicBezTo>
                  <a:cubicBezTo>
                    <a:pt x="797698" y="1657440"/>
                    <a:pt x="803491" y="1645129"/>
                    <a:pt x="788283" y="1598057"/>
                  </a:cubicBezTo>
                  <a:cubicBezTo>
                    <a:pt x="786835" y="1590091"/>
                    <a:pt x="784663" y="1582125"/>
                    <a:pt x="782490" y="1573435"/>
                  </a:cubicBezTo>
                  <a:cubicBezTo>
                    <a:pt x="785387" y="1565469"/>
                    <a:pt x="789008" y="1557503"/>
                    <a:pt x="792629" y="1550261"/>
                  </a:cubicBezTo>
                  <a:cubicBezTo>
                    <a:pt x="790456" y="1545916"/>
                    <a:pt x="788283" y="1541571"/>
                    <a:pt x="789008" y="1535777"/>
                  </a:cubicBezTo>
                  <a:cubicBezTo>
                    <a:pt x="782490" y="1524915"/>
                    <a:pt x="775248" y="1515500"/>
                    <a:pt x="765834" y="1511879"/>
                  </a:cubicBezTo>
                  <a:cubicBezTo>
                    <a:pt x="768006" y="1521294"/>
                    <a:pt x="770179" y="1530708"/>
                    <a:pt x="772351" y="1540122"/>
                  </a:cubicBezTo>
                  <a:cubicBezTo>
                    <a:pt x="748453" y="1515500"/>
                    <a:pt x="748453" y="1515500"/>
                    <a:pt x="713693" y="1571262"/>
                  </a:cubicBezTo>
                  <a:cubicBezTo>
                    <a:pt x="718038" y="1555330"/>
                    <a:pt x="723831" y="1539398"/>
                    <a:pt x="726728" y="1523466"/>
                  </a:cubicBezTo>
                  <a:cubicBezTo>
                    <a:pt x="730349" y="1505362"/>
                    <a:pt x="732521" y="1487257"/>
                    <a:pt x="733970" y="1468429"/>
                  </a:cubicBezTo>
                  <a:cubicBezTo>
                    <a:pt x="735418" y="1449600"/>
                    <a:pt x="733246" y="1432219"/>
                    <a:pt x="722383" y="1409770"/>
                  </a:cubicBezTo>
                  <a:cubicBezTo>
                    <a:pt x="693416" y="1482188"/>
                    <a:pt x="634033" y="1498120"/>
                    <a:pt x="568856" y="1503913"/>
                  </a:cubicBezTo>
                  <a:cubicBezTo>
                    <a:pt x="544234" y="1506086"/>
                    <a:pt x="518164" y="1526363"/>
                    <a:pt x="494266" y="1500292"/>
                  </a:cubicBezTo>
                  <a:cubicBezTo>
                    <a:pt x="491369" y="1497396"/>
                    <a:pt x="486300" y="1496671"/>
                    <a:pt x="487024" y="1490878"/>
                  </a:cubicBezTo>
                  <a:cubicBezTo>
                    <a:pt x="487748" y="1485809"/>
                    <a:pt x="492093" y="1480015"/>
                    <a:pt x="496438" y="1482188"/>
                  </a:cubicBezTo>
                  <a:cubicBezTo>
                    <a:pt x="536268" y="1503189"/>
                    <a:pt x="502956" y="1459014"/>
                    <a:pt x="520336" y="1460462"/>
                  </a:cubicBezTo>
                  <a:cubicBezTo>
                    <a:pt x="534820" y="1517673"/>
                    <a:pt x="579719" y="1491602"/>
                    <a:pt x="613031" y="1485809"/>
                  </a:cubicBezTo>
                  <a:cubicBezTo>
                    <a:pt x="665173" y="1477119"/>
                    <a:pt x="707175" y="1432219"/>
                    <a:pt x="712244" y="1390217"/>
                  </a:cubicBezTo>
                  <a:cubicBezTo>
                    <a:pt x="714417" y="1380078"/>
                    <a:pt x="715141" y="1369940"/>
                    <a:pt x="720935" y="1361974"/>
                  </a:cubicBezTo>
                  <a:cubicBezTo>
                    <a:pt x="724555" y="1370664"/>
                    <a:pt x="727452" y="1379354"/>
                    <a:pt x="730349" y="1388044"/>
                  </a:cubicBezTo>
                  <a:cubicBezTo>
                    <a:pt x="731073" y="1385872"/>
                    <a:pt x="731797" y="1384423"/>
                    <a:pt x="732521" y="1382251"/>
                  </a:cubicBezTo>
                  <a:cubicBezTo>
                    <a:pt x="733970" y="1376457"/>
                    <a:pt x="739039" y="1372113"/>
                    <a:pt x="740487" y="1366319"/>
                  </a:cubicBezTo>
                  <a:cubicBezTo>
                    <a:pt x="742660" y="1355456"/>
                    <a:pt x="739763" y="1345318"/>
                    <a:pt x="738315" y="1334455"/>
                  </a:cubicBezTo>
                  <a:cubicBezTo>
                    <a:pt x="727452" y="1256243"/>
                    <a:pt x="710796" y="1178756"/>
                    <a:pt x="723107" y="1099096"/>
                  </a:cubicBezTo>
                  <a:cubicBezTo>
                    <a:pt x="715865" y="1083164"/>
                    <a:pt x="715141" y="1065783"/>
                    <a:pt x="715141" y="1046955"/>
                  </a:cubicBezTo>
                  <a:cubicBezTo>
                    <a:pt x="714417" y="1013643"/>
                    <a:pt x="727452" y="982502"/>
                    <a:pt x="728901" y="949914"/>
                  </a:cubicBezTo>
                  <a:cubicBezTo>
                    <a:pt x="736867" y="990469"/>
                    <a:pt x="744833" y="1031747"/>
                    <a:pt x="749178" y="1073025"/>
                  </a:cubicBezTo>
                  <a:cubicBezTo>
                    <a:pt x="765110" y="1212068"/>
                    <a:pt x="787559" y="1351111"/>
                    <a:pt x="817251" y="1488706"/>
                  </a:cubicBezTo>
                  <a:cubicBezTo>
                    <a:pt x="817975" y="1493050"/>
                    <a:pt x="820147" y="1496671"/>
                    <a:pt x="821596" y="1500292"/>
                  </a:cubicBezTo>
                  <a:cubicBezTo>
                    <a:pt x="825217" y="1495947"/>
                    <a:pt x="829562" y="1491602"/>
                    <a:pt x="833907" y="1487257"/>
                  </a:cubicBezTo>
                  <a:cubicBezTo>
                    <a:pt x="857805" y="1579228"/>
                    <a:pt x="875909" y="1674096"/>
                    <a:pt x="943258" y="1747963"/>
                  </a:cubicBezTo>
                  <a:cubicBezTo>
                    <a:pt x="930223" y="1788517"/>
                    <a:pt x="974398" y="1800828"/>
                    <a:pt x="983088" y="1831243"/>
                  </a:cubicBezTo>
                  <a:cubicBezTo>
                    <a:pt x="989606" y="1855141"/>
                    <a:pt x="1005538" y="1873246"/>
                    <a:pt x="1019297" y="1893523"/>
                  </a:cubicBezTo>
                  <a:cubicBezTo>
                    <a:pt x="983812" y="1881936"/>
                    <a:pt x="964984" y="1852245"/>
                    <a:pt x="940362" y="1827622"/>
                  </a:cubicBezTo>
                  <a:cubicBezTo>
                    <a:pt x="931671" y="1839934"/>
                    <a:pt x="939637" y="1851520"/>
                    <a:pt x="936741" y="1861659"/>
                  </a:cubicBezTo>
                  <a:cubicBezTo>
                    <a:pt x="935292" y="1866728"/>
                    <a:pt x="933844" y="1871073"/>
                    <a:pt x="931671" y="1875419"/>
                  </a:cubicBezTo>
                  <a:cubicBezTo>
                    <a:pt x="937465" y="1891350"/>
                    <a:pt x="925878" y="1909455"/>
                    <a:pt x="936741" y="1924663"/>
                  </a:cubicBezTo>
                  <a:cubicBezTo>
                    <a:pt x="949776" y="2005047"/>
                    <a:pt x="964984" y="2083983"/>
                    <a:pt x="973674" y="2165091"/>
                  </a:cubicBezTo>
                  <a:cubicBezTo>
                    <a:pt x="975122" y="2178127"/>
                    <a:pt x="974398" y="2191886"/>
                    <a:pt x="979467" y="2204197"/>
                  </a:cubicBezTo>
                  <a:cubicBezTo>
                    <a:pt x="999020" y="2255614"/>
                    <a:pt x="999744" y="2309203"/>
                    <a:pt x="988158" y="2361344"/>
                  </a:cubicBezTo>
                  <a:cubicBezTo>
                    <a:pt x="976571" y="2412761"/>
                    <a:pt x="975847" y="2466351"/>
                    <a:pt x="952673" y="2514871"/>
                  </a:cubicBezTo>
                  <a:cubicBezTo>
                    <a:pt x="947603" y="2565564"/>
                    <a:pt x="940362" y="2616981"/>
                    <a:pt x="944707" y="2668398"/>
                  </a:cubicBezTo>
                  <a:cubicBezTo>
                    <a:pt x="946155" y="2689399"/>
                    <a:pt x="952673" y="2710400"/>
                    <a:pt x="946155" y="2732126"/>
                  </a:cubicBezTo>
                  <a:cubicBezTo>
                    <a:pt x="941810" y="2751679"/>
                    <a:pt x="955569" y="2763265"/>
                    <a:pt x="965708" y="2776300"/>
                  </a:cubicBezTo>
                  <a:cubicBezTo>
                    <a:pt x="990330" y="2807440"/>
                    <a:pt x="1017849" y="2838580"/>
                    <a:pt x="1016401" y="2882031"/>
                  </a:cubicBezTo>
                  <a:cubicBezTo>
                    <a:pt x="1015677" y="2917516"/>
                    <a:pt x="1034505" y="2937793"/>
                    <a:pt x="1062748" y="2954449"/>
                  </a:cubicBezTo>
                  <a:cubicBezTo>
                    <a:pt x="1078680" y="2963864"/>
                    <a:pt x="1095337" y="2968933"/>
                    <a:pt x="1113441" y="2972554"/>
                  </a:cubicBezTo>
                  <a:cubicBezTo>
                    <a:pt x="1114165" y="2966760"/>
                    <a:pt x="1120683" y="2965312"/>
                    <a:pt x="1125752" y="2962415"/>
                  </a:cubicBezTo>
                  <a:cubicBezTo>
                    <a:pt x="1161961" y="2965312"/>
                    <a:pt x="1198170" y="2968933"/>
                    <a:pt x="1234379" y="2971830"/>
                  </a:cubicBezTo>
                  <a:cubicBezTo>
                    <a:pt x="1241621" y="2974002"/>
                    <a:pt x="1248863" y="2976175"/>
                    <a:pt x="1256829" y="2979071"/>
                  </a:cubicBezTo>
                  <a:cubicBezTo>
                    <a:pt x="1220620" y="2981968"/>
                    <a:pt x="1184411" y="2984141"/>
                    <a:pt x="1147478" y="2976175"/>
                  </a:cubicBezTo>
                  <a:cubicBezTo>
                    <a:pt x="1139512" y="2974726"/>
                    <a:pt x="1132270" y="2974002"/>
                    <a:pt x="1125752" y="2976175"/>
                  </a:cubicBezTo>
                  <a:cubicBezTo>
                    <a:pt x="1124304" y="2977623"/>
                    <a:pt x="1123580" y="2978347"/>
                    <a:pt x="1122131" y="2980520"/>
                  </a:cubicBezTo>
                  <a:cubicBezTo>
                    <a:pt x="1105475" y="3060904"/>
                    <a:pt x="1073611" y="3136943"/>
                    <a:pt x="1043195" y="3212258"/>
                  </a:cubicBezTo>
                  <a:cubicBezTo>
                    <a:pt x="1038126" y="3215879"/>
                    <a:pt x="1038850" y="3220948"/>
                    <a:pt x="1041747" y="3226742"/>
                  </a:cubicBezTo>
                  <a:cubicBezTo>
                    <a:pt x="1043195" y="3234707"/>
                    <a:pt x="1042471" y="3242674"/>
                    <a:pt x="1036678" y="3249915"/>
                  </a:cubicBezTo>
                  <a:cubicBezTo>
                    <a:pt x="1034505" y="3262227"/>
                    <a:pt x="1032333" y="3275262"/>
                    <a:pt x="1030884" y="3288297"/>
                  </a:cubicBezTo>
                  <a:cubicBezTo>
                    <a:pt x="1027263" y="3323782"/>
                    <a:pt x="1011331" y="3357818"/>
                    <a:pt x="1027988" y="3392579"/>
                  </a:cubicBezTo>
                  <a:cubicBezTo>
                    <a:pt x="1028712" y="3394027"/>
                    <a:pt x="1029436" y="3395476"/>
                    <a:pt x="1029436" y="3396924"/>
                  </a:cubicBezTo>
                  <a:cubicBezTo>
                    <a:pt x="1086646" y="3451238"/>
                    <a:pt x="1159789" y="3446893"/>
                    <a:pt x="1231483" y="3446168"/>
                  </a:cubicBezTo>
                  <a:cubicBezTo>
                    <a:pt x="1264071" y="3445444"/>
                    <a:pt x="1296659" y="3437478"/>
                    <a:pt x="1327075" y="3425167"/>
                  </a:cubicBezTo>
                  <a:cubicBezTo>
                    <a:pt x="1392251" y="3399097"/>
                    <a:pt x="1441495" y="3357818"/>
                    <a:pt x="1455979" y="3286849"/>
                  </a:cubicBezTo>
                  <a:cubicBezTo>
                    <a:pt x="1461048" y="3336093"/>
                    <a:pt x="1431357" y="3388234"/>
                    <a:pt x="1379940" y="3415029"/>
                  </a:cubicBezTo>
                  <a:cubicBezTo>
                    <a:pt x="1278554" y="3467894"/>
                    <a:pt x="1173548" y="3470066"/>
                    <a:pt x="1065645" y="3436030"/>
                  </a:cubicBezTo>
                  <a:cubicBezTo>
                    <a:pt x="1046092" y="3429512"/>
                    <a:pt x="1027263" y="3420098"/>
                    <a:pt x="1018573" y="3399821"/>
                  </a:cubicBezTo>
                  <a:cubicBezTo>
                    <a:pt x="1019297" y="3399097"/>
                    <a:pt x="1020022" y="3398373"/>
                    <a:pt x="1020022" y="3397648"/>
                  </a:cubicBezTo>
                  <a:cubicBezTo>
                    <a:pt x="1009159" y="3392579"/>
                    <a:pt x="1008435" y="3392579"/>
                    <a:pt x="1008435" y="3399097"/>
                  </a:cubicBezTo>
                  <a:cubicBezTo>
                    <a:pt x="1009159" y="3425891"/>
                    <a:pt x="1022194" y="3444720"/>
                    <a:pt x="1046092" y="3455583"/>
                  </a:cubicBezTo>
                  <a:cubicBezTo>
                    <a:pt x="1148926" y="3501207"/>
                    <a:pt x="1252484" y="3497586"/>
                    <a:pt x="1353869" y="3454859"/>
                  </a:cubicBezTo>
                  <a:cubicBezTo>
                    <a:pt x="1440047" y="3417926"/>
                    <a:pt x="1477704" y="3344783"/>
                    <a:pt x="1487119" y="3254985"/>
                  </a:cubicBezTo>
                  <a:cubicBezTo>
                    <a:pt x="1492188" y="3249191"/>
                    <a:pt x="1498706" y="3244122"/>
                    <a:pt x="1500154" y="3236156"/>
                  </a:cubicBezTo>
                  <a:cubicBezTo>
                    <a:pt x="1501602" y="3222397"/>
                    <a:pt x="1492188" y="3211534"/>
                    <a:pt x="1487843" y="3199223"/>
                  </a:cubicBezTo>
                  <a:cubicBezTo>
                    <a:pt x="1485670" y="3196326"/>
                    <a:pt x="1482774" y="3193429"/>
                    <a:pt x="1480601" y="3190532"/>
                  </a:cubicBezTo>
                  <a:cubicBezTo>
                    <a:pt x="1476256" y="3160117"/>
                    <a:pt x="1463221" y="3128253"/>
                    <a:pt x="1484222" y="3100734"/>
                  </a:cubicBezTo>
                  <a:cubicBezTo>
                    <a:pt x="1505947" y="3071766"/>
                    <a:pt x="1505223" y="3040627"/>
                    <a:pt x="1497981" y="3008763"/>
                  </a:cubicBezTo>
                  <a:cubicBezTo>
                    <a:pt x="1493636" y="2987762"/>
                    <a:pt x="1485670" y="2967485"/>
                    <a:pt x="1487843" y="2945035"/>
                  </a:cubicBezTo>
                  <a:cubicBezTo>
                    <a:pt x="1487843" y="2942862"/>
                    <a:pt x="1488567" y="2941414"/>
                    <a:pt x="1488567" y="2939966"/>
                  </a:cubicBezTo>
                  <a:cubicBezTo>
                    <a:pt x="1487119" y="2941414"/>
                    <a:pt x="1486395" y="2942862"/>
                    <a:pt x="1484946" y="2943587"/>
                  </a:cubicBezTo>
                  <a:cubicBezTo>
                    <a:pt x="1482774" y="2925482"/>
                    <a:pt x="1474083" y="2929103"/>
                    <a:pt x="1461048" y="2933448"/>
                  </a:cubicBezTo>
                  <a:cubicBezTo>
                    <a:pt x="1436426" y="2941414"/>
                    <a:pt x="1412528" y="2952277"/>
                    <a:pt x="1387182" y="2953001"/>
                  </a:cubicBezTo>
                  <a:cubicBezTo>
                    <a:pt x="1382837" y="2955173"/>
                    <a:pt x="1380664" y="2954449"/>
                    <a:pt x="1379940" y="2953001"/>
                  </a:cubicBezTo>
                  <a:cubicBezTo>
                    <a:pt x="1340110" y="2964588"/>
                    <a:pt x="1298832" y="2968209"/>
                    <a:pt x="1258277" y="2973278"/>
                  </a:cubicBezTo>
                  <a:cubicBezTo>
                    <a:pt x="1251760" y="2968933"/>
                    <a:pt x="1241621" y="2975450"/>
                    <a:pt x="1236552" y="2967485"/>
                  </a:cubicBezTo>
                  <a:cubicBezTo>
                    <a:pt x="1284348" y="2959518"/>
                    <a:pt x="1332868" y="2952277"/>
                    <a:pt x="1381388" y="2944311"/>
                  </a:cubicBezTo>
                  <a:cubicBezTo>
                    <a:pt x="1381388" y="2944311"/>
                    <a:pt x="1381388" y="2944311"/>
                    <a:pt x="1381388" y="2944311"/>
                  </a:cubicBezTo>
                  <a:cubicBezTo>
                    <a:pt x="1399493" y="2938517"/>
                    <a:pt x="1416873" y="2932000"/>
                    <a:pt x="1435702" y="2929103"/>
                  </a:cubicBezTo>
                  <a:cubicBezTo>
                    <a:pt x="1460324" y="2925482"/>
                    <a:pt x="1464669" y="2908102"/>
                    <a:pt x="1463945" y="2887100"/>
                  </a:cubicBezTo>
                  <a:cubicBezTo>
                    <a:pt x="1472635" y="2918964"/>
                    <a:pt x="1489291" y="2903757"/>
                    <a:pt x="1503775" y="2894342"/>
                  </a:cubicBezTo>
                  <a:cubicBezTo>
                    <a:pt x="1506672" y="2892894"/>
                    <a:pt x="1509568" y="2889997"/>
                    <a:pt x="1511741" y="2887825"/>
                  </a:cubicBezTo>
                  <a:cubicBezTo>
                    <a:pt x="1511741" y="2790060"/>
                    <a:pt x="1501602" y="2697365"/>
                    <a:pt x="1498706" y="2604669"/>
                  </a:cubicBezTo>
                  <a:close/>
                  <a:moveTo>
                    <a:pt x="65550" y="854323"/>
                  </a:moveTo>
                  <a:cubicBezTo>
                    <a:pt x="61205" y="867358"/>
                    <a:pt x="57584" y="879669"/>
                    <a:pt x="51067" y="901394"/>
                  </a:cubicBezTo>
                  <a:cubicBezTo>
                    <a:pt x="51067" y="902118"/>
                    <a:pt x="50342" y="903567"/>
                    <a:pt x="50342" y="904291"/>
                  </a:cubicBezTo>
                  <a:cubicBezTo>
                    <a:pt x="50342" y="902842"/>
                    <a:pt x="50342" y="902118"/>
                    <a:pt x="50342" y="900670"/>
                  </a:cubicBezTo>
                  <a:cubicBezTo>
                    <a:pt x="48170" y="873875"/>
                    <a:pt x="49618" y="856495"/>
                    <a:pt x="52515" y="839115"/>
                  </a:cubicBezTo>
                  <a:cubicBezTo>
                    <a:pt x="56136" y="820286"/>
                    <a:pt x="60481" y="801457"/>
                    <a:pt x="60481" y="783352"/>
                  </a:cubicBezTo>
                  <a:cubicBezTo>
                    <a:pt x="62653" y="807251"/>
                    <a:pt x="66274" y="830424"/>
                    <a:pt x="66998" y="854323"/>
                  </a:cubicBezTo>
                  <a:cubicBezTo>
                    <a:pt x="66274" y="855047"/>
                    <a:pt x="66274" y="855047"/>
                    <a:pt x="65550" y="854323"/>
                  </a:cubicBezTo>
                  <a:close/>
                  <a:moveTo>
                    <a:pt x="253113" y="335808"/>
                  </a:moveTo>
                  <a:cubicBezTo>
                    <a:pt x="285701" y="328566"/>
                    <a:pt x="317565" y="314083"/>
                    <a:pt x="358120" y="325670"/>
                  </a:cubicBezTo>
                  <a:cubicBezTo>
                    <a:pt x="319014" y="338705"/>
                    <a:pt x="286426" y="345223"/>
                    <a:pt x="253113" y="335808"/>
                  </a:cubicBezTo>
                  <a:close/>
                  <a:moveTo>
                    <a:pt x="557270" y="1616161"/>
                  </a:moveTo>
                  <a:cubicBezTo>
                    <a:pt x="541337" y="1592988"/>
                    <a:pt x="539889" y="1566193"/>
                    <a:pt x="539165" y="1540122"/>
                  </a:cubicBezTo>
                  <a:cubicBezTo>
                    <a:pt x="557270" y="1562572"/>
                    <a:pt x="559442" y="1588643"/>
                    <a:pt x="557270" y="1616161"/>
                  </a:cubicBezTo>
                  <a:close/>
                  <a:moveTo>
                    <a:pt x="509473" y="1444531"/>
                  </a:moveTo>
                  <a:cubicBezTo>
                    <a:pt x="493541" y="1435840"/>
                    <a:pt x="480506" y="1432943"/>
                    <a:pt x="479782" y="1414839"/>
                  </a:cubicBezTo>
                  <a:cubicBezTo>
                    <a:pt x="475437" y="1309833"/>
                    <a:pt x="455160" y="1204826"/>
                    <a:pt x="466023" y="1099096"/>
                  </a:cubicBezTo>
                  <a:cubicBezTo>
                    <a:pt x="476161" y="997710"/>
                    <a:pt x="491369" y="897774"/>
                    <a:pt x="505128" y="796388"/>
                  </a:cubicBezTo>
                  <a:cubicBezTo>
                    <a:pt x="505853" y="793491"/>
                    <a:pt x="508749" y="790594"/>
                    <a:pt x="510198" y="787698"/>
                  </a:cubicBezTo>
                  <a:cubicBezTo>
                    <a:pt x="513819" y="787698"/>
                    <a:pt x="516715" y="787698"/>
                    <a:pt x="520336" y="787698"/>
                  </a:cubicBezTo>
                  <a:cubicBezTo>
                    <a:pt x="481230" y="1004228"/>
                    <a:pt x="473989" y="1220758"/>
                    <a:pt x="509473" y="1444531"/>
                  </a:cubicBezTo>
                  <a:close/>
                  <a:moveTo>
                    <a:pt x="1110544" y="2825545"/>
                  </a:moveTo>
                  <a:cubicBezTo>
                    <a:pt x="1039574" y="2821200"/>
                    <a:pt x="969329" y="2740816"/>
                    <a:pt x="977295" y="2664052"/>
                  </a:cubicBezTo>
                  <a:cubicBezTo>
                    <a:pt x="1011331" y="2715469"/>
                    <a:pt x="1051161" y="2748782"/>
                    <a:pt x="1103302" y="2769783"/>
                  </a:cubicBezTo>
                  <a:cubicBezTo>
                    <a:pt x="1119959" y="2776300"/>
                    <a:pt x="1130097" y="2788612"/>
                    <a:pt x="1129373" y="2808165"/>
                  </a:cubicBezTo>
                  <a:cubicBezTo>
                    <a:pt x="1128649" y="2821200"/>
                    <a:pt x="1125028" y="2826269"/>
                    <a:pt x="1110544" y="2825545"/>
                  </a:cubicBezTo>
                  <a:close/>
                  <a:moveTo>
                    <a:pt x="1107648" y="2755299"/>
                  </a:moveTo>
                  <a:cubicBezTo>
                    <a:pt x="1051886" y="2729229"/>
                    <a:pt x="1006986" y="2690123"/>
                    <a:pt x="975122" y="2635085"/>
                  </a:cubicBezTo>
                  <a:cubicBezTo>
                    <a:pt x="969329" y="2624947"/>
                    <a:pt x="967880" y="2614084"/>
                    <a:pt x="967880" y="2602497"/>
                  </a:cubicBezTo>
                  <a:cubicBezTo>
                    <a:pt x="967156" y="2575702"/>
                    <a:pt x="975847" y="2572081"/>
                    <a:pt x="997572" y="2585841"/>
                  </a:cubicBezTo>
                  <a:cubicBezTo>
                    <a:pt x="1020022" y="2599600"/>
                    <a:pt x="1040299" y="2619877"/>
                    <a:pt x="1067818" y="2622774"/>
                  </a:cubicBezTo>
                  <a:cubicBezTo>
                    <a:pt x="1069990" y="2622774"/>
                    <a:pt x="1072163" y="2622774"/>
                    <a:pt x="1073611" y="2622774"/>
                  </a:cubicBezTo>
                  <a:cubicBezTo>
                    <a:pt x="1073611" y="2622774"/>
                    <a:pt x="1072887" y="2622774"/>
                    <a:pt x="1072887" y="2622050"/>
                  </a:cubicBezTo>
                  <a:cubicBezTo>
                    <a:pt x="1049713" y="2603221"/>
                    <a:pt x="1026539" y="2582220"/>
                    <a:pt x="1001917" y="2564839"/>
                  </a:cubicBezTo>
                  <a:cubicBezTo>
                    <a:pt x="971501" y="2544562"/>
                    <a:pt x="971501" y="2519216"/>
                    <a:pt x="985261" y="2482283"/>
                  </a:cubicBezTo>
                  <a:cubicBezTo>
                    <a:pt x="1017125" y="2531527"/>
                    <a:pt x="1060576" y="2559046"/>
                    <a:pt x="1109096" y="2581496"/>
                  </a:cubicBezTo>
                  <a:cubicBezTo>
                    <a:pt x="1133718" y="2593083"/>
                    <a:pt x="1106199" y="2609015"/>
                    <a:pt x="1111269" y="2624222"/>
                  </a:cubicBezTo>
                  <a:cubicBezTo>
                    <a:pt x="1116338" y="2638706"/>
                    <a:pt x="1098957" y="2634361"/>
                    <a:pt x="1090267" y="2634361"/>
                  </a:cubicBezTo>
                  <a:cubicBezTo>
                    <a:pt x="1087370" y="2632189"/>
                    <a:pt x="1085198" y="2630740"/>
                    <a:pt x="1082301" y="2628568"/>
                  </a:cubicBezTo>
                  <a:cubicBezTo>
                    <a:pt x="1083025" y="2630740"/>
                    <a:pt x="1083750" y="2632913"/>
                    <a:pt x="1084474" y="2635810"/>
                  </a:cubicBezTo>
                  <a:cubicBezTo>
                    <a:pt x="1125752" y="2658983"/>
                    <a:pt x="1122131" y="2701710"/>
                    <a:pt x="1128649" y="2740091"/>
                  </a:cubicBezTo>
                  <a:cubicBezTo>
                    <a:pt x="1132270" y="2761817"/>
                    <a:pt x="1119959" y="2761817"/>
                    <a:pt x="1107648" y="2755299"/>
                  </a:cubicBezTo>
                  <a:close/>
                  <a:moveTo>
                    <a:pt x="1177169" y="2787888"/>
                  </a:moveTo>
                  <a:cubicBezTo>
                    <a:pt x="1209033" y="2800923"/>
                    <a:pt x="1235103" y="2816855"/>
                    <a:pt x="1262622" y="2834959"/>
                  </a:cubicBezTo>
                  <a:cubicBezTo>
                    <a:pt x="1217723" y="2855960"/>
                    <a:pt x="1195274" y="2845098"/>
                    <a:pt x="1177169" y="2787888"/>
                  </a:cubicBezTo>
                  <a:close/>
                  <a:moveTo>
                    <a:pt x="1345179" y="2777749"/>
                  </a:moveTo>
                  <a:cubicBezTo>
                    <a:pt x="1366180" y="2792233"/>
                    <a:pt x="1384285" y="2773404"/>
                    <a:pt x="1404562" y="2772680"/>
                  </a:cubicBezTo>
                  <a:cubicBezTo>
                    <a:pt x="1414701" y="2772680"/>
                    <a:pt x="1431357" y="2758920"/>
                    <a:pt x="1431357" y="2782094"/>
                  </a:cubicBezTo>
                  <a:cubicBezTo>
                    <a:pt x="1431357" y="2798026"/>
                    <a:pt x="1445116" y="2822648"/>
                    <a:pt x="1413252" y="2826269"/>
                  </a:cubicBezTo>
                  <a:cubicBezTo>
                    <a:pt x="1388630" y="2829166"/>
                    <a:pt x="1364008" y="2837856"/>
                    <a:pt x="1340110" y="2835683"/>
                  </a:cubicBezTo>
                  <a:cubicBezTo>
                    <a:pt x="1307522" y="2832787"/>
                    <a:pt x="1324902" y="2803819"/>
                    <a:pt x="1322005" y="2785715"/>
                  </a:cubicBezTo>
                  <a:cubicBezTo>
                    <a:pt x="1324178" y="2784991"/>
                    <a:pt x="1326350" y="2784267"/>
                    <a:pt x="1329247" y="2783542"/>
                  </a:cubicBezTo>
                  <a:cubicBezTo>
                    <a:pt x="1327799" y="2782818"/>
                    <a:pt x="1326350" y="2782094"/>
                    <a:pt x="1324902" y="2781370"/>
                  </a:cubicBezTo>
                  <a:cubicBezTo>
                    <a:pt x="1316212" y="2758920"/>
                    <a:pt x="1325626" y="2735746"/>
                    <a:pt x="1320557" y="2713297"/>
                  </a:cubicBezTo>
                  <a:cubicBezTo>
                    <a:pt x="1306798" y="2720538"/>
                    <a:pt x="1309694" y="2733574"/>
                    <a:pt x="1308970" y="2744437"/>
                  </a:cubicBezTo>
                  <a:cubicBezTo>
                    <a:pt x="1305349" y="2780646"/>
                    <a:pt x="1286520" y="2794405"/>
                    <a:pt x="1251760" y="2786439"/>
                  </a:cubicBezTo>
                  <a:cubicBezTo>
                    <a:pt x="1220620" y="2779197"/>
                    <a:pt x="1156168" y="2704607"/>
                    <a:pt x="1154719" y="2674915"/>
                  </a:cubicBezTo>
                  <a:cubicBezTo>
                    <a:pt x="1153995" y="2660431"/>
                    <a:pt x="1163410" y="2661880"/>
                    <a:pt x="1170651" y="2662604"/>
                  </a:cubicBezTo>
                  <a:cubicBezTo>
                    <a:pt x="1227862" y="2668398"/>
                    <a:pt x="1283624" y="2645948"/>
                    <a:pt x="1341558" y="2663328"/>
                  </a:cubicBezTo>
                  <a:cubicBezTo>
                    <a:pt x="1358939" y="2668398"/>
                    <a:pt x="1369801" y="2646672"/>
                    <a:pt x="1388630" y="2640878"/>
                  </a:cubicBezTo>
                  <a:cubicBezTo>
                    <a:pt x="1371250" y="2625671"/>
                    <a:pt x="1361835" y="2621326"/>
                    <a:pt x="1340834" y="2633637"/>
                  </a:cubicBezTo>
                  <a:cubicBezTo>
                    <a:pt x="1307522" y="2652466"/>
                    <a:pt x="1266243" y="2643051"/>
                    <a:pt x="1228586" y="2649569"/>
                  </a:cubicBezTo>
                  <a:cubicBezTo>
                    <a:pt x="1216999" y="2651741"/>
                    <a:pt x="1203964" y="2651017"/>
                    <a:pt x="1191653" y="2651017"/>
                  </a:cubicBezTo>
                  <a:cubicBezTo>
                    <a:pt x="1134442" y="2651741"/>
                    <a:pt x="1134442" y="2651741"/>
                    <a:pt x="1129373" y="2594531"/>
                  </a:cubicBezTo>
                  <a:cubicBezTo>
                    <a:pt x="1209757" y="2588738"/>
                    <a:pt x="1292314" y="2603945"/>
                    <a:pt x="1369077" y="2577875"/>
                  </a:cubicBezTo>
                  <a:cubicBezTo>
                    <a:pt x="1378491" y="2588013"/>
                    <a:pt x="1353145" y="2595255"/>
                    <a:pt x="1369077" y="2602497"/>
                  </a:cubicBezTo>
                  <a:cubicBezTo>
                    <a:pt x="1379940" y="2607566"/>
                    <a:pt x="1384285" y="2597428"/>
                    <a:pt x="1391527" y="2589462"/>
                  </a:cubicBezTo>
                  <a:cubicBezTo>
                    <a:pt x="1441495" y="2522113"/>
                    <a:pt x="1448013" y="2445349"/>
                    <a:pt x="1445116" y="2366414"/>
                  </a:cubicBezTo>
                  <a:cubicBezTo>
                    <a:pt x="1442219" y="2284581"/>
                    <a:pt x="1437874" y="2203473"/>
                    <a:pt x="1437874" y="2121641"/>
                  </a:cubicBezTo>
                  <a:cubicBezTo>
                    <a:pt x="1453806" y="2157850"/>
                    <a:pt x="1448013" y="2196955"/>
                    <a:pt x="1455255" y="2233889"/>
                  </a:cubicBezTo>
                  <a:cubicBezTo>
                    <a:pt x="1465393" y="2296168"/>
                    <a:pt x="1458876" y="2359896"/>
                    <a:pt x="1480601" y="2421451"/>
                  </a:cubicBezTo>
                  <a:cubicBezTo>
                    <a:pt x="1487119" y="2441728"/>
                    <a:pt x="1478429" y="2465627"/>
                    <a:pt x="1469014" y="2483731"/>
                  </a:cubicBezTo>
                  <a:cubicBezTo>
                    <a:pt x="1445840" y="2529355"/>
                    <a:pt x="1443668" y="2579323"/>
                    <a:pt x="1432805" y="2625671"/>
                  </a:cubicBezTo>
                  <a:cubicBezTo>
                    <a:pt x="1427012" y="2651017"/>
                    <a:pt x="1434253" y="2682157"/>
                    <a:pt x="1436426" y="2710400"/>
                  </a:cubicBezTo>
                  <a:cubicBezTo>
                    <a:pt x="1438599" y="2739367"/>
                    <a:pt x="1430633" y="2756023"/>
                    <a:pt x="1399493" y="2761093"/>
                  </a:cubicBezTo>
                  <a:cubicBezTo>
                    <a:pt x="1383561" y="2763989"/>
                    <a:pt x="1367629" y="2774128"/>
                    <a:pt x="1350248" y="2774128"/>
                  </a:cubicBezTo>
                  <a:cubicBezTo>
                    <a:pt x="1348800" y="2776300"/>
                    <a:pt x="1347352" y="2777749"/>
                    <a:pt x="1345903" y="2779197"/>
                  </a:cubicBezTo>
                  <a:cubicBezTo>
                    <a:pt x="1344455" y="2778473"/>
                    <a:pt x="1345179" y="2777749"/>
                    <a:pt x="1345179" y="277774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3" name="Google Shape;353;g96f5ae2017_0_131"/>
            <p:cNvSpPr/>
            <p:nvPr/>
          </p:nvSpPr>
          <p:spPr>
            <a:xfrm>
              <a:off x="5825879" y="2371264"/>
              <a:ext cx="85986" cy="47200"/>
            </a:xfrm>
            <a:custGeom>
              <a:rect b="b" l="l" r="r" t="t"/>
              <a:pathLst>
                <a:path extrusionOk="0" h="47200" w="85986">
                  <a:moveTo>
                    <a:pt x="81108" y="3327"/>
                  </a:moveTo>
                  <a:cubicBezTo>
                    <a:pt x="68797" y="-6087"/>
                    <a:pt x="55762" y="6948"/>
                    <a:pt x="44175" y="12017"/>
                  </a:cubicBezTo>
                  <a:cubicBezTo>
                    <a:pt x="28967" y="18535"/>
                    <a:pt x="10863" y="19983"/>
                    <a:pt x="0" y="35191"/>
                  </a:cubicBezTo>
                  <a:cubicBezTo>
                    <a:pt x="26795" y="56192"/>
                    <a:pt x="52141" y="44606"/>
                    <a:pt x="78212" y="38088"/>
                  </a:cubicBezTo>
                  <a:cubicBezTo>
                    <a:pt x="76763" y="25777"/>
                    <a:pt x="94144" y="13466"/>
                    <a:pt x="81108" y="332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4" name="Google Shape;354;g96f5ae2017_0_131"/>
            <p:cNvSpPr/>
            <p:nvPr/>
          </p:nvSpPr>
          <p:spPr>
            <a:xfrm>
              <a:off x="6464238" y="1009509"/>
              <a:ext cx="47430" cy="85725"/>
            </a:xfrm>
            <a:custGeom>
              <a:rect b="b" l="l" r="r" t="t"/>
              <a:pathLst>
                <a:path extrusionOk="0" h="85725" w="47430">
                  <a:moveTo>
                    <a:pt x="29336" y="0"/>
                  </a:moveTo>
                  <a:cubicBezTo>
                    <a:pt x="29336" y="18829"/>
                    <a:pt x="27164" y="34761"/>
                    <a:pt x="17750" y="47796"/>
                  </a:cubicBezTo>
                  <a:cubicBezTo>
                    <a:pt x="9784" y="57935"/>
                    <a:pt x="-3976" y="67349"/>
                    <a:pt x="1093" y="83281"/>
                  </a:cubicBezTo>
                  <a:cubicBezTo>
                    <a:pt x="1818" y="85453"/>
                    <a:pt x="8335" y="86178"/>
                    <a:pt x="11232" y="85453"/>
                  </a:cubicBezTo>
                  <a:cubicBezTo>
                    <a:pt x="28612" y="81108"/>
                    <a:pt x="37302" y="67349"/>
                    <a:pt x="43096" y="54314"/>
                  </a:cubicBezTo>
                  <a:cubicBezTo>
                    <a:pt x="48889" y="36933"/>
                    <a:pt x="52510" y="17380"/>
                    <a:pt x="293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5" name="Google Shape;355;g96f5ae2017_0_131"/>
            <p:cNvSpPr/>
            <p:nvPr/>
          </p:nvSpPr>
          <p:spPr>
            <a:xfrm>
              <a:off x="5692773" y="168"/>
              <a:ext cx="1153192" cy="1085548"/>
            </a:xfrm>
            <a:custGeom>
              <a:rect b="b" l="l" r="r" t="t"/>
              <a:pathLst>
                <a:path extrusionOk="0" h="1085548" w="1153192">
                  <a:moveTo>
                    <a:pt x="96173" y="965165"/>
                  </a:moveTo>
                  <a:cubicBezTo>
                    <a:pt x="150486" y="1002098"/>
                    <a:pt x="211317" y="1023100"/>
                    <a:pt x="273597" y="1038307"/>
                  </a:cubicBezTo>
                  <a:cubicBezTo>
                    <a:pt x="281563" y="1039756"/>
                    <a:pt x="291702" y="1041204"/>
                    <a:pt x="298219" y="1038307"/>
                  </a:cubicBezTo>
                  <a:cubicBezTo>
                    <a:pt x="306185" y="1034687"/>
                    <a:pt x="300392" y="1028169"/>
                    <a:pt x="294598" y="1025272"/>
                  </a:cubicBezTo>
                  <a:cubicBezTo>
                    <a:pt x="294598" y="1025272"/>
                    <a:pt x="294598" y="1025272"/>
                    <a:pt x="294598" y="1025272"/>
                  </a:cubicBezTo>
                  <a:cubicBezTo>
                    <a:pt x="294598" y="1025996"/>
                    <a:pt x="294598" y="1027445"/>
                    <a:pt x="294598" y="1028169"/>
                  </a:cubicBezTo>
                  <a:cubicBezTo>
                    <a:pt x="212042" y="1006444"/>
                    <a:pt x="132382" y="979649"/>
                    <a:pt x="68654" y="917369"/>
                  </a:cubicBezTo>
                  <a:cubicBezTo>
                    <a:pt x="46928" y="895644"/>
                    <a:pt x="29548" y="871746"/>
                    <a:pt x="28099" y="837709"/>
                  </a:cubicBezTo>
                  <a:cubicBezTo>
                    <a:pt x="74447" y="941991"/>
                    <a:pt x="168591" y="976752"/>
                    <a:pt x="264907" y="1009340"/>
                  </a:cubicBezTo>
                  <a:cubicBezTo>
                    <a:pt x="274321" y="1012237"/>
                    <a:pt x="284460" y="1012237"/>
                    <a:pt x="291702" y="1019479"/>
                  </a:cubicBezTo>
                  <a:cubicBezTo>
                    <a:pt x="292426" y="1019479"/>
                    <a:pt x="293874" y="1020203"/>
                    <a:pt x="294598" y="1020203"/>
                  </a:cubicBezTo>
                  <a:cubicBezTo>
                    <a:pt x="315600" y="1021651"/>
                    <a:pt x="334428" y="1016582"/>
                    <a:pt x="338049" y="991236"/>
                  </a:cubicBezTo>
                  <a:cubicBezTo>
                    <a:pt x="338049" y="990512"/>
                    <a:pt x="338049" y="990512"/>
                    <a:pt x="338049" y="989787"/>
                  </a:cubicBezTo>
                  <a:cubicBezTo>
                    <a:pt x="337325" y="989787"/>
                    <a:pt x="336601" y="989787"/>
                    <a:pt x="336601" y="989787"/>
                  </a:cubicBezTo>
                  <a:cubicBezTo>
                    <a:pt x="327187" y="976028"/>
                    <a:pt x="319221" y="962268"/>
                    <a:pt x="309082" y="948509"/>
                  </a:cubicBezTo>
                  <a:cubicBezTo>
                    <a:pt x="288081" y="921714"/>
                    <a:pt x="280115" y="889850"/>
                    <a:pt x="277218" y="855090"/>
                  </a:cubicBezTo>
                  <a:cubicBezTo>
                    <a:pt x="274321" y="824674"/>
                    <a:pt x="290977" y="789913"/>
                    <a:pt x="264183" y="763119"/>
                  </a:cubicBezTo>
                  <a:cubicBezTo>
                    <a:pt x="263459" y="762394"/>
                    <a:pt x="277218" y="734875"/>
                    <a:pt x="270700" y="719668"/>
                  </a:cubicBezTo>
                  <a:cubicBezTo>
                    <a:pt x="242457" y="654491"/>
                    <a:pt x="266355" y="588591"/>
                    <a:pt x="265631" y="523414"/>
                  </a:cubicBezTo>
                  <a:cubicBezTo>
                    <a:pt x="277942" y="542967"/>
                    <a:pt x="277942" y="565417"/>
                    <a:pt x="275770" y="586418"/>
                  </a:cubicBezTo>
                  <a:cubicBezTo>
                    <a:pt x="271425" y="632042"/>
                    <a:pt x="273597" y="676217"/>
                    <a:pt x="285184" y="719668"/>
                  </a:cubicBezTo>
                  <a:cubicBezTo>
                    <a:pt x="294598" y="755877"/>
                    <a:pt x="288081" y="792086"/>
                    <a:pt x="293874" y="828295"/>
                  </a:cubicBezTo>
                  <a:cubicBezTo>
                    <a:pt x="302564" y="881884"/>
                    <a:pt x="318496" y="933301"/>
                    <a:pt x="340222" y="982546"/>
                  </a:cubicBezTo>
                  <a:cubicBezTo>
                    <a:pt x="342394" y="985442"/>
                    <a:pt x="344567" y="988339"/>
                    <a:pt x="346739" y="991236"/>
                  </a:cubicBezTo>
                  <a:cubicBezTo>
                    <a:pt x="358326" y="1004995"/>
                    <a:pt x="370637" y="1018030"/>
                    <a:pt x="381500" y="1032514"/>
                  </a:cubicBezTo>
                  <a:cubicBezTo>
                    <a:pt x="407571" y="1066551"/>
                    <a:pt x="439435" y="1087552"/>
                    <a:pt x="484334" y="1078137"/>
                  </a:cubicBezTo>
                  <a:cubicBezTo>
                    <a:pt x="491576" y="1076689"/>
                    <a:pt x="499542" y="1077413"/>
                    <a:pt x="506059" y="1079586"/>
                  </a:cubicBezTo>
                  <a:cubicBezTo>
                    <a:pt x="576305" y="1098415"/>
                    <a:pt x="635688" y="1070172"/>
                    <a:pt x="686381" y="1029617"/>
                  </a:cubicBezTo>
                  <a:cubicBezTo>
                    <a:pt x="748660" y="979649"/>
                    <a:pt x="817457" y="926059"/>
                    <a:pt x="825424" y="841330"/>
                  </a:cubicBezTo>
                  <a:cubicBezTo>
                    <a:pt x="833389" y="751532"/>
                    <a:pt x="856563" y="666078"/>
                    <a:pt x="865978" y="577004"/>
                  </a:cubicBezTo>
                  <a:cubicBezTo>
                    <a:pt x="867426" y="562520"/>
                    <a:pt x="868150" y="548037"/>
                    <a:pt x="868874" y="533553"/>
                  </a:cubicBezTo>
                  <a:cubicBezTo>
                    <a:pt x="872495" y="533553"/>
                    <a:pt x="875392" y="534277"/>
                    <a:pt x="879013" y="534277"/>
                  </a:cubicBezTo>
                  <a:cubicBezTo>
                    <a:pt x="884082" y="566141"/>
                    <a:pt x="873944" y="598005"/>
                    <a:pt x="870323" y="630593"/>
                  </a:cubicBezTo>
                  <a:cubicBezTo>
                    <a:pt x="865254" y="668251"/>
                    <a:pt x="858012" y="706632"/>
                    <a:pt x="852218" y="745014"/>
                  </a:cubicBezTo>
                  <a:cubicBezTo>
                    <a:pt x="850770" y="754428"/>
                    <a:pt x="852942" y="766015"/>
                    <a:pt x="862357" y="769636"/>
                  </a:cubicBezTo>
                  <a:cubicBezTo>
                    <a:pt x="870323" y="772533"/>
                    <a:pt x="877565" y="763843"/>
                    <a:pt x="884082" y="758773"/>
                  </a:cubicBezTo>
                  <a:cubicBezTo>
                    <a:pt x="889152" y="755153"/>
                    <a:pt x="888427" y="744290"/>
                    <a:pt x="899290" y="746462"/>
                  </a:cubicBezTo>
                  <a:cubicBezTo>
                    <a:pt x="897117" y="760222"/>
                    <a:pt x="891324" y="774705"/>
                    <a:pt x="878289" y="776878"/>
                  </a:cubicBezTo>
                  <a:cubicBezTo>
                    <a:pt x="852218" y="781947"/>
                    <a:pt x="850046" y="798603"/>
                    <a:pt x="848597" y="818880"/>
                  </a:cubicBezTo>
                  <a:cubicBezTo>
                    <a:pt x="845701" y="857986"/>
                    <a:pt x="835562" y="894920"/>
                    <a:pt x="814561" y="928956"/>
                  </a:cubicBezTo>
                  <a:cubicBezTo>
                    <a:pt x="801525" y="949957"/>
                    <a:pt x="796456" y="969510"/>
                    <a:pt x="808767" y="992684"/>
                  </a:cubicBezTo>
                  <a:cubicBezTo>
                    <a:pt x="822527" y="1017306"/>
                    <a:pt x="844252" y="1012961"/>
                    <a:pt x="866702" y="1011513"/>
                  </a:cubicBezTo>
                  <a:cubicBezTo>
                    <a:pt x="871771" y="1010789"/>
                    <a:pt x="876116" y="1010789"/>
                    <a:pt x="881185" y="1010064"/>
                  </a:cubicBezTo>
                  <a:cubicBezTo>
                    <a:pt x="895669" y="1006444"/>
                    <a:pt x="910153" y="1002823"/>
                    <a:pt x="924636" y="1001374"/>
                  </a:cubicBezTo>
                  <a:cubicBezTo>
                    <a:pt x="932602" y="999202"/>
                    <a:pt x="939844" y="997029"/>
                    <a:pt x="947086" y="994857"/>
                  </a:cubicBezTo>
                  <a:cubicBezTo>
                    <a:pt x="940568" y="997753"/>
                    <a:pt x="933327" y="999926"/>
                    <a:pt x="926085" y="1001374"/>
                  </a:cubicBezTo>
                  <a:cubicBezTo>
                    <a:pt x="937672" y="999926"/>
                    <a:pt x="949983" y="999926"/>
                    <a:pt x="963018" y="1001374"/>
                  </a:cubicBezTo>
                  <a:cubicBezTo>
                    <a:pt x="933327" y="1007168"/>
                    <a:pt x="904359" y="1012961"/>
                    <a:pt x="874668" y="1019479"/>
                  </a:cubicBezTo>
                  <a:cubicBezTo>
                    <a:pt x="873944" y="1019479"/>
                    <a:pt x="873944" y="1018755"/>
                    <a:pt x="873219" y="1018755"/>
                  </a:cubicBezTo>
                  <a:cubicBezTo>
                    <a:pt x="863805" y="1020927"/>
                    <a:pt x="855115" y="1022375"/>
                    <a:pt x="845701" y="1025272"/>
                  </a:cubicBezTo>
                  <a:cubicBezTo>
                    <a:pt x="838459" y="1027445"/>
                    <a:pt x="831217" y="1031790"/>
                    <a:pt x="832665" y="1040480"/>
                  </a:cubicBezTo>
                  <a:cubicBezTo>
                    <a:pt x="834114" y="1052067"/>
                    <a:pt x="843528" y="1051343"/>
                    <a:pt x="852218" y="1049170"/>
                  </a:cubicBezTo>
                  <a:cubicBezTo>
                    <a:pt x="934775" y="1031066"/>
                    <a:pt x="1015883" y="1010789"/>
                    <a:pt x="1081784" y="953578"/>
                  </a:cubicBezTo>
                  <a:cubicBezTo>
                    <a:pt x="1144063" y="900713"/>
                    <a:pt x="1165789" y="833364"/>
                    <a:pt x="1146236" y="754428"/>
                  </a:cubicBezTo>
                  <a:cubicBezTo>
                    <a:pt x="1124511" y="665354"/>
                    <a:pt x="1079611" y="589315"/>
                    <a:pt x="1013711" y="528484"/>
                  </a:cubicBezTo>
                  <a:cubicBezTo>
                    <a:pt x="966639" y="485757"/>
                    <a:pt x="944189" y="437237"/>
                    <a:pt x="942741" y="376405"/>
                  </a:cubicBezTo>
                  <a:cubicBezTo>
                    <a:pt x="942741" y="369164"/>
                    <a:pt x="941293" y="361922"/>
                    <a:pt x="940568" y="354680"/>
                  </a:cubicBezTo>
                  <a:cubicBezTo>
                    <a:pt x="931154" y="209844"/>
                    <a:pt x="841355" y="120769"/>
                    <a:pt x="729107" y="46903"/>
                  </a:cubicBezTo>
                  <a:cubicBezTo>
                    <a:pt x="657413" y="-169"/>
                    <a:pt x="579926" y="-8859"/>
                    <a:pt x="498093" y="7797"/>
                  </a:cubicBezTo>
                  <a:cubicBezTo>
                    <a:pt x="484334" y="10694"/>
                    <a:pt x="464057" y="6349"/>
                    <a:pt x="460436" y="23005"/>
                  </a:cubicBezTo>
                  <a:cubicBezTo>
                    <a:pt x="458263" y="38937"/>
                    <a:pt x="474920" y="48351"/>
                    <a:pt x="491576" y="54869"/>
                  </a:cubicBezTo>
                  <a:cubicBezTo>
                    <a:pt x="479265" y="63559"/>
                    <a:pt x="467678" y="72249"/>
                    <a:pt x="455367" y="80215"/>
                  </a:cubicBezTo>
                  <a:cubicBezTo>
                    <a:pt x="454643" y="82388"/>
                    <a:pt x="454643" y="83836"/>
                    <a:pt x="454643" y="85284"/>
                  </a:cubicBezTo>
                  <a:cubicBezTo>
                    <a:pt x="455367" y="85284"/>
                    <a:pt x="456091" y="85284"/>
                    <a:pt x="456815" y="85284"/>
                  </a:cubicBezTo>
                  <a:cubicBezTo>
                    <a:pt x="456091" y="89630"/>
                    <a:pt x="458263" y="91802"/>
                    <a:pt x="461884" y="92526"/>
                  </a:cubicBezTo>
                  <a:cubicBezTo>
                    <a:pt x="462608" y="92526"/>
                    <a:pt x="462608" y="91802"/>
                    <a:pt x="463333" y="91802"/>
                  </a:cubicBezTo>
                  <a:cubicBezTo>
                    <a:pt x="471299" y="86733"/>
                    <a:pt x="479989" y="81664"/>
                    <a:pt x="489403" y="78767"/>
                  </a:cubicBezTo>
                  <a:cubicBezTo>
                    <a:pt x="499542" y="75146"/>
                    <a:pt x="513301" y="72973"/>
                    <a:pt x="519819" y="84560"/>
                  </a:cubicBezTo>
                  <a:cubicBezTo>
                    <a:pt x="527061" y="97596"/>
                    <a:pt x="501714" y="91078"/>
                    <a:pt x="505335" y="104837"/>
                  </a:cubicBezTo>
                  <a:cubicBezTo>
                    <a:pt x="524888" y="99044"/>
                    <a:pt x="548062" y="103389"/>
                    <a:pt x="561821" y="83112"/>
                  </a:cubicBezTo>
                  <a:cubicBezTo>
                    <a:pt x="562546" y="82388"/>
                    <a:pt x="563270" y="81664"/>
                    <a:pt x="564718" y="80939"/>
                  </a:cubicBezTo>
                  <a:cubicBezTo>
                    <a:pt x="605996" y="65732"/>
                    <a:pt x="626274" y="99768"/>
                    <a:pt x="652344" y="115700"/>
                  </a:cubicBezTo>
                  <a:cubicBezTo>
                    <a:pt x="673345" y="128011"/>
                    <a:pt x="667552" y="149737"/>
                    <a:pt x="647275" y="170738"/>
                  </a:cubicBezTo>
                  <a:cubicBezTo>
                    <a:pt x="642930" y="152633"/>
                    <a:pt x="639309" y="136701"/>
                    <a:pt x="625549" y="124390"/>
                  </a:cubicBezTo>
                  <a:cubicBezTo>
                    <a:pt x="611066" y="112079"/>
                    <a:pt x="599479" y="90354"/>
                    <a:pt x="584995" y="124390"/>
                  </a:cubicBezTo>
                  <a:cubicBezTo>
                    <a:pt x="583547" y="128011"/>
                    <a:pt x="506784" y="129460"/>
                    <a:pt x="505335" y="125114"/>
                  </a:cubicBezTo>
                  <a:cubicBezTo>
                    <a:pt x="491576" y="96147"/>
                    <a:pt x="479265" y="115700"/>
                    <a:pt x="467678" y="125839"/>
                  </a:cubicBezTo>
                  <a:cubicBezTo>
                    <a:pt x="455367" y="135977"/>
                    <a:pt x="448125" y="149737"/>
                    <a:pt x="443056" y="170014"/>
                  </a:cubicBezTo>
                  <a:cubicBezTo>
                    <a:pt x="463333" y="152633"/>
                    <a:pt x="482161" y="141046"/>
                    <a:pt x="480713" y="177980"/>
                  </a:cubicBezTo>
                  <a:cubicBezTo>
                    <a:pt x="480713" y="180152"/>
                    <a:pt x="481437" y="182325"/>
                    <a:pt x="481437" y="185222"/>
                  </a:cubicBezTo>
                  <a:cubicBezTo>
                    <a:pt x="483610" y="184497"/>
                    <a:pt x="485782" y="184497"/>
                    <a:pt x="486506" y="183049"/>
                  </a:cubicBezTo>
                  <a:cubicBezTo>
                    <a:pt x="488679" y="180152"/>
                    <a:pt x="490852" y="177256"/>
                    <a:pt x="492300" y="174359"/>
                  </a:cubicBezTo>
                  <a:cubicBezTo>
                    <a:pt x="493024" y="175083"/>
                    <a:pt x="493748" y="175807"/>
                    <a:pt x="493748" y="176531"/>
                  </a:cubicBezTo>
                  <a:cubicBezTo>
                    <a:pt x="493748" y="175807"/>
                    <a:pt x="493748" y="175083"/>
                    <a:pt x="493748" y="173635"/>
                  </a:cubicBezTo>
                  <a:cubicBezTo>
                    <a:pt x="500266" y="135253"/>
                    <a:pt x="527061" y="130184"/>
                    <a:pt x="557476" y="134529"/>
                  </a:cubicBezTo>
                  <a:cubicBezTo>
                    <a:pt x="587168" y="138150"/>
                    <a:pt x="598755" y="158427"/>
                    <a:pt x="598755" y="187394"/>
                  </a:cubicBezTo>
                  <a:cubicBezTo>
                    <a:pt x="599479" y="220706"/>
                    <a:pt x="584271" y="241708"/>
                    <a:pt x="553131" y="246777"/>
                  </a:cubicBezTo>
                  <a:cubicBezTo>
                    <a:pt x="522716" y="250398"/>
                    <a:pt x="500266" y="240259"/>
                    <a:pt x="494473" y="206223"/>
                  </a:cubicBezTo>
                  <a:cubicBezTo>
                    <a:pt x="494473" y="204774"/>
                    <a:pt x="494473" y="203326"/>
                    <a:pt x="494473" y="201878"/>
                  </a:cubicBezTo>
                  <a:cubicBezTo>
                    <a:pt x="493748" y="202602"/>
                    <a:pt x="493748" y="203326"/>
                    <a:pt x="493024" y="204050"/>
                  </a:cubicBezTo>
                  <a:cubicBezTo>
                    <a:pt x="477816" y="206947"/>
                    <a:pt x="487955" y="232293"/>
                    <a:pt x="468402" y="228672"/>
                  </a:cubicBezTo>
                  <a:cubicBezTo>
                    <a:pt x="454643" y="225776"/>
                    <a:pt x="453194" y="211292"/>
                    <a:pt x="448849" y="201154"/>
                  </a:cubicBezTo>
                  <a:cubicBezTo>
                    <a:pt x="444504" y="192463"/>
                    <a:pt x="440159" y="184497"/>
                    <a:pt x="430020" y="183049"/>
                  </a:cubicBezTo>
                  <a:cubicBezTo>
                    <a:pt x="430020" y="183773"/>
                    <a:pt x="430020" y="185222"/>
                    <a:pt x="429296" y="185946"/>
                  </a:cubicBezTo>
                  <a:cubicBezTo>
                    <a:pt x="432917" y="243156"/>
                    <a:pt x="390190" y="290228"/>
                    <a:pt x="390915" y="346714"/>
                  </a:cubicBezTo>
                  <a:cubicBezTo>
                    <a:pt x="390915" y="354680"/>
                    <a:pt x="385845" y="364094"/>
                    <a:pt x="388018" y="370612"/>
                  </a:cubicBezTo>
                  <a:cubicBezTo>
                    <a:pt x="399605" y="399579"/>
                    <a:pt x="382224" y="401028"/>
                    <a:pt x="361947" y="399579"/>
                  </a:cubicBezTo>
                  <a:cubicBezTo>
                    <a:pt x="359775" y="400303"/>
                    <a:pt x="358326" y="400303"/>
                    <a:pt x="356878" y="400303"/>
                  </a:cubicBezTo>
                  <a:cubicBezTo>
                    <a:pt x="357602" y="401028"/>
                    <a:pt x="358326" y="401028"/>
                    <a:pt x="358326" y="401752"/>
                  </a:cubicBezTo>
                  <a:cubicBezTo>
                    <a:pt x="353981" y="404649"/>
                    <a:pt x="348912" y="407545"/>
                    <a:pt x="341670" y="412615"/>
                  </a:cubicBezTo>
                  <a:cubicBezTo>
                    <a:pt x="466229" y="429271"/>
                    <a:pt x="587892" y="431443"/>
                    <a:pt x="718969" y="414787"/>
                  </a:cubicBezTo>
                  <a:cubicBezTo>
                    <a:pt x="718969" y="414787"/>
                    <a:pt x="718969" y="414787"/>
                    <a:pt x="718969" y="414787"/>
                  </a:cubicBezTo>
                  <a:cubicBezTo>
                    <a:pt x="680587" y="400303"/>
                    <a:pt x="648723" y="398131"/>
                    <a:pt x="619032" y="393062"/>
                  </a:cubicBezTo>
                  <a:cubicBezTo>
                    <a:pt x="619032" y="395958"/>
                    <a:pt x="619032" y="398131"/>
                    <a:pt x="619032" y="401028"/>
                  </a:cubicBezTo>
                  <a:cubicBezTo>
                    <a:pt x="555304" y="401028"/>
                    <a:pt x="492300" y="401028"/>
                    <a:pt x="428572" y="401028"/>
                  </a:cubicBezTo>
                  <a:cubicBezTo>
                    <a:pt x="428572" y="397407"/>
                    <a:pt x="428572" y="395234"/>
                    <a:pt x="428572" y="391613"/>
                  </a:cubicBezTo>
                  <a:cubicBezTo>
                    <a:pt x="490852" y="391613"/>
                    <a:pt x="552407" y="391613"/>
                    <a:pt x="614687" y="391613"/>
                  </a:cubicBezTo>
                  <a:cubicBezTo>
                    <a:pt x="614687" y="391613"/>
                    <a:pt x="614687" y="391613"/>
                    <a:pt x="614687" y="391613"/>
                  </a:cubicBezTo>
                  <a:cubicBezTo>
                    <a:pt x="613238" y="391613"/>
                    <a:pt x="611790" y="391613"/>
                    <a:pt x="611066" y="391613"/>
                  </a:cubicBezTo>
                  <a:cubicBezTo>
                    <a:pt x="612514" y="391613"/>
                    <a:pt x="613238" y="391613"/>
                    <a:pt x="614687" y="391613"/>
                  </a:cubicBezTo>
                  <a:cubicBezTo>
                    <a:pt x="613962" y="390889"/>
                    <a:pt x="612514" y="390165"/>
                    <a:pt x="611790" y="390165"/>
                  </a:cubicBezTo>
                  <a:cubicBezTo>
                    <a:pt x="613238" y="389441"/>
                    <a:pt x="615411" y="387992"/>
                    <a:pt x="616859" y="387268"/>
                  </a:cubicBezTo>
                  <a:cubicBezTo>
                    <a:pt x="640757" y="387268"/>
                    <a:pt x="664655" y="387268"/>
                    <a:pt x="691450" y="387268"/>
                  </a:cubicBezTo>
                  <a:cubicBezTo>
                    <a:pt x="691450" y="387268"/>
                    <a:pt x="691450" y="387268"/>
                    <a:pt x="691450" y="387268"/>
                  </a:cubicBezTo>
                  <a:cubicBezTo>
                    <a:pt x="686381" y="348887"/>
                    <a:pt x="682036" y="311953"/>
                    <a:pt x="677690" y="275744"/>
                  </a:cubicBezTo>
                  <a:cubicBezTo>
                    <a:pt x="696519" y="303987"/>
                    <a:pt x="692898" y="336576"/>
                    <a:pt x="701588" y="366991"/>
                  </a:cubicBezTo>
                  <a:cubicBezTo>
                    <a:pt x="703761" y="373509"/>
                    <a:pt x="703037" y="381475"/>
                    <a:pt x="705934" y="387992"/>
                  </a:cubicBezTo>
                  <a:cubicBezTo>
                    <a:pt x="709554" y="395234"/>
                    <a:pt x="713899" y="405373"/>
                    <a:pt x="724762" y="400303"/>
                  </a:cubicBezTo>
                  <a:cubicBezTo>
                    <a:pt x="733452" y="396683"/>
                    <a:pt x="729832" y="387992"/>
                    <a:pt x="729107" y="381475"/>
                  </a:cubicBezTo>
                  <a:cubicBezTo>
                    <a:pt x="724762" y="347438"/>
                    <a:pt x="719693" y="313402"/>
                    <a:pt x="713899" y="268502"/>
                  </a:cubicBezTo>
                  <a:cubicBezTo>
                    <a:pt x="739246" y="305436"/>
                    <a:pt x="741418" y="338024"/>
                    <a:pt x="743591" y="369164"/>
                  </a:cubicBezTo>
                  <a:cubicBezTo>
                    <a:pt x="745764" y="403200"/>
                    <a:pt x="754454" y="424201"/>
                    <a:pt x="799353" y="422753"/>
                  </a:cubicBezTo>
                  <a:cubicBezTo>
                    <a:pt x="716072" y="448099"/>
                    <a:pt x="431469" y="444479"/>
                    <a:pt x="294598" y="416960"/>
                  </a:cubicBezTo>
                  <a:cubicBezTo>
                    <a:pt x="316324" y="408269"/>
                    <a:pt x="332256" y="402476"/>
                    <a:pt x="348188" y="395958"/>
                  </a:cubicBezTo>
                  <a:cubicBezTo>
                    <a:pt x="349636" y="396683"/>
                    <a:pt x="351085" y="397407"/>
                    <a:pt x="352533" y="398855"/>
                  </a:cubicBezTo>
                  <a:cubicBezTo>
                    <a:pt x="352533" y="398855"/>
                    <a:pt x="352533" y="398855"/>
                    <a:pt x="352533" y="398855"/>
                  </a:cubicBezTo>
                  <a:cubicBezTo>
                    <a:pt x="351809" y="397407"/>
                    <a:pt x="351809" y="395958"/>
                    <a:pt x="351809" y="394510"/>
                  </a:cubicBezTo>
                  <a:cubicBezTo>
                    <a:pt x="371362" y="382199"/>
                    <a:pt x="369913" y="362646"/>
                    <a:pt x="372086" y="344541"/>
                  </a:cubicBezTo>
                  <a:cubicBezTo>
                    <a:pt x="376431" y="307608"/>
                    <a:pt x="383673" y="272123"/>
                    <a:pt x="405398" y="241708"/>
                  </a:cubicBezTo>
                  <a:cubicBezTo>
                    <a:pt x="407571" y="238811"/>
                    <a:pt x="409019" y="235190"/>
                    <a:pt x="410467" y="232293"/>
                  </a:cubicBezTo>
                  <a:cubicBezTo>
                    <a:pt x="411192" y="228672"/>
                    <a:pt x="412640" y="225776"/>
                    <a:pt x="413364" y="222155"/>
                  </a:cubicBezTo>
                  <a:cubicBezTo>
                    <a:pt x="414813" y="214189"/>
                    <a:pt x="414813" y="206223"/>
                    <a:pt x="412640" y="197533"/>
                  </a:cubicBezTo>
                  <a:cubicBezTo>
                    <a:pt x="410467" y="182325"/>
                    <a:pt x="409743" y="167117"/>
                    <a:pt x="406122" y="151909"/>
                  </a:cubicBezTo>
                  <a:cubicBezTo>
                    <a:pt x="398881" y="117148"/>
                    <a:pt x="411192" y="96871"/>
                    <a:pt x="443780" y="88905"/>
                  </a:cubicBezTo>
                  <a:cubicBezTo>
                    <a:pt x="445228" y="86733"/>
                    <a:pt x="447401" y="84560"/>
                    <a:pt x="448849" y="83112"/>
                  </a:cubicBezTo>
                  <a:cubicBezTo>
                    <a:pt x="447401" y="59938"/>
                    <a:pt x="435814" y="69352"/>
                    <a:pt x="425675" y="75870"/>
                  </a:cubicBezTo>
                  <a:cubicBezTo>
                    <a:pt x="348188" y="125839"/>
                    <a:pt x="289529" y="192463"/>
                    <a:pt x="257665" y="279365"/>
                  </a:cubicBezTo>
                  <a:cubicBezTo>
                    <a:pt x="241733" y="323540"/>
                    <a:pt x="245354" y="372060"/>
                    <a:pt x="231595" y="416960"/>
                  </a:cubicBezTo>
                  <a:cubicBezTo>
                    <a:pt x="225077" y="353956"/>
                    <a:pt x="237388" y="292400"/>
                    <a:pt x="259838" y="234466"/>
                  </a:cubicBezTo>
                  <a:cubicBezTo>
                    <a:pt x="293150" y="150461"/>
                    <a:pt x="361947" y="96147"/>
                    <a:pt x="443780" y="50524"/>
                  </a:cubicBezTo>
                  <a:cubicBezTo>
                    <a:pt x="422778" y="46903"/>
                    <a:pt x="410467" y="55593"/>
                    <a:pt x="398156" y="62835"/>
                  </a:cubicBezTo>
                  <a:cubicBezTo>
                    <a:pt x="289529" y="132356"/>
                    <a:pt x="213490" y="222879"/>
                    <a:pt x="206248" y="358301"/>
                  </a:cubicBezTo>
                  <a:cubicBezTo>
                    <a:pt x="205524" y="378578"/>
                    <a:pt x="200455" y="398855"/>
                    <a:pt x="198282" y="419132"/>
                  </a:cubicBezTo>
                  <a:cubicBezTo>
                    <a:pt x="195385" y="443030"/>
                    <a:pt x="185247" y="461135"/>
                    <a:pt x="165694" y="477067"/>
                  </a:cubicBezTo>
                  <a:cubicBezTo>
                    <a:pt x="130933" y="505310"/>
                    <a:pt x="97621" y="535001"/>
                    <a:pt x="76620" y="577728"/>
                  </a:cubicBezTo>
                  <a:cubicBezTo>
                    <a:pt x="49825" y="631317"/>
                    <a:pt x="19409" y="684183"/>
                    <a:pt x="6374" y="744290"/>
                  </a:cubicBezTo>
                  <a:cubicBezTo>
                    <a:pt x="-14627" y="836261"/>
                    <a:pt x="16513" y="911576"/>
                    <a:pt x="96173" y="965165"/>
                  </a:cubicBezTo>
                  <a:close/>
                  <a:moveTo>
                    <a:pt x="504611" y="261985"/>
                  </a:moveTo>
                  <a:cubicBezTo>
                    <a:pt x="508232" y="238811"/>
                    <a:pt x="533578" y="254743"/>
                    <a:pt x="546614" y="247501"/>
                  </a:cubicBezTo>
                  <a:cubicBezTo>
                    <a:pt x="558925" y="253295"/>
                    <a:pt x="581374" y="237363"/>
                    <a:pt x="580650" y="258364"/>
                  </a:cubicBezTo>
                  <a:cubicBezTo>
                    <a:pt x="579926" y="277917"/>
                    <a:pt x="554580" y="282986"/>
                    <a:pt x="537199" y="285159"/>
                  </a:cubicBezTo>
                  <a:cubicBezTo>
                    <a:pt x="521991" y="287331"/>
                    <a:pt x="502438" y="275744"/>
                    <a:pt x="504611" y="261985"/>
                  </a:cubicBezTo>
                  <a:close/>
                  <a:moveTo>
                    <a:pt x="494473" y="295297"/>
                  </a:moveTo>
                  <a:cubicBezTo>
                    <a:pt x="513301" y="297470"/>
                    <a:pt x="528509" y="306884"/>
                    <a:pt x="542268" y="317023"/>
                  </a:cubicBezTo>
                  <a:cubicBezTo>
                    <a:pt x="542993" y="317747"/>
                    <a:pt x="539372" y="324264"/>
                    <a:pt x="538648" y="324264"/>
                  </a:cubicBezTo>
                  <a:cubicBezTo>
                    <a:pt x="518370" y="322816"/>
                    <a:pt x="503887" y="311229"/>
                    <a:pt x="485058" y="301815"/>
                  </a:cubicBezTo>
                  <a:cubicBezTo>
                    <a:pt x="493024" y="296021"/>
                    <a:pt x="494473" y="295297"/>
                    <a:pt x="494473" y="295297"/>
                  </a:cubicBezTo>
                  <a:close/>
                  <a:moveTo>
                    <a:pt x="447401" y="275744"/>
                  </a:moveTo>
                  <a:cubicBezTo>
                    <a:pt x="484334" y="310505"/>
                    <a:pt x="507508" y="371336"/>
                    <a:pt x="580650" y="345990"/>
                  </a:cubicBezTo>
                  <a:cubicBezTo>
                    <a:pt x="531406" y="382923"/>
                    <a:pt x="482161" y="352508"/>
                    <a:pt x="447401" y="275744"/>
                  </a:cubicBezTo>
                  <a:close/>
                  <a:moveTo>
                    <a:pt x="613238" y="227948"/>
                  </a:moveTo>
                  <a:cubicBezTo>
                    <a:pt x="610342" y="229397"/>
                    <a:pt x="602376" y="225052"/>
                    <a:pt x="601651" y="222155"/>
                  </a:cubicBezTo>
                  <a:cubicBezTo>
                    <a:pt x="595134" y="198257"/>
                    <a:pt x="610342" y="173635"/>
                    <a:pt x="603824" y="149012"/>
                  </a:cubicBezTo>
                  <a:cubicBezTo>
                    <a:pt x="603100" y="148288"/>
                    <a:pt x="608893" y="146116"/>
                    <a:pt x="612514" y="143219"/>
                  </a:cubicBezTo>
                  <a:cubicBezTo>
                    <a:pt x="627722" y="156254"/>
                    <a:pt x="637136" y="172186"/>
                    <a:pt x="637860" y="191015"/>
                  </a:cubicBezTo>
                  <a:cubicBezTo>
                    <a:pt x="638585" y="207671"/>
                    <a:pt x="629170" y="221431"/>
                    <a:pt x="613238" y="227948"/>
                  </a:cubicBezTo>
                  <a:close/>
                  <a:moveTo>
                    <a:pt x="619032" y="304712"/>
                  </a:moveTo>
                  <a:cubicBezTo>
                    <a:pt x="634964" y="282986"/>
                    <a:pt x="650896" y="259812"/>
                    <a:pt x="666828" y="238087"/>
                  </a:cubicBezTo>
                  <a:cubicBezTo>
                    <a:pt x="663207" y="271399"/>
                    <a:pt x="644378" y="290952"/>
                    <a:pt x="619032" y="304712"/>
                  </a:cubicBezTo>
                  <a:close/>
                  <a:moveTo>
                    <a:pt x="228698" y="733427"/>
                  </a:moveTo>
                  <a:cubicBezTo>
                    <a:pt x="201903" y="696494"/>
                    <a:pt x="182350" y="657388"/>
                    <a:pt x="180902" y="600178"/>
                  </a:cubicBezTo>
                  <a:cubicBezTo>
                    <a:pt x="202627" y="649422"/>
                    <a:pt x="220732" y="689252"/>
                    <a:pt x="238112" y="729806"/>
                  </a:cubicBezTo>
                  <a:cubicBezTo>
                    <a:pt x="234491" y="731255"/>
                    <a:pt x="231595" y="732703"/>
                    <a:pt x="228698" y="733427"/>
                  </a:cubicBezTo>
                  <a:close/>
                  <a:moveTo>
                    <a:pt x="705209" y="59938"/>
                  </a:moveTo>
                  <a:cubicBezTo>
                    <a:pt x="703037" y="58490"/>
                    <a:pt x="700864" y="54869"/>
                    <a:pt x="695071" y="47627"/>
                  </a:cubicBezTo>
                  <a:cubicBezTo>
                    <a:pt x="818182" y="95423"/>
                    <a:pt x="931878" y="313402"/>
                    <a:pt x="911601" y="456790"/>
                  </a:cubicBezTo>
                  <a:cubicBezTo>
                    <a:pt x="889152" y="434340"/>
                    <a:pt x="894221" y="404649"/>
                    <a:pt x="889876" y="379302"/>
                  </a:cubicBezTo>
                  <a:cubicBezTo>
                    <a:pt x="869599" y="248225"/>
                    <a:pt x="818182" y="135977"/>
                    <a:pt x="705209" y="59938"/>
                  </a:cubicBezTo>
                  <a:close/>
                  <a:moveTo>
                    <a:pt x="999951" y="550933"/>
                  </a:moveTo>
                  <a:cubicBezTo>
                    <a:pt x="989813" y="558899"/>
                    <a:pt x="986916" y="548037"/>
                    <a:pt x="981123" y="545864"/>
                  </a:cubicBezTo>
                  <a:cubicBezTo>
                    <a:pt x="976053" y="543691"/>
                    <a:pt x="971708" y="540071"/>
                    <a:pt x="964466" y="535001"/>
                  </a:cubicBezTo>
                  <a:cubicBezTo>
                    <a:pt x="956500" y="577728"/>
                    <a:pt x="968812" y="619006"/>
                    <a:pt x="949259" y="656664"/>
                  </a:cubicBezTo>
                  <a:cubicBezTo>
                    <a:pt x="947086" y="626248"/>
                    <a:pt x="950707" y="595108"/>
                    <a:pt x="938396" y="566141"/>
                  </a:cubicBezTo>
                  <a:cubicBezTo>
                    <a:pt x="936947" y="561796"/>
                    <a:pt x="938396" y="560348"/>
                    <a:pt x="942741" y="561796"/>
                  </a:cubicBezTo>
                  <a:cubicBezTo>
                    <a:pt x="943465" y="560348"/>
                    <a:pt x="944189" y="558175"/>
                    <a:pt x="944913" y="556727"/>
                  </a:cubicBezTo>
                  <a:cubicBezTo>
                    <a:pt x="944189" y="557451"/>
                    <a:pt x="943465" y="558175"/>
                    <a:pt x="942017" y="558899"/>
                  </a:cubicBezTo>
                  <a:cubicBezTo>
                    <a:pt x="921015" y="553830"/>
                    <a:pt x="915946" y="563969"/>
                    <a:pt x="917395" y="578452"/>
                  </a:cubicBezTo>
                  <a:cubicBezTo>
                    <a:pt x="918843" y="594384"/>
                    <a:pt x="923188" y="610316"/>
                    <a:pt x="926809" y="628421"/>
                  </a:cubicBezTo>
                  <a:cubicBezTo>
                    <a:pt x="891324" y="605971"/>
                    <a:pt x="888427" y="579901"/>
                    <a:pt x="905083" y="551657"/>
                  </a:cubicBezTo>
                  <a:cubicBezTo>
                    <a:pt x="909429" y="544416"/>
                    <a:pt x="914498" y="535725"/>
                    <a:pt x="926809" y="535001"/>
                  </a:cubicBezTo>
                  <a:cubicBezTo>
                    <a:pt x="940568" y="534277"/>
                    <a:pt x="944189" y="541519"/>
                    <a:pt x="946362" y="550209"/>
                  </a:cubicBezTo>
                  <a:cubicBezTo>
                    <a:pt x="949983" y="531380"/>
                    <a:pt x="938396" y="519069"/>
                    <a:pt x="920291" y="508931"/>
                  </a:cubicBezTo>
                  <a:cubicBezTo>
                    <a:pt x="868874" y="479963"/>
                    <a:pt x="812388" y="466928"/>
                    <a:pt x="753005" y="469101"/>
                  </a:cubicBezTo>
                  <a:cubicBezTo>
                    <a:pt x="753005" y="466204"/>
                    <a:pt x="752281" y="463307"/>
                    <a:pt x="752281" y="460411"/>
                  </a:cubicBezTo>
                  <a:cubicBezTo>
                    <a:pt x="850046" y="449548"/>
                    <a:pt x="937672" y="462583"/>
                    <a:pt x="999951" y="550933"/>
                  </a:cubicBezTo>
                  <a:close/>
                  <a:moveTo>
                    <a:pt x="321393" y="451720"/>
                  </a:moveTo>
                  <a:cubicBezTo>
                    <a:pt x="459712" y="497344"/>
                    <a:pt x="597306" y="472722"/>
                    <a:pt x="734901" y="458962"/>
                  </a:cubicBezTo>
                  <a:cubicBezTo>
                    <a:pt x="739970" y="458238"/>
                    <a:pt x="744315" y="458962"/>
                    <a:pt x="749384" y="458962"/>
                  </a:cubicBezTo>
                  <a:cubicBezTo>
                    <a:pt x="751557" y="460411"/>
                    <a:pt x="752281" y="462583"/>
                    <a:pt x="751557" y="464756"/>
                  </a:cubicBezTo>
                  <a:cubicBezTo>
                    <a:pt x="751557" y="466928"/>
                    <a:pt x="751557" y="467652"/>
                    <a:pt x="750833" y="467652"/>
                  </a:cubicBezTo>
                  <a:cubicBezTo>
                    <a:pt x="654517" y="477067"/>
                    <a:pt x="559649" y="496620"/>
                    <a:pt x="461884" y="491550"/>
                  </a:cubicBezTo>
                  <a:cubicBezTo>
                    <a:pt x="431469" y="490102"/>
                    <a:pt x="401053" y="488654"/>
                    <a:pt x="372086" y="477067"/>
                  </a:cubicBezTo>
                  <a:cubicBezTo>
                    <a:pt x="324290" y="457514"/>
                    <a:pt x="280115" y="464031"/>
                    <a:pt x="235940" y="486481"/>
                  </a:cubicBezTo>
                  <a:cubicBezTo>
                    <a:pt x="226525" y="490826"/>
                    <a:pt x="217835" y="498068"/>
                    <a:pt x="199731" y="494447"/>
                  </a:cubicBezTo>
                  <a:cubicBezTo>
                    <a:pt x="236664" y="457514"/>
                    <a:pt x="283011" y="438685"/>
                    <a:pt x="321393" y="451720"/>
                  </a:cubicBezTo>
                  <a:close/>
                  <a:moveTo>
                    <a:pt x="220008" y="537898"/>
                  </a:moveTo>
                  <a:cubicBezTo>
                    <a:pt x="231595" y="556003"/>
                    <a:pt x="256941" y="584970"/>
                    <a:pt x="211317" y="600178"/>
                  </a:cubicBezTo>
                  <a:cubicBezTo>
                    <a:pt x="211317" y="586418"/>
                    <a:pt x="211317" y="571210"/>
                    <a:pt x="211317" y="556727"/>
                  </a:cubicBezTo>
                  <a:cubicBezTo>
                    <a:pt x="194661" y="556003"/>
                    <a:pt x="199006" y="577004"/>
                    <a:pt x="181626" y="578452"/>
                  </a:cubicBezTo>
                  <a:cubicBezTo>
                    <a:pt x="187419" y="553106"/>
                    <a:pt x="193213" y="527035"/>
                    <a:pt x="152659" y="521242"/>
                  </a:cubicBezTo>
                  <a:cubicBezTo>
                    <a:pt x="193213" y="483584"/>
                    <a:pt x="208421" y="520518"/>
                    <a:pt x="220008" y="53789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6" name="Google Shape;356;g96f5ae2017_0_131"/>
            <p:cNvSpPr/>
            <p:nvPr/>
          </p:nvSpPr>
          <p:spPr>
            <a:xfrm>
              <a:off x="5340678" y="1640271"/>
              <a:ext cx="266317" cy="207840"/>
            </a:xfrm>
            <a:custGeom>
              <a:rect b="b" l="l" r="r" t="t"/>
              <a:pathLst>
                <a:path extrusionOk="0" h="207840" w="266317">
                  <a:moveTo>
                    <a:pt x="55762" y="171631"/>
                  </a:moveTo>
                  <a:cubicBezTo>
                    <a:pt x="18105" y="163665"/>
                    <a:pt x="16656" y="159320"/>
                    <a:pt x="37657" y="126732"/>
                  </a:cubicBezTo>
                  <a:cubicBezTo>
                    <a:pt x="86902" y="52141"/>
                    <a:pt x="173804" y="18105"/>
                    <a:pt x="265775" y="37657"/>
                  </a:cubicBezTo>
                  <a:cubicBezTo>
                    <a:pt x="266499" y="36209"/>
                    <a:pt x="266499" y="34037"/>
                    <a:pt x="265775" y="32588"/>
                  </a:cubicBezTo>
                  <a:cubicBezTo>
                    <a:pt x="210013" y="10138"/>
                    <a:pt x="157872" y="33312"/>
                    <a:pt x="104282" y="44899"/>
                  </a:cubicBezTo>
                  <a:cubicBezTo>
                    <a:pt x="105731" y="26795"/>
                    <a:pt x="121663" y="16656"/>
                    <a:pt x="121663" y="0"/>
                  </a:cubicBezTo>
                  <a:cubicBezTo>
                    <a:pt x="75315" y="63004"/>
                    <a:pt x="8690" y="113696"/>
                    <a:pt x="0" y="207840"/>
                  </a:cubicBezTo>
                  <a:cubicBezTo>
                    <a:pt x="19553" y="186839"/>
                    <a:pt x="33312" y="173079"/>
                    <a:pt x="55762" y="17163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7" name="Google Shape;357;g96f5ae2017_0_131"/>
            <p:cNvSpPr/>
            <p:nvPr/>
          </p:nvSpPr>
          <p:spPr>
            <a:xfrm>
              <a:off x="5466685" y="1008785"/>
              <a:ext cx="579377" cy="905066"/>
            </a:xfrm>
            <a:custGeom>
              <a:rect b="b" l="l" r="r" t="t"/>
              <a:pathLst>
                <a:path extrusionOk="0" h="905066" w="579377">
                  <a:moveTo>
                    <a:pt x="193357" y="623520"/>
                  </a:moveTo>
                  <a:cubicBezTo>
                    <a:pt x="190460" y="575724"/>
                    <a:pt x="170907" y="537343"/>
                    <a:pt x="156423" y="497513"/>
                  </a:cubicBezTo>
                  <a:cubicBezTo>
                    <a:pt x="207116" y="554723"/>
                    <a:pt x="207116" y="630038"/>
                    <a:pt x="229566" y="701008"/>
                  </a:cubicBezTo>
                  <a:cubicBezTo>
                    <a:pt x="250567" y="628590"/>
                    <a:pt x="240428" y="552551"/>
                    <a:pt x="275189" y="485926"/>
                  </a:cubicBezTo>
                  <a:cubicBezTo>
                    <a:pt x="277362" y="498961"/>
                    <a:pt x="275913" y="511996"/>
                    <a:pt x="274465" y="524307"/>
                  </a:cubicBezTo>
                  <a:cubicBezTo>
                    <a:pt x="262154" y="619899"/>
                    <a:pt x="249119" y="714767"/>
                    <a:pt x="236083" y="810359"/>
                  </a:cubicBezTo>
                  <a:cubicBezTo>
                    <a:pt x="231738" y="841499"/>
                    <a:pt x="241877" y="858879"/>
                    <a:pt x="274465" y="867570"/>
                  </a:cubicBezTo>
                  <a:cubicBezTo>
                    <a:pt x="306329" y="876260"/>
                    <a:pt x="336744" y="888571"/>
                    <a:pt x="367160" y="900882"/>
                  </a:cubicBezTo>
                  <a:cubicBezTo>
                    <a:pt x="386713" y="908848"/>
                    <a:pt x="394679" y="906675"/>
                    <a:pt x="397576" y="883502"/>
                  </a:cubicBezTo>
                  <a:cubicBezTo>
                    <a:pt x="410611" y="782116"/>
                    <a:pt x="424370" y="680731"/>
                    <a:pt x="441027" y="580069"/>
                  </a:cubicBezTo>
                  <a:cubicBezTo>
                    <a:pt x="452614" y="511272"/>
                    <a:pt x="467097" y="438854"/>
                    <a:pt x="511272" y="384540"/>
                  </a:cubicBezTo>
                  <a:cubicBezTo>
                    <a:pt x="540964" y="347607"/>
                    <a:pt x="535894" y="328778"/>
                    <a:pt x="508376" y="301984"/>
                  </a:cubicBezTo>
                  <a:cubicBezTo>
                    <a:pt x="507651" y="301260"/>
                    <a:pt x="507651" y="299811"/>
                    <a:pt x="506927" y="298363"/>
                  </a:cubicBezTo>
                  <a:cubicBezTo>
                    <a:pt x="506927" y="296914"/>
                    <a:pt x="506927" y="295466"/>
                    <a:pt x="506927" y="294018"/>
                  </a:cubicBezTo>
                  <a:cubicBezTo>
                    <a:pt x="506203" y="294742"/>
                    <a:pt x="505479" y="295466"/>
                    <a:pt x="504755" y="295466"/>
                  </a:cubicBezTo>
                  <a:cubicBezTo>
                    <a:pt x="488098" y="275189"/>
                    <a:pt x="476512" y="254912"/>
                    <a:pt x="487374" y="228841"/>
                  </a:cubicBezTo>
                  <a:cubicBezTo>
                    <a:pt x="490271" y="229566"/>
                    <a:pt x="493892" y="229566"/>
                    <a:pt x="496064" y="228841"/>
                  </a:cubicBezTo>
                  <a:cubicBezTo>
                    <a:pt x="496064" y="250567"/>
                    <a:pt x="498961" y="270844"/>
                    <a:pt x="511996" y="288948"/>
                  </a:cubicBezTo>
                  <a:cubicBezTo>
                    <a:pt x="511272" y="289673"/>
                    <a:pt x="510548" y="290397"/>
                    <a:pt x="510548" y="290397"/>
                  </a:cubicBezTo>
                  <a:cubicBezTo>
                    <a:pt x="517790" y="297639"/>
                    <a:pt x="524308" y="306329"/>
                    <a:pt x="538067" y="304880"/>
                  </a:cubicBezTo>
                  <a:cubicBezTo>
                    <a:pt x="548930" y="254188"/>
                    <a:pt x="560517" y="202047"/>
                    <a:pt x="572828" y="151354"/>
                  </a:cubicBezTo>
                  <a:cubicBezTo>
                    <a:pt x="575000" y="141940"/>
                    <a:pt x="582242" y="132525"/>
                    <a:pt x="570655" y="125283"/>
                  </a:cubicBezTo>
                  <a:cubicBezTo>
                    <a:pt x="527204" y="99937"/>
                    <a:pt x="546033" y="71694"/>
                    <a:pt x="562689" y="42003"/>
                  </a:cubicBezTo>
                  <a:cubicBezTo>
                    <a:pt x="568483" y="31140"/>
                    <a:pt x="580070" y="22450"/>
                    <a:pt x="579345" y="0"/>
                  </a:cubicBezTo>
                  <a:cubicBezTo>
                    <a:pt x="531549" y="49244"/>
                    <a:pt x="495340" y="95592"/>
                    <a:pt x="498237" y="157872"/>
                  </a:cubicBezTo>
                  <a:cubicBezTo>
                    <a:pt x="498961" y="180321"/>
                    <a:pt x="500410" y="202771"/>
                    <a:pt x="491719" y="223772"/>
                  </a:cubicBezTo>
                  <a:cubicBezTo>
                    <a:pt x="492444" y="207840"/>
                    <a:pt x="493892" y="191908"/>
                    <a:pt x="495340" y="171631"/>
                  </a:cubicBezTo>
                  <a:cubicBezTo>
                    <a:pt x="428716" y="210013"/>
                    <a:pt x="364988" y="238980"/>
                    <a:pt x="299087" y="264326"/>
                  </a:cubicBezTo>
                  <a:cubicBezTo>
                    <a:pt x="202771" y="301984"/>
                    <a:pt x="138319" y="375850"/>
                    <a:pt x="78212" y="453338"/>
                  </a:cubicBezTo>
                  <a:cubicBezTo>
                    <a:pt x="67349" y="467821"/>
                    <a:pt x="58659" y="485202"/>
                    <a:pt x="59383" y="503306"/>
                  </a:cubicBezTo>
                  <a:cubicBezTo>
                    <a:pt x="60107" y="527928"/>
                    <a:pt x="50693" y="547481"/>
                    <a:pt x="35485" y="565586"/>
                  </a:cubicBezTo>
                  <a:cubicBezTo>
                    <a:pt x="17380" y="567758"/>
                    <a:pt x="18105" y="582966"/>
                    <a:pt x="15932" y="596726"/>
                  </a:cubicBezTo>
                  <a:cubicBezTo>
                    <a:pt x="11587" y="606140"/>
                    <a:pt x="1448" y="612658"/>
                    <a:pt x="0" y="624245"/>
                  </a:cubicBezTo>
                  <a:cubicBezTo>
                    <a:pt x="62280" y="590208"/>
                    <a:pt x="127456" y="597450"/>
                    <a:pt x="193357" y="62352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8" name="Google Shape;358;g96f5ae2017_0_131"/>
            <p:cNvSpPr/>
            <p:nvPr/>
          </p:nvSpPr>
          <p:spPr>
            <a:xfrm>
              <a:off x="5170475" y="953023"/>
              <a:ext cx="1837368" cy="1905854"/>
            </a:xfrm>
            <a:custGeom>
              <a:rect b="b" l="l" r="r" t="t"/>
              <a:pathLst>
                <a:path extrusionOk="0" h="1905854" w="1837368">
                  <a:moveTo>
                    <a:pt x="186859" y="1574371"/>
                  </a:moveTo>
                  <a:cubicBezTo>
                    <a:pt x="199894" y="1573647"/>
                    <a:pt x="213654" y="1572922"/>
                    <a:pt x="226689" y="1570750"/>
                  </a:cubicBezTo>
                  <a:cubicBezTo>
                    <a:pt x="224517" y="1570750"/>
                    <a:pt x="222344" y="1570750"/>
                    <a:pt x="220171" y="1570750"/>
                  </a:cubicBezTo>
                  <a:cubicBezTo>
                    <a:pt x="210033" y="1564957"/>
                    <a:pt x="199170" y="1559887"/>
                    <a:pt x="189032" y="1554094"/>
                  </a:cubicBezTo>
                  <a:cubicBezTo>
                    <a:pt x="210033" y="1553370"/>
                    <a:pt x="231758" y="1552645"/>
                    <a:pt x="252760" y="1551921"/>
                  </a:cubicBezTo>
                  <a:cubicBezTo>
                    <a:pt x="254208" y="1552645"/>
                    <a:pt x="254932" y="1554094"/>
                    <a:pt x="255656" y="1555542"/>
                  </a:cubicBezTo>
                  <a:cubicBezTo>
                    <a:pt x="252760" y="1557715"/>
                    <a:pt x="250587" y="1559887"/>
                    <a:pt x="248415" y="1562784"/>
                  </a:cubicBezTo>
                  <a:cubicBezTo>
                    <a:pt x="246242" y="1564957"/>
                    <a:pt x="244794" y="1566405"/>
                    <a:pt x="242621" y="1567129"/>
                  </a:cubicBezTo>
                  <a:cubicBezTo>
                    <a:pt x="246242" y="1566405"/>
                    <a:pt x="249139" y="1564957"/>
                    <a:pt x="252760" y="1563508"/>
                  </a:cubicBezTo>
                  <a:cubicBezTo>
                    <a:pt x="254932" y="1562784"/>
                    <a:pt x="256381" y="1562060"/>
                    <a:pt x="258553" y="1560611"/>
                  </a:cubicBezTo>
                  <a:cubicBezTo>
                    <a:pt x="259277" y="1560611"/>
                    <a:pt x="259277" y="1559887"/>
                    <a:pt x="260001" y="1559887"/>
                  </a:cubicBezTo>
                  <a:cubicBezTo>
                    <a:pt x="260001" y="1559887"/>
                    <a:pt x="260726" y="1559887"/>
                    <a:pt x="260726" y="1559887"/>
                  </a:cubicBezTo>
                  <a:cubicBezTo>
                    <a:pt x="260726" y="1559887"/>
                    <a:pt x="260726" y="1559887"/>
                    <a:pt x="260726" y="1559887"/>
                  </a:cubicBezTo>
                  <a:cubicBezTo>
                    <a:pt x="268692" y="1537438"/>
                    <a:pt x="247690" y="1531644"/>
                    <a:pt x="237552" y="1520057"/>
                  </a:cubicBezTo>
                  <a:cubicBezTo>
                    <a:pt x="227413" y="1508470"/>
                    <a:pt x="221620" y="1501228"/>
                    <a:pt x="235379" y="1487469"/>
                  </a:cubicBezTo>
                  <a:cubicBezTo>
                    <a:pt x="279554" y="1440397"/>
                    <a:pt x="324454" y="1393325"/>
                    <a:pt x="375871" y="1355668"/>
                  </a:cubicBezTo>
                  <a:cubicBezTo>
                    <a:pt x="382388" y="1351323"/>
                    <a:pt x="390354" y="1335391"/>
                    <a:pt x="398320" y="1352771"/>
                  </a:cubicBezTo>
                  <a:cubicBezTo>
                    <a:pt x="414252" y="1386084"/>
                    <a:pt x="422218" y="1358565"/>
                    <a:pt x="430908" y="1348426"/>
                  </a:cubicBezTo>
                  <a:cubicBezTo>
                    <a:pt x="453358" y="1323804"/>
                    <a:pt x="449013" y="1290492"/>
                    <a:pt x="454082" y="1260076"/>
                  </a:cubicBezTo>
                  <a:cubicBezTo>
                    <a:pt x="459151" y="1231833"/>
                    <a:pt x="473635" y="1211556"/>
                    <a:pt x="491740" y="1190555"/>
                  </a:cubicBezTo>
                  <a:cubicBezTo>
                    <a:pt x="456255" y="1257903"/>
                    <a:pt x="446840" y="1325252"/>
                    <a:pt x="475083" y="1398395"/>
                  </a:cubicBezTo>
                  <a:cubicBezTo>
                    <a:pt x="506947" y="1480951"/>
                    <a:pt x="571400" y="1496159"/>
                    <a:pt x="645990" y="1500504"/>
                  </a:cubicBezTo>
                  <a:cubicBezTo>
                    <a:pt x="606885" y="1520057"/>
                    <a:pt x="564882" y="1530920"/>
                    <a:pt x="522155" y="1533817"/>
                  </a:cubicBezTo>
                  <a:cubicBezTo>
                    <a:pt x="505499" y="1534541"/>
                    <a:pt x="488119" y="1527299"/>
                    <a:pt x="485946" y="1509919"/>
                  </a:cubicBezTo>
                  <a:cubicBezTo>
                    <a:pt x="483774" y="1490366"/>
                    <a:pt x="505499" y="1499056"/>
                    <a:pt x="515638" y="1493262"/>
                  </a:cubicBezTo>
                  <a:cubicBezTo>
                    <a:pt x="519259" y="1491090"/>
                    <a:pt x="522155" y="1487469"/>
                    <a:pt x="526500" y="1481676"/>
                  </a:cubicBezTo>
                  <a:cubicBezTo>
                    <a:pt x="479429" y="1499056"/>
                    <a:pt x="445392" y="1486021"/>
                    <a:pt x="426563" y="1438949"/>
                  </a:cubicBezTo>
                  <a:cubicBezTo>
                    <a:pt x="420046" y="1423017"/>
                    <a:pt x="409907" y="1430259"/>
                    <a:pt x="400493" y="1436776"/>
                  </a:cubicBezTo>
                  <a:cubicBezTo>
                    <a:pt x="370077" y="1457778"/>
                    <a:pt x="338937" y="1474434"/>
                    <a:pt x="304901" y="1486021"/>
                  </a:cubicBezTo>
                  <a:cubicBezTo>
                    <a:pt x="286796" y="1491814"/>
                    <a:pt x="288245" y="1499780"/>
                    <a:pt x="299107" y="1511367"/>
                  </a:cubicBezTo>
                  <a:cubicBezTo>
                    <a:pt x="307797" y="1520781"/>
                    <a:pt x="320109" y="1531644"/>
                    <a:pt x="291141" y="1535265"/>
                  </a:cubicBezTo>
                  <a:cubicBezTo>
                    <a:pt x="305625" y="1543231"/>
                    <a:pt x="314315" y="1538886"/>
                    <a:pt x="323005" y="1536713"/>
                  </a:cubicBezTo>
                  <a:cubicBezTo>
                    <a:pt x="331695" y="1534541"/>
                    <a:pt x="342558" y="1527299"/>
                    <a:pt x="346903" y="1542507"/>
                  </a:cubicBezTo>
                  <a:cubicBezTo>
                    <a:pt x="351248" y="1557715"/>
                    <a:pt x="338213" y="1558439"/>
                    <a:pt x="329523" y="1564957"/>
                  </a:cubicBezTo>
                  <a:cubicBezTo>
                    <a:pt x="307073" y="1580164"/>
                    <a:pt x="286072" y="1560611"/>
                    <a:pt x="264347" y="1565681"/>
                  </a:cubicBezTo>
                  <a:cubicBezTo>
                    <a:pt x="262898" y="1562784"/>
                    <a:pt x="261450" y="1561336"/>
                    <a:pt x="260726" y="1560611"/>
                  </a:cubicBezTo>
                  <a:cubicBezTo>
                    <a:pt x="260726" y="1560611"/>
                    <a:pt x="260726" y="1559887"/>
                    <a:pt x="260726" y="1559887"/>
                  </a:cubicBezTo>
                  <a:cubicBezTo>
                    <a:pt x="260726" y="1559887"/>
                    <a:pt x="260726" y="1559887"/>
                    <a:pt x="260726" y="1559887"/>
                  </a:cubicBezTo>
                  <a:cubicBezTo>
                    <a:pt x="260001" y="1560611"/>
                    <a:pt x="259277" y="1560611"/>
                    <a:pt x="258553" y="1561336"/>
                  </a:cubicBezTo>
                  <a:cubicBezTo>
                    <a:pt x="254932" y="1563508"/>
                    <a:pt x="250587" y="1566405"/>
                    <a:pt x="249863" y="1571474"/>
                  </a:cubicBezTo>
                  <a:cubicBezTo>
                    <a:pt x="252760" y="1596096"/>
                    <a:pt x="271588" y="1598269"/>
                    <a:pt x="289693" y="1598993"/>
                  </a:cubicBezTo>
                  <a:cubicBezTo>
                    <a:pt x="322281" y="1599717"/>
                    <a:pt x="353421" y="1589579"/>
                    <a:pt x="386009" y="1583785"/>
                  </a:cubicBezTo>
                  <a:cubicBezTo>
                    <a:pt x="425839" y="1576543"/>
                    <a:pt x="438150" y="1584509"/>
                    <a:pt x="443944" y="1625064"/>
                  </a:cubicBezTo>
                  <a:cubicBezTo>
                    <a:pt x="449013" y="1660548"/>
                    <a:pt x="443219" y="1694585"/>
                    <a:pt x="430184" y="1728621"/>
                  </a:cubicBezTo>
                  <a:cubicBezTo>
                    <a:pt x="423667" y="1744554"/>
                    <a:pt x="409907" y="1765555"/>
                    <a:pt x="434529" y="1780038"/>
                  </a:cubicBezTo>
                  <a:cubicBezTo>
                    <a:pt x="451910" y="1808281"/>
                    <a:pt x="463496" y="1839421"/>
                    <a:pt x="490291" y="1859698"/>
                  </a:cubicBezTo>
                  <a:cubicBezTo>
                    <a:pt x="519259" y="1879976"/>
                    <a:pt x="545329" y="1903874"/>
                    <a:pt x="588056" y="1892287"/>
                  </a:cubicBezTo>
                  <a:cubicBezTo>
                    <a:pt x="617023" y="1884321"/>
                    <a:pt x="646714" y="1903874"/>
                    <a:pt x="677130" y="1904598"/>
                  </a:cubicBezTo>
                  <a:cubicBezTo>
                    <a:pt x="687269" y="1904598"/>
                    <a:pt x="705373" y="1911840"/>
                    <a:pt x="703925" y="1891562"/>
                  </a:cubicBezTo>
                  <a:cubicBezTo>
                    <a:pt x="698856" y="1822765"/>
                    <a:pt x="699580" y="1753244"/>
                    <a:pt x="676406" y="1686619"/>
                  </a:cubicBezTo>
                  <a:cubicBezTo>
                    <a:pt x="643818" y="1677205"/>
                    <a:pt x="612678" y="1667790"/>
                    <a:pt x="580090" y="1658376"/>
                  </a:cubicBezTo>
                  <a:cubicBezTo>
                    <a:pt x="614850" y="1657652"/>
                    <a:pt x="648887" y="1661273"/>
                    <a:pt x="680027" y="1676481"/>
                  </a:cubicBezTo>
                  <a:cubicBezTo>
                    <a:pt x="680751" y="1676481"/>
                    <a:pt x="681475" y="1676481"/>
                    <a:pt x="682924" y="1676481"/>
                  </a:cubicBezTo>
                  <a:cubicBezTo>
                    <a:pt x="730720" y="1690964"/>
                    <a:pt x="779240" y="1706172"/>
                    <a:pt x="831381" y="1722104"/>
                  </a:cubicBezTo>
                  <a:cubicBezTo>
                    <a:pt x="821242" y="1676481"/>
                    <a:pt x="812552" y="1633754"/>
                    <a:pt x="802414" y="1589579"/>
                  </a:cubicBezTo>
                  <a:cubicBezTo>
                    <a:pt x="827036" y="1596821"/>
                    <a:pt x="839347" y="1619270"/>
                    <a:pt x="864693" y="1616373"/>
                  </a:cubicBezTo>
                  <a:cubicBezTo>
                    <a:pt x="859624" y="1597545"/>
                    <a:pt x="843692" y="1591751"/>
                    <a:pt x="832829" y="1580888"/>
                  </a:cubicBezTo>
                  <a:cubicBezTo>
                    <a:pt x="817621" y="1567853"/>
                    <a:pt x="798068" y="1557715"/>
                    <a:pt x="798068" y="1533092"/>
                  </a:cubicBezTo>
                  <a:cubicBezTo>
                    <a:pt x="792999" y="1518609"/>
                    <a:pt x="791551" y="1502677"/>
                    <a:pt x="794448" y="1488193"/>
                  </a:cubicBezTo>
                  <a:cubicBezTo>
                    <a:pt x="794448" y="1478055"/>
                    <a:pt x="793723" y="1467192"/>
                    <a:pt x="791551" y="1455605"/>
                  </a:cubicBezTo>
                  <a:cubicBezTo>
                    <a:pt x="790102" y="1453432"/>
                    <a:pt x="787930" y="1451260"/>
                    <a:pt x="786482" y="1449812"/>
                  </a:cubicBezTo>
                  <a:cubicBezTo>
                    <a:pt x="778516" y="1473710"/>
                    <a:pt x="772722" y="1491090"/>
                    <a:pt x="767653" y="1508470"/>
                  </a:cubicBezTo>
                  <a:cubicBezTo>
                    <a:pt x="744479" y="1487469"/>
                    <a:pt x="744479" y="1487469"/>
                    <a:pt x="767653" y="1438225"/>
                  </a:cubicBezTo>
                  <a:cubicBezTo>
                    <a:pt x="758963" y="1446191"/>
                    <a:pt x="750272" y="1454157"/>
                    <a:pt x="741582" y="1462123"/>
                  </a:cubicBezTo>
                  <a:cubicBezTo>
                    <a:pt x="741582" y="1462123"/>
                    <a:pt x="742306" y="1462123"/>
                    <a:pt x="742306" y="1462847"/>
                  </a:cubicBezTo>
                  <a:cubicBezTo>
                    <a:pt x="724926" y="1487469"/>
                    <a:pt x="700304" y="1481676"/>
                    <a:pt x="676406" y="1478055"/>
                  </a:cubicBezTo>
                  <a:cubicBezTo>
                    <a:pt x="608333" y="1467916"/>
                    <a:pt x="577917" y="1419396"/>
                    <a:pt x="572848" y="1359289"/>
                  </a:cubicBezTo>
                  <a:cubicBezTo>
                    <a:pt x="563434" y="1252110"/>
                    <a:pt x="595298" y="1164484"/>
                    <a:pt x="698856" y="1147104"/>
                  </a:cubicBezTo>
                  <a:cubicBezTo>
                    <a:pt x="726374" y="1142759"/>
                    <a:pt x="753893" y="1160139"/>
                    <a:pt x="780688" y="1144207"/>
                  </a:cubicBezTo>
                  <a:cubicBezTo>
                    <a:pt x="767653" y="1163760"/>
                    <a:pt x="749548" y="1173899"/>
                    <a:pt x="726374" y="1174623"/>
                  </a:cubicBezTo>
                  <a:cubicBezTo>
                    <a:pt x="712615" y="1175347"/>
                    <a:pt x="701028" y="1181140"/>
                    <a:pt x="689441" y="1187658"/>
                  </a:cubicBezTo>
                  <a:cubicBezTo>
                    <a:pt x="688717" y="1186934"/>
                    <a:pt x="688717" y="1186934"/>
                    <a:pt x="687993" y="1186209"/>
                  </a:cubicBezTo>
                  <a:cubicBezTo>
                    <a:pt x="691614" y="1179692"/>
                    <a:pt x="695959" y="1172450"/>
                    <a:pt x="700304" y="1162312"/>
                  </a:cubicBezTo>
                  <a:cubicBezTo>
                    <a:pt x="651060" y="1176795"/>
                    <a:pt x="611230" y="1200693"/>
                    <a:pt x="600367" y="1249213"/>
                  </a:cubicBezTo>
                  <a:cubicBezTo>
                    <a:pt x="590228" y="1297009"/>
                    <a:pt x="588780" y="1347702"/>
                    <a:pt x="594573" y="1396222"/>
                  </a:cubicBezTo>
                  <a:cubicBezTo>
                    <a:pt x="600367" y="1446191"/>
                    <a:pt x="629334" y="1459226"/>
                    <a:pt x="675682" y="1438225"/>
                  </a:cubicBezTo>
                  <a:cubicBezTo>
                    <a:pt x="685820" y="1433880"/>
                    <a:pt x="695235" y="1429535"/>
                    <a:pt x="705373" y="1425189"/>
                  </a:cubicBezTo>
                  <a:cubicBezTo>
                    <a:pt x="619196" y="1369428"/>
                    <a:pt x="606885" y="1265869"/>
                    <a:pt x="676406" y="1195624"/>
                  </a:cubicBezTo>
                  <a:cubicBezTo>
                    <a:pt x="677130" y="1195624"/>
                    <a:pt x="677854" y="1194900"/>
                    <a:pt x="677854" y="1194176"/>
                  </a:cubicBezTo>
                  <a:cubicBezTo>
                    <a:pt x="669888" y="1218798"/>
                    <a:pt x="661922" y="1244144"/>
                    <a:pt x="653232" y="1268766"/>
                  </a:cubicBezTo>
                  <a:cubicBezTo>
                    <a:pt x="638749" y="1312217"/>
                    <a:pt x="653956" y="1349150"/>
                    <a:pt x="676406" y="1384635"/>
                  </a:cubicBezTo>
                  <a:cubicBezTo>
                    <a:pt x="682199" y="1394050"/>
                    <a:pt x="690890" y="1396946"/>
                    <a:pt x="700304" y="1397671"/>
                  </a:cubicBezTo>
                  <a:cubicBezTo>
                    <a:pt x="737961" y="1401292"/>
                    <a:pt x="767653" y="1420120"/>
                    <a:pt x="794448" y="1444742"/>
                  </a:cubicBezTo>
                  <a:cubicBezTo>
                    <a:pt x="797344" y="1445467"/>
                    <a:pt x="799517" y="1445467"/>
                    <a:pt x="802414" y="1445467"/>
                  </a:cubicBezTo>
                  <a:cubicBezTo>
                    <a:pt x="879177" y="1472985"/>
                    <a:pt x="959561" y="1486021"/>
                    <a:pt x="1041393" y="1480951"/>
                  </a:cubicBezTo>
                  <a:cubicBezTo>
                    <a:pt x="1066740" y="1479503"/>
                    <a:pt x="1090638" y="1479503"/>
                    <a:pt x="1113812" y="1490366"/>
                  </a:cubicBezTo>
                  <a:cubicBezTo>
                    <a:pt x="1115260" y="1491090"/>
                    <a:pt x="1116708" y="1492538"/>
                    <a:pt x="1118157" y="1493262"/>
                  </a:cubicBezTo>
                  <a:cubicBezTo>
                    <a:pt x="1136985" y="1496159"/>
                    <a:pt x="1155090" y="1496159"/>
                    <a:pt x="1173919" y="1492538"/>
                  </a:cubicBezTo>
                  <a:cubicBezTo>
                    <a:pt x="1189851" y="1488918"/>
                    <a:pt x="1200713" y="1486021"/>
                    <a:pt x="1202162" y="1467916"/>
                  </a:cubicBezTo>
                  <a:cubicBezTo>
                    <a:pt x="1203610" y="1448363"/>
                    <a:pt x="1189851" y="1443294"/>
                    <a:pt x="1173195" y="1441846"/>
                  </a:cubicBezTo>
                  <a:cubicBezTo>
                    <a:pt x="1173195" y="1440397"/>
                    <a:pt x="1173195" y="1438949"/>
                    <a:pt x="1173195" y="1437501"/>
                  </a:cubicBezTo>
                  <a:cubicBezTo>
                    <a:pt x="1173919" y="1437501"/>
                    <a:pt x="1175367" y="1438225"/>
                    <a:pt x="1176091" y="1438225"/>
                  </a:cubicBezTo>
                  <a:cubicBezTo>
                    <a:pt x="1176815" y="1437501"/>
                    <a:pt x="1178264" y="1437501"/>
                    <a:pt x="1178988" y="1436776"/>
                  </a:cubicBezTo>
                  <a:cubicBezTo>
                    <a:pt x="1176815" y="1436776"/>
                    <a:pt x="1175367" y="1436776"/>
                    <a:pt x="1173195" y="1436052"/>
                  </a:cubicBezTo>
                  <a:cubicBezTo>
                    <a:pt x="1169574" y="1436052"/>
                    <a:pt x="1166677" y="1435328"/>
                    <a:pt x="1163056" y="1434604"/>
                  </a:cubicBezTo>
                  <a:cubicBezTo>
                    <a:pt x="1136985" y="1428810"/>
                    <a:pt x="1110191" y="1428086"/>
                    <a:pt x="1087741" y="1411430"/>
                  </a:cubicBezTo>
                  <a:cubicBezTo>
                    <a:pt x="1088465" y="1410706"/>
                    <a:pt x="1088465" y="1410706"/>
                    <a:pt x="1089190" y="1409982"/>
                  </a:cubicBezTo>
                  <a:cubicBezTo>
                    <a:pt x="1121053" y="1414327"/>
                    <a:pt x="1152917" y="1418672"/>
                    <a:pt x="1184057" y="1428810"/>
                  </a:cubicBezTo>
                  <a:cubicBezTo>
                    <a:pt x="1185506" y="1428810"/>
                    <a:pt x="1186230" y="1428086"/>
                    <a:pt x="1187678" y="1428086"/>
                  </a:cubicBezTo>
                  <a:cubicBezTo>
                    <a:pt x="1192023" y="1430983"/>
                    <a:pt x="1195644" y="1433880"/>
                    <a:pt x="1198541" y="1437501"/>
                  </a:cubicBezTo>
                  <a:cubicBezTo>
                    <a:pt x="1198541" y="1437501"/>
                    <a:pt x="1198541" y="1437501"/>
                    <a:pt x="1198541" y="1437501"/>
                  </a:cubicBezTo>
                  <a:cubicBezTo>
                    <a:pt x="1210852" y="1467192"/>
                    <a:pt x="1207955" y="1483848"/>
                    <a:pt x="1186954" y="1492538"/>
                  </a:cubicBezTo>
                  <a:cubicBezTo>
                    <a:pt x="1180436" y="1494711"/>
                    <a:pt x="1173195" y="1495435"/>
                    <a:pt x="1166677" y="1496883"/>
                  </a:cubicBezTo>
                  <a:cubicBezTo>
                    <a:pt x="1150021" y="1499780"/>
                    <a:pt x="1133365" y="1501228"/>
                    <a:pt x="1118881" y="1492538"/>
                  </a:cubicBezTo>
                  <a:cubicBezTo>
                    <a:pt x="1117433" y="1492538"/>
                    <a:pt x="1115260" y="1491814"/>
                    <a:pt x="1113812" y="1491814"/>
                  </a:cubicBezTo>
                  <a:cubicBezTo>
                    <a:pt x="1110915" y="1493987"/>
                    <a:pt x="1108742" y="1495435"/>
                    <a:pt x="1105846" y="1497608"/>
                  </a:cubicBezTo>
                  <a:cubicBezTo>
                    <a:pt x="1105122" y="1497608"/>
                    <a:pt x="1104397" y="1497608"/>
                    <a:pt x="1103673" y="1497608"/>
                  </a:cubicBezTo>
                  <a:cubicBezTo>
                    <a:pt x="1083396" y="1496883"/>
                    <a:pt x="1063119" y="1497608"/>
                    <a:pt x="1042842" y="1494711"/>
                  </a:cubicBezTo>
                  <a:cubicBezTo>
                    <a:pt x="1024013" y="1492538"/>
                    <a:pt x="1014599" y="1496883"/>
                    <a:pt x="1010978" y="1517161"/>
                  </a:cubicBezTo>
                  <a:cubicBezTo>
                    <a:pt x="1003012" y="1558439"/>
                    <a:pt x="1002288" y="1600441"/>
                    <a:pt x="1009530" y="1642444"/>
                  </a:cubicBezTo>
                  <a:cubicBezTo>
                    <a:pt x="1016047" y="1681550"/>
                    <a:pt x="1034876" y="1718483"/>
                    <a:pt x="1047911" y="1757589"/>
                  </a:cubicBezTo>
                  <a:cubicBezTo>
                    <a:pt x="1035600" y="1754692"/>
                    <a:pt x="1027634" y="1752520"/>
                    <a:pt x="1019668" y="1751071"/>
                  </a:cubicBezTo>
                  <a:cubicBezTo>
                    <a:pt x="1018944" y="1751795"/>
                    <a:pt x="1018220" y="1753244"/>
                    <a:pt x="1017495" y="1753968"/>
                  </a:cubicBezTo>
                  <a:cubicBezTo>
                    <a:pt x="1001563" y="1746726"/>
                    <a:pt x="985632" y="1740208"/>
                    <a:pt x="966803" y="1732967"/>
                  </a:cubicBezTo>
                  <a:cubicBezTo>
                    <a:pt x="984183" y="1725001"/>
                    <a:pt x="996494" y="1743105"/>
                    <a:pt x="1013150" y="1733691"/>
                  </a:cubicBezTo>
                  <a:cubicBezTo>
                    <a:pt x="996494" y="1707620"/>
                    <a:pt x="946526" y="1725001"/>
                    <a:pt x="946526" y="1681550"/>
                  </a:cubicBezTo>
                  <a:cubicBezTo>
                    <a:pt x="946526" y="1651134"/>
                    <a:pt x="931318" y="1620718"/>
                    <a:pt x="944353" y="1588130"/>
                  </a:cubicBezTo>
                  <a:cubicBezTo>
                    <a:pt x="959561" y="1597545"/>
                    <a:pt x="972596" y="1605511"/>
                    <a:pt x="986356" y="1614201"/>
                  </a:cubicBezTo>
                  <a:cubicBezTo>
                    <a:pt x="992149" y="1577268"/>
                    <a:pt x="921179" y="1571474"/>
                    <a:pt x="953043" y="1528748"/>
                  </a:cubicBezTo>
                  <a:cubicBezTo>
                    <a:pt x="971148" y="1528023"/>
                    <a:pt x="976217" y="1552645"/>
                    <a:pt x="997943" y="1546128"/>
                  </a:cubicBezTo>
                  <a:cubicBezTo>
                    <a:pt x="982011" y="1526575"/>
                    <a:pt x="976217" y="1496159"/>
                    <a:pt x="953767" y="1492538"/>
                  </a:cubicBezTo>
                  <a:cubicBezTo>
                    <a:pt x="935663" y="1489642"/>
                    <a:pt x="940008" y="1522954"/>
                    <a:pt x="924076" y="1536713"/>
                  </a:cubicBezTo>
                  <a:cubicBezTo>
                    <a:pt x="910317" y="1517885"/>
                    <a:pt x="896557" y="1497608"/>
                    <a:pt x="881349" y="1476606"/>
                  </a:cubicBezTo>
                  <a:cubicBezTo>
                    <a:pt x="874108" y="1494711"/>
                    <a:pt x="877004" y="1510643"/>
                    <a:pt x="885694" y="1520781"/>
                  </a:cubicBezTo>
                  <a:cubicBezTo>
                    <a:pt x="922628" y="1564232"/>
                    <a:pt x="923352" y="1615649"/>
                    <a:pt x="923352" y="1668514"/>
                  </a:cubicBezTo>
                  <a:cubicBezTo>
                    <a:pt x="924076" y="1735139"/>
                    <a:pt x="952319" y="1761934"/>
                    <a:pt x="1018944" y="1771348"/>
                  </a:cubicBezTo>
                  <a:cubicBezTo>
                    <a:pt x="1018944" y="1769900"/>
                    <a:pt x="1018944" y="1767727"/>
                    <a:pt x="1018944" y="1766279"/>
                  </a:cubicBezTo>
                  <a:cubicBezTo>
                    <a:pt x="1018944" y="1766279"/>
                    <a:pt x="1018944" y="1767003"/>
                    <a:pt x="1019668" y="1767003"/>
                  </a:cubicBezTo>
                  <a:cubicBezTo>
                    <a:pt x="1073982" y="1790177"/>
                    <a:pt x="1131916" y="1803937"/>
                    <a:pt x="1189851" y="1814799"/>
                  </a:cubicBezTo>
                  <a:cubicBezTo>
                    <a:pt x="1291236" y="1833628"/>
                    <a:pt x="1412899" y="1774969"/>
                    <a:pt x="1448384" y="1686619"/>
                  </a:cubicBezTo>
                  <a:cubicBezTo>
                    <a:pt x="1499801" y="1559163"/>
                    <a:pt x="1567874" y="1440397"/>
                    <a:pt x="1639568" y="1324528"/>
                  </a:cubicBezTo>
                  <a:cubicBezTo>
                    <a:pt x="1666362" y="1281077"/>
                    <a:pt x="1675777" y="1244868"/>
                    <a:pt x="1637395" y="1205038"/>
                  </a:cubicBezTo>
                  <a:cubicBezTo>
                    <a:pt x="1627981" y="1194900"/>
                    <a:pt x="1619290" y="1181864"/>
                    <a:pt x="1630153" y="1165932"/>
                  </a:cubicBezTo>
                  <a:cubicBezTo>
                    <a:pt x="1641016" y="1150000"/>
                    <a:pt x="1654051" y="1144207"/>
                    <a:pt x="1672156" y="1154346"/>
                  </a:cubicBezTo>
                  <a:cubicBezTo>
                    <a:pt x="1664190" y="1107274"/>
                    <a:pt x="1675777" y="1068892"/>
                    <a:pt x="1706916" y="1037028"/>
                  </a:cubicBezTo>
                  <a:cubicBezTo>
                    <a:pt x="1714158" y="1047167"/>
                    <a:pt x="1711986" y="1065995"/>
                    <a:pt x="1733711" y="1068892"/>
                  </a:cubicBezTo>
                  <a:cubicBezTo>
                    <a:pt x="1724297" y="1034131"/>
                    <a:pt x="1732987" y="1007337"/>
                    <a:pt x="1764127" y="989956"/>
                  </a:cubicBezTo>
                  <a:cubicBezTo>
                    <a:pt x="1771369" y="985611"/>
                    <a:pt x="1772817" y="976197"/>
                    <a:pt x="1775714" y="968231"/>
                  </a:cubicBezTo>
                  <a:cubicBezTo>
                    <a:pt x="1785128" y="937815"/>
                    <a:pt x="1795267" y="908124"/>
                    <a:pt x="1805405" y="878432"/>
                  </a:cubicBezTo>
                  <a:cubicBezTo>
                    <a:pt x="1825682" y="867570"/>
                    <a:pt x="1827131" y="851638"/>
                    <a:pt x="1819889" y="832085"/>
                  </a:cubicBezTo>
                  <a:cubicBezTo>
                    <a:pt x="1846683" y="735768"/>
                    <a:pt x="1841614" y="640177"/>
                    <a:pt x="1811923" y="545309"/>
                  </a:cubicBezTo>
                  <a:cubicBezTo>
                    <a:pt x="1788025" y="468546"/>
                    <a:pt x="1734435" y="424370"/>
                    <a:pt x="1656224" y="418577"/>
                  </a:cubicBezTo>
                  <a:cubicBezTo>
                    <a:pt x="1584530" y="413508"/>
                    <a:pt x="1509939" y="403369"/>
                    <a:pt x="1439693" y="429440"/>
                  </a:cubicBezTo>
                  <a:cubicBezTo>
                    <a:pt x="1536010" y="386713"/>
                    <a:pt x="1634498" y="387437"/>
                    <a:pt x="1738056" y="411335"/>
                  </a:cubicBezTo>
                  <a:cubicBezTo>
                    <a:pt x="1732263" y="390334"/>
                    <a:pt x="1719228" y="380919"/>
                    <a:pt x="1708365" y="370057"/>
                  </a:cubicBezTo>
                  <a:cubicBezTo>
                    <a:pt x="1657672" y="320088"/>
                    <a:pt x="1597565" y="280982"/>
                    <a:pt x="1535285" y="246222"/>
                  </a:cubicBezTo>
                  <a:cubicBezTo>
                    <a:pt x="1499076" y="225945"/>
                    <a:pt x="1466488" y="201322"/>
                    <a:pt x="1437521" y="170907"/>
                  </a:cubicBezTo>
                  <a:cubicBezTo>
                    <a:pt x="1379586" y="110076"/>
                    <a:pt x="1380311" y="110076"/>
                    <a:pt x="1309341" y="158596"/>
                  </a:cubicBezTo>
                  <a:cubicBezTo>
                    <a:pt x="1303547" y="162217"/>
                    <a:pt x="1294857" y="175252"/>
                    <a:pt x="1289788" y="161492"/>
                  </a:cubicBezTo>
                  <a:cubicBezTo>
                    <a:pt x="1281822" y="139043"/>
                    <a:pt x="1269511" y="154975"/>
                    <a:pt x="1260096" y="155699"/>
                  </a:cubicBezTo>
                  <a:cubicBezTo>
                    <a:pt x="1264441" y="138319"/>
                    <a:pt x="1274580" y="125283"/>
                    <a:pt x="1286891" y="111524"/>
                  </a:cubicBezTo>
                  <a:cubicBezTo>
                    <a:pt x="1313686" y="81108"/>
                    <a:pt x="1318031" y="44175"/>
                    <a:pt x="1312237" y="0"/>
                  </a:cubicBezTo>
                  <a:cubicBezTo>
                    <a:pt x="1301375" y="11587"/>
                    <a:pt x="1293409" y="17380"/>
                    <a:pt x="1286891" y="25346"/>
                  </a:cubicBezTo>
                  <a:cubicBezTo>
                    <a:pt x="1206507" y="122387"/>
                    <a:pt x="1105846" y="162217"/>
                    <a:pt x="982735" y="147009"/>
                  </a:cubicBezTo>
                  <a:cubicBezTo>
                    <a:pt x="954492" y="143388"/>
                    <a:pt x="931318" y="134698"/>
                    <a:pt x="911041" y="113696"/>
                  </a:cubicBezTo>
                  <a:cubicBezTo>
                    <a:pt x="904523" y="106455"/>
                    <a:pt x="900902" y="93419"/>
                    <a:pt x="884970" y="95592"/>
                  </a:cubicBezTo>
                  <a:cubicBezTo>
                    <a:pt x="884970" y="118042"/>
                    <a:pt x="885694" y="141215"/>
                    <a:pt x="884970" y="163665"/>
                  </a:cubicBezTo>
                  <a:cubicBezTo>
                    <a:pt x="884970" y="175976"/>
                    <a:pt x="887143" y="182494"/>
                    <a:pt x="900178" y="183942"/>
                  </a:cubicBezTo>
                  <a:cubicBezTo>
                    <a:pt x="958837" y="191184"/>
                    <a:pt x="1018220" y="207116"/>
                    <a:pt x="1078327" y="196977"/>
                  </a:cubicBezTo>
                  <a:cubicBezTo>
                    <a:pt x="1136985" y="186839"/>
                    <a:pt x="1195644" y="173079"/>
                    <a:pt x="1254303" y="160768"/>
                  </a:cubicBezTo>
                  <a:cubicBezTo>
                    <a:pt x="1241992" y="175976"/>
                    <a:pt x="1223163" y="178873"/>
                    <a:pt x="1206507" y="182494"/>
                  </a:cubicBezTo>
                  <a:cubicBezTo>
                    <a:pt x="1115260" y="203495"/>
                    <a:pt x="1024013" y="217254"/>
                    <a:pt x="930594" y="193356"/>
                  </a:cubicBezTo>
                  <a:cubicBezTo>
                    <a:pt x="892936" y="183218"/>
                    <a:pt x="880625" y="194805"/>
                    <a:pt x="872659" y="232462"/>
                  </a:cubicBezTo>
                  <a:cubicBezTo>
                    <a:pt x="864693" y="270120"/>
                    <a:pt x="857451" y="308501"/>
                    <a:pt x="850210" y="346159"/>
                  </a:cubicBezTo>
                  <a:cubicBezTo>
                    <a:pt x="840795" y="393955"/>
                    <a:pt x="842968" y="394679"/>
                    <a:pt x="890764" y="394679"/>
                  </a:cubicBezTo>
                  <a:cubicBezTo>
                    <a:pt x="981286" y="394679"/>
                    <a:pt x="1068188" y="375126"/>
                    <a:pt x="1155090" y="357746"/>
                  </a:cubicBezTo>
                  <a:cubicBezTo>
                    <a:pt x="1163056" y="357021"/>
                    <a:pt x="1170298" y="356297"/>
                    <a:pt x="1177540" y="354849"/>
                  </a:cubicBezTo>
                  <a:cubicBezTo>
                    <a:pt x="1188402" y="351228"/>
                    <a:pt x="1199989" y="349056"/>
                    <a:pt x="1210852" y="346883"/>
                  </a:cubicBezTo>
                  <a:cubicBezTo>
                    <a:pt x="1221715" y="343986"/>
                    <a:pt x="1231853" y="340365"/>
                    <a:pt x="1241268" y="337469"/>
                  </a:cubicBezTo>
                  <a:cubicBezTo>
                    <a:pt x="1232577" y="341814"/>
                    <a:pt x="1222439" y="344710"/>
                    <a:pt x="1210852" y="346883"/>
                  </a:cubicBezTo>
                  <a:cubicBezTo>
                    <a:pt x="1200713" y="349780"/>
                    <a:pt x="1189127" y="352676"/>
                    <a:pt x="1177540" y="354849"/>
                  </a:cubicBezTo>
                  <a:cubicBezTo>
                    <a:pt x="1169574" y="357021"/>
                    <a:pt x="1162332" y="360642"/>
                    <a:pt x="1155090" y="364988"/>
                  </a:cubicBezTo>
                  <a:cubicBezTo>
                    <a:pt x="1071809" y="388886"/>
                    <a:pt x="987804" y="415680"/>
                    <a:pt x="900178" y="413508"/>
                  </a:cubicBezTo>
                  <a:cubicBezTo>
                    <a:pt x="853830" y="412059"/>
                    <a:pt x="830657" y="430888"/>
                    <a:pt x="809655" y="469270"/>
                  </a:cubicBezTo>
                  <a:cubicBezTo>
                    <a:pt x="735789" y="607588"/>
                    <a:pt x="724926" y="761115"/>
                    <a:pt x="710442" y="912469"/>
                  </a:cubicBezTo>
                  <a:cubicBezTo>
                    <a:pt x="708270" y="931298"/>
                    <a:pt x="732892" y="942160"/>
                    <a:pt x="751721" y="932022"/>
                  </a:cubicBezTo>
                  <a:cubicBezTo>
                    <a:pt x="761859" y="926953"/>
                    <a:pt x="765480" y="916090"/>
                    <a:pt x="771274" y="906675"/>
                  </a:cubicBezTo>
                  <a:cubicBezTo>
                    <a:pt x="853106" y="770529"/>
                    <a:pt x="942905" y="639452"/>
                    <a:pt x="1042118" y="514893"/>
                  </a:cubicBezTo>
                  <a:cubicBezTo>
                    <a:pt x="1058774" y="494616"/>
                    <a:pt x="1076878" y="477236"/>
                    <a:pt x="1100052" y="464200"/>
                  </a:cubicBezTo>
                  <a:cubicBezTo>
                    <a:pt x="982011" y="612658"/>
                    <a:pt x="863245" y="759667"/>
                    <a:pt x="777067" y="932746"/>
                  </a:cubicBezTo>
                  <a:cubicBezTo>
                    <a:pt x="803862" y="934919"/>
                    <a:pt x="825587" y="937815"/>
                    <a:pt x="847313" y="938539"/>
                  </a:cubicBezTo>
                  <a:cubicBezTo>
                    <a:pt x="958113" y="942884"/>
                    <a:pt x="1068912" y="960265"/>
                    <a:pt x="1179712" y="934194"/>
                  </a:cubicBezTo>
                  <a:cubicBezTo>
                    <a:pt x="1209404" y="926953"/>
                    <a:pt x="1225336" y="914641"/>
                    <a:pt x="1230405" y="883502"/>
                  </a:cubicBezTo>
                  <a:cubicBezTo>
                    <a:pt x="1242716" y="808911"/>
                    <a:pt x="1232577" y="737217"/>
                    <a:pt x="1207955" y="660454"/>
                  </a:cubicBezTo>
                  <a:cubicBezTo>
                    <a:pt x="1234750" y="686524"/>
                    <a:pt x="1242716" y="720561"/>
                    <a:pt x="1268787" y="742286"/>
                  </a:cubicBezTo>
                  <a:cubicBezTo>
                    <a:pt x="1279649" y="656109"/>
                    <a:pt x="1282546" y="572828"/>
                    <a:pt x="1326721" y="499685"/>
                  </a:cubicBezTo>
                  <a:cubicBezTo>
                    <a:pt x="1304996" y="616279"/>
                    <a:pt x="1295581" y="734320"/>
                    <a:pt x="1260821" y="852362"/>
                  </a:cubicBezTo>
                  <a:cubicBezTo>
                    <a:pt x="1282546" y="845120"/>
                    <a:pt x="1297030" y="839326"/>
                    <a:pt x="1319479" y="831360"/>
                  </a:cubicBezTo>
                  <a:cubicBezTo>
                    <a:pt x="1282546" y="889295"/>
                    <a:pt x="1278201" y="953747"/>
                    <a:pt x="1232577" y="998646"/>
                  </a:cubicBezTo>
                  <a:cubicBezTo>
                    <a:pt x="1226784" y="1004440"/>
                    <a:pt x="1217370" y="1010233"/>
                    <a:pt x="1220266" y="1024717"/>
                  </a:cubicBezTo>
                  <a:cubicBezTo>
                    <a:pt x="1284719" y="991405"/>
                    <a:pt x="1350619" y="1005888"/>
                    <a:pt x="1415795" y="1016751"/>
                  </a:cubicBezTo>
                  <a:cubicBezTo>
                    <a:pt x="1416520" y="1016751"/>
                    <a:pt x="1416520" y="1016027"/>
                    <a:pt x="1417244" y="1016027"/>
                  </a:cubicBezTo>
                  <a:cubicBezTo>
                    <a:pt x="1417244" y="1018199"/>
                    <a:pt x="1416520" y="1020372"/>
                    <a:pt x="1416520" y="1021820"/>
                  </a:cubicBezTo>
                  <a:cubicBezTo>
                    <a:pt x="1475903" y="1039201"/>
                    <a:pt x="1531664" y="1065271"/>
                    <a:pt x="1584530" y="1094963"/>
                  </a:cubicBezTo>
                  <a:cubicBezTo>
                    <a:pt x="1584530" y="1095687"/>
                    <a:pt x="1584530" y="1096411"/>
                    <a:pt x="1584530" y="1097135"/>
                  </a:cubicBezTo>
                  <a:cubicBezTo>
                    <a:pt x="1591772" y="1109446"/>
                    <a:pt x="1619290" y="1113067"/>
                    <a:pt x="1601186" y="1136241"/>
                  </a:cubicBezTo>
                  <a:cubicBezTo>
                    <a:pt x="1585978" y="1155794"/>
                    <a:pt x="1570770" y="1149276"/>
                    <a:pt x="1554114" y="1138413"/>
                  </a:cubicBezTo>
                  <a:cubicBezTo>
                    <a:pt x="1494007" y="1097859"/>
                    <a:pt x="1425210" y="1077582"/>
                    <a:pt x="1356413" y="1059478"/>
                  </a:cubicBezTo>
                  <a:cubicBezTo>
                    <a:pt x="1341205" y="1055857"/>
                    <a:pt x="1304996" y="1071065"/>
                    <a:pt x="1315858" y="1029062"/>
                  </a:cubicBezTo>
                  <a:cubicBezTo>
                    <a:pt x="1316583" y="1027614"/>
                    <a:pt x="1313686" y="1025441"/>
                    <a:pt x="1311513" y="1023993"/>
                  </a:cubicBezTo>
                  <a:cubicBezTo>
                    <a:pt x="1292685" y="1011682"/>
                    <a:pt x="1236198" y="1026889"/>
                    <a:pt x="1223887" y="1047891"/>
                  </a:cubicBezTo>
                  <a:cubicBezTo>
                    <a:pt x="1215921" y="1060926"/>
                    <a:pt x="1210852" y="1076134"/>
                    <a:pt x="1202162" y="1089169"/>
                  </a:cubicBezTo>
                  <a:cubicBezTo>
                    <a:pt x="1188402" y="1109446"/>
                    <a:pt x="1194196" y="1116688"/>
                    <a:pt x="1215921" y="1123930"/>
                  </a:cubicBezTo>
                  <a:cubicBezTo>
                    <a:pt x="1265890" y="1140586"/>
                    <a:pt x="1265890" y="1141310"/>
                    <a:pt x="1282546" y="1184761"/>
                  </a:cubicBezTo>
                  <a:cubicBezTo>
                    <a:pt x="1236923" y="1127551"/>
                    <a:pt x="1173919" y="1128275"/>
                    <a:pt x="1122502" y="1107274"/>
                  </a:cubicBezTo>
                  <a:cubicBezTo>
                    <a:pt x="1124674" y="1094963"/>
                    <a:pt x="1135537" y="1095687"/>
                    <a:pt x="1142055" y="1090618"/>
                  </a:cubicBezTo>
                  <a:cubicBezTo>
                    <a:pt x="1150021" y="1084824"/>
                    <a:pt x="1158711" y="1080479"/>
                    <a:pt x="1166677" y="1075410"/>
                  </a:cubicBezTo>
                  <a:cubicBezTo>
                    <a:pt x="1181161" y="1065995"/>
                    <a:pt x="1189851" y="1050788"/>
                    <a:pt x="1186230" y="1035580"/>
                  </a:cubicBezTo>
                  <a:cubicBezTo>
                    <a:pt x="1181885" y="1017475"/>
                    <a:pt x="1163056" y="1022544"/>
                    <a:pt x="1149297" y="1023269"/>
                  </a:cubicBezTo>
                  <a:cubicBezTo>
                    <a:pt x="1027634" y="1028338"/>
                    <a:pt x="911765" y="1051512"/>
                    <a:pt x="809655" y="1123206"/>
                  </a:cubicBezTo>
                  <a:cubicBezTo>
                    <a:pt x="800241" y="1129723"/>
                    <a:pt x="791551" y="1139862"/>
                    <a:pt x="778516" y="1139862"/>
                  </a:cubicBezTo>
                  <a:cubicBezTo>
                    <a:pt x="777791" y="1140586"/>
                    <a:pt x="776343" y="1140586"/>
                    <a:pt x="775619" y="1140586"/>
                  </a:cubicBezTo>
                  <a:cubicBezTo>
                    <a:pt x="776343" y="1136241"/>
                    <a:pt x="761859" y="1132620"/>
                    <a:pt x="774170" y="1126102"/>
                  </a:cubicBezTo>
                  <a:cubicBezTo>
                    <a:pt x="819070" y="1102204"/>
                    <a:pt x="863969" y="1077582"/>
                    <a:pt x="908144" y="1053684"/>
                  </a:cubicBezTo>
                  <a:cubicBezTo>
                    <a:pt x="916110" y="1049339"/>
                    <a:pt x="932042" y="1046442"/>
                    <a:pt x="928421" y="1036304"/>
                  </a:cubicBezTo>
                  <a:cubicBezTo>
                    <a:pt x="917558" y="1001543"/>
                    <a:pt x="945077" y="1013130"/>
                    <a:pt x="956664" y="1012406"/>
                  </a:cubicBezTo>
                  <a:cubicBezTo>
                    <a:pt x="1018944" y="1010233"/>
                    <a:pt x="1082672" y="1010958"/>
                    <a:pt x="1144952" y="1010233"/>
                  </a:cubicBezTo>
                  <a:cubicBezTo>
                    <a:pt x="1198541" y="1010233"/>
                    <a:pt x="1203610" y="1005164"/>
                    <a:pt x="1207231" y="947230"/>
                  </a:cubicBezTo>
                  <a:cubicBezTo>
                    <a:pt x="1171746" y="955920"/>
                    <a:pt x="1131916" y="949402"/>
                    <a:pt x="1107294" y="992129"/>
                  </a:cubicBezTo>
                  <a:cubicBezTo>
                    <a:pt x="1094259" y="1015303"/>
                    <a:pt x="1062395" y="1005164"/>
                    <a:pt x="1051532" y="978369"/>
                  </a:cubicBezTo>
                  <a:cubicBezTo>
                    <a:pt x="1046463" y="965334"/>
                    <a:pt x="1037773" y="960265"/>
                    <a:pt x="1024013" y="960265"/>
                  </a:cubicBezTo>
                  <a:cubicBezTo>
                    <a:pt x="1004460" y="959541"/>
                    <a:pt x="999391" y="976197"/>
                    <a:pt x="989252" y="988508"/>
                  </a:cubicBezTo>
                  <a:cubicBezTo>
                    <a:pt x="976217" y="1003716"/>
                    <a:pt x="963906" y="1012406"/>
                    <a:pt x="949422" y="990680"/>
                  </a:cubicBezTo>
                  <a:cubicBezTo>
                    <a:pt x="917558" y="942884"/>
                    <a:pt x="901626" y="942160"/>
                    <a:pt x="865417" y="984163"/>
                  </a:cubicBezTo>
                  <a:cubicBezTo>
                    <a:pt x="862521" y="987059"/>
                    <a:pt x="857451" y="989232"/>
                    <a:pt x="852382" y="992853"/>
                  </a:cubicBezTo>
                  <a:cubicBezTo>
                    <a:pt x="848037" y="978369"/>
                    <a:pt x="845140" y="966058"/>
                    <a:pt x="840071" y="949402"/>
                  </a:cubicBezTo>
                  <a:cubicBezTo>
                    <a:pt x="808207" y="987784"/>
                    <a:pt x="771274" y="1003716"/>
                    <a:pt x="724926" y="1002267"/>
                  </a:cubicBezTo>
                  <a:cubicBezTo>
                    <a:pt x="769101" y="1005888"/>
                    <a:pt x="814000" y="1008785"/>
                    <a:pt x="858176" y="1012406"/>
                  </a:cubicBezTo>
                  <a:cubicBezTo>
                    <a:pt x="861072" y="1029786"/>
                    <a:pt x="852382" y="1042097"/>
                    <a:pt x="843692" y="1053684"/>
                  </a:cubicBezTo>
                  <a:cubicBezTo>
                    <a:pt x="832829" y="1067444"/>
                    <a:pt x="820518" y="1086997"/>
                    <a:pt x="801689" y="1082652"/>
                  </a:cubicBezTo>
                  <a:cubicBezTo>
                    <a:pt x="786482" y="1079755"/>
                    <a:pt x="798793" y="1055857"/>
                    <a:pt x="787206" y="1039925"/>
                  </a:cubicBezTo>
                  <a:cubicBezTo>
                    <a:pt x="768377" y="1068168"/>
                    <a:pt x="730720" y="1079031"/>
                    <a:pt x="734340" y="1121033"/>
                  </a:cubicBezTo>
                  <a:cubicBezTo>
                    <a:pt x="735065" y="1128275"/>
                    <a:pt x="729995" y="1128275"/>
                    <a:pt x="725650" y="1128275"/>
                  </a:cubicBezTo>
                  <a:cubicBezTo>
                    <a:pt x="696683" y="1126827"/>
                    <a:pt x="665543" y="1138413"/>
                    <a:pt x="638749" y="1119585"/>
                  </a:cubicBezTo>
                  <a:cubicBezTo>
                    <a:pt x="685096" y="1119585"/>
                    <a:pt x="685096" y="1115240"/>
                    <a:pt x="684372" y="1059478"/>
                  </a:cubicBezTo>
                  <a:cubicBezTo>
                    <a:pt x="684372" y="1044994"/>
                    <a:pt x="685096" y="1029786"/>
                    <a:pt x="684372" y="1015303"/>
                  </a:cubicBezTo>
                  <a:cubicBezTo>
                    <a:pt x="683648" y="998646"/>
                    <a:pt x="690165" y="970403"/>
                    <a:pt x="656853" y="993577"/>
                  </a:cubicBezTo>
                  <a:cubicBezTo>
                    <a:pt x="648887" y="1000095"/>
                    <a:pt x="644542" y="990680"/>
                    <a:pt x="639473" y="987059"/>
                  </a:cubicBezTo>
                  <a:cubicBezTo>
                    <a:pt x="628610" y="979818"/>
                    <a:pt x="623541" y="965334"/>
                    <a:pt x="607609" y="964610"/>
                  </a:cubicBezTo>
                  <a:cubicBezTo>
                    <a:pt x="595298" y="977645"/>
                    <a:pt x="611230" y="995750"/>
                    <a:pt x="599643" y="1009509"/>
                  </a:cubicBezTo>
                  <a:cubicBezTo>
                    <a:pt x="580814" y="1003716"/>
                    <a:pt x="559813" y="1001543"/>
                    <a:pt x="548226" y="983439"/>
                  </a:cubicBezTo>
                  <a:cubicBezTo>
                    <a:pt x="542432" y="974749"/>
                    <a:pt x="538087" y="972576"/>
                    <a:pt x="528673" y="977645"/>
                  </a:cubicBezTo>
                  <a:cubicBezTo>
                    <a:pt x="519983" y="982714"/>
                    <a:pt x="512017" y="987059"/>
                    <a:pt x="514189" y="1000095"/>
                  </a:cubicBezTo>
                  <a:cubicBezTo>
                    <a:pt x="517810" y="1024717"/>
                    <a:pt x="524328" y="1048615"/>
                    <a:pt x="522879" y="1073237"/>
                  </a:cubicBezTo>
                  <a:cubicBezTo>
                    <a:pt x="521431" y="1100756"/>
                    <a:pt x="531570" y="1116688"/>
                    <a:pt x="554019" y="1123930"/>
                  </a:cubicBezTo>
                  <a:cubicBezTo>
                    <a:pt x="535191" y="1129723"/>
                    <a:pt x="519259" y="1142034"/>
                    <a:pt x="505499" y="1157966"/>
                  </a:cubicBezTo>
                  <a:cubicBezTo>
                    <a:pt x="500430" y="1163760"/>
                    <a:pt x="497533" y="1178968"/>
                    <a:pt x="484498" y="1168105"/>
                  </a:cubicBezTo>
                  <a:cubicBezTo>
                    <a:pt x="470738" y="1156518"/>
                    <a:pt x="483774" y="1150725"/>
                    <a:pt x="490291" y="1142759"/>
                  </a:cubicBezTo>
                  <a:cubicBezTo>
                    <a:pt x="509844" y="1118136"/>
                    <a:pt x="521431" y="1088445"/>
                    <a:pt x="514913" y="1057305"/>
                  </a:cubicBezTo>
                  <a:cubicBezTo>
                    <a:pt x="505499" y="1007337"/>
                    <a:pt x="496085" y="957368"/>
                    <a:pt x="474359" y="910296"/>
                  </a:cubicBezTo>
                  <a:cubicBezTo>
                    <a:pt x="465669" y="891468"/>
                    <a:pt x="462048" y="871190"/>
                    <a:pt x="459876" y="842947"/>
                  </a:cubicBezTo>
                  <a:cubicBezTo>
                    <a:pt x="485946" y="884226"/>
                    <a:pt x="488843" y="925504"/>
                    <a:pt x="509844" y="968955"/>
                  </a:cubicBezTo>
                  <a:cubicBezTo>
                    <a:pt x="521431" y="882777"/>
                    <a:pt x="517810" y="806014"/>
                    <a:pt x="501154" y="729251"/>
                  </a:cubicBezTo>
                  <a:cubicBezTo>
                    <a:pt x="500430" y="723457"/>
                    <a:pt x="496085" y="717664"/>
                    <a:pt x="492464" y="720561"/>
                  </a:cubicBezTo>
                  <a:cubicBezTo>
                    <a:pt x="475083" y="734320"/>
                    <a:pt x="460600" y="714043"/>
                    <a:pt x="444668" y="716940"/>
                  </a:cubicBezTo>
                  <a:cubicBezTo>
                    <a:pt x="443944" y="716940"/>
                    <a:pt x="443219" y="717664"/>
                    <a:pt x="442495" y="719112"/>
                  </a:cubicBezTo>
                  <a:cubicBezTo>
                    <a:pt x="441771" y="720561"/>
                    <a:pt x="442495" y="722009"/>
                    <a:pt x="444668" y="722733"/>
                  </a:cubicBezTo>
                  <a:cubicBezTo>
                    <a:pt x="469290" y="756770"/>
                    <a:pt x="443219" y="786461"/>
                    <a:pt x="433805" y="814704"/>
                  </a:cubicBezTo>
                  <a:cubicBezTo>
                    <a:pt x="428736" y="829912"/>
                    <a:pt x="405562" y="807463"/>
                    <a:pt x="389630" y="806738"/>
                  </a:cubicBezTo>
                  <a:cubicBezTo>
                    <a:pt x="377319" y="806014"/>
                    <a:pt x="366456" y="794427"/>
                    <a:pt x="350524" y="803117"/>
                  </a:cubicBezTo>
                  <a:cubicBezTo>
                    <a:pt x="373698" y="817601"/>
                    <a:pt x="386733" y="836430"/>
                    <a:pt x="380216" y="864673"/>
                  </a:cubicBezTo>
                  <a:cubicBezTo>
                    <a:pt x="376595" y="880605"/>
                    <a:pt x="389630" y="887847"/>
                    <a:pt x="401941" y="894364"/>
                  </a:cubicBezTo>
                  <a:cubicBezTo>
                    <a:pt x="411355" y="898709"/>
                    <a:pt x="422218" y="902330"/>
                    <a:pt x="430184" y="908848"/>
                  </a:cubicBezTo>
                  <a:cubicBezTo>
                    <a:pt x="441771" y="918986"/>
                    <a:pt x="446840" y="935643"/>
                    <a:pt x="439599" y="948678"/>
                  </a:cubicBezTo>
                  <a:cubicBezTo>
                    <a:pt x="433081" y="960989"/>
                    <a:pt x="420046" y="950126"/>
                    <a:pt x="410631" y="947230"/>
                  </a:cubicBezTo>
                  <a:cubicBezTo>
                    <a:pt x="372974" y="935643"/>
                    <a:pt x="335316" y="922607"/>
                    <a:pt x="296211" y="911745"/>
                  </a:cubicBezTo>
                  <a:cubicBezTo>
                    <a:pt x="217999" y="890743"/>
                    <a:pt x="93440" y="942160"/>
                    <a:pt x="88370" y="1031235"/>
                  </a:cubicBezTo>
                  <a:cubicBezTo>
                    <a:pt x="84750" y="1096411"/>
                    <a:pt x="62300" y="1157242"/>
                    <a:pt x="34781" y="1216625"/>
                  </a:cubicBezTo>
                  <a:cubicBezTo>
                    <a:pt x="18125" y="1252834"/>
                    <a:pt x="-704" y="1290492"/>
                    <a:pt x="20" y="1327425"/>
                  </a:cubicBezTo>
                  <a:cubicBezTo>
                    <a:pt x="1469" y="1435328"/>
                    <a:pt x="46368" y="1532368"/>
                    <a:pt x="167306" y="1563508"/>
                  </a:cubicBezTo>
                  <a:cubicBezTo>
                    <a:pt x="172375" y="1564957"/>
                    <a:pt x="178169" y="1571474"/>
                    <a:pt x="186859" y="1574371"/>
                  </a:cubicBezTo>
                  <a:close/>
                  <a:moveTo>
                    <a:pt x="724926" y="1504125"/>
                  </a:moveTo>
                  <a:cubicBezTo>
                    <a:pt x="729271" y="1542507"/>
                    <a:pt x="749548" y="1570026"/>
                    <a:pt x="782136" y="1591027"/>
                  </a:cubicBezTo>
                  <a:cubicBezTo>
                    <a:pt x="800965" y="1603338"/>
                    <a:pt x="800241" y="1628684"/>
                    <a:pt x="797344" y="1651134"/>
                  </a:cubicBezTo>
                  <a:cubicBezTo>
                    <a:pt x="782861" y="1654755"/>
                    <a:pt x="772722" y="1643168"/>
                    <a:pt x="759687" y="1643168"/>
                  </a:cubicBezTo>
                  <a:cubicBezTo>
                    <a:pt x="748824" y="1652582"/>
                    <a:pt x="771274" y="1665618"/>
                    <a:pt x="755342" y="1675756"/>
                  </a:cubicBezTo>
                  <a:cubicBezTo>
                    <a:pt x="725650" y="1622167"/>
                    <a:pt x="717684" y="1564957"/>
                    <a:pt x="724926" y="1504125"/>
                  </a:cubicBezTo>
                  <a:close/>
                  <a:moveTo>
                    <a:pt x="1478075" y="820498"/>
                  </a:moveTo>
                  <a:cubicBezTo>
                    <a:pt x="1576564" y="836430"/>
                    <a:pt x="1665638" y="866121"/>
                    <a:pt x="1727194" y="950126"/>
                  </a:cubicBezTo>
                  <a:cubicBezTo>
                    <a:pt x="1732263" y="957368"/>
                    <a:pt x="1752540" y="967507"/>
                    <a:pt x="1732263" y="981266"/>
                  </a:cubicBezTo>
                  <a:cubicBezTo>
                    <a:pt x="1717779" y="991405"/>
                    <a:pt x="1705468" y="994301"/>
                    <a:pt x="1691709" y="979093"/>
                  </a:cubicBezTo>
                  <a:cubicBezTo>
                    <a:pt x="1675052" y="961713"/>
                    <a:pt x="1659120" y="943609"/>
                    <a:pt x="1636671" y="932746"/>
                  </a:cubicBezTo>
                  <a:cubicBezTo>
                    <a:pt x="1636671" y="931298"/>
                    <a:pt x="1636671" y="929849"/>
                    <a:pt x="1636671" y="929125"/>
                  </a:cubicBezTo>
                  <a:cubicBezTo>
                    <a:pt x="1635222" y="927677"/>
                    <a:pt x="1633050" y="926953"/>
                    <a:pt x="1631602" y="925504"/>
                  </a:cubicBezTo>
                  <a:cubicBezTo>
                    <a:pt x="1625084" y="920435"/>
                    <a:pt x="1617842" y="916090"/>
                    <a:pt x="1610600" y="911745"/>
                  </a:cubicBezTo>
                  <a:cubicBezTo>
                    <a:pt x="1610600" y="911745"/>
                    <a:pt x="1610600" y="911745"/>
                    <a:pt x="1610600" y="911745"/>
                  </a:cubicBezTo>
                  <a:cubicBezTo>
                    <a:pt x="1606979" y="909572"/>
                    <a:pt x="1603359" y="907400"/>
                    <a:pt x="1599738" y="905227"/>
                  </a:cubicBezTo>
                  <a:cubicBezTo>
                    <a:pt x="1599738" y="905227"/>
                    <a:pt x="1599738" y="905227"/>
                    <a:pt x="1599738" y="905227"/>
                  </a:cubicBezTo>
                  <a:cubicBezTo>
                    <a:pt x="1596117" y="903054"/>
                    <a:pt x="1592496" y="901606"/>
                    <a:pt x="1588875" y="899434"/>
                  </a:cubicBezTo>
                  <a:cubicBezTo>
                    <a:pt x="1588875" y="899434"/>
                    <a:pt x="1588875" y="899434"/>
                    <a:pt x="1588875" y="899434"/>
                  </a:cubicBezTo>
                  <a:cubicBezTo>
                    <a:pt x="1585254" y="897985"/>
                    <a:pt x="1581633" y="895813"/>
                    <a:pt x="1578012" y="894364"/>
                  </a:cubicBezTo>
                  <a:cubicBezTo>
                    <a:pt x="1578012" y="894364"/>
                    <a:pt x="1578012" y="894364"/>
                    <a:pt x="1577288" y="894364"/>
                  </a:cubicBezTo>
                  <a:cubicBezTo>
                    <a:pt x="1573667" y="892916"/>
                    <a:pt x="1570046" y="891468"/>
                    <a:pt x="1567149" y="890019"/>
                  </a:cubicBezTo>
                  <a:cubicBezTo>
                    <a:pt x="1567149" y="890019"/>
                    <a:pt x="1566425" y="890019"/>
                    <a:pt x="1566425" y="890019"/>
                  </a:cubicBezTo>
                  <a:cubicBezTo>
                    <a:pt x="1562804" y="888571"/>
                    <a:pt x="1559908" y="887123"/>
                    <a:pt x="1556287" y="885674"/>
                  </a:cubicBezTo>
                  <a:cubicBezTo>
                    <a:pt x="1555562" y="885674"/>
                    <a:pt x="1555562" y="885674"/>
                    <a:pt x="1554838" y="884950"/>
                  </a:cubicBezTo>
                  <a:cubicBezTo>
                    <a:pt x="1551217" y="883502"/>
                    <a:pt x="1548321" y="882777"/>
                    <a:pt x="1544700" y="881329"/>
                  </a:cubicBezTo>
                  <a:cubicBezTo>
                    <a:pt x="1543976" y="881329"/>
                    <a:pt x="1543251" y="881329"/>
                    <a:pt x="1543251" y="880605"/>
                  </a:cubicBezTo>
                  <a:cubicBezTo>
                    <a:pt x="1540355" y="879881"/>
                    <a:pt x="1536734" y="878432"/>
                    <a:pt x="1533837" y="877708"/>
                  </a:cubicBezTo>
                  <a:cubicBezTo>
                    <a:pt x="1533113" y="877708"/>
                    <a:pt x="1532389" y="876984"/>
                    <a:pt x="1531664" y="876984"/>
                  </a:cubicBezTo>
                  <a:cubicBezTo>
                    <a:pt x="1528768" y="876260"/>
                    <a:pt x="1525147" y="875536"/>
                    <a:pt x="1522250" y="874811"/>
                  </a:cubicBezTo>
                  <a:cubicBezTo>
                    <a:pt x="1521526" y="874811"/>
                    <a:pt x="1520078" y="874087"/>
                    <a:pt x="1519353" y="874087"/>
                  </a:cubicBezTo>
                  <a:cubicBezTo>
                    <a:pt x="1516457" y="873363"/>
                    <a:pt x="1513560" y="872639"/>
                    <a:pt x="1510663" y="871915"/>
                  </a:cubicBezTo>
                  <a:cubicBezTo>
                    <a:pt x="1509215" y="871915"/>
                    <a:pt x="1508491" y="871190"/>
                    <a:pt x="1507042" y="871190"/>
                  </a:cubicBezTo>
                  <a:cubicBezTo>
                    <a:pt x="1504146" y="870466"/>
                    <a:pt x="1501249" y="870466"/>
                    <a:pt x="1499076" y="869742"/>
                  </a:cubicBezTo>
                  <a:cubicBezTo>
                    <a:pt x="1497628" y="869742"/>
                    <a:pt x="1496180" y="869018"/>
                    <a:pt x="1494731" y="869018"/>
                  </a:cubicBezTo>
                  <a:cubicBezTo>
                    <a:pt x="1491834" y="868294"/>
                    <a:pt x="1489662" y="868294"/>
                    <a:pt x="1486765" y="868294"/>
                  </a:cubicBezTo>
                  <a:cubicBezTo>
                    <a:pt x="1484593" y="868294"/>
                    <a:pt x="1483144" y="867570"/>
                    <a:pt x="1480972" y="867570"/>
                  </a:cubicBezTo>
                  <a:cubicBezTo>
                    <a:pt x="1478799" y="867570"/>
                    <a:pt x="1476627" y="866845"/>
                    <a:pt x="1474454" y="866845"/>
                  </a:cubicBezTo>
                  <a:cubicBezTo>
                    <a:pt x="1472282" y="866845"/>
                    <a:pt x="1469385" y="866845"/>
                    <a:pt x="1467212" y="866121"/>
                  </a:cubicBezTo>
                  <a:cubicBezTo>
                    <a:pt x="1465764" y="866121"/>
                    <a:pt x="1463591" y="866121"/>
                    <a:pt x="1462143" y="866121"/>
                  </a:cubicBezTo>
                  <a:cubicBezTo>
                    <a:pt x="1457798" y="866121"/>
                    <a:pt x="1453453" y="866121"/>
                    <a:pt x="1449832" y="866121"/>
                  </a:cubicBezTo>
                  <a:cubicBezTo>
                    <a:pt x="1443314" y="866845"/>
                    <a:pt x="1436797" y="866845"/>
                    <a:pt x="1429555" y="867570"/>
                  </a:cubicBezTo>
                  <a:cubicBezTo>
                    <a:pt x="1407829" y="864673"/>
                    <a:pt x="1384656" y="870466"/>
                    <a:pt x="1360758" y="863949"/>
                  </a:cubicBezTo>
                  <a:cubicBezTo>
                    <a:pt x="1394794" y="830636"/>
                    <a:pt x="1428831" y="812532"/>
                    <a:pt x="1478075" y="820498"/>
                  </a:cubicBezTo>
                  <a:close/>
                  <a:moveTo>
                    <a:pt x="1627256" y="932022"/>
                  </a:moveTo>
                  <a:cubicBezTo>
                    <a:pt x="1626532" y="933470"/>
                    <a:pt x="1626532" y="934919"/>
                    <a:pt x="1625808" y="937091"/>
                  </a:cubicBezTo>
                  <a:cubicBezTo>
                    <a:pt x="1623636" y="934919"/>
                    <a:pt x="1622187" y="932746"/>
                    <a:pt x="1620015" y="931298"/>
                  </a:cubicBezTo>
                  <a:cubicBezTo>
                    <a:pt x="1622187" y="931298"/>
                    <a:pt x="1624360" y="932022"/>
                    <a:pt x="1627256" y="932022"/>
                  </a:cubicBezTo>
                  <a:close/>
                  <a:moveTo>
                    <a:pt x="1444763" y="871190"/>
                  </a:moveTo>
                  <a:cubicBezTo>
                    <a:pt x="1445487" y="871190"/>
                    <a:pt x="1446211" y="871190"/>
                    <a:pt x="1446935" y="871915"/>
                  </a:cubicBezTo>
                  <a:cubicBezTo>
                    <a:pt x="1447659" y="872639"/>
                    <a:pt x="1448384" y="873363"/>
                    <a:pt x="1448384" y="873363"/>
                  </a:cubicBezTo>
                  <a:cubicBezTo>
                    <a:pt x="1446211" y="872639"/>
                    <a:pt x="1444763" y="871915"/>
                    <a:pt x="1442590" y="871915"/>
                  </a:cubicBezTo>
                  <a:cubicBezTo>
                    <a:pt x="1438245" y="872639"/>
                    <a:pt x="1433900" y="872639"/>
                    <a:pt x="1429555" y="872639"/>
                  </a:cubicBezTo>
                  <a:cubicBezTo>
                    <a:pt x="1423761" y="873363"/>
                    <a:pt x="1417968" y="874087"/>
                    <a:pt x="1412899" y="872639"/>
                  </a:cubicBezTo>
                  <a:cubicBezTo>
                    <a:pt x="1417968" y="871915"/>
                    <a:pt x="1423761" y="872639"/>
                    <a:pt x="1429555" y="872639"/>
                  </a:cubicBezTo>
                  <a:cubicBezTo>
                    <a:pt x="1433900" y="871915"/>
                    <a:pt x="1438245" y="871190"/>
                    <a:pt x="1442590" y="871915"/>
                  </a:cubicBezTo>
                  <a:cubicBezTo>
                    <a:pt x="1444039" y="871915"/>
                    <a:pt x="1444763" y="871915"/>
                    <a:pt x="1444763" y="871190"/>
                  </a:cubicBezTo>
                  <a:cubicBezTo>
                    <a:pt x="1444763" y="871190"/>
                    <a:pt x="1444763" y="871190"/>
                    <a:pt x="1444763" y="871190"/>
                  </a:cubicBezTo>
                  <a:close/>
                  <a:moveTo>
                    <a:pt x="1596117" y="1093514"/>
                  </a:moveTo>
                  <a:cubicBezTo>
                    <a:pt x="1594668" y="1092790"/>
                    <a:pt x="1593220" y="1091342"/>
                    <a:pt x="1592496" y="1090618"/>
                  </a:cubicBezTo>
                  <a:cubicBezTo>
                    <a:pt x="1593944" y="1089169"/>
                    <a:pt x="1595392" y="1088445"/>
                    <a:pt x="1596841" y="1086997"/>
                  </a:cubicBezTo>
                  <a:cubicBezTo>
                    <a:pt x="1603359" y="1073961"/>
                    <a:pt x="1593944" y="1065271"/>
                    <a:pt x="1584530" y="1058029"/>
                  </a:cubicBezTo>
                  <a:cubicBezTo>
                    <a:pt x="1543976" y="1029786"/>
                    <a:pt x="1497628" y="1011682"/>
                    <a:pt x="1449108" y="1000095"/>
                  </a:cubicBezTo>
                  <a:cubicBezTo>
                    <a:pt x="1437521" y="997198"/>
                    <a:pt x="1427382" y="1000095"/>
                    <a:pt x="1420141" y="1008785"/>
                  </a:cubicBezTo>
                  <a:cubicBezTo>
                    <a:pt x="1420141" y="1008785"/>
                    <a:pt x="1420141" y="1009509"/>
                    <a:pt x="1420141" y="1009509"/>
                  </a:cubicBezTo>
                  <a:cubicBezTo>
                    <a:pt x="1420141" y="1009509"/>
                    <a:pt x="1420141" y="1009509"/>
                    <a:pt x="1420141" y="1009509"/>
                  </a:cubicBezTo>
                  <a:cubicBezTo>
                    <a:pt x="1417244" y="1007337"/>
                    <a:pt x="1411450" y="1005888"/>
                    <a:pt x="1411450" y="1003716"/>
                  </a:cubicBezTo>
                  <a:cubicBezTo>
                    <a:pt x="1411450" y="976197"/>
                    <a:pt x="1412174" y="976197"/>
                    <a:pt x="1378138" y="980542"/>
                  </a:cubicBezTo>
                  <a:cubicBezTo>
                    <a:pt x="1373793" y="981266"/>
                    <a:pt x="1368724" y="980542"/>
                    <a:pt x="1362930" y="980542"/>
                  </a:cubicBezTo>
                  <a:cubicBezTo>
                    <a:pt x="1362206" y="976921"/>
                    <a:pt x="1361482" y="974024"/>
                    <a:pt x="1362206" y="971128"/>
                  </a:cubicBezTo>
                  <a:cubicBezTo>
                    <a:pt x="1365103" y="955196"/>
                    <a:pt x="1387552" y="936367"/>
                    <a:pt x="1370172" y="926228"/>
                  </a:cubicBezTo>
                  <a:cubicBezTo>
                    <a:pt x="1357137" y="918262"/>
                    <a:pt x="1344826" y="944333"/>
                    <a:pt x="1331066" y="953747"/>
                  </a:cubicBezTo>
                  <a:cubicBezTo>
                    <a:pt x="1322376" y="960265"/>
                    <a:pt x="1314410" y="968231"/>
                    <a:pt x="1304996" y="976921"/>
                  </a:cubicBezTo>
                  <a:cubicBezTo>
                    <a:pt x="1310065" y="909572"/>
                    <a:pt x="1333963" y="886398"/>
                    <a:pt x="1397691" y="886398"/>
                  </a:cubicBezTo>
                  <a:cubicBezTo>
                    <a:pt x="1417244" y="886398"/>
                    <a:pt x="1436797" y="885674"/>
                    <a:pt x="1456350" y="885674"/>
                  </a:cubicBezTo>
                  <a:cubicBezTo>
                    <a:pt x="1457074" y="883502"/>
                    <a:pt x="1457798" y="881329"/>
                    <a:pt x="1457798" y="879156"/>
                  </a:cubicBezTo>
                  <a:cubicBezTo>
                    <a:pt x="1457798" y="878432"/>
                    <a:pt x="1457074" y="878432"/>
                    <a:pt x="1456350" y="878432"/>
                  </a:cubicBezTo>
                  <a:cubicBezTo>
                    <a:pt x="1458522" y="879156"/>
                    <a:pt x="1461419" y="879881"/>
                    <a:pt x="1463591" y="879881"/>
                  </a:cubicBezTo>
                  <a:cubicBezTo>
                    <a:pt x="1462867" y="880605"/>
                    <a:pt x="1461419" y="881329"/>
                    <a:pt x="1460695" y="882053"/>
                  </a:cubicBezTo>
                  <a:cubicBezTo>
                    <a:pt x="1467936" y="882777"/>
                    <a:pt x="1474454" y="884226"/>
                    <a:pt x="1481696" y="885674"/>
                  </a:cubicBezTo>
                  <a:cubicBezTo>
                    <a:pt x="1482420" y="885674"/>
                    <a:pt x="1483144" y="885674"/>
                    <a:pt x="1483144" y="885674"/>
                  </a:cubicBezTo>
                  <a:cubicBezTo>
                    <a:pt x="1489662" y="887123"/>
                    <a:pt x="1496180" y="888571"/>
                    <a:pt x="1502697" y="890019"/>
                  </a:cubicBezTo>
                  <a:cubicBezTo>
                    <a:pt x="1503421" y="890019"/>
                    <a:pt x="1504146" y="890743"/>
                    <a:pt x="1504870" y="890743"/>
                  </a:cubicBezTo>
                  <a:cubicBezTo>
                    <a:pt x="1511387" y="892192"/>
                    <a:pt x="1517905" y="894364"/>
                    <a:pt x="1524423" y="895813"/>
                  </a:cubicBezTo>
                  <a:cubicBezTo>
                    <a:pt x="1525147" y="895813"/>
                    <a:pt x="1525871" y="896537"/>
                    <a:pt x="1526595" y="896537"/>
                  </a:cubicBezTo>
                  <a:cubicBezTo>
                    <a:pt x="1533113" y="898709"/>
                    <a:pt x="1539631" y="900882"/>
                    <a:pt x="1545424" y="903054"/>
                  </a:cubicBezTo>
                  <a:cubicBezTo>
                    <a:pt x="1546148" y="903054"/>
                    <a:pt x="1546872" y="903779"/>
                    <a:pt x="1547596" y="903779"/>
                  </a:cubicBezTo>
                  <a:cubicBezTo>
                    <a:pt x="1554114" y="905951"/>
                    <a:pt x="1559908" y="908848"/>
                    <a:pt x="1566425" y="911020"/>
                  </a:cubicBezTo>
                  <a:cubicBezTo>
                    <a:pt x="1567149" y="911020"/>
                    <a:pt x="1567149" y="911745"/>
                    <a:pt x="1567874" y="911745"/>
                  </a:cubicBezTo>
                  <a:cubicBezTo>
                    <a:pt x="1574391" y="914641"/>
                    <a:pt x="1580909" y="917538"/>
                    <a:pt x="1586702" y="920435"/>
                  </a:cubicBezTo>
                  <a:cubicBezTo>
                    <a:pt x="1586702" y="920435"/>
                    <a:pt x="1586702" y="920435"/>
                    <a:pt x="1586702" y="920435"/>
                  </a:cubicBezTo>
                  <a:cubicBezTo>
                    <a:pt x="1604083" y="929125"/>
                    <a:pt x="1620739" y="939263"/>
                    <a:pt x="1636671" y="950850"/>
                  </a:cubicBezTo>
                  <a:cubicBezTo>
                    <a:pt x="1636671" y="950126"/>
                    <a:pt x="1636671" y="949402"/>
                    <a:pt x="1636671" y="948678"/>
                  </a:cubicBezTo>
                  <a:cubicBezTo>
                    <a:pt x="1638119" y="950850"/>
                    <a:pt x="1639568" y="952299"/>
                    <a:pt x="1640292" y="954471"/>
                  </a:cubicBezTo>
                  <a:cubicBezTo>
                    <a:pt x="1656948" y="967507"/>
                    <a:pt x="1672880" y="980542"/>
                    <a:pt x="1693881" y="997198"/>
                  </a:cubicBezTo>
                  <a:cubicBezTo>
                    <a:pt x="1655500" y="1016751"/>
                    <a:pt x="1640292" y="1040649"/>
                    <a:pt x="1638119" y="1072513"/>
                  </a:cubicBezTo>
                  <a:cubicBezTo>
                    <a:pt x="1635947" y="1105101"/>
                    <a:pt x="1622187" y="1113067"/>
                    <a:pt x="1596117" y="1093514"/>
                  </a:cubicBezTo>
                  <a:close/>
                  <a:moveTo>
                    <a:pt x="1172470" y="1212280"/>
                  </a:moveTo>
                  <a:cubicBezTo>
                    <a:pt x="1192747" y="1220246"/>
                    <a:pt x="1214473" y="1218073"/>
                    <a:pt x="1236923" y="1210108"/>
                  </a:cubicBezTo>
                  <a:cubicBezTo>
                    <a:pt x="1223887" y="1241972"/>
                    <a:pt x="1147124" y="1230385"/>
                    <a:pt x="1113087" y="1189830"/>
                  </a:cubicBezTo>
                  <a:cubicBezTo>
                    <a:pt x="1132640" y="1197072"/>
                    <a:pt x="1152193" y="1204314"/>
                    <a:pt x="1172470" y="1212280"/>
                  </a:cubicBezTo>
                  <a:close/>
                  <a:moveTo>
                    <a:pt x="1249958" y="1347702"/>
                  </a:moveTo>
                  <a:cubicBezTo>
                    <a:pt x="1254303" y="1353495"/>
                    <a:pt x="1258648" y="1359289"/>
                    <a:pt x="1263717" y="1365082"/>
                  </a:cubicBezTo>
                  <a:cubicBezTo>
                    <a:pt x="1270959" y="1373048"/>
                    <a:pt x="1278201" y="1381739"/>
                    <a:pt x="1286891" y="1386084"/>
                  </a:cubicBezTo>
                  <a:cubicBezTo>
                    <a:pt x="1282546" y="1386084"/>
                    <a:pt x="1278201" y="1385359"/>
                    <a:pt x="1273856" y="1383911"/>
                  </a:cubicBezTo>
                  <a:cubicBezTo>
                    <a:pt x="1273132" y="1383911"/>
                    <a:pt x="1271683" y="1383187"/>
                    <a:pt x="1270959" y="1383187"/>
                  </a:cubicBezTo>
                  <a:cubicBezTo>
                    <a:pt x="1281098" y="1388256"/>
                    <a:pt x="1291960" y="1389705"/>
                    <a:pt x="1304271" y="1388256"/>
                  </a:cubicBezTo>
                  <a:cubicBezTo>
                    <a:pt x="1315858" y="1386808"/>
                    <a:pt x="1324549" y="1377393"/>
                    <a:pt x="1329618" y="1364358"/>
                  </a:cubicBezTo>
                  <a:cubicBezTo>
                    <a:pt x="1327445" y="1370152"/>
                    <a:pt x="1323824" y="1374497"/>
                    <a:pt x="1319479" y="1378118"/>
                  </a:cubicBezTo>
                  <a:cubicBezTo>
                    <a:pt x="1331790" y="1365807"/>
                    <a:pt x="1336135" y="1345529"/>
                    <a:pt x="1327445" y="1333218"/>
                  </a:cubicBezTo>
                  <a:cubicBezTo>
                    <a:pt x="1303547" y="1298458"/>
                    <a:pt x="1334687" y="1261524"/>
                    <a:pt x="1318031" y="1228212"/>
                  </a:cubicBezTo>
                  <a:cubicBezTo>
                    <a:pt x="1351343" y="1271663"/>
                    <a:pt x="1341205" y="1321632"/>
                    <a:pt x="1336860" y="1367979"/>
                  </a:cubicBezTo>
                  <a:cubicBezTo>
                    <a:pt x="1335411" y="1388980"/>
                    <a:pt x="1314410" y="1403464"/>
                    <a:pt x="1292685" y="1395498"/>
                  </a:cubicBezTo>
                  <a:cubicBezTo>
                    <a:pt x="1270959" y="1388256"/>
                    <a:pt x="1260096" y="1391877"/>
                    <a:pt x="1249234" y="1411430"/>
                  </a:cubicBezTo>
                  <a:cubicBezTo>
                    <a:pt x="1241268" y="1427362"/>
                    <a:pt x="1224611" y="1430259"/>
                    <a:pt x="1207231" y="1427362"/>
                  </a:cubicBezTo>
                  <a:cubicBezTo>
                    <a:pt x="1205783" y="1427362"/>
                    <a:pt x="1204334" y="1427362"/>
                    <a:pt x="1203610" y="1427362"/>
                  </a:cubicBezTo>
                  <a:cubicBezTo>
                    <a:pt x="1202162" y="1426638"/>
                    <a:pt x="1199989" y="1425914"/>
                    <a:pt x="1198541" y="1425189"/>
                  </a:cubicBezTo>
                  <a:cubicBezTo>
                    <a:pt x="1199989" y="1422293"/>
                    <a:pt x="1202162" y="1420120"/>
                    <a:pt x="1205059" y="1417948"/>
                  </a:cubicBezTo>
                  <a:cubicBezTo>
                    <a:pt x="1213025" y="1417223"/>
                    <a:pt x="1220991" y="1416499"/>
                    <a:pt x="1228232" y="1414327"/>
                  </a:cubicBezTo>
                  <a:cubicBezTo>
                    <a:pt x="1221715" y="1415775"/>
                    <a:pt x="1215197" y="1416499"/>
                    <a:pt x="1207231" y="1416499"/>
                  </a:cubicBezTo>
                  <a:cubicBezTo>
                    <a:pt x="1201438" y="1416499"/>
                    <a:pt x="1196368" y="1418672"/>
                    <a:pt x="1189851" y="1418672"/>
                  </a:cubicBezTo>
                  <a:cubicBezTo>
                    <a:pt x="1189127" y="1417948"/>
                    <a:pt x="1188402" y="1416499"/>
                    <a:pt x="1188402" y="1415051"/>
                  </a:cubicBezTo>
                  <a:cubicBezTo>
                    <a:pt x="1187678" y="1415051"/>
                    <a:pt x="1186954" y="1414327"/>
                    <a:pt x="1186230" y="1414327"/>
                  </a:cubicBezTo>
                  <a:cubicBezTo>
                    <a:pt x="1186230" y="1413602"/>
                    <a:pt x="1186230" y="1412878"/>
                    <a:pt x="1186230" y="1411430"/>
                  </a:cubicBezTo>
                  <a:cubicBezTo>
                    <a:pt x="1189851" y="1411430"/>
                    <a:pt x="1193472" y="1411430"/>
                    <a:pt x="1197093" y="1410706"/>
                  </a:cubicBezTo>
                  <a:cubicBezTo>
                    <a:pt x="1214473" y="1409982"/>
                    <a:pt x="1236923" y="1421569"/>
                    <a:pt x="1244164" y="1396222"/>
                  </a:cubicBezTo>
                  <a:cubicBezTo>
                    <a:pt x="1251406" y="1369428"/>
                    <a:pt x="1241268" y="1346978"/>
                    <a:pt x="1217370" y="1333218"/>
                  </a:cubicBezTo>
                  <a:cubicBezTo>
                    <a:pt x="1194196" y="1319459"/>
                    <a:pt x="1168125" y="1317286"/>
                    <a:pt x="1142779" y="1314390"/>
                  </a:cubicBezTo>
                  <a:cubicBezTo>
                    <a:pt x="1130468" y="1312941"/>
                    <a:pt x="1116708" y="1310769"/>
                    <a:pt x="1105846" y="1303527"/>
                  </a:cubicBezTo>
                  <a:cubicBezTo>
                    <a:pt x="1155814" y="1304251"/>
                    <a:pt x="1211576" y="1297733"/>
                    <a:pt x="1249958" y="1347702"/>
                  </a:cubicBezTo>
                  <a:close/>
                  <a:moveTo>
                    <a:pt x="1065292" y="1084824"/>
                  </a:moveTo>
                  <a:cubicBezTo>
                    <a:pt x="1017495" y="1090618"/>
                    <a:pt x="969700" y="1102929"/>
                    <a:pt x="922628" y="1084824"/>
                  </a:cubicBezTo>
                  <a:cubicBezTo>
                    <a:pt x="970424" y="1084824"/>
                    <a:pt x="1017495" y="1084824"/>
                    <a:pt x="1065292" y="1084824"/>
                  </a:cubicBezTo>
                  <a:close/>
                  <a:moveTo>
                    <a:pt x="892936" y="1215901"/>
                  </a:moveTo>
                  <a:cubicBezTo>
                    <a:pt x="892212" y="1220246"/>
                    <a:pt x="888591" y="1225315"/>
                    <a:pt x="885694" y="1226764"/>
                  </a:cubicBezTo>
                  <a:cubicBezTo>
                    <a:pt x="879901" y="1229660"/>
                    <a:pt x="875556" y="1226764"/>
                    <a:pt x="874108" y="1220970"/>
                  </a:cubicBezTo>
                  <a:cubicBezTo>
                    <a:pt x="869038" y="1197796"/>
                    <a:pt x="843692" y="1194900"/>
                    <a:pt x="816897" y="1183313"/>
                  </a:cubicBezTo>
                  <a:cubicBezTo>
                    <a:pt x="872659" y="1173899"/>
                    <a:pt x="898730" y="1187658"/>
                    <a:pt x="892936" y="1215901"/>
                  </a:cubicBezTo>
                  <a:close/>
                  <a:moveTo>
                    <a:pt x="800965" y="1223867"/>
                  </a:moveTo>
                  <a:cubicBezTo>
                    <a:pt x="822691" y="1236902"/>
                    <a:pt x="825587" y="1268042"/>
                    <a:pt x="853830" y="1270939"/>
                  </a:cubicBezTo>
                  <a:cubicBezTo>
                    <a:pt x="805310" y="1277456"/>
                    <a:pt x="798068" y="1270939"/>
                    <a:pt x="800965" y="1223867"/>
                  </a:cubicBezTo>
                  <a:close/>
                  <a:moveTo>
                    <a:pt x="643094" y="1029062"/>
                  </a:moveTo>
                  <a:cubicBezTo>
                    <a:pt x="654680" y="1024717"/>
                    <a:pt x="664095" y="1033407"/>
                    <a:pt x="669164" y="1043546"/>
                  </a:cubicBezTo>
                  <a:cubicBezTo>
                    <a:pt x="680027" y="1062374"/>
                    <a:pt x="672061" y="1080479"/>
                    <a:pt x="654680" y="1104377"/>
                  </a:cubicBezTo>
                  <a:cubicBezTo>
                    <a:pt x="649611" y="1082652"/>
                    <a:pt x="644542" y="1067444"/>
                    <a:pt x="641645" y="1052236"/>
                  </a:cubicBezTo>
                  <a:cubicBezTo>
                    <a:pt x="641645" y="1044270"/>
                    <a:pt x="629334" y="1033407"/>
                    <a:pt x="643094" y="1029062"/>
                  </a:cubicBezTo>
                  <a:close/>
                  <a:moveTo>
                    <a:pt x="551847" y="1005164"/>
                  </a:moveTo>
                  <a:cubicBezTo>
                    <a:pt x="554019" y="995750"/>
                    <a:pt x="564158" y="1000819"/>
                    <a:pt x="570675" y="1003716"/>
                  </a:cubicBezTo>
                  <a:cubicBezTo>
                    <a:pt x="587332" y="1011682"/>
                    <a:pt x="611954" y="1007337"/>
                    <a:pt x="614850" y="1035580"/>
                  </a:cubicBezTo>
                  <a:cubicBezTo>
                    <a:pt x="616299" y="1045718"/>
                    <a:pt x="617023" y="1054409"/>
                    <a:pt x="617747" y="1059478"/>
                  </a:cubicBezTo>
                  <a:cubicBezTo>
                    <a:pt x="616299" y="1074686"/>
                    <a:pt x="621368" y="1091342"/>
                    <a:pt x="605436" y="1094963"/>
                  </a:cubicBezTo>
                  <a:cubicBezTo>
                    <a:pt x="592401" y="1097859"/>
                    <a:pt x="588056" y="1083376"/>
                    <a:pt x="582986" y="1073237"/>
                  </a:cubicBezTo>
                  <a:cubicBezTo>
                    <a:pt x="577193" y="1063099"/>
                    <a:pt x="570675" y="1053684"/>
                    <a:pt x="566330" y="1043546"/>
                  </a:cubicBezTo>
                  <a:cubicBezTo>
                    <a:pt x="561261" y="1030510"/>
                    <a:pt x="547502" y="1019648"/>
                    <a:pt x="551847" y="1005164"/>
                  </a:cubicBezTo>
                  <a:close/>
                  <a:moveTo>
                    <a:pt x="380216" y="1159415"/>
                  </a:moveTo>
                  <a:cubicBezTo>
                    <a:pt x="382388" y="1159415"/>
                    <a:pt x="386009" y="1156518"/>
                    <a:pt x="386009" y="1155794"/>
                  </a:cubicBezTo>
                  <a:cubicBezTo>
                    <a:pt x="367905" y="1118861"/>
                    <a:pt x="409183" y="1112343"/>
                    <a:pt x="420046" y="1090618"/>
                  </a:cubicBezTo>
                  <a:cubicBezTo>
                    <a:pt x="433805" y="1064547"/>
                    <a:pt x="453358" y="1039925"/>
                    <a:pt x="473635" y="1009509"/>
                  </a:cubicBezTo>
                  <a:cubicBezTo>
                    <a:pt x="477256" y="1039925"/>
                    <a:pt x="464945" y="1060202"/>
                    <a:pt x="451185" y="1079031"/>
                  </a:cubicBezTo>
                  <a:cubicBezTo>
                    <a:pt x="443219" y="1090618"/>
                    <a:pt x="433081" y="1101480"/>
                    <a:pt x="423667" y="1113791"/>
                  </a:cubicBezTo>
                  <a:cubicBezTo>
                    <a:pt x="403389" y="1141310"/>
                    <a:pt x="408459" y="1155070"/>
                    <a:pt x="443219" y="1164484"/>
                  </a:cubicBezTo>
                  <a:cubicBezTo>
                    <a:pt x="418597" y="1189106"/>
                    <a:pt x="408459" y="1220246"/>
                    <a:pt x="399044" y="1252110"/>
                  </a:cubicBezTo>
                  <a:cubicBezTo>
                    <a:pt x="409907" y="1258628"/>
                    <a:pt x="414976" y="1241972"/>
                    <a:pt x="422942" y="1246317"/>
                  </a:cubicBezTo>
                  <a:cubicBezTo>
                    <a:pt x="391078" y="1328149"/>
                    <a:pt x="321557" y="1375221"/>
                    <a:pt x="257105" y="1428810"/>
                  </a:cubicBezTo>
                  <a:cubicBezTo>
                    <a:pt x="217999" y="1350599"/>
                    <a:pt x="237552" y="1285422"/>
                    <a:pt x="296211" y="1230385"/>
                  </a:cubicBezTo>
                  <a:cubicBezTo>
                    <a:pt x="323005" y="1204314"/>
                    <a:pt x="335316" y="1162312"/>
                    <a:pt x="380216" y="1159415"/>
                  </a:cubicBezTo>
                  <a:close/>
                  <a:moveTo>
                    <a:pt x="103578" y="1265869"/>
                  </a:moveTo>
                  <a:cubicBezTo>
                    <a:pt x="121683" y="1176071"/>
                    <a:pt x="246242" y="1106549"/>
                    <a:pt x="332420" y="1141310"/>
                  </a:cubicBezTo>
                  <a:cubicBezTo>
                    <a:pt x="228862" y="1138413"/>
                    <a:pt x="160064" y="1185485"/>
                    <a:pt x="103578" y="1265869"/>
                  </a:cubicBezTo>
                  <a:close/>
                  <a:moveTo>
                    <a:pt x="174548" y="1289043"/>
                  </a:moveTo>
                  <a:cubicBezTo>
                    <a:pt x="201343" y="1223143"/>
                    <a:pt x="241897" y="1186209"/>
                    <a:pt x="294038" y="1180416"/>
                  </a:cubicBezTo>
                  <a:cubicBezTo>
                    <a:pt x="290417" y="1192727"/>
                    <a:pt x="278830" y="1193451"/>
                    <a:pt x="270864" y="1198521"/>
                  </a:cubicBezTo>
                  <a:cubicBezTo>
                    <a:pt x="197722" y="1244868"/>
                    <a:pt x="158616" y="1335391"/>
                    <a:pt x="182514" y="1402740"/>
                  </a:cubicBezTo>
                  <a:cubicBezTo>
                    <a:pt x="189756" y="1421569"/>
                    <a:pt x="194825" y="1443294"/>
                    <a:pt x="229586" y="1433155"/>
                  </a:cubicBezTo>
                  <a:cubicBezTo>
                    <a:pt x="212205" y="1452708"/>
                    <a:pt x="201343" y="1466468"/>
                    <a:pt x="186859" y="1444742"/>
                  </a:cubicBezTo>
                  <a:cubicBezTo>
                    <a:pt x="155719" y="1395498"/>
                    <a:pt x="152823" y="1343357"/>
                    <a:pt x="174548" y="128904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9" name="Google Shape;359;g96f5ae2017_0_131"/>
            <p:cNvSpPr/>
            <p:nvPr/>
          </p:nvSpPr>
          <p:spPr>
            <a:xfrm>
              <a:off x="5874511" y="1914011"/>
              <a:ext cx="1094126" cy="989333"/>
            </a:xfrm>
            <a:custGeom>
              <a:rect b="b" l="l" r="r" t="t"/>
              <a:pathLst>
                <a:path extrusionOk="0" h="989333" w="1094126">
                  <a:moveTo>
                    <a:pt x="1094127" y="0"/>
                  </a:moveTo>
                  <a:cubicBezTo>
                    <a:pt x="1077471" y="31140"/>
                    <a:pt x="1065884" y="63728"/>
                    <a:pt x="1056470" y="96316"/>
                  </a:cubicBezTo>
                  <a:cubicBezTo>
                    <a:pt x="1031123" y="186839"/>
                    <a:pt x="1004329" y="275189"/>
                    <a:pt x="952912" y="357022"/>
                  </a:cubicBezTo>
                  <a:cubicBezTo>
                    <a:pt x="881942" y="469270"/>
                    <a:pt x="809524" y="582966"/>
                    <a:pt x="764624" y="708974"/>
                  </a:cubicBezTo>
                  <a:cubicBezTo>
                    <a:pt x="722622" y="824843"/>
                    <a:pt x="595890" y="883502"/>
                    <a:pt x="503919" y="873363"/>
                  </a:cubicBezTo>
                  <a:cubicBezTo>
                    <a:pt x="430052" y="865397"/>
                    <a:pt x="359807" y="841499"/>
                    <a:pt x="287389" y="824119"/>
                  </a:cubicBezTo>
                  <a:cubicBezTo>
                    <a:pt x="204832" y="805290"/>
                    <a:pt x="122999" y="780668"/>
                    <a:pt x="43339" y="750976"/>
                  </a:cubicBezTo>
                  <a:cubicBezTo>
                    <a:pt x="1337" y="735769"/>
                    <a:pt x="-3008" y="740838"/>
                    <a:pt x="1337" y="784289"/>
                  </a:cubicBezTo>
                  <a:cubicBezTo>
                    <a:pt x="5682" y="828464"/>
                    <a:pt x="9303" y="874087"/>
                    <a:pt x="12924" y="918262"/>
                  </a:cubicBezTo>
                  <a:cubicBezTo>
                    <a:pt x="14372" y="934194"/>
                    <a:pt x="17269" y="942160"/>
                    <a:pt x="37546" y="945057"/>
                  </a:cubicBezTo>
                  <a:cubicBezTo>
                    <a:pt x="65065" y="949402"/>
                    <a:pt x="97653" y="949402"/>
                    <a:pt x="117930" y="972576"/>
                  </a:cubicBezTo>
                  <a:cubicBezTo>
                    <a:pt x="130241" y="987060"/>
                    <a:pt x="143276" y="989956"/>
                    <a:pt x="159933" y="989232"/>
                  </a:cubicBezTo>
                  <a:cubicBezTo>
                    <a:pt x="249731" y="987060"/>
                    <a:pt x="340254" y="992129"/>
                    <a:pt x="430052" y="979818"/>
                  </a:cubicBezTo>
                  <a:cubicBezTo>
                    <a:pt x="561853" y="961713"/>
                    <a:pt x="684964" y="918262"/>
                    <a:pt x="797937" y="848017"/>
                  </a:cubicBezTo>
                  <a:cubicBezTo>
                    <a:pt x="835594" y="824119"/>
                    <a:pt x="860941" y="792979"/>
                    <a:pt x="861665" y="745183"/>
                  </a:cubicBezTo>
                  <a:cubicBezTo>
                    <a:pt x="862389" y="676386"/>
                    <a:pt x="879045" y="611210"/>
                    <a:pt x="900771" y="546033"/>
                  </a:cubicBezTo>
                  <a:cubicBezTo>
                    <a:pt x="921048" y="483029"/>
                    <a:pt x="944221" y="420750"/>
                    <a:pt x="965223" y="357746"/>
                  </a:cubicBezTo>
                  <a:cubicBezTo>
                    <a:pt x="940601" y="495340"/>
                    <a:pt x="894253" y="629314"/>
                    <a:pt x="871803" y="775599"/>
                  </a:cubicBezTo>
                  <a:cubicBezTo>
                    <a:pt x="895701" y="756046"/>
                    <a:pt x="907288" y="740114"/>
                    <a:pt x="907288" y="719837"/>
                  </a:cubicBezTo>
                  <a:cubicBezTo>
                    <a:pt x="907288" y="614830"/>
                    <a:pt x="954360" y="522859"/>
                    <a:pt x="989121" y="427267"/>
                  </a:cubicBezTo>
                  <a:cubicBezTo>
                    <a:pt x="1039089" y="289673"/>
                    <a:pt x="1093403" y="152078"/>
                    <a:pt x="1094127"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0" name="Google Shape;360;g96f5ae2017_0_131"/>
            <p:cNvSpPr/>
            <p:nvPr/>
          </p:nvSpPr>
          <p:spPr>
            <a:xfrm>
              <a:off x="5997572" y="2665712"/>
              <a:ext cx="789551" cy="410675"/>
            </a:xfrm>
            <a:custGeom>
              <a:rect b="b" l="l" r="r" t="t"/>
              <a:pathLst>
                <a:path extrusionOk="0" h="410675" w="789551">
                  <a:moveTo>
                    <a:pt x="39768" y="409887"/>
                  </a:moveTo>
                  <a:cubicBezTo>
                    <a:pt x="147671" y="411335"/>
                    <a:pt x="256298" y="412784"/>
                    <a:pt x="363477" y="394679"/>
                  </a:cubicBezTo>
                  <a:cubicBezTo>
                    <a:pt x="478622" y="375126"/>
                    <a:pt x="592319" y="351228"/>
                    <a:pt x="694428" y="288948"/>
                  </a:cubicBezTo>
                  <a:cubicBezTo>
                    <a:pt x="743673" y="258533"/>
                    <a:pt x="774088" y="215082"/>
                    <a:pt x="784227" y="159320"/>
                  </a:cubicBezTo>
                  <a:cubicBezTo>
                    <a:pt x="793641" y="107179"/>
                    <a:pt x="788572" y="53589"/>
                    <a:pt x="784227" y="0"/>
                  </a:cubicBezTo>
                  <a:cubicBezTo>
                    <a:pt x="731361" y="105006"/>
                    <a:pt x="642287" y="157872"/>
                    <a:pt x="539453" y="194081"/>
                  </a:cubicBezTo>
                  <a:cubicBezTo>
                    <a:pt x="402583" y="241152"/>
                    <a:pt x="262816" y="261430"/>
                    <a:pt x="120152" y="260705"/>
                  </a:cubicBezTo>
                  <a:cubicBezTo>
                    <a:pt x="81770" y="260705"/>
                    <a:pt x="29629" y="241877"/>
                    <a:pt x="8628" y="267947"/>
                  </a:cubicBezTo>
                  <a:cubicBezTo>
                    <a:pt x="-11649" y="293294"/>
                    <a:pt x="10077" y="343986"/>
                    <a:pt x="10801" y="383092"/>
                  </a:cubicBezTo>
                  <a:cubicBezTo>
                    <a:pt x="11525" y="407714"/>
                    <a:pt x="21663" y="409887"/>
                    <a:pt x="39768" y="40988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1" name="Google Shape;361;g96f5ae2017_0_131"/>
            <p:cNvSpPr/>
            <p:nvPr/>
          </p:nvSpPr>
          <p:spPr>
            <a:xfrm>
              <a:off x="5740746" y="2884272"/>
              <a:ext cx="209813" cy="180617"/>
            </a:xfrm>
            <a:custGeom>
              <a:rect b="b" l="l" r="r" t="t"/>
              <a:pathLst>
                <a:path extrusionOk="0" h="180617" w="209813">
                  <a:moveTo>
                    <a:pt x="1128" y="34903"/>
                  </a:moveTo>
                  <a:cubicBezTo>
                    <a:pt x="-3941" y="53732"/>
                    <a:pt x="9094" y="49387"/>
                    <a:pt x="19957" y="48663"/>
                  </a:cubicBezTo>
                  <a:cubicBezTo>
                    <a:pt x="31544" y="48663"/>
                    <a:pt x="47476" y="45766"/>
                    <a:pt x="49648" y="60250"/>
                  </a:cubicBezTo>
                  <a:cubicBezTo>
                    <a:pt x="51821" y="73285"/>
                    <a:pt x="36613" y="73285"/>
                    <a:pt x="25750" y="73285"/>
                  </a:cubicBezTo>
                  <a:cubicBezTo>
                    <a:pt x="14163" y="74009"/>
                    <a:pt x="8370" y="78354"/>
                    <a:pt x="8370" y="89941"/>
                  </a:cubicBezTo>
                  <a:cubicBezTo>
                    <a:pt x="8370" y="101528"/>
                    <a:pt x="12715" y="105873"/>
                    <a:pt x="25026" y="106597"/>
                  </a:cubicBezTo>
                  <a:cubicBezTo>
                    <a:pt x="35889" y="107322"/>
                    <a:pt x="52545" y="108046"/>
                    <a:pt x="51821" y="122529"/>
                  </a:cubicBezTo>
                  <a:cubicBezTo>
                    <a:pt x="51097" y="134840"/>
                    <a:pt x="35889" y="134116"/>
                    <a:pt x="25026" y="134116"/>
                  </a:cubicBezTo>
                  <a:cubicBezTo>
                    <a:pt x="11991" y="134116"/>
                    <a:pt x="9818" y="142082"/>
                    <a:pt x="9818" y="152221"/>
                  </a:cubicBezTo>
                  <a:cubicBezTo>
                    <a:pt x="10542" y="163083"/>
                    <a:pt x="15612" y="168877"/>
                    <a:pt x="25026" y="167429"/>
                  </a:cubicBezTo>
                  <a:cubicBezTo>
                    <a:pt x="61235" y="162359"/>
                    <a:pt x="95272" y="180464"/>
                    <a:pt x="131481" y="180464"/>
                  </a:cubicBezTo>
                  <a:cubicBezTo>
                    <a:pt x="210416" y="181188"/>
                    <a:pt x="210416" y="182636"/>
                    <a:pt x="209692" y="99355"/>
                  </a:cubicBezTo>
                  <a:cubicBezTo>
                    <a:pt x="208968" y="89217"/>
                    <a:pt x="207520" y="70388"/>
                    <a:pt x="207520" y="52284"/>
                  </a:cubicBezTo>
                  <a:cubicBezTo>
                    <a:pt x="207520" y="42145"/>
                    <a:pt x="205347" y="32007"/>
                    <a:pt x="194485" y="29834"/>
                  </a:cubicBezTo>
                  <a:cubicBezTo>
                    <a:pt x="137998" y="18971"/>
                    <a:pt x="80788" y="8109"/>
                    <a:pt x="23578" y="143"/>
                  </a:cubicBezTo>
                  <a:cubicBezTo>
                    <a:pt x="-320" y="-2030"/>
                    <a:pt x="4749" y="21144"/>
                    <a:pt x="1128" y="3490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2" name="Google Shape;362;g96f5ae2017_0_131"/>
            <p:cNvSpPr/>
            <p:nvPr/>
          </p:nvSpPr>
          <p:spPr>
            <a:xfrm>
              <a:off x="5854846" y="2875944"/>
              <a:ext cx="123835" cy="104786"/>
            </a:xfrm>
            <a:custGeom>
              <a:rect b="b" l="l" r="r" t="t"/>
              <a:pathLst>
                <a:path extrusionOk="0" h="104786" w="123835">
                  <a:moveTo>
                    <a:pt x="123835" y="104787"/>
                  </a:moveTo>
                  <a:cubicBezTo>
                    <a:pt x="123835" y="83061"/>
                    <a:pt x="123835" y="61336"/>
                    <a:pt x="123111" y="38886"/>
                  </a:cubicBezTo>
                  <a:cubicBezTo>
                    <a:pt x="123111" y="26575"/>
                    <a:pt x="117317" y="15712"/>
                    <a:pt x="103558" y="12816"/>
                  </a:cubicBezTo>
                  <a:cubicBezTo>
                    <a:pt x="69521" y="4850"/>
                    <a:pt x="35485" y="-3116"/>
                    <a:pt x="0" y="1229"/>
                  </a:cubicBezTo>
                  <a:cubicBezTo>
                    <a:pt x="26071" y="9919"/>
                    <a:pt x="52865" y="15712"/>
                    <a:pt x="79660" y="19333"/>
                  </a:cubicBezTo>
                  <a:cubicBezTo>
                    <a:pt x="102110" y="22230"/>
                    <a:pt x="111524" y="31644"/>
                    <a:pt x="110800" y="54094"/>
                  </a:cubicBezTo>
                  <a:cubicBezTo>
                    <a:pt x="110076" y="71474"/>
                    <a:pt x="107179" y="88855"/>
                    <a:pt x="123835" y="10478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3" name="Google Shape;363;g96f5ae2017_0_131"/>
            <p:cNvSpPr/>
            <p:nvPr/>
          </p:nvSpPr>
          <p:spPr>
            <a:xfrm>
              <a:off x="5560262" y="2752614"/>
              <a:ext cx="1293955" cy="998705"/>
            </a:xfrm>
            <a:custGeom>
              <a:rect b="b" l="l" r="r" t="t"/>
              <a:pathLst>
                <a:path extrusionOk="0" h="998705" w="1293955">
                  <a:moveTo>
                    <a:pt x="1293955" y="923332"/>
                  </a:moveTo>
                  <a:cubicBezTo>
                    <a:pt x="1274402" y="830636"/>
                    <a:pt x="1272230" y="738665"/>
                    <a:pt x="1267161" y="646694"/>
                  </a:cubicBezTo>
                  <a:cubicBezTo>
                    <a:pt x="1262091" y="626417"/>
                    <a:pt x="1262091" y="606140"/>
                    <a:pt x="1267161" y="585863"/>
                  </a:cubicBezTo>
                  <a:cubicBezTo>
                    <a:pt x="1270057" y="573552"/>
                    <a:pt x="1271506" y="562689"/>
                    <a:pt x="1259919" y="553999"/>
                  </a:cubicBezTo>
                  <a:cubicBezTo>
                    <a:pt x="1258470" y="552551"/>
                    <a:pt x="1255574" y="550378"/>
                    <a:pt x="1255574" y="548930"/>
                  </a:cubicBezTo>
                  <a:cubicBezTo>
                    <a:pt x="1254125" y="465649"/>
                    <a:pt x="1238917" y="385265"/>
                    <a:pt x="1232400" y="302708"/>
                  </a:cubicBezTo>
                  <a:cubicBezTo>
                    <a:pt x="1228779" y="254912"/>
                    <a:pt x="1220813" y="206392"/>
                    <a:pt x="1214295" y="154251"/>
                  </a:cubicBezTo>
                  <a:cubicBezTo>
                    <a:pt x="1194018" y="171631"/>
                    <a:pt x="1179535" y="185391"/>
                    <a:pt x="1162878" y="197702"/>
                  </a:cubicBezTo>
                  <a:cubicBezTo>
                    <a:pt x="1145498" y="210737"/>
                    <a:pt x="1127393" y="223772"/>
                    <a:pt x="1107841" y="232462"/>
                  </a:cubicBezTo>
                  <a:cubicBezTo>
                    <a:pt x="926795" y="315743"/>
                    <a:pt x="737060" y="354849"/>
                    <a:pt x="537910" y="343986"/>
                  </a:cubicBezTo>
                  <a:cubicBezTo>
                    <a:pt x="499528" y="341814"/>
                    <a:pt x="461146" y="332399"/>
                    <a:pt x="426386" y="359194"/>
                  </a:cubicBezTo>
                  <a:cubicBezTo>
                    <a:pt x="416247" y="367160"/>
                    <a:pt x="402488" y="362815"/>
                    <a:pt x="390901" y="361367"/>
                  </a:cubicBezTo>
                  <a:cubicBezTo>
                    <a:pt x="329345" y="352676"/>
                    <a:pt x="267066" y="343262"/>
                    <a:pt x="204786" y="333124"/>
                  </a:cubicBezTo>
                  <a:cubicBezTo>
                    <a:pt x="189578" y="330227"/>
                    <a:pt x="170025" y="327330"/>
                    <a:pt x="167129" y="309950"/>
                  </a:cubicBezTo>
                  <a:cubicBezTo>
                    <a:pt x="162059" y="279534"/>
                    <a:pt x="138885" y="267223"/>
                    <a:pt x="118608" y="249843"/>
                  </a:cubicBezTo>
                  <a:cubicBezTo>
                    <a:pt x="104849" y="238980"/>
                    <a:pt x="91814" y="226669"/>
                    <a:pt x="78778" y="215082"/>
                  </a:cubicBezTo>
                  <a:cubicBezTo>
                    <a:pt x="91089" y="215082"/>
                    <a:pt x="99055" y="220875"/>
                    <a:pt x="107022" y="225221"/>
                  </a:cubicBezTo>
                  <a:cubicBezTo>
                    <a:pt x="121505" y="233186"/>
                    <a:pt x="137437" y="251291"/>
                    <a:pt x="151197" y="244773"/>
                  </a:cubicBezTo>
                  <a:cubicBezTo>
                    <a:pt x="167129" y="237531"/>
                    <a:pt x="154817" y="215082"/>
                    <a:pt x="156990" y="199150"/>
                  </a:cubicBezTo>
                  <a:cubicBezTo>
                    <a:pt x="158438" y="184666"/>
                    <a:pt x="156266" y="170183"/>
                    <a:pt x="157714" y="155699"/>
                  </a:cubicBezTo>
                  <a:cubicBezTo>
                    <a:pt x="160611" y="120214"/>
                    <a:pt x="146127" y="94868"/>
                    <a:pt x="113539" y="80384"/>
                  </a:cubicBezTo>
                  <a:cubicBezTo>
                    <a:pt x="85296" y="67349"/>
                    <a:pt x="66467" y="47072"/>
                    <a:pt x="56329" y="17380"/>
                  </a:cubicBezTo>
                  <a:cubicBezTo>
                    <a:pt x="53432" y="8690"/>
                    <a:pt x="51984" y="724"/>
                    <a:pt x="41121" y="0"/>
                  </a:cubicBezTo>
                  <a:cubicBezTo>
                    <a:pt x="27361" y="8690"/>
                    <a:pt x="27361" y="22450"/>
                    <a:pt x="26637" y="35485"/>
                  </a:cubicBezTo>
                  <a:cubicBezTo>
                    <a:pt x="28810" y="41278"/>
                    <a:pt x="30982" y="46348"/>
                    <a:pt x="34603" y="50693"/>
                  </a:cubicBezTo>
                  <a:cubicBezTo>
                    <a:pt x="34603" y="72418"/>
                    <a:pt x="36776" y="94144"/>
                    <a:pt x="35328" y="115869"/>
                  </a:cubicBezTo>
                  <a:cubicBezTo>
                    <a:pt x="25913" y="244773"/>
                    <a:pt x="15050" y="372954"/>
                    <a:pt x="7084" y="501858"/>
                  </a:cubicBezTo>
                  <a:cubicBezTo>
                    <a:pt x="4912" y="531549"/>
                    <a:pt x="-5227" y="561965"/>
                    <a:pt x="3464" y="591656"/>
                  </a:cubicBezTo>
                  <a:cubicBezTo>
                    <a:pt x="68640" y="650315"/>
                    <a:pt x="149024" y="662626"/>
                    <a:pt x="235202" y="661902"/>
                  </a:cubicBezTo>
                  <a:cubicBezTo>
                    <a:pt x="320655" y="661902"/>
                    <a:pt x="320655" y="661902"/>
                    <a:pt x="320655" y="577897"/>
                  </a:cubicBezTo>
                  <a:cubicBezTo>
                    <a:pt x="320655" y="556171"/>
                    <a:pt x="319931" y="534446"/>
                    <a:pt x="320655" y="511996"/>
                  </a:cubicBezTo>
                  <a:cubicBezTo>
                    <a:pt x="322103" y="472891"/>
                    <a:pt x="325000" y="432336"/>
                    <a:pt x="327897" y="389610"/>
                  </a:cubicBezTo>
                  <a:cubicBezTo>
                    <a:pt x="343829" y="399024"/>
                    <a:pt x="340208" y="409887"/>
                    <a:pt x="340208" y="418577"/>
                  </a:cubicBezTo>
                  <a:cubicBezTo>
                    <a:pt x="338760" y="481581"/>
                    <a:pt x="337311" y="544584"/>
                    <a:pt x="334415" y="607588"/>
                  </a:cubicBezTo>
                  <a:cubicBezTo>
                    <a:pt x="333690" y="632211"/>
                    <a:pt x="341656" y="645970"/>
                    <a:pt x="366279" y="651039"/>
                  </a:cubicBezTo>
                  <a:cubicBezTo>
                    <a:pt x="393797" y="656833"/>
                    <a:pt x="419868" y="666971"/>
                    <a:pt x="446663" y="672040"/>
                  </a:cubicBezTo>
                  <a:cubicBezTo>
                    <a:pt x="477078" y="677834"/>
                    <a:pt x="490114" y="694490"/>
                    <a:pt x="485768" y="726354"/>
                  </a:cubicBezTo>
                  <a:cubicBezTo>
                    <a:pt x="455353" y="719837"/>
                    <a:pt x="425661" y="713319"/>
                    <a:pt x="390901" y="705353"/>
                  </a:cubicBezTo>
                  <a:cubicBezTo>
                    <a:pt x="406833" y="721285"/>
                    <a:pt x="423489" y="721285"/>
                    <a:pt x="437248" y="727078"/>
                  </a:cubicBezTo>
                  <a:cubicBezTo>
                    <a:pt x="474906" y="743734"/>
                    <a:pt x="521978" y="746631"/>
                    <a:pt x="535013" y="800221"/>
                  </a:cubicBezTo>
                  <a:cubicBezTo>
                    <a:pt x="541531" y="824843"/>
                    <a:pt x="557462" y="816877"/>
                    <a:pt x="567601" y="799497"/>
                  </a:cubicBezTo>
                  <a:cubicBezTo>
                    <a:pt x="572670" y="790082"/>
                    <a:pt x="575567" y="777771"/>
                    <a:pt x="583533" y="771978"/>
                  </a:cubicBezTo>
                  <a:cubicBezTo>
                    <a:pt x="596568" y="761839"/>
                    <a:pt x="672607" y="787910"/>
                    <a:pt x="684194" y="801669"/>
                  </a:cubicBezTo>
                  <a:cubicBezTo>
                    <a:pt x="718955" y="842223"/>
                    <a:pt x="729094" y="898709"/>
                    <a:pt x="764578" y="939263"/>
                  </a:cubicBezTo>
                  <a:cubicBezTo>
                    <a:pt x="764578" y="939988"/>
                    <a:pt x="762406" y="942884"/>
                    <a:pt x="760958" y="946505"/>
                  </a:cubicBezTo>
                  <a:cubicBezTo>
                    <a:pt x="689264" y="940712"/>
                    <a:pt x="616845" y="934194"/>
                    <a:pt x="544427" y="929849"/>
                  </a:cubicBezTo>
                  <a:cubicBezTo>
                    <a:pt x="535013" y="929125"/>
                    <a:pt x="514736" y="915366"/>
                    <a:pt x="515460" y="939988"/>
                  </a:cubicBezTo>
                  <a:cubicBezTo>
                    <a:pt x="515460" y="954471"/>
                    <a:pt x="514012" y="972576"/>
                    <a:pt x="540806" y="974749"/>
                  </a:cubicBezTo>
                  <a:cubicBezTo>
                    <a:pt x="591499" y="978369"/>
                    <a:pt x="641468" y="988508"/>
                    <a:pt x="692160" y="992129"/>
                  </a:cubicBezTo>
                  <a:cubicBezTo>
                    <a:pt x="878999" y="1005888"/>
                    <a:pt x="1063665" y="1001543"/>
                    <a:pt x="1244711" y="945057"/>
                  </a:cubicBezTo>
                  <a:cubicBezTo>
                    <a:pt x="1267161" y="937815"/>
                    <a:pt x="1284541" y="931298"/>
                    <a:pt x="1270057" y="903054"/>
                  </a:cubicBezTo>
                  <a:cubicBezTo>
                    <a:pt x="1287438" y="903054"/>
                    <a:pt x="1275127" y="922607"/>
                    <a:pt x="1293955" y="923332"/>
                  </a:cubicBezTo>
                  <a:close/>
                  <a:moveTo>
                    <a:pt x="1246883" y="607588"/>
                  </a:moveTo>
                  <a:cubicBezTo>
                    <a:pt x="1243263" y="608313"/>
                    <a:pt x="1239642" y="608313"/>
                    <a:pt x="1236021" y="609037"/>
                  </a:cubicBezTo>
                  <a:cubicBezTo>
                    <a:pt x="1212847" y="490271"/>
                    <a:pt x="1201984" y="370057"/>
                    <a:pt x="1199087" y="246946"/>
                  </a:cubicBezTo>
                  <a:cubicBezTo>
                    <a:pt x="1215019" y="367160"/>
                    <a:pt x="1230227" y="488098"/>
                    <a:pt x="1246883" y="607588"/>
                  </a:cubicBezTo>
                  <a:close/>
                  <a:moveTo>
                    <a:pt x="762406" y="731423"/>
                  </a:moveTo>
                  <a:cubicBezTo>
                    <a:pt x="767475" y="720561"/>
                    <a:pt x="779786" y="726354"/>
                    <a:pt x="788476" y="725630"/>
                  </a:cubicBezTo>
                  <a:cubicBezTo>
                    <a:pt x="908691" y="721285"/>
                    <a:pt x="1028181" y="707525"/>
                    <a:pt x="1144774" y="673489"/>
                  </a:cubicBezTo>
                  <a:cubicBezTo>
                    <a:pt x="1158533" y="669868"/>
                    <a:pt x="1173017" y="666971"/>
                    <a:pt x="1183880" y="656833"/>
                  </a:cubicBezTo>
                  <a:cubicBezTo>
                    <a:pt x="1200536" y="643073"/>
                    <a:pt x="1222261" y="628590"/>
                    <a:pt x="1237469" y="645246"/>
                  </a:cubicBezTo>
                  <a:cubicBezTo>
                    <a:pt x="1251953" y="659730"/>
                    <a:pt x="1246883" y="686524"/>
                    <a:pt x="1232400" y="705353"/>
                  </a:cubicBezTo>
                  <a:cubicBezTo>
                    <a:pt x="1232400" y="705353"/>
                    <a:pt x="1232400" y="705353"/>
                    <a:pt x="1232400" y="705353"/>
                  </a:cubicBezTo>
                  <a:lnTo>
                    <a:pt x="1231676" y="706077"/>
                  </a:lnTo>
                  <a:cubicBezTo>
                    <a:pt x="1231676" y="706077"/>
                    <a:pt x="1232400" y="705353"/>
                    <a:pt x="1232400" y="705353"/>
                  </a:cubicBezTo>
                  <a:cubicBezTo>
                    <a:pt x="1217916" y="701008"/>
                    <a:pt x="1204157" y="700284"/>
                    <a:pt x="1191121" y="706801"/>
                  </a:cubicBezTo>
                  <a:cubicBezTo>
                    <a:pt x="1102771" y="754597"/>
                    <a:pt x="1005007" y="753873"/>
                    <a:pt x="910139" y="769081"/>
                  </a:cubicBezTo>
                  <a:cubicBezTo>
                    <a:pt x="884068" y="773426"/>
                    <a:pt x="858722" y="776323"/>
                    <a:pt x="831927" y="779220"/>
                  </a:cubicBezTo>
                  <a:cubicBezTo>
                    <a:pt x="809478" y="781392"/>
                    <a:pt x="788476" y="779220"/>
                    <a:pt x="773269" y="759667"/>
                  </a:cubicBezTo>
                  <a:cubicBezTo>
                    <a:pt x="766751" y="752425"/>
                    <a:pt x="757337" y="743010"/>
                    <a:pt x="762406" y="731423"/>
                  </a:cubicBezTo>
                  <a:close/>
                  <a:moveTo>
                    <a:pt x="1245435" y="878432"/>
                  </a:moveTo>
                  <a:cubicBezTo>
                    <a:pt x="1112910" y="930573"/>
                    <a:pt x="973143" y="941436"/>
                    <a:pt x="833376" y="942884"/>
                  </a:cubicBezTo>
                  <a:cubicBezTo>
                    <a:pt x="806581" y="942884"/>
                    <a:pt x="795718" y="935643"/>
                    <a:pt x="797167" y="908848"/>
                  </a:cubicBezTo>
                  <a:cubicBezTo>
                    <a:pt x="798615" y="889295"/>
                    <a:pt x="787028" y="874811"/>
                    <a:pt x="776165" y="860328"/>
                  </a:cubicBezTo>
                  <a:cubicBezTo>
                    <a:pt x="760233" y="839326"/>
                    <a:pt x="743577" y="819049"/>
                    <a:pt x="732714" y="795151"/>
                  </a:cubicBezTo>
                  <a:cubicBezTo>
                    <a:pt x="734887" y="792255"/>
                    <a:pt x="736335" y="790082"/>
                    <a:pt x="738508" y="787185"/>
                  </a:cubicBezTo>
                  <a:cubicBezTo>
                    <a:pt x="782683" y="819049"/>
                    <a:pt x="826858" y="850913"/>
                    <a:pt x="870309" y="882777"/>
                  </a:cubicBezTo>
                  <a:cubicBezTo>
                    <a:pt x="871757" y="881329"/>
                    <a:pt x="873206" y="879881"/>
                    <a:pt x="874654" y="878432"/>
                  </a:cubicBezTo>
                  <a:cubicBezTo>
                    <a:pt x="853653" y="850189"/>
                    <a:pt x="833376" y="821946"/>
                    <a:pt x="810202" y="791530"/>
                  </a:cubicBezTo>
                  <a:cubicBezTo>
                    <a:pt x="898552" y="779220"/>
                    <a:pt x="983281" y="779220"/>
                    <a:pt x="1066562" y="761839"/>
                  </a:cubicBezTo>
                  <a:cubicBezTo>
                    <a:pt x="1112186" y="751700"/>
                    <a:pt x="1157809" y="741562"/>
                    <a:pt x="1202708" y="729975"/>
                  </a:cubicBezTo>
                  <a:cubicBezTo>
                    <a:pt x="1215744" y="727078"/>
                    <a:pt x="1225158" y="718388"/>
                    <a:pt x="1232400" y="706801"/>
                  </a:cubicBezTo>
                  <a:cubicBezTo>
                    <a:pt x="1232400" y="706801"/>
                    <a:pt x="1232400" y="706801"/>
                    <a:pt x="1232400" y="706801"/>
                  </a:cubicBezTo>
                  <a:lnTo>
                    <a:pt x="1233124" y="706077"/>
                  </a:lnTo>
                  <a:cubicBezTo>
                    <a:pt x="1233124" y="706077"/>
                    <a:pt x="1233124" y="706801"/>
                    <a:pt x="1232400" y="706801"/>
                  </a:cubicBezTo>
                  <a:cubicBezTo>
                    <a:pt x="1242538" y="701732"/>
                    <a:pt x="1247608" y="703904"/>
                    <a:pt x="1249056" y="715491"/>
                  </a:cubicBezTo>
                  <a:cubicBezTo>
                    <a:pt x="1254125" y="761115"/>
                    <a:pt x="1259194" y="806014"/>
                    <a:pt x="1264264" y="851638"/>
                  </a:cubicBezTo>
                  <a:cubicBezTo>
                    <a:pt x="1267161" y="867570"/>
                    <a:pt x="1260643" y="872639"/>
                    <a:pt x="1245435" y="87843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4" name="Google Shape;364;g96f5ae2017_0_131"/>
            <p:cNvSpPr/>
            <p:nvPr/>
          </p:nvSpPr>
          <p:spPr>
            <a:xfrm>
              <a:off x="5902366" y="3638454"/>
              <a:ext cx="152354" cy="75707"/>
            </a:xfrm>
            <a:custGeom>
              <a:rect b="b" l="l" r="r" t="t"/>
              <a:pathLst>
                <a:path extrusionOk="0" h="75707" w="152354">
                  <a:moveTo>
                    <a:pt x="152355" y="68631"/>
                  </a:moveTo>
                  <a:cubicBezTo>
                    <a:pt x="152355" y="62114"/>
                    <a:pt x="148010" y="54148"/>
                    <a:pt x="140044" y="49803"/>
                  </a:cubicBezTo>
                  <a:cubicBezTo>
                    <a:pt x="106731" y="29526"/>
                    <a:pt x="70522" y="17215"/>
                    <a:pt x="34313" y="3455"/>
                  </a:cubicBezTo>
                  <a:cubicBezTo>
                    <a:pt x="22726" y="-890"/>
                    <a:pt x="12588" y="-2338"/>
                    <a:pt x="3898" y="6352"/>
                  </a:cubicBezTo>
                  <a:cubicBezTo>
                    <a:pt x="-5517" y="15042"/>
                    <a:pt x="4622" y="23732"/>
                    <a:pt x="8243" y="30974"/>
                  </a:cubicBezTo>
                  <a:cubicBezTo>
                    <a:pt x="14036" y="42561"/>
                    <a:pt x="24899" y="49803"/>
                    <a:pt x="39382" y="52700"/>
                  </a:cubicBezTo>
                  <a:cubicBezTo>
                    <a:pt x="71246" y="59217"/>
                    <a:pt x="103110" y="67183"/>
                    <a:pt x="131354" y="72977"/>
                  </a:cubicBezTo>
                  <a:cubicBezTo>
                    <a:pt x="141492" y="75873"/>
                    <a:pt x="150906" y="78770"/>
                    <a:pt x="152355" y="6863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5" name="Google Shape;365;g96f5ae2017_0_131"/>
            <p:cNvSpPr/>
            <p:nvPr/>
          </p:nvSpPr>
          <p:spPr>
            <a:xfrm>
              <a:off x="6025934" y="3609321"/>
              <a:ext cx="104825" cy="28967"/>
            </a:xfrm>
            <a:custGeom>
              <a:rect b="b" l="l" r="r" t="t"/>
              <a:pathLst>
                <a:path extrusionOk="0" h="28967" w="104825">
                  <a:moveTo>
                    <a:pt x="104825" y="17380"/>
                  </a:moveTo>
                  <a:cubicBezTo>
                    <a:pt x="70065" y="10863"/>
                    <a:pt x="35304" y="5794"/>
                    <a:pt x="543" y="0"/>
                  </a:cubicBezTo>
                  <a:cubicBezTo>
                    <a:pt x="-181" y="3621"/>
                    <a:pt x="-181" y="8690"/>
                    <a:pt x="543" y="13759"/>
                  </a:cubicBezTo>
                  <a:cubicBezTo>
                    <a:pt x="35304" y="18829"/>
                    <a:pt x="69340" y="23898"/>
                    <a:pt x="104101" y="28967"/>
                  </a:cubicBezTo>
                  <a:cubicBezTo>
                    <a:pt x="104101" y="24622"/>
                    <a:pt x="104825" y="21725"/>
                    <a:pt x="104825" y="1738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6" name="Google Shape;366;g96f5ae2017_0_131"/>
            <p:cNvSpPr/>
            <p:nvPr/>
          </p:nvSpPr>
          <p:spPr>
            <a:xfrm>
              <a:off x="5997324" y="3723017"/>
              <a:ext cx="28412" cy="38509"/>
            </a:xfrm>
            <a:custGeom>
              <a:rect b="b" l="l" r="r" t="t"/>
              <a:pathLst>
                <a:path extrusionOk="0" h="38509" w="28412">
                  <a:moveTo>
                    <a:pt x="14670" y="37658"/>
                  </a:moveTo>
                  <a:cubicBezTo>
                    <a:pt x="19739" y="40554"/>
                    <a:pt x="24809" y="35485"/>
                    <a:pt x="26257" y="31140"/>
                  </a:cubicBezTo>
                  <a:cubicBezTo>
                    <a:pt x="33499" y="14484"/>
                    <a:pt x="21912" y="7242"/>
                    <a:pt x="187" y="0"/>
                  </a:cubicBezTo>
                  <a:cubicBezTo>
                    <a:pt x="-538" y="16657"/>
                    <a:pt x="187" y="29692"/>
                    <a:pt x="14670" y="376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67" name="Google Shape;367;g96f5ae2017_0_131"/>
          <p:cNvSpPr txBox="1"/>
          <p:nvPr/>
        </p:nvSpPr>
        <p:spPr>
          <a:xfrm>
            <a:off x="639788" y="1027289"/>
            <a:ext cx="4534500" cy="831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100">
                <a:solidFill>
                  <a:schemeClr val="dk1"/>
                </a:solidFill>
              </a:rPr>
              <a:t>Condiciones</a:t>
            </a:r>
            <a:endParaRPr sz="3100">
              <a:solidFill>
                <a:schemeClr val="dk1"/>
              </a:solidFill>
              <a:latin typeface="Arial"/>
              <a:ea typeface="Arial"/>
              <a:cs typeface="Arial"/>
              <a:sym typeface="Arial"/>
            </a:endParaRPr>
          </a:p>
        </p:txBody>
      </p:sp>
      <p:sp>
        <p:nvSpPr>
          <p:cNvPr id="368" name="Google Shape;368;g96f5ae2017_0_131"/>
          <p:cNvSpPr txBox="1"/>
          <p:nvPr>
            <p:ph idx="1" type="body"/>
          </p:nvPr>
        </p:nvSpPr>
        <p:spPr>
          <a:xfrm>
            <a:off x="-98146" y="124893"/>
            <a:ext cx="11573100" cy="840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MEDIOS DE ESCAPE</a:t>
            </a:r>
            <a:endParaRPr sz="4300">
              <a:solidFill>
                <a:srgbClr val="B51530"/>
              </a:solidFill>
            </a:endParaRPr>
          </a:p>
        </p:txBody>
      </p:sp>
      <p:cxnSp>
        <p:nvCxnSpPr>
          <p:cNvPr id="369" name="Google Shape;369;g96f5ae2017_0_131"/>
          <p:cNvCxnSpPr/>
          <p:nvPr/>
        </p:nvCxnSpPr>
        <p:spPr>
          <a:xfrm rot="10800000">
            <a:off x="156575" y="433850"/>
            <a:ext cx="2734800" cy="36000"/>
          </a:xfrm>
          <a:prstGeom prst="straightConnector1">
            <a:avLst/>
          </a:prstGeom>
          <a:noFill/>
          <a:ln cap="flat" cmpd="sng" w="38100">
            <a:solidFill>
              <a:srgbClr val="B51530"/>
            </a:solidFill>
            <a:prstDash val="solid"/>
            <a:round/>
            <a:headEnd len="med" w="med" type="none"/>
            <a:tailEnd len="med" w="med" type="none"/>
          </a:ln>
        </p:spPr>
      </p:cxnSp>
      <p:cxnSp>
        <p:nvCxnSpPr>
          <p:cNvPr id="370" name="Google Shape;370;g96f5ae2017_0_131"/>
          <p:cNvCxnSpPr/>
          <p:nvPr/>
        </p:nvCxnSpPr>
        <p:spPr>
          <a:xfrm rot="10800000">
            <a:off x="8441125" y="433850"/>
            <a:ext cx="3606300" cy="36000"/>
          </a:xfrm>
          <a:prstGeom prst="straightConnector1">
            <a:avLst/>
          </a:prstGeom>
          <a:noFill/>
          <a:ln cap="flat" cmpd="sng" w="38100">
            <a:solidFill>
              <a:srgbClr val="B51530"/>
            </a:solidFill>
            <a:prstDash val="solid"/>
            <a:round/>
            <a:headEnd len="med" w="med" type="none"/>
            <a:tailEnd len="med" w="med" type="none"/>
          </a:ln>
        </p:spPr>
      </p:cxnSp>
      <p:sp>
        <p:nvSpPr>
          <p:cNvPr id="371" name="Google Shape;371;g96f5ae2017_0_131"/>
          <p:cNvSpPr txBox="1"/>
          <p:nvPr/>
        </p:nvSpPr>
        <p:spPr>
          <a:xfrm>
            <a:off x="1066800" y="1856500"/>
            <a:ext cx="6151500" cy="4073400"/>
          </a:xfrm>
          <a:prstGeom prst="rect">
            <a:avLst/>
          </a:prstGeom>
          <a:solidFill>
            <a:srgbClr val="FFF2CC"/>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US" sz="1900"/>
              <a:t>El trayecto </a:t>
            </a:r>
            <a:r>
              <a:rPr lang="en-US" sz="1900"/>
              <a:t>deberá</a:t>
            </a:r>
            <a:r>
              <a:rPr lang="en-US" sz="1900"/>
              <a:t> realizarse por pasos comunes libres,</a:t>
            </a:r>
            <a:endParaRPr sz="1900"/>
          </a:p>
          <a:p>
            <a:pPr indent="-349250" lvl="0" marL="457200" rtl="0" algn="l">
              <a:spcBef>
                <a:spcPts val="0"/>
              </a:spcBef>
              <a:spcAft>
                <a:spcPts val="0"/>
              </a:spcAft>
              <a:buSzPts val="1900"/>
              <a:buChar char="●"/>
            </a:pPr>
            <a:r>
              <a:rPr lang="en-US" sz="1900"/>
              <a:t>Se deben colocar señales que indiquen la salida</a:t>
            </a:r>
            <a:endParaRPr sz="1600">
              <a:solidFill>
                <a:schemeClr val="dk1"/>
              </a:solidFill>
            </a:endParaRPr>
          </a:p>
          <a:p>
            <a:pPr indent="-349250" lvl="0" marL="457200" rtl="0" algn="l">
              <a:spcBef>
                <a:spcPts val="0"/>
              </a:spcBef>
              <a:spcAft>
                <a:spcPts val="0"/>
              </a:spcAft>
              <a:buSzPts val="1900"/>
              <a:buChar char="●"/>
            </a:pPr>
            <a:r>
              <a:rPr lang="en-US" sz="1900"/>
              <a:t>Ninguna puerta, </a:t>
            </a:r>
            <a:r>
              <a:rPr lang="en-US" sz="1900"/>
              <a:t>vestíbulo</a:t>
            </a:r>
            <a:r>
              <a:rPr lang="en-US" sz="1900"/>
              <a:t>, corredor, pasaje, escalera u otro medio de escape, </a:t>
            </a:r>
            <a:r>
              <a:rPr lang="en-US" sz="1900"/>
              <a:t>será</a:t>
            </a:r>
            <a:r>
              <a:rPr lang="en-US" sz="1900"/>
              <a:t> obstruido o reducido en el ancho reglamentario</a:t>
            </a:r>
            <a:endParaRPr sz="1900"/>
          </a:p>
          <a:p>
            <a:pPr indent="-349250" lvl="0" marL="457200" rtl="0" algn="l">
              <a:spcBef>
                <a:spcPts val="0"/>
              </a:spcBef>
              <a:spcAft>
                <a:spcPts val="0"/>
              </a:spcAft>
              <a:buSzPts val="1900"/>
              <a:buChar char="●"/>
            </a:pPr>
            <a:r>
              <a:rPr lang="en-US" sz="1900"/>
              <a:t>Cuando un edificio o parte de él incluya usos diferentes, cada uno </a:t>
            </a:r>
            <a:r>
              <a:rPr lang="en-US" sz="1900"/>
              <a:t>tendrá</a:t>
            </a:r>
            <a:r>
              <a:rPr lang="en-US" sz="1900"/>
              <a:t> medios independientes de escape.</a:t>
            </a:r>
            <a:endParaRPr sz="1900"/>
          </a:p>
          <a:p>
            <a:pPr indent="-349250" lvl="0" marL="457200" rtl="0" algn="l">
              <a:spcBef>
                <a:spcPts val="0"/>
              </a:spcBef>
              <a:spcAft>
                <a:spcPts val="0"/>
              </a:spcAft>
              <a:buSzPts val="1900"/>
              <a:buChar char="●"/>
            </a:pPr>
            <a:r>
              <a:rPr lang="en-US" sz="1900"/>
              <a:t>Las puertas que comuniquen con un medio de escape </a:t>
            </a:r>
            <a:r>
              <a:rPr lang="en-US" sz="1900"/>
              <a:t>abrirán</a:t>
            </a:r>
            <a:r>
              <a:rPr lang="en-US" sz="1900"/>
              <a:t> de manera tal que no reduzcan el ancho del mismo y </a:t>
            </a:r>
            <a:r>
              <a:rPr lang="en-US" sz="1900"/>
              <a:t>serán</a:t>
            </a:r>
            <a:r>
              <a:rPr lang="en-US" sz="1900"/>
              <a:t> de doble contacto y cierre </a:t>
            </a:r>
            <a:r>
              <a:rPr lang="en-US" sz="1900"/>
              <a:t>automático</a:t>
            </a:r>
            <a:r>
              <a:rPr lang="en-US" sz="1900"/>
              <a:t> </a:t>
            </a:r>
            <a:endParaRPr sz="19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grpSp>
        <p:nvGrpSpPr>
          <p:cNvPr id="376" name="Google Shape;376;p12"/>
          <p:cNvGrpSpPr/>
          <p:nvPr/>
        </p:nvGrpSpPr>
        <p:grpSpPr>
          <a:xfrm>
            <a:off x="9927239" y="578284"/>
            <a:ext cx="1794989" cy="5954485"/>
            <a:chOff x="5170475" y="168"/>
            <a:chExt cx="1856821" cy="6862378"/>
          </a:xfrm>
        </p:grpSpPr>
        <p:sp>
          <p:nvSpPr>
            <p:cNvPr id="377" name="Google Shape;377;p12"/>
            <p:cNvSpPr/>
            <p:nvPr/>
          </p:nvSpPr>
          <p:spPr>
            <a:xfrm>
              <a:off x="5330539" y="5064202"/>
              <a:ext cx="1038421" cy="1410764"/>
            </a:xfrm>
            <a:custGeom>
              <a:rect b="b" l="l" r="r" t="t"/>
              <a:pathLst>
                <a:path extrusionOk="0" h="1410764" w="1038421">
                  <a:moveTo>
                    <a:pt x="1030511" y="1132620"/>
                  </a:moveTo>
                  <a:cubicBezTo>
                    <a:pt x="1034856" y="1109446"/>
                    <a:pt x="1037028" y="1086273"/>
                    <a:pt x="1037752" y="1062375"/>
                  </a:cubicBezTo>
                  <a:cubicBezTo>
                    <a:pt x="1042822" y="1017475"/>
                    <a:pt x="1017475" y="977645"/>
                    <a:pt x="1016027" y="932746"/>
                  </a:cubicBezTo>
                  <a:cubicBezTo>
                    <a:pt x="1013130" y="901606"/>
                    <a:pt x="1010233" y="870466"/>
                    <a:pt x="1007337" y="838602"/>
                  </a:cubicBezTo>
                  <a:cubicBezTo>
                    <a:pt x="993577" y="816153"/>
                    <a:pt x="992129" y="792255"/>
                    <a:pt x="1000095" y="766184"/>
                  </a:cubicBezTo>
                  <a:cubicBezTo>
                    <a:pt x="1008061" y="739390"/>
                    <a:pt x="1007337" y="711146"/>
                    <a:pt x="1004440" y="683628"/>
                  </a:cubicBezTo>
                  <a:cubicBezTo>
                    <a:pt x="992853" y="586587"/>
                    <a:pt x="1001543" y="490995"/>
                    <a:pt x="1016027" y="394679"/>
                  </a:cubicBezTo>
                  <a:cubicBezTo>
                    <a:pt x="1013130" y="342538"/>
                    <a:pt x="1025441" y="290397"/>
                    <a:pt x="1018924" y="238256"/>
                  </a:cubicBezTo>
                  <a:cubicBezTo>
                    <a:pt x="1015303" y="237531"/>
                    <a:pt x="1010958" y="236083"/>
                    <a:pt x="1007337" y="233911"/>
                  </a:cubicBezTo>
                  <a:cubicBezTo>
                    <a:pt x="990681" y="188287"/>
                    <a:pt x="999371" y="139043"/>
                    <a:pt x="991405" y="92695"/>
                  </a:cubicBezTo>
                  <a:cubicBezTo>
                    <a:pt x="989956" y="85453"/>
                    <a:pt x="991405" y="78212"/>
                    <a:pt x="990681" y="70246"/>
                  </a:cubicBezTo>
                  <a:cubicBezTo>
                    <a:pt x="988508" y="5793"/>
                    <a:pt x="978369" y="-1448"/>
                    <a:pt x="918987" y="17381"/>
                  </a:cubicBezTo>
                  <a:cubicBezTo>
                    <a:pt x="890743" y="26071"/>
                    <a:pt x="862500" y="32588"/>
                    <a:pt x="832085" y="31140"/>
                  </a:cubicBezTo>
                  <a:cubicBezTo>
                    <a:pt x="808911" y="29692"/>
                    <a:pt x="792979" y="35485"/>
                    <a:pt x="787185" y="63004"/>
                  </a:cubicBezTo>
                  <a:cubicBezTo>
                    <a:pt x="782116" y="87626"/>
                    <a:pt x="757494" y="91971"/>
                    <a:pt x="748080" y="71694"/>
                  </a:cubicBezTo>
                  <a:cubicBezTo>
                    <a:pt x="732872" y="38382"/>
                    <a:pt x="708250" y="23898"/>
                    <a:pt x="675661" y="18105"/>
                  </a:cubicBezTo>
                  <a:cubicBezTo>
                    <a:pt x="672765" y="17381"/>
                    <a:pt x="670592" y="14484"/>
                    <a:pt x="668420" y="10863"/>
                  </a:cubicBezTo>
                  <a:cubicBezTo>
                    <a:pt x="590932" y="43451"/>
                    <a:pt x="513445" y="40554"/>
                    <a:pt x="434509" y="0"/>
                  </a:cubicBezTo>
                  <a:cubicBezTo>
                    <a:pt x="456959" y="35485"/>
                    <a:pt x="479408" y="70970"/>
                    <a:pt x="501134" y="105731"/>
                  </a:cubicBezTo>
                  <a:cubicBezTo>
                    <a:pt x="499685" y="107179"/>
                    <a:pt x="498237" y="107903"/>
                    <a:pt x="497513" y="109352"/>
                  </a:cubicBezTo>
                  <a:cubicBezTo>
                    <a:pt x="483029" y="91971"/>
                    <a:pt x="468546" y="73867"/>
                    <a:pt x="451165" y="53590"/>
                  </a:cubicBezTo>
                  <a:cubicBezTo>
                    <a:pt x="448993" y="51417"/>
                    <a:pt x="446820" y="49969"/>
                    <a:pt x="444648" y="48520"/>
                  </a:cubicBezTo>
                  <a:cubicBezTo>
                    <a:pt x="447544" y="72418"/>
                    <a:pt x="449717" y="91247"/>
                    <a:pt x="451889" y="110076"/>
                  </a:cubicBezTo>
                  <a:cubicBezTo>
                    <a:pt x="454786" y="115869"/>
                    <a:pt x="455510" y="123111"/>
                    <a:pt x="448268" y="125283"/>
                  </a:cubicBezTo>
                  <a:cubicBezTo>
                    <a:pt x="438854" y="127456"/>
                    <a:pt x="431612" y="120938"/>
                    <a:pt x="429440" y="112248"/>
                  </a:cubicBezTo>
                  <a:cubicBezTo>
                    <a:pt x="427267" y="102834"/>
                    <a:pt x="425095" y="93420"/>
                    <a:pt x="422198" y="84005"/>
                  </a:cubicBezTo>
                  <a:cubicBezTo>
                    <a:pt x="421474" y="94868"/>
                    <a:pt x="422198" y="106455"/>
                    <a:pt x="422922" y="117318"/>
                  </a:cubicBezTo>
                  <a:cubicBezTo>
                    <a:pt x="433061" y="159320"/>
                    <a:pt x="434509" y="202047"/>
                    <a:pt x="430164" y="245498"/>
                  </a:cubicBezTo>
                  <a:cubicBezTo>
                    <a:pt x="427991" y="272293"/>
                    <a:pt x="423646" y="299811"/>
                    <a:pt x="431612" y="326606"/>
                  </a:cubicBezTo>
                  <a:cubicBezTo>
                    <a:pt x="423646" y="392507"/>
                    <a:pt x="427991" y="459131"/>
                    <a:pt x="420025" y="525032"/>
                  </a:cubicBezTo>
                  <a:cubicBezTo>
                    <a:pt x="412059" y="590208"/>
                    <a:pt x="409163" y="656833"/>
                    <a:pt x="396852" y="722009"/>
                  </a:cubicBezTo>
                  <a:cubicBezTo>
                    <a:pt x="391058" y="739390"/>
                    <a:pt x="406266" y="753149"/>
                    <a:pt x="402645" y="771253"/>
                  </a:cubicBezTo>
                  <a:cubicBezTo>
                    <a:pt x="391058" y="832809"/>
                    <a:pt x="385265" y="896537"/>
                    <a:pt x="375126" y="958092"/>
                  </a:cubicBezTo>
                  <a:cubicBezTo>
                    <a:pt x="370057" y="992129"/>
                    <a:pt x="364988" y="1025441"/>
                    <a:pt x="328054" y="1042098"/>
                  </a:cubicBezTo>
                  <a:cubicBezTo>
                    <a:pt x="320812" y="1045718"/>
                    <a:pt x="316467" y="1054409"/>
                    <a:pt x="315019" y="1063099"/>
                  </a:cubicBezTo>
                  <a:cubicBezTo>
                    <a:pt x="256360" y="1086997"/>
                    <a:pt x="197702" y="1110895"/>
                    <a:pt x="139043" y="1134793"/>
                  </a:cubicBezTo>
                  <a:cubicBezTo>
                    <a:pt x="118042" y="1144207"/>
                    <a:pt x="96316" y="1152897"/>
                    <a:pt x="76039" y="1163036"/>
                  </a:cubicBezTo>
                  <a:cubicBezTo>
                    <a:pt x="10139" y="1194900"/>
                    <a:pt x="-9414" y="1249213"/>
                    <a:pt x="21725" y="1315838"/>
                  </a:cubicBezTo>
                  <a:cubicBezTo>
                    <a:pt x="21725" y="1316562"/>
                    <a:pt x="22450" y="1317287"/>
                    <a:pt x="22450" y="1318735"/>
                  </a:cubicBezTo>
                  <a:cubicBezTo>
                    <a:pt x="23174" y="1318011"/>
                    <a:pt x="23898" y="1316562"/>
                    <a:pt x="25346" y="1315838"/>
                  </a:cubicBezTo>
                  <a:cubicBezTo>
                    <a:pt x="57210" y="1350599"/>
                    <a:pt x="100661" y="1352771"/>
                    <a:pt x="141940" y="1358565"/>
                  </a:cubicBezTo>
                  <a:cubicBezTo>
                    <a:pt x="168010" y="1362186"/>
                    <a:pt x="193357" y="1365082"/>
                    <a:pt x="218703" y="1370876"/>
                  </a:cubicBezTo>
                  <a:cubicBezTo>
                    <a:pt x="157147" y="1375221"/>
                    <a:pt x="96316" y="1374497"/>
                    <a:pt x="42727" y="1341185"/>
                  </a:cubicBezTo>
                  <a:cubicBezTo>
                    <a:pt x="39830" y="1339736"/>
                    <a:pt x="36933" y="1338288"/>
                    <a:pt x="34761" y="1336115"/>
                  </a:cubicBezTo>
                  <a:cubicBezTo>
                    <a:pt x="27519" y="1332494"/>
                    <a:pt x="21001" y="1328149"/>
                    <a:pt x="14484" y="1323804"/>
                  </a:cubicBezTo>
                  <a:cubicBezTo>
                    <a:pt x="10139" y="1318735"/>
                    <a:pt x="5793" y="1313666"/>
                    <a:pt x="0" y="1307148"/>
                  </a:cubicBezTo>
                  <a:cubicBezTo>
                    <a:pt x="2173" y="1341185"/>
                    <a:pt x="21001" y="1365082"/>
                    <a:pt x="63728" y="1380291"/>
                  </a:cubicBezTo>
                  <a:cubicBezTo>
                    <a:pt x="132525" y="1405637"/>
                    <a:pt x="203495" y="1416500"/>
                    <a:pt x="277362" y="1407809"/>
                  </a:cubicBezTo>
                  <a:cubicBezTo>
                    <a:pt x="344710" y="1399843"/>
                    <a:pt x="408438" y="1375221"/>
                    <a:pt x="473615" y="1360738"/>
                  </a:cubicBezTo>
                  <a:cubicBezTo>
                    <a:pt x="535894" y="1339736"/>
                    <a:pt x="596726" y="1318011"/>
                    <a:pt x="659005" y="1297010"/>
                  </a:cubicBezTo>
                  <a:cubicBezTo>
                    <a:pt x="680007" y="1289768"/>
                    <a:pt x="696663" y="1295561"/>
                    <a:pt x="707525" y="1316562"/>
                  </a:cubicBezTo>
                  <a:cubicBezTo>
                    <a:pt x="718388" y="1338288"/>
                    <a:pt x="735769" y="1347702"/>
                    <a:pt x="761839" y="1342633"/>
                  </a:cubicBezTo>
                  <a:cubicBezTo>
                    <a:pt x="821946" y="1331046"/>
                    <a:pt x="881329" y="1320908"/>
                    <a:pt x="940712" y="1308596"/>
                  </a:cubicBezTo>
                  <a:cubicBezTo>
                    <a:pt x="1029062" y="1289768"/>
                    <a:pt x="1052236" y="1250662"/>
                    <a:pt x="1029786" y="1162312"/>
                  </a:cubicBezTo>
                  <a:cubicBezTo>
                    <a:pt x="1028338" y="1162312"/>
                    <a:pt x="1026890" y="1161588"/>
                    <a:pt x="1025441" y="1161588"/>
                  </a:cubicBezTo>
                  <a:cubicBezTo>
                    <a:pt x="1003716" y="1179692"/>
                    <a:pt x="981990" y="1199969"/>
                    <a:pt x="952299" y="1201418"/>
                  </a:cubicBezTo>
                  <a:cubicBezTo>
                    <a:pt x="966783" y="1191279"/>
                    <a:pt x="981990" y="1182589"/>
                    <a:pt x="995750" y="1171002"/>
                  </a:cubicBezTo>
                  <a:cubicBezTo>
                    <a:pt x="1022545" y="1148552"/>
                    <a:pt x="1029786" y="1121758"/>
                    <a:pt x="1012406" y="1091342"/>
                  </a:cubicBezTo>
                  <a:cubicBezTo>
                    <a:pt x="1003716" y="1076134"/>
                    <a:pt x="1016027" y="1068892"/>
                    <a:pt x="1014578" y="1058030"/>
                  </a:cubicBezTo>
                  <a:cubicBezTo>
                    <a:pt x="1031959" y="1081928"/>
                    <a:pt x="1026165" y="1110895"/>
                    <a:pt x="1028338" y="1137690"/>
                  </a:cubicBezTo>
                  <a:cubicBezTo>
                    <a:pt x="1029062" y="1136965"/>
                    <a:pt x="1029786" y="1134793"/>
                    <a:pt x="1030511" y="1132620"/>
                  </a:cubicBezTo>
                  <a:close/>
                  <a:moveTo>
                    <a:pt x="996474" y="855259"/>
                  </a:moveTo>
                  <a:cubicBezTo>
                    <a:pt x="1003716" y="871190"/>
                    <a:pt x="1000819" y="884226"/>
                    <a:pt x="987784" y="894364"/>
                  </a:cubicBezTo>
                  <a:cubicBezTo>
                    <a:pt x="984163" y="897261"/>
                    <a:pt x="979094" y="898710"/>
                    <a:pt x="975473" y="901606"/>
                  </a:cubicBezTo>
                  <a:cubicBezTo>
                    <a:pt x="932746" y="929125"/>
                    <a:pt x="884226" y="936367"/>
                    <a:pt x="835706" y="944333"/>
                  </a:cubicBezTo>
                  <a:cubicBezTo>
                    <a:pt x="821946" y="946506"/>
                    <a:pt x="818325" y="940712"/>
                    <a:pt x="819049" y="928401"/>
                  </a:cubicBezTo>
                  <a:cubicBezTo>
                    <a:pt x="821222" y="897985"/>
                    <a:pt x="823395" y="866846"/>
                    <a:pt x="825567" y="836430"/>
                  </a:cubicBezTo>
                  <a:cubicBezTo>
                    <a:pt x="826291" y="824843"/>
                    <a:pt x="829912" y="813980"/>
                    <a:pt x="843672" y="812532"/>
                  </a:cubicBezTo>
                  <a:cubicBezTo>
                    <a:pt x="852362" y="811808"/>
                    <a:pt x="863225" y="810359"/>
                    <a:pt x="866845" y="818325"/>
                  </a:cubicBezTo>
                  <a:cubicBezTo>
                    <a:pt x="872639" y="829912"/>
                    <a:pt x="859604" y="837878"/>
                    <a:pt x="855259" y="846569"/>
                  </a:cubicBezTo>
                  <a:cubicBezTo>
                    <a:pt x="852362" y="851638"/>
                    <a:pt x="844396" y="855259"/>
                    <a:pt x="846568" y="865397"/>
                  </a:cubicBezTo>
                  <a:cubicBezTo>
                    <a:pt x="887847" y="866122"/>
                    <a:pt x="900158" y="824843"/>
                    <a:pt x="932746" y="801669"/>
                  </a:cubicBezTo>
                  <a:cubicBezTo>
                    <a:pt x="919711" y="838602"/>
                    <a:pt x="896537" y="871190"/>
                    <a:pt x="939264" y="897261"/>
                  </a:cubicBezTo>
                  <a:cubicBezTo>
                    <a:pt x="944333" y="884950"/>
                    <a:pt x="949402" y="871190"/>
                    <a:pt x="955196" y="858880"/>
                  </a:cubicBezTo>
                  <a:cubicBezTo>
                    <a:pt x="960265" y="847293"/>
                    <a:pt x="960265" y="829188"/>
                    <a:pt x="976921" y="829912"/>
                  </a:cubicBezTo>
                  <a:cubicBezTo>
                    <a:pt x="988508" y="830636"/>
                    <a:pt x="991405" y="845120"/>
                    <a:pt x="996474" y="855259"/>
                  </a:cubicBezTo>
                  <a:close/>
                  <a:moveTo>
                    <a:pt x="767633" y="756046"/>
                  </a:moveTo>
                  <a:cubicBezTo>
                    <a:pt x="818325" y="756770"/>
                    <a:pt x="818325" y="756770"/>
                    <a:pt x="820498" y="705353"/>
                  </a:cubicBezTo>
                  <a:cubicBezTo>
                    <a:pt x="825567" y="611210"/>
                    <a:pt x="830636" y="517066"/>
                    <a:pt x="842223" y="421474"/>
                  </a:cubicBezTo>
                  <a:cubicBezTo>
                    <a:pt x="845120" y="444648"/>
                    <a:pt x="849465" y="467822"/>
                    <a:pt x="850189" y="490995"/>
                  </a:cubicBezTo>
                  <a:cubicBezTo>
                    <a:pt x="851638" y="564138"/>
                    <a:pt x="850913" y="636556"/>
                    <a:pt x="850913" y="710422"/>
                  </a:cubicBezTo>
                  <a:cubicBezTo>
                    <a:pt x="850913" y="756770"/>
                    <a:pt x="863225" y="765460"/>
                    <a:pt x="908124" y="752425"/>
                  </a:cubicBezTo>
                  <a:cubicBezTo>
                    <a:pt x="923332" y="748080"/>
                    <a:pt x="937091" y="740838"/>
                    <a:pt x="951575" y="734320"/>
                  </a:cubicBezTo>
                  <a:cubicBezTo>
                    <a:pt x="964610" y="728527"/>
                    <a:pt x="977645" y="723458"/>
                    <a:pt x="991405" y="716940"/>
                  </a:cubicBezTo>
                  <a:cubicBezTo>
                    <a:pt x="992853" y="761115"/>
                    <a:pt x="977645" y="780668"/>
                    <a:pt x="931298" y="795151"/>
                  </a:cubicBezTo>
                  <a:cubicBezTo>
                    <a:pt x="930573" y="784289"/>
                    <a:pt x="929125" y="774150"/>
                    <a:pt x="928401" y="763288"/>
                  </a:cubicBezTo>
                  <a:cubicBezTo>
                    <a:pt x="900158" y="767633"/>
                    <a:pt x="898709" y="802393"/>
                    <a:pt x="870466" y="805290"/>
                  </a:cubicBezTo>
                  <a:cubicBezTo>
                    <a:pt x="844396" y="808187"/>
                    <a:pt x="824843" y="804566"/>
                    <a:pt x="817601" y="775599"/>
                  </a:cubicBezTo>
                  <a:cubicBezTo>
                    <a:pt x="809635" y="817601"/>
                    <a:pt x="801669" y="858155"/>
                    <a:pt x="793703" y="900158"/>
                  </a:cubicBezTo>
                  <a:cubicBezTo>
                    <a:pt x="790806" y="914641"/>
                    <a:pt x="791531" y="931298"/>
                    <a:pt x="771978" y="932746"/>
                  </a:cubicBezTo>
                  <a:cubicBezTo>
                    <a:pt x="748804" y="934194"/>
                    <a:pt x="722733" y="944333"/>
                    <a:pt x="702456" y="921883"/>
                  </a:cubicBezTo>
                  <a:cubicBezTo>
                    <a:pt x="712595" y="908124"/>
                    <a:pt x="722009" y="926229"/>
                    <a:pt x="729975" y="917538"/>
                  </a:cubicBezTo>
                  <a:cubicBezTo>
                    <a:pt x="730699" y="915366"/>
                    <a:pt x="732148" y="913917"/>
                    <a:pt x="731424" y="911745"/>
                  </a:cubicBezTo>
                  <a:cubicBezTo>
                    <a:pt x="731424" y="909572"/>
                    <a:pt x="729251" y="907400"/>
                    <a:pt x="728527" y="905227"/>
                  </a:cubicBezTo>
                  <a:cubicBezTo>
                    <a:pt x="715491" y="880605"/>
                    <a:pt x="688697" y="853086"/>
                    <a:pt x="693766" y="833533"/>
                  </a:cubicBezTo>
                  <a:cubicBezTo>
                    <a:pt x="701732" y="804566"/>
                    <a:pt x="743010" y="833533"/>
                    <a:pt x="767633" y="814704"/>
                  </a:cubicBezTo>
                  <a:cubicBezTo>
                    <a:pt x="727078" y="806739"/>
                    <a:pt x="671316" y="835706"/>
                    <a:pt x="649591" y="771978"/>
                  </a:cubicBezTo>
                  <a:cubicBezTo>
                    <a:pt x="649591" y="782116"/>
                    <a:pt x="649591" y="792255"/>
                    <a:pt x="649591" y="806014"/>
                  </a:cubicBezTo>
                  <a:cubicBezTo>
                    <a:pt x="628590" y="792979"/>
                    <a:pt x="622796" y="774150"/>
                    <a:pt x="609761" y="756046"/>
                  </a:cubicBezTo>
                  <a:cubicBezTo>
                    <a:pt x="666247" y="749528"/>
                    <a:pt x="716940" y="755321"/>
                    <a:pt x="767633" y="756046"/>
                  </a:cubicBezTo>
                  <a:close/>
                  <a:moveTo>
                    <a:pt x="420025" y="882053"/>
                  </a:moveTo>
                  <a:cubicBezTo>
                    <a:pt x="430164" y="819050"/>
                    <a:pt x="433061" y="755321"/>
                    <a:pt x="435957" y="692318"/>
                  </a:cubicBezTo>
                  <a:cubicBezTo>
                    <a:pt x="435957" y="685800"/>
                    <a:pt x="440302" y="678558"/>
                    <a:pt x="443923" y="669144"/>
                  </a:cubicBezTo>
                  <a:cubicBezTo>
                    <a:pt x="475063" y="688697"/>
                    <a:pt x="503306" y="708250"/>
                    <a:pt x="532998" y="727079"/>
                  </a:cubicBezTo>
                  <a:cubicBezTo>
                    <a:pt x="549654" y="737941"/>
                    <a:pt x="549654" y="753873"/>
                    <a:pt x="544585" y="769081"/>
                  </a:cubicBezTo>
                  <a:cubicBezTo>
                    <a:pt x="535170" y="795151"/>
                    <a:pt x="517790" y="761839"/>
                    <a:pt x="504030" y="774874"/>
                  </a:cubicBezTo>
                  <a:cubicBezTo>
                    <a:pt x="510548" y="787910"/>
                    <a:pt x="525756" y="788634"/>
                    <a:pt x="538067" y="792255"/>
                  </a:cubicBezTo>
                  <a:cubicBezTo>
                    <a:pt x="555447" y="798048"/>
                    <a:pt x="559068" y="809635"/>
                    <a:pt x="558344" y="826292"/>
                  </a:cubicBezTo>
                  <a:cubicBezTo>
                    <a:pt x="557620" y="840775"/>
                    <a:pt x="559792" y="855983"/>
                    <a:pt x="557620" y="870466"/>
                  </a:cubicBezTo>
                  <a:cubicBezTo>
                    <a:pt x="556172" y="882778"/>
                    <a:pt x="567034" y="901606"/>
                    <a:pt x="541688" y="908124"/>
                  </a:cubicBezTo>
                  <a:cubicBezTo>
                    <a:pt x="617727" y="932022"/>
                    <a:pt x="693766" y="947230"/>
                    <a:pt x="768357" y="956644"/>
                  </a:cubicBezTo>
                  <a:cubicBezTo>
                    <a:pt x="845844" y="966058"/>
                    <a:pt x="924056" y="950126"/>
                    <a:pt x="995026" y="908848"/>
                  </a:cubicBezTo>
                  <a:cubicBezTo>
                    <a:pt x="1006613" y="942161"/>
                    <a:pt x="996474" y="960265"/>
                    <a:pt x="968231" y="974749"/>
                  </a:cubicBezTo>
                  <a:cubicBezTo>
                    <a:pt x="930573" y="992129"/>
                    <a:pt x="891468" y="999371"/>
                    <a:pt x="850913" y="999371"/>
                  </a:cubicBezTo>
                  <a:cubicBezTo>
                    <a:pt x="818325" y="999371"/>
                    <a:pt x="807463" y="1011682"/>
                    <a:pt x="806738" y="1042098"/>
                  </a:cubicBezTo>
                  <a:cubicBezTo>
                    <a:pt x="806014" y="1057305"/>
                    <a:pt x="801669" y="1073237"/>
                    <a:pt x="792255" y="1088445"/>
                  </a:cubicBezTo>
                  <a:cubicBezTo>
                    <a:pt x="791531" y="1069616"/>
                    <a:pt x="790806" y="1050063"/>
                    <a:pt x="789358" y="1031235"/>
                  </a:cubicBezTo>
                  <a:cubicBezTo>
                    <a:pt x="787910" y="1004440"/>
                    <a:pt x="776323" y="997198"/>
                    <a:pt x="747355" y="994301"/>
                  </a:cubicBezTo>
                  <a:cubicBezTo>
                    <a:pt x="645970" y="982715"/>
                    <a:pt x="543860" y="974749"/>
                    <a:pt x="450441" y="926229"/>
                  </a:cubicBezTo>
                  <a:cubicBezTo>
                    <a:pt x="432336" y="916814"/>
                    <a:pt x="415680" y="904503"/>
                    <a:pt x="420025" y="882053"/>
                  </a:cubicBezTo>
                  <a:close/>
                  <a:moveTo>
                    <a:pt x="409887" y="1354944"/>
                  </a:moveTo>
                  <a:cubicBezTo>
                    <a:pt x="573552" y="1279629"/>
                    <a:pt x="747355" y="1244868"/>
                    <a:pt x="924056" y="1221695"/>
                  </a:cubicBezTo>
                  <a:cubicBezTo>
                    <a:pt x="749528" y="1253559"/>
                    <a:pt x="578621" y="1299182"/>
                    <a:pt x="409887" y="1354944"/>
                  </a:cubicBezTo>
                  <a:close/>
                  <a:moveTo>
                    <a:pt x="950851" y="1142759"/>
                  </a:moveTo>
                  <a:cubicBezTo>
                    <a:pt x="806738" y="1181141"/>
                    <a:pt x="667696" y="1167381"/>
                    <a:pt x="532998" y="1100032"/>
                  </a:cubicBezTo>
                  <a:cubicBezTo>
                    <a:pt x="687973" y="1128275"/>
                    <a:pt x="843672" y="1192003"/>
                    <a:pt x="999371" y="1097135"/>
                  </a:cubicBezTo>
                  <a:cubicBezTo>
                    <a:pt x="993577" y="1125378"/>
                    <a:pt x="973300" y="1136965"/>
                    <a:pt x="950851" y="114275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8" name="Google Shape;378;p12"/>
            <p:cNvSpPr/>
            <p:nvPr/>
          </p:nvSpPr>
          <p:spPr>
            <a:xfrm>
              <a:off x="6824649" y="4523962"/>
              <a:ext cx="96193" cy="511996"/>
            </a:xfrm>
            <a:custGeom>
              <a:rect b="b" l="l" r="r" t="t"/>
              <a:pathLst>
                <a:path extrusionOk="0" h="511996" w="96193">
                  <a:moveTo>
                    <a:pt x="27396" y="724"/>
                  </a:moveTo>
                  <a:cubicBezTo>
                    <a:pt x="24499" y="0"/>
                    <a:pt x="22327" y="0"/>
                    <a:pt x="20154" y="0"/>
                  </a:cubicBezTo>
                  <a:cubicBezTo>
                    <a:pt x="6395" y="9414"/>
                    <a:pt x="4946" y="26070"/>
                    <a:pt x="4222" y="40554"/>
                  </a:cubicBezTo>
                  <a:cubicBezTo>
                    <a:pt x="601" y="165113"/>
                    <a:pt x="-3744" y="290397"/>
                    <a:pt x="5670" y="414956"/>
                  </a:cubicBezTo>
                  <a:cubicBezTo>
                    <a:pt x="12188" y="489547"/>
                    <a:pt x="22327" y="496064"/>
                    <a:pt x="96193" y="511997"/>
                  </a:cubicBezTo>
                  <a:cubicBezTo>
                    <a:pt x="83882" y="458407"/>
                    <a:pt x="70847" y="405542"/>
                    <a:pt x="62157" y="351228"/>
                  </a:cubicBezTo>
                  <a:cubicBezTo>
                    <a:pt x="39707" y="235359"/>
                    <a:pt x="42604" y="117318"/>
                    <a:pt x="27396" y="7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9" name="Google Shape;379;p12"/>
            <p:cNvSpPr/>
            <p:nvPr/>
          </p:nvSpPr>
          <p:spPr>
            <a:xfrm>
              <a:off x="5515556" y="3374174"/>
              <a:ext cx="1511740" cy="3488372"/>
            </a:xfrm>
            <a:custGeom>
              <a:rect b="b" l="l" r="r" t="t"/>
              <a:pathLst>
                <a:path extrusionOk="0" h="3488372" w="1511740">
                  <a:moveTo>
                    <a:pt x="1498706" y="2604669"/>
                  </a:moveTo>
                  <a:cubicBezTo>
                    <a:pt x="1498706" y="2603945"/>
                    <a:pt x="1497257" y="2603221"/>
                    <a:pt x="1496533" y="2603221"/>
                  </a:cubicBezTo>
                  <a:cubicBezTo>
                    <a:pt x="1490016" y="2608290"/>
                    <a:pt x="1492912" y="2614084"/>
                    <a:pt x="1493636" y="2622050"/>
                  </a:cubicBezTo>
                  <a:cubicBezTo>
                    <a:pt x="1497257" y="2661880"/>
                    <a:pt x="1505223" y="2703158"/>
                    <a:pt x="1485670" y="2741540"/>
                  </a:cubicBezTo>
                  <a:cubicBezTo>
                    <a:pt x="1506672" y="2765438"/>
                    <a:pt x="1506672" y="2793681"/>
                    <a:pt x="1482774" y="2800198"/>
                  </a:cubicBezTo>
                  <a:cubicBezTo>
                    <a:pt x="1472635" y="2803095"/>
                    <a:pt x="1458151" y="2813234"/>
                    <a:pt x="1448737" y="2801647"/>
                  </a:cubicBezTo>
                  <a:cubicBezTo>
                    <a:pt x="1440771" y="2790060"/>
                    <a:pt x="1442219" y="2775576"/>
                    <a:pt x="1454531" y="2764714"/>
                  </a:cubicBezTo>
                  <a:cubicBezTo>
                    <a:pt x="1461772" y="2758196"/>
                    <a:pt x="1469738" y="2752403"/>
                    <a:pt x="1477704" y="2745885"/>
                  </a:cubicBezTo>
                  <a:cubicBezTo>
                    <a:pt x="1452358" y="2755299"/>
                    <a:pt x="1440047" y="2748058"/>
                    <a:pt x="1444392" y="2715469"/>
                  </a:cubicBezTo>
                  <a:cubicBezTo>
                    <a:pt x="1448737" y="2683605"/>
                    <a:pt x="1430633" y="2644499"/>
                    <a:pt x="1473359" y="2623498"/>
                  </a:cubicBezTo>
                  <a:cubicBezTo>
                    <a:pt x="1480601" y="2619877"/>
                    <a:pt x="1474808" y="2612636"/>
                    <a:pt x="1471187" y="2607566"/>
                  </a:cubicBezTo>
                  <a:cubicBezTo>
                    <a:pt x="1451634" y="2582944"/>
                    <a:pt x="1451634" y="2579323"/>
                    <a:pt x="1477704" y="2555425"/>
                  </a:cubicBezTo>
                  <a:cubicBezTo>
                    <a:pt x="1479877" y="2553253"/>
                    <a:pt x="1483498" y="2552529"/>
                    <a:pt x="1487119" y="2551080"/>
                  </a:cubicBezTo>
                  <a:cubicBezTo>
                    <a:pt x="1487119" y="2550356"/>
                    <a:pt x="1487843" y="2549632"/>
                    <a:pt x="1487843" y="2548908"/>
                  </a:cubicBezTo>
                  <a:cubicBezTo>
                    <a:pt x="1500878" y="2542390"/>
                    <a:pt x="1504499" y="2531527"/>
                    <a:pt x="1503051" y="2517044"/>
                  </a:cubicBezTo>
                  <a:cubicBezTo>
                    <a:pt x="1499430" y="2482283"/>
                    <a:pt x="1497257" y="2447522"/>
                    <a:pt x="1494361" y="2412761"/>
                  </a:cubicBezTo>
                  <a:cubicBezTo>
                    <a:pt x="1485670" y="2391036"/>
                    <a:pt x="1490740" y="2369310"/>
                    <a:pt x="1490740" y="2346137"/>
                  </a:cubicBezTo>
                  <a:cubicBezTo>
                    <a:pt x="1491464" y="2211439"/>
                    <a:pt x="1493636" y="2076741"/>
                    <a:pt x="1485670" y="1942043"/>
                  </a:cubicBezTo>
                  <a:cubicBezTo>
                    <a:pt x="1481325" y="1861659"/>
                    <a:pt x="1473359" y="1782723"/>
                    <a:pt x="1448013" y="1705960"/>
                  </a:cubicBezTo>
                  <a:cubicBezTo>
                    <a:pt x="1442944" y="1691476"/>
                    <a:pt x="1440047" y="1674820"/>
                    <a:pt x="1423391" y="1668303"/>
                  </a:cubicBezTo>
                  <a:cubicBezTo>
                    <a:pt x="1419770" y="1667579"/>
                    <a:pt x="1416873" y="1666854"/>
                    <a:pt x="1413976" y="1667579"/>
                  </a:cubicBezTo>
                  <a:cubicBezTo>
                    <a:pt x="1415425" y="1670475"/>
                    <a:pt x="1415425" y="1674096"/>
                    <a:pt x="1415425" y="1676993"/>
                  </a:cubicBezTo>
                  <a:cubicBezTo>
                    <a:pt x="1411804" y="1679890"/>
                    <a:pt x="1408183" y="1682786"/>
                    <a:pt x="1404562" y="1686407"/>
                  </a:cubicBezTo>
                  <a:cubicBezTo>
                    <a:pt x="1348076" y="1734927"/>
                    <a:pt x="1348076" y="1734927"/>
                    <a:pt x="1362560" y="1805897"/>
                  </a:cubicBezTo>
                  <a:cubicBezTo>
                    <a:pt x="1348076" y="1803725"/>
                    <a:pt x="1350248" y="1782723"/>
                    <a:pt x="1334316" y="1781275"/>
                  </a:cubicBezTo>
                  <a:cubicBezTo>
                    <a:pt x="1324178" y="1793586"/>
                    <a:pt x="1332144" y="1813139"/>
                    <a:pt x="1316936" y="1826174"/>
                  </a:cubicBezTo>
                  <a:cubicBezTo>
                    <a:pt x="1316936" y="1800828"/>
                    <a:pt x="1316936" y="1776930"/>
                    <a:pt x="1316936" y="1742169"/>
                  </a:cubicBezTo>
                  <a:cubicBezTo>
                    <a:pt x="1221344" y="1829795"/>
                    <a:pt x="1120683" y="1849348"/>
                    <a:pt x="1009883" y="1796483"/>
                  </a:cubicBezTo>
                  <a:cubicBezTo>
                    <a:pt x="1075059" y="1816760"/>
                    <a:pt x="1139512" y="1813863"/>
                    <a:pt x="1203240" y="1788517"/>
                  </a:cubicBezTo>
                  <a:cubicBezTo>
                    <a:pt x="1236552" y="1775481"/>
                    <a:pt x="1264071" y="1754480"/>
                    <a:pt x="1293038" y="1734203"/>
                  </a:cubicBezTo>
                  <a:cubicBezTo>
                    <a:pt x="1311143" y="1721168"/>
                    <a:pt x="1310418" y="1702339"/>
                    <a:pt x="1304625" y="1684959"/>
                  </a:cubicBezTo>
                  <a:cubicBezTo>
                    <a:pt x="1258277" y="1556054"/>
                    <a:pt x="1262622" y="1422805"/>
                    <a:pt x="1267692" y="1288832"/>
                  </a:cubicBezTo>
                  <a:cubicBezTo>
                    <a:pt x="1269140" y="1248277"/>
                    <a:pt x="1285072" y="1198309"/>
                    <a:pt x="1264795" y="1170790"/>
                  </a:cubicBezTo>
                  <a:cubicBezTo>
                    <a:pt x="1245242" y="1143995"/>
                    <a:pt x="1193101" y="1159203"/>
                    <a:pt x="1154719" y="1155582"/>
                  </a:cubicBezTo>
                  <a:cubicBezTo>
                    <a:pt x="1101854" y="1150513"/>
                    <a:pt x="1048989" y="1149064"/>
                    <a:pt x="996124" y="1146168"/>
                  </a:cubicBezTo>
                  <a:cubicBezTo>
                    <a:pt x="999020" y="1143995"/>
                    <a:pt x="1001193" y="1141098"/>
                    <a:pt x="1004090" y="1138926"/>
                  </a:cubicBezTo>
                  <a:cubicBezTo>
                    <a:pt x="1085198" y="1140374"/>
                    <a:pt x="1167030" y="1136753"/>
                    <a:pt x="1248139" y="1145443"/>
                  </a:cubicBezTo>
                  <a:cubicBezTo>
                    <a:pt x="1290141" y="1150513"/>
                    <a:pt x="1327799" y="1134581"/>
                    <a:pt x="1358214" y="1102717"/>
                  </a:cubicBezTo>
                  <a:cubicBezTo>
                    <a:pt x="1358939" y="1104165"/>
                    <a:pt x="1358939" y="1106338"/>
                    <a:pt x="1359663" y="1107786"/>
                  </a:cubicBezTo>
                  <a:cubicBezTo>
                    <a:pt x="1359663" y="1107786"/>
                    <a:pt x="1359663" y="1107786"/>
                    <a:pt x="1359663" y="1107786"/>
                  </a:cubicBezTo>
                  <a:cubicBezTo>
                    <a:pt x="1382837" y="1070853"/>
                    <a:pt x="1391527" y="1032471"/>
                    <a:pt x="1385009" y="987572"/>
                  </a:cubicBezTo>
                  <a:cubicBezTo>
                    <a:pt x="1379940" y="949190"/>
                    <a:pt x="1369801" y="911533"/>
                    <a:pt x="1376319" y="872427"/>
                  </a:cubicBezTo>
                  <a:cubicBezTo>
                    <a:pt x="1374871" y="821010"/>
                    <a:pt x="1366905" y="770317"/>
                    <a:pt x="1362560" y="718901"/>
                  </a:cubicBezTo>
                  <a:cubicBezTo>
                    <a:pt x="1352421" y="597962"/>
                    <a:pt x="1309694" y="483542"/>
                    <a:pt x="1286520" y="365500"/>
                  </a:cubicBezTo>
                  <a:cubicBezTo>
                    <a:pt x="1282900" y="345223"/>
                    <a:pt x="1270588" y="351740"/>
                    <a:pt x="1259002" y="354637"/>
                  </a:cubicBezTo>
                  <a:cubicBezTo>
                    <a:pt x="1146029" y="385777"/>
                    <a:pt x="1029436" y="391570"/>
                    <a:pt x="913567" y="393743"/>
                  </a:cubicBezTo>
                  <a:cubicBezTo>
                    <a:pt x="827389" y="395191"/>
                    <a:pt x="829562" y="394467"/>
                    <a:pt x="840424" y="482817"/>
                  </a:cubicBezTo>
                  <a:cubicBezTo>
                    <a:pt x="855632" y="609549"/>
                    <a:pt x="894738" y="732660"/>
                    <a:pt x="907773" y="860116"/>
                  </a:cubicBezTo>
                  <a:cubicBezTo>
                    <a:pt x="914291" y="926016"/>
                    <a:pt x="925154" y="991193"/>
                    <a:pt x="936017" y="1064335"/>
                  </a:cubicBezTo>
                  <a:cubicBezTo>
                    <a:pt x="912119" y="1040437"/>
                    <a:pt x="925154" y="1008573"/>
                    <a:pt x="899807" y="988296"/>
                  </a:cubicBezTo>
                  <a:cubicBezTo>
                    <a:pt x="899807" y="1038264"/>
                    <a:pt x="905601" y="1080991"/>
                    <a:pt x="933120" y="1117200"/>
                  </a:cubicBezTo>
                  <a:cubicBezTo>
                    <a:pt x="934568" y="1120097"/>
                    <a:pt x="936741" y="1122270"/>
                    <a:pt x="938189" y="1124442"/>
                  </a:cubicBezTo>
                  <a:cubicBezTo>
                    <a:pt x="936017" y="1124442"/>
                    <a:pt x="933844" y="1124442"/>
                    <a:pt x="931671" y="1124442"/>
                  </a:cubicBezTo>
                  <a:cubicBezTo>
                    <a:pt x="903428" y="1093303"/>
                    <a:pt x="892566" y="1054921"/>
                    <a:pt x="894738" y="1014367"/>
                  </a:cubicBezTo>
                  <a:cubicBezTo>
                    <a:pt x="904152" y="813044"/>
                    <a:pt x="858529" y="620412"/>
                    <a:pt x="815802" y="426331"/>
                  </a:cubicBezTo>
                  <a:cubicBezTo>
                    <a:pt x="812181" y="411123"/>
                    <a:pt x="806388" y="404606"/>
                    <a:pt x="789732" y="403157"/>
                  </a:cubicBezTo>
                  <a:cubicBezTo>
                    <a:pt x="745557" y="399536"/>
                    <a:pt x="700658" y="395191"/>
                    <a:pt x="656482" y="390846"/>
                  </a:cubicBezTo>
                  <a:cubicBezTo>
                    <a:pt x="655758" y="391570"/>
                    <a:pt x="655034" y="392294"/>
                    <a:pt x="654310" y="393743"/>
                  </a:cubicBezTo>
                  <a:cubicBezTo>
                    <a:pt x="650689" y="446608"/>
                    <a:pt x="669518" y="495853"/>
                    <a:pt x="676759" y="546545"/>
                  </a:cubicBezTo>
                  <a:cubicBezTo>
                    <a:pt x="683277" y="592893"/>
                    <a:pt x="690519" y="638516"/>
                    <a:pt x="690519" y="685588"/>
                  </a:cubicBezTo>
                  <a:cubicBezTo>
                    <a:pt x="690519" y="695727"/>
                    <a:pt x="701382" y="709486"/>
                    <a:pt x="682553" y="714555"/>
                  </a:cubicBezTo>
                  <a:cubicBezTo>
                    <a:pt x="667345" y="627653"/>
                    <a:pt x="651413" y="541476"/>
                    <a:pt x="636929" y="454574"/>
                  </a:cubicBezTo>
                  <a:cubicBezTo>
                    <a:pt x="633309" y="434297"/>
                    <a:pt x="628963" y="414020"/>
                    <a:pt x="617377" y="396640"/>
                  </a:cubicBezTo>
                  <a:cubicBezTo>
                    <a:pt x="620273" y="395915"/>
                    <a:pt x="623170" y="395915"/>
                    <a:pt x="625343" y="395191"/>
                  </a:cubicBezTo>
                  <a:cubicBezTo>
                    <a:pt x="623170" y="393743"/>
                    <a:pt x="620998" y="392294"/>
                    <a:pt x="618101" y="391570"/>
                  </a:cubicBezTo>
                  <a:cubicBezTo>
                    <a:pt x="614480" y="388673"/>
                    <a:pt x="610859" y="385777"/>
                    <a:pt x="607238" y="382880"/>
                  </a:cubicBezTo>
                  <a:cubicBezTo>
                    <a:pt x="592030" y="369845"/>
                    <a:pt x="573201" y="358258"/>
                    <a:pt x="554373" y="364776"/>
                  </a:cubicBezTo>
                  <a:cubicBezTo>
                    <a:pt x="534096" y="372017"/>
                    <a:pt x="549303" y="394467"/>
                    <a:pt x="546407" y="410399"/>
                  </a:cubicBezTo>
                  <a:cubicBezTo>
                    <a:pt x="544234" y="419814"/>
                    <a:pt x="547131" y="429952"/>
                    <a:pt x="547131" y="439366"/>
                  </a:cubicBezTo>
                  <a:cubicBezTo>
                    <a:pt x="548579" y="500922"/>
                    <a:pt x="550028" y="561753"/>
                    <a:pt x="539165" y="622584"/>
                  </a:cubicBezTo>
                  <a:cubicBezTo>
                    <a:pt x="532647" y="566822"/>
                    <a:pt x="527578" y="511784"/>
                    <a:pt x="523233" y="456747"/>
                  </a:cubicBezTo>
                  <a:cubicBezTo>
                    <a:pt x="521785" y="437194"/>
                    <a:pt x="523233" y="418365"/>
                    <a:pt x="496438" y="411847"/>
                  </a:cubicBezTo>
                  <a:cubicBezTo>
                    <a:pt x="479782" y="408226"/>
                    <a:pt x="468919" y="389398"/>
                    <a:pt x="471816" y="371293"/>
                  </a:cubicBezTo>
                  <a:cubicBezTo>
                    <a:pt x="476161" y="343050"/>
                    <a:pt x="458057" y="339429"/>
                    <a:pt x="439228" y="334360"/>
                  </a:cubicBezTo>
                  <a:cubicBezTo>
                    <a:pt x="389259" y="322049"/>
                    <a:pt x="379845" y="309014"/>
                    <a:pt x="376948" y="256148"/>
                  </a:cubicBezTo>
                  <a:cubicBezTo>
                    <a:pt x="374776" y="208352"/>
                    <a:pt x="371879" y="161281"/>
                    <a:pt x="366810" y="114209"/>
                  </a:cubicBezTo>
                  <a:cubicBezTo>
                    <a:pt x="360292" y="52653"/>
                    <a:pt x="359568" y="52653"/>
                    <a:pt x="297288" y="54826"/>
                  </a:cubicBezTo>
                  <a:cubicBezTo>
                    <a:pt x="282805" y="55550"/>
                    <a:pt x="271218" y="56274"/>
                    <a:pt x="267597" y="73655"/>
                  </a:cubicBezTo>
                  <a:cubicBezTo>
                    <a:pt x="264700" y="86690"/>
                    <a:pt x="250216" y="88863"/>
                    <a:pt x="242250" y="96828"/>
                  </a:cubicBezTo>
                  <a:cubicBezTo>
                    <a:pt x="255286" y="106243"/>
                    <a:pt x="282080" y="96104"/>
                    <a:pt x="282080" y="120726"/>
                  </a:cubicBezTo>
                  <a:cubicBezTo>
                    <a:pt x="282080" y="148970"/>
                    <a:pt x="289322" y="178661"/>
                    <a:pt x="274114" y="206180"/>
                  </a:cubicBezTo>
                  <a:cubicBezTo>
                    <a:pt x="265424" y="222112"/>
                    <a:pt x="261803" y="243837"/>
                    <a:pt x="279908" y="254700"/>
                  </a:cubicBezTo>
                  <a:cubicBezTo>
                    <a:pt x="297288" y="264839"/>
                    <a:pt x="317565" y="261218"/>
                    <a:pt x="334222" y="246734"/>
                  </a:cubicBezTo>
                  <a:cubicBezTo>
                    <a:pt x="341463" y="239492"/>
                    <a:pt x="346533" y="230078"/>
                    <a:pt x="354499" y="219215"/>
                  </a:cubicBezTo>
                  <a:cubicBezTo>
                    <a:pt x="358120" y="231526"/>
                    <a:pt x="361016" y="242389"/>
                    <a:pt x="363913" y="252527"/>
                  </a:cubicBezTo>
                  <a:cubicBezTo>
                    <a:pt x="367534" y="267011"/>
                    <a:pt x="363913" y="273529"/>
                    <a:pt x="346533" y="272080"/>
                  </a:cubicBezTo>
                  <a:cubicBezTo>
                    <a:pt x="284253" y="266287"/>
                    <a:pt x="221249" y="261218"/>
                    <a:pt x="166211" y="256873"/>
                  </a:cubicBezTo>
                  <a:cubicBezTo>
                    <a:pt x="164039" y="210525"/>
                    <a:pt x="114794" y="214146"/>
                    <a:pt x="99587" y="187351"/>
                  </a:cubicBezTo>
                  <a:cubicBezTo>
                    <a:pt x="114794" y="181558"/>
                    <a:pt x="126381" y="191696"/>
                    <a:pt x="138692" y="194593"/>
                  </a:cubicBezTo>
                  <a:cubicBezTo>
                    <a:pt x="146658" y="196766"/>
                    <a:pt x="155349" y="204732"/>
                    <a:pt x="157521" y="189524"/>
                  </a:cubicBezTo>
                  <a:cubicBezTo>
                    <a:pt x="164763" y="139555"/>
                    <a:pt x="144486" y="92483"/>
                    <a:pt x="141589" y="43239"/>
                  </a:cubicBezTo>
                  <a:cubicBezTo>
                    <a:pt x="141589" y="37446"/>
                    <a:pt x="127830" y="30928"/>
                    <a:pt x="119864" y="26583"/>
                  </a:cubicBezTo>
                  <a:cubicBezTo>
                    <a:pt x="106828" y="20065"/>
                    <a:pt x="93069" y="14272"/>
                    <a:pt x="80034" y="9203"/>
                  </a:cubicBezTo>
                  <a:cubicBezTo>
                    <a:pt x="72068" y="5582"/>
                    <a:pt x="63378" y="-6730"/>
                    <a:pt x="55412" y="4857"/>
                  </a:cubicBezTo>
                  <a:cubicBezTo>
                    <a:pt x="49618" y="14272"/>
                    <a:pt x="41652" y="28031"/>
                    <a:pt x="51067" y="38170"/>
                  </a:cubicBezTo>
                  <a:cubicBezTo>
                    <a:pt x="72068" y="60619"/>
                    <a:pt x="65550" y="85242"/>
                    <a:pt x="58308" y="109864"/>
                  </a:cubicBezTo>
                  <a:cubicBezTo>
                    <a:pt x="49618" y="139555"/>
                    <a:pt x="32962" y="168522"/>
                    <a:pt x="40204" y="201111"/>
                  </a:cubicBezTo>
                  <a:cubicBezTo>
                    <a:pt x="36583" y="200386"/>
                    <a:pt x="32962" y="200386"/>
                    <a:pt x="29341" y="200386"/>
                  </a:cubicBezTo>
                  <a:cubicBezTo>
                    <a:pt x="19927" y="197490"/>
                    <a:pt x="11961" y="203283"/>
                    <a:pt x="9788" y="210525"/>
                  </a:cubicBezTo>
                  <a:cubicBezTo>
                    <a:pt x="4719" y="238768"/>
                    <a:pt x="-9041" y="267735"/>
                    <a:pt x="9064" y="295978"/>
                  </a:cubicBezTo>
                  <a:cubicBezTo>
                    <a:pt x="15582" y="308289"/>
                    <a:pt x="25720" y="318428"/>
                    <a:pt x="24272" y="334360"/>
                  </a:cubicBezTo>
                  <a:cubicBezTo>
                    <a:pt x="22823" y="376363"/>
                    <a:pt x="35135" y="416193"/>
                    <a:pt x="37307" y="458195"/>
                  </a:cubicBezTo>
                  <a:cubicBezTo>
                    <a:pt x="41652" y="466885"/>
                    <a:pt x="43100" y="475575"/>
                    <a:pt x="42376" y="485714"/>
                  </a:cubicBezTo>
                  <a:cubicBezTo>
                    <a:pt x="35859" y="560305"/>
                    <a:pt x="50342" y="634171"/>
                    <a:pt x="50342" y="708762"/>
                  </a:cubicBezTo>
                  <a:cubicBezTo>
                    <a:pt x="51791" y="710934"/>
                    <a:pt x="53239" y="713107"/>
                    <a:pt x="54687" y="715280"/>
                  </a:cubicBezTo>
                  <a:cubicBezTo>
                    <a:pt x="59757" y="722521"/>
                    <a:pt x="62653" y="731212"/>
                    <a:pt x="61929" y="739178"/>
                  </a:cubicBezTo>
                  <a:cubicBezTo>
                    <a:pt x="61205" y="750040"/>
                    <a:pt x="61929" y="760903"/>
                    <a:pt x="62653" y="771766"/>
                  </a:cubicBezTo>
                  <a:cubicBezTo>
                    <a:pt x="61205" y="761627"/>
                    <a:pt x="57584" y="752213"/>
                    <a:pt x="51791" y="742074"/>
                  </a:cubicBezTo>
                  <a:cubicBezTo>
                    <a:pt x="51791" y="743522"/>
                    <a:pt x="51067" y="744971"/>
                    <a:pt x="51067" y="746419"/>
                  </a:cubicBezTo>
                  <a:cubicBezTo>
                    <a:pt x="41652" y="807251"/>
                    <a:pt x="43825" y="868082"/>
                    <a:pt x="38755" y="928913"/>
                  </a:cubicBezTo>
                  <a:cubicBezTo>
                    <a:pt x="37307" y="946293"/>
                    <a:pt x="38755" y="963674"/>
                    <a:pt x="46721" y="979606"/>
                  </a:cubicBezTo>
                  <a:cubicBezTo>
                    <a:pt x="56860" y="991917"/>
                    <a:pt x="66998" y="1010022"/>
                    <a:pt x="85827" y="1008573"/>
                  </a:cubicBezTo>
                  <a:cubicBezTo>
                    <a:pt x="90172" y="1008573"/>
                    <a:pt x="92345" y="1005676"/>
                    <a:pt x="93069" y="1001331"/>
                  </a:cubicBezTo>
                  <a:cubicBezTo>
                    <a:pt x="98138" y="1023781"/>
                    <a:pt x="99587" y="1046955"/>
                    <a:pt x="107553" y="1068680"/>
                  </a:cubicBezTo>
                  <a:cubicBezTo>
                    <a:pt x="114070" y="1080991"/>
                    <a:pt x="120588" y="1094027"/>
                    <a:pt x="126381" y="1106338"/>
                  </a:cubicBezTo>
                  <a:cubicBezTo>
                    <a:pt x="127830" y="1092578"/>
                    <a:pt x="129278" y="1078819"/>
                    <a:pt x="132175" y="1065783"/>
                  </a:cubicBezTo>
                  <a:cubicBezTo>
                    <a:pt x="159694" y="1158479"/>
                    <a:pt x="200248" y="1243932"/>
                    <a:pt x="255286" y="1322868"/>
                  </a:cubicBezTo>
                  <a:cubicBezTo>
                    <a:pt x="261079" y="1330834"/>
                    <a:pt x="266148" y="1338076"/>
                    <a:pt x="266148" y="1351835"/>
                  </a:cubicBezTo>
                  <a:cubicBezTo>
                    <a:pt x="250941" y="1333731"/>
                    <a:pt x="233560" y="1316350"/>
                    <a:pt x="219801" y="1296797"/>
                  </a:cubicBezTo>
                  <a:cubicBezTo>
                    <a:pt x="203869" y="1274348"/>
                    <a:pt x="190109" y="1251898"/>
                    <a:pt x="176350" y="1228000"/>
                  </a:cubicBezTo>
                  <a:cubicBezTo>
                    <a:pt x="164039" y="1206275"/>
                    <a:pt x="153176" y="1183825"/>
                    <a:pt x="138692" y="1162100"/>
                  </a:cubicBezTo>
                  <a:cubicBezTo>
                    <a:pt x="134347" y="1204102"/>
                    <a:pt x="143762" y="1245381"/>
                    <a:pt x="139417" y="1285935"/>
                  </a:cubicBezTo>
                  <a:cubicBezTo>
                    <a:pt x="129278" y="1243932"/>
                    <a:pt x="124209" y="1202654"/>
                    <a:pt x="124209" y="1160651"/>
                  </a:cubicBezTo>
                  <a:cubicBezTo>
                    <a:pt x="121312" y="1164272"/>
                    <a:pt x="119864" y="1170066"/>
                    <a:pt x="121312" y="1174411"/>
                  </a:cubicBezTo>
                  <a:cubicBezTo>
                    <a:pt x="133623" y="1215689"/>
                    <a:pt x="112622" y="1255519"/>
                    <a:pt x="119140" y="1296797"/>
                  </a:cubicBezTo>
                  <a:cubicBezTo>
                    <a:pt x="136520" y="1409046"/>
                    <a:pt x="169108" y="1517673"/>
                    <a:pt x="203145" y="1625576"/>
                  </a:cubicBezTo>
                  <a:cubicBezTo>
                    <a:pt x="209662" y="1636439"/>
                    <a:pt x="216904" y="1645853"/>
                    <a:pt x="225594" y="1655267"/>
                  </a:cubicBezTo>
                  <a:cubicBezTo>
                    <a:pt x="223422" y="1642956"/>
                    <a:pt x="221249" y="1630645"/>
                    <a:pt x="219801" y="1619058"/>
                  </a:cubicBezTo>
                  <a:cubicBezTo>
                    <a:pt x="282080" y="1704512"/>
                    <a:pt x="352326" y="1729134"/>
                    <a:pt x="457332" y="1702339"/>
                  </a:cubicBezTo>
                  <a:cubicBezTo>
                    <a:pt x="467471" y="1700167"/>
                    <a:pt x="476885" y="1697994"/>
                    <a:pt x="487024" y="1695821"/>
                  </a:cubicBezTo>
                  <a:cubicBezTo>
                    <a:pt x="487748" y="1694373"/>
                    <a:pt x="487748" y="1693649"/>
                    <a:pt x="488472" y="1692200"/>
                  </a:cubicBezTo>
                  <a:cubicBezTo>
                    <a:pt x="497887" y="1690028"/>
                    <a:pt x="507301" y="1687132"/>
                    <a:pt x="517440" y="1685683"/>
                  </a:cubicBezTo>
                  <a:cubicBezTo>
                    <a:pt x="561615" y="1679165"/>
                    <a:pt x="561615" y="1679165"/>
                    <a:pt x="565236" y="1637163"/>
                  </a:cubicBezTo>
                  <a:cubicBezTo>
                    <a:pt x="572477" y="1638611"/>
                    <a:pt x="576098" y="1645853"/>
                    <a:pt x="575374" y="1650198"/>
                  </a:cubicBezTo>
                  <a:cubicBezTo>
                    <a:pt x="569581" y="1692925"/>
                    <a:pt x="595651" y="1692925"/>
                    <a:pt x="626067" y="1692200"/>
                  </a:cubicBezTo>
                  <a:cubicBezTo>
                    <a:pt x="668793" y="1692200"/>
                    <a:pt x="711520" y="1689304"/>
                    <a:pt x="751350" y="1674820"/>
                  </a:cubicBezTo>
                  <a:cubicBezTo>
                    <a:pt x="797698" y="1657440"/>
                    <a:pt x="803491" y="1645129"/>
                    <a:pt x="788283" y="1598057"/>
                  </a:cubicBezTo>
                  <a:cubicBezTo>
                    <a:pt x="786835" y="1590091"/>
                    <a:pt x="784663" y="1582125"/>
                    <a:pt x="782490" y="1573435"/>
                  </a:cubicBezTo>
                  <a:cubicBezTo>
                    <a:pt x="785387" y="1565469"/>
                    <a:pt x="789008" y="1557503"/>
                    <a:pt x="792629" y="1550261"/>
                  </a:cubicBezTo>
                  <a:cubicBezTo>
                    <a:pt x="790456" y="1545916"/>
                    <a:pt x="788283" y="1541571"/>
                    <a:pt x="789008" y="1535777"/>
                  </a:cubicBezTo>
                  <a:cubicBezTo>
                    <a:pt x="782490" y="1524915"/>
                    <a:pt x="775248" y="1515500"/>
                    <a:pt x="765834" y="1511879"/>
                  </a:cubicBezTo>
                  <a:cubicBezTo>
                    <a:pt x="768006" y="1521294"/>
                    <a:pt x="770179" y="1530708"/>
                    <a:pt x="772351" y="1540122"/>
                  </a:cubicBezTo>
                  <a:cubicBezTo>
                    <a:pt x="748453" y="1515500"/>
                    <a:pt x="748453" y="1515500"/>
                    <a:pt x="713693" y="1571262"/>
                  </a:cubicBezTo>
                  <a:cubicBezTo>
                    <a:pt x="718038" y="1555330"/>
                    <a:pt x="723831" y="1539398"/>
                    <a:pt x="726728" y="1523466"/>
                  </a:cubicBezTo>
                  <a:cubicBezTo>
                    <a:pt x="730349" y="1505362"/>
                    <a:pt x="732521" y="1487257"/>
                    <a:pt x="733970" y="1468429"/>
                  </a:cubicBezTo>
                  <a:cubicBezTo>
                    <a:pt x="735418" y="1449600"/>
                    <a:pt x="733246" y="1432219"/>
                    <a:pt x="722383" y="1409770"/>
                  </a:cubicBezTo>
                  <a:cubicBezTo>
                    <a:pt x="693416" y="1482188"/>
                    <a:pt x="634033" y="1498120"/>
                    <a:pt x="568856" y="1503913"/>
                  </a:cubicBezTo>
                  <a:cubicBezTo>
                    <a:pt x="544234" y="1506086"/>
                    <a:pt x="518164" y="1526363"/>
                    <a:pt x="494266" y="1500292"/>
                  </a:cubicBezTo>
                  <a:cubicBezTo>
                    <a:pt x="491369" y="1497396"/>
                    <a:pt x="486300" y="1496671"/>
                    <a:pt x="487024" y="1490878"/>
                  </a:cubicBezTo>
                  <a:cubicBezTo>
                    <a:pt x="487748" y="1485809"/>
                    <a:pt x="492093" y="1480015"/>
                    <a:pt x="496438" y="1482188"/>
                  </a:cubicBezTo>
                  <a:cubicBezTo>
                    <a:pt x="536268" y="1503189"/>
                    <a:pt x="502956" y="1459014"/>
                    <a:pt x="520336" y="1460462"/>
                  </a:cubicBezTo>
                  <a:cubicBezTo>
                    <a:pt x="534820" y="1517673"/>
                    <a:pt x="579719" y="1491602"/>
                    <a:pt x="613031" y="1485809"/>
                  </a:cubicBezTo>
                  <a:cubicBezTo>
                    <a:pt x="665173" y="1477119"/>
                    <a:pt x="707175" y="1432219"/>
                    <a:pt x="712244" y="1390217"/>
                  </a:cubicBezTo>
                  <a:cubicBezTo>
                    <a:pt x="714417" y="1380078"/>
                    <a:pt x="715141" y="1369940"/>
                    <a:pt x="720935" y="1361974"/>
                  </a:cubicBezTo>
                  <a:cubicBezTo>
                    <a:pt x="724555" y="1370664"/>
                    <a:pt x="727452" y="1379354"/>
                    <a:pt x="730349" y="1388044"/>
                  </a:cubicBezTo>
                  <a:cubicBezTo>
                    <a:pt x="731073" y="1385872"/>
                    <a:pt x="731797" y="1384423"/>
                    <a:pt x="732521" y="1382251"/>
                  </a:cubicBezTo>
                  <a:cubicBezTo>
                    <a:pt x="733970" y="1376457"/>
                    <a:pt x="739039" y="1372113"/>
                    <a:pt x="740487" y="1366319"/>
                  </a:cubicBezTo>
                  <a:cubicBezTo>
                    <a:pt x="742660" y="1355456"/>
                    <a:pt x="739763" y="1345318"/>
                    <a:pt x="738315" y="1334455"/>
                  </a:cubicBezTo>
                  <a:cubicBezTo>
                    <a:pt x="727452" y="1256243"/>
                    <a:pt x="710796" y="1178756"/>
                    <a:pt x="723107" y="1099096"/>
                  </a:cubicBezTo>
                  <a:cubicBezTo>
                    <a:pt x="715865" y="1083164"/>
                    <a:pt x="715141" y="1065783"/>
                    <a:pt x="715141" y="1046955"/>
                  </a:cubicBezTo>
                  <a:cubicBezTo>
                    <a:pt x="714417" y="1013643"/>
                    <a:pt x="727452" y="982502"/>
                    <a:pt x="728901" y="949914"/>
                  </a:cubicBezTo>
                  <a:cubicBezTo>
                    <a:pt x="736867" y="990469"/>
                    <a:pt x="744833" y="1031747"/>
                    <a:pt x="749178" y="1073025"/>
                  </a:cubicBezTo>
                  <a:cubicBezTo>
                    <a:pt x="765110" y="1212068"/>
                    <a:pt x="787559" y="1351111"/>
                    <a:pt x="817251" y="1488706"/>
                  </a:cubicBezTo>
                  <a:cubicBezTo>
                    <a:pt x="817975" y="1493050"/>
                    <a:pt x="820147" y="1496671"/>
                    <a:pt x="821596" y="1500292"/>
                  </a:cubicBezTo>
                  <a:cubicBezTo>
                    <a:pt x="825217" y="1495947"/>
                    <a:pt x="829562" y="1491602"/>
                    <a:pt x="833907" y="1487257"/>
                  </a:cubicBezTo>
                  <a:cubicBezTo>
                    <a:pt x="857805" y="1579228"/>
                    <a:pt x="875909" y="1674096"/>
                    <a:pt x="943258" y="1747963"/>
                  </a:cubicBezTo>
                  <a:cubicBezTo>
                    <a:pt x="930223" y="1788517"/>
                    <a:pt x="974398" y="1800828"/>
                    <a:pt x="983088" y="1831243"/>
                  </a:cubicBezTo>
                  <a:cubicBezTo>
                    <a:pt x="989606" y="1855141"/>
                    <a:pt x="1005538" y="1873246"/>
                    <a:pt x="1019297" y="1893523"/>
                  </a:cubicBezTo>
                  <a:cubicBezTo>
                    <a:pt x="983812" y="1881936"/>
                    <a:pt x="964984" y="1852245"/>
                    <a:pt x="940362" y="1827622"/>
                  </a:cubicBezTo>
                  <a:cubicBezTo>
                    <a:pt x="931671" y="1839934"/>
                    <a:pt x="939637" y="1851520"/>
                    <a:pt x="936741" y="1861659"/>
                  </a:cubicBezTo>
                  <a:cubicBezTo>
                    <a:pt x="935292" y="1866728"/>
                    <a:pt x="933844" y="1871073"/>
                    <a:pt x="931671" y="1875419"/>
                  </a:cubicBezTo>
                  <a:cubicBezTo>
                    <a:pt x="937465" y="1891350"/>
                    <a:pt x="925878" y="1909455"/>
                    <a:pt x="936741" y="1924663"/>
                  </a:cubicBezTo>
                  <a:cubicBezTo>
                    <a:pt x="949776" y="2005047"/>
                    <a:pt x="964984" y="2083983"/>
                    <a:pt x="973674" y="2165091"/>
                  </a:cubicBezTo>
                  <a:cubicBezTo>
                    <a:pt x="975122" y="2178127"/>
                    <a:pt x="974398" y="2191886"/>
                    <a:pt x="979467" y="2204197"/>
                  </a:cubicBezTo>
                  <a:cubicBezTo>
                    <a:pt x="999020" y="2255614"/>
                    <a:pt x="999744" y="2309203"/>
                    <a:pt x="988158" y="2361344"/>
                  </a:cubicBezTo>
                  <a:cubicBezTo>
                    <a:pt x="976571" y="2412761"/>
                    <a:pt x="975847" y="2466351"/>
                    <a:pt x="952673" y="2514871"/>
                  </a:cubicBezTo>
                  <a:cubicBezTo>
                    <a:pt x="947603" y="2565564"/>
                    <a:pt x="940362" y="2616981"/>
                    <a:pt x="944707" y="2668398"/>
                  </a:cubicBezTo>
                  <a:cubicBezTo>
                    <a:pt x="946155" y="2689399"/>
                    <a:pt x="952673" y="2710400"/>
                    <a:pt x="946155" y="2732126"/>
                  </a:cubicBezTo>
                  <a:cubicBezTo>
                    <a:pt x="941810" y="2751679"/>
                    <a:pt x="955569" y="2763265"/>
                    <a:pt x="965708" y="2776300"/>
                  </a:cubicBezTo>
                  <a:cubicBezTo>
                    <a:pt x="990330" y="2807440"/>
                    <a:pt x="1017849" y="2838580"/>
                    <a:pt x="1016401" y="2882031"/>
                  </a:cubicBezTo>
                  <a:cubicBezTo>
                    <a:pt x="1015677" y="2917516"/>
                    <a:pt x="1034505" y="2937793"/>
                    <a:pt x="1062748" y="2954449"/>
                  </a:cubicBezTo>
                  <a:cubicBezTo>
                    <a:pt x="1078680" y="2963864"/>
                    <a:pt x="1095337" y="2968933"/>
                    <a:pt x="1113441" y="2972554"/>
                  </a:cubicBezTo>
                  <a:cubicBezTo>
                    <a:pt x="1114165" y="2966760"/>
                    <a:pt x="1120683" y="2965312"/>
                    <a:pt x="1125752" y="2962415"/>
                  </a:cubicBezTo>
                  <a:cubicBezTo>
                    <a:pt x="1161961" y="2965312"/>
                    <a:pt x="1198170" y="2968933"/>
                    <a:pt x="1234379" y="2971830"/>
                  </a:cubicBezTo>
                  <a:cubicBezTo>
                    <a:pt x="1241621" y="2974002"/>
                    <a:pt x="1248863" y="2976175"/>
                    <a:pt x="1256829" y="2979071"/>
                  </a:cubicBezTo>
                  <a:cubicBezTo>
                    <a:pt x="1220620" y="2981968"/>
                    <a:pt x="1184411" y="2984141"/>
                    <a:pt x="1147478" y="2976175"/>
                  </a:cubicBezTo>
                  <a:cubicBezTo>
                    <a:pt x="1139512" y="2974726"/>
                    <a:pt x="1132270" y="2974002"/>
                    <a:pt x="1125752" y="2976175"/>
                  </a:cubicBezTo>
                  <a:cubicBezTo>
                    <a:pt x="1124304" y="2977623"/>
                    <a:pt x="1123580" y="2978347"/>
                    <a:pt x="1122131" y="2980520"/>
                  </a:cubicBezTo>
                  <a:cubicBezTo>
                    <a:pt x="1105475" y="3060904"/>
                    <a:pt x="1073611" y="3136943"/>
                    <a:pt x="1043195" y="3212258"/>
                  </a:cubicBezTo>
                  <a:cubicBezTo>
                    <a:pt x="1038126" y="3215879"/>
                    <a:pt x="1038850" y="3220948"/>
                    <a:pt x="1041747" y="3226742"/>
                  </a:cubicBezTo>
                  <a:cubicBezTo>
                    <a:pt x="1043195" y="3234707"/>
                    <a:pt x="1042471" y="3242674"/>
                    <a:pt x="1036678" y="3249915"/>
                  </a:cubicBezTo>
                  <a:cubicBezTo>
                    <a:pt x="1034505" y="3262227"/>
                    <a:pt x="1032333" y="3275262"/>
                    <a:pt x="1030884" y="3288297"/>
                  </a:cubicBezTo>
                  <a:cubicBezTo>
                    <a:pt x="1027263" y="3323782"/>
                    <a:pt x="1011331" y="3357818"/>
                    <a:pt x="1027988" y="3392579"/>
                  </a:cubicBezTo>
                  <a:cubicBezTo>
                    <a:pt x="1028712" y="3394027"/>
                    <a:pt x="1029436" y="3395476"/>
                    <a:pt x="1029436" y="3396924"/>
                  </a:cubicBezTo>
                  <a:cubicBezTo>
                    <a:pt x="1086646" y="3451238"/>
                    <a:pt x="1159789" y="3446893"/>
                    <a:pt x="1231483" y="3446168"/>
                  </a:cubicBezTo>
                  <a:cubicBezTo>
                    <a:pt x="1264071" y="3445444"/>
                    <a:pt x="1296659" y="3437478"/>
                    <a:pt x="1327075" y="3425167"/>
                  </a:cubicBezTo>
                  <a:cubicBezTo>
                    <a:pt x="1392251" y="3399097"/>
                    <a:pt x="1441495" y="3357818"/>
                    <a:pt x="1455979" y="3286849"/>
                  </a:cubicBezTo>
                  <a:cubicBezTo>
                    <a:pt x="1461048" y="3336093"/>
                    <a:pt x="1431357" y="3388234"/>
                    <a:pt x="1379940" y="3415029"/>
                  </a:cubicBezTo>
                  <a:cubicBezTo>
                    <a:pt x="1278554" y="3467894"/>
                    <a:pt x="1173548" y="3470066"/>
                    <a:pt x="1065645" y="3436030"/>
                  </a:cubicBezTo>
                  <a:cubicBezTo>
                    <a:pt x="1046092" y="3429512"/>
                    <a:pt x="1027263" y="3420098"/>
                    <a:pt x="1018573" y="3399821"/>
                  </a:cubicBezTo>
                  <a:cubicBezTo>
                    <a:pt x="1019297" y="3399097"/>
                    <a:pt x="1020022" y="3398373"/>
                    <a:pt x="1020022" y="3397648"/>
                  </a:cubicBezTo>
                  <a:cubicBezTo>
                    <a:pt x="1009159" y="3392579"/>
                    <a:pt x="1008435" y="3392579"/>
                    <a:pt x="1008435" y="3399097"/>
                  </a:cubicBezTo>
                  <a:cubicBezTo>
                    <a:pt x="1009159" y="3425891"/>
                    <a:pt x="1022194" y="3444720"/>
                    <a:pt x="1046092" y="3455583"/>
                  </a:cubicBezTo>
                  <a:cubicBezTo>
                    <a:pt x="1148926" y="3501207"/>
                    <a:pt x="1252484" y="3497586"/>
                    <a:pt x="1353869" y="3454859"/>
                  </a:cubicBezTo>
                  <a:cubicBezTo>
                    <a:pt x="1440047" y="3417926"/>
                    <a:pt x="1477704" y="3344783"/>
                    <a:pt x="1487119" y="3254985"/>
                  </a:cubicBezTo>
                  <a:cubicBezTo>
                    <a:pt x="1492188" y="3249191"/>
                    <a:pt x="1498706" y="3244122"/>
                    <a:pt x="1500154" y="3236156"/>
                  </a:cubicBezTo>
                  <a:cubicBezTo>
                    <a:pt x="1501602" y="3222397"/>
                    <a:pt x="1492188" y="3211534"/>
                    <a:pt x="1487843" y="3199223"/>
                  </a:cubicBezTo>
                  <a:cubicBezTo>
                    <a:pt x="1485670" y="3196326"/>
                    <a:pt x="1482774" y="3193429"/>
                    <a:pt x="1480601" y="3190532"/>
                  </a:cubicBezTo>
                  <a:cubicBezTo>
                    <a:pt x="1476256" y="3160117"/>
                    <a:pt x="1463221" y="3128253"/>
                    <a:pt x="1484222" y="3100734"/>
                  </a:cubicBezTo>
                  <a:cubicBezTo>
                    <a:pt x="1505947" y="3071766"/>
                    <a:pt x="1505223" y="3040627"/>
                    <a:pt x="1497981" y="3008763"/>
                  </a:cubicBezTo>
                  <a:cubicBezTo>
                    <a:pt x="1493636" y="2987762"/>
                    <a:pt x="1485670" y="2967485"/>
                    <a:pt x="1487843" y="2945035"/>
                  </a:cubicBezTo>
                  <a:cubicBezTo>
                    <a:pt x="1487843" y="2942862"/>
                    <a:pt x="1488567" y="2941414"/>
                    <a:pt x="1488567" y="2939966"/>
                  </a:cubicBezTo>
                  <a:cubicBezTo>
                    <a:pt x="1487119" y="2941414"/>
                    <a:pt x="1486395" y="2942862"/>
                    <a:pt x="1484946" y="2943587"/>
                  </a:cubicBezTo>
                  <a:cubicBezTo>
                    <a:pt x="1482774" y="2925482"/>
                    <a:pt x="1474083" y="2929103"/>
                    <a:pt x="1461048" y="2933448"/>
                  </a:cubicBezTo>
                  <a:cubicBezTo>
                    <a:pt x="1436426" y="2941414"/>
                    <a:pt x="1412528" y="2952277"/>
                    <a:pt x="1387182" y="2953001"/>
                  </a:cubicBezTo>
                  <a:cubicBezTo>
                    <a:pt x="1382837" y="2955173"/>
                    <a:pt x="1380664" y="2954449"/>
                    <a:pt x="1379940" y="2953001"/>
                  </a:cubicBezTo>
                  <a:cubicBezTo>
                    <a:pt x="1340110" y="2964588"/>
                    <a:pt x="1298832" y="2968209"/>
                    <a:pt x="1258277" y="2973278"/>
                  </a:cubicBezTo>
                  <a:cubicBezTo>
                    <a:pt x="1251760" y="2968933"/>
                    <a:pt x="1241621" y="2975450"/>
                    <a:pt x="1236552" y="2967485"/>
                  </a:cubicBezTo>
                  <a:cubicBezTo>
                    <a:pt x="1284348" y="2959518"/>
                    <a:pt x="1332868" y="2952277"/>
                    <a:pt x="1381388" y="2944311"/>
                  </a:cubicBezTo>
                  <a:cubicBezTo>
                    <a:pt x="1381388" y="2944311"/>
                    <a:pt x="1381388" y="2944311"/>
                    <a:pt x="1381388" y="2944311"/>
                  </a:cubicBezTo>
                  <a:cubicBezTo>
                    <a:pt x="1399493" y="2938517"/>
                    <a:pt x="1416873" y="2932000"/>
                    <a:pt x="1435702" y="2929103"/>
                  </a:cubicBezTo>
                  <a:cubicBezTo>
                    <a:pt x="1460324" y="2925482"/>
                    <a:pt x="1464669" y="2908102"/>
                    <a:pt x="1463945" y="2887100"/>
                  </a:cubicBezTo>
                  <a:cubicBezTo>
                    <a:pt x="1472635" y="2918964"/>
                    <a:pt x="1489291" y="2903757"/>
                    <a:pt x="1503775" y="2894342"/>
                  </a:cubicBezTo>
                  <a:cubicBezTo>
                    <a:pt x="1506672" y="2892894"/>
                    <a:pt x="1509568" y="2889997"/>
                    <a:pt x="1511741" y="2887825"/>
                  </a:cubicBezTo>
                  <a:cubicBezTo>
                    <a:pt x="1511741" y="2790060"/>
                    <a:pt x="1501602" y="2697365"/>
                    <a:pt x="1498706" y="2604669"/>
                  </a:cubicBezTo>
                  <a:close/>
                  <a:moveTo>
                    <a:pt x="65550" y="854323"/>
                  </a:moveTo>
                  <a:cubicBezTo>
                    <a:pt x="61205" y="867358"/>
                    <a:pt x="57584" y="879669"/>
                    <a:pt x="51067" y="901394"/>
                  </a:cubicBezTo>
                  <a:cubicBezTo>
                    <a:pt x="51067" y="902118"/>
                    <a:pt x="50342" y="903567"/>
                    <a:pt x="50342" y="904291"/>
                  </a:cubicBezTo>
                  <a:cubicBezTo>
                    <a:pt x="50342" y="902842"/>
                    <a:pt x="50342" y="902118"/>
                    <a:pt x="50342" y="900670"/>
                  </a:cubicBezTo>
                  <a:cubicBezTo>
                    <a:pt x="48170" y="873875"/>
                    <a:pt x="49618" y="856495"/>
                    <a:pt x="52515" y="839115"/>
                  </a:cubicBezTo>
                  <a:cubicBezTo>
                    <a:pt x="56136" y="820286"/>
                    <a:pt x="60481" y="801457"/>
                    <a:pt x="60481" y="783352"/>
                  </a:cubicBezTo>
                  <a:cubicBezTo>
                    <a:pt x="62653" y="807251"/>
                    <a:pt x="66274" y="830424"/>
                    <a:pt x="66998" y="854323"/>
                  </a:cubicBezTo>
                  <a:cubicBezTo>
                    <a:pt x="66274" y="855047"/>
                    <a:pt x="66274" y="855047"/>
                    <a:pt x="65550" y="854323"/>
                  </a:cubicBezTo>
                  <a:close/>
                  <a:moveTo>
                    <a:pt x="253113" y="335808"/>
                  </a:moveTo>
                  <a:cubicBezTo>
                    <a:pt x="285701" y="328566"/>
                    <a:pt x="317565" y="314083"/>
                    <a:pt x="358120" y="325670"/>
                  </a:cubicBezTo>
                  <a:cubicBezTo>
                    <a:pt x="319014" y="338705"/>
                    <a:pt x="286426" y="345223"/>
                    <a:pt x="253113" y="335808"/>
                  </a:cubicBezTo>
                  <a:close/>
                  <a:moveTo>
                    <a:pt x="557270" y="1616161"/>
                  </a:moveTo>
                  <a:cubicBezTo>
                    <a:pt x="541337" y="1592988"/>
                    <a:pt x="539889" y="1566193"/>
                    <a:pt x="539165" y="1540122"/>
                  </a:cubicBezTo>
                  <a:cubicBezTo>
                    <a:pt x="557270" y="1562572"/>
                    <a:pt x="559442" y="1588643"/>
                    <a:pt x="557270" y="1616161"/>
                  </a:cubicBezTo>
                  <a:close/>
                  <a:moveTo>
                    <a:pt x="509473" y="1444531"/>
                  </a:moveTo>
                  <a:cubicBezTo>
                    <a:pt x="493541" y="1435840"/>
                    <a:pt x="480506" y="1432943"/>
                    <a:pt x="479782" y="1414839"/>
                  </a:cubicBezTo>
                  <a:cubicBezTo>
                    <a:pt x="475437" y="1309833"/>
                    <a:pt x="455160" y="1204826"/>
                    <a:pt x="466023" y="1099096"/>
                  </a:cubicBezTo>
                  <a:cubicBezTo>
                    <a:pt x="476161" y="997710"/>
                    <a:pt x="491369" y="897774"/>
                    <a:pt x="505128" y="796388"/>
                  </a:cubicBezTo>
                  <a:cubicBezTo>
                    <a:pt x="505853" y="793491"/>
                    <a:pt x="508749" y="790594"/>
                    <a:pt x="510198" y="787698"/>
                  </a:cubicBezTo>
                  <a:cubicBezTo>
                    <a:pt x="513819" y="787698"/>
                    <a:pt x="516715" y="787698"/>
                    <a:pt x="520336" y="787698"/>
                  </a:cubicBezTo>
                  <a:cubicBezTo>
                    <a:pt x="481230" y="1004228"/>
                    <a:pt x="473989" y="1220758"/>
                    <a:pt x="509473" y="1444531"/>
                  </a:cubicBezTo>
                  <a:close/>
                  <a:moveTo>
                    <a:pt x="1110544" y="2825545"/>
                  </a:moveTo>
                  <a:cubicBezTo>
                    <a:pt x="1039574" y="2821200"/>
                    <a:pt x="969329" y="2740816"/>
                    <a:pt x="977295" y="2664052"/>
                  </a:cubicBezTo>
                  <a:cubicBezTo>
                    <a:pt x="1011331" y="2715469"/>
                    <a:pt x="1051161" y="2748782"/>
                    <a:pt x="1103302" y="2769783"/>
                  </a:cubicBezTo>
                  <a:cubicBezTo>
                    <a:pt x="1119959" y="2776300"/>
                    <a:pt x="1130097" y="2788612"/>
                    <a:pt x="1129373" y="2808165"/>
                  </a:cubicBezTo>
                  <a:cubicBezTo>
                    <a:pt x="1128649" y="2821200"/>
                    <a:pt x="1125028" y="2826269"/>
                    <a:pt x="1110544" y="2825545"/>
                  </a:cubicBezTo>
                  <a:close/>
                  <a:moveTo>
                    <a:pt x="1107648" y="2755299"/>
                  </a:moveTo>
                  <a:cubicBezTo>
                    <a:pt x="1051886" y="2729229"/>
                    <a:pt x="1006986" y="2690123"/>
                    <a:pt x="975122" y="2635085"/>
                  </a:cubicBezTo>
                  <a:cubicBezTo>
                    <a:pt x="969329" y="2624947"/>
                    <a:pt x="967880" y="2614084"/>
                    <a:pt x="967880" y="2602497"/>
                  </a:cubicBezTo>
                  <a:cubicBezTo>
                    <a:pt x="967156" y="2575702"/>
                    <a:pt x="975847" y="2572081"/>
                    <a:pt x="997572" y="2585841"/>
                  </a:cubicBezTo>
                  <a:cubicBezTo>
                    <a:pt x="1020022" y="2599600"/>
                    <a:pt x="1040299" y="2619877"/>
                    <a:pt x="1067818" y="2622774"/>
                  </a:cubicBezTo>
                  <a:cubicBezTo>
                    <a:pt x="1069990" y="2622774"/>
                    <a:pt x="1072163" y="2622774"/>
                    <a:pt x="1073611" y="2622774"/>
                  </a:cubicBezTo>
                  <a:cubicBezTo>
                    <a:pt x="1073611" y="2622774"/>
                    <a:pt x="1072887" y="2622774"/>
                    <a:pt x="1072887" y="2622050"/>
                  </a:cubicBezTo>
                  <a:cubicBezTo>
                    <a:pt x="1049713" y="2603221"/>
                    <a:pt x="1026539" y="2582220"/>
                    <a:pt x="1001917" y="2564839"/>
                  </a:cubicBezTo>
                  <a:cubicBezTo>
                    <a:pt x="971501" y="2544562"/>
                    <a:pt x="971501" y="2519216"/>
                    <a:pt x="985261" y="2482283"/>
                  </a:cubicBezTo>
                  <a:cubicBezTo>
                    <a:pt x="1017125" y="2531527"/>
                    <a:pt x="1060576" y="2559046"/>
                    <a:pt x="1109096" y="2581496"/>
                  </a:cubicBezTo>
                  <a:cubicBezTo>
                    <a:pt x="1133718" y="2593083"/>
                    <a:pt x="1106199" y="2609015"/>
                    <a:pt x="1111269" y="2624222"/>
                  </a:cubicBezTo>
                  <a:cubicBezTo>
                    <a:pt x="1116338" y="2638706"/>
                    <a:pt x="1098957" y="2634361"/>
                    <a:pt x="1090267" y="2634361"/>
                  </a:cubicBezTo>
                  <a:cubicBezTo>
                    <a:pt x="1087370" y="2632189"/>
                    <a:pt x="1085198" y="2630740"/>
                    <a:pt x="1082301" y="2628568"/>
                  </a:cubicBezTo>
                  <a:cubicBezTo>
                    <a:pt x="1083025" y="2630740"/>
                    <a:pt x="1083750" y="2632913"/>
                    <a:pt x="1084474" y="2635810"/>
                  </a:cubicBezTo>
                  <a:cubicBezTo>
                    <a:pt x="1125752" y="2658983"/>
                    <a:pt x="1122131" y="2701710"/>
                    <a:pt x="1128649" y="2740091"/>
                  </a:cubicBezTo>
                  <a:cubicBezTo>
                    <a:pt x="1132270" y="2761817"/>
                    <a:pt x="1119959" y="2761817"/>
                    <a:pt x="1107648" y="2755299"/>
                  </a:cubicBezTo>
                  <a:close/>
                  <a:moveTo>
                    <a:pt x="1177169" y="2787888"/>
                  </a:moveTo>
                  <a:cubicBezTo>
                    <a:pt x="1209033" y="2800923"/>
                    <a:pt x="1235103" y="2816855"/>
                    <a:pt x="1262622" y="2834959"/>
                  </a:cubicBezTo>
                  <a:cubicBezTo>
                    <a:pt x="1217723" y="2855960"/>
                    <a:pt x="1195274" y="2845098"/>
                    <a:pt x="1177169" y="2787888"/>
                  </a:cubicBezTo>
                  <a:close/>
                  <a:moveTo>
                    <a:pt x="1345179" y="2777749"/>
                  </a:moveTo>
                  <a:cubicBezTo>
                    <a:pt x="1366180" y="2792233"/>
                    <a:pt x="1384285" y="2773404"/>
                    <a:pt x="1404562" y="2772680"/>
                  </a:cubicBezTo>
                  <a:cubicBezTo>
                    <a:pt x="1414701" y="2772680"/>
                    <a:pt x="1431357" y="2758920"/>
                    <a:pt x="1431357" y="2782094"/>
                  </a:cubicBezTo>
                  <a:cubicBezTo>
                    <a:pt x="1431357" y="2798026"/>
                    <a:pt x="1445116" y="2822648"/>
                    <a:pt x="1413252" y="2826269"/>
                  </a:cubicBezTo>
                  <a:cubicBezTo>
                    <a:pt x="1388630" y="2829166"/>
                    <a:pt x="1364008" y="2837856"/>
                    <a:pt x="1340110" y="2835683"/>
                  </a:cubicBezTo>
                  <a:cubicBezTo>
                    <a:pt x="1307522" y="2832787"/>
                    <a:pt x="1324902" y="2803819"/>
                    <a:pt x="1322005" y="2785715"/>
                  </a:cubicBezTo>
                  <a:cubicBezTo>
                    <a:pt x="1324178" y="2784991"/>
                    <a:pt x="1326350" y="2784267"/>
                    <a:pt x="1329247" y="2783542"/>
                  </a:cubicBezTo>
                  <a:cubicBezTo>
                    <a:pt x="1327799" y="2782818"/>
                    <a:pt x="1326350" y="2782094"/>
                    <a:pt x="1324902" y="2781370"/>
                  </a:cubicBezTo>
                  <a:cubicBezTo>
                    <a:pt x="1316212" y="2758920"/>
                    <a:pt x="1325626" y="2735746"/>
                    <a:pt x="1320557" y="2713297"/>
                  </a:cubicBezTo>
                  <a:cubicBezTo>
                    <a:pt x="1306798" y="2720538"/>
                    <a:pt x="1309694" y="2733574"/>
                    <a:pt x="1308970" y="2744437"/>
                  </a:cubicBezTo>
                  <a:cubicBezTo>
                    <a:pt x="1305349" y="2780646"/>
                    <a:pt x="1286520" y="2794405"/>
                    <a:pt x="1251760" y="2786439"/>
                  </a:cubicBezTo>
                  <a:cubicBezTo>
                    <a:pt x="1220620" y="2779197"/>
                    <a:pt x="1156168" y="2704607"/>
                    <a:pt x="1154719" y="2674915"/>
                  </a:cubicBezTo>
                  <a:cubicBezTo>
                    <a:pt x="1153995" y="2660431"/>
                    <a:pt x="1163410" y="2661880"/>
                    <a:pt x="1170651" y="2662604"/>
                  </a:cubicBezTo>
                  <a:cubicBezTo>
                    <a:pt x="1227862" y="2668398"/>
                    <a:pt x="1283624" y="2645948"/>
                    <a:pt x="1341558" y="2663328"/>
                  </a:cubicBezTo>
                  <a:cubicBezTo>
                    <a:pt x="1358939" y="2668398"/>
                    <a:pt x="1369801" y="2646672"/>
                    <a:pt x="1388630" y="2640878"/>
                  </a:cubicBezTo>
                  <a:cubicBezTo>
                    <a:pt x="1371250" y="2625671"/>
                    <a:pt x="1361835" y="2621326"/>
                    <a:pt x="1340834" y="2633637"/>
                  </a:cubicBezTo>
                  <a:cubicBezTo>
                    <a:pt x="1307522" y="2652466"/>
                    <a:pt x="1266243" y="2643051"/>
                    <a:pt x="1228586" y="2649569"/>
                  </a:cubicBezTo>
                  <a:cubicBezTo>
                    <a:pt x="1216999" y="2651741"/>
                    <a:pt x="1203964" y="2651017"/>
                    <a:pt x="1191653" y="2651017"/>
                  </a:cubicBezTo>
                  <a:cubicBezTo>
                    <a:pt x="1134442" y="2651741"/>
                    <a:pt x="1134442" y="2651741"/>
                    <a:pt x="1129373" y="2594531"/>
                  </a:cubicBezTo>
                  <a:cubicBezTo>
                    <a:pt x="1209757" y="2588738"/>
                    <a:pt x="1292314" y="2603945"/>
                    <a:pt x="1369077" y="2577875"/>
                  </a:cubicBezTo>
                  <a:cubicBezTo>
                    <a:pt x="1378491" y="2588013"/>
                    <a:pt x="1353145" y="2595255"/>
                    <a:pt x="1369077" y="2602497"/>
                  </a:cubicBezTo>
                  <a:cubicBezTo>
                    <a:pt x="1379940" y="2607566"/>
                    <a:pt x="1384285" y="2597428"/>
                    <a:pt x="1391527" y="2589462"/>
                  </a:cubicBezTo>
                  <a:cubicBezTo>
                    <a:pt x="1441495" y="2522113"/>
                    <a:pt x="1448013" y="2445349"/>
                    <a:pt x="1445116" y="2366414"/>
                  </a:cubicBezTo>
                  <a:cubicBezTo>
                    <a:pt x="1442219" y="2284581"/>
                    <a:pt x="1437874" y="2203473"/>
                    <a:pt x="1437874" y="2121641"/>
                  </a:cubicBezTo>
                  <a:cubicBezTo>
                    <a:pt x="1453806" y="2157850"/>
                    <a:pt x="1448013" y="2196955"/>
                    <a:pt x="1455255" y="2233889"/>
                  </a:cubicBezTo>
                  <a:cubicBezTo>
                    <a:pt x="1465393" y="2296168"/>
                    <a:pt x="1458876" y="2359896"/>
                    <a:pt x="1480601" y="2421451"/>
                  </a:cubicBezTo>
                  <a:cubicBezTo>
                    <a:pt x="1487119" y="2441728"/>
                    <a:pt x="1478429" y="2465627"/>
                    <a:pt x="1469014" y="2483731"/>
                  </a:cubicBezTo>
                  <a:cubicBezTo>
                    <a:pt x="1445840" y="2529355"/>
                    <a:pt x="1443668" y="2579323"/>
                    <a:pt x="1432805" y="2625671"/>
                  </a:cubicBezTo>
                  <a:cubicBezTo>
                    <a:pt x="1427012" y="2651017"/>
                    <a:pt x="1434253" y="2682157"/>
                    <a:pt x="1436426" y="2710400"/>
                  </a:cubicBezTo>
                  <a:cubicBezTo>
                    <a:pt x="1438599" y="2739367"/>
                    <a:pt x="1430633" y="2756023"/>
                    <a:pt x="1399493" y="2761093"/>
                  </a:cubicBezTo>
                  <a:cubicBezTo>
                    <a:pt x="1383561" y="2763989"/>
                    <a:pt x="1367629" y="2774128"/>
                    <a:pt x="1350248" y="2774128"/>
                  </a:cubicBezTo>
                  <a:cubicBezTo>
                    <a:pt x="1348800" y="2776300"/>
                    <a:pt x="1347352" y="2777749"/>
                    <a:pt x="1345903" y="2779197"/>
                  </a:cubicBezTo>
                  <a:cubicBezTo>
                    <a:pt x="1344455" y="2778473"/>
                    <a:pt x="1345179" y="2777749"/>
                    <a:pt x="1345179" y="277774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0" name="Google Shape;380;p12"/>
            <p:cNvSpPr/>
            <p:nvPr/>
          </p:nvSpPr>
          <p:spPr>
            <a:xfrm>
              <a:off x="5825879" y="2371264"/>
              <a:ext cx="85986" cy="47200"/>
            </a:xfrm>
            <a:custGeom>
              <a:rect b="b" l="l" r="r" t="t"/>
              <a:pathLst>
                <a:path extrusionOk="0" h="47200" w="85986">
                  <a:moveTo>
                    <a:pt x="81108" y="3327"/>
                  </a:moveTo>
                  <a:cubicBezTo>
                    <a:pt x="68797" y="-6087"/>
                    <a:pt x="55762" y="6948"/>
                    <a:pt x="44175" y="12017"/>
                  </a:cubicBezTo>
                  <a:cubicBezTo>
                    <a:pt x="28967" y="18535"/>
                    <a:pt x="10863" y="19983"/>
                    <a:pt x="0" y="35191"/>
                  </a:cubicBezTo>
                  <a:cubicBezTo>
                    <a:pt x="26795" y="56192"/>
                    <a:pt x="52141" y="44606"/>
                    <a:pt x="78212" y="38088"/>
                  </a:cubicBezTo>
                  <a:cubicBezTo>
                    <a:pt x="76763" y="25777"/>
                    <a:pt x="94144" y="13466"/>
                    <a:pt x="81108" y="332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1" name="Google Shape;381;p12"/>
            <p:cNvSpPr/>
            <p:nvPr/>
          </p:nvSpPr>
          <p:spPr>
            <a:xfrm>
              <a:off x="6464238" y="1009509"/>
              <a:ext cx="47430" cy="85725"/>
            </a:xfrm>
            <a:custGeom>
              <a:rect b="b" l="l" r="r" t="t"/>
              <a:pathLst>
                <a:path extrusionOk="0" h="85725" w="47430">
                  <a:moveTo>
                    <a:pt x="29336" y="0"/>
                  </a:moveTo>
                  <a:cubicBezTo>
                    <a:pt x="29336" y="18829"/>
                    <a:pt x="27164" y="34761"/>
                    <a:pt x="17750" y="47796"/>
                  </a:cubicBezTo>
                  <a:cubicBezTo>
                    <a:pt x="9784" y="57935"/>
                    <a:pt x="-3976" y="67349"/>
                    <a:pt x="1093" y="83281"/>
                  </a:cubicBezTo>
                  <a:cubicBezTo>
                    <a:pt x="1818" y="85453"/>
                    <a:pt x="8335" y="86178"/>
                    <a:pt x="11232" y="85453"/>
                  </a:cubicBezTo>
                  <a:cubicBezTo>
                    <a:pt x="28612" y="81108"/>
                    <a:pt x="37302" y="67349"/>
                    <a:pt x="43096" y="54314"/>
                  </a:cubicBezTo>
                  <a:cubicBezTo>
                    <a:pt x="48889" y="36933"/>
                    <a:pt x="52510" y="17380"/>
                    <a:pt x="293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2" name="Google Shape;382;p12"/>
            <p:cNvSpPr/>
            <p:nvPr/>
          </p:nvSpPr>
          <p:spPr>
            <a:xfrm>
              <a:off x="5692773" y="168"/>
              <a:ext cx="1153192" cy="1085548"/>
            </a:xfrm>
            <a:custGeom>
              <a:rect b="b" l="l" r="r" t="t"/>
              <a:pathLst>
                <a:path extrusionOk="0" h="1085548" w="1153192">
                  <a:moveTo>
                    <a:pt x="96173" y="965165"/>
                  </a:moveTo>
                  <a:cubicBezTo>
                    <a:pt x="150486" y="1002098"/>
                    <a:pt x="211317" y="1023100"/>
                    <a:pt x="273597" y="1038307"/>
                  </a:cubicBezTo>
                  <a:cubicBezTo>
                    <a:pt x="281563" y="1039756"/>
                    <a:pt x="291702" y="1041204"/>
                    <a:pt x="298219" y="1038307"/>
                  </a:cubicBezTo>
                  <a:cubicBezTo>
                    <a:pt x="306185" y="1034687"/>
                    <a:pt x="300392" y="1028169"/>
                    <a:pt x="294598" y="1025272"/>
                  </a:cubicBezTo>
                  <a:cubicBezTo>
                    <a:pt x="294598" y="1025272"/>
                    <a:pt x="294598" y="1025272"/>
                    <a:pt x="294598" y="1025272"/>
                  </a:cubicBezTo>
                  <a:cubicBezTo>
                    <a:pt x="294598" y="1025996"/>
                    <a:pt x="294598" y="1027445"/>
                    <a:pt x="294598" y="1028169"/>
                  </a:cubicBezTo>
                  <a:cubicBezTo>
                    <a:pt x="212042" y="1006444"/>
                    <a:pt x="132382" y="979649"/>
                    <a:pt x="68654" y="917369"/>
                  </a:cubicBezTo>
                  <a:cubicBezTo>
                    <a:pt x="46928" y="895644"/>
                    <a:pt x="29548" y="871746"/>
                    <a:pt x="28099" y="837709"/>
                  </a:cubicBezTo>
                  <a:cubicBezTo>
                    <a:pt x="74447" y="941991"/>
                    <a:pt x="168591" y="976752"/>
                    <a:pt x="264907" y="1009340"/>
                  </a:cubicBezTo>
                  <a:cubicBezTo>
                    <a:pt x="274321" y="1012237"/>
                    <a:pt x="284460" y="1012237"/>
                    <a:pt x="291702" y="1019479"/>
                  </a:cubicBezTo>
                  <a:cubicBezTo>
                    <a:pt x="292426" y="1019479"/>
                    <a:pt x="293874" y="1020203"/>
                    <a:pt x="294598" y="1020203"/>
                  </a:cubicBezTo>
                  <a:cubicBezTo>
                    <a:pt x="315600" y="1021651"/>
                    <a:pt x="334428" y="1016582"/>
                    <a:pt x="338049" y="991236"/>
                  </a:cubicBezTo>
                  <a:cubicBezTo>
                    <a:pt x="338049" y="990512"/>
                    <a:pt x="338049" y="990512"/>
                    <a:pt x="338049" y="989787"/>
                  </a:cubicBezTo>
                  <a:cubicBezTo>
                    <a:pt x="337325" y="989787"/>
                    <a:pt x="336601" y="989787"/>
                    <a:pt x="336601" y="989787"/>
                  </a:cubicBezTo>
                  <a:cubicBezTo>
                    <a:pt x="327187" y="976028"/>
                    <a:pt x="319221" y="962268"/>
                    <a:pt x="309082" y="948509"/>
                  </a:cubicBezTo>
                  <a:cubicBezTo>
                    <a:pt x="288081" y="921714"/>
                    <a:pt x="280115" y="889850"/>
                    <a:pt x="277218" y="855090"/>
                  </a:cubicBezTo>
                  <a:cubicBezTo>
                    <a:pt x="274321" y="824674"/>
                    <a:pt x="290977" y="789913"/>
                    <a:pt x="264183" y="763119"/>
                  </a:cubicBezTo>
                  <a:cubicBezTo>
                    <a:pt x="263459" y="762394"/>
                    <a:pt x="277218" y="734875"/>
                    <a:pt x="270700" y="719668"/>
                  </a:cubicBezTo>
                  <a:cubicBezTo>
                    <a:pt x="242457" y="654491"/>
                    <a:pt x="266355" y="588591"/>
                    <a:pt x="265631" y="523414"/>
                  </a:cubicBezTo>
                  <a:cubicBezTo>
                    <a:pt x="277942" y="542967"/>
                    <a:pt x="277942" y="565417"/>
                    <a:pt x="275770" y="586418"/>
                  </a:cubicBezTo>
                  <a:cubicBezTo>
                    <a:pt x="271425" y="632042"/>
                    <a:pt x="273597" y="676217"/>
                    <a:pt x="285184" y="719668"/>
                  </a:cubicBezTo>
                  <a:cubicBezTo>
                    <a:pt x="294598" y="755877"/>
                    <a:pt x="288081" y="792086"/>
                    <a:pt x="293874" y="828295"/>
                  </a:cubicBezTo>
                  <a:cubicBezTo>
                    <a:pt x="302564" y="881884"/>
                    <a:pt x="318496" y="933301"/>
                    <a:pt x="340222" y="982546"/>
                  </a:cubicBezTo>
                  <a:cubicBezTo>
                    <a:pt x="342394" y="985442"/>
                    <a:pt x="344567" y="988339"/>
                    <a:pt x="346739" y="991236"/>
                  </a:cubicBezTo>
                  <a:cubicBezTo>
                    <a:pt x="358326" y="1004995"/>
                    <a:pt x="370637" y="1018030"/>
                    <a:pt x="381500" y="1032514"/>
                  </a:cubicBezTo>
                  <a:cubicBezTo>
                    <a:pt x="407571" y="1066551"/>
                    <a:pt x="439435" y="1087552"/>
                    <a:pt x="484334" y="1078137"/>
                  </a:cubicBezTo>
                  <a:cubicBezTo>
                    <a:pt x="491576" y="1076689"/>
                    <a:pt x="499542" y="1077413"/>
                    <a:pt x="506059" y="1079586"/>
                  </a:cubicBezTo>
                  <a:cubicBezTo>
                    <a:pt x="576305" y="1098415"/>
                    <a:pt x="635688" y="1070172"/>
                    <a:pt x="686381" y="1029617"/>
                  </a:cubicBezTo>
                  <a:cubicBezTo>
                    <a:pt x="748660" y="979649"/>
                    <a:pt x="817457" y="926059"/>
                    <a:pt x="825424" y="841330"/>
                  </a:cubicBezTo>
                  <a:cubicBezTo>
                    <a:pt x="833389" y="751532"/>
                    <a:pt x="856563" y="666078"/>
                    <a:pt x="865978" y="577004"/>
                  </a:cubicBezTo>
                  <a:cubicBezTo>
                    <a:pt x="867426" y="562520"/>
                    <a:pt x="868150" y="548037"/>
                    <a:pt x="868874" y="533553"/>
                  </a:cubicBezTo>
                  <a:cubicBezTo>
                    <a:pt x="872495" y="533553"/>
                    <a:pt x="875392" y="534277"/>
                    <a:pt x="879013" y="534277"/>
                  </a:cubicBezTo>
                  <a:cubicBezTo>
                    <a:pt x="884082" y="566141"/>
                    <a:pt x="873944" y="598005"/>
                    <a:pt x="870323" y="630593"/>
                  </a:cubicBezTo>
                  <a:cubicBezTo>
                    <a:pt x="865254" y="668251"/>
                    <a:pt x="858012" y="706632"/>
                    <a:pt x="852218" y="745014"/>
                  </a:cubicBezTo>
                  <a:cubicBezTo>
                    <a:pt x="850770" y="754428"/>
                    <a:pt x="852942" y="766015"/>
                    <a:pt x="862357" y="769636"/>
                  </a:cubicBezTo>
                  <a:cubicBezTo>
                    <a:pt x="870323" y="772533"/>
                    <a:pt x="877565" y="763843"/>
                    <a:pt x="884082" y="758773"/>
                  </a:cubicBezTo>
                  <a:cubicBezTo>
                    <a:pt x="889152" y="755153"/>
                    <a:pt x="888427" y="744290"/>
                    <a:pt x="899290" y="746462"/>
                  </a:cubicBezTo>
                  <a:cubicBezTo>
                    <a:pt x="897117" y="760222"/>
                    <a:pt x="891324" y="774705"/>
                    <a:pt x="878289" y="776878"/>
                  </a:cubicBezTo>
                  <a:cubicBezTo>
                    <a:pt x="852218" y="781947"/>
                    <a:pt x="850046" y="798603"/>
                    <a:pt x="848597" y="818880"/>
                  </a:cubicBezTo>
                  <a:cubicBezTo>
                    <a:pt x="845701" y="857986"/>
                    <a:pt x="835562" y="894920"/>
                    <a:pt x="814561" y="928956"/>
                  </a:cubicBezTo>
                  <a:cubicBezTo>
                    <a:pt x="801525" y="949957"/>
                    <a:pt x="796456" y="969510"/>
                    <a:pt x="808767" y="992684"/>
                  </a:cubicBezTo>
                  <a:cubicBezTo>
                    <a:pt x="822527" y="1017306"/>
                    <a:pt x="844252" y="1012961"/>
                    <a:pt x="866702" y="1011513"/>
                  </a:cubicBezTo>
                  <a:cubicBezTo>
                    <a:pt x="871771" y="1010789"/>
                    <a:pt x="876116" y="1010789"/>
                    <a:pt x="881185" y="1010064"/>
                  </a:cubicBezTo>
                  <a:cubicBezTo>
                    <a:pt x="895669" y="1006444"/>
                    <a:pt x="910153" y="1002823"/>
                    <a:pt x="924636" y="1001374"/>
                  </a:cubicBezTo>
                  <a:cubicBezTo>
                    <a:pt x="932602" y="999202"/>
                    <a:pt x="939844" y="997029"/>
                    <a:pt x="947086" y="994857"/>
                  </a:cubicBezTo>
                  <a:cubicBezTo>
                    <a:pt x="940568" y="997753"/>
                    <a:pt x="933327" y="999926"/>
                    <a:pt x="926085" y="1001374"/>
                  </a:cubicBezTo>
                  <a:cubicBezTo>
                    <a:pt x="937672" y="999926"/>
                    <a:pt x="949983" y="999926"/>
                    <a:pt x="963018" y="1001374"/>
                  </a:cubicBezTo>
                  <a:cubicBezTo>
                    <a:pt x="933327" y="1007168"/>
                    <a:pt x="904359" y="1012961"/>
                    <a:pt x="874668" y="1019479"/>
                  </a:cubicBezTo>
                  <a:cubicBezTo>
                    <a:pt x="873944" y="1019479"/>
                    <a:pt x="873944" y="1018755"/>
                    <a:pt x="873219" y="1018755"/>
                  </a:cubicBezTo>
                  <a:cubicBezTo>
                    <a:pt x="863805" y="1020927"/>
                    <a:pt x="855115" y="1022375"/>
                    <a:pt x="845701" y="1025272"/>
                  </a:cubicBezTo>
                  <a:cubicBezTo>
                    <a:pt x="838459" y="1027445"/>
                    <a:pt x="831217" y="1031790"/>
                    <a:pt x="832665" y="1040480"/>
                  </a:cubicBezTo>
                  <a:cubicBezTo>
                    <a:pt x="834114" y="1052067"/>
                    <a:pt x="843528" y="1051343"/>
                    <a:pt x="852218" y="1049170"/>
                  </a:cubicBezTo>
                  <a:cubicBezTo>
                    <a:pt x="934775" y="1031066"/>
                    <a:pt x="1015883" y="1010789"/>
                    <a:pt x="1081784" y="953578"/>
                  </a:cubicBezTo>
                  <a:cubicBezTo>
                    <a:pt x="1144063" y="900713"/>
                    <a:pt x="1165789" y="833364"/>
                    <a:pt x="1146236" y="754428"/>
                  </a:cubicBezTo>
                  <a:cubicBezTo>
                    <a:pt x="1124511" y="665354"/>
                    <a:pt x="1079611" y="589315"/>
                    <a:pt x="1013711" y="528484"/>
                  </a:cubicBezTo>
                  <a:cubicBezTo>
                    <a:pt x="966639" y="485757"/>
                    <a:pt x="944189" y="437237"/>
                    <a:pt x="942741" y="376405"/>
                  </a:cubicBezTo>
                  <a:cubicBezTo>
                    <a:pt x="942741" y="369164"/>
                    <a:pt x="941293" y="361922"/>
                    <a:pt x="940568" y="354680"/>
                  </a:cubicBezTo>
                  <a:cubicBezTo>
                    <a:pt x="931154" y="209844"/>
                    <a:pt x="841355" y="120769"/>
                    <a:pt x="729107" y="46903"/>
                  </a:cubicBezTo>
                  <a:cubicBezTo>
                    <a:pt x="657413" y="-169"/>
                    <a:pt x="579926" y="-8859"/>
                    <a:pt x="498093" y="7797"/>
                  </a:cubicBezTo>
                  <a:cubicBezTo>
                    <a:pt x="484334" y="10694"/>
                    <a:pt x="464057" y="6349"/>
                    <a:pt x="460436" y="23005"/>
                  </a:cubicBezTo>
                  <a:cubicBezTo>
                    <a:pt x="458263" y="38937"/>
                    <a:pt x="474920" y="48351"/>
                    <a:pt x="491576" y="54869"/>
                  </a:cubicBezTo>
                  <a:cubicBezTo>
                    <a:pt x="479265" y="63559"/>
                    <a:pt x="467678" y="72249"/>
                    <a:pt x="455367" y="80215"/>
                  </a:cubicBezTo>
                  <a:cubicBezTo>
                    <a:pt x="454643" y="82388"/>
                    <a:pt x="454643" y="83836"/>
                    <a:pt x="454643" y="85284"/>
                  </a:cubicBezTo>
                  <a:cubicBezTo>
                    <a:pt x="455367" y="85284"/>
                    <a:pt x="456091" y="85284"/>
                    <a:pt x="456815" y="85284"/>
                  </a:cubicBezTo>
                  <a:cubicBezTo>
                    <a:pt x="456091" y="89630"/>
                    <a:pt x="458263" y="91802"/>
                    <a:pt x="461884" y="92526"/>
                  </a:cubicBezTo>
                  <a:cubicBezTo>
                    <a:pt x="462608" y="92526"/>
                    <a:pt x="462608" y="91802"/>
                    <a:pt x="463333" y="91802"/>
                  </a:cubicBezTo>
                  <a:cubicBezTo>
                    <a:pt x="471299" y="86733"/>
                    <a:pt x="479989" y="81664"/>
                    <a:pt x="489403" y="78767"/>
                  </a:cubicBezTo>
                  <a:cubicBezTo>
                    <a:pt x="499542" y="75146"/>
                    <a:pt x="513301" y="72973"/>
                    <a:pt x="519819" y="84560"/>
                  </a:cubicBezTo>
                  <a:cubicBezTo>
                    <a:pt x="527061" y="97596"/>
                    <a:pt x="501714" y="91078"/>
                    <a:pt x="505335" y="104837"/>
                  </a:cubicBezTo>
                  <a:cubicBezTo>
                    <a:pt x="524888" y="99044"/>
                    <a:pt x="548062" y="103389"/>
                    <a:pt x="561821" y="83112"/>
                  </a:cubicBezTo>
                  <a:cubicBezTo>
                    <a:pt x="562546" y="82388"/>
                    <a:pt x="563270" y="81664"/>
                    <a:pt x="564718" y="80939"/>
                  </a:cubicBezTo>
                  <a:cubicBezTo>
                    <a:pt x="605996" y="65732"/>
                    <a:pt x="626274" y="99768"/>
                    <a:pt x="652344" y="115700"/>
                  </a:cubicBezTo>
                  <a:cubicBezTo>
                    <a:pt x="673345" y="128011"/>
                    <a:pt x="667552" y="149737"/>
                    <a:pt x="647275" y="170738"/>
                  </a:cubicBezTo>
                  <a:cubicBezTo>
                    <a:pt x="642930" y="152633"/>
                    <a:pt x="639309" y="136701"/>
                    <a:pt x="625549" y="124390"/>
                  </a:cubicBezTo>
                  <a:cubicBezTo>
                    <a:pt x="611066" y="112079"/>
                    <a:pt x="599479" y="90354"/>
                    <a:pt x="584995" y="124390"/>
                  </a:cubicBezTo>
                  <a:cubicBezTo>
                    <a:pt x="583547" y="128011"/>
                    <a:pt x="506784" y="129460"/>
                    <a:pt x="505335" y="125114"/>
                  </a:cubicBezTo>
                  <a:cubicBezTo>
                    <a:pt x="491576" y="96147"/>
                    <a:pt x="479265" y="115700"/>
                    <a:pt x="467678" y="125839"/>
                  </a:cubicBezTo>
                  <a:cubicBezTo>
                    <a:pt x="455367" y="135977"/>
                    <a:pt x="448125" y="149737"/>
                    <a:pt x="443056" y="170014"/>
                  </a:cubicBezTo>
                  <a:cubicBezTo>
                    <a:pt x="463333" y="152633"/>
                    <a:pt x="482161" y="141046"/>
                    <a:pt x="480713" y="177980"/>
                  </a:cubicBezTo>
                  <a:cubicBezTo>
                    <a:pt x="480713" y="180152"/>
                    <a:pt x="481437" y="182325"/>
                    <a:pt x="481437" y="185222"/>
                  </a:cubicBezTo>
                  <a:cubicBezTo>
                    <a:pt x="483610" y="184497"/>
                    <a:pt x="485782" y="184497"/>
                    <a:pt x="486506" y="183049"/>
                  </a:cubicBezTo>
                  <a:cubicBezTo>
                    <a:pt x="488679" y="180152"/>
                    <a:pt x="490852" y="177256"/>
                    <a:pt x="492300" y="174359"/>
                  </a:cubicBezTo>
                  <a:cubicBezTo>
                    <a:pt x="493024" y="175083"/>
                    <a:pt x="493748" y="175807"/>
                    <a:pt x="493748" y="176531"/>
                  </a:cubicBezTo>
                  <a:cubicBezTo>
                    <a:pt x="493748" y="175807"/>
                    <a:pt x="493748" y="175083"/>
                    <a:pt x="493748" y="173635"/>
                  </a:cubicBezTo>
                  <a:cubicBezTo>
                    <a:pt x="500266" y="135253"/>
                    <a:pt x="527061" y="130184"/>
                    <a:pt x="557476" y="134529"/>
                  </a:cubicBezTo>
                  <a:cubicBezTo>
                    <a:pt x="587168" y="138150"/>
                    <a:pt x="598755" y="158427"/>
                    <a:pt x="598755" y="187394"/>
                  </a:cubicBezTo>
                  <a:cubicBezTo>
                    <a:pt x="599479" y="220706"/>
                    <a:pt x="584271" y="241708"/>
                    <a:pt x="553131" y="246777"/>
                  </a:cubicBezTo>
                  <a:cubicBezTo>
                    <a:pt x="522716" y="250398"/>
                    <a:pt x="500266" y="240259"/>
                    <a:pt x="494473" y="206223"/>
                  </a:cubicBezTo>
                  <a:cubicBezTo>
                    <a:pt x="494473" y="204774"/>
                    <a:pt x="494473" y="203326"/>
                    <a:pt x="494473" y="201878"/>
                  </a:cubicBezTo>
                  <a:cubicBezTo>
                    <a:pt x="493748" y="202602"/>
                    <a:pt x="493748" y="203326"/>
                    <a:pt x="493024" y="204050"/>
                  </a:cubicBezTo>
                  <a:cubicBezTo>
                    <a:pt x="477816" y="206947"/>
                    <a:pt x="487955" y="232293"/>
                    <a:pt x="468402" y="228672"/>
                  </a:cubicBezTo>
                  <a:cubicBezTo>
                    <a:pt x="454643" y="225776"/>
                    <a:pt x="453194" y="211292"/>
                    <a:pt x="448849" y="201154"/>
                  </a:cubicBezTo>
                  <a:cubicBezTo>
                    <a:pt x="444504" y="192463"/>
                    <a:pt x="440159" y="184497"/>
                    <a:pt x="430020" y="183049"/>
                  </a:cubicBezTo>
                  <a:cubicBezTo>
                    <a:pt x="430020" y="183773"/>
                    <a:pt x="430020" y="185222"/>
                    <a:pt x="429296" y="185946"/>
                  </a:cubicBezTo>
                  <a:cubicBezTo>
                    <a:pt x="432917" y="243156"/>
                    <a:pt x="390190" y="290228"/>
                    <a:pt x="390915" y="346714"/>
                  </a:cubicBezTo>
                  <a:cubicBezTo>
                    <a:pt x="390915" y="354680"/>
                    <a:pt x="385845" y="364094"/>
                    <a:pt x="388018" y="370612"/>
                  </a:cubicBezTo>
                  <a:cubicBezTo>
                    <a:pt x="399605" y="399579"/>
                    <a:pt x="382224" y="401028"/>
                    <a:pt x="361947" y="399579"/>
                  </a:cubicBezTo>
                  <a:cubicBezTo>
                    <a:pt x="359775" y="400303"/>
                    <a:pt x="358326" y="400303"/>
                    <a:pt x="356878" y="400303"/>
                  </a:cubicBezTo>
                  <a:cubicBezTo>
                    <a:pt x="357602" y="401028"/>
                    <a:pt x="358326" y="401028"/>
                    <a:pt x="358326" y="401752"/>
                  </a:cubicBezTo>
                  <a:cubicBezTo>
                    <a:pt x="353981" y="404649"/>
                    <a:pt x="348912" y="407545"/>
                    <a:pt x="341670" y="412615"/>
                  </a:cubicBezTo>
                  <a:cubicBezTo>
                    <a:pt x="466229" y="429271"/>
                    <a:pt x="587892" y="431443"/>
                    <a:pt x="718969" y="414787"/>
                  </a:cubicBezTo>
                  <a:cubicBezTo>
                    <a:pt x="718969" y="414787"/>
                    <a:pt x="718969" y="414787"/>
                    <a:pt x="718969" y="414787"/>
                  </a:cubicBezTo>
                  <a:cubicBezTo>
                    <a:pt x="680587" y="400303"/>
                    <a:pt x="648723" y="398131"/>
                    <a:pt x="619032" y="393062"/>
                  </a:cubicBezTo>
                  <a:cubicBezTo>
                    <a:pt x="619032" y="395958"/>
                    <a:pt x="619032" y="398131"/>
                    <a:pt x="619032" y="401028"/>
                  </a:cubicBezTo>
                  <a:cubicBezTo>
                    <a:pt x="555304" y="401028"/>
                    <a:pt x="492300" y="401028"/>
                    <a:pt x="428572" y="401028"/>
                  </a:cubicBezTo>
                  <a:cubicBezTo>
                    <a:pt x="428572" y="397407"/>
                    <a:pt x="428572" y="395234"/>
                    <a:pt x="428572" y="391613"/>
                  </a:cubicBezTo>
                  <a:cubicBezTo>
                    <a:pt x="490852" y="391613"/>
                    <a:pt x="552407" y="391613"/>
                    <a:pt x="614687" y="391613"/>
                  </a:cubicBezTo>
                  <a:cubicBezTo>
                    <a:pt x="614687" y="391613"/>
                    <a:pt x="614687" y="391613"/>
                    <a:pt x="614687" y="391613"/>
                  </a:cubicBezTo>
                  <a:cubicBezTo>
                    <a:pt x="613238" y="391613"/>
                    <a:pt x="611790" y="391613"/>
                    <a:pt x="611066" y="391613"/>
                  </a:cubicBezTo>
                  <a:cubicBezTo>
                    <a:pt x="612514" y="391613"/>
                    <a:pt x="613238" y="391613"/>
                    <a:pt x="614687" y="391613"/>
                  </a:cubicBezTo>
                  <a:cubicBezTo>
                    <a:pt x="613962" y="390889"/>
                    <a:pt x="612514" y="390165"/>
                    <a:pt x="611790" y="390165"/>
                  </a:cubicBezTo>
                  <a:cubicBezTo>
                    <a:pt x="613238" y="389441"/>
                    <a:pt x="615411" y="387992"/>
                    <a:pt x="616859" y="387268"/>
                  </a:cubicBezTo>
                  <a:cubicBezTo>
                    <a:pt x="640757" y="387268"/>
                    <a:pt x="664655" y="387268"/>
                    <a:pt x="691450" y="387268"/>
                  </a:cubicBezTo>
                  <a:cubicBezTo>
                    <a:pt x="691450" y="387268"/>
                    <a:pt x="691450" y="387268"/>
                    <a:pt x="691450" y="387268"/>
                  </a:cubicBezTo>
                  <a:cubicBezTo>
                    <a:pt x="686381" y="348887"/>
                    <a:pt x="682036" y="311953"/>
                    <a:pt x="677690" y="275744"/>
                  </a:cubicBezTo>
                  <a:cubicBezTo>
                    <a:pt x="696519" y="303987"/>
                    <a:pt x="692898" y="336576"/>
                    <a:pt x="701588" y="366991"/>
                  </a:cubicBezTo>
                  <a:cubicBezTo>
                    <a:pt x="703761" y="373509"/>
                    <a:pt x="703037" y="381475"/>
                    <a:pt x="705934" y="387992"/>
                  </a:cubicBezTo>
                  <a:cubicBezTo>
                    <a:pt x="709554" y="395234"/>
                    <a:pt x="713899" y="405373"/>
                    <a:pt x="724762" y="400303"/>
                  </a:cubicBezTo>
                  <a:cubicBezTo>
                    <a:pt x="733452" y="396683"/>
                    <a:pt x="729832" y="387992"/>
                    <a:pt x="729107" y="381475"/>
                  </a:cubicBezTo>
                  <a:cubicBezTo>
                    <a:pt x="724762" y="347438"/>
                    <a:pt x="719693" y="313402"/>
                    <a:pt x="713899" y="268502"/>
                  </a:cubicBezTo>
                  <a:cubicBezTo>
                    <a:pt x="739246" y="305436"/>
                    <a:pt x="741418" y="338024"/>
                    <a:pt x="743591" y="369164"/>
                  </a:cubicBezTo>
                  <a:cubicBezTo>
                    <a:pt x="745764" y="403200"/>
                    <a:pt x="754454" y="424201"/>
                    <a:pt x="799353" y="422753"/>
                  </a:cubicBezTo>
                  <a:cubicBezTo>
                    <a:pt x="716072" y="448099"/>
                    <a:pt x="431469" y="444479"/>
                    <a:pt x="294598" y="416960"/>
                  </a:cubicBezTo>
                  <a:cubicBezTo>
                    <a:pt x="316324" y="408269"/>
                    <a:pt x="332256" y="402476"/>
                    <a:pt x="348188" y="395958"/>
                  </a:cubicBezTo>
                  <a:cubicBezTo>
                    <a:pt x="349636" y="396683"/>
                    <a:pt x="351085" y="397407"/>
                    <a:pt x="352533" y="398855"/>
                  </a:cubicBezTo>
                  <a:cubicBezTo>
                    <a:pt x="352533" y="398855"/>
                    <a:pt x="352533" y="398855"/>
                    <a:pt x="352533" y="398855"/>
                  </a:cubicBezTo>
                  <a:cubicBezTo>
                    <a:pt x="351809" y="397407"/>
                    <a:pt x="351809" y="395958"/>
                    <a:pt x="351809" y="394510"/>
                  </a:cubicBezTo>
                  <a:cubicBezTo>
                    <a:pt x="371362" y="382199"/>
                    <a:pt x="369913" y="362646"/>
                    <a:pt x="372086" y="344541"/>
                  </a:cubicBezTo>
                  <a:cubicBezTo>
                    <a:pt x="376431" y="307608"/>
                    <a:pt x="383673" y="272123"/>
                    <a:pt x="405398" y="241708"/>
                  </a:cubicBezTo>
                  <a:cubicBezTo>
                    <a:pt x="407571" y="238811"/>
                    <a:pt x="409019" y="235190"/>
                    <a:pt x="410467" y="232293"/>
                  </a:cubicBezTo>
                  <a:cubicBezTo>
                    <a:pt x="411192" y="228672"/>
                    <a:pt x="412640" y="225776"/>
                    <a:pt x="413364" y="222155"/>
                  </a:cubicBezTo>
                  <a:cubicBezTo>
                    <a:pt x="414813" y="214189"/>
                    <a:pt x="414813" y="206223"/>
                    <a:pt x="412640" y="197533"/>
                  </a:cubicBezTo>
                  <a:cubicBezTo>
                    <a:pt x="410467" y="182325"/>
                    <a:pt x="409743" y="167117"/>
                    <a:pt x="406122" y="151909"/>
                  </a:cubicBezTo>
                  <a:cubicBezTo>
                    <a:pt x="398881" y="117148"/>
                    <a:pt x="411192" y="96871"/>
                    <a:pt x="443780" y="88905"/>
                  </a:cubicBezTo>
                  <a:cubicBezTo>
                    <a:pt x="445228" y="86733"/>
                    <a:pt x="447401" y="84560"/>
                    <a:pt x="448849" y="83112"/>
                  </a:cubicBezTo>
                  <a:cubicBezTo>
                    <a:pt x="447401" y="59938"/>
                    <a:pt x="435814" y="69352"/>
                    <a:pt x="425675" y="75870"/>
                  </a:cubicBezTo>
                  <a:cubicBezTo>
                    <a:pt x="348188" y="125839"/>
                    <a:pt x="289529" y="192463"/>
                    <a:pt x="257665" y="279365"/>
                  </a:cubicBezTo>
                  <a:cubicBezTo>
                    <a:pt x="241733" y="323540"/>
                    <a:pt x="245354" y="372060"/>
                    <a:pt x="231595" y="416960"/>
                  </a:cubicBezTo>
                  <a:cubicBezTo>
                    <a:pt x="225077" y="353956"/>
                    <a:pt x="237388" y="292400"/>
                    <a:pt x="259838" y="234466"/>
                  </a:cubicBezTo>
                  <a:cubicBezTo>
                    <a:pt x="293150" y="150461"/>
                    <a:pt x="361947" y="96147"/>
                    <a:pt x="443780" y="50524"/>
                  </a:cubicBezTo>
                  <a:cubicBezTo>
                    <a:pt x="422778" y="46903"/>
                    <a:pt x="410467" y="55593"/>
                    <a:pt x="398156" y="62835"/>
                  </a:cubicBezTo>
                  <a:cubicBezTo>
                    <a:pt x="289529" y="132356"/>
                    <a:pt x="213490" y="222879"/>
                    <a:pt x="206248" y="358301"/>
                  </a:cubicBezTo>
                  <a:cubicBezTo>
                    <a:pt x="205524" y="378578"/>
                    <a:pt x="200455" y="398855"/>
                    <a:pt x="198282" y="419132"/>
                  </a:cubicBezTo>
                  <a:cubicBezTo>
                    <a:pt x="195385" y="443030"/>
                    <a:pt x="185247" y="461135"/>
                    <a:pt x="165694" y="477067"/>
                  </a:cubicBezTo>
                  <a:cubicBezTo>
                    <a:pt x="130933" y="505310"/>
                    <a:pt x="97621" y="535001"/>
                    <a:pt x="76620" y="577728"/>
                  </a:cubicBezTo>
                  <a:cubicBezTo>
                    <a:pt x="49825" y="631317"/>
                    <a:pt x="19409" y="684183"/>
                    <a:pt x="6374" y="744290"/>
                  </a:cubicBezTo>
                  <a:cubicBezTo>
                    <a:pt x="-14627" y="836261"/>
                    <a:pt x="16513" y="911576"/>
                    <a:pt x="96173" y="965165"/>
                  </a:cubicBezTo>
                  <a:close/>
                  <a:moveTo>
                    <a:pt x="504611" y="261985"/>
                  </a:moveTo>
                  <a:cubicBezTo>
                    <a:pt x="508232" y="238811"/>
                    <a:pt x="533578" y="254743"/>
                    <a:pt x="546614" y="247501"/>
                  </a:cubicBezTo>
                  <a:cubicBezTo>
                    <a:pt x="558925" y="253295"/>
                    <a:pt x="581374" y="237363"/>
                    <a:pt x="580650" y="258364"/>
                  </a:cubicBezTo>
                  <a:cubicBezTo>
                    <a:pt x="579926" y="277917"/>
                    <a:pt x="554580" y="282986"/>
                    <a:pt x="537199" y="285159"/>
                  </a:cubicBezTo>
                  <a:cubicBezTo>
                    <a:pt x="521991" y="287331"/>
                    <a:pt x="502438" y="275744"/>
                    <a:pt x="504611" y="261985"/>
                  </a:cubicBezTo>
                  <a:close/>
                  <a:moveTo>
                    <a:pt x="494473" y="295297"/>
                  </a:moveTo>
                  <a:cubicBezTo>
                    <a:pt x="513301" y="297470"/>
                    <a:pt x="528509" y="306884"/>
                    <a:pt x="542268" y="317023"/>
                  </a:cubicBezTo>
                  <a:cubicBezTo>
                    <a:pt x="542993" y="317747"/>
                    <a:pt x="539372" y="324264"/>
                    <a:pt x="538648" y="324264"/>
                  </a:cubicBezTo>
                  <a:cubicBezTo>
                    <a:pt x="518370" y="322816"/>
                    <a:pt x="503887" y="311229"/>
                    <a:pt x="485058" y="301815"/>
                  </a:cubicBezTo>
                  <a:cubicBezTo>
                    <a:pt x="493024" y="296021"/>
                    <a:pt x="494473" y="295297"/>
                    <a:pt x="494473" y="295297"/>
                  </a:cubicBezTo>
                  <a:close/>
                  <a:moveTo>
                    <a:pt x="447401" y="275744"/>
                  </a:moveTo>
                  <a:cubicBezTo>
                    <a:pt x="484334" y="310505"/>
                    <a:pt x="507508" y="371336"/>
                    <a:pt x="580650" y="345990"/>
                  </a:cubicBezTo>
                  <a:cubicBezTo>
                    <a:pt x="531406" y="382923"/>
                    <a:pt x="482161" y="352508"/>
                    <a:pt x="447401" y="275744"/>
                  </a:cubicBezTo>
                  <a:close/>
                  <a:moveTo>
                    <a:pt x="613238" y="227948"/>
                  </a:moveTo>
                  <a:cubicBezTo>
                    <a:pt x="610342" y="229397"/>
                    <a:pt x="602376" y="225052"/>
                    <a:pt x="601651" y="222155"/>
                  </a:cubicBezTo>
                  <a:cubicBezTo>
                    <a:pt x="595134" y="198257"/>
                    <a:pt x="610342" y="173635"/>
                    <a:pt x="603824" y="149012"/>
                  </a:cubicBezTo>
                  <a:cubicBezTo>
                    <a:pt x="603100" y="148288"/>
                    <a:pt x="608893" y="146116"/>
                    <a:pt x="612514" y="143219"/>
                  </a:cubicBezTo>
                  <a:cubicBezTo>
                    <a:pt x="627722" y="156254"/>
                    <a:pt x="637136" y="172186"/>
                    <a:pt x="637860" y="191015"/>
                  </a:cubicBezTo>
                  <a:cubicBezTo>
                    <a:pt x="638585" y="207671"/>
                    <a:pt x="629170" y="221431"/>
                    <a:pt x="613238" y="227948"/>
                  </a:cubicBezTo>
                  <a:close/>
                  <a:moveTo>
                    <a:pt x="619032" y="304712"/>
                  </a:moveTo>
                  <a:cubicBezTo>
                    <a:pt x="634964" y="282986"/>
                    <a:pt x="650896" y="259812"/>
                    <a:pt x="666828" y="238087"/>
                  </a:cubicBezTo>
                  <a:cubicBezTo>
                    <a:pt x="663207" y="271399"/>
                    <a:pt x="644378" y="290952"/>
                    <a:pt x="619032" y="304712"/>
                  </a:cubicBezTo>
                  <a:close/>
                  <a:moveTo>
                    <a:pt x="228698" y="733427"/>
                  </a:moveTo>
                  <a:cubicBezTo>
                    <a:pt x="201903" y="696494"/>
                    <a:pt x="182350" y="657388"/>
                    <a:pt x="180902" y="600178"/>
                  </a:cubicBezTo>
                  <a:cubicBezTo>
                    <a:pt x="202627" y="649422"/>
                    <a:pt x="220732" y="689252"/>
                    <a:pt x="238112" y="729806"/>
                  </a:cubicBezTo>
                  <a:cubicBezTo>
                    <a:pt x="234491" y="731255"/>
                    <a:pt x="231595" y="732703"/>
                    <a:pt x="228698" y="733427"/>
                  </a:cubicBezTo>
                  <a:close/>
                  <a:moveTo>
                    <a:pt x="705209" y="59938"/>
                  </a:moveTo>
                  <a:cubicBezTo>
                    <a:pt x="703037" y="58490"/>
                    <a:pt x="700864" y="54869"/>
                    <a:pt x="695071" y="47627"/>
                  </a:cubicBezTo>
                  <a:cubicBezTo>
                    <a:pt x="818182" y="95423"/>
                    <a:pt x="931878" y="313402"/>
                    <a:pt x="911601" y="456790"/>
                  </a:cubicBezTo>
                  <a:cubicBezTo>
                    <a:pt x="889152" y="434340"/>
                    <a:pt x="894221" y="404649"/>
                    <a:pt x="889876" y="379302"/>
                  </a:cubicBezTo>
                  <a:cubicBezTo>
                    <a:pt x="869599" y="248225"/>
                    <a:pt x="818182" y="135977"/>
                    <a:pt x="705209" y="59938"/>
                  </a:cubicBezTo>
                  <a:close/>
                  <a:moveTo>
                    <a:pt x="999951" y="550933"/>
                  </a:moveTo>
                  <a:cubicBezTo>
                    <a:pt x="989813" y="558899"/>
                    <a:pt x="986916" y="548037"/>
                    <a:pt x="981123" y="545864"/>
                  </a:cubicBezTo>
                  <a:cubicBezTo>
                    <a:pt x="976053" y="543691"/>
                    <a:pt x="971708" y="540071"/>
                    <a:pt x="964466" y="535001"/>
                  </a:cubicBezTo>
                  <a:cubicBezTo>
                    <a:pt x="956500" y="577728"/>
                    <a:pt x="968812" y="619006"/>
                    <a:pt x="949259" y="656664"/>
                  </a:cubicBezTo>
                  <a:cubicBezTo>
                    <a:pt x="947086" y="626248"/>
                    <a:pt x="950707" y="595108"/>
                    <a:pt x="938396" y="566141"/>
                  </a:cubicBezTo>
                  <a:cubicBezTo>
                    <a:pt x="936947" y="561796"/>
                    <a:pt x="938396" y="560348"/>
                    <a:pt x="942741" y="561796"/>
                  </a:cubicBezTo>
                  <a:cubicBezTo>
                    <a:pt x="943465" y="560348"/>
                    <a:pt x="944189" y="558175"/>
                    <a:pt x="944913" y="556727"/>
                  </a:cubicBezTo>
                  <a:cubicBezTo>
                    <a:pt x="944189" y="557451"/>
                    <a:pt x="943465" y="558175"/>
                    <a:pt x="942017" y="558899"/>
                  </a:cubicBezTo>
                  <a:cubicBezTo>
                    <a:pt x="921015" y="553830"/>
                    <a:pt x="915946" y="563969"/>
                    <a:pt x="917395" y="578452"/>
                  </a:cubicBezTo>
                  <a:cubicBezTo>
                    <a:pt x="918843" y="594384"/>
                    <a:pt x="923188" y="610316"/>
                    <a:pt x="926809" y="628421"/>
                  </a:cubicBezTo>
                  <a:cubicBezTo>
                    <a:pt x="891324" y="605971"/>
                    <a:pt x="888427" y="579901"/>
                    <a:pt x="905083" y="551657"/>
                  </a:cubicBezTo>
                  <a:cubicBezTo>
                    <a:pt x="909429" y="544416"/>
                    <a:pt x="914498" y="535725"/>
                    <a:pt x="926809" y="535001"/>
                  </a:cubicBezTo>
                  <a:cubicBezTo>
                    <a:pt x="940568" y="534277"/>
                    <a:pt x="944189" y="541519"/>
                    <a:pt x="946362" y="550209"/>
                  </a:cubicBezTo>
                  <a:cubicBezTo>
                    <a:pt x="949983" y="531380"/>
                    <a:pt x="938396" y="519069"/>
                    <a:pt x="920291" y="508931"/>
                  </a:cubicBezTo>
                  <a:cubicBezTo>
                    <a:pt x="868874" y="479963"/>
                    <a:pt x="812388" y="466928"/>
                    <a:pt x="753005" y="469101"/>
                  </a:cubicBezTo>
                  <a:cubicBezTo>
                    <a:pt x="753005" y="466204"/>
                    <a:pt x="752281" y="463307"/>
                    <a:pt x="752281" y="460411"/>
                  </a:cubicBezTo>
                  <a:cubicBezTo>
                    <a:pt x="850046" y="449548"/>
                    <a:pt x="937672" y="462583"/>
                    <a:pt x="999951" y="550933"/>
                  </a:cubicBezTo>
                  <a:close/>
                  <a:moveTo>
                    <a:pt x="321393" y="451720"/>
                  </a:moveTo>
                  <a:cubicBezTo>
                    <a:pt x="459712" y="497344"/>
                    <a:pt x="597306" y="472722"/>
                    <a:pt x="734901" y="458962"/>
                  </a:cubicBezTo>
                  <a:cubicBezTo>
                    <a:pt x="739970" y="458238"/>
                    <a:pt x="744315" y="458962"/>
                    <a:pt x="749384" y="458962"/>
                  </a:cubicBezTo>
                  <a:cubicBezTo>
                    <a:pt x="751557" y="460411"/>
                    <a:pt x="752281" y="462583"/>
                    <a:pt x="751557" y="464756"/>
                  </a:cubicBezTo>
                  <a:cubicBezTo>
                    <a:pt x="751557" y="466928"/>
                    <a:pt x="751557" y="467652"/>
                    <a:pt x="750833" y="467652"/>
                  </a:cubicBezTo>
                  <a:cubicBezTo>
                    <a:pt x="654517" y="477067"/>
                    <a:pt x="559649" y="496620"/>
                    <a:pt x="461884" y="491550"/>
                  </a:cubicBezTo>
                  <a:cubicBezTo>
                    <a:pt x="431469" y="490102"/>
                    <a:pt x="401053" y="488654"/>
                    <a:pt x="372086" y="477067"/>
                  </a:cubicBezTo>
                  <a:cubicBezTo>
                    <a:pt x="324290" y="457514"/>
                    <a:pt x="280115" y="464031"/>
                    <a:pt x="235940" y="486481"/>
                  </a:cubicBezTo>
                  <a:cubicBezTo>
                    <a:pt x="226525" y="490826"/>
                    <a:pt x="217835" y="498068"/>
                    <a:pt x="199731" y="494447"/>
                  </a:cubicBezTo>
                  <a:cubicBezTo>
                    <a:pt x="236664" y="457514"/>
                    <a:pt x="283011" y="438685"/>
                    <a:pt x="321393" y="451720"/>
                  </a:cubicBezTo>
                  <a:close/>
                  <a:moveTo>
                    <a:pt x="220008" y="537898"/>
                  </a:moveTo>
                  <a:cubicBezTo>
                    <a:pt x="231595" y="556003"/>
                    <a:pt x="256941" y="584970"/>
                    <a:pt x="211317" y="600178"/>
                  </a:cubicBezTo>
                  <a:cubicBezTo>
                    <a:pt x="211317" y="586418"/>
                    <a:pt x="211317" y="571210"/>
                    <a:pt x="211317" y="556727"/>
                  </a:cubicBezTo>
                  <a:cubicBezTo>
                    <a:pt x="194661" y="556003"/>
                    <a:pt x="199006" y="577004"/>
                    <a:pt x="181626" y="578452"/>
                  </a:cubicBezTo>
                  <a:cubicBezTo>
                    <a:pt x="187419" y="553106"/>
                    <a:pt x="193213" y="527035"/>
                    <a:pt x="152659" y="521242"/>
                  </a:cubicBezTo>
                  <a:cubicBezTo>
                    <a:pt x="193213" y="483584"/>
                    <a:pt x="208421" y="520518"/>
                    <a:pt x="220008" y="53789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3" name="Google Shape;383;p12"/>
            <p:cNvSpPr/>
            <p:nvPr/>
          </p:nvSpPr>
          <p:spPr>
            <a:xfrm>
              <a:off x="5340678" y="1640271"/>
              <a:ext cx="266317" cy="207840"/>
            </a:xfrm>
            <a:custGeom>
              <a:rect b="b" l="l" r="r" t="t"/>
              <a:pathLst>
                <a:path extrusionOk="0" h="207840" w="266317">
                  <a:moveTo>
                    <a:pt x="55762" y="171631"/>
                  </a:moveTo>
                  <a:cubicBezTo>
                    <a:pt x="18105" y="163665"/>
                    <a:pt x="16656" y="159320"/>
                    <a:pt x="37657" y="126732"/>
                  </a:cubicBezTo>
                  <a:cubicBezTo>
                    <a:pt x="86902" y="52141"/>
                    <a:pt x="173804" y="18105"/>
                    <a:pt x="265775" y="37657"/>
                  </a:cubicBezTo>
                  <a:cubicBezTo>
                    <a:pt x="266499" y="36209"/>
                    <a:pt x="266499" y="34037"/>
                    <a:pt x="265775" y="32588"/>
                  </a:cubicBezTo>
                  <a:cubicBezTo>
                    <a:pt x="210013" y="10138"/>
                    <a:pt x="157872" y="33312"/>
                    <a:pt x="104282" y="44899"/>
                  </a:cubicBezTo>
                  <a:cubicBezTo>
                    <a:pt x="105731" y="26795"/>
                    <a:pt x="121663" y="16656"/>
                    <a:pt x="121663" y="0"/>
                  </a:cubicBezTo>
                  <a:cubicBezTo>
                    <a:pt x="75315" y="63004"/>
                    <a:pt x="8690" y="113696"/>
                    <a:pt x="0" y="207840"/>
                  </a:cubicBezTo>
                  <a:cubicBezTo>
                    <a:pt x="19553" y="186839"/>
                    <a:pt x="33312" y="173079"/>
                    <a:pt x="55762" y="17163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4" name="Google Shape;384;p12"/>
            <p:cNvSpPr/>
            <p:nvPr/>
          </p:nvSpPr>
          <p:spPr>
            <a:xfrm>
              <a:off x="5466685" y="1008785"/>
              <a:ext cx="579377" cy="905066"/>
            </a:xfrm>
            <a:custGeom>
              <a:rect b="b" l="l" r="r" t="t"/>
              <a:pathLst>
                <a:path extrusionOk="0" h="905066" w="579377">
                  <a:moveTo>
                    <a:pt x="193357" y="623520"/>
                  </a:moveTo>
                  <a:cubicBezTo>
                    <a:pt x="190460" y="575724"/>
                    <a:pt x="170907" y="537343"/>
                    <a:pt x="156423" y="497513"/>
                  </a:cubicBezTo>
                  <a:cubicBezTo>
                    <a:pt x="207116" y="554723"/>
                    <a:pt x="207116" y="630038"/>
                    <a:pt x="229566" y="701008"/>
                  </a:cubicBezTo>
                  <a:cubicBezTo>
                    <a:pt x="250567" y="628590"/>
                    <a:pt x="240428" y="552551"/>
                    <a:pt x="275189" y="485926"/>
                  </a:cubicBezTo>
                  <a:cubicBezTo>
                    <a:pt x="277362" y="498961"/>
                    <a:pt x="275913" y="511996"/>
                    <a:pt x="274465" y="524307"/>
                  </a:cubicBezTo>
                  <a:cubicBezTo>
                    <a:pt x="262154" y="619899"/>
                    <a:pt x="249119" y="714767"/>
                    <a:pt x="236083" y="810359"/>
                  </a:cubicBezTo>
                  <a:cubicBezTo>
                    <a:pt x="231738" y="841499"/>
                    <a:pt x="241877" y="858879"/>
                    <a:pt x="274465" y="867570"/>
                  </a:cubicBezTo>
                  <a:cubicBezTo>
                    <a:pt x="306329" y="876260"/>
                    <a:pt x="336744" y="888571"/>
                    <a:pt x="367160" y="900882"/>
                  </a:cubicBezTo>
                  <a:cubicBezTo>
                    <a:pt x="386713" y="908848"/>
                    <a:pt x="394679" y="906675"/>
                    <a:pt x="397576" y="883502"/>
                  </a:cubicBezTo>
                  <a:cubicBezTo>
                    <a:pt x="410611" y="782116"/>
                    <a:pt x="424370" y="680731"/>
                    <a:pt x="441027" y="580069"/>
                  </a:cubicBezTo>
                  <a:cubicBezTo>
                    <a:pt x="452614" y="511272"/>
                    <a:pt x="467097" y="438854"/>
                    <a:pt x="511272" y="384540"/>
                  </a:cubicBezTo>
                  <a:cubicBezTo>
                    <a:pt x="540964" y="347607"/>
                    <a:pt x="535894" y="328778"/>
                    <a:pt x="508376" y="301984"/>
                  </a:cubicBezTo>
                  <a:cubicBezTo>
                    <a:pt x="507651" y="301260"/>
                    <a:pt x="507651" y="299811"/>
                    <a:pt x="506927" y="298363"/>
                  </a:cubicBezTo>
                  <a:cubicBezTo>
                    <a:pt x="506927" y="296914"/>
                    <a:pt x="506927" y="295466"/>
                    <a:pt x="506927" y="294018"/>
                  </a:cubicBezTo>
                  <a:cubicBezTo>
                    <a:pt x="506203" y="294742"/>
                    <a:pt x="505479" y="295466"/>
                    <a:pt x="504755" y="295466"/>
                  </a:cubicBezTo>
                  <a:cubicBezTo>
                    <a:pt x="488098" y="275189"/>
                    <a:pt x="476512" y="254912"/>
                    <a:pt x="487374" y="228841"/>
                  </a:cubicBezTo>
                  <a:cubicBezTo>
                    <a:pt x="490271" y="229566"/>
                    <a:pt x="493892" y="229566"/>
                    <a:pt x="496064" y="228841"/>
                  </a:cubicBezTo>
                  <a:cubicBezTo>
                    <a:pt x="496064" y="250567"/>
                    <a:pt x="498961" y="270844"/>
                    <a:pt x="511996" y="288948"/>
                  </a:cubicBezTo>
                  <a:cubicBezTo>
                    <a:pt x="511272" y="289673"/>
                    <a:pt x="510548" y="290397"/>
                    <a:pt x="510548" y="290397"/>
                  </a:cubicBezTo>
                  <a:cubicBezTo>
                    <a:pt x="517790" y="297639"/>
                    <a:pt x="524308" y="306329"/>
                    <a:pt x="538067" y="304880"/>
                  </a:cubicBezTo>
                  <a:cubicBezTo>
                    <a:pt x="548930" y="254188"/>
                    <a:pt x="560517" y="202047"/>
                    <a:pt x="572828" y="151354"/>
                  </a:cubicBezTo>
                  <a:cubicBezTo>
                    <a:pt x="575000" y="141940"/>
                    <a:pt x="582242" y="132525"/>
                    <a:pt x="570655" y="125283"/>
                  </a:cubicBezTo>
                  <a:cubicBezTo>
                    <a:pt x="527204" y="99937"/>
                    <a:pt x="546033" y="71694"/>
                    <a:pt x="562689" y="42003"/>
                  </a:cubicBezTo>
                  <a:cubicBezTo>
                    <a:pt x="568483" y="31140"/>
                    <a:pt x="580070" y="22450"/>
                    <a:pt x="579345" y="0"/>
                  </a:cubicBezTo>
                  <a:cubicBezTo>
                    <a:pt x="531549" y="49244"/>
                    <a:pt x="495340" y="95592"/>
                    <a:pt x="498237" y="157872"/>
                  </a:cubicBezTo>
                  <a:cubicBezTo>
                    <a:pt x="498961" y="180321"/>
                    <a:pt x="500410" y="202771"/>
                    <a:pt x="491719" y="223772"/>
                  </a:cubicBezTo>
                  <a:cubicBezTo>
                    <a:pt x="492444" y="207840"/>
                    <a:pt x="493892" y="191908"/>
                    <a:pt x="495340" y="171631"/>
                  </a:cubicBezTo>
                  <a:cubicBezTo>
                    <a:pt x="428716" y="210013"/>
                    <a:pt x="364988" y="238980"/>
                    <a:pt x="299087" y="264326"/>
                  </a:cubicBezTo>
                  <a:cubicBezTo>
                    <a:pt x="202771" y="301984"/>
                    <a:pt x="138319" y="375850"/>
                    <a:pt x="78212" y="453338"/>
                  </a:cubicBezTo>
                  <a:cubicBezTo>
                    <a:pt x="67349" y="467821"/>
                    <a:pt x="58659" y="485202"/>
                    <a:pt x="59383" y="503306"/>
                  </a:cubicBezTo>
                  <a:cubicBezTo>
                    <a:pt x="60107" y="527928"/>
                    <a:pt x="50693" y="547481"/>
                    <a:pt x="35485" y="565586"/>
                  </a:cubicBezTo>
                  <a:cubicBezTo>
                    <a:pt x="17380" y="567758"/>
                    <a:pt x="18105" y="582966"/>
                    <a:pt x="15932" y="596726"/>
                  </a:cubicBezTo>
                  <a:cubicBezTo>
                    <a:pt x="11587" y="606140"/>
                    <a:pt x="1448" y="612658"/>
                    <a:pt x="0" y="624245"/>
                  </a:cubicBezTo>
                  <a:cubicBezTo>
                    <a:pt x="62280" y="590208"/>
                    <a:pt x="127456" y="597450"/>
                    <a:pt x="193357" y="62352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5" name="Google Shape;385;p12"/>
            <p:cNvSpPr/>
            <p:nvPr/>
          </p:nvSpPr>
          <p:spPr>
            <a:xfrm>
              <a:off x="5170475" y="953023"/>
              <a:ext cx="1837368" cy="1905854"/>
            </a:xfrm>
            <a:custGeom>
              <a:rect b="b" l="l" r="r" t="t"/>
              <a:pathLst>
                <a:path extrusionOk="0" h="1905854" w="1837368">
                  <a:moveTo>
                    <a:pt x="186859" y="1574371"/>
                  </a:moveTo>
                  <a:cubicBezTo>
                    <a:pt x="199894" y="1573647"/>
                    <a:pt x="213654" y="1572922"/>
                    <a:pt x="226689" y="1570750"/>
                  </a:cubicBezTo>
                  <a:cubicBezTo>
                    <a:pt x="224517" y="1570750"/>
                    <a:pt x="222344" y="1570750"/>
                    <a:pt x="220171" y="1570750"/>
                  </a:cubicBezTo>
                  <a:cubicBezTo>
                    <a:pt x="210033" y="1564957"/>
                    <a:pt x="199170" y="1559887"/>
                    <a:pt x="189032" y="1554094"/>
                  </a:cubicBezTo>
                  <a:cubicBezTo>
                    <a:pt x="210033" y="1553370"/>
                    <a:pt x="231758" y="1552645"/>
                    <a:pt x="252760" y="1551921"/>
                  </a:cubicBezTo>
                  <a:cubicBezTo>
                    <a:pt x="254208" y="1552645"/>
                    <a:pt x="254932" y="1554094"/>
                    <a:pt x="255656" y="1555542"/>
                  </a:cubicBezTo>
                  <a:cubicBezTo>
                    <a:pt x="252760" y="1557715"/>
                    <a:pt x="250587" y="1559887"/>
                    <a:pt x="248415" y="1562784"/>
                  </a:cubicBezTo>
                  <a:cubicBezTo>
                    <a:pt x="246242" y="1564957"/>
                    <a:pt x="244794" y="1566405"/>
                    <a:pt x="242621" y="1567129"/>
                  </a:cubicBezTo>
                  <a:cubicBezTo>
                    <a:pt x="246242" y="1566405"/>
                    <a:pt x="249139" y="1564957"/>
                    <a:pt x="252760" y="1563508"/>
                  </a:cubicBezTo>
                  <a:cubicBezTo>
                    <a:pt x="254932" y="1562784"/>
                    <a:pt x="256381" y="1562060"/>
                    <a:pt x="258553" y="1560611"/>
                  </a:cubicBezTo>
                  <a:cubicBezTo>
                    <a:pt x="259277" y="1560611"/>
                    <a:pt x="259277" y="1559887"/>
                    <a:pt x="260001" y="1559887"/>
                  </a:cubicBezTo>
                  <a:cubicBezTo>
                    <a:pt x="260001" y="1559887"/>
                    <a:pt x="260726" y="1559887"/>
                    <a:pt x="260726" y="1559887"/>
                  </a:cubicBezTo>
                  <a:cubicBezTo>
                    <a:pt x="260726" y="1559887"/>
                    <a:pt x="260726" y="1559887"/>
                    <a:pt x="260726" y="1559887"/>
                  </a:cubicBezTo>
                  <a:cubicBezTo>
                    <a:pt x="268692" y="1537438"/>
                    <a:pt x="247690" y="1531644"/>
                    <a:pt x="237552" y="1520057"/>
                  </a:cubicBezTo>
                  <a:cubicBezTo>
                    <a:pt x="227413" y="1508470"/>
                    <a:pt x="221620" y="1501228"/>
                    <a:pt x="235379" y="1487469"/>
                  </a:cubicBezTo>
                  <a:cubicBezTo>
                    <a:pt x="279554" y="1440397"/>
                    <a:pt x="324454" y="1393325"/>
                    <a:pt x="375871" y="1355668"/>
                  </a:cubicBezTo>
                  <a:cubicBezTo>
                    <a:pt x="382388" y="1351323"/>
                    <a:pt x="390354" y="1335391"/>
                    <a:pt x="398320" y="1352771"/>
                  </a:cubicBezTo>
                  <a:cubicBezTo>
                    <a:pt x="414252" y="1386084"/>
                    <a:pt x="422218" y="1358565"/>
                    <a:pt x="430908" y="1348426"/>
                  </a:cubicBezTo>
                  <a:cubicBezTo>
                    <a:pt x="453358" y="1323804"/>
                    <a:pt x="449013" y="1290492"/>
                    <a:pt x="454082" y="1260076"/>
                  </a:cubicBezTo>
                  <a:cubicBezTo>
                    <a:pt x="459151" y="1231833"/>
                    <a:pt x="473635" y="1211556"/>
                    <a:pt x="491740" y="1190555"/>
                  </a:cubicBezTo>
                  <a:cubicBezTo>
                    <a:pt x="456255" y="1257903"/>
                    <a:pt x="446840" y="1325252"/>
                    <a:pt x="475083" y="1398395"/>
                  </a:cubicBezTo>
                  <a:cubicBezTo>
                    <a:pt x="506947" y="1480951"/>
                    <a:pt x="571400" y="1496159"/>
                    <a:pt x="645990" y="1500504"/>
                  </a:cubicBezTo>
                  <a:cubicBezTo>
                    <a:pt x="606885" y="1520057"/>
                    <a:pt x="564882" y="1530920"/>
                    <a:pt x="522155" y="1533817"/>
                  </a:cubicBezTo>
                  <a:cubicBezTo>
                    <a:pt x="505499" y="1534541"/>
                    <a:pt x="488119" y="1527299"/>
                    <a:pt x="485946" y="1509919"/>
                  </a:cubicBezTo>
                  <a:cubicBezTo>
                    <a:pt x="483774" y="1490366"/>
                    <a:pt x="505499" y="1499056"/>
                    <a:pt x="515638" y="1493262"/>
                  </a:cubicBezTo>
                  <a:cubicBezTo>
                    <a:pt x="519259" y="1491090"/>
                    <a:pt x="522155" y="1487469"/>
                    <a:pt x="526500" y="1481676"/>
                  </a:cubicBezTo>
                  <a:cubicBezTo>
                    <a:pt x="479429" y="1499056"/>
                    <a:pt x="445392" y="1486021"/>
                    <a:pt x="426563" y="1438949"/>
                  </a:cubicBezTo>
                  <a:cubicBezTo>
                    <a:pt x="420046" y="1423017"/>
                    <a:pt x="409907" y="1430259"/>
                    <a:pt x="400493" y="1436776"/>
                  </a:cubicBezTo>
                  <a:cubicBezTo>
                    <a:pt x="370077" y="1457778"/>
                    <a:pt x="338937" y="1474434"/>
                    <a:pt x="304901" y="1486021"/>
                  </a:cubicBezTo>
                  <a:cubicBezTo>
                    <a:pt x="286796" y="1491814"/>
                    <a:pt x="288245" y="1499780"/>
                    <a:pt x="299107" y="1511367"/>
                  </a:cubicBezTo>
                  <a:cubicBezTo>
                    <a:pt x="307797" y="1520781"/>
                    <a:pt x="320109" y="1531644"/>
                    <a:pt x="291141" y="1535265"/>
                  </a:cubicBezTo>
                  <a:cubicBezTo>
                    <a:pt x="305625" y="1543231"/>
                    <a:pt x="314315" y="1538886"/>
                    <a:pt x="323005" y="1536713"/>
                  </a:cubicBezTo>
                  <a:cubicBezTo>
                    <a:pt x="331695" y="1534541"/>
                    <a:pt x="342558" y="1527299"/>
                    <a:pt x="346903" y="1542507"/>
                  </a:cubicBezTo>
                  <a:cubicBezTo>
                    <a:pt x="351248" y="1557715"/>
                    <a:pt x="338213" y="1558439"/>
                    <a:pt x="329523" y="1564957"/>
                  </a:cubicBezTo>
                  <a:cubicBezTo>
                    <a:pt x="307073" y="1580164"/>
                    <a:pt x="286072" y="1560611"/>
                    <a:pt x="264347" y="1565681"/>
                  </a:cubicBezTo>
                  <a:cubicBezTo>
                    <a:pt x="262898" y="1562784"/>
                    <a:pt x="261450" y="1561336"/>
                    <a:pt x="260726" y="1560611"/>
                  </a:cubicBezTo>
                  <a:cubicBezTo>
                    <a:pt x="260726" y="1560611"/>
                    <a:pt x="260726" y="1559887"/>
                    <a:pt x="260726" y="1559887"/>
                  </a:cubicBezTo>
                  <a:cubicBezTo>
                    <a:pt x="260726" y="1559887"/>
                    <a:pt x="260726" y="1559887"/>
                    <a:pt x="260726" y="1559887"/>
                  </a:cubicBezTo>
                  <a:cubicBezTo>
                    <a:pt x="260001" y="1560611"/>
                    <a:pt x="259277" y="1560611"/>
                    <a:pt x="258553" y="1561336"/>
                  </a:cubicBezTo>
                  <a:cubicBezTo>
                    <a:pt x="254932" y="1563508"/>
                    <a:pt x="250587" y="1566405"/>
                    <a:pt x="249863" y="1571474"/>
                  </a:cubicBezTo>
                  <a:cubicBezTo>
                    <a:pt x="252760" y="1596096"/>
                    <a:pt x="271588" y="1598269"/>
                    <a:pt x="289693" y="1598993"/>
                  </a:cubicBezTo>
                  <a:cubicBezTo>
                    <a:pt x="322281" y="1599717"/>
                    <a:pt x="353421" y="1589579"/>
                    <a:pt x="386009" y="1583785"/>
                  </a:cubicBezTo>
                  <a:cubicBezTo>
                    <a:pt x="425839" y="1576543"/>
                    <a:pt x="438150" y="1584509"/>
                    <a:pt x="443944" y="1625064"/>
                  </a:cubicBezTo>
                  <a:cubicBezTo>
                    <a:pt x="449013" y="1660548"/>
                    <a:pt x="443219" y="1694585"/>
                    <a:pt x="430184" y="1728621"/>
                  </a:cubicBezTo>
                  <a:cubicBezTo>
                    <a:pt x="423667" y="1744554"/>
                    <a:pt x="409907" y="1765555"/>
                    <a:pt x="434529" y="1780038"/>
                  </a:cubicBezTo>
                  <a:cubicBezTo>
                    <a:pt x="451910" y="1808281"/>
                    <a:pt x="463496" y="1839421"/>
                    <a:pt x="490291" y="1859698"/>
                  </a:cubicBezTo>
                  <a:cubicBezTo>
                    <a:pt x="519259" y="1879976"/>
                    <a:pt x="545329" y="1903874"/>
                    <a:pt x="588056" y="1892287"/>
                  </a:cubicBezTo>
                  <a:cubicBezTo>
                    <a:pt x="617023" y="1884321"/>
                    <a:pt x="646714" y="1903874"/>
                    <a:pt x="677130" y="1904598"/>
                  </a:cubicBezTo>
                  <a:cubicBezTo>
                    <a:pt x="687269" y="1904598"/>
                    <a:pt x="705373" y="1911840"/>
                    <a:pt x="703925" y="1891562"/>
                  </a:cubicBezTo>
                  <a:cubicBezTo>
                    <a:pt x="698856" y="1822765"/>
                    <a:pt x="699580" y="1753244"/>
                    <a:pt x="676406" y="1686619"/>
                  </a:cubicBezTo>
                  <a:cubicBezTo>
                    <a:pt x="643818" y="1677205"/>
                    <a:pt x="612678" y="1667790"/>
                    <a:pt x="580090" y="1658376"/>
                  </a:cubicBezTo>
                  <a:cubicBezTo>
                    <a:pt x="614850" y="1657652"/>
                    <a:pt x="648887" y="1661273"/>
                    <a:pt x="680027" y="1676481"/>
                  </a:cubicBezTo>
                  <a:cubicBezTo>
                    <a:pt x="680751" y="1676481"/>
                    <a:pt x="681475" y="1676481"/>
                    <a:pt x="682924" y="1676481"/>
                  </a:cubicBezTo>
                  <a:cubicBezTo>
                    <a:pt x="730720" y="1690964"/>
                    <a:pt x="779240" y="1706172"/>
                    <a:pt x="831381" y="1722104"/>
                  </a:cubicBezTo>
                  <a:cubicBezTo>
                    <a:pt x="821242" y="1676481"/>
                    <a:pt x="812552" y="1633754"/>
                    <a:pt x="802414" y="1589579"/>
                  </a:cubicBezTo>
                  <a:cubicBezTo>
                    <a:pt x="827036" y="1596821"/>
                    <a:pt x="839347" y="1619270"/>
                    <a:pt x="864693" y="1616373"/>
                  </a:cubicBezTo>
                  <a:cubicBezTo>
                    <a:pt x="859624" y="1597545"/>
                    <a:pt x="843692" y="1591751"/>
                    <a:pt x="832829" y="1580888"/>
                  </a:cubicBezTo>
                  <a:cubicBezTo>
                    <a:pt x="817621" y="1567853"/>
                    <a:pt x="798068" y="1557715"/>
                    <a:pt x="798068" y="1533092"/>
                  </a:cubicBezTo>
                  <a:cubicBezTo>
                    <a:pt x="792999" y="1518609"/>
                    <a:pt x="791551" y="1502677"/>
                    <a:pt x="794448" y="1488193"/>
                  </a:cubicBezTo>
                  <a:cubicBezTo>
                    <a:pt x="794448" y="1478055"/>
                    <a:pt x="793723" y="1467192"/>
                    <a:pt x="791551" y="1455605"/>
                  </a:cubicBezTo>
                  <a:cubicBezTo>
                    <a:pt x="790102" y="1453432"/>
                    <a:pt x="787930" y="1451260"/>
                    <a:pt x="786482" y="1449812"/>
                  </a:cubicBezTo>
                  <a:cubicBezTo>
                    <a:pt x="778516" y="1473710"/>
                    <a:pt x="772722" y="1491090"/>
                    <a:pt x="767653" y="1508470"/>
                  </a:cubicBezTo>
                  <a:cubicBezTo>
                    <a:pt x="744479" y="1487469"/>
                    <a:pt x="744479" y="1487469"/>
                    <a:pt x="767653" y="1438225"/>
                  </a:cubicBezTo>
                  <a:cubicBezTo>
                    <a:pt x="758963" y="1446191"/>
                    <a:pt x="750272" y="1454157"/>
                    <a:pt x="741582" y="1462123"/>
                  </a:cubicBezTo>
                  <a:cubicBezTo>
                    <a:pt x="741582" y="1462123"/>
                    <a:pt x="742306" y="1462123"/>
                    <a:pt x="742306" y="1462847"/>
                  </a:cubicBezTo>
                  <a:cubicBezTo>
                    <a:pt x="724926" y="1487469"/>
                    <a:pt x="700304" y="1481676"/>
                    <a:pt x="676406" y="1478055"/>
                  </a:cubicBezTo>
                  <a:cubicBezTo>
                    <a:pt x="608333" y="1467916"/>
                    <a:pt x="577917" y="1419396"/>
                    <a:pt x="572848" y="1359289"/>
                  </a:cubicBezTo>
                  <a:cubicBezTo>
                    <a:pt x="563434" y="1252110"/>
                    <a:pt x="595298" y="1164484"/>
                    <a:pt x="698856" y="1147104"/>
                  </a:cubicBezTo>
                  <a:cubicBezTo>
                    <a:pt x="726374" y="1142759"/>
                    <a:pt x="753893" y="1160139"/>
                    <a:pt x="780688" y="1144207"/>
                  </a:cubicBezTo>
                  <a:cubicBezTo>
                    <a:pt x="767653" y="1163760"/>
                    <a:pt x="749548" y="1173899"/>
                    <a:pt x="726374" y="1174623"/>
                  </a:cubicBezTo>
                  <a:cubicBezTo>
                    <a:pt x="712615" y="1175347"/>
                    <a:pt x="701028" y="1181140"/>
                    <a:pt x="689441" y="1187658"/>
                  </a:cubicBezTo>
                  <a:cubicBezTo>
                    <a:pt x="688717" y="1186934"/>
                    <a:pt x="688717" y="1186934"/>
                    <a:pt x="687993" y="1186209"/>
                  </a:cubicBezTo>
                  <a:cubicBezTo>
                    <a:pt x="691614" y="1179692"/>
                    <a:pt x="695959" y="1172450"/>
                    <a:pt x="700304" y="1162312"/>
                  </a:cubicBezTo>
                  <a:cubicBezTo>
                    <a:pt x="651060" y="1176795"/>
                    <a:pt x="611230" y="1200693"/>
                    <a:pt x="600367" y="1249213"/>
                  </a:cubicBezTo>
                  <a:cubicBezTo>
                    <a:pt x="590228" y="1297009"/>
                    <a:pt x="588780" y="1347702"/>
                    <a:pt x="594573" y="1396222"/>
                  </a:cubicBezTo>
                  <a:cubicBezTo>
                    <a:pt x="600367" y="1446191"/>
                    <a:pt x="629334" y="1459226"/>
                    <a:pt x="675682" y="1438225"/>
                  </a:cubicBezTo>
                  <a:cubicBezTo>
                    <a:pt x="685820" y="1433880"/>
                    <a:pt x="695235" y="1429535"/>
                    <a:pt x="705373" y="1425189"/>
                  </a:cubicBezTo>
                  <a:cubicBezTo>
                    <a:pt x="619196" y="1369428"/>
                    <a:pt x="606885" y="1265869"/>
                    <a:pt x="676406" y="1195624"/>
                  </a:cubicBezTo>
                  <a:cubicBezTo>
                    <a:pt x="677130" y="1195624"/>
                    <a:pt x="677854" y="1194900"/>
                    <a:pt x="677854" y="1194176"/>
                  </a:cubicBezTo>
                  <a:cubicBezTo>
                    <a:pt x="669888" y="1218798"/>
                    <a:pt x="661922" y="1244144"/>
                    <a:pt x="653232" y="1268766"/>
                  </a:cubicBezTo>
                  <a:cubicBezTo>
                    <a:pt x="638749" y="1312217"/>
                    <a:pt x="653956" y="1349150"/>
                    <a:pt x="676406" y="1384635"/>
                  </a:cubicBezTo>
                  <a:cubicBezTo>
                    <a:pt x="682199" y="1394050"/>
                    <a:pt x="690890" y="1396946"/>
                    <a:pt x="700304" y="1397671"/>
                  </a:cubicBezTo>
                  <a:cubicBezTo>
                    <a:pt x="737961" y="1401292"/>
                    <a:pt x="767653" y="1420120"/>
                    <a:pt x="794448" y="1444742"/>
                  </a:cubicBezTo>
                  <a:cubicBezTo>
                    <a:pt x="797344" y="1445467"/>
                    <a:pt x="799517" y="1445467"/>
                    <a:pt x="802414" y="1445467"/>
                  </a:cubicBezTo>
                  <a:cubicBezTo>
                    <a:pt x="879177" y="1472985"/>
                    <a:pt x="959561" y="1486021"/>
                    <a:pt x="1041393" y="1480951"/>
                  </a:cubicBezTo>
                  <a:cubicBezTo>
                    <a:pt x="1066740" y="1479503"/>
                    <a:pt x="1090638" y="1479503"/>
                    <a:pt x="1113812" y="1490366"/>
                  </a:cubicBezTo>
                  <a:cubicBezTo>
                    <a:pt x="1115260" y="1491090"/>
                    <a:pt x="1116708" y="1492538"/>
                    <a:pt x="1118157" y="1493262"/>
                  </a:cubicBezTo>
                  <a:cubicBezTo>
                    <a:pt x="1136985" y="1496159"/>
                    <a:pt x="1155090" y="1496159"/>
                    <a:pt x="1173919" y="1492538"/>
                  </a:cubicBezTo>
                  <a:cubicBezTo>
                    <a:pt x="1189851" y="1488918"/>
                    <a:pt x="1200713" y="1486021"/>
                    <a:pt x="1202162" y="1467916"/>
                  </a:cubicBezTo>
                  <a:cubicBezTo>
                    <a:pt x="1203610" y="1448363"/>
                    <a:pt x="1189851" y="1443294"/>
                    <a:pt x="1173195" y="1441846"/>
                  </a:cubicBezTo>
                  <a:cubicBezTo>
                    <a:pt x="1173195" y="1440397"/>
                    <a:pt x="1173195" y="1438949"/>
                    <a:pt x="1173195" y="1437501"/>
                  </a:cubicBezTo>
                  <a:cubicBezTo>
                    <a:pt x="1173919" y="1437501"/>
                    <a:pt x="1175367" y="1438225"/>
                    <a:pt x="1176091" y="1438225"/>
                  </a:cubicBezTo>
                  <a:cubicBezTo>
                    <a:pt x="1176815" y="1437501"/>
                    <a:pt x="1178264" y="1437501"/>
                    <a:pt x="1178988" y="1436776"/>
                  </a:cubicBezTo>
                  <a:cubicBezTo>
                    <a:pt x="1176815" y="1436776"/>
                    <a:pt x="1175367" y="1436776"/>
                    <a:pt x="1173195" y="1436052"/>
                  </a:cubicBezTo>
                  <a:cubicBezTo>
                    <a:pt x="1169574" y="1436052"/>
                    <a:pt x="1166677" y="1435328"/>
                    <a:pt x="1163056" y="1434604"/>
                  </a:cubicBezTo>
                  <a:cubicBezTo>
                    <a:pt x="1136985" y="1428810"/>
                    <a:pt x="1110191" y="1428086"/>
                    <a:pt x="1087741" y="1411430"/>
                  </a:cubicBezTo>
                  <a:cubicBezTo>
                    <a:pt x="1088465" y="1410706"/>
                    <a:pt x="1088465" y="1410706"/>
                    <a:pt x="1089190" y="1409982"/>
                  </a:cubicBezTo>
                  <a:cubicBezTo>
                    <a:pt x="1121053" y="1414327"/>
                    <a:pt x="1152917" y="1418672"/>
                    <a:pt x="1184057" y="1428810"/>
                  </a:cubicBezTo>
                  <a:cubicBezTo>
                    <a:pt x="1185506" y="1428810"/>
                    <a:pt x="1186230" y="1428086"/>
                    <a:pt x="1187678" y="1428086"/>
                  </a:cubicBezTo>
                  <a:cubicBezTo>
                    <a:pt x="1192023" y="1430983"/>
                    <a:pt x="1195644" y="1433880"/>
                    <a:pt x="1198541" y="1437501"/>
                  </a:cubicBezTo>
                  <a:cubicBezTo>
                    <a:pt x="1198541" y="1437501"/>
                    <a:pt x="1198541" y="1437501"/>
                    <a:pt x="1198541" y="1437501"/>
                  </a:cubicBezTo>
                  <a:cubicBezTo>
                    <a:pt x="1210852" y="1467192"/>
                    <a:pt x="1207955" y="1483848"/>
                    <a:pt x="1186954" y="1492538"/>
                  </a:cubicBezTo>
                  <a:cubicBezTo>
                    <a:pt x="1180436" y="1494711"/>
                    <a:pt x="1173195" y="1495435"/>
                    <a:pt x="1166677" y="1496883"/>
                  </a:cubicBezTo>
                  <a:cubicBezTo>
                    <a:pt x="1150021" y="1499780"/>
                    <a:pt x="1133365" y="1501228"/>
                    <a:pt x="1118881" y="1492538"/>
                  </a:cubicBezTo>
                  <a:cubicBezTo>
                    <a:pt x="1117433" y="1492538"/>
                    <a:pt x="1115260" y="1491814"/>
                    <a:pt x="1113812" y="1491814"/>
                  </a:cubicBezTo>
                  <a:cubicBezTo>
                    <a:pt x="1110915" y="1493987"/>
                    <a:pt x="1108742" y="1495435"/>
                    <a:pt x="1105846" y="1497608"/>
                  </a:cubicBezTo>
                  <a:cubicBezTo>
                    <a:pt x="1105122" y="1497608"/>
                    <a:pt x="1104397" y="1497608"/>
                    <a:pt x="1103673" y="1497608"/>
                  </a:cubicBezTo>
                  <a:cubicBezTo>
                    <a:pt x="1083396" y="1496883"/>
                    <a:pt x="1063119" y="1497608"/>
                    <a:pt x="1042842" y="1494711"/>
                  </a:cubicBezTo>
                  <a:cubicBezTo>
                    <a:pt x="1024013" y="1492538"/>
                    <a:pt x="1014599" y="1496883"/>
                    <a:pt x="1010978" y="1517161"/>
                  </a:cubicBezTo>
                  <a:cubicBezTo>
                    <a:pt x="1003012" y="1558439"/>
                    <a:pt x="1002288" y="1600441"/>
                    <a:pt x="1009530" y="1642444"/>
                  </a:cubicBezTo>
                  <a:cubicBezTo>
                    <a:pt x="1016047" y="1681550"/>
                    <a:pt x="1034876" y="1718483"/>
                    <a:pt x="1047911" y="1757589"/>
                  </a:cubicBezTo>
                  <a:cubicBezTo>
                    <a:pt x="1035600" y="1754692"/>
                    <a:pt x="1027634" y="1752520"/>
                    <a:pt x="1019668" y="1751071"/>
                  </a:cubicBezTo>
                  <a:cubicBezTo>
                    <a:pt x="1018944" y="1751795"/>
                    <a:pt x="1018220" y="1753244"/>
                    <a:pt x="1017495" y="1753968"/>
                  </a:cubicBezTo>
                  <a:cubicBezTo>
                    <a:pt x="1001563" y="1746726"/>
                    <a:pt x="985632" y="1740208"/>
                    <a:pt x="966803" y="1732967"/>
                  </a:cubicBezTo>
                  <a:cubicBezTo>
                    <a:pt x="984183" y="1725001"/>
                    <a:pt x="996494" y="1743105"/>
                    <a:pt x="1013150" y="1733691"/>
                  </a:cubicBezTo>
                  <a:cubicBezTo>
                    <a:pt x="996494" y="1707620"/>
                    <a:pt x="946526" y="1725001"/>
                    <a:pt x="946526" y="1681550"/>
                  </a:cubicBezTo>
                  <a:cubicBezTo>
                    <a:pt x="946526" y="1651134"/>
                    <a:pt x="931318" y="1620718"/>
                    <a:pt x="944353" y="1588130"/>
                  </a:cubicBezTo>
                  <a:cubicBezTo>
                    <a:pt x="959561" y="1597545"/>
                    <a:pt x="972596" y="1605511"/>
                    <a:pt x="986356" y="1614201"/>
                  </a:cubicBezTo>
                  <a:cubicBezTo>
                    <a:pt x="992149" y="1577268"/>
                    <a:pt x="921179" y="1571474"/>
                    <a:pt x="953043" y="1528748"/>
                  </a:cubicBezTo>
                  <a:cubicBezTo>
                    <a:pt x="971148" y="1528023"/>
                    <a:pt x="976217" y="1552645"/>
                    <a:pt x="997943" y="1546128"/>
                  </a:cubicBezTo>
                  <a:cubicBezTo>
                    <a:pt x="982011" y="1526575"/>
                    <a:pt x="976217" y="1496159"/>
                    <a:pt x="953767" y="1492538"/>
                  </a:cubicBezTo>
                  <a:cubicBezTo>
                    <a:pt x="935663" y="1489642"/>
                    <a:pt x="940008" y="1522954"/>
                    <a:pt x="924076" y="1536713"/>
                  </a:cubicBezTo>
                  <a:cubicBezTo>
                    <a:pt x="910317" y="1517885"/>
                    <a:pt x="896557" y="1497608"/>
                    <a:pt x="881349" y="1476606"/>
                  </a:cubicBezTo>
                  <a:cubicBezTo>
                    <a:pt x="874108" y="1494711"/>
                    <a:pt x="877004" y="1510643"/>
                    <a:pt x="885694" y="1520781"/>
                  </a:cubicBezTo>
                  <a:cubicBezTo>
                    <a:pt x="922628" y="1564232"/>
                    <a:pt x="923352" y="1615649"/>
                    <a:pt x="923352" y="1668514"/>
                  </a:cubicBezTo>
                  <a:cubicBezTo>
                    <a:pt x="924076" y="1735139"/>
                    <a:pt x="952319" y="1761934"/>
                    <a:pt x="1018944" y="1771348"/>
                  </a:cubicBezTo>
                  <a:cubicBezTo>
                    <a:pt x="1018944" y="1769900"/>
                    <a:pt x="1018944" y="1767727"/>
                    <a:pt x="1018944" y="1766279"/>
                  </a:cubicBezTo>
                  <a:cubicBezTo>
                    <a:pt x="1018944" y="1766279"/>
                    <a:pt x="1018944" y="1767003"/>
                    <a:pt x="1019668" y="1767003"/>
                  </a:cubicBezTo>
                  <a:cubicBezTo>
                    <a:pt x="1073982" y="1790177"/>
                    <a:pt x="1131916" y="1803937"/>
                    <a:pt x="1189851" y="1814799"/>
                  </a:cubicBezTo>
                  <a:cubicBezTo>
                    <a:pt x="1291236" y="1833628"/>
                    <a:pt x="1412899" y="1774969"/>
                    <a:pt x="1448384" y="1686619"/>
                  </a:cubicBezTo>
                  <a:cubicBezTo>
                    <a:pt x="1499801" y="1559163"/>
                    <a:pt x="1567874" y="1440397"/>
                    <a:pt x="1639568" y="1324528"/>
                  </a:cubicBezTo>
                  <a:cubicBezTo>
                    <a:pt x="1666362" y="1281077"/>
                    <a:pt x="1675777" y="1244868"/>
                    <a:pt x="1637395" y="1205038"/>
                  </a:cubicBezTo>
                  <a:cubicBezTo>
                    <a:pt x="1627981" y="1194900"/>
                    <a:pt x="1619290" y="1181864"/>
                    <a:pt x="1630153" y="1165932"/>
                  </a:cubicBezTo>
                  <a:cubicBezTo>
                    <a:pt x="1641016" y="1150000"/>
                    <a:pt x="1654051" y="1144207"/>
                    <a:pt x="1672156" y="1154346"/>
                  </a:cubicBezTo>
                  <a:cubicBezTo>
                    <a:pt x="1664190" y="1107274"/>
                    <a:pt x="1675777" y="1068892"/>
                    <a:pt x="1706916" y="1037028"/>
                  </a:cubicBezTo>
                  <a:cubicBezTo>
                    <a:pt x="1714158" y="1047167"/>
                    <a:pt x="1711986" y="1065995"/>
                    <a:pt x="1733711" y="1068892"/>
                  </a:cubicBezTo>
                  <a:cubicBezTo>
                    <a:pt x="1724297" y="1034131"/>
                    <a:pt x="1732987" y="1007337"/>
                    <a:pt x="1764127" y="989956"/>
                  </a:cubicBezTo>
                  <a:cubicBezTo>
                    <a:pt x="1771369" y="985611"/>
                    <a:pt x="1772817" y="976197"/>
                    <a:pt x="1775714" y="968231"/>
                  </a:cubicBezTo>
                  <a:cubicBezTo>
                    <a:pt x="1785128" y="937815"/>
                    <a:pt x="1795267" y="908124"/>
                    <a:pt x="1805405" y="878432"/>
                  </a:cubicBezTo>
                  <a:cubicBezTo>
                    <a:pt x="1825682" y="867570"/>
                    <a:pt x="1827131" y="851638"/>
                    <a:pt x="1819889" y="832085"/>
                  </a:cubicBezTo>
                  <a:cubicBezTo>
                    <a:pt x="1846683" y="735768"/>
                    <a:pt x="1841614" y="640177"/>
                    <a:pt x="1811923" y="545309"/>
                  </a:cubicBezTo>
                  <a:cubicBezTo>
                    <a:pt x="1788025" y="468546"/>
                    <a:pt x="1734435" y="424370"/>
                    <a:pt x="1656224" y="418577"/>
                  </a:cubicBezTo>
                  <a:cubicBezTo>
                    <a:pt x="1584530" y="413508"/>
                    <a:pt x="1509939" y="403369"/>
                    <a:pt x="1439693" y="429440"/>
                  </a:cubicBezTo>
                  <a:cubicBezTo>
                    <a:pt x="1536010" y="386713"/>
                    <a:pt x="1634498" y="387437"/>
                    <a:pt x="1738056" y="411335"/>
                  </a:cubicBezTo>
                  <a:cubicBezTo>
                    <a:pt x="1732263" y="390334"/>
                    <a:pt x="1719228" y="380919"/>
                    <a:pt x="1708365" y="370057"/>
                  </a:cubicBezTo>
                  <a:cubicBezTo>
                    <a:pt x="1657672" y="320088"/>
                    <a:pt x="1597565" y="280982"/>
                    <a:pt x="1535285" y="246222"/>
                  </a:cubicBezTo>
                  <a:cubicBezTo>
                    <a:pt x="1499076" y="225945"/>
                    <a:pt x="1466488" y="201322"/>
                    <a:pt x="1437521" y="170907"/>
                  </a:cubicBezTo>
                  <a:cubicBezTo>
                    <a:pt x="1379586" y="110076"/>
                    <a:pt x="1380311" y="110076"/>
                    <a:pt x="1309341" y="158596"/>
                  </a:cubicBezTo>
                  <a:cubicBezTo>
                    <a:pt x="1303547" y="162217"/>
                    <a:pt x="1294857" y="175252"/>
                    <a:pt x="1289788" y="161492"/>
                  </a:cubicBezTo>
                  <a:cubicBezTo>
                    <a:pt x="1281822" y="139043"/>
                    <a:pt x="1269511" y="154975"/>
                    <a:pt x="1260096" y="155699"/>
                  </a:cubicBezTo>
                  <a:cubicBezTo>
                    <a:pt x="1264441" y="138319"/>
                    <a:pt x="1274580" y="125283"/>
                    <a:pt x="1286891" y="111524"/>
                  </a:cubicBezTo>
                  <a:cubicBezTo>
                    <a:pt x="1313686" y="81108"/>
                    <a:pt x="1318031" y="44175"/>
                    <a:pt x="1312237" y="0"/>
                  </a:cubicBezTo>
                  <a:cubicBezTo>
                    <a:pt x="1301375" y="11587"/>
                    <a:pt x="1293409" y="17380"/>
                    <a:pt x="1286891" y="25346"/>
                  </a:cubicBezTo>
                  <a:cubicBezTo>
                    <a:pt x="1206507" y="122387"/>
                    <a:pt x="1105846" y="162217"/>
                    <a:pt x="982735" y="147009"/>
                  </a:cubicBezTo>
                  <a:cubicBezTo>
                    <a:pt x="954492" y="143388"/>
                    <a:pt x="931318" y="134698"/>
                    <a:pt x="911041" y="113696"/>
                  </a:cubicBezTo>
                  <a:cubicBezTo>
                    <a:pt x="904523" y="106455"/>
                    <a:pt x="900902" y="93419"/>
                    <a:pt x="884970" y="95592"/>
                  </a:cubicBezTo>
                  <a:cubicBezTo>
                    <a:pt x="884970" y="118042"/>
                    <a:pt x="885694" y="141215"/>
                    <a:pt x="884970" y="163665"/>
                  </a:cubicBezTo>
                  <a:cubicBezTo>
                    <a:pt x="884970" y="175976"/>
                    <a:pt x="887143" y="182494"/>
                    <a:pt x="900178" y="183942"/>
                  </a:cubicBezTo>
                  <a:cubicBezTo>
                    <a:pt x="958837" y="191184"/>
                    <a:pt x="1018220" y="207116"/>
                    <a:pt x="1078327" y="196977"/>
                  </a:cubicBezTo>
                  <a:cubicBezTo>
                    <a:pt x="1136985" y="186839"/>
                    <a:pt x="1195644" y="173079"/>
                    <a:pt x="1254303" y="160768"/>
                  </a:cubicBezTo>
                  <a:cubicBezTo>
                    <a:pt x="1241992" y="175976"/>
                    <a:pt x="1223163" y="178873"/>
                    <a:pt x="1206507" y="182494"/>
                  </a:cubicBezTo>
                  <a:cubicBezTo>
                    <a:pt x="1115260" y="203495"/>
                    <a:pt x="1024013" y="217254"/>
                    <a:pt x="930594" y="193356"/>
                  </a:cubicBezTo>
                  <a:cubicBezTo>
                    <a:pt x="892936" y="183218"/>
                    <a:pt x="880625" y="194805"/>
                    <a:pt x="872659" y="232462"/>
                  </a:cubicBezTo>
                  <a:cubicBezTo>
                    <a:pt x="864693" y="270120"/>
                    <a:pt x="857451" y="308501"/>
                    <a:pt x="850210" y="346159"/>
                  </a:cubicBezTo>
                  <a:cubicBezTo>
                    <a:pt x="840795" y="393955"/>
                    <a:pt x="842968" y="394679"/>
                    <a:pt x="890764" y="394679"/>
                  </a:cubicBezTo>
                  <a:cubicBezTo>
                    <a:pt x="981286" y="394679"/>
                    <a:pt x="1068188" y="375126"/>
                    <a:pt x="1155090" y="357746"/>
                  </a:cubicBezTo>
                  <a:cubicBezTo>
                    <a:pt x="1163056" y="357021"/>
                    <a:pt x="1170298" y="356297"/>
                    <a:pt x="1177540" y="354849"/>
                  </a:cubicBezTo>
                  <a:cubicBezTo>
                    <a:pt x="1188402" y="351228"/>
                    <a:pt x="1199989" y="349056"/>
                    <a:pt x="1210852" y="346883"/>
                  </a:cubicBezTo>
                  <a:cubicBezTo>
                    <a:pt x="1221715" y="343986"/>
                    <a:pt x="1231853" y="340365"/>
                    <a:pt x="1241268" y="337469"/>
                  </a:cubicBezTo>
                  <a:cubicBezTo>
                    <a:pt x="1232577" y="341814"/>
                    <a:pt x="1222439" y="344710"/>
                    <a:pt x="1210852" y="346883"/>
                  </a:cubicBezTo>
                  <a:cubicBezTo>
                    <a:pt x="1200713" y="349780"/>
                    <a:pt x="1189127" y="352676"/>
                    <a:pt x="1177540" y="354849"/>
                  </a:cubicBezTo>
                  <a:cubicBezTo>
                    <a:pt x="1169574" y="357021"/>
                    <a:pt x="1162332" y="360642"/>
                    <a:pt x="1155090" y="364988"/>
                  </a:cubicBezTo>
                  <a:cubicBezTo>
                    <a:pt x="1071809" y="388886"/>
                    <a:pt x="987804" y="415680"/>
                    <a:pt x="900178" y="413508"/>
                  </a:cubicBezTo>
                  <a:cubicBezTo>
                    <a:pt x="853830" y="412059"/>
                    <a:pt x="830657" y="430888"/>
                    <a:pt x="809655" y="469270"/>
                  </a:cubicBezTo>
                  <a:cubicBezTo>
                    <a:pt x="735789" y="607588"/>
                    <a:pt x="724926" y="761115"/>
                    <a:pt x="710442" y="912469"/>
                  </a:cubicBezTo>
                  <a:cubicBezTo>
                    <a:pt x="708270" y="931298"/>
                    <a:pt x="732892" y="942160"/>
                    <a:pt x="751721" y="932022"/>
                  </a:cubicBezTo>
                  <a:cubicBezTo>
                    <a:pt x="761859" y="926953"/>
                    <a:pt x="765480" y="916090"/>
                    <a:pt x="771274" y="906675"/>
                  </a:cubicBezTo>
                  <a:cubicBezTo>
                    <a:pt x="853106" y="770529"/>
                    <a:pt x="942905" y="639452"/>
                    <a:pt x="1042118" y="514893"/>
                  </a:cubicBezTo>
                  <a:cubicBezTo>
                    <a:pt x="1058774" y="494616"/>
                    <a:pt x="1076878" y="477236"/>
                    <a:pt x="1100052" y="464200"/>
                  </a:cubicBezTo>
                  <a:cubicBezTo>
                    <a:pt x="982011" y="612658"/>
                    <a:pt x="863245" y="759667"/>
                    <a:pt x="777067" y="932746"/>
                  </a:cubicBezTo>
                  <a:cubicBezTo>
                    <a:pt x="803862" y="934919"/>
                    <a:pt x="825587" y="937815"/>
                    <a:pt x="847313" y="938539"/>
                  </a:cubicBezTo>
                  <a:cubicBezTo>
                    <a:pt x="958113" y="942884"/>
                    <a:pt x="1068912" y="960265"/>
                    <a:pt x="1179712" y="934194"/>
                  </a:cubicBezTo>
                  <a:cubicBezTo>
                    <a:pt x="1209404" y="926953"/>
                    <a:pt x="1225336" y="914641"/>
                    <a:pt x="1230405" y="883502"/>
                  </a:cubicBezTo>
                  <a:cubicBezTo>
                    <a:pt x="1242716" y="808911"/>
                    <a:pt x="1232577" y="737217"/>
                    <a:pt x="1207955" y="660454"/>
                  </a:cubicBezTo>
                  <a:cubicBezTo>
                    <a:pt x="1234750" y="686524"/>
                    <a:pt x="1242716" y="720561"/>
                    <a:pt x="1268787" y="742286"/>
                  </a:cubicBezTo>
                  <a:cubicBezTo>
                    <a:pt x="1279649" y="656109"/>
                    <a:pt x="1282546" y="572828"/>
                    <a:pt x="1326721" y="499685"/>
                  </a:cubicBezTo>
                  <a:cubicBezTo>
                    <a:pt x="1304996" y="616279"/>
                    <a:pt x="1295581" y="734320"/>
                    <a:pt x="1260821" y="852362"/>
                  </a:cubicBezTo>
                  <a:cubicBezTo>
                    <a:pt x="1282546" y="845120"/>
                    <a:pt x="1297030" y="839326"/>
                    <a:pt x="1319479" y="831360"/>
                  </a:cubicBezTo>
                  <a:cubicBezTo>
                    <a:pt x="1282546" y="889295"/>
                    <a:pt x="1278201" y="953747"/>
                    <a:pt x="1232577" y="998646"/>
                  </a:cubicBezTo>
                  <a:cubicBezTo>
                    <a:pt x="1226784" y="1004440"/>
                    <a:pt x="1217370" y="1010233"/>
                    <a:pt x="1220266" y="1024717"/>
                  </a:cubicBezTo>
                  <a:cubicBezTo>
                    <a:pt x="1284719" y="991405"/>
                    <a:pt x="1350619" y="1005888"/>
                    <a:pt x="1415795" y="1016751"/>
                  </a:cubicBezTo>
                  <a:cubicBezTo>
                    <a:pt x="1416520" y="1016751"/>
                    <a:pt x="1416520" y="1016027"/>
                    <a:pt x="1417244" y="1016027"/>
                  </a:cubicBezTo>
                  <a:cubicBezTo>
                    <a:pt x="1417244" y="1018199"/>
                    <a:pt x="1416520" y="1020372"/>
                    <a:pt x="1416520" y="1021820"/>
                  </a:cubicBezTo>
                  <a:cubicBezTo>
                    <a:pt x="1475903" y="1039201"/>
                    <a:pt x="1531664" y="1065271"/>
                    <a:pt x="1584530" y="1094963"/>
                  </a:cubicBezTo>
                  <a:cubicBezTo>
                    <a:pt x="1584530" y="1095687"/>
                    <a:pt x="1584530" y="1096411"/>
                    <a:pt x="1584530" y="1097135"/>
                  </a:cubicBezTo>
                  <a:cubicBezTo>
                    <a:pt x="1591772" y="1109446"/>
                    <a:pt x="1619290" y="1113067"/>
                    <a:pt x="1601186" y="1136241"/>
                  </a:cubicBezTo>
                  <a:cubicBezTo>
                    <a:pt x="1585978" y="1155794"/>
                    <a:pt x="1570770" y="1149276"/>
                    <a:pt x="1554114" y="1138413"/>
                  </a:cubicBezTo>
                  <a:cubicBezTo>
                    <a:pt x="1494007" y="1097859"/>
                    <a:pt x="1425210" y="1077582"/>
                    <a:pt x="1356413" y="1059478"/>
                  </a:cubicBezTo>
                  <a:cubicBezTo>
                    <a:pt x="1341205" y="1055857"/>
                    <a:pt x="1304996" y="1071065"/>
                    <a:pt x="1315858" y="1029062"/>
                  </a:cubicBezTo>
                  <a:cubicBezTo>
                    <a:pt x="1316583" y="1027614"/>
                    <a:pt x="1313686" y="1025441"/>
                    <a:pt x="1311513" y="1023993"/>
                  </a:cubicBezTo>
                  <a:cubicBezTo>
                    <a:pt x="1292685" y="1011682"/>
                    <a:pt x="1236198" y="1026889"/>
                    <a:pt x="1223887" y="1047891"/>
                  </a:cubicBezTo>
                  <a:cubicBezTo>
                    <a:pt x="1215921" y="1060926"/>
                    <a:pt x="1210852" y="1076134"/>
                    <a:pt x="1202162" y="1089169"/>
                  </a:cubicBezTo>
                  <a:cubicBezTo>
                    <a:pt x="1188402" y="1109446"/>
                    <a:pt x="1194196" y="1116688"/>
                    <a:pt x="1215921" y="1123930"/>
                  </a:cubicBezTo>
                  <a:cubicBezTo>
                    <a:pt x="1265890" y="1140586"/>
                    <a:pt x="1265890" y="1141310"/>
                    <a:pt x="1282546" y="1184761"/>
                  </a:cubicBezTo>
                  <a:cubicBezTo>
                    <a:pt x="1236923" y="1127551"/>
                    <a:pt x="1173919" y="1128275"/>
                    <a:pt x="1122502" y="1107274"/>
                  </a:cubicBezTo>
                  <a:cubicBezTo>
                    <a:pt x="1124674" y="1094963"/>
                    <a:pt x="1135537" y="1095687"/>
                    <a:pt x="1142055" y="1090618"/>
                  </a:cubicBezTo>
                  <a:cubicBezTo>
                    <a:pt x="1150021" y="1084824"/>
                    <a:pt x="1158711" y="1080479"/>
                    <a:pt x="1166677" y="1075410"/>
                  </a:cubicBezTo>
                  <a:cubicBezTo>
                    <a:pt x="1181161" y="1065995"/>
                    <a:pt x="1189851" y="1050788"/>
                    <a:pt x="1186230" y="1035580"/>
                  </a:cubicBezTo>
                  <a:cubicBezTo>
                    <a:pt x="1181885" y="1017475"/>
                    <a:pt x="1163056" y="1022544"/>
                    <a:pt x="1149297" y="1023269"/>
                  </a:cubicBezTo>
                  <a:cubicBezTo>
                    <a:pt x="1027634" y="1028338"/>
                    <a:pt x="911765" y="1051512"/>
                    <a:pt x="809655" y="1123206"/>
                  </a:cubicBezTo>
                  <a:cubicBezTo>
                    <a:pt x="800241" y="1129723"/>
                    <a:pt x="791551" y="1139862"/>
                    <a:pt x="778516" y="1139862"/>
                  </a:cubicBezTo>
                  <a:cubicBezTo>
                    <a:pt x="777791" y="1140586"/>
                    <a:pt x="776343" y="1140586"/>
                    <a:pt x="775619" y="1140586"/>
                  </a:cubicBezTo>
                  <a:cubicBezTo>
                    <a:pt x="776343" y="1136241"/>
                    <a:pt x="761859" y="1132620"/>
                    <a:pt x="774170" y="1126102"/>
                  </a:cubicBezTo>
                  <a:cubicBezTo>
                    <a:pt x="819070" y="1102204"/>
                    <a:pt x="863969" y="1077582"/>
                    <a:pt x="908144" y="1053684"/>
                  </a:cubicBezTo>
                  <a:cubicBezTo>
                    <a:pt x="916110" y="1049339"/>
                    <a:pt x="932042" y="1046442"/>
                    <a:pt x="928421" y="1036304"/>
                  </a:cubicBezTo>
                  <a:cubicBezTo>
                    <a:pt x="917558" y="1001543"/>
                    <a:pt x="945077" y="1013130"/>
                    <a:pt x="956664" y="1012406"/>
                  </a:cubicBezTo>
                  <a:cubicBezTo>
                    <a:pt x="1018944" y="1010233"/>
                    <a:pt x="1082672" y="1010958"/>
                    <a:pt x="1144952" y="1010233"/>
                  </a:cubicBezTo>
                  <a:cubicBezTo>
                    <a:pt x="1198541" y="1010233"/>
                    <a:pt x="1203610" y="1005164"/>
                    <a:pt x="1207231" y="947230"/>
                  </a:cubicBezTo>
                  <a:cubicBezTo>
                    <a:pt x="1171746" y="955920"/>
                    <a:pt x="1131916" y="949402"/>
                    <a:pt x="1107294" y="992129"/>
                  </a:cubicBezTo>
                  <a:cubicBezTo>
                    <a:pt x="1094259" y="1015303"/>
                    <a:pt x="1062395" y="1005164"/>
                    <a:pt x="1051532" y="978369"/>
                  </a:cubicBezTo>
                  <a:cubicBezTo>
                    <a:pt x="1046463" y="965334"/>
                    <a:pt x="1037773" y="960265"/>
                    <a:pt x="1024013" y="960265"/>
                  </a:cubicBezTo>
                  <a:cubicBezTo>
                    <a:pt x="1004460" y="959541"/>
                    <a:pt x="999391" y="976197"/>
                    <a:pt x="989252" y="988508"/>
                  </a:cubicBezTo>
                  <a:cubicBezTo>
                    <a:pt x="976217" y="1003716"/>
                    <a:pt x="963906" y="1012406"/>
                    <a:pt x="949422" y="990680"/>
                  </a:cubicBezTo>
                  <a:cubicBezTo>
                    <a:pt x="917558" y="942884"/>
                    <a:pt x="901626" y="942160"/>
                    <a:pt x="865417" y="984163"/>
                  </a:cubicBezTo>
                  <a:cubicBezTo>
                    <a:pt x="862521" y="987059"/>
                    <a:pt x="857451" y="989232"/>
                    <a:pt x="852382" y="992853"/>
                  </a:cubicBezTo>
                  <a:cubicBezTo>
                    <a:pt x="848037" y="978369"/>
                    <a:pt x="845140" y="966058"/>
                    <a:pt x="840071" y="949402"/>
                  </a:cubicBezTo>
                  <a:cubicBezTo>
                    <a:pt x="808207" y="987784"/>
                    <a:pt x="771274" y="1003716"/>
                    <a:pt x="724926" y="1002267"/>
                  </a:cubicBezTo>
                  <a:cubicBezTo>
                    <a:pt x="769101" y="1005888"/>
                    <a:pt x="814000" y="1008785"/>
                    <a:pt x="858176" y="1012406"/>
                  </a:cubicBezTo>
                  <a:cubicBezTo>
                    <a:pt x="861072" y="1029786"/>
                    <a:pt x="852382" y="1042097"/>
                    <a:pt x="843692" y="1053684"/>
                  </a:cubicBezTo>
                  <a:cubicBezTo>
                    <a:pt x="832829" y="1067444"/>
                    <a:pt x="820518" y="1086997"/>
                    <a:pt x="801689" y="1082652"/>
                  </a:cubicBezTo>
                  <a:cubicBezTo>
                    <a:pt x="786482" y="1079755"/>
                    <a:pt x="798793" y="1055857"/>
                    <a:pt x="787206" y="1039925"/>
                  </a:cubicBezTo>
                  <a:cubicBezTo>
                    <a:pt x="768377" y="1068168"/>
                    <a:pt x="730720" y="1079031"/>
                    <a:pt x="734340" y="1121033"/>
                  </a:cubicBezTo>
                  <a:cubicBezTo>
                    <a:pt x="735065" y="1128275"/>
                    <a:pt x="729995" y="1128275"/>
                    <a:pt x="725650" y="1128275"/>
                  </a:cubicBezTo>
                  <a:cubicBezTo>
                    <a:pt x="696683" y="1126827"/>
                    <a:pt x="665543" y="1138413"/>
                    <a:pt x="638749" y="1119585"/>
                  </a:cubicBezTo>
                  <a:cubicBezTo>
                    <a:pt x="685096" y="1119585"/>
                    <a:pt x="685096" y="1115240"/>
                    <a:pt x="684372" y="1059478"/>
                  </a:cubicBezTo>
                  <a:cubicBezTo>
                    <a:pt x="684372" y="1044994"/>
                    <a:pt x="685096" y="1029786"/>
                    <a:pt x="684372" y="1015303"/>
                  </a:cubicBezTo>
                  <a:cubicBezTo>
                    <a:pt x="683648" y="998646"/>
                    <a:pt x="690165" y="970403"/>
                    <a:pt x="656853" y="993577"/>
                  </a:cubicBezTo>
                  <a:cubicBezTo>
                    <a:pt x="648887" y="1000095"/>
                    <a:pt x="644542" y="990680"/>
                    <a:pt x="639473" y="987059"/>
                  </a:cubicBezTo>
                  <a:cubicBezTo>
                    <a:pt x="628610" y="979818"/>
                    <a:pt x="623541" y="965334"/>
                    <a:pt x="607609" y="964610"/>
                  </a:cubicBezTo>
                  <a:cubicBezTo>
                    <a:pt x="595298" y="977645"/>
                    <a:pt x="611230" y="995750"/>
                    <a:pt x="599643" y="1009509"/>
                  </a:cubicBezTo>
                  <a:cubicBezTo>
                    <a:pt x="580814" y="1003716"/>
                    <a:pt x="559813" y="1001543"/>
                    <a:pt x="548226" y="983439"/>
                  </a:cubicBezTo>
                  <a:cubicBezTo>
                    <a:pt x="542432" y="974749"/>
                    <a:pt x="538087" y="972576"/>
                    <a:pt x="528673" y="977645"/>
                  </a:cubicBezTo>
                  <a:cubicBezTo>
                    <a:pt x="519983" y="982714"/>
                    <a:pt x="512017" y="987059"/>
                    <a:pt x="514189" y="1000095"/>
                  </a:cubicBezTo>
                  <a:cubicBezTo>
                    <a:pt x="517810" y="1024717"/>
                    <a:pt x="524328" y="1048615"/>
                    <a:pt x="522879" y="1073237"/>
                  </a:cubicBezTo>
                  <a:cubicBezTo>
                    <a:pt x="521431" y="1100756"/>
                    <a:pt x="531570" y="1116688"/>
                    <a:pt x="554019" y="1123930"/>
                  </a:cubicBezTo>
                  <a:cubicBezTo>
                    <a:pt x="535191" y="1129723"/>
                    <a:pt x="519259" y="1142034"/>
                    <a:pt x="505499" y="1157966"/>
                  </a:cubicBezTo>
                  <a:cubicBezTo>
                    <a:pt x="500430" y="1163760"/>
                    <a:pt x="497533" y="1178968"/>
                    <a:pt x="484498" y="1168105"/>
                  </a:cubicBezTo>
                  <a:cubicBezTo>
                    <a:pt x="470738" y="1156518"/>
                    <a:pt x="483774" y="1150725"/>
                    <a:pt x="490291" y="1142759"/>
                  </a:cubicBezTo>
                  <a:cubicBezTo>
                    <a:pt x="509844" y="1118136"/>
                    <a:pt x="521431" y="1088445"/>
                    <a:pt x="514913" y="1057305"/>
                  </a:cubicBezTo>
                  <a:cubicBezTo>
                    <a:pt x="505499" y="1007337"/>
                    <a:pt x="496085" y="957368"/>
                    <a:pt x="474359" y="910296"/>
                  </a:cubicBezTo>
                  <a:cubicBezTo>
                    <a:pt x="465669" y="891468"/>
                    <a:pt x="462048" y="871190"/>
                    <a:pt x="459876" y="842947"/>
                  </a:cubicBezTo>
                  <a:cubicBezTo>
                    <a:pt x="485946" y="884226"/>
                    <a:pt x="488843" y="925504"/>
                    <a:pt x="509844" y="968955"/>
                  </a:cubicBezTo>
                  <a:cubicBezTo>
                    <a:pt x="521431" y="882777"/>
                    <a:pt x="517810" y="806014"/>
                    <a:pt x="501154" y="729251"/>
                  </a:cubicBezTo>
                  <a:cubicBezTo>
                    <a:pt x="500430" y="723457"/>
                    <a:pt x="496085" y="717664"/>
                    <a:pt x="492464" y="720561"/>
                  </a:cubicBezTo>
                  <a:cubicBezTo>
                    <a:pt x="475083" y="734320"/>
                    <a:pt x="460600" y="714043"/>
                    <a:pt x="444668" y="716940"/>
                  </a:cubicBezTo>
                  <a:cubicBezTo>
                    <a:pt x="443944" y="716940"/>
                    <a:pt x="443219" y="717664"/>
                    <a:pt x="442495" y="719112"/>
                  </a:cubicBezTo>
                  <a:cubicBezTo>
                    <a:pt x="441771" y="720561"/>
                    <a:pt x="442495" y="722009"/>
                    <a:pt x="444668" y="722733"/>
                  </a:cubicBezTo>
                  <a:cubicBezTo>
                    <a:pt x="469290" y="756770"/>
                    <a:pt x="443219" y="786461"/>
                    <a:pt x="433805" y="814704"/>
                  </a:cubicBezTo>
                  <a:cubicBezTo>
                    <a:pt x="428736" y="829912"/>
                    <a:pt x="405562" y="807463"/>
                    <a:pt x="389630" y="806738"/>
                  </a:cubicBezTo>
                  <a:cubicBezTo>
                    <a:pt x="377319" y="806014"/>
                    <a:pt x="366456" y="794427"/>
                    <a:pt x="350524" y="803117"/>
                  </a:cubicBezTo>
                  <a:cubicBezTo>
                    <a:pt x="373698" y="817601"/>
                    <a:pt x="386733" y="836430"/>
                    <a:pt x="380216" y="864673"/>
                  </a:cubicBezTo>
                  <a:cubicBezTo>
                    <a:pt x="376595" y="880605"/>
                    <a:pt x="389630" y="887847"/>
                    <a:pt x="401941" y="894364"/>
                  </a:cubicBezTo>
                  <a:cubicBezTo>
                    <a:pt x="411355" y="898709"/>
                    <a:pt x="422218" y="902330"/>
                    <a:pt x="430184" y="908848"/>
                  </a:cubicBezTo>
                  <a:cubicBezTo>
                    <a:pt x="441771" y="918986"/>
                    <a:pt x="446840" y="935643"/>
                    <a:pt x="439599" y="948678"/>
                  </a:cubicBezTo>
                  <a:cubicBezTo>
                    <a:pt x="433081" y="960989"/>
                    <a:pt x="420046" y="950126"/>
                    <a:pt x="410631" y="947230"/>
                  </a:cubicBezTo>
                  <a:cubicBezTo>
                    <a:pt x="372974" y="935643"/>
                    <a:pt x="335316" y="922607"/>
                    <a:pt x="296211" y="911745"/>
                  </a:cubicBezTo>
                  <a:cubicBezTo>
                    <a:pt x="217999" y="890743"/>
                    <a:pt x="93440" y="942160"/>
                    <a:pt x="88370" y="1031235"/>
                  </a:cubicBezTo>
                  <a:cubicBezTo>
                    <a:pt x="84750" y="1096411"/>
                    <a:pt x="62300" y="1157242"/>
                    <a:pt x="34781" y="1216625"/>
                  </a:cubicBezTo>
                  <a:cubicBezTo>
                    <a:pt x="18125" y="1252834"/>
                    <a:pt x="-704" y="1290492"/>
                    <a:pt x="20" y="1327425"/>
                  </a:cubicBezTo>
                  <a:cubicBezTo>
                    <a:pt x="1469" y="1435328"/>
                    <a:pt x="46368" y="1532368"/>
                    <a:pt x="167306" y="1563508"/>
                  </a:cubicBezTo>
                  <a:cubicBezTo>
                    <a:pt x="172375" y="1564957"/>
                    <a:pt x="178169" y="1571474"/>
                    <a:pt x="186859" y="1574371"/>
                  </a:cubicBezTo>
                  <a:close/>
                  <a:moveTo>
                    <a:pt x="724926" y="1504125"/>
                  </a:moveTo>
                  <a:cubicBezTo>
                    <a:pt x="729271" y="1542507"/>
                    <a:pt x="749548" y="1570026"/>
                    <a:pt x="782136" y="1591027"/>
                  </a:cubicBezTo>
                  <a:cubicBezTo>
                    <a:pt x="800965" y="1603338"/>
                    <a:pt x="800241" y="1628684"/>
                    <a:pt x="797344" y="1651134"/>
                  </a:cubicBezTo>
                  <a:cubicBezTo>
                    <a:pt x="782861" y="1654755"/>
                    <a:pt x="772722" y="1643168"/>
                    <a:pt x="759687" y="1643168"/>
                  </a:cubicBezTo>
                  <a:cubicBezTo>
                    <a:pt x="748824" y="1652582"/>
                    <a:pt x="771274" y="1665618"/>
                    <a:pt x="755342" y="1675756"/>
                  </a:cubicBezTo>
                  <a:cubicBezTo>
                    <a:pt x="725650" y="1622167"/>
                    <a:pt x="717684" y="1564957"/>
                    <a:pt x="724926" y="1504125"/>
                  </a:cubicBezTo>
                  <a:close/>
                  <a:moveTo>
                    <a:pt x="1478075" y="820498"/>
                  </a:moveTo>
                  <a:cubicBezTo>
                    <a:pt x="1576564" y="836430"/>
                    <a:pt x="1665638" y="866121"/>
                    <a:pt x="1727194" y="950126"/>
                  </a:cubicBezTo>
                  <a:cubicBezTo>
                    <a:pt x="1732263" y="957368"/>
                    <a:pt x="1752540" y="967507"/>
                    <a:pt x="1732263" y="981266"/>
                  </a:cubicBezTo>
                  <a:cubicBezTo>
                    <a:pt x="1717779" y="991405"/>
                    <a:pt x="1705468" y="994301"/>
                    <a:pt x="1691709" y="979093"/>
                  </a:cubicBezTo>
                  <a:cubicBezTo>
                    <a:pt x="1675052" y="961713"/>
                    <a:pt x="1659120" y="943609"/>
                    <a:pt x="1636671" y="932746"/>
                  </a:cubicBezTo>
                  <a:cubicBezTo>
                    <a:pt x="1636671" y="931298"/>
                    <a:pt x="1636671" y="929849"/>
                    <a:pt x="1636671" y="929125"/>
                  </a:cubicBezTo>
                  <a:cubicBezTo>
                    <a:pt x="1635222" y="927677"/>
                    <a:pt x="1633050" y="926953"/>
                    <a:pt x="1631602" y="925504"/>
                  </a:cubicBezTo>
                  <a:cubicBezTo>
                    <a:pt x="1625084" y="920435"/>
                    <a:pt x="1617842" y="916090"/>
                    <a:pt x="1610600" y="911745"/>
                  </a:cubicBezTo>
                  <a:cubicBezTo>
                    <a:pt x="1610600" y="911745"/>
                    <a:pt x="1610600" y="911745"/>
                    <a:pt x="1610600" y="911745"/>
                  </a:cubicBezTo>
                  <a:cubicBezTo>
                    <a:pt x="1606979" y="909572"/>
                    <a:pt x="1603359" y="907400"/>
                    <a:pt x="1599738" y="905227"/>
                  </a:cubicBezTo>
                  <a:cubicBezTo>
                    <a:pt x="1599738" y="905227"/>
                    <a:pt x="1599738" y="905227"/>
                    <a:pt x="1599738" y="905227"/>
                  </a:cubicBezTo>
                  <a:cubicBezTo>
                    <a:pt x="1596117" y="903054"/>
                    <a:pt x="1592496" y="901606"/>
                    <a:pt x="1588875" y="899434"/>
                  </a:cubicBezTo>
                  <a:cubicBezTo>
                    <a:pt x="1588875" y="899434"/>
                    <a:pt x="1588875" y="899434"/>
                    <a:pt x="1588875" y="899434"/>
                  </a:cubicBezTo>
                  <a:cubicBezTo>
                    <a:pt x="1585254" y="897985"/>
                    <a:pt x="1581633" y="895813"/>
                    <a:pt x="1578012" y="894364"/>
                  </a:cubicBezTo>
                  <a:cubicBezTo>
                    <a:pt x="1578012" y="894364"/>
                    <a:pt x="1578012" y="894364"/>
                    <a:pt x="1577288" y="894364"/>
                  </a:cubicBezTo>
                  <a:cubicBezTo>
                    <a:pt x="1573667" y="892916"/>
                    <a:pt x="1570046" y="891468"/>
                    <a:pt x="1567149" y="890019"/>
                  </a:cubicBezTo>
                  <a:cubicBezTo>
                    <a:pt x="1567149" y="890019"/>
                    <a:pt x="1566425" y="890019"/>
                    <a:pt x="1566425" y="890019"/>
                  </a:cubicBezTo>
                  <a:cubicBezTo>
                    <a:pt x="1562804" y="888571"/>
                    <a:pt x="1559908" y="887123"/>
                    <a:pt x="1556287" y="885674"/>
                  </a:cubicBezTo>
                  <a:cubicBezTo>
                    <a:pt x="1555562" y="885674"/>
                    <a:pt x="1555562" y="885674"/>
                    <a:pt x="1554838" y="884950"/>
                  </a:cubicBezTo>
                  <a:cubicBezTo>
                    <a:pt x="1551217" y="883502"/>
                    <a:pt x="1548321" y="882777"/>
                    <a:pt x="1544700" y="881329"/>
                  </a:cubicBezTo>
                  <a:cubicBezTo>
                    <a:pt x="1543976" y="881329"/>
                    <a:pt x="1543251" y="881329"/>
                    <a:pt x="1543251" y="880605"/>
                  </a:cubicBezTo>
                  <a:cubicBezTo>
                    <a:pt x="1540355" y="879881"/>
                    <a:pt x="1536734" y="878432"/>
                    <a:pt x="1533837" y="877708"/>
                  </a:cubicBezTo>
                  <a:cubicBezTo>
                    <a:pt x="1533113" y="877708"/>
                    <a:pt x="1532389" y="876984"/>
                    <a:pt x="1531664" y="876984"/>
                  </a:cubicBezTo>
                  <a:cubicBezTo>
                    <a:pt x="1528768" y="876260"/>
                    <a:pt x="1525147" y="875536"/>
                    <a:pt x="1522250" y="874811"/>
                  </a:cubicBezTo>
                  <a:cubicBezTo>
                    <a:pt x="1521526" y="874811"/>
                    <a:pt x="1520078" y="874087"/>
                    <a:pt x="1519353" y="874087"/>
                  </a:cubicBezTo>
                  <a:cubicBezTo>
                    <a:pt x="1516457" y="873363"/>
                    <a:pt x="1513560" y="872639"/>
                    <a:pt x="1510663" y="871915"/>
                  </a:cubicBezTo>
                  <a:cubicBezTo>
                    <a:pt x="1509215" y="871915"/>
                    <a:pt x="1508491" y="871190"/>
                    <a:pt x="1507042" y="871190"/>
                  </a:cubicBezTo>
                  <a:cubicBezTo>
                    <a:pt x="1504146" y="870466"/>
                    <a:pt x="1501249" y="870466"/>
                    <a:pt x="1499076" y="869742"/>
                  </a:cubicBezTo>
                  <a:cubicBezTo>
                    <a:pt x="1497628" y="869742"/>
                    <a:pt x="1496180" y="869018"/>
                    <a:pt x="1494731" y="869018"/>
                  </a:cubicBezTo>
                  <a:cubicBezTo>
                    <a:pt x="1491834" y="868294"/>
                    <a:pt x="1489662" y="868294"/>
                    <a:pt x="1486765" y="868294"/>
                  </a:cubicBezTo>
                  <a:cubicBezTo>
                    <a:pt x="1484593" y="868294"/>
                    <a:pt x="1483144" y="867570"/>
                    <a:pt x="1480972" y="867570"/>
                  </a:cubicBezTo>
                  <a:cubicBezTo>
                    <a:pt x="1478799" y="867570"/>
                    <a:pt x="1476627" y="866845"/>
                    <a:pt x="1474454" y="866845"/>
                  </a:cubicBezTo>
                  <a:cubicBezTo>
                    <a:pt x="1472282" y="866845"/>
                    <a:pt x="1469385" y="866845"/>
                    <a:pt x="1467212" y="866121"/>
                  </a:cubicBezTo>
                  <a:cubicBezTo>
                    <a:pt x="1465764" y="866121"/>
                    <a:pt x="1463591" y="866121"/>
                    <a:pt x="1462143" y="866121"/>
                  </a:cubicBezTo>
                  <a:cubicBezTo>
                    <a:pt x="1457798" y="866121"/>
                    <a:pt x="1453453" y="866121"/>
                    <a:pt x="1449832" y="866121"/>
                  </a:cubicBezTo>
                  <a:cubicBezTo>
                    <a:pt x="1443314" y="866845"/>
                    <a:pt x="1436797" y="866845"/>
                    <a:pt x="1429555" y="867570"/>
                  </a:cubicBezTo>
                  <a:cubicBezTo>
                    <a:pt x="1407829" y="864673"/>
                    <a:pt x="1384656" y="870466"/>
                    <a:pt x="1360758" y="863949"/>
                  </a:cubicBezTo>
                  <a:cubicBezTo>
                    <a:pt x="1394794" y="830636"/>
                    <a:pt x="1428831" y="812532"/>
                    <a:pt x="1478075" y="820498"/>
                  </a:cubicBezTo>
                  <a:close/>
                  <a:moveTo>
                    <a:pt x="1627256" y="932022"/>
                  </a:moveTo>
                  <a:cubicBezTo>
                    <a:pt x="1626532" y="933470"/>
                    <a:pt x="1626532" y="934919"/>
                    <a:pt x="1625808" y="937091"/>
                  </a:cubicBezTo>
                  <a:cubicBezTo>
                    <a:pt x="1623636" y="934919"/>
                    <a:pt x="1622187" y="932746"/>
                    <a:pt x="1620015" y="931298"/>
                  </a:cubicBezTo>
                  <a:cubicBezTo>
                    <a:pt x="1622187" y="931298"/>
                    <a:pt x="1624360" y="932022"/>
                    <a:pt x="1627256" y="932022"/>
                  </a:cubicBezTo>
                  <a:close/>
                  <a:moveTo>
                    <a:pt x="1444763" y="871190"/>
                  </a:moveTo>
                  <a:cubicBezTo>
                    <a:pt x="1445487" y="871190"/>
                    <a:pt x="1446211" y="871190"/>
                    <a:pt x="1446935" y="871915"/>
                  </a:cubicBezTo>
                  <a:cubicBezTo>
                    <a:pt x="1447659" y="872639"/>
                    <a:pt x="1448384" y="873363"/>
                    <a:pt x="1448384" y="873363"/>
                  </a:cubicBezTo>
                  <a:cubicBezTo>
                    <a:pt x="1446211" y="872639"/>
                    <a:pt x="1444763" y="871915"/>
                    <a:pt x="1442590" y="871915"/>
                  </a:cubicBezTo>
                  <a:cubicBezTo>
                    <a:pt x="1438245" y="872639"/>
                    <a:pt x="1433900" y="872639"/>
                    <a:pt x="1429555" y="872639"/>
                  </a:cubicBezTo>
                  <a:cubicBezTo>
                    <a:pt x="1423761" y="873363"/>
                    <a:pt x="1417968" y="874087"/>
                    <a:pt x="1412899" y="872639"/>
                  </a:cubicBezTo>
                  <a:cubicBezTo>
                    <a:pt x="1417968" y="871915"/>
                    <a:pt x="1423761" y="872639"/>
                    <a:pt x="1429555" y="872639"/>
                  </a:cubicBezTo>
                  <a:cubicBezTo>
                    <a:pt x="1433900" y="871915"/>
                    <a:pt x="1438245" y="871190"/>
                    <a:pt x="1442590" y="871915"/>
                  </a:cubicBezTo>
                  <a:cubicBezTo>
                    <a:pt x="1444039" y="871915"/>
                    <a:pt x="1444763" y="871915"/>
                    <a:pt x="1444763" y="871190"/>
                  </a:cubicBezTo>
                  <a:cubicBezTo>
                    <a:pt x="1444763" y="871190"/>
                    <a:pt x="1444763" y="871190"/>
                    <a:pt x="1444763" y="871190"/>
                  </a:cubicBezTo>
                  <a:close/>
                  <a:moveTo>
                    <a:pt x="1596117" y="1093514"/>
                  </a:moveTo>
                  <a:cubicBezTo>
                    <a:pt x="1594668" y="1092790"/>
                    <a:pt x="1593220" y="1091342"/>
                    <a:pt x="1592496" y="1090618"/>
                  </a:cubicBezTo>
                  <a:cubicBezTo>
                    <a:pt x="1593944" y="1089169"/>
                    <a:pt x="1595392" y="1088445"/>
                    <a:pt x="1596841" y="1086997"/>
                  </a:cubicBezTo>
                  <a:cubicBezTo>
                    <a:pt x="1603359" y="1073961"/>
                    <a:pt x="1593944" y="1065271"/>
                    <a:pt x="1584530" y="1058029"/>
                  </a:cubicBezTo>
                  <a:cubicBezTo>
                    <a:pt x="1543976" y="1029786"/>
                    <a:pt x="1497628" y="1011682"/>
                    <a:pt x="1449108" y="1000095"/>
                  </a:cubicBezTo>
                  <a:cubicBezTo>
                    <a:pt x="1437521" y="997198"/>
                    <a:pt x="1427382" y="1000095"/>
                    <a:pt x="1420141" y="1008785"/>
                  </a:cubicBezTo>
                  <a:cubicBezTo>
                    <a:pt x="1420141" y="1008785"/>
                    <a:pt x="1420141" y="1009509"/>
                    <a:pt x="1420141" y="1009509"/>
                  </a:cubicBezTo>
                  <a:cubicBezTo>
                    <a:pt x="1420141" y="1009509"/>
                    <a:pt x="1420141" y="1009509"/>
                    <a:pt x="1420141" y="1009509"/>
                  </a:cubicBezTo>
                  <a:cubicBezTo>
                    <a:pt x="1417244" y="1007337"/>
                    <a:pt x="1411450" y="1005888"/>
                    <a:pt x="1411450" y="1003716"/>
                  </a:cubicBezTo>
                  <a:cubicBezTo>
                    <a:pt x="1411450" y="976197"/>
                    <a:pt x="1412174" y="976197"/>
                    <a:pt x="1378138" y="980542"/>
                  </a:cubicBezTo>
                  <a:cubicBezTo>
                    <a:pt x="1373793" y="981266"/>
                    <a:pt x="1368724" y="980542"/>
                    <a:pt x="1362930" y="980542"/>
                  </a:cubicBezTo>
                  <a:cubicBezTo>
                    <a:pt x="1362206" y="976921"/>
                    <a:pt x="1361482" y="974024"/>
                    <a:pt x="1362206" y="971128"/>
                  </a:cubicBezTo>
                  <a:cubicBezTo>
                    <a:pt x="1365103" y="955196"/>
                    <a:pt x="1387552" y="936367"/>
                    <a:pt x="1370172" y="926228"/>
                  </a:cubicBezTo>
                  <a:cubicBezTo>
                    <a:pt x="1357137" y="918262"/>
                    <a:pt x="1344826" y="944333"/>
                    <a:pt x="1331066" y="953747"/>
                  </a:cubicBezTo>
                  <a:cubicBezTo>
                    <a:pt x="1322376" y="960265"/>
                    <a:pt x="1314410" y="968231"/>
                    <a:pt x="1304996" y="976921"/>
                  </a:cubicBezTo>
                  <a:cubicBezTo>
                    <a:pt x="1310065" y="909572"/>
                    <a:pt x="1333963" y="886398"/>
                    <a:pt x="1397691" y="886398"/>
                  </a:cubicBezTo>
                  <a:cubicBezTo>
                    <a:pt x="1417244" y="886398"/>
                    <a:pt x="1436797" y="885674"/>
                    <a:pt x="1456350" y="885674"/>
                  </a:cubicBezTo>
                  <a:cubicBezTo>
                    <a:pt x="1457074" y="883502"/>
                    <a:pt x="1457798" y="881329"/>
                    <a:pt x="1457798" y="879156"/>
                  </a:cubicBezTo>
                  <a:cubicBezTo>
                    <a:pt x="1457798" y="878432"/>
                    <a:pt x="1457074" y="878432"/>
                    <a:pt x="1456350" y="878432"/>
                  </a:cubicBezTo>
                  <a:cubicBezTo>
                    <a:pt x="1458522" y="879156"/>
                    <a:pt x="1461419" y="879881"/>
                    <a:pt x="1463591" y="879881"/>
                  </a:cubicBezTo>
                  <a:cubicBezTo>
                    <a:pt x="1462867" y="880605"/>
                    <a:pt x="1461419" y="881329"/>
                    <a:pt x="1460695" y="882053"/>
                  </a:cubicBezTo>
                  <a:cubicBezTo>
                    <a:pt x="1467936" y="882777"/>
                    <a:pt x="1474454" y="884226"/>
                    <a:pt x="1481696" y="885674"/>
                  </a:cubicBezTo>
                  <a:cubicBezTo>
                    <a:pt x="1482420" y="885674"/>
                    <a:pt x="1483144" y="885674"/>
                    <a:pt x="1483144" y="885674"/>
                  </a:cubicBezTo>
                  <a:cubicBezTo>
                    <a:pt x="1489662" y="887123"/>
                    <a:pt x="1496180" y="888571"/>
                    <a:pt x="1502697" y="890019"/>
                  </a:cubicBezTo>
                  <a:cubicBezTo>
                    <a:pt x="1503421" y="890019"/>
                    <a:pt x="1504146" y="890743"/>
                    <a:pt x="1504870" y="890743"/>
                  </a:cubicBezTo>
                  <a:cubicBezTo>
                    <a:pt x="1511387" y="892192"/>
                    <a:pt x="1517905" y="894364"/>
                    <a:pt x="1524423" y="895813"/>
                  </a:cubicBezTo>
                  <a:cubicBezTo>
                    <a:pt x="1525147" y="895813"/>
                    <a:pt x="1525871" y="896537"/>
                    <a:pt x="1526595" y="896537"/>
                  </a:cubicBezTo>
                  <a:cubicBezTo>
                    <a:pt x="1533113" y="898709"/>
                    <a:pt x="1539631" y="900882"/>
                    <a:pt x="1545424" y="903054"/>
                  </a:cubicBezTo>
                  <a:cubicBezTo>
                    <a:pt x="1546148" y="903054"/>
                    <a:pt x="1546872" y="903779"/>
                    <a:pt x="1547596" y="903779"/>
                  </a:cubicBezTo>
                  <a:cubicBezTo>
                    <a:pt x="1554114" y="905951"/>
                    <a:pt x="1559908" y="908848"/>
                    <a:pt x="1566425" y="911020"/>
                  </a:cubicBezTo>
                  <a:cubicBezTo>
                    <a:pt x="1567149" y="911020"/>
                    <a:pt x="1567149" y="911745"/>
                    <a:pt x="1567874" y="911745"/>
                  </a:cubicBezTo>
                  <a:cubicBezTo>
                    <a:pt x="1574391" y="914641"/>
                    <a:pt x="1580909" y="917538"/>
                    <a:pt x="1586702" y="920435"/>
                  </a:cubicBezTo>
                  <a:cubicBezTo>
                    <a:pt x="1586702" y="920435"/>
                    <a:pt x="1586702" y="920435"/>
                    <a:pt x="1586702" y="920435"/>
                  </a:cubicBezTo>
                  <a:cubicBezTo>
                    <a:pt x="1604083" y="929125"/>
                    <a:pt x="1620739" y="939263"/>
                    <a:pt x="1636671" y="950850"/>
                  </a:cubicBezTo>
                  <a:cubicBezTo>
                    <a:pt x="1636671" y="950126"/>
                    <a:pt x="1636671" y="949402"/>
                    <a:pt x="1636671" y="948678"/>
                  </a:cubicBezTo>
                  <a:cubicBezTo>
                    <a:pt x="1638119" y="950850"/>
                    <a:pt x="1639568" y="952299"/>
                    <a:pt x="1640292" y="954471"/>
                  </a:cubicBezTo>
                  <a:cubicBezTo>
                    <a:pt x="1656948" y="967507"/>
                    <a:pt x="1672880" y="980542"/>
                    <a:pt x="1693881" y="997198"/>
                  </a:cubicBezTo>
                  <a:cubicBezTo>
                    <a:pt x="1655500" y="1016751"/>
                    <a:pt x="1640292" y="1040649"/>
                    <a:pt x="1638119" y="1072513"/>
                  </a:cubicBezTo>
                  <a:cubicBezTo>
                    <a:pt x="1635947" y="1105101"/>
                    <a:pt x="1622187" y="1113067"/>
                    <a:pt x="1596117" y="1093514"/>
                  </a:cubicBezTo>
                  <a:close/>
                  <a:moveTo>
                    <a:pt x="1172470" y="1212280"/>
                  </a:moveTo>
                  <a:cubicBezTo>
                    <a:pt x="1192747" y="1220246"/>
                    <a:pt x="1214473" y="1218073"/>
                    <a:pt x="1236923" y="1210108"/>
                  </a:cubicBezTo>
                  <a:cubicBezTo>
                    <a:pt x="1223887" y="1241972"/>
                    <a:pt x="1147124" y="1230385"/>
                    <a:pt x="1113087" y="1189830"/>
                  </a:cubicBezTo>
                  <a:cubicBezTo>
                    <a:pt x="1132640" y="1197072"/>
                    <a:pt x="1152193" y="1204314"/>
                    <a:pt x="1172470" y="1212280"/>
                  </a:cubicBezTo>
                  <a:close/>
                  <a:moveTo>
                    <a:pt x="1249958" y="1347702"/>
                  </a:moveTo>
                  <a:cubicBezTo>
                    <a:pt x="1254303" y="1353495"/>
                    <a:pt x="1258648" y="1359289"/>
                    <a:pt x="1263717" y="1365082"/>
                  </a:cubicBezTo>
                  <a:cubicBezTo>
                    <a:pt x="1270959" y="1373048"/>
                    <a:pt x="1278201" y="1381739"/>
                    <a:pt x="1286891" y="1386084"/>
                  </a:cubicBezTo>
                  <a:cubicBezTo>
                    <a:pt x="1282546" y="1386084"/>
                    <a:pt x="1278201" y="1385359"/>
                    <a:pt x="1273856" y="1383911"/>
                  </a:cubicBezTo>
                  <a:cubicBezTo>
                    <a:pt x="1273132" y="1383911"/>
                    <a:pt x="1271683" y="1383187"/>
                    <a:pt x="1270959" y="1383187"/>
                  </a:cubicBezTo>
                  <a:cubicBezTo>
                    <a:pt x="1281098" y="1388256"/>
                    <a:pt x="1291960" y="1389705"/>
                    <a:pt x="1304271" y="1388256"/>
                  </a:cubicBezTo>
                  <a:cubicBezTo>
                    <a:pt x="1315858" y="1386808"/>
                    <a:pt x="1324549" y="1377393"/>
                    <a:pt x="1329618" y="1364358"/>
                  </a:cubicBezTo>
                  <a:cubicBezTo>
                    <a:pt x="1327445" y="1370152"/>
                    <a:pt x="1323824" y="1374497"/>
                    <a:pt x="1319479" y="1378118"/>
                  </a:cubicBezTo>
                  <a:cubicBezTo>
                    <a:pt x="1331790" y="1365807"/>
                    <a:pt x="1336135" y="1345529"/>
                    <a:pt x="1327445" y="1333218"/>
                  </a:cubicBezTo>
                  <a:cubicBezTo>
                    <a:pt x="1303547" y="1298458"/>
                    <a:pt x="1334687" y="1261524"/>
                    <a:pt x="1318031" y="1228212"/>
                  </a:cubicBezTo>
                  <a:cubicBezTo>
                    <a:pt x="1351343" y="1271663"/>
                    <a:pt x="1341205" y="1321632"/>
                    <a:pt x="1336860" y="1367979"/>
                  </a:cubicBezTo>
                  <a:cubicBezTo>
                    <a:pt x="1335411" y="1388980"/>
                    <a:pt x="1314410" y="1403464"/>
                    <a:pt x="1292685" y="1395498"/>
                  </a:cubicBezTo>
                  <a:cubicBezTo>
                    <a:pt x="1270959" y="1388256"/>
                    <a:pt x="1260096" y="1391877"/>
                    <a:pt x="1249234" y="1411430"/>
                  </a:cubicBezTo>
                  <a:cubicBezTo>
                    <a:pt x="1241268" y="1427362"/>
                    <a:pt x="1224611" y="1430259"/>
                    <a:pt x="1207231" y="1427362"/>
                  </a:cubicBezTo>
                  <a:cubicBezTo>
                    <a:pt x="1205783" y="1427362"/>
                    <a:pt x="1204334" y="1427362"/>
                    <a:pt x="1203610" y="1427362"/>
                  </a:cubicBezTo>
                  <a:cubicBezTo>
                    <a:pt x="1202162" y="1426638"/>
                    <a:pt x="1199989" y="1425914"/>
                    <a:pt x="1198541" y="1425189"/>
                  </a:cubicBezTo>
                  <a:cubicBezTo>
                    <a:pt x="1199989" y="1422293"/>
                    <a:pt x="1202162" y="1420120"/>
                    <a:pt x="1205059" y="1417948"/>
                  </a:cubicBezTo>
                  <a:cubicBezTo>
                    <a:pt x="1213025" y="1417223"/>
                    <a:pt x="1220991" y="1416499"/>
                    <a:pt x="1228232" y="1414327"/>
                  </a:cubicBezTo>
                  <a:cubicBezTo>
                    <a:pt x="1221715" y="1415775"/>
                    <a:pt x="1215197" y="1416499"/>
                    <a:pt x="1207231" y="1416499"/>
                  </a:cubicBezTo>
                  <a:cubicBezTo>
                    <a:pt x="1201438" y="1416499"/>
                    <a:pt x="1196368" y="1418672"/>
                    <a:pt x="1189851" y="1418672"/>
                  </a:cubicBezTo>
                  <a:cubicBezTo>
                    <a:pt x="1189127" y="1417948"/>
                    <a:pt x="1188402" y="1416499"/>
                    <a:pt x="1188402" y="1415051"/>
                  </a:cubicBezTo>
                  <a:cubicBezTo>
                    <a:pt x="1187678" y="1415051"/>
                    <a:pt x="1186954" y="1414327"/>
                    <a:pt x="1186230" y="1414327"/>
                  </a:cubicBezTo>
                  <a:cubicBezTo>
                    <a:pt x="1186230" y="1413602"/>
                    <a:pt x="1186230" y="1412878"/>
                    <a:pt x="1186230" y="1411430"/>
                  </a:cubicBezTo>
                  <a:cubicBezTo>
                    <a:pt x="1189851" y="1411430"/>
                    <a:pt x="1193472" y="1411430"/>
                    <a:pt x="1197093" y="1410706"/>
                  </a:cubicBezTo>
                  <a:cubicBezTo>
                    <a:pt x="1214473" y="1409982"/>
                    <a:pt x="1236923" y="1421569"/>
                    <a:pt x="1244164" y="1396222"/>
                  </a:cubicBezTo>
                  <a:cubicBezTo>
                    <a:pt x="1251406" y="1369428"/>
                    <a:pt x="1241268" y="1346978"/>
                    <a:pt x="1217370" y="1333218"/>
                  </a:cubicBezTo>
                  <a:cubicBezTo>
                    <a:pt x="1194196" y="1319459"/>
                    <a:pt x="1168125" y="1317286"/>
                    <a:pt x="1142779" y="1314390"/>
                  </a:cubicBezTo>
                  <a:cubicBezTo>
                    <a:pt x="1130468" y="1312941"/>
                    <a:pt x="1116708" y="1310769"/>
                    <a:pt x="1105846" y="1303527"/>
                  </a:cubicBezTo>
                  <a:cubicBezTo>
                    <a:pt x="1155814" y="1304251"/>
                    <a:pt x="1211576" y="1297733"/>
                    <a:pt x="1249958" y="1347702"/>
                  </a:cubicBezTo>
                  <a:close/>
                  <a:moveTo>
                    <a:pt x="1065292" y="1084824"/>
                  </a:moveTo>
                  <a:cubicBezTo>
                    <a:pt x="1017495" y="1090618"/>
                    <a:pt x="969700" y="1102929"/>
                    <a:pt x="922628" y="1084824"/>
                  </a:cubicBezTo>
                  <a:cubicBezTo>
                    <a:pt x="970424" y="1084824"/>
                    <a:pt x="1017495" y="1084824"/>
                    <a:pt x="1065292" y="1084824"/>
                  </a:cubicBezTo>
                  <a:close/>
                  <a:moveTo>
                    <a:pt x="892936" y="1215901"/>
                  </a:moveTo>
                  <a:cubicBezTo>
                    <a:pt x="892212" y="1220246"/>
                    <a:pt x="888591" y="1225315"/>
                    <a:pt x="885694" y="1226764"/>
                  </a:cubicBezTo>
                  <a:cubicBezTo>
                    <a:pt x="879901" y="1229660"/>
                    <a:pt x="875556" y="1226764"/>
                    <a:pt x="874108" y="1220970"/>
                  </a:cubicBezTo>
                  <a:cubicBezTo>
                    <a:pt x="869038" y="1197796"/>
                    <a:pt x="843692" y="1194900"/>
                    <a:pt x="816897" y="1183313"/>
                  </a:cubicBezTo>
                  <a:cubicBezTo>
                    <a:pt x="872659" y="1173899"/>
                    <a:pt x="898730" y="1187658"/>
                    <a:pt x="892936" y="1215901"/>
                  </a:cubicBezTo>
                  <a:close/>
                  <a:moveTo>
                    <a:pt x="800965" y="1223867"/>
                  </a:moveTo>
                  <a:cubicBezTo>
                    <a:pt x="822691" y="1236902"/>
                    <a:pt x="825587" y="1268042"/>
                    <a:pt x="853830" y="1270939"/>
                  </a:cubicBezTo>
                  <a:cubicBezTo>
                    <a:pt x="805310" y="1277456"/>
                    <a:pt x="798068" y="1270939"/>
                    <a:pt x="800965" y="1223867"/>
                  </a:cubicBezTo>
                  <a:close/>
                  <a:moveTo>
                    <a:pt x="643094" y="1029062"/>
                  </a:moveTo>
                  <a:cubicBezTo>
                    <a:pt x="654680" y="1024717"/>
                    <a:pt x="664095" y="1033407"/>
                    <a:pt x="669164" y="1043546"/>
                  </a:cubicBezTo>
                  <a:cubicBezTo>
                    <a:pt x="680027" y="1062374"/>
                    <a:pt x="672061" y="1080479"/>
                    <a:pt x="654680" y="1104377"/>
                  </a:cubicBezTo>
                  <a:cubicBezTo>
                    <a:pt x="649611" y="1082652"/>
                    <a:pt x="644542" y="1067444"/>
                    <a:pt x="641645" y="1052236"/>
                  </a:cubicBezTo>
                  <a:cubicBezTo>
                    <a:pt x="641645" y="1044270"/>
                    <a:pt x="629334" y="1033407"/>
                    <a:pt x="643094" y="1029062"/>
                  </a:cubicBezTo>
                  <a:close/>
                  <a:moveTo>
                    <a:pt x="551847" y="1005164"/>
                  </a:moveTo>
                  <a:cubicBezTo>
                    <a:pt x="554019" y="995750"/>
                    <a:pt x="564158" y="1000819"/>
                    <a:pt x="570675" y="1003716"/>
                  </a:cubicBezTo>
                  <a:cubicBezTo>
                    <a:pt x="587332" y="1011682"/>
                    <a:pt x="611954" y="1007337"/>
                    <a:pt x="614850" y="1035580"/>
                  </a:cubicBezTo>
                  <a:cubicBezTo>
                    <a:pt x="616299" y="1045718"/>
                    <a:pt x="617023" y="1054409"/>
                    <a:pt x="617747" y="1059478"/>
                  </a:cubicBezTo>
                  <a:cubicBezTo>
                    <a:pt x="616299" y="1074686"/>
                    <a:pt x="621368" y="1091342"/>
                    <a:pt x="605436" y="1094963"/>
                  </a:cubicBezTo>
                  <a:cubicBezTo>
                    <a:pt x="592401" y="1097859"/>
                    <a:pt x="588056" y="1083376"/>
                    <a:pt x="582986" y="1073237"/>
                  </a:cubicBezTo>
                  <a:cubicBezTo>
                    <a:pt x="577193" y="1063099"/>
                    <a:pt x="570675" y="1053684"/>
                    <a:pt x="566330" y="1043546"/>
                  </a:cubicBezTo>
                  <a:cubicBezTo>
                    <a:pt x="561261" y="1030510"/>
                    <a:pt x="547502" y="1019648"/>
                    <a:pt x="551847" y="1005164"/>
                  </a:cubicBezTo>
                  <a:close/>
                  <a:moveTo>
                    <a:pt x="380216" y="1159415"/>
                  </a:moveTo>
                  <a:cubicBezTo>
                    <a:pt x="382388" y="1159415"/>
                    <a:pt x="386009" y="1156518"/>
                    <a:pt x="386009" y="1155794"/>
                  </a:cubicBezTo>
                  <a:cubicBezTo>
                    <a:pt x="367905" y="1118861"/>
                    <a:pt x="409183" y="1112343"/>
                    <a:pt x="420046" y="1090618"/>
                  </a:cubicBezTo>
                  <a:cubicBezTo>
                    <a:pt x="433805" y="1064547"/>
                    <a:pt x="453358" y="1039925"/>
                    <a:pt x="473635" y="1009509"/>
                  </a:cubicBezTo>
                  <a:cubicBezTo>
                    <a:pt x="477256" y="1039925"/>
                    <a:pt x="464945" y="1060202"/>
                    <a:pt x="451185" y="1079031"/>
                  </a:cubicBezTo>
                  <a:cubicBezTo>
                    <a:pt x="443219" y="1090618"/>
                    <a:pt x="433081" y="1101480"/>
                    <a:pt x="423667" y="1113791"/>
                  </a:cubicBezTo>
                  <a:cubicBezTo>
                    <a:pt x="403389" y="1141310"/>
                    <a:pt x="408459" y="1155070"/>
                    <a:pt x="443219" y="1164484"/>
                  </a:cubicBezTo>
                  <a:cubicBezTo>
                    <a:pt x="418597" y="1189106"/>
                    <a:pt x="408459" y="1220246"/>
                    <a:pt x="399044" y="1252110"/>
                  </a:cubicBezTo>
                  <a:cubicBezTo>
                    <a:pt x="409907" y="1258628"/>
                    <a:pt x="414976" y="1241972"/>
                    <a:pt x="422942" y="1246317"/>
                  </a:cubicBezTo>
                  <a:cubicBezTo>
                    <a:pt x="391078" y="1328149"/>
                    <a:pt x="321557" y="1375221"/>
                    <a:pt x="257105" y="1428810"/>
                  </a:cubicBezTo>
                  <a:cubicBezTo>
                    <a:pt x="217999" y="1350599"/>
                    <a:pt x="237552" y="1285422"/>
                    <a:pt x="296211" y="1230385"/>
                  </a:cubicBezTo>
                  <a:cubicBezTo>
                    <a:pt x="323005" y="1204314"/>
                    <a:pt x="335316" y="1162312"/>
                    <a:pt x="380216" y="1159415"/>
                  </a:cubicBezTo>
                  <a:close/>
                  <a:moveTo>
                    <a:pt x="103578" y="1265869"/>
                  </a:moveTo>
                  <a:cubicBezTo>
                    <a:pt x="121683" y="1176071"/>
                    <a:pt x="246242" y="1106549"/>
                    <a:pt x="332420" y="1141310"/>
                  </a:cubicBezTo>
                  <a:cubicBezTo>
                    <a:pt x="228862" y="1138413"/>
                    <a:pt x="160064" y="1185485"/>
                    <a:pt x="103578" y="1265869"/>
                  </a:cubicBezTo>
                  <a:close/>
                  <a:moveTo>
                    <a:pt x="174548" y="1289043"/>
                  </a:moveTo>
                  <a:cubicBezTo>
                    <a:pt x="201343" y="1223143"/>
                    <a:pt x="241897" y="1186209"/>
                    <a:pt x="294038" y="1180416"/>
                  </a:cubicBezTo>
                  <a:cubicBezTo>
                    <a:pt x="290417" y="1192727"/>
                    <a:pt x="278830" y="1193451"/>
                    <a:pt x="270864" y="1198521"/>
                  </a:cubicBezTo>
                  <a:cubicBezTo>
                    <a:pt x="197722" y="1244868"/>
                    <a:pt x="158616" y="1335391"/>
                    <a:pt x="182514" y="1402740"/>
                  </a:cubicBezTo>
                  <a:cubicBezTo>
                    <a:pt x="189756" y="1421569"/>
                    <a:pt x="194825" y="1443294"/>
                    <a:pt x="229586" y="1433155"/>
                  </a:cubicBezTo>
                  <a:cubicBezTo>
                    <a:pt x="212205" y="1452708"/>
                    <a:pt x="201343" y="1466468"/>
                    <a:pt x="186859" y="1444742"/>
                  </a:cubicBezTo>
                  <a:cubicBezTo>
                    <a:pt x="155719" y="1395498"/>
                    <a:pt x="152823" y="1343357"/>
                    <a:pt x="174548" y="128904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6" name="Google Shape;386;p12"/>
            <p:cNvSpPr/>
            <p:nvPr/>
          </p:nvSpPr>
          <p:spPr>
            <a:xfrm>
              <a:off x="5874511" y="1914011"/>
              <a:ext cx="1094126" cy="989333"/>
            </a:xfrm>
            <a:custGeom>
              <a:rect b="b" l="l" r="r" t="t"/>
              <a:pathLst>
                <a:path extrusionOk="0" h="989333" w="1094126">
                  <a:moveTo>
                    <a:pt x="1094127" y="0"/>
                  </a:moveTo>
                  <a:cubicBezTo>
                    <a:pt x="1077471" y="31140"/>
                    <a:pt x="1065884" y="63728"/>
                    <a:pt x="1056470" y="96316"/>
                  </a:cubicBezTo>
                  <a:cubicBezTo>
                    <a:pt x="1031123" y="186839"/>
                    <a:pt x="1004329" y="275189"/>
                    <a:pt x="952912" y="357022"/>
                  </a:cubicBezTo>
                  <a:cubicBezTo>
                    <a:pt x="881942" y="469270"/>
                    <a:pt x="809524" y="582966"/>
                    <a:pt x="764624" y="708974"/>
                  </a:cubicBezTo>
                  <a:cubicBezTo>
                    <a:pt x="722622" y="824843"/>
                    <a:pt x="595890" y="883502"/>
                    <a:pt x="503919" y="873363"/>
                  </a:cubicBezTo>
                  <a:cubicBezTo>
                    <a:pt x="430052" y="865397"/>
                    <a:pt x="359807" y="841499"/>
                    <a:pt x="287389" y="824119"/>
                  </a:cubicBezTo>
                  <a:cubicBezTo>
                    <a:pt x="204832" y="805290"/>
                    <a:pt x="122999" y="780668"/>
                    <a:pt x="43339" y="750976"/>
                  </a:cubicBezTo>
                  <a:cubicBezTo>
                    <a:pt x="1337" y="735769"/>
                    <a:pt x="-3008" y="740838"/>
                    <a:pt x="1337" y="784289"/>
                  </a:cubicBezTo>
                  <a:cubicBezTo>
                    <a:pt x="5682" y="828464"/>
                    <a:pt x="9303" y="874087"/>
                    <a:pt x="12924" y="918262"/>
                  </a:cubicBezTo>
                  <a:cubicBezTo>
                    <a:pt x="14372" y="934194"/>
                    <a:pt x="17269" y="942160"/>
                    <a:pt x="37546" y="945057"/>
                  </a:cubicBezTo>
                  <a:cubicBezTo>
                    <a:pt x="65065" y="949402"/>
                    <a:pt x="97653" y="949402"/>
                    <a:pt x="117930" y="972576"/>
                  </a:cubicBezTo>
                  <a:cubicBezTo>
                    <a:pt x="130241" y="987060"/>
                    <a:pt x="143276" y="989956"/>
                    <a:pt x="159933" y="989232"/>
                  </a:cubicBezTo>
                  <a:cubicBezTo>
                    <a:pt x="249731" y="987060"/>
                    <a:pt x="340254" y="992129"/>
                    <a:pt x="430052" y="979818"/>
                  </a:cubicBezTo>
                  <a:cubicBezTo>
                    <a:pt x="561853" y="961713"/>
                    <a:pt x="684964" y="918262"/>
                    <a:pt x="797937" y="848017"/>
                  </a:cubicBezTo>
                  <a:cubicBezTo>
                    <a:pt x="835594" y="824119"/>
                    <a:pt x="860941" y="792979"/>
                    <a:pt x="861665" y="745183"/>
                  </a:cubicBezTo>
                  <a:cubicBezTo>
                    <a:pt x="862389" y="676386"/>
                    <a:pt x="879045" y="611210"/>
                    <a:pt x="900771" y="546033"/>
                  </a:cubicBezTo>
                  <a:cubicBezTo>
                    <a:pt x="921048" y="483029"/>
                    <a:pt x="944221" y="420750"/>
                    <a:pt x="965223" y="357746"/>
                  </a:cubicBezTo>
                  <a:cubicBezTo>
                    <a:pt x="940601" y="495340"/>
                    <a:pt x="894253" y="629314"/>
                    <a:pt x="871803" y="775599"/>
                  </a:cubicBezTo>
                  <a:cubicBezTo>
                    <a:pt x="895701" y="756046"/>
                    <a:pt x="907288" y="740114"/>
                    <a:pt x="907288" y="719837"/>
                  </a:cubicBezTo>
                  <a:cubicBezTo>
                    <a:pt x="907288" y="614830"/>
                    <a:pt x="954360" y="522859"/>
                    <a:pt x="989121" y="427267"/>
                  </a:cubicBezTo>
                  <a:cubicBezTo>
                    <a:pt x="1039089" y="289673"/>
                    <a:pt x="1093403" y="152078"/>
                    <a:pt x="1094127"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7" name="Google Shape;387;p12"/>
            <p:cNvSpPr/>
            <p:nvPr/>
          </p:nvSpPr>
          <p:spPr>
            <a:xfrm>
              <a:off x="5997572" y="2665712"/>
              <a:ext cx="789551" cy="410675"/>
            </a:xfrm>
            <a:custGeom>
              <a:rect b="b" l="l" r="r" t="t"/>
              <a:pathLst>
                <a:path extrusionOk="0" h="410675" w="789551">
                  <a:moveTo>
                    <a:pt x="39768" y="409887"/>
                  </a:moveTo>
                  <a:cubicBezTo>
                    <a:pt x="147671" y="411335"/>
                    <a:pt x="256298" y="412784"/>
                    <a:pt x="363477" y="394679"/>
                  </a:cubicBezTo>
                  <a:cubicBezTo>
                    <a:pt x="478622" y="375126"/>
                    <a:pt x="592319" y="351228"/>
                    <a:pt x="694428" y="288948"/>
                  </a:cubicBezTo>
                  <a:cubicBezTo>
                    <a:pt x="743673" y="258533"/>
                    <a:pt x="774088" y="215082"/>
                    <a:pt x="784227" y="159320"/>
                  </a:cubicBezTo>
                  <a:cubicBezTo>
                    <a:pt x="793641" y="107179"/>
                    <a:pt x="788572" y="53589"/>
                    <a:pt x="784227" y="0"/>
                  </a:cubicBezTo>
                  <a:cubicBezTo>
                    <a:pt x="731361" y="105006"/>
                    <a:pt x="642287" y="157872"/>
                    <a:pt x="539453" y="194081"/>
                  </a:cubicBezTo>
                  <a:cubicBezTo>
                    <a:pt x="402583" y="241152"/>
                    <a:pt x="262816" y="261430"/>
                    <a:pt x="120152" y="260705"/>
                  </a:cubicBezTo>
                  <a:cubicBezTo>
                    <a:pt x="81770" y="260705"/>
                    <a:pt x="29629" y="241877"/>
                    <a:pt x="8628" y="267947"/>
                  </a:cubicBezTo>
                  <a:cubicBezTo>
                    <a:pt x="-11649" y="293294"/>
                    <a:pt x="10077" y="343986"/>
                    <a:pt x="10801" y="383092"/>
                  </a:cubicBezTo>
                  <a:cubicBezTo>
                    <a:pt x="11525" y="407714"/>
                    <a:pt x="21663" y="409887"/>
                    <a:pt x="39768" y="40988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8" name="Google Shape;388;p12"/>
            <p:cNvSpPr/>
            <p:nvPr/>
          </p:nvSpPr>
          <p:spPr>
            <a:xfrm>
              <a:off x="5740746" y="2884272"/>
              <a:ext cx="209813" cy="180617"/>
            </a:xfrm>
            <a:custGeom>
              <a:rect b="b" l="l" r="r" t="t"/>
              <a:pathLst>
                <a:path extrusionOk="0" h="180617" w="209813">
                  <a:moveTo>
                    <a:pt x="1128" y="34903"/>
                  </a:moveTo>
                  <a:cubicBezTo>
                    <a:pt x="-3941" y="53732"/>
                    <a:pt x="9094" y="49387"/>
                    <a:pt x="19957" y="48663"/>
                  </a:cubicBezTo>
                  <a:cubicBezTo>
                    <a:pt x="31544" y="48663"/>
                    <a:pt x="47476" y="45766"/>
                    <a:pt x="49648" y="60250"/>
                  </a:cubicBezTo>
                  <a:cubicBezTo>
                    <a:pt x="51821" y="73285"/>
                    <a:pt x="36613" y="73285"/>
                    <a:pt x="25750" y="73285"/>
                  </a:cubicBezTo>
                  <a:cubicBezTo>
                    <a:pt x="14163" y="74009"/>
                    <a:pt x="8370" y="78354"/>
                    <a:pt x="8370" y="89941"/>
                  </a:cubicBezTo>
                  <a:cubicBezTo>
                    <a:pt x="8370" y="101528"/>
                    <a:pt x="12715" y="105873"/>
                    <a:pt x="25026" y="106597"/>
                  </a:cubicBezTo>
                  <a:cubicBezTo>
                    <a:pt x="35889" y="107322"/>
                    <a:pt x="52545" y="108046"/>
                    <a:pt x="51821" y="122529"/>
                  </a:cubicBezTo>
                  <a:cubicBezTo>
                    <a:pt x="51097" y="134840"/>
                    <a:pt x="35889" y="134116"/>
                    <a:pt x="25026" y="134116"/>
                  </a:cubicBezTo>
                  <a:cubicBezTo>
                    <a:pt x="11991" y="134116"/>
                    <a:pt x="9818" y="142082"/>
                    <a:pt x="9818" y="152221"/>
                  </a:cubicBezTo>
                  <a:cubicBezTo>
                    <a:pt x="10542" y="163083"/>
                    <a:pt x="15612" y="168877"/>
                    <a:pt x="25026" y="167429"/>
                  </a:cubicBezTo>
                  <a:cubicBezTo>
                    <a:pt x="61235" y="162359"/>
                    <a:pt x="95272" y="180464"/>
                    <a:pt x="131481" y="180464"/>
                  </a:cubicBezTo>
                  <a:cubicBezTo>
                    <a:pt x="210416" y="181188"/>
                    <a:pt x="210416" y="182636"/>
                    <a:pt x="209692" y="99355"/>
                  </a:cubicBezTo>
                  <a:cubicBezTo>
                    <a:pt x="208968" y="89217"/>
                    <a:pt x="207520" y="70388"/>
                    <a:pt x="207520" y="52284"/>
                  </a:cubicBezTo>
                  <a:cubicBezTo>
                    <a:pt x="207520" y="42145"/>
                    <a:pt x="205347" y="32007"/>
                    <a:pt x="194485" y="29834"/>
                  </a:cubicBezTo>
                  <a:cubicBezTo>
                    <a:pt x="137998" y="18971"/>
                    <a:pt x="80788" y="8109"/>
                    <a:pt x="23578" y="143"/>
                  </a:cubicBezTo>
                  <a:cubicBezTo>
                    <a:pt x="-320" y="-2030"/>
                    <a:pt x="4749" y="21144"/>
                    <a:pt x="1128" y="3490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9" name="Google Shape;389;p12"/>
            <p:cNvSpPr/>
            <p:nvPr/>
          </p:nvSpPr>
          <p:spPr>
            <a:xfrm>
              <a:off x="5854846" y="2875944"/>
              <a:ext cx="123835" cy="104786"/>
            </a:xfrm>
            <a:custGeom>
              <a:rect b="b" l="l" r="r" t="t"/>
              <a:pathLst>
                <a:path extrusionOk="0" h="104786" w="123835">
                  <a:moveTo>
                    <a:pt x="123835" y="104787"/>
                  </a:moveTo>
                  <a:cubicBezTo>
                    <a:pt x="123835" y="83061"/>
                    <a:pt x="123835" y="61336"/>
                    <a:pt x="123111" y="38886"/>
                  </a:cubicBezTo>
                  <a:cubicBezTo>
                    <a:pt x="123111" y="26575"/>
                    <a:pt x="117317" y="15712"/>
                    <a:pt x="103558" y="12816"/>
                  </a:cubicBezTo>
                  <a:cubicBezTo>
                    <a:pt x="69521" y="4850"/>
                    <a:pt x="35485" y="-3116"/>
                    <a:pt x="0" y="1229"/>
                  </a:cubicBezTo>
                  <a:cubicBezTo>
                    <a:pt x="26071" y="9919"/>
                    <a:pt x="52865" y="15712"/>
                    <a:pt x="79660" y="19333"/>
                  </a:cubicBezTo>
                  <a:cubicBezTo>
                    <a:pt x="102110" y="22230"/>
                    <a:pt x="111524" y="31644"/>
                    <a:pt x="110800" y="54094"/>
                  </a:cubicBezTo>
                  <a:cubicBezTo>
                    <a:pt x="110076" y="71474"/>
                    <a:pt x="107179" y="88855"/>
                    <a:pt x="123835" y="10478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0" name="Google Shape;390;p12"/>
            <p:cNvSpPr/>
            <p:nvPr/>
          </p:nvSpPr>
          <p:spPr>
            <a:xfrm>
              <a:off x="5560262" y="2752614"/>
              <a:ext cx="1293955" cy="998705"/>
            </a:xfrm>
            <a:custGeom>
              <a:rect b="b" l="l" r="r" t="t"/>
              <a:pathLst>
                <a:path extrusionOk="0" h="998705" w="1293955">
                  <a:moveTo>
                    <a:pt x="1293955" y="923332"/>
                  </a:moveTo>
                  <a:cubicBezTo>
                    <a:pt x="1274402" y="830636"/>
                    <a:pt x="1272230" y="738665"/>
                    <a:pt x="1267161" y="646694"/>
                  </a:cubicBezTo>
                  <a:cubicBezTo>
                    <a:pt x="1262091" y="626417"/>
                    <a:pt x="1262091" y="606140"/>
                    <a:pt x="1267161" y="585863"/>
                  </a:cubicBezTo>
                  <a:cubicBezTo>
                    <a:pt x="1270057" y="573552"/>
                    <a:pt x="1271506" y="562689"/>
                    <a:pt x="1259919" y="553999"/>
                  </a:cubicBezTo>
                  <a:cubicBezTo>
                    <a:pt x="1258470" y="552551"/>
                    <a:pt x="1255574" y="550378"/>
                    <a:pt x="1255574" y="548930"/>
                  </a:cubicBezTo>
                  <a:cubicBezTo>
                    <a:pt x="1254125" y="465649"/>
                    <a:pt x="1238917" y="385265"/>
                    <a:pt x="1232400" y="302708"/>
                  </a:cubicBezTo>
                  <a:cubicBezTo>
                    <a:pt x="1228779" y="254912"/>
                    <a:pt x="1220813" y="206392"/>
                    <a:pt x="1214295" y="154251"/>
                  </a:cubicBezTo>
                  <a:cubicBezTo>
                    <a:pt x="1194018" y="171631"/>
                    <a:pt x="1179535" y="185391"/>
                    <a:pt x="1162878" y="197702"/>
                  </a:cubicBezTo>
                  <a:cubicBezTo>
                    <a:pt x="1145498" y="210737"/>
                    <a:pt x="1127393" y="223772"/>
                    <a:pt x="1107841" y="232462"/>
                  </a:cubicBezTo>
                  <a:cubicBezTo>
                    <a:pt x="926795" y="315743"/>
                    <a:pt x="737060" y="354849"/>
                    <a:pt x="537910" y="343986"/>
                  </a:cubicBezTo>
                  <a:cubicBezTo>
                    <a:pt x="499528" y="341814"/>
                    <a:pt x="461146" y="332399"/>
                    <a:pt x="426386" y="359194"/>
                  </a:cubicBezTo>
                  <a:cubicBezTo>
                    <a:pt x="416247" y="367160"/>
                    <a:pt x="402488" y="362815"/>
                    <a:pt x="390901" y="361367"/>
                  </a:cubicBezTo>
                  <a:cubicBezTo>
                    <a:pt x="329345" y="352676"/>
                    <a:pt x="267066" y="343262"/>
                    <a:pt x="204786" y="333124"/>
                  </a:cubicBezTo>
                  <a:cubicBezTo>
                    <a:pt x="189578" y="330227"/>
                    <a:pt x="170025" y="327330"/>
                    <a:pt x="167129" y="309950"/>
                  </a:cubicBezTo>
                  <a:cubicBezTo>
                    <a:pt x="162059" y="279534"/>
                    <a:pt x="138885" y="267223"/>
                    <a:pt x="118608" y="249843"/>
                  </a:cubicBezTo>
                  <a:cubicBezTo>
                    <a:pt x="104849" y="238980"/>
                    <a:pt x="91814" y="226669"/>
                    <a:pt x="78778" y="215082"/>
                  </a:cubicBezTo>
                  <a:cubicBezTo>
                    <a:pt x="91089" y="215082"/>
                    <a:pt x="99055" y="220875"/>
                    <a:pt x="107022" y="225221"/>
                  </a:cubicBezTo>
                  <a:cubicBezTo>
                    <a:pt x="121505" y="233186"/>
                    <a:pt x="137437" y="251291"/>
                    <a:pt x="151197" y="244773"/>
                  </a:cubicBezTo>
                  <a:cubicBezTo>
                    <a:pt x="167129" y="237531"/>
                    <a:pt x="154817" y="215082"/>
                    <a:pt x="156990" y="199150"/>
                  </a:cubicBezTo>
                  <a:cubicBezTo>
                    <a:pt x="158438" y="184666"/>
                    <a:pt x="156266" y="170183"/>
                    <a:pt x="157714" y="155699"/>
                  </a:cubicBezTo>
                  <a:cubicBezTo>
                    <a:pt x="160611" y="120214"/>
                    <a:pt x="146127" y="94868"/>
                    <a:pt x="113539" y="80384"/>
                  </a:cubicBezTo>
                  <a:cubicBezTo>
                    <a:pt x="85296" y="67349"/>
                    <a:pt x="66467" y="47072"/>
                    <a:pt x="56329" y="17380"/>
                  </a:cubicBezTo>
                  <a:cubicBezTo>
                    <a:pt x="53432" y="8690"/>
                    <a:pt x="51984" y="724"/>
                    <a:pt x="41121" y="0"/>
                  </a:cubicBezTo>
                  <a:cubicBezTo>
                    <a:pt x="27361" y="8690"/>
                    <a:pt x="27361" y="22450"/>
                    <a:pt x="26637" y="35485"/>
                  </a:cubicBezTo>
                  <a:cubicBezTo>
                    <a:pt x="28810" y="41278"/>
                    <a:pt x="30982" y="46348"/>
                    <a:pt x="34603" y="50693"/>
                  </a:cubicBezTo>
                  <a:cubicBezTo>
                    <a:pt x="34603" y="72418"/>
                    <a:pt x="36776" y="94144"/>
                    <a:pt x="35328" y="115869"/>
                  </a:cubicBezTo>
                  <a:cubicBezTo>
                    <a:pt x="25913" y="244773"/>
                    <a:pt x="15050" y="372954"/>
                    <a:pt x="7084" y="501858"/>
                  </a:cubicBezTo>
                  <a:cubicBezTo>
                    <a:pt x="4912" y="531549"/>
                    <a:pt x="-5227" y="561965"/>
                    <a:pt x="3464" y="591656"/>
                  </a:cubicBezTo>
                  <a:cubicBezTo>
                    <a:pt x="68640" y="650315"/>
                    <a:pt x="149024" y="662626"/>
                    <a:pt x="235202" y="661902"/>
                  </a:cubicBezTo>
                  <a:cubicBezTo>
                    <a:pt x="320655" y="661902"/>
                    <a:pt x="320655" y="661902"/>
                    <a:pt x="320655" y="577897"/>
                  </a:cubicBezTo>
                  <a:cubicBezTo>
                    <a:pt x="320655" y="556171"/>
                    <a:pt x="319931" y="534446"/>
                    <a:pt x="320655" y="511996"/>
                  </a:cubicBezTo>
                  <a:cubicBezTo>
                    <a:pt x="322103" y="472891"/>
                    <a:pt x="325000" y="432336"/>
                    <a:pt x="327897" y="389610"/>
                  </a:cubicBezTo>
                  <a:cubicBezTo>
                    <a:pt x="343829" y="399024"/>
                    <a:pt x="340208" y="409887"/>
                    <a:pt x="340208" y="418577"/>
                  </a:cubicBezTo>
                  <a:cubicBezTo>
                    <a:pt x="338760" y="481581"/>
                    <a:pt x="337311" y="544584"/>
                    <a:pt x="334415" y="607588"/>
                  </a:cubicBezTo>
                  <a:cubicBezTo>
                    <a:pt x="333690" y="632211"/>
                    <a:pt x="341656" y="645970"/>
                    <a:pt x="366279" y="651039"/>
                  </a:cubicBezTo>
                  <a:cubicBezTo>
                    <a:pt x="393797" y="656833"/>
                    <a:pt x="419868" y="666971"/>
                    <a:pt x="446663" y="672040"/>
                  </a:cubicBezTo>
                  <a:cubicBezTo>
                    <a:pt x="477078" y="677834"/>
                    <a:pt x="490114" y="694490"/>
                    <a:pt x="485768" y="726354"/>
                  </a:cubicBezTo>
                  <a:cubicBezTo>
                    <a:pt x="455353" y="719837"/>
                    <a:pt x="425661" y="713319"/>
                    <a:pt x="390901" y="705353"/>
                  </a:cubicBezTo>
                  <a:cubicBezTo>
                    <a:pt x="406833" y="721285"/>
                    <a:pt x="423489" y="721285"/>
                    <a:pt x="437248" y="727078"/>
                  </a:cubicBezTo>
                  <a:cubicBezTo>
                    <a:pt x="474906" y="743734"/>
                    <a:pt x="521978" y="746631"/>
                    <a:pt x="535013" y="800221"/>
                  </a:cubicBezTo>
                  <a:cubicBezTo>
                    <a:pt x="541531" y="824843"/>
                    <a:pt x="557462" y="816877"/>
                    <a:pt x="567601" y="799497"/>
                  </a:cubicBezTo>
                  <a:cubicBezTo>
                    <a:pt x="572670" y="790082"/>
                    <a:pt x="575567" y="777771"/>
                    <a:pt x="583533" y="771978"/>
                  </a:cubicBezTo>
                  <a:cubicBezTo>
                    <a:pt x="596568" y="761839"/>
                    <a:pt x="672607" y="787910"/>
                    <a:pt x="684194" y="801669"/>
                  </a:cubicBezTo>
                  <a:cubicBezTo>
                    <a:pt x="718955" y="842223"/>
                    <a:pt x="729094" y="898709"/>
                    <a:pt x="764578" y="939263"/>
                  </a:cubicBezTo>
                  <a:cubicBezTo>
                    <a:pt x="764578" y="939988"/>
                    <a:pt x="762406" y="942884"/>
                    <a:pt x="760958" y="946505"/>
                  </a:cubicBezTo>
                  <a:cubicBezTo>
                    <a:pt x="689264" y="940712"/>
                    <a:pt x="616845" y="934194"/>
                    <a:pt x="544427" y="929849"/>
                  </a:cubicBezTo>
                  <a:cubicBezTo>
                    <a:pt x="535013" y="929125"/>
                    <a:pt x="514736" y="915366"/>
                    <a:pt x="515460" y="939988"/>
                  </a:cubicBezTo>
                  <a:cubicBezTo>
                    <a:pt x="515460" y="954471"/>
                    <a:pt x="514012" y="972576"/>
                    <a:pt x="540806" y="974749"/>
                  </a:cubicBezTo>
                  <a:cubicBezTo>
                    <a:pt x="591499" y="978369"/>
                    <a:pt x="641468" y="988508"/>
                    <a:pt x="692160" y="992129"/>
                  </a:cubicBezTo>
                  <a:cubicBezTo>
                    <a:pt x="878999" y="1005888"/>
                    <a:pt x="1063665" y="1001543"/>
                    <a:pt x="1244711" y="945057"/>
                  </a:cubicBezTo>
                  <a:cubicBezTo>
                    <a:pt x="1267161" y="937815"/>
                    <a:pt x="1284541" y="931298"/>
                    <a:pt x="1270057" y="903054"/>
                  </a:cubicBezTo>
                  <a:cubicBezTo>
                    <a:pt x="1287438" y="903054"/>
                    <a:pt x="1275127" y="922607"/>
                    <a:pt x="1293955" y="923332"/>
                  </a:cubicBezTo>
                  <a:close/>
                  <a:moveTo>
                    <a:pt x="1246883" y="607588"/>
                  </a:moveTo>
                  <a:cubicBezTo>
                    <a:pt x="1243263" y="608313"/>
                    <a:pt x="1239642" y="608313"/>
                    <a:pt x="1236021" y="609037"/>
                  </a:cubicBezTo>
                  <a:cubicBezTo>
                    <a:pt x="1212847" y="490271"/>
                    <a:pt x="1201984" y="370057"/>
                    <a:pt x="1199087" y="246946"/>
                  </a:cubicBezTo>
                  <a:cubicBezTo>
                    <a:pt x="1215019" y="367160"/>
                    <a:pt x="1230227" y="488098"/>
                    <a:pt x="1246883" y="607588"/>
                  </a:cubicBezTo>
                  <a:close/>
                  <a:moveTo>
                    <a:pt x="762406" y="731423"/>
                  </a:moveTo>
                  <a:cubicBezTo>
                    <a:pt x="767475" y="720561"/>
                    <a:pt x="779786" y="726354"/>
                    <a:pt x="788476" y="725630"/>
                  </a:cubicBezTo>
                  <a:cubicBezTo>
                    <a:pt x="908691" y="721285"/>
                    <a:pt x="1028181" y="707525"/>
                    <a:pt x="1144774" y="673489"/>
                  </a:cubicBezTo>
                  <a:cubicBezTo>
                    <a:pt x="1158533" y="669868"/>
                    <a:pt x="1173017" y="666971"/>
                    <a:pt x="1183880" y="656833"/>
                  </a:cubicBezTo>
                  <a:cubicBezTo>
                    <a:pt x="1200536" y="643073"/>
                    <a:pt x="1222261" y="628590"/>
                    <a:pt x="1237469" y="645246"/>
                  </a:cubicBezTo>
                  <a:cubicBezTo>
                    <a:pt x="1251953" y="659730"/>
                    <a:pt x="1246883" y="686524"/>
                    <a:pt x="1232400" y="705353"/>
                  </a:cubicBezTo>
                  <a:cubicBezTo>
                    <a:pt x="1232400" y="705353"/>
                    <a:pt x="1232400" y="705353"/>
                    <a:pt x="1232400" y="705353"/>
                  </a:cubicBezTo>
                  <a:lnTo>
                    <a:pt x="1231676" y="706077"/>
                  </a:lnTo>
                  <a:cubicBezTo>
                    <a:pt x="1231676" y="706077"/>
                    <a:pt x="1232400" y="705353"/>
                    <a:pt x="1232400" y="705353"/>
                  </a:cubicBezTo>
                  <a:cubicBezTo>
                    <a:pt x="1217916" y="701008"/>
                    <a:pt x="1204157" y="700284"/>
                    <a:pt x="1191121" y="706801"/>
                  </a:cubicBezTo>
                  <a:cubicBezTo>
                    <a:pt x="1102771" y="754597"/>
                    <a:pt x="1005007" y="753873"/>
                    <a:pt x="910139" y="769081"/>
                  </a:cubicBezTo>
                  <a:cubicBezTo>
                    <a:pt x="884068" y="773426"/>
                    <a:pt x="858722" y="776323"/>
                    <a:pt x="831927" y="779220"/>
                  </a:cubicBezTo>
                  <a:cubicBezTo>
                    <a:pt x="809478" y="781392"/>
                    <a:pt x="788476" y="779220"/>
                    <a:pt x="773269" y="759667"/>
                  </a:cubicBezTo>
                  <a:cubicBezTo>
                    <a:pt x="766751" y="752425"/>
                    <a:pt x="757337" y="743010"/>
                    <a:pt x="762406" y="731423"/>
                  </a:cubicBezTo>
                  <a:close/>
                  <a:moveTo>
                    <a:pt x="1245435" y="878432"/>
                  </a:moveTo>
                  <a:cubicBezTo>
                    <a:pt x="1112910" y="930573"/>
                    <a:pt x="973143" y="941436"/>
                    <a:pt x="833376" y="942884"/>
                  </a:cubicBezTo>
                  <a:cubicBezTo>
                    <a:pt x="806581" y="942884"/>
                    <a:pt x="795718" y="935643"/>
                    <a:pt x="797167" y="908848"/>
                  </a:cubicBezTo>
                  <a:cubicBezTo>
                    <a:pt x="798615" y="889295"/>
                    <a:pt x="787028" y="874811"/>
                    <a:pt x="776165" y="860328"/>
                  </a:cubicBezTo>
                  <a:cubicBezTo>
                    <a:pt x="760233" y="839326"/>
                    <a:pt x="743577" y="819049"/>
                    <a:pt x="732714" y="795151"/>
                  </a:cubicBezTo>
                  <a:cubicBezTo>
                    <a:pt x="734887" y="792255"/>
                    <a:pt x="736335" y="790082"/>
                    <a:pt x="738508" y="787185"/>
                  </a:cubicBezTo>
                  <a:cubicBezTo>
                    <a:pt x="782683" y="819049"/>
                    <a:pt x="826858" y="850913"/>
                    <a:pt x="870309" y="882777"/>
                  </a:cubicBezTo>
                  <a:cubicBezTo>
                    <a:pt x="871757" y="881329"/>
                    <a:pt x="873206" y="879881"/>
                    <a:pt x="874654" y="878432"/>
                  </a:cubicBezTo>
                  <a:cubicBezTo>
                    <a:pt x="853653" y="850189"/>
                    <a:pt x="833376" y="821946"/>
                    <a:pt x="810202" y="791530"/>
                  </a:cubicBezTo>
                  <a:cubicBezTo>
                    <a:pt x="898552" y="779220"/>
                    <a:pt x="983281" y="779220"/>
                    <a:pt x="1066562" y="761839"/>
                  </a:cubicBezTo>
                  <a:cubicBezTo>
                    <a:pt x="1112186" y="751700"/>
                    <a:pt x="1157809" y="741562"/>
                    <a:pt x="1202708" y="729975"/>
                  </a:cubicBezTo>
                  <a:cubicBezTo>
                    <a:pt x="1215744" y="727078"/>
                    <a:pt x="1225158" y="718388"/>
                    <a:pt x="1232400" y="706801"/>
                  </a:cubicBezTo>
                  <a:cubicBezTo>
                    <a:pt x="1232400" y="706801"/>
                    <a:pt x="1232400" y="706801"/>
                    <a:pt x="1232400" y="706801"/>
                  </a:cubicBezTo>
                  <a:lnTo>
                    <a:pt x="1233124" y="706077"/>
                  </a:lnTo>
                  <a:cubicBezTo>
                    <a:pt x="1233124" y="706077"/>
                    <a:pt x="1233124" y="706801"/>
                    <a:pt x="1232400" y="706801"/>
                  </a:cubicBezTo>
                  <a:cubicBezTo>
                    <a:pt x="1242538" y="701732"/>
                    <a:pt x="1247608" y="703904"/>
                    <a:pt x="1249056" y="715491"/>
                  </a:cubicBezTo>
                  <a:cubicBezTo>
                    <a:pt x="1254125" y="761115"/>
                    <a:pt x="1259194" y="806014"/>
                    <a:pt x="1264264" y="851638"/>
                  </a:cubicBezTo>
                  <a:cubicBezTo>
                    <a:pt x="1267161" y="867570"/>
                    <a:pt x="1260643" y="872639"/>
                    <a:pt x="1245435" y="87843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1" name="Google Shape;391;p12"/>
            <p:cNvSpPr/>
            <p:nvPr/>
          </p:nvSpPr>
          <p:spPr>
            <a:xfrm>
              <a:off x="5902366" y="3638454"/>
              <a:ext cx="152354" cy="75707"/>
            </a:xfrm>
            <a:custGeom>
              <a:rect b="b" l="l" r="r" t="t"/>
              <a:pathLst>
                <a:path extrusionOk="0" h="75707" w="152354">
                  <a:moveTo>
                    <a:pt x="152355" y="68631"/>
                  </a:moveTo>
                  <a:cubicBezTo>
                    <a:pt x="152355" y="62114"/>
                    <a:pt x="148010" y="54148"/>
                    <a:pt x="140044" y="49803"/>
                  </a:cubicBezTo>
                  <a:cubicBezTo>
                    <a:pt x="106731" y="29526"/>
                    <a:pt x="70522" y="17215"/>
                    <a:pt x="34313" y="3455"/>
                  </a:cubicBezTo>
                  <a:cubicBezTo>
                    <a:pt x="22726" y="-890"/>
                    <a:pt x="12588" y="-2338"/>
                    <a:pt x="3898" y="6352"/>
                  </a:cubicBezTo>
                  <a:cubicBezTo>
                    <a:pt x="-5517" y="15042"/>
                    <a:pt x="4622" y="23732"/>
                    <a:pt x="8243" y="30974"/>
                  </a:cubicBezTo>
                  <a:cubicBezTo>
                    <a:pt x="14036" y="42561"/>
                    <a:pt x="24899" y="49803"/>
                    <a:pt x="39382" y="52700"/>
                  </a:cubicBezTo>
                  <a:cubicBezTo>
                    <a:pt x="71246" y="59217"/>
                    <a:pt x="103110" y="67183"/>
                    <a:pt x="131354" y="72977"/>
                  </a:cubicBezTo>
                  <a:cubicBezTo>
                    <a:pt x="141492" y="75873"/>
                    <a:pt x="150906" y="78770"/>
                    <a:pt x="152355" y="6863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2" name="Google Shape;392;p12"/>
            <p:cNvSpPr/>
            <p:nvPr/>
          </p:nvSpPr>
          <p:spPr>
            <a:xfrm>
              <a:off x="6025934" y="3609321"/>
              <a:ext cx="104825" cy="28967"/>
            </a:xfrm>
            <a:custGeom>
              <a:rect b="b" l="l" r="r" t="t"/>
              <a:pathLst>
                <a:path extrusionOk="0" h="28967" w="104825">
                  <a:moveTo>
                    <a:pt x="104825" y="17380"/>
                  </a:moveTo>
                  <a:cubicBezTo>
                    <a:pt x="70065" y="10863"/>
                    <a:pt x="35304" y="5794"/>
                    <a:pt x="543" y="0"/>
                  </a:cubicBezTo>
                  <a:cubicBezTo>
                    <a:pt x="-181" y="3621"/>
                    <a:pt x="-181" y="8690"/>
                    <a:pt x="543" y="13759"/>
                  </a:cubicBezTo>
                  <a:cubicBezTo>
                    <a:pt x="35304" y="18829"/>
                    <a:pt x="69340" y="23898"/>
                    <a:pt x="104101" y="28967"/>
                  </a:cubicBezTo>
                  <a:cubicBezTo>
                    <a:pt x="104101" y="24622"/>
                    <a:pt x="104825" y="21725"/>
                    <a:pt x="104825" y="1738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3" name="Google Shape;393;p12"/>
            <p:cNvSpPr/>
            <p:nvPr/>
          </p:nvSpPr>
          <p:spPr>
            <a:xfrm>
              <a:off x="5997324" y="3723017"/>
              <a:ext cx="28412" cy="38509"/>
            </a:xfrm>
            <a:custGeom>
              <a:rect b="b" l="l" r="r" t="t"/>
              <a:pathLst>
                <a:path extrusionOk="0" h="38509" w="28412">
                  <a:moveTo>
                    <a:pt x="14670" y="37658"/>
                  </a:moveTo>
                  <a:cubicBezTo>
                    <a:pt x="19739" y="40554"/>
                    <a:pt x="24809" y="35485"/>
                    <a:pt x="26257" y="31140"/>
                  </a:cubicBezTo>
                  <a:cubicBezTo>
                    <a:pt x="33499" y="14484"/>
                    <a:pt x="21912" y="7242"/>
                    <a:pt x="187" y="0"/>
                  </a:cubicBezTo>
                  <a:cubicBezTo>
                    <a:pt x="-538" y="16657"/>
                    <a:pt x="187" y="29692"/>
                    <a:pt x="14670" y="376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94" name="Google Shape;394;p12"/>
          <p:cNvSpPr txBox="1"/>
          <p:nvPr/>
        </p:nvSpPr>
        <p:spPr>
          <a:xfrm>
            <a:off x="473538" y="1387489"/>
            <a:ext cx="4534500" cy="8310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2500">
                <a:solidFill>
                  <a:schemeClr val="dk1"/>
                </a:solidFill>
              </a:rPr>
              <a:t>Ancho Medio de Escape:</a:t>
            </a:r>
            <a:endParaRPr sz="2500">
              <a:solidFill>
                <a:schemeClr val="dk1"/>
              </a:solidFill>
              <a:latin typeface="Arial"/>
              <a:ea typeface="Arial"/>
              <a:cs typeface="Arial"/>
              <a:sym typeface="Arial"/>
            </a:endParaRPr>
          </a:p>
        </p:txBody>
      </p:sp>
      <p:pic>
        <p:nvPicPr>
          <p:cNvPr id="395" name="Google Shape;395;p12"/>
          <p:cNvPicPr preferRelativeResize="0"/>
          <p:nvPr/>
        </p:nvPicPr>
        <p:blipFill rotWithShape="1">
          <a:blip r:embed="rId3">
            <a:alphaModFix/>
          </a:blip>
          <a:srcRect b="17366" l="58942" r="10687" t="40163"/>
          <a:stretch/>
        </p:blipFill>
        <p:spPr>
          <a:xfrm>
            <a:off x="4680726" y="2146725"/>
            <a:ext cx="4534498" cy="3708536"/>
          </a:xfrm>
          <a:prstGeom prst="rect">
            <a:avLst/>
          </a:prstGeom>
          <a:noFill/>
          <a:ln cap="flat" cmpd="sng" w="28575">
            <a:solidFill>
              <a:srgbClr val="000000"/>
            </a:solidFill>
            <a:prstDash val="solid"/>
            <a:round/>
            <a:headEnd len="sm" w="sm" type="none"/>
            <a:tailEnd len="sm" w="sm" type="none"/>
          </a:ln>
        </p:spPr>
      </p:pic>
      <p:sp>
        <p:nvSpPr>
          <p:cNvPr id="396" name="Google Shape;396;p12"/>
          <p:cNvSpPr txBox="1"/>
          <p:nvPr/>
        </p:nvSpPr>
        <p:spPr>
          <a:xfrm>
            <a:off x="490200" y="2359875"/>
            <a:ext cx="3478500" cy="1692000"/>
          </a:xfrm>
          <a:prstGeom prst="rect">
            <a:avLst/>
          </a:prstGeom>
          <a:solidFill>
            <a:srgbClr val="FFF2C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2"/>
          <p:cNvSpPr txBox="1"/>
          <p:nvPr/>
        </p:nvSpPr>
        <p:spPr>
          <a:xfrm>
            <a:off x="545400" y="2512500"/>
            <a:ext cx="3368100" cy="36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t>Distancia libre comprendida entre los zócalos del medio de circulación, utilizado para salir del edificio</a:t>
            </a:r>
            <a:endParaRPr sz="2000"/>
          </a:p>
        </p:txBody>
      </p:sp>
      <p:pic>
        <p:nvPicPr>
          <p:cNvPr id="398" name="Google Shape;398;p12"/>
          <p:cNvPicPr preferRelativeResize="0"/>
          <p:nvPr/>
        </p:nvPicPr>
        <p:blipFill>
          <a:blip r:embed="rId4">
            <a:alphaModFix/>
          </a:blip>
          <a:stretch>
            <a:fillRect/>
          </a:stretch>
        </p:blipFill>
        <p:spPr>
          <a:xfrm>
            <a:off x="1209812" y="4265825"/>
            <a:ext cx="2758875" cy="2266950"/>
          </a:xfrm>
          <a:prstGeom prst="rect">
            <a:avLst/>
          </a:prstGeom>
          <a:noFill/>
          <a:ln cap="flat" cmpd="sng" w="28575">
            <a:solidFill>
              <a:srgbClr val="000000"/>
            </a:solidFill>
            <a:prstDash val="solid"/>
            <a:round/>
            <a:headEnd len="sm" w="sm" type="none"/>
            <a:tailEnd len="sm" w="sm" type="none"/>
          </a:ln>
        </p:spPr>
      </p:pic>
      <p:sp>
        <p:nvSpPr>
          <p:cNvPr id="399" name="Google Shape;399;p12"/>
          <p:cNvSpPr txBox="1"/>
          <p:nvPr>
            <p:ph idx="1" type="body"/>
          </p:nvPr>
        </p:nvSpPr>
        <p:spPr>
          <a:xfrm>
            <a:off x="-98146" y="124893"/>
            <a:ext cx="11573100" cy="840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MEDIOS DE ESCAPE</a:t>
            </a:r>
            <a:endParaRPr sz="4300">
              <a:solidFill>
                <a:srgbClr val="B51530"/>
              </a:solidFill>
            </a:endParaRPr>
          </a:p>
        </p:txBody>
      </p:sp>
      <p:cxnSp>
        <p:nvCxnSpPr>
          <p:cNvPr id="400" name="Google Shape;400;p12"/>
          <p:cNvCxnSpPr/>
          <p:nvPr/>
        </p:nvCxnSpPr>
        <p:spPr>
          <a:xfrm rot="10800000">
            <a:off x="156575" y="433850"/>
            <a:ext cx="2734800" cy="36000"/>
          </a:xfrm>
          <a:prstGeom prst="straightConnector1">
            <a:avLst/>
          </a:prstGeom>
          <a:noFill/>
          <a:ln cap="flat" cmpd="sng" w="38100">
            <a:solidFill>
              <a:srgbClr val="B51530"/>
            </a:solidFill>
            <a:prstDash val="solid"/>
            <a:round/>
            <a:headEnd len="med" w="med" type="none"/>
            <a:tailEnd len="med" w="med" type="none"/>
          </a:ln>
        </p:spPr>
      </p:cxnSp>
      <p:cxnSp>
        <p:nvCxnSpPr>
          <p:cNvPr id="401" name="Google Shape;401;p12"/>
          <p:cNvCxnSpPr/>
          <p:nvPr/>
        </p:nvCxnSpPr>
        <p:spPr>
          <a:xfrm rot="10800000">
            <a:off x="8441125" y="433850"/>
            <a:ext cx="3606300" cy="36000"/>
          </a:xfrm>
          <a:prstGeom prst="straightConnector1">
            <a:avLst/>
          </a:prstGeom>
          <a:noFill/>
          <a:ln cap="flat" cmpd="sng" w="38100">
            <a:solidFill>
              <a:srgbClr val="B51530"/>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grpSp>
        <p:nvGrpSpPr>
          <p:cNvPr id="406" name="Google Shape;406;g962d6e3d84_5_5"/>
          <p:cNvGrpSpPr/>
          <p:nvPr/>
        </p:nvGrpSpPr>
        <p:grpSpPr>
          <a:xfrm>
            <a:off x="9798444" y="655972"/>
            <a:ext cx="1754881" cy="5653913"/>
            <a:chOff x="5170475" y="168"/>
            <a:chExt cx="1856821" cy="6862378"/>
          </a:xfrm>
        </p:grpSpPr>
        <p:sp>
          <p:nvSpPr>
            <p:cNvPr id="407" name="Google Shape;407;g962d6e3d84_5_5"/>
            <p:cNvSpPr/>
            <p:nvPr/>
          </p:nvSpPr>
          <p:spPr>
            <a:xfrm>
              <a:off x="5330539" y="5064202"/>
              <a:ext cx="1038421" cy="1410764"/>
            </a:xfrm>
            <a:custGeom>
              <a:rect b="b" l="l" r="r" t="t"/>
              <a:pathLst>
                <a:path extrusionOk="0" h="1410764" w="1038421">
                  <a:moveTo>
                    <a:pt x="1030511" y="1132620"/>
                  </a:moveTo>
                  <a:cubicBezTo>
                    <a:pt x="1034856" y="1109446"/>
                    <a:pt x="1037028" y="1086273"/>
                    <a:pt x="1037752" y="1062375"/>
                  </a:cubicBezTo>
                  <a:cubicBezTo>
                    <a:pt x="1042822" y="1017475"/>
                    <a:pt x="1017475" y="977645"/>
                    <a:pt x="1016027" y="932746"/>
                  </a:cubicBezTo>
                  <a:cubicBezTo>
                    <a:pt x="1013130" y="901606"/>
                    <a:pt x="1010233" y="870466"/>
                    <a:pt x="1007337" y="838602"/>
                  </a:cubicBezTo>
                  <a:cubicBezTo>
                    <a:pt x="993577" y="816153"/>
                    <a:pt x="992129" y="792255"/>
                    <a:pt x="1000095" y="766184"/>
                  </a:cubicBezTo>
                  <a:cubicBezTo>
                    <a:pt x="1008061" y="739390"/>
                    <a:pt x="1007337" y="711146"/>
                    <a:pt x="1004440" y="683628"/>
                  </a:cubicBezTo>
                  <a:cubicBezTo>
                    <a:pt x="992853" y="586587"/>
                    <a:pt x="1001543" y="490995"/>
                    <a:pt x="1016027" y="394679"/>
                  </a:cubicBezTo>
                  <a:cubicBezTo>
                    <a:pt x="1013130" y="342538"/>
                    <a:pt x="1025441" y="290397"/>
                    <a:pt x="1018924" y="238256"/>
                  </a:cubicBezTo>
                  <a:cubicBezTo>
                    <a:pt x="1015303" y="237531"/>
                    <a:pt x="1010958" y="236083"/>
                    <a:pt x="1007337" y="233911"/>
                  </a:cubicBezTo>
                  <a:cubicBezTo>
                    <a:pt x="990681" y="188287"/>
                    <a:pt x="999371" y="139043"/>
                    <a:pt x="991405" y="92695"/>
                  </a:cubicBezTo>
                  <a:cubicBezTo>
                    <a:pt x="989956" y="85453"/>
                    <a:pt x="991405" y="78212"/>
                    <a:pt x="990681" y="70246"/>
                  </a:cubicBezTo>
                  <a:cubicBezTo>
                    <a:pt x="988508" y="5793"/>
                    <a:pt x="978369" y="-1448"/>
                    <a:pt x="918987" y="17381"/>
                  </a:cubicBezTo>
                  <a:cubicBezTo>
                    <a:pt x="890743" y="26071"/>
                    <a:pt x="862500" y="32588"/>
                    <a:pt x="832085" y="31140"/>
                  </a:cubicBezTo>
                  <a:cubicBezTo>
                    <a:pt x="808911" y="29692"/>
                    <a:pt x="792979" y="35485"/>
                    <a:pt x="787185" y="63004"/>
                  </a:cubicBezTo>
                  <a:cubicBezTo>
                    <a:pt x="782116" y="87626"/>
                    <a:pt x="757494" y="91971"/>
                    <a:pt x="748080" y="71694"/>
                  </a:cubicBezTo>
                  <a:cubicBezTo>
                    <a:pt x="732872" y="38382"/>
                    <a:pt x="708250" y="23898"/>
                    <a:pt x="675661" y="18105"/>
                  </a:cubicBezTo>
                  <a:cubicBezTo>
                    <a:pt x="672765" y="17381"/>
                    <a:pt x="670592" y="14484"/>
                    <a:pt x="668420" y="10863"/>
                  </a:cubicBezTo>
                  <a:cubicBezTo>
                    <a:pt x="590932" y="43451"/>
                    <a:pt x="513445" y="40554"/>
                    <a:pt x="434509" y="0"/>
                  </a:cubicBezTo>
                  <a:cubicBezTo>
                    <a:pt x="456959" y="35485"/>
                    <a:pt x="479408" y="70970"/>
                    <a:pt x="501134" y="105731"/>
                  </a:cubicBezTo>
                  <a:cubicBezTo>
                    <a:pt x="499685" y="107179"/>
                    <a:pt x="498237" y="107903"/>
                    <a:pt x="497513" y="109352"/>
                  </a:cubicBezTo>
                  <a:cubicBezTo>
                    <a:pt x="483029" y="91971"/>
                    <a:pt x="468546" y="73867"/>
                    <a:pt x="451165" y="53590"/>
                  </a:cubicBezTo>
                  <a:cubicBezTo>
                    <a:pt x="448993" y="51417"/>
                    <a:pt x="446820" y="49969"/>
                    <a:pt x="444648" y="48520"/>
                  </a:cubicBezTo>
                  <a:cubicBezTo>
                    <a:pt x="447544" y="72418"/>
                    <a:pt x="449717" y="91247"/>
                    <a:pt x="451889" y="110076"/>
                  </a:cubicBezTo>
                  <a:cubicBezTo>
                    <a:pt x="454786" y="115869"/>
                    <a:pt x="455510" y="123111"/>
                    <a:pt x="448268" y="125283"/>
                  </a:cubicBezTo>
                  <a:cubicBezTo>
                    <a:pt x="438854" y="127456"/>
                    <a:pt x="431612" y="120938"/>
                    <a:pt x="429440" y="112248"/>
                  </a:cubicBezTo>
                  <a:cubicBezTo>
                    <a:pt x="427267" y="102834"/>
                    <a:pt x="425095" y="93420"/>
                    <a:pt x="422198" y="84005"/>
                  </a:cubicBezTo>
                  <a:cubicBezTo>
                    <a:pt x="421474" y="94868"/>
                    <a:pt x="422198" y="106455"/>
                    <a:pt x="422922" y="117318"/>
                  </a:cubicBezTo>
                  <a:cubicBezTo>
                    <a:pt x="433061" y="159320"/>
                    <a:pt x="434509" y="202047"/>
                    <a:pt x="430164" y="245498"/>
                  </a:cubicBezTo>
                  <a:cubicBezTo>
                    <a:pt x="427991" y="272293"/>
                    <a:pt x="423646" y="299811"/>
                    <a:pt x="431612" y="326606"/>
                  </a:cubicBezTo>
                  <a:cubicBezTo>
                    <a:pt x="423646" y="392507"/>
                    <a:pt x="427991" y="459131"/>
                    <a:pt x="420025" y="525032"/>
                  </a:cubicBezTo>
                  <a:cubicBezTo>
                    <a:pt x="412059" y="590208"/>
                    <a:pt x="409163" y="656833"/>
                    <a:pt x="396852" y="722009"/>
                  </a:cubicBezTo>
                  <a:cubicBezTo>
                    <a:pt x="391058" y="739390"/>
                    <a:pt x="406266" y="753149"/>
                    <a:pt x="402645" y="771253"/>
                  </a:cubicBezTo>
                  <a:cubicBezTo>
                    <a:pt x="391058" y="832809"/>
                    <a:pt x="385265" y="896537"/>
                    <a:pt x="375126" y="958092"/>
                  </a:cubicBezTo>
                  <a:cubicBezTo>
                    <a:pt x="370057" y="992129"/>
                    <a:pt x="364988" y="1025441"/>
                    <a:pt x="328054" y="1042098"/>
                  </a:cubicBezTo>
                  <a:cubicBezTo>
                    <a:pt x="320812" y="1045718"/>
                    <a:pt x="316467" y="1054409"/>
                    <a:pt x="315019" y="1063099"/>
                  </a:cubicBezTo>
                  <a:cubicBezTo>
                    <a:pt x="256360" y="1086997"/>
                    <a:pt x="197702" y="1110895"/>
                    <a:pt x="139043" y="1134793"/>
                  </a:cubicBezTo>
                  <a:cubicBezTo>
                    <a:pt x="118042" y="1144207"/>
                    <a:pt x="96316" y="1152897"/>
                    <a:pt x="76039" y="1163036"/>
                  </a:cubicBezTo>
                  <a:cubicBezTo>
                    <a:pt x="10139" y="1194900"/>
                    <a:pt x="-9414" y="1249213"/>
                    <a:pt x="21725" y="1315838"/>
                  </a:cubicBezTo>
                  <a:cubicBezTo>
                    <a:pt x="21725" y="1316562"/>
                    <a:pt x="22450" y="1317287"/>
                    <a:pt x="22450" y="1318735"/>
                  </a:cubicBezTo>
                  <a:cubicBezTo>
                    <a:pt x="23174" y="1318011"/>
                    <a:pt x="23898" y="1316562"/>
                    <a:pt x="25346" y="1315838"/>
                  </a:cubicBezTo>
                  <a:cubicBezTo>
                    <a:pt x="57210" y="1350599"/>
                    <a:pt x="100661" y="1352771"/>
                    <a:pt x="141940" y="1358565"/>
                  </a:cubicBezTo>
                  <a:cubicBezTo>
                    <a:pt x="168010" y="1362186"/>
                    <a:pt x="193357" y="1365082"/>
                    <a:pt x="218703" y="1370876"/>
                  </a:cubicBezTo>
                  <a:cubicBezTo>
                    <a:pt x="157147" y="1375221"/>
                    <a:pt x="96316" y="1374497"/>
                    <a:pt x="42727" y="1341185"/>
                  </a:cubicBezTo>
                  <a:cubicBezTo>
                    <a:pt x="39830" y="1339736"/>
                    <a:pt x="36933" y="1338288"/>
                    <a:pt x="34761" y="1336115"/>
                  </a:cubicBezTo>
                  <a:cubicBezTo>
                    <a:pt x="27519" y="1332494"/>
                    <a:pt x="21001" y="1328149"/>
                    <a:pt x="14484" y="1323804"/>
                  </a:cubicBezTo>
                  <a:cubicBezTo>
                    <a:pt x="10139" y="1318735"/>
                    <a:pt x="5793" y="1313666"/>
                    <a:pt x="0" y="1307148"/>
                  </a:cubicBezTo>
                  <a:cubicBezTo>
                    <a:pt x="2173" y="1341185"/>
                    <a:pt x="21001" y="1365082"/>
                    <a:pt x="63728" y="1380291"/>
                  </a:cubicBezTo>
                  <a:cubicBezTo>
                    <a:pt x="132525" y="1405637"/>
                    <a:pt x="203495" y="1416500"/>
                    <a:pt x="277362" y="1407809"/>
                  </a:cubicBezTo>
                  <a:cubicBezTo>
                    <a:pt x="344710" y="1399843"/>
                    <a:pt x="408438" y="1375221"/>
                    <a:pt x="473615" y="1360738"/>
                  </a:cubicBezTo>
                  <a:cubicBezTo>
                    <a:pt x="535894" y="1339736"/>
                    <a:pt x="596726" y="1318011"/>
                    <a:pt x="659005" y="1297010"/>
                  </a:cubicBezTo>
                  <a:cubicBezTo>
                    <a:pt x="680007" y="1289768"/>
                    <a:pt x="696663" y="1295561"/>
                    <a:pt x="707525" y="1316562"/>
                  </a:cubicBezTo>
                  <a:cubicBezTo>
                    <a:pt x="718388" y="1338288"/>
                    <a:pt x="735769" y="1347702"/>
                    <a:pt x="761839" y="1342633"/>
                  </a:cubicBezTo>
                  <a:cubicBezTo>
                    <a:pt x="821946" y="1331046"/>
                    <a:pt x="881329" y="1320908"/>
                    <a:pt x="940712" y="1308596"/>
                  </a:cubicBezTo>
                  <a:cubicBezTo>
                    <a:pt x="1029062" y="1289768"/>
                    <a:pt x="1052236" y="1250662"/>
                    <a:pt x="1029786" y="1162312"/>
                  </a:cubicBezTo>
                  <a:cubicBezTo>
                    <a:pt x="1028338" y="1162312"/>
                    <a:pt x="1026890" y="1161588"/>
                    <a:pt x="1025441" y="1161588"/>
                  </a:cubicBezTo>
                  <a:cubicBezTo>
                    <a:pt x="1003716" y="1179692"/>
                    <a:pt x="981990" y="1199969"/>
                    <a:pt x="952299" y="1201418"/>
                  </a:cubicBezTo>
                  <a:cubicBezTo>
                    <a:pt x="966783" y="1191279"/>
                    <a:pt x="981990" y="1182589"/>
                    <a:pt x="995750" y="1171002"/>
                  </a:cubicBezTo>
                  <a:cubicBezTo>
                    <a:pt x="1022545" y="1148552"/>
                    <a:pt x="1029786" y="1121758"/>
                    <a:pt x="1012406" y="1091342"/>
                  </a:cubicBezTo>
                  <a:cubicBezTo>
                    <a:pt x="1003716" y="1076134"/>
                    <a:pt x="1016027" y="1068892"/>
                    <a:pt x="1014578" y="1058030"/>
                  </a:cubicBezTo>
                  <a:cubicBezTo>
                    <a:pt x="1031959" y="1081928"/>
                    <a:pt x="1026165" y="1110895"/>
                    <a:pt x="1028338" y="1137690"/>
                  </a:cubicBezTo>
                  <a:cubicBezTo>
                    <a:pt x="1029062" y="1136965"/>
                    <a:pt x="1029786" y="1134793"/>
                    <a:pt x="1030511" y="1132620"/>
                  </a:cubicBezTo>
                  <a:close/>
                  <a:moveTo>
                    <a:pt x="996474" y="855259"/>
                  </a:moveTo>
                  <a:cubicBezTo>
                    <a:pt x="1003716" y="871190"/>
                    <a:pt x="1000819" y="884226"/>
                    <a:pt x="987784" y="894364"/>
                  </a:cubicBezTo>
                  <a:cubicBezTo>
                    <a:pt x="984163" y="897261"/>
                    <a:pt x="979094" y="898710"/>
                    <a:pt x="975473" y="901606"/>
                  </a:cubicBezTo>
                  <a:cubicBezTo>
                    <a:pt x="932746" y="929125"/>
                    <a:pt x="884226" y="936367"/>
                    <a:pt x="835706" y="944333"/>
                  </a:cubicBezTo>
                  <a:cubicBezTo>
                    <a:pt x="821946" y="946506"/>
                    <a:pt x="818325" y="940712"/>
                    <a:pt x="819049" y="928401"/>
                  </a:cubicBezTo>
                  <a:cubicBezTo>
                    <a:pt x="821222" y="897985"/>
                    <a:pt x="823395" y="866846"/>
                    <a:pt x="825567" y="836430"/>
                  </a:cubicBezTo>
                  <a:cubicBezTo>
                    <a:pt x="826291" y="824843"/>
                    <a:pt x="829912" y="813980"/>
                    <a:pt x="843672" y="812532"/>
                  </a:cubicBezTo>
                  <a:cubicBezTo>
                    <a:pt x="852362" y="811808"/>
                    <a:pt x="863225" y="810359"/>
                    <a:pt x="866845" y="818325"/>
                  </a:cubicBezTo>
                  <a:cubicBezTo>
                    <a:pt x="872639" y="829912"/>
                    <a:pt x="859604" y="837878"/>
                    <a:pt x="855259" y="846569"/>
                  </a:cubicBezTo>
                  <a:cubicBezTo>
                    <a:pt x="852362" y="851638"/>
                    <a:pt x="844396" y="855259"/>
                    <a:pt x="846568" y="865397"/>
                  </a:cubicBezTo>
                  <a:cubicBezTo>
                    <a:pt x="887847" y="866122"/>
                    <a:pt x="900158" y="824843"/>
                    <a:pt x="932746" y="801669"/>
                  </a:cubicBezTo>
                  <a:cubicBezTo>
                    <a:pt x="919711" y="838602"/>
                    <a:pt x="896537" y="871190"/>
                    <a:pt x="939264" y="897261"/>
                  </a:cubicBezTo>
                  <a:cubicBezTo>
                    <a:pt x="944333" y="884950"/>
                    <a:pt x="949402" y="871190"/>
                    <a:pt x="955196" y="858880"/>
                  </a:cubicBezTo>
                  <a:cubicBezTo>
                    <a:pt x="960265" y="847293"/>
                    <a:pt x="960265" y="829188"/>
                    <a:pt x="976921" y="829912"/>
                  </a:cubicBezTo>
                  <a:cubicBezTo>
                    <a:pt x="988508" y="830636"/>
                    <a:pt x="991405" y="845120"/>
                    <a:pt x="996474" y="855259"/>
                  </a:cubicBezTo>
                  <a:close/>
                  <a:moveTo>
                    <a:pt x="767633" y="756046"/>
                  </a:moveTo>
                  <a:cubicBezTo>
                    <a:pt x="818325" y="756770"/>
                    <a:pt x="818325" y="756770"/>
                    <a:pt x="820498" y="705353"/>
                  </a:cubicBezTo>
                  <a:cubicBezTo>
                    <a:pt x="825567" y="611210"/>
                    <a:pt x="830636" y="517066"/>
                    <a:pt x="842223" y="421474"/>
                  </a:cubicBezTo>
                  <a:cubicBezTo>
                    <a:pt x="845120" y="444648"/>
                    <a:pt x="849465" y="467822"/>
                    <a:pt x="850189" y="490995"/>
                  </a:cubicBezTo>
                  <a:cubicBezTo>
                    <a:pt x="851638" y="564138"/>
                    <a:pt x="850913" y="636556"/>
                    <a:pt x="850913" y="710422"/>
                  </a:cubicBezTo>
                  <a:cubicBezTo>
                    <a:pt x="850913" y="756770"/>
                    <a:pt x="863225" y="765460"/>
                    <a:pt x="908124" y="752425"/>
                  </a:cubicBezTo>
                  <a:cubicBezTo>
                    <a:pt x="923332" y="748080"/>
                    <a:pt x="937091" y="740838"/>
                    <a:pt x="951575" y="734320"/>
                  </a:cubicBezTo>
                  <a:cubicBezTo>
                    <a:pt x="964610" y="728527"/>
                    <a:pt x="977645" y="723458"/>
                    <a:pt x="991405" y="716940"/>
                  </a:cubicBezTo>
                  <a:cubicBezTo>
                    <a:pt x="992853" y="761115"/>
                    <a:pt x="977645" y="780668"/>
                    <a:pt x="931298" y="795151"/>
                  </a:cubicBezTo>
                  <a:cubicBezTo>
                    <a:pt x="930573" y="784289"/>
                    <a:pt x="929125" y="774150"/>
                    <a:pt x="928401" y="763288"/>
                  </a:cubicBezTo>
                  <a:cubicBezTo>
                    <a:pt x="900158" y="767633"/>
                    <a:pt x="898709" y="802393"/>
                    <a:pt x="870466" y="805290"/>
                  </a:cubicBezTo>
                  <a:cubicBezTo>
                    <a:pt x="844396" y="808187"/>
                    <a:pt x="824843" y="804566"/>
                    <a:pt x="817601" y="775599"/>
                  </a:cubicBezTo>
                  <a:cubicBezTo>
                    <a:pt x="809635" y="817601"/>
                    <a:pt x="801669" y="858155"/>
                    <a:pt x="793703" y="900158"/>
                  </a:cubicBezTo>
                  <a:cubicBezTo>
                    <a:pt x="790806" y="914641"/>
                    <a:pt x="791531" y="931298"/>
                    <a:pt x="771978" y="932746"/>
                  </a:cubicBezTo>
                  <a:cubicBezTo>
                    <a:pt x="748804" y="934194"/>
                    <a:pt x="722733" y="944333"/>
                    <a:pt x="702456" y="921883"/>
                  </a:cubicBezTo>
                  <a:cubicBezTo>
                    <a:pt x="712595" y="908124"/>
                    <a:pt x="722009" y="926229"/>
                    <a:pt x="729975" y="917538"/>
                  </a:cubicBezTo>
                  <a:cubicBezTo>
                    <a:pt x="730699" y="915366"/>
                    <a:pt x="732148" y="913917"/>
                    <a:pt x="731424" y="911745"/>
                  </a:cubicBezTo>
                  <a:cubicBezTo>
                    <a:pt x="731424" y="909572"/>
                    <a:pt x="729251" y="907400"/>
                    <a:pt x="728527" y="905227"/>
                  </a:cubicBezTo>
                  <a:cubicBezTo>
                    <a:pt x="715491" y="880605"/>
                    <a:pt x="688697" y="853086"/>
                    <a:pt x="693766" y="833533"/>
                  </a:cubicBezTo>
                  <a:cubicBezTo>
                    <a:pt x="701732" y="804566"/>
                    <a:pt x="743010" y="833533"/>
                    <a:pt x="767633" y="814704"/>
                  </a:cubicBezTo>
                  <a:cubicBezTo>
                    <a:pt x="727078" y="806739"/>
                    <a:pt x="671316" y="835706"/>
                    <a:pt x="649591" y="771978"/>
                  </a:cubicBezTo>
                  <a:cubicBezTo>
                    <a:pt x="649591" y="782116"/>
                    <a:pt x="649591" y="792255"/>
                    <a:pt x="649591" y="806014"/>
                  </a:cubicBezTo>
                  <a:cubicBezTo>
                    <a:pt x="628590" y="792979"/>
                    <a:pt x="622796" y="774150"/>
                    <a:pt x="609761" y="756046"/>
                  </a:cubicBezTo>
                  <a:cubicBezTo>
                    <a:pt x="666247" y="749528"/>
                    <a:pt x="716940" y="755321"/>
                    <a:pt x="767633" y="756046"/>
                  </a:cubicBezTo>
                  <a:close/>
                  <a:moveTo>
                    <a:pt x="420025" y="882053"/>
                  </a:moveTo>
                  <a:cubicBezTo>
                    <a:pt x="430164" y="819050"/>
                    <a:pt x="433061" y="755321"/>
                    <a:pt x="435957" y="692318"/>
                  </a:cubicBezTo>
                  <a:cubicBezTo>
                    <a:pt x="435957" y="685800"/>
                    <a:pt x="440302" y="678558"/>
                    <a:pt x="443923" y="669144"/>
                  </a:cubicBezTo>
                  <a:cubicBezTo>
                    <a:pt x="475063" y="688697"/>
                    <a:pt x="503306" y="708250"/>
                    <a:pt x="532998" y="727079"/>
                  </a:cubicBezTo>
                  <a:cubicBezTo>
                    <a:pt x="549654" y="737941"/>
                    <a:pt x="549654" y="753873"/>
                    <a:pt x="544585" y="769081"/>
                  </a:cubicBezTo>
                  <a:cubicBezTo>
                    <a:pt x="535170" y="795151"/>
                    <a:pt x="517790" y="761839"/>
                    <a:pt x="504030" y="774874"/>
                  </a:cubicBezTo>
                  <a:cubicBezTo>
                    <a:pt x="510548" y="787910"/>
                    <a:pt x="525756" y="788634"/>
                    <a:pt x="538067" y="792255"/>
                  </a:cubicBezTo>
                  <a:cubicBezTo>
                    <a:pt x="555447" y="798048"/>
                    <a:pt x="559068" y="809635"/>
                    <a:pt x="558344" y="826292"/>
                  </a:cubicBezTo>
                  <a:cubicBezTo>
                    <a:pt x="557620" y="840775"/>
                    <a:pt x="559792" y="855983"/>
                    <a:pt x="557620" y="870466"/>
                  </a:cubicBezTo>
                  <a:cubicBezTo>
                    <a:pt x="556172" y="882778"/>
                    <a:pt x="567034" y="901606"/>
                    <a:pt x="541688" y="908124"/>
                  </a:cubicBezTo>
                  <a:cubicBezTo>
                    <a:pt x="617727" y="932022"/>
                    <a:pt x="693766" y="947230"/>
                    <a:pt x="768357" y="956644"/>
                  </a:cubicBezTo>
                  <a:cubicBezTo>
                    <a:pt x="845844" y="966058"/>
                    <a:pt x="924056" y="950126"/>
                    <a:pt x="995026" y="908848"/>
                  </a:cubicBezTo>
                  <a:cubicBezTo>
                    <a:pt x="1006613" y="942161"/>
                    <a:pt x="996474" y="960265"/>
                    <a:pt x="968231" y="974749"/>
                  </a:cubicBezTo>
                  <a:cubicBezTo>
                    <a:pt x="930573" y="992129"/>
                    <a:pt x="891468" y="999371"/>
                    <a:pt x="850913" y="999371"/>
                  </a:cubicBezTo>
                  <a:cubicBezTo>
                    <a:pt x="818325" y="999371"/>
                    <a:pt x="807463" y="1011682"/>
                    <a:pt x="806738" y="1042098"/>
                  </a:cubicBezTo>
                  <a:cubicBezTo>
                    <a:pt x="806014" y="1057305"/>
                    <a:pt x="801669" y="1073237"/>
                    <a:pt x="792255" y="1088445"/>
                  </a:cubicBezTo>
                  <a:cubicBezTo>
                    <a:pt x="791531" y="1069616"/>
                    <a:pt x="790806" y="1050063"/>
                    <a:pt x="789358" y="1031235"/>
                  </a:cubicBezTo>
                  <a:cubicBezTo>
                    <a:pt x="787910" y="1004440"/>
                    <a:pt x="776323" y="997198"/>
                    <a:pt x="747355" y="994301"/>
                  </a:cubicBezTo>
                  <a:cubicBezTo>
                    <a:pt x="645970" y="982715"/>
                    <a:pt x="543860" y="974749"/>
                    <a:pt x="450441" y="926229"/>
                  </a:cubicBezTo>
                  <a:cubicBezTo>
                    <a:pt x="432336" y="916814"/>
                    <a:pt x="415680" y="904503"/>
                    <a:pt x="420025" y="882053"/>
                  </a:cubicBezTo>
                  <a:close/>
                  <a:moveTo>
                    <a:pt x="409887" y="1354944"/>
                  </a:moveTo>
                  <a:cubicBezTo>
                    <a:pt x="573552" y="1279629"/>
                    <a:pt x="747355" y="1244868"/>
                    <a:pt x="924056" y="1221695"/>
                  </a:cubicBezTo>
                  <a:cubicBezTo>
                    <a:pt x="749528" y="1253559"/>
                    <a:pt x="578621" y="1299182"/>
                    <a:pt x="409887" y="1354944"/>
                  </a:cubicBezTo>
                  <a:close/>
                  <a:moveTo>
                    <a:pt x="950851" y="1142759"/>
                  </a:moveTo>
                  <a:cubicBezTo>
                    <a:pt x="806738" y="1181141"/>
                    <a:pt x="667696" y="1167381"/>
                    <a:pt x="532998" y="1100032"/>
                  </a:cubicBezTo>
                  <a:cubicBezTo>
                    <a:pt x="687973" y="1128275"/>
                    <a:pt x="843672" y="1192003"/>
                    <a:pt x="999371" y="1097135"/>
                  </a:cubicBezTo>
                  <a:cubicBezTo>
                    <a:pt x="993577" y="1125378"/>
                    <a:pt x="973300" y="1136965"/>
                    <a:pt x="950851" y="114275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8" name="Google Shape;408;g962d6e3d84_5_5"/>
            <p:cNvSpPr/>
            <p:nvPr/>
          </p:nvSpPr>
          <p:spPr>
            <a:xfrm>
              <a:off x="6824649" y="4523962"/>
              <a:ext cx="96193" cy="511996"/>
            </a:xfrm>
            <a:custGeom>
              <a:rect b="b" l="l" r="r" t="t"/>
              <a:pathLst>
                <a:path extrusionOk="0" h="511996" w="96193">
                  <a:moveTo>
                    <a:pt x="27396" y="724"/>
                  </a:moveTo>
                  <a:cubicBezTo>
                    <a:pt x="24499" y="0"/>
                    <a:pt x="22327" y="0"/>
                    <a:pt x="20154" y="0"/>
                  </a:cubicBezTo>
                  <a:cubicBezTo>
                    <a:pt x="6395" y="9414"/>
                    <a:pt x="4946" y="26070"/>
                    <a:pt x="4222" y="40554"/>
                  </a:cubicBezTo>
                  <a:cubicBezTo>
                    <a:pt x="601" y="165113"/>
                    <a:pt x="-3744" y="290397"/>
                    <a:pt x="5670" y="414956"/>
                  </a:cubicBezTo>
                  <a:cubicBezTo>
                    <a:pt x="12188" y="489547"/>
                    <a:pt x="22327" y="496064"/>
                    <a:pt x="96193" y="511997"/>
                  </a:cubicBezTo>
                  <a:cubicBezTo>
                    <a:pt x="83882" y="458407"/>
                    <a:pt x="70847" y="405542"/>
                    <a:pt x="62157" y="351228"/>
                  </a:cubicBezTo>
                  <a:cubicBezTo>
                    <a:pt x="39707" y="235359"/>
                    <a:pt x="42604" y="117318"/>
                    <a:pt x="27396" y="7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9" name="Google Shape;409;g962d6e3d84_5_5"/>
            <p:cNvSpPr/>
            <p:nvPr/>
          </p:nvSpPr>
          <p:spPr>
            <a:xfrm>
              <a:off x="5515556" y="3374174"/>
              <a:ext cx="1511740" cy="3488372"/>
            </a:xfrm>
            <a:custGeom>
              <a:rect b="b" l="l" r="r" t="t"/>
              <a:pathLst>
                <a:path extrusionOk="0" h="3488372" w="1511740">
                  <a:moveTo>
                    <a:pt x="1498706" y="2604669"/>
                  </a:moveTo>
                  <a:cubicBezTo>
                    <a:pt x="1498706" y="2603945"/>
                    <a:pt x="1497257" y="2603221"/>
                    <a:pt x="1496533" y="2603221"/>
                  </a:cubicBezTo>
                  <a:cubicBezTo>
                    <a:pt x="1490016" y="2608290"/>
                    <a:pt x="1492912" y="2614084"/>
                    <a:pt x="1493636" y="2622050"/>
                  </a:cubicBezTo>
                  <a:cubicBezTo>
                    <a:pt x="1497257" y="2661880"/>
                    <a:pt x="1505223" y="2703158"/>
                    <a:pt x="1485670" y="2741540"/>
                  </a:cubicBezTo>
                  <a:cubicBezTo>
                    <a:pt x="1506672" y="2765438"/>
                    <a:pt x="1506672" y="2793681"/>
                    <a:pt x="1482774" y="2800198"/>
                  </a:cubicBezTo>
                  <a:cubicBezTo>
                    <a:pt x="1472635" y="2803095"/>
                    <a:pt x="1458151" y="2813234"/>
                    <a:pt x="1448737" y="2801647"/>
                  </a:cubicBezTo>
                  <a:cubicBezTo>
                    <a:pt x="1440771" y="2790060"/>
                    <a:pt x="1442219" y="2775576"/>
                    <a:pt x="1454531" y="2764714"/>
                  </a:cubicBezTo>
                  <a:cubicBezTo>
                    <a:pt x="1461772" y="2758196"/>
                    <a:pt x="1469738" y="2752403"/>
                    <a:pt x="1477704" y="2745885"/>
                  </a:cubicBezTo>
                  <a:cubicBezTo>
                    <a:pt x="1452358" y="2755299"/>
                    <a:pt x="1440047" y="2748058"/>
                    <a:pt x="1444392" y="2715469"/>
                  </a:cubicBezTo>
                  <a:cubicBezTo>
                    <a:pt x="1448737" y="2683605"/>
                    <a:pt x="1430633" y="2644499"/>
                    <a:pt x="1473359" y="2623498"/>
                  </a:cubicBezTo>
                  <a:cubicBezTo>
                    <a:pt x="1480601" y="2619877"/>
                    <a:pt x="1474808" y="2612636"/>
                    <a:pt x="1471187" y="2607566"/>
                  </a:cubicBezTo>
                  <a:cubicBezTo>
                    <a:pt x="1451634" y="2582944"/>
                    <a:pt x="1451634" y="2579323"/>
                    <a:pt x="1477704" y="2555425"/>
                  </a:cubicBezTo>
                  <a:cubicBezTo>
                    <a:pt x="1479877" y="2553253"/>
                    <a:pt x="1483498" y="2552529"/>
                    <a:pt x="1487119" y="2551080"/>
                  </a:cubicBezTo>
                  <a:cubicBezTo>
                    <a:pt x="1487119" y="2550356"/>
                    <a:pt x="1487843" y="2549632"/>
                    <a:pt x="1487843" y="2548908"/>
                  </a:cubicBezTo>
                  <a:cubicBezTo>
                    <a:pt x="1500878" y="2542390"/>
                    <a:pt x="1504499" y="2531527"/>
                    <a:pt x="1503051" y="2517044"/>
                  </a:cubicBezTo>
                  <a:cubicBezTo>
                    <a:pt x="1499430" y="2482283"/>
                    <a:pt x="1497257" y="2447522"/>
                    <a:pt x="1494361" y="2412761"/>
                  </a:cubicBezTo>
                  <a:cubicBezTo>
                    <a:pt x="1485670" y="2391036"/>
                    <a:pt x="1490740" y="2369310"/>
                    <a:pt x="1490740" y="2346137"/>
                  </a:cubicBezTo>
                  <a:cubicBezTo>
                    <a:pt x="1491464" y="2211439"/>
                    <a:pt x="1493636" y="2076741"/>
                    <a:pt x="1485670" y="1942043"/>
                  </a:cubicBezTo>
                  <a:cubicBezTo>
                    <a:pt x="1481325" y="1861659"/>
                    <a:pt x="1473359" y="1782723"/>
                    <a:pt x="1448013" y="1705960"/>
                  </a:cubicBezTo>
                  <a:cubicBezTo>
                    <a:pt x="1442944" y="1691476"/>
                    <a:pt x="1440047" y="1674820"/>
                    <a:pt x="1423391" y="1668303"/>
                  </a:cubicBezTo>
                  <a:cubicBezTo>
                    <a:pt x="1419770" y="1667579"/>
                    <a:pt x="1416873" y="1666854"/>
                    <a:pt x="1413976" y="1667579"/>
                  </a:cubicBezTo>
                  <a:cubicBezTo>
                    <a:pt x="1415425" y="1670475"/>
                    <a:pt x="1415425" y="1674096"/>
                    <a:pt x="1415425" y="1676993"/>
                  </a:cubicBezTo>
                  <a:cubicBezTo>
                    <a:pt x="1411804" y="1679890"/>
                    <a:pt x="1408183" y="1682786"/>
                    <a:pt x="1404562" y="1686407"/>
                  </a:cubicBezTo>
                  <a:cubicBezTo>
                    <a:pt x="1348076" y="1734927"/>
                    <a:pt x="1348076" y="1734927"/>
                    <a:pt x="1362560" y="1805897"/>
                  </a:cubicBezTo>
                  <a:cubicBezTo>
                    <a:pt x="1348076" y="1803725"/>
                    <a:pt x="1350248" y="1782723"/>
                    <a:pt x="1334316" y="1781275"/>
                  </a:cubicBezTo>
                  <a:cubicBezTo>
                    <a:pt x="1324178" y="1793586"/>
                    <a:pt x="1332144" y="1813139"/>
                    <a:pt x="1316936" y="1826174"/>
                  </a:cubicBezTo>
                  <a:cubicBezTo>
                    <a:pt x="1316936" y="1800828"/>
                    <a:pt x="1316936" y="1776930"/>
                    <a:pt x="1316936" y="1742169"/>
                  </a:cubicBezTo>
                  <a:cubicBezTo>
                    <a:pt x="1221344" y="1829795"/>
                    <a:pt x="1120683" y="1849348"/>
                    <a:pt x="1009883" y="1796483"/>
                  </a:cubicBezTo>
                  <a:cubicBezTo>
                    <a:pt x="1075059" y="1816760"/>
                    <a:pt x="1139512" y="1813863"/>
                    <a:pt x="1203240" y="1788517"/>
                  </a:cubicBezTo>
                  <a:cubicBezTo>
                    <a:pt x="1236552" y="1775481"/>
                    <a:pt x="1264071" y="1754480"/>
                    <a:pt x="1293038" y="1734203"/>
                  </a:cubicBezTo>
                  <a:cubicBezTo>
                    <a:pt x="1311143" y="1721168"/>
                    <a:pt x="1310418" y="1702339"/>
                    <a:pt x="1304625" y="1684959"/>
                  </a:cubicBezTo>
                  <a:cubicBezTo>
                    <a:pt x="1258277" y="1556054"/>
                    <a:pt x="1262622" y="1422805"/>
                    <a:pt x="1267692" y="1288832"/>
                  </a:cubicBezTo>
                  <a:cubicBezTo>
                    <a:pt x="1269140" y="1248277"/>
                    <a:pt x="1285072" y="1198309"/>
                    <a:pt x="1264795" y="1170790"/>
                  </a:cubicBezTo>
                  <a:cubicBezTo>
                    <a:pt x="1245242" y="1143995"/>
                    <a:pt x="1193101" y="1159203"/>
                    <a:pt x="1154719" y="1155582"/>
                  </a:cubicBezTo>
                  <a:cubicBezTo>
                    <a:pt x="1101854" y="1150513"/>
                    <a:pt x="1048989" y="1149064"/>
                    <a:pt x="996124" y="1146168"/>
                  </a:cubicBezTo>
                  <a:cubicBezTo>
                    <a:pt x="999020" y="1143995"/>
                    <a:pt x="1001193" y="1141098"/>
                    <a:pt x="1004090" y="1138926"/>
                  </a:cubicBezTo>
                  <a:cubicBezTo>
                    <a:pt x="1085198" y="1140374"/>
                    <a:pt x="1167030" y="1136753"/>
                    <a:pt x="1248139" y="1145443"/>
                  </a:cubicBezTo>
                  <a:cubicBezTo>
                    <a:pt x="1290141" y="1150513"/>
                    <a:pt x="1327799" y="1134581"/>
                    <a:pt x="1358214" y="1102717"/>
                  </a:cubicBezTo>
                  <a:cubicBezTo>
                    <a:pt x="1358939" y="1104165"/>
                    <a:pt x="1358939" y="1106338"/>
                    <a:pt x="1359663" y="1107786"/>
                  </a:cubicBezTo>
                  <a:cubicBezTo>
                    <a:pt x="1359663" y="1107786"/>
                    <a:pt x="1359663" y="1107786"/>
                    <a:pt x="1359663" y="1107786"/>
                  </a:cubicBezTo>
                  <a:cubicBezTo>
                    <a:pt x="1382837" y="1070853"/>
                    <a:pt x="1391527" y="1032471"/>
                    <a:pt x="1385009" y="987572"/>
                  </a:cubicBezTo>
                  <a:cubicBezTo>
                    <a:pt x="1379940" y="949190"/>
                    <a:pt x="1369801" y="911533"/>
                    <a:pt x="1376319" y="872427"/>
                  </a:cubicBezTo>
                  <a:cubicBezTo>
                    <a:pt x="1374871" y="821010"/>
                    <a:pt x="1366905" y="770317"/>
                    <a:pt x="1362560" y="718901"/>
                  </a:cubicBezTo>
                  <a:cubicBezTo>
                    <a:pt x="1352421" y="597962"/>
                    <a:pt x="1309694" y="483542"/>
                    <a:pt x="1286520" y="365500"/>
                  </a:cubicBezTo>
                  <a:cubicBezTo>
                    <a:pt x="1282900" y="345223"/>
                    <a:pt x="1270588" y="351740"/>
                    <a:pt x="1259002" y="354637"/>
                  </a:cubicBezTo>
                  <a:cubicBezTo>
                    <a:pt x="1146029" y="385777"/>
                    <a:pt x="1029436" y="391570"/>
                    <a:pt x="913567" y="393743"/>
                  </a:cubicBezTo>
                  <a:cubicBezTo>
                    <a:pt x="827389" y="395191"/>
                    <a:pt x="829562" y="394467"/>
                    <a:pt x="840424" y="482817"/>
                  </a:cubicBezTo>
                  <a:cubicBezTo>
                    <a:pt x="855632" y="609549"/>
                    <a:pt x="894738" y="732660"/>
                    <a:pt x="907773" y="860116"/>
                  </a:cubicBezTo>
                  <a:cubicBezTo>
                    <a:pt x="914291" y="926016"/>
                    <a:pt x="925154" y="991193"/>
                    <a:pt x="936017" y="1064335"/>
                  </a:cubicBezTo>
                  <a:cubicBezTo>
                    <a:pt x="912119" y="1040437"/>
                    <a:pt x="925154" y="1008573"/>
                    <a:pt x="899807" y="988296"/>
                  </a:cubicBezTo>
                  <a:cubicBezTo>
                    <a:pt x="899807" y="1038264"/>
                    <a:pt x="905601" y="1080991"/>
                    <a:pt x="933120" y="1117200"/>
                  </a:cubicBezTo>
                  <a:cubicBezTo>
                    <a:pt x="934568" y="1120097"/>
                    <a:pt x="936741" y="1122270"/>
                    <a:pt x="938189" y="1124442"/>
                  </a:cubicBezTo>
                  <a:cubicBezTo>
                    <a:pt x="936017" y="1124442"/>
                    <a:pt x="933844" y="1124442"/>
                    <a:pt x="931671" y="1124442"/>
                  </a:cubicBezTo>
                  <a:cubicBezTo>
                    <a:pt x="903428" y="1093303"/>
                    <a:pt x="892566" y="1054921"/>
                    <a:pt x="894738" y="1014367"/>
                  </a:cubicBezTo>
                  <a:cubicBezTo>
                    <a:pt x="904152" y="813044"/>
                    <a:pt x="858529" y="620412"/>
                    <a:pt x="815802" y="426331"/>
                  </a:cubicBezTo>
                  <a:cubicBezTo>
                    <a:pt x="812181" y="411123"/>
                    <a:pt x="806388" y="404606"/>
                    <a:pt x="789732" y="403157"/>
                  </a:cubicBezTo>
                  <a:cubicBezTo>
                    <a:pt x="745557" y="399536"/>
                    <a:pt x="700658" y="395191"/>
                    <a:pt x="656482" y="390846"/>
                  </a:cubicBezTo>
                  <a:cubicBezTo>
                    <a:pt x="655758" y="391570"/>
                    <a:pt x="655034" y="392294"/>
                    <a:pt x="654310" y="393743"/>
                  </a:cubicBezTo>
                  <a:cubicBezTo>
                    <a:pt x="650689" y="446608"/>
                    <a:pt x="669518" y="495853"/>
                    <a:pt x="676759" y="546545"/>
                  </a:cubicBezTo>
                  <a:cubicBezTo>
                    <a:pt x="683277" y="592893"/>
                    <a:pt x="690519" y="638516"/>
                    <a:pt x="690519" y="685588"/>
                  </a:cubicBezTo>
                  <a:cubicBezTo>
                    <a:pt x="690519" y="695727"/>
                    <a:pt x="701382" y="709486"/>
                    <a:pt x="682553" y="714555"/>
                  </a:cubicBezTo>
                  <a:cubicBezTo>
                    <a:pt x="667345" y="627653"/>
                    <a:pt x="651413" y="541476"/>
                    <a:pt x="636929" y="454574"/>
                  </a:cubicBezTo>
                  <a:cubicBezTo>
                    <a:pt x="633309" y="434297"/>
                    <a:pt x="628963" y="414020"/>
                    <a:pt x="617377" y="396640"/>
                  </a:cubicBezTo>
                  <a:cubicBezTo>
                    <a:pt x="620273" y="395915"/>
                    <a:pt x="623170" y="395915"/>
                    <a:pt x="625343" y="395191"/>
                  </a:cubicBezTo>
                  <a:cubicBezTo>
                    <a:pt x="623170" y="393743"/>
                    <a:pt x="620998" y="392294"/>
                    <a:pt x="618101" y="391570"/>
                  </a:cubicBezTo>
                  <a:cubicBezTo>
                    <a:pt x="614480" y="388673"/>
                    <a:pt x="610859" y="385777"/>
                    <a:pt x="607238" y="382880"/>
                  </a:cubicBezTo>
                  <a:cubicBezTo>
                    <a:pt x="592030" y="369845"/>
                    <a:pt x="573201" y="358258"/>
                    <a:pt x="554373" y="364776"/>
                  </a:cubicBezTo>
                  <a:cubicBezTo>
                    <a:pt x="534096" y="372017"/>
                    <a:pt x="549303" y="394467"/>
                    <a:pt x="546407" y="410399"/>
                  </a:cubicBezTo>
                  <a:cubicBezTo>
                    <a:pt x="544234" y="419814"/>
                    <a:pt x="547131" y="429952"/>
                    <a:pt x="547131" y="439366"/>
                  </a:cubicBezTo>
                  <a:cubicBezTo>
                    <a:pt x="548579" y="500922"/>
                    <a:pt x="550028" y="561753"/>
                    <a:pt x="539165" y="622584"/>
                  </a:cubicBezTo>
                  <a:cubicBezTo>
                    <a:pt x="532647" y="566822"/>
                    <a:pt x="527578" y="511784"/>
                    <a:pt x="523233" y="456747"/>
                  </a:cubicBezTo>
                  <a:cubicBezTo>
                    <a:pt x="521785" y="437194"/>
                    <a:pt x="523233" y="418365"/>
                    <a:pt x="496438" y="411847"/>
                  </a:cubicBezTo>
                  <a:cubicBezTo>
                    <a:pt x="479782" y="408226"/>
                    <a:pt x="468919" y="389398"/>
                    <a:pt x="471816" y="371293"/>
                  </a:cubicBezTo>
                  <a:cubicBezTo>
                    <a:pt x="476161" y="343050"/>
                    <a:pt x="458057" y="339429"/>
                    <a:pt x="439228" y="334360"/>
                  </a:cubicBezTo>
                  <a:cubicBezTo>
                    <a:pt x="389259" y="322049"/>
                    <a:pt x="379845" y="309014"/>
                    <a:pt x="376948" y="256148"/>
                  </a:cubicBezTo>
                  <a:cubicBezTo>
                    <a:pt x="374776" y="208352"/>
                    <a:pt x="371879" y="161281"/>
                    <a:pt x="366810" y="114209"/>
                  </a:cubicBezTo>
                  <a:cubicBezTo>
                    <a:pt x="360292" y="52653"/>
                    <a:pt x="359568" y="52653"/>
                    <a:pt x="297288" y="54826"/>
                  </a:cubicBezTo>
                  <a:cubicBezTo>
                    <a:pt x="282805" y="55550"/>
                    <a:pt x="271218" y="56274"/>
                    <a:pt x="267597" y="73655"/>
                  </a:cubicBezTo>
                  <a:cubicBezTo>
                    <a:pt x="264700" y="86690"/>
                    <a:pt x="250216" y="88863"/>
                    <a:pt x="242250" y="96828"/>
                  </a:cubicBezTo>
                  <a:cubicBezTo>
                    <a:pt x="255286" y="106243"/>
                    <a:pt x="282080" y="96104"/>
                    <a:pt x="282080" y="120726"/>
                  </a:cubicBezTo>
                  <a:cubicBezTo>
                    <a:pt x="282080" y="148970"/>
                    <a:pt x="289322" y="178661"/>
                    <a:pt x="274114" y="206180"/>
                  </a:cubicBezTo>
                  <a:cubicBezTo>
                    <a:pt x="265424" y="222112"/>
                    <a:pt x="261803" y="243837"/>
                    <a:pt x="279908" y="254700"/>
                  </a:cubicBezTo>
                  <a:cubicBezTo>
                    <a:pt x="297288" y="264839"/>
                    <a:pt x="317565" y="261218"/>
                    <a:pt x="334222" y="246734"/>
                  </a:cubicBezTo>
                  <a:cubicBezTo>
                    <a:pt x="341463" y="239492"/>
                    <a:pt x="346533" y="230078"/>
                    <a:pt x="354499" y="219215"/>
                  </a:cubicBezTo>
                  <a:cubicBezTo>
                    <a:pt x="358120" y="231526"/>
                    <a:pt x="361016" y="242389"/>
                    <a:pt x="363913" y="252527"/>
                  </a:cubicBezTo>
                  <a:cubicBezTo>
                    <a:pt x="367534" y="267011"/>
                    <a:pt x="363913" y="273529"/>
                    <a:pt x="346533" y="272080"/>
                  </a:cubicBezTo>
                  <a:cubicBezTo>
                    <a:pt x="284253" y="266287"/>
                    <a:pt x="221249" y="261218"/>
                    <a:pt x="166211" y="256873"/>
                  </a:cubicBezTo>
                  <a:cubicBezTo>
                    <a:pt x="164039" y="210525"/>
                    <a:pt x="114794" y="214146"/>
                    <a:pt x="99587" y="187351"/>
                  </a:cubicBezTo>
                  <a:cubicBezTo>
                    <a:pt x="114794" y="181558"/>
                    <a:pt x="126381" y="191696"/>
                    <a:pt x="138692" y="194593"/>
                  </a:cubicBezTo>
                  <a:cubicBezTo>
                    <a:pt x="146658" y="196766"/>
                    <a:pt x="155349" y="204732"/>
                    <a:pt x="157521" y="189524"/>
                  </a:cubicBezTo>
                  <a:cubicBezTo>
                    <a:pt x="164763" y="139555"/>
                    <a:pt x="144486" y="92483"/>
                    <a:pt x="141589" y="43239"/>
                  </a:cubicBezTo>
                  <a:cubicBezTo>
                    <a:pt x="141589" y="37446"/>
                    <a:pt x="127830" y="30928"/>
                    <a:pt x="119864" y="26583"/>
                  </a:cubicBezTo>
                  <a:cubicBezTo>
                    <a:pt x="106828" y="20065"/>
                    <a:pt x="93069" y="14272"/>
                    <a:pt x="80034" y="9203"/>
                  </a:cubicBezTo>
                  <a:cubicBezTo>
                    <a:pt x="72068" y="5582"/>
                    <a:pt x="63378" y="-6730"/>
                    <a:pt x="55412" y="4857"/>
                  </a:cubicBezTo>
                  <a:cubicBezTo>
                    <a:pt x="49618" y="14272"/>
                    <a:pt x="41652" y="28031"/>
                    <a:pt x="51067" y="38170"/>
                  </a:cubicBezTo>
                  <a:cubicBezTo>
                    <a:pt x="72068" y="60619"/>
                    <a:pt x="65550" y="85242"/>
                    <a:pt x="58308" y="109864"/>
                  </a:cubicBezTo>
                  <a:cubicBezTo>
                    <a:pt x="49618" y="139555"/>
                    <a:pt x="32962" y="168522"/>
                    <a:pt x="40204" y="201111"/>
                  </a:cubicBezTo>
                  <a:cubicBezTo>
                    <a:pt x="36583" y="200386"/>
                    <a:pt x="32962" y="200386"/>
                    <a:pt x="29341" y="200386"/>
                  </a:cubicBezTo>
                  <a:cubicBezTo>
                    <a:pt x="19927" y="197490"/>
                    <a:pt x="11961" y="203283"/>
                    <a:pt x="9788" y="210525"/>
                  </a:cubicBezTo>
                  <a:cubicBezTo>
                    <a:pt x="4719" y="238768"/>
                    <a:pt x="-9041" y="267735"/>
                    <a:pt x="9064" y="295978"/>
                  </a:cubicBezTo>
                  <a:cubicBezTo>
                    <a:pt x="15582" y="308289"/>
                    <a:pt x="25720" y="318428"/>
                    <a:pt x="24272" y="334360"/>
                  </a:cubicBezTo>
                  <a:cubicBezTo>
                    <a:pt x="22823" y="376363"/>
                    <a:pt x="35135" y="416193"/>
                    <a:pt x="37307" y="458195"/>
                  </a:cubicBezTo>
                  <a:cubicBezTo>
                    <a:pt x="41652" y="466885"/>
                    <a:pt x="43100" y="475575"/>
                    <a:pt x="42376" y="485714"/>
                  </a:cubicBezTo>
                  <a:cubicBezTo>
                    <a:pt x="35859" y="560305"/>
                    <a:pt x="50342" y="634171"/>
                    <a:pt x="50342" y="708762"/>
                  </a:cubicBezTo>
                  <a:cubicBezTo>
                    <a:pt x="51791" y="710934"/>
                    <a:pt x="53239" y="713107"/>
                    <a:pt x="54687" y="715280"/>
                  </a:cubicBezTo>
                  <a:cubicBezTo>
                    <a:pt x="59757" y="722521"/>
                    <a:pt x="62653" y="731212"/>
                    <a:pt x="61929" y="739178"/>
                  </a:cubicBezTo>
                  <a:cubicBezTo>
                    <a:pt x="61205" y="750040"/>
                    <a:pt x="61929" y="760903"/>
                    <a:pt x="62653" y="771766"/>
                  </a:cubicBezTo>
                  <a:cubicBezTo>
                    <a:pt x="61205" y="761627"/>
                    <a:pt x="57584" y="752213"/>
                    <a:pt x="51791" y="742074"/>
                  </a:cubicBezTo>
                  <a:cubicBezTo>
                    <a:pt x="51791" y="743522"/>
                    <a:pt x="51067" y="744971"/>
                    <a:pt x="51067" y="746419"/>
                  </a:cubicBezTo>
                  <a:cubicBezTo>
                    <a:pt x="41652" y="807251"/>
                    <a:pt x="43825" y="868082"/>
                    <a:pt x="38755" y="928913"/>
                  </a:cubicBezTo>
                  <a:cubicBezTo>
                    <a:pt x="37307" y="946293"/>
                    <a:pt x="38755" y="963674"/>
                    <a:pt x="46721" y="979606"/>
                  </a:cubicBezTo>
                  <a:cubicBezTo>
                    <a:pt x="56860" y="991917"/>
                    <a:pt x="66998" y="1010022"/>
                    <a:pt x="85827" y="1008573"/>
                  </a:cubicBezTo>
                  <a:cubicBezTo>
                    <a:pt x="90172" y="1008573"/>
                    <a:pt x="92345" y="1005676"/>
                    <a:pt x="93069" y="1001331"/>
                  </a:cubicBezTo>
                  <a:cubicBezTo>
                    <a:pt x="98138" y="1023781"/>
                    <a:pt x="99587" y="1046955"/>
                    <a:pt x="107553" y="1068680"/>
                  </a:cubicBezTo>
                  <a:cubicBezTo>
                    <a:pt x="114070" y="1080991"/>
                    <a:pt x="120588" y="1094027"/>
                    <a:pt x="126381" y="1106338"/>
                  </a:cubicBezTo>
                  <a:cubicBezTo>
                    <a:pt x="127830" y="1092578"/>
                    <a:pt x="129278" y="1078819"/>
                    <a:pt x="132175" y="1065783"/>
                  </a:cubicBezTo>
                  <a:cubicBezTo>
                    <a:pt x="159694" y="1158479"/>
                    <a:pt x="200248" y="1243932"/>
                    <a:pt x="255286" y="1322868"/>
                  </a:cubicBezTo>
                  <a:cubicBezTo>
                    <a:pt x="261079" y="1330834"/>
                    <a:pt x="266148" y="1338076"/>
                    <a:pt x="266148" y="1351835"/>
                  </a:cubicBezTo>
                  <a:cubicBezTo>
                    <a:pt x="250941" y="1333731"/>
                    <a:pt x="233560" y="1316350"/>
                    <a:pt x="219801" y="1296797"/>
                  </a:cubicBezTo>
                  <a:cubicBezTo>
                    <a:pt x="203869" y="1274348"/>
                    <a:pt x="190109" y="1251898"/>
                    <a:pt x="176350" y="1228000"/>
                  </a:cubicBezTo>
                  <a:cubicBezTo>
                    <a:pt x="164039" y="1206275"/>
                    <a:pt x="153176" y="1183825"/>
                    <a:pt x="138692" y="1162100"/>
                  </a:cubicBezTo>
                  <a:cubicBezTo>
                    <a:pt x="134347" y="1204102"/>
                    <a:pt x="143762" y="1245381"/>
                    <a:pt x="139417" y="1285935"/>
                  </a:cubicBezTo>
                  <a:cubicBezTo>
                    <a:pt x="129278" y="1243932"/>
                    <a:pt x="124209" y="1202654"/>
                    <a:pt x="124209" y="1160651"/>
                  </a:cubicBezTo>
                  <a:cubicBezTo>
                    <a:pt x="121312" y="1164272"/>
                    <a:pt x="119864" y="1170066"/>
                    <a:pt x="121312" y="1174411"/>
                  </a:cubicBezTo>
                  <a:cubicBezTo>
                    <a:pt x="133623" y="1215689"/>
                    <a:pt x="112622" y="1255519"/>
                    <a:pt x="119140" y="1296797"/>
                  </a:cubicBezTo>
                  <a:cubicBezTo>
                    <a:pt x="136520" y="1409046"/>
                    <a:pt x="169108" y="1517673"/>
                    <a:pt x="203145" y="1625576"/>
                  </a:cubicBezTo>
                  <a:cubicBezTo>
                    <a:pt x="209662" y="1636439"/>
                    <a:pt x="216904" y="1645853"/>
                    <a:pt x="225594" y="1655267"/>
                  </a:cubicBezTo>
                  <a:cubicBezTo>
                    <a:pt x="223422" y="1642956"/>
                    <a:pt x="221249" y="1630645"/>
                    <a:pt x="219801" y="1619058"/>
                  </a:cubicBezTo>
                  <a:cubicBezTo>
                    <a:pt x="282080" y="1704512"/>
                    <a:pt x="352326" y="1729134"/>
                    <a:pt x="457332" y="1702339"/>
                  </a:cubicBezTo>
                  <a:cubicBezTo>
                    <a:pt x="467471" y="1700167"/>
                    <a:pt x="476885" y="1697994"/>
                    <a:pt x="487024" y="1695821"/>
                  </a:cubicBezTo>
                  <a:cubicBezTo>
                    <a:pt x="487748" y="1694373"/>
                    <a:pt x="487748" y="1693649"/>
                    <a:pt x="488472" y="1692200"/>
                  </a:cubicBezTo>
                  <a:cubicBezTo>
                    <a:pt x="497887" y="1690028"/>
                    <a:pt x="507301" y="1687132"/>
                    <a:pt x="517440" y="1685683"/>
                  </a:cubicBezTo>
                  <a:cubicBezTo>
                    <a:pt x="561615" y="1679165"/>
                    <a:pt x="561615" y="1679165"/>
                    <a:pt x="565236" y="1637163"/>
                  </a:cubicBezTo>
                  <a:cubicBezTo>
                    <a:pt x="572477" y="1638611"/>
                    <a:pt x="576098" y="1645853"/>
                    <a:pt x="575374" y="1650198"/>
                  </a:cubicBezTo>
                  <a:cubicBezTo>
                    <a:pt x="569581" y="1692925"/>
                    <a:pt x="595651" y="1692925"/>
                    <a:pt x="626067" y="1692200"/>
                  </a:cubicBezTo>
                  <a:cubicBezTo>
                    <a:pt x="668793" y="1692200"/>
                    <a:pt x="711520" y="1689304"/>
                    <a:pt x="751350" y="1674820"/>
                  </a:cubicBezTo>
                  <a:cubicBezTo>
                    <a:pt x="797698" y="1657440"/>
                    <a:pt x="803491" y="1645129"/>
                    <a:pt x="788283" y="1598057"/>
                  </a:cubicBezTo>
                  <a:cubicBezTo>
                    <a:pt x="786835" y="1590091"/>
                    <a:pt x="784663" y="1582125"/>
                    <a:pt x="782490" y="1573435"/>
                  </a:cubicBezTo>
                  <a:cubicBezTo>
                    <a:pt x="785387" y="1565469"/>
                    <a:pt x="789008" y="1557503"/>
                    <a:pt x="792629" y="1550261"/>
                  </a:cubicBezTo>
                  <a:cubicBezTo>
                    <a:pt x="790456" y="1545916"/>
                    <a:pt x="788283" y="1541571"/>
                    <a:pt x="789008" y="1535777"/>
                  </a:cubicBezTo>
                  <a:cubicBezTo>
                    <a:pt x="782490" y="1524915"/>
                    <a:pt x="775248" y="1515500"/>
                    <a:pt x="765834" y="1511879"/>
                  </a:cubicBezTo>
                  <a:cubicBezTo>
                    <a:pt x="768006" y="1521294"/>
                    <a:pt x="770179" y="1530708"/>
                    <a:pt x="772351" y="1540122"/>
                  </a:cubicBezTo>
                  <a:cubicBezTo>
                    <a:pt x="748453" y="1515500"/>
                    <a:pt x="748453" y="1515500"/>
                    <a:pt x="713693" y="1571262"/>
                  </a:cubicBezTo>
                  <a:cubicBezTo>
                    <a:pt x="718038" y="1555330"/>
                    <a:pt x="723831" y="1539398"/>
                    <a:pt x="726728" y="1523466"/>
                  </a:cubicBezTo>
                  <a:cubicBezTo>
                    <a:pt x="730349" y="1505362"/>
                    <a:pt x="732521" y="1487257"/>
                    <a:pt x="733970" y="1468429"/>
                  </a:cubicBezTo>
                  <a:cubicBezTo>
                    <a:pt x="735418" y="1449600"/>
                    <a:pt x="733246" y="1432219"/>
                    <a:pt x="722383" y="1409770"/>
                  </a:cubicBezTo>
                  <a:cubicBezTo>
                    <a:pt x="693416" y="1482188"/>
                    <a:pt x="634033" y="1498120"/>
                    <a:pt x="568856" y="1503913"/>
                  </a:cubicBezTo>
                  <a:cubicBezTo>
                    <a:pt x="544234" y="1506086"/>
                    <a:pt x="518164" y="1526363"/>
                    <a:pt x="494266" y="1500292"/>
                  </a:cubicBezTo>
                  <a:cubicBezTo>
                    <a:pt x="491369" y="1497396"/>
                    <a:pt x="486300" y="1496671"/>
                    <a:pt x="487024" y="1490878"/>
                  </a:cubicBezTo>
                  <a:cubicBezTo>
                    <a:pt x="487748" y="1485809"/>
                    <a:pt x="492093" y="1480015"/>
                    <a:pt x="496438" y="1482188"/>
                  </a:cubicBezTo>
                  <a:cubicBezTo>
                    <a:pt x="536268" y="1503189"/>
                    <a:pt x="502956" y="1459014"/>
                    <a:pt x="520336" y="1460462"/>
                  </a:cubicBezTo>
                  <a:cubicBezTo>
                    <a:pt x="534820" y="1517673"/>
                    <a:pt x="579719" y="1491602"/>
                    <a:pt x="613031" y="1485809"/>
                  </a:cubicBezTo>
                  <a:cubicBezTo>
                    <a:pt x="665173" y="1477119"/>
                    <a:pt x="707175" y="1432219"/>
                    <a:pt x="712244" y="1390217"/>
                  </a:cubicBezTo>
                  <a:cubicBezTo>
                    <a:pt x="714417" y="1380078"/>
                    <a:pt x="715141" y="1369940"/>
                    <a:pt x="720935" y="1361974"/>
                  </a:cubicBezTo>
                  <a:cubicBezTo>
                    <a:pt x="724555" y="1370664"/>
                    <a:pt x="727452" y="1379354"/>
                    <a:pt x="730349" y="1388044"/>
                  </a:cubicBezTo>
                  <a:cubicBezTo>
                    <a:pt x="731073" y="1385872"/>
                    <a:pt x="731797" y="1384423"/>
                    <a:pt x="732521" y="1382251"/>
                  </a:cubicBezTo>
                  <a:cubicBezTo>
                    <a:pt x="733970" y="1376457"/>
                    <a:pt x="739039" y="1372113"/>
                    <a:pt x="740487" y="1366319"/>
                  </a:cubicBezTo>
                  <a:cubicBezTo>
                    <a:pt x="742660" y="1355456"/>
                    <a:pt x="739763" y="1345318"/>
                    <a:pt x="738315" y="1334455"/>
                  </a:cubicBezTo>
                  <a:cubicBezTo>
                    <a:pt x="727452" y="1256243"/>
                    <a:pt x="710796" y="1178756"/>
                    <a:pt x="723107" y="1099096"/>
                  </a:cubicBezTo>
                  <a:cubicBezTo>
                    <a:pt x="715865" y="1083164"/>
                    <a:pt x="715141" y="1065783"/>
                    <a:pt x="715141" y="1046955"/>
                  </a:cubicBezTo>
                  <a:cubicBezTo>
                    <a:pt x="714417" y="1013643"/>
                    <a:pt x="727452" y="982502"/>
                    <a:pt x="728901" y="949914"/>
                  </a:cubicBezTo>
                  <a:cubicBezTo>
                    <a:pt x="736867" y="990469"/>
                    <a:pt x="744833" y="1031747"/>
                    <a:pt x="749178" y="1073025"/>
                  </a:cubicBezTo>
                  <a:cubicBezTo>
                    <a:pt x="765110" y="1212068"/>
                    <a:pt x="787559" y="1351111"/>
                    <a:pt x="817251" y="1488706"/>
                  </a:cubicBezTo>
                  <a:cubicBezTo>
                    <a:pt x="817975" y="1493050"/>
                    <a:pt x="820147" y="1496671"/>
                    <a:pt x="821596" y="1500292"/>
                  </a:cubicBezTo>
                  <a:cubicBezTo>
                    <a:pt x="825217" y="1495947"/>
                    <a:pt x="829562" y="1491602"/>
                    <a:pt x="833907" y="1487257"/>
                  </a:cubicBezTo>
                  <a:cubicBezTo>
                    <a:pt x="857805" y="1579228"/>
                    <a:pt x="875909" y="1674096"/>
                    <a:pt x="943258" y="1747963"/>
                  </a:cubicBezTo>
                  <a:cubicBezTo>
                    <a:pt x="930223" y="1788517"/>
                    <a:pt x="974398" y="1800828"/>
                    <a:pt x="983088" y="1831243"/>
                  </a:cubicBezTo>
                  <a:cubicBezTo>
                    <a:pt x="989606" y="1855141"/>
                    <a:pt x="1005538" y="1873246"/>
                    <a:pt x="1019297" y="1893523"/>
                  </a:cubicBezTo>
                  <a:cubicBezTo>
                    <a:pt x="983812" y="1881936"/>
                    <a:pt x="964984" y="1852245"/>
                    <a:pt x="940362" y="1827622"/>
                  </a:cubicBezTo>
                  <a:cubicBezTo>
                    <a:pt x="931671" y="1839934"/>
                    <a:pt x="939637" y="1851520"/>
                    <a:pt x="936741" y="1861659"/>
                  </a:cubicBezTo>
                  <a:cubicBezTo>
                    <a:pt x="935292" y="1866728"/>
                    <a:pt x="933844" y="1871073"/>
                    <a:pt x="931671" y="1875419"/>
                  </a:cubicBezTo>
                  <a:cubicBezTo>
                    <a:pt x="937465" y="1891350"/>
                    <a:pt x="925878" y="1909455"/>
                    <a:pt x="936741" y="1924663"/>
                  </a:cubicBezTo>
                  <a:cubicBezTo>
                    <a:pt x="949776" y="2005047"/>
                    <a:pt x="964984" y="2083983"/>
                    <a:pt x="973674" y="2165091"/>
                  </a:cubicBezTo>
                  <a:cubicBezTo>
                    <a:pt x="975122" y="2178127"/>
                    <a:pt x="974398" y="2191886"/>
                    <a:pt x="979467" y="2204197"/>
                  </a:cubicBezTo>
                  <a:cubicBezTo>
                    <a:pt x="999020" y="2255614"/>
                    <a:pt x="999744" y="2309203"/>
                    <a:pt x="988158" y="2361344"/>
                  </a:cubicBezTo>
                  <a:cubicBezTo>
                    <a:pt x="976571" y="2412761"/>
                    <a:pt x="975847" y="2466351"/>
                    <a:pt x="952673" y="2514871"/>
                  </a:cubicBezTo>
                  <a:cubicBezTo>
                    <a:pt x="947603" y="2565564"/>
                    <a:pt x="940362" y="2616981"/>
                    <a:pt x="944707" y="2668398"/>
                  </a:cubicBezTo>
                  <a:cubicBezTo>
                    <a:pt x="946155" y="2689399"/>
                    <a:pt x="952673" y="2710400"/>
                    <a:pt x="946155" y="2732126"/>
                  </a:cubicBezTo>
                  <a:cubicBezTo>
                    <a:pt x="941810" y="2751679"/>
                    <a:pt x="955569" y="2763265"/>
                    <a:pt x="965708" y="2776300"/>
                  </a:cubicBezTo>
                  <a:cubicBezTo>
                    <a:pt x="990330" y="2807440"/>
                    <a:pt x="1017849" y="2838580"/>
                    <a:pt x="1016401" y="2882031"/>
                  </a:cubicBezTo>
                  <a:cubicBezTo>
                    <a:pt x="1015677" y="2917516"/>
                    <a:pt x="1034505" y="2937793"/>
                    <a:pt x="1062748" y="2954449"/>
                  </a:cubicBezTo>
                  <a:cubicBezTo>
                    <a:pt x="1078680" y="2963864"/>
                    <a:pt x="1095337" y="2968933"/>
                    <a:pt x="1113441" y="2972554"/>
                  </a:cubicBezTo>
                  <a:cubicBezTo>
                    <a:pt x="1114165" y="2966760"/>
                    <a:pt x="1120683" y="2965312"/>
                    <a:pt x="1125752" y="2962415"/>
                  </a:cubicBezTo>
                  <a:cubicBezTo>
                    <a:pt x="1161961" y="2965312"/>
                    <a:pt x="1198170" y="2968933"/>
                    <a:pt x="1234379" y="2971830"/>
                  </a:cubicBezTo>
                  <a:cubicBezTo>
                    <a:pt x="1241621" y="2974002"/>
                    <a:pt x="1248863" y="2976175"/>
                    <a:pt x="1256829" y="2979071"/>
                  </a:cubicBezTo>
                  <a:cubicBezTo>
                    <a:pt x="1220620" y="2981968"/>
                    <a:pt x="1184411" y="2984141"/>
                    <a:pt x="1147478" y="2976175"/>
                  </a:cubicBezTo>
                  <a:cubicBezTo>
                    <a:pt x="1139512" y="2974726"/>
                    <a:pt x="1132270" y="2974002"/>
                    <a:pt x="1125752" y="2976175"/>
                  </a:cubicBezTo>
                  <a:cubicBezTo>
                    <a:pt x="1124304" y="2977623"/>
                    <a:pt x="1123580" y="2978347"/>
                    <a:pt x="1122131" y="2980520"/>
                  </a:cubicBezTo>
                  <a:cubicBezTo>
                    <a:pt x="1105475" y="3060904"/>
                    <a:pt x="1073611" y="3136943"/>
                    <a:pt x="1043195" y="3212258"/>
                  </a:cubicBezTo>
                  <a:cubicBezTo>
                    <a:pt x="1038126" y="3215879"/>
                    <a:pt x="1038850" y="3220948"/>
                    <a:pt x="1041747" y="3226742"/>
                  </a:cubicBezTo>
                  <a:cubicBezTo>
                    <a:pt x="1043195" y="3234707"/>
                    <a:pt x="1042471" y="3242674"/>
                    <a:pt x="1036678" y="3249915"/>
                  </a:cubicBezTo>
                  <a:cubicBezTo>
                    <a:pt x="1034505" y="3262227"/>
                    <a:pt x="1032333" y="3275262"/>
                    <a:pt x="1030884" y="3288297"/>
                  </a:cubicBezTo>
                  <a:cubicBezTo>
                    <a:pt x="1027263" y="3323782"/>
                    <a:pt x="1011331" y="3357818"/>
                    <a:pt x="1027988" y="3392579"/>
                  </a:cubicBezTo>
                  <a:cubicBezTo>
                    <a:pt x="1028712" y="3394027"/>
                    <a:pt x="1029436" y="3395476"/>
                    <a:pt x="1029436" y="3396924"/>
                  </a:cubicBezTo>
                  <a:cubicBezTo>
                    <a:pt x="1086646" y="3451238"/>
                    <a:pt x="1159789" y="3446893"/>
                    <a:pt x="1231483" y="3446168"/>
                  </a:cubicBezTo>
                  <a:cubicBezTo>
                    <a:pt x="1264071" y="3445444"/>
                    <a:pt x="1296659" y="3437478"/>
                    <a:pt x="1327075" y="3425167"/>
                  </a:cubicBezTo>
                  <a:cubicBezTo>
                    <a:pt x="1392251" y="3399097"/>
                    <a:pt x="1441495" y="3357818"/>
                    <a:pt x="1455979" y="3286849"/>
                  </a:cubicBezTo>
                  <a:cubicBezTo>
                    <a:pt x="1461048" y="3336093"/>
                    <a:pt x="1431357" y="3388234"/>
                    <a:pt x="1379940" y="3415029"/>
                  </a:cubicBezTo>
                  <a:cubicBezTo>
                    <a:pt x="1278554" y="3467894"/>
                    <a:pt x="1173548" y="3470066"/>
                    <a:pt x="1065645" y="3436030"/>
                  </a:cubicBezTo>
                  <a:cubicBezTo>
                    <a:pt x="1046092" y="3429512"/>
                    <a:pt x="1027263" y="3420098"/>
                    <a:pt x="1018573" y="3399821"/>
                  </a:cubicBezTo>
                  <a:cubicBezTo>
                    <a:pt x="1019297" y="3399097"/>
                    <a:pt x="1020022" y="3398373"/>
                    <a:pt x="1020022" y="3397648"/>
                  </a:cubicBezTo>
                  <a:cubicBezTo>
                    <a:pt x="1009159" y="3392579"/>
                    <a:pt x="1008435" y="3392579"/>
                    <a:pt x="1008435" y="3399097"/>
                  </a:cubicBezTo>
                  <a:cubicBezTo>
                    <a:pt x="1009159" y="3425891"/>
                    <a:pt x="1022194" y="3444720"/>
                    <a:pt x="1046092" y="3455583"/>
                  </a:cubicBezTo>
                  <a:cubicBezTo>
                    <a:pt x="1148926" y="3501207"/>
                    <a:pt x="1252484" y="3497586"/>
                    <a:pt x="1353869" y="3454859"/>
                  </a:cubicBezTo>
                  <a:cubicBezTo>
                    <a:pt x="1440047" y="3417926"/>
                    <a:pt x="1477704" y="3344783"/>
                    <a:pt x="1487119" y="3254985"/>
                  </a:cubicBezTo>
                  <a:cubicBezTo>
                    <a:pt x="1492188" y="3249191"/>
                    <a:pt x="1498706" y="3244122"/>
                    <a:pt x="1500154" y="3236156"/>
                  </a:cubicBezTo>
                  <a:cubicBezTo>
                    <a:pt x="1501602" y="3222397"/>
                    <a:pt x="1492188" y="3211534"/>
                    <a:pt x="1487843" y="3199223"/>
                  </a:cubicBezTo>
                  <a:cubicBezTo>
                    <a:pt x="1485670" y="3196326"/>
                    <a:pt x="1482774" y="3193429"/>
                    <a:pt x="1480601" y="3190532"/>
                  </a:cubicBezTo>
                  <a:cubicBezTo>
                    <a:pt x="1476256" y="3160117"/>
                    <a:pt x="1463221" y="3128253"/>
                    <a:pt x="1484222" y="3100734"/>
                  </a:cubicBezTo>
                  <a:cubicBezTo>
                    <a:pt x="1505947" y="3071766"/>
                    <a:pt x="1505223" y="3040627"/>
                    <a:pt x="1497981" y="3008763"/>
                  </a:cubicBezTo>
                  <a:cubicBezTo>
                    <a:pt x="1493636" y="2987762"/>
                    <a:pt x="1485670" y="2967485"/>
                    <a:pt x="1487843" y="2945035"/>
                  </a:cubicBezTo>
                  <a:cubicBezTo>
                    <a:pt x="1487843" y="2942862"/>
                    <a:pt x="1488567" y="2941414"/>
                    <a:pt x="1488567" y="2939966"/>
                  </a:cubicBezTo>
                  <a:cubicBezTo>
                    <a:pt x="1487119" y="2941414"/>
                    <a:pt x="1486395" y="2942862"/>
                    <a:pt x="1484946" y="2943587"/>
                  </a:cubicBezTo>
                  <a:cubicBezTo>
                    <a:pt x="1482774" y="2925482"/>
                    <a:pt x="1474083" y="2929103"/>
                    <a:pt x="1461048" y="2933448"/>
                  </a:cubicBezTo>
                  <a:cubicBezTo>
                    <a:pt x="1436426" y="2941414"/>
                    <a:pt x="1412528" y="2952277"/>
                    <a:pt x="1387182" y="2953001"/>
                  </a:cubicBezTo>
                  <a:cubicBezTo>
                    <a:pt x="1382837" y="2955173"/>
                    <a:pt x="1380664" y="2954449"/>
                    <a:pt x="1379940" y="2953001"/>
                  </a:cubicBezTo>
                  <a:cubicBezTo>
                    <a:pt x="1340110" y="2964588"/>
                    <a:pt x="1298832" y="2968209"/>
                    <a:pt x="1258277" y="2973278"/>
                  </a:cubicBezTo>
                  <a:cubicBezTo>
                    <a:pt x="1251760" y="2968933"/>
                    <a:pt x="1241621" y="2975450"/>
                    <a:pt x="1236552" y="2967485"/>
                  </a:cubicBezTo>
                  <a:cubicBezTo>
                    <a:pt x="1284348" y="2959518"/>
                    <a:pt x="1332868" y="2952277"/>
                    <a:pt x="1381388" y="2944311"/>
                  </a:cubicBezTo>
                  <a:cubicBezTo>
                    <a:pt x="1381388" y="2944311"/>
                    <a:pt x="1381388" y="2944311"/>
                    <a:pt x="1381388" y="2944311"/>
                  </a:cubicBezTo>
                  <a:cubicBezTo>
                    <a:pt x="1399493" y="2938517"/>
                    <a:pt x="1416873" y="2932000"/>
                    <a:pt x="1435702" y="2929103"/>
                  </a:cubicBezTo>
                  <a:cubicBezTo>
                    <a:pt x="1460324" y="2925482"/>
                    <a:pt x="1464669" y="2908102"/>
                    <a:pt x="1463945" y="2887100"/>
                  </a:cubicBezTo>
                  <a:cubicBezTo>
                    <a:pt x="1472635" y="2918964"/>
                    <a:pt x="1489291" y="2903757"/>
                    <a:pt x="1503775" y="2894342"/>
                  </a:cubicBezTo>
                  <a:cubicBezTo>
                    <a:pt x="1506672" y="2892894"/>
                    <a:pt x="1509568" y="2889997"/>
                    <a:pt x="1511741" y="2887825"/>
                  </a:cubicBezTo>
                  <a:cubicBezTo>
                    <a:pt x="1511741" y="2790060"/>
                    <a:pt x="1501602" y="2697365"/>
                    <a:pt x="1498706" y="2604669"/>
                  </a:cubicBezTo>
                  <a:close/>
                  <a:moveTo>
                    <a:pt x="65550" y="854323"/>
                  </a:moveTo>
                  <a:cubicBezTo>
                    <a:pt x="61205" y="867358"/>
                    <a:pt x="57584" y="879669"/>
                    <a:pt x="51067" y="901394"/>
                  </a:cubicBezTo>
                  <a:cubicBezTo>
                    <a:pt x="51067" y="902118"/>
                    <a:pt x="50342" y="903567"/>
                    <a:pt x="50342" y="904291"/>
                  </a:cubicBezTo>
                  <a:cubicBezTo>
                    <a:pt x="50342" y="902842"/>
                    <a:pt x="50342" y="902118"/>
                    <a:pt x="50342" y="900670"/>
                  </a:cubicBezTo>
                  <a:cubicBezTo>
                    <a:pt x="48170" y="873875"/>
                    <a:pt x="49618" y="856495"/>
                    <a:pt x="52515" y="839115"/>
                  </a:cubicBezTo>
                  <a:cubicBezTo>
                    <a:pt x="56136" y="820286"/>
                    <a:pt x="60481" y="801457"/>
                    <a:pt x="60481" y="783352"/>
                  </a:cubicBezTo>
                  <a:cubicBezTo>
                    <a:pt x="62653" y="807251"/>
                    <a:pt x="66274" y="830424"/>
                    <a:pt x="66998" y="854323"/>
                  </a:cubicBezTo>
                  <a:cubicBezTo>
                    <a:pt x="66274" y="855047"/>
                    <a:pt x="66274" y="855047"/>
                    <a:pt x="65550" y="854323"/>
                  </a:cubicBezTo>
                  <a:close/>
                  <a:moveTo>
                    <a:pt x="253113" y="335808"/>
                  </a:moveTo>
                  <a:cubicBezTo>
                    <a:pt x="285701" y="328566"/>
                    <a:pt x="317565" y="314083"/>
                    <a:pt x="358120" y="325670"/>
                  </a:cubicBezTo>
                  <a:cubicBezTo>
                    <a:pt x="319014" y="338705"/>
                    <a:pt x="286426" y="345223"/>
                    <a:pt x="253113" y="335808"/>
                  </a:cubicBezTo>
                  <a:close/>
                  <a:moveTo>
                    <a:pt x="557270" y="1616161"/>
                  </a:moveTo>
                  <a:cubicBezTo>
                    <a:pt x="541337" y="1592988"/>
                    <a:pt x="539889" y="1566193"/>
                    <a:pt x="539165" y="1540122"/>
                  </a:cubicBezTo>
                  <a:cubicBezTo>
                    <a:pt x="557270" y="1562572"/>
                    <a:pt x="559442" y="1588643"/>
                    <a:pt x="557270" y="1616161"/>
                  </a:cubicBezTo>
                  <a:close/>
                  <a:moveTo>
                    <a:pt x="509473" y="1444531"/>
                  </a:moveTo>
                  <a:cubicBezTo>
                    <a:pt x="493541" y="1435840"/>
                    <a:pt x="480506" y="1432943"/>
                    <a:pt x="479782" y="1414839"/>
                  </a:cubicBezTo>
                  <a:cubicBezTo>
                    <a:pt x="475437" y="1309833"/>
                    <a:pt x="455160" y="1204826"/>
                    <a:pt x="466023" y="1099096"/>
                  </a:cubicBezTo>
                  <a:cubicBezTo>
                    <a:pt x="476161" y="997710"/>
                    <a:pt x="491369" y="897774"/>
                    <a:pt x="505128" y="796388"/>
                  </a:cubicBezTo>
                  <a:cubicBezTo>
                    <a:pt x="505853" y="793491"/>
                    <a:pt x="508749" y="790594"/>
                    <a:pt x="510198" y="787698"/>
                  </a:cubicBezTo>
                  <a:cubicBezTo>
                    <a:pt x="513819" y="787698"/>
                    <a:pt x="516715" y="787698"/>
                    <a:pt x="520336" y="787698"/>
                  </a:cubicBezTo>
                  <a:cubicBezTo>
                    <a:pt x="481230" y="1004228"/>
                    <a:pt x="473989" y="1220758"/>
                    <a:pt x="509473" y="1444531"/>
                  </a:cubicBezTo>
                  <a:close/>
                  <a:moveTo>
                    <a:pt x="1110544" y="2825545"/>
                  </a:moveTo>
                  <a:cubicBezTo>
                    <a:pt x="1039574" y="2821200"/>
                    <a:pt x="969329" y="2740816"/>
                    <a:pt x="977295" y="2664052"/>
                  </a:cubicBezTo>
                  <a:cubicBezTo>
                    <a:pt x="1011331" y="2715469"/>
                    <a:pt x="1051161" y="2748782"/>
                    <a:pt x="1103302" y="2769783"/>
                  </a:cubicBezTo>
                  <a:cubicBezTo>
                    <a:pt x="1119959" y="2776300"/>
                    <a:pt x="1130097" y="2788612"/>
                    <a:pt x="1129373" y="2808165"/>
                  </a:cubicBezTo>
                  <a:cubicBezTo>
                    <a:pt x="1128649" y="2821200"/>
                    <a:pt x="1125028" y="2826269"/>
                    <a:pt x="1110544" y="2825545"/>
                  </a:cubicBezTo>
                  <a:close/>
                  <a:moveTo>
                    <a:pt x="1107648" y="2755299"/>
                  </a:moveTo>
                  <a:cubicBezTo>
                    <a:pt x="1051886" y="2729229"/>
                    <a:pt x="1006986" y="2690123"/>
                    <a:pt x="975122" y="2635085"/>
                  </a:cubicBezTo>
                  <a:cubicBezTo>
                    <a:pt x="969329" y="2624947"/>
                    <a:pt x="967880" y="2614084"/>
                    <a:pt x="967880" y="2602497"/>
                  </a:cubicBezTo>
                  <a:cubicBezTo>
                    <a:pt x="967156" y="2575702"/>
                    <a:pt x="975847" y="2572081"/>
                    <a:pt x="997572" y="2585841"/>
                  </a:cubicBezTo>
                  <a:cubicBezTo>
                    <a:pt x="1020022" y="2599600"/>
                    <a:pt x="1040299" y="2619877"/>
                    <a:pt x="1067818" y="2622774"/>
                  </a:cubicBezTo>
                  <a:cubicBezTo>
                    <a:pt x="1069990" y="2622774"/>
                    <a:pt x="1072163" y="2622774"/>
                    <a:pt x="1073611" y="2622774"/>
                  </a:cubicBezTo>
                  <a:cubicBezTo>
                    <a:pt x="1073611" y="2622774"/>
                    <a:pt x="1072887" y="2622774"/>
                    <a:pt x="1072887" y="2622050"/>
                  </a:cubicBezTo>
                  <a:cubicBezTo>
                    <a:pt x="1049713" y="2603221"/>
                    <a:pt x="1026539" y="2582220"/>
                    <a:pt x="1001917" y="2564839"/>
                  </a:cubicBezTo>
                  <a:cubicBezTo>
                    <a:pt x="971501" y="2544562"/>
                    <a:pt x="971501" y="2519216"/>
                    <a:pt x="985261" y="2482283"/>
                  </a:cubicBezTo>
                  <a:cubicBezTo>
                    <a:pt x="1017125" y="2531527"/>
                    <a:pt x="1060576" y="2559046"/>
                    <a:pt x="1109096" y="2581496"/>
                  </a:cubicBezTo>
                  <a:cubicBezTo>
                    <a:pt x="1133718" y="2593083"/>
                    <a:pt x="1106199" y="2609015"/>
                    <a:pt x="1111269" y="2624222"/>
                  </a:cubicBezTo>
                  <a:cubicBezTo>
                    <a:pt x="1116338" y="2638706"/>
                    <a:pt x="1098957" y="2634361"/>
                    <a:pt x="1090267" y="2634361"/>
                  </a:cubicBezTo>
                  <a:cubicBezTo>
                    <a:pt x="1087370" y="2632189"/>
                    <a:pt x="1085198" y="2630740"/>
                    <a:pt x="1082301" y="2628568"/>
                  </a:cubicBezTo>
                  <a:cubicBezTo>
                    <a:pt x="1083025" y="2630740"/>
                    <a:pt x="1083750" y="2632913"/>
                    <a:pt x="1084474" y="2635810"/>
                  </a:cubicBezTo>
                  <a:cubicBezTo>
                    <a:pt x="1125752" y="2658983"/>
                    <a:pt x="1122131" y="2701710"/>
                    <a:pt x="1128649" y="2740091"/>
                  </a:cubicBezTo>
                  <a:cubicBezTo>
                    <a:pt x="1132270" y="2761817"/>
                    <a:pt x="1119959" y="2761817"/>
                    <a:pt x="1107648" y="2755299"/>
                  </a:cubicBezTo>
                  <a:close/>
                  <a:moveTo>
                    <a:pt x="1177169" y="2787888"/>
                  </a:moveTo>
                  <a:cubicBezTo>
                    <a:pt x="1209033" y="2800923"/>
                    <a:pt x="1235103" y="2816855"/>
                    <a:pt x="1262622" y="2834959"/>
                  </a:cubicBezTo>
                  <a:cubicBezTo>
                    <a:pt x="1217723" y="2855960"/>
                    <a:pt x="1195274" y="2845098"/>
                    <a:pt x="1177169" y="2787888"/>
                  </a:cubicBezTo>
                  <a:close/>
                  <a:moveTo>
                    <a:pt x="1345179" y="2777749"/>
                  </a:moveTo>
                  <a:cubicBezTo>
                    <a:pt x="1366180" y="2792233"/>
                    <a:pt x="1384285" y="2773404"/>
                    <a:pt x="1404562" y="2772680"/>
                  </a:cubicBezTo>
                  <a:cubicBezTo>
                    <a:pt x="1414701" y="2772680"/>
                    <a:pt x="1431357" y="2758920"/>
                    <a:pt x="1431357" y="2782094"/>
                  </a:cubicBezTo>
                  <a:cubicBezTo>
                    <a:pt x="1431357" y="2798026"/>
                    <a:pt x="1445116" y="2822648"/>
                    <a:pt x="1413252" y="2826269"/>
                  </a:cubicBezTo>
                  <a:cubicBezTo>
                    <a:pt x="1388630" y="2829166"/>
                    <a:pt x="1364008" y="2837856"/>
                    <a:pt x="1340110" y="2835683"/>
                  </a:cubicBezTo>
                  <a:cubicBezTo>
                    <a:pt x="1307522" y="2832787"/>
                    <a:pt x="1324902" y="2803819"/>
                    <a:pt x="1322005" y="2785715"/>
                  </a:cubicBezTo>
                  <a:cubicBezTo>
                    <a:pt x="1324178" y="2784991"/>
                    <a:pt x="1326350" y="2784267"/>
                    <a:pt x="1329247" y="2783542"/>
                  </a:cubicBezTo>
                  <a:cubicBezTo>
                    <a:pt x="1327799" y="2782818"/>
                    <a:pt x="1326350" y="2782094"/>
                    <a:pt x="1324902" y="2781370"/>
                  </a:cubicBezTo>
                  <a:cubicBezTo>
                    <a:pt x="1316212" y="2758920"/>
                    <a:pt x="1325626" y="2735746"/>
                    <a:pt x="1320557" y="2713297"/>
                  </a:cubicBezTo>
                  <a:cubicBezTo>
                    <a:pt x="1306798" y="2720538"/>
                    <a:pt x="1309694" y="2733574"/>
                    <a:pt x="1308970" y="2744437"/>
                  </a:cubicBezTo>
                  <a:cubicBezTo>
                    <a:pt x="1305349" y="2780646"/>
                    <a:pt x="1286520" y="2794405"/>
                    <a:pt x="1251760" y="2786439"/>
                  </a:cubicBezTo>
                  <a:cubicBezTo>
                    <a:pt x="1220620" y="2779197"/>
                    <a:pt x="1156168" y="2704607"/>
                    <a:pt x="1154719" y="2674915"/>
                  </a:cubicBezTo>
                  <a:cubicBezTo>
                    <a:pt x="1153995" y="2660431"/>
                    <a:pt x="1163410" y="2661880"/>
                    <a:pt x="1170651" y="2662604"/>
                  </a:cubicBezTo>
                  <a:cubicBezTo>
                    <a:pt x="1227862" y="2668398"/>
                    <a:pt x="1283624" y="2645948"/>
                    <a:pt x="1341558" y="2663328"/>
                  </a:cubicBezTo>
                  <a:cubicBezTo>
                    <a:pt x="1358939" y="2668398"/>
                    <a:pt x="1369801" y="2646672"/>
                    <a:pt x="1388630" y="2640878"/>
                  </a:cubicBezTo>
                  <a:cubicBezTo>
                    <a:pt x="1371250" y="2625671"/>
                    <a:pt x="1361835" y="2621326"/>
                    <a:pt x="1340834" y="2633637"/>
                  </a:cubicBezTo>
                  <a:cubicBezTo>
                    <a:pt x="1307522" y="2652466"/>
                    <a:pt x="1266243" y="2643051"/>
                    <a:pt x="1228586" y="2649569"/>
                  </a:cubicBezTo>
                  <a:cubicBezTo>
                    <a:pt x="1216999" y="2651741"/>
                    <a:pt x="1203964" y="2651017"/>
                    <a:pt x="1191653" y="2651017"/>
                  </a:cubicBezTo>
                  <a:cubicBezTo>
                    <a:pt x="1134442" y="2651741"/>
                    <a:pt x="1134442" y="2651741"/>
                    <a:pt x="1129373" y="2594531"/>
                  </a:cubicBezTo>
                  <a:cubicBezTo>
                    <a:pt x="1209757" y="2588738"/>
                    <a:pt x="1292314" y="2603945"/>
                    <a:pt x="1369077" y="2577875"/>
                  </a:cubicBezTo>
                  <a:cubicBezTo>
                    <a:pt x="1378491" y="2588013"/>
                    <a:pt x="1353145" y="2595255"/>
                    <a:pt x="1369077" y="2602497"/>
                  </a:cubicBezTo>
                  <a:cubicBezTo>
                    <a:pt x="1379940" y="2607566"/>
                    <a:pt x="1384285" y="2597428"/>
                    <a:pt x="1391527" y="2589462"/>
                  </a:cubicBezTo>
                  <a:cubicBezTo>
                    <a:pt x="1441495" y="2522113"/>
                    <a:pt x="1448013" y="2445349"/>
                    <a:pt x="1445116" y="2366414"/>
                  </a:cubicBezTo>
                  <a:cubicBezTo>
                    <a:pt x="1442219" y="2284581"/>
                    <a:pt x="1437874" y="2203473"/>
                    <a:pt x="1437874" y="2121641"/>
                  </a:cubicBezTo>
                  <a:cubicBezTo>
                    <a:pt x="1453806" y="2157850"/>
                    <a:pt x="1448013" y="2196955"/>
                    <a:pt x="1455255" y="2233889"/>
                  </a:cubicBezTo>
                  <a:cubicBezTo>
                    <a:pt x="1465393" y="2296168"/>
                    <a:pt x="1458876" y="2359896"/>
                    <a:pt x="1480601" y="2421451"/>
                  </a:cubicBezTo>
                  <a:cubicBezTo>
                    <a:pt x="1487119" y="2441728"/>
                    <a:pt x="1478429" y="2465627"/>
                    <a:pt x="1469014" y="2483731"/>
                  </a:cubicBezTo>
                  <a:cubicBezTo>
                    <a:pt x="1445840" y="2529355"/>
                    <a:pt x="1443668" y="2579323"/>
                    <a:pt x="1432805" y="2625671"/>
                  </a:cubicBezTo>
                  <a:cubicBezTo>
                    <a:pt x="1427012" y="2651017"/>
                    <a:pt x="1434253" y="2682157"/>
                    <a:pt x="1436426" y="2710400"/>
                  </a:cubicBezTo>
                  <a:cubicBezTo>
                    <a:pt x="1438599" y="2739367"/>
                    <a:pt x="1430633" y="2756023"/>
                    <a:pt x="1399493" y="2761093"/>
                  </a:cubicBezTo>
                  <a:cubicBezTo>
                    <a:pt x="1383561" y="2763989"/>
                    <a:pt x="1367629" y="2774128"/>
                    <a:pt x="1350248" y="2774128"/>
                  </a:cubicBezTo>
                  <a:cubicBezTo>
                    <a:pt x="1348800" y="2776300"/>
                    <a:pt x="1347352" y="2777749"/>
                    <a:pt x="1345903" y="2779197"/>
                  </a:cubicBezTo>
                  <a:cubicBezTo>
                    <a:pt x="1344455" y="2778473"/>
                    <a:pt x="1345179" y="2777749"/>
                    <a:pt x="1345179" y="277774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0" name="Google Shape;410;g962d6e3d84_5_5"/>
            <p:cNvSpPr/>
            <p:nvPr/>
          </p:nvSpPr>
          <p:spPr>
            <a:xfrm>
              <a:off x="5825879" y="2371264"/>
              <a:ext cx="85986" cy="47200"/>
            </a:xfrm>
            <a:custGeom>
              <a:rect b="b" l="l" r="r" t="t"/>
              <a:pathLst>
                <a:path extrusionOk="0" h="47200" w="85986">
                  <a:moveTo>
                    <a:pt x="81108" y="3327"/>
                  </a:moveTo>
                  <a:cubicBezTo>
                    <a:pt x="68797" y="-6087"/>
                    <a:pt x="55762" y="6948"/>
                    <a:pt x="44175" y="12017"/>
                  </a:cubicBezTo>
                  <a:cubicBezTo>
                    <a:pt x="28967" y="18535"/>
                    <a:pt x="10863" y="19983"/>
                    <a:pt x="0" y="35191"/>
                  </a:cubicBezTo>
                  <a:cubicBezTo>
                    <a:pt x="26795" y="56192"/>
                    <a:pt x="52141" y="44606"/>
                    <a:pt x="78212" y="38088"/>
                  </a:cubicBezTo>
                  <a:cubicBezTo>
                    <a:pt x="76763" y="25777"/>
                    <a:pt x="94144" y="13466"/>
                    <a:pt x="81108" y="332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1" name="Google Shape;411;g962d6e3d84_5_5"/>
            <p:cNvSpPr/>
            <p:nvPr/>
          </p:nvSpPr>
          <p:spPr>
            <a:xfrm>
              <a:off x="6464238" y="1009509"/>
              <a:ext cx="47430" cy="85725"/>
            </a:xfrm>
            <a:custGeom>
              <a:rect b="b" l="l" r="r" t="t"/>
              <a:pathLst>
                <a:path extrusionOk="0" h="85725" w="47430">
                  <a:moveTo>
                    <a:pt x="29336" y="0"/>
                  </a:moveTo>
                  <a:cubicBezTo>
                    <a:pt x="29336" y="18829"/>
                    <a:pt x="27164" y="34761"/>
                    <a:pt x="17750" y="47796"/>
                  </a:cubicBezTo>
                  <a:cubicBezTo>
                    <a:pt x="9784" y="57935"/>
                    <a:pt x="-3976" y="67349"/>
                    <a:pt x="1093" y="83281"/>
                  </a:cubicBezTo>
                  <a:cubicBezTo>
                    <a:pt x="1818" y="85453"/>
                    <a:pt x="8335" y="86178"/>
                    <a:pt x="11232" y="85453"/>
                  </a:cubicBezTo>
                  <a:cubicBezTo>
                    <a:pt x="28612" y="81108"/>
                    <a:pt x="37302" y="67349"/>
                    <a:pt x="43096" y="54314"/>
                  </a:cubicBezTo>
                  <a:cubicBezTo>
                    <a:pt x="48889" y="36933"/>
                    <a:pt x="52510" y="17380"/>
                    <a:pt x="293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2" name="Google Shape;412;g962d6e3d84_5_5"/>
            <p:cNvSpPr/>
            <p:nvPr/>
          </p:nvSpPr>
          <p:spPr>
            <a:xfrm>
              <a:off x="5692773" y="168"/>
              <a:ext cx="1153192" cy="1085548"/>
            </a:xfrm>
            <a:custGeom>
              <a:rect b="b" l="l" r="r" t="t"/>
              <a:pathLst>
                <a:path extrusionOk="0" h="1085548" w="1153192">
                  <a:moveTo>
                    <a:pt x="96173" y="965165"/>
                  </a:moveTo>
                  <a:cubicBezTo>
                    <a:pt x="150486" y="1002098"/>
                    <a:pt x="211317" y="1023100"/>
                    <a:pt x="273597" y="1038307"/>
                  </a:cubicBezTo>
                  <a:cubicBezTo>
                    <a:pt x="281563" y="1039756"/>
                    <a:pt x="291702" y="1041204"/>
                    <a:pt x="298219" y="1038307"/>
                  </a:cubicBezTo>
                  <a:cubicBezTo>
                    <a:pt x="306185" y="1034687"/>
                    <a:pt x="300392" y="1028169"/>
                    <a:pt x="294598" y="1025272"/>
                  </a:cubicBezTo>
                  <a:cubicBezTo>
                    <a:pt x="294598" y="1025272"/>
                    <a:pt x="294598" y="1025272"/>
                    <a:pt x="294598" y="1025272"/>
                  </a:cubicBezTo>
                  <a:cubicBezTo>
                    <a:pt x="294598" y="1025996"/>
                    <a:pt x="294598" y="1027445"/>
                    <a:pt x="294598" y="1028169"/>
                  </a:cubicBezTo>
                  <a:cubicBezTo>
                    <a:pt x="212042" y="1006444"/>
                    <a:pt x="132382" y="979649"/>
                    <a:pt x="68654" y="917369"/>
                  </a:cubicBezTo>
                  <a:cubicBezTo>
                    <a:pt x="46928" y="895644"/>
                    <a:pt x="29548" y="871746"/>
                    <a:pt x="28099" y="837709"/>
                  </a:cubicBezTo>
                  <a:cubicBezTo>
                    <a:pt x="74447" y="941991"/>
                    <a:pt x="168591" y="976752"/>
                    <a:pt x="264907" y="1009340"/>
                  </a:cubicBezTo>
                  <a:cubicBezTo>
                    <a:pt x="274321" y="1012237"/>
                    <a:pt x="284460" y="1012237"/>
                    <a:pt x="291702" y="1019479"/>
                  </a:cubicBezTo>
                  <a:cubicBezTo>
                    <a:pt x="292426" y="1019479"/>
                    <a:pt x="293874" y="1020203"/>
                    <a:pt x="294598" y="1020203"/>
                  </a:cubicBezTo>
                  <a:cubicBezTo>
                    <a:pt x="315600" y="1021651"/>
                    <a:pt x="334428" y="1016582"/>
                    <a:pt x="338049" y="991236"/>
                  </a:cubicBezTo>
                  <a:cubicBezTo>
                    <a:pt x="338049" y="990512"/>
                    <a:pt x="338049" y="990512"/>
                    <a:pt x="338049" y="989787"/>
                  </a:cubicBezTo>
                  <a:cubicBezTo>
                    <a:pt x="337325" y="989787"/>
                    <a:pt x="336601" y="989787"/>
                    <a:pt x="336601" y="989787"/>
                  </a:cubicBezTo>
                  <a:cubicBezTo>
                    <a:pt x="327187" y="976028"/>
                    <a:pt x="319221" y="962268"/>
                    <a:pt x="309082" y="948509"/>
                  </a:cubicBezTo>
                  <a:cubicBezTo>
                    <a:pt x="288081" y="921714"/>
                    <a:pt x="280115" y="889850"/>
                    <a:pt x="277218" y="855090"/>
                  </a:cubicBezTo>
                  <a:cubicBezTo>
                    <a:pt x="274321" y="824674"/>
                    <a:pt x="290977" y="789913"/>
                    <a:pt x="264183" y="763119"/>
                  </a:cubicBezTo>
                  <a:cubicBezTo>
                    <a:pt x="263459" y="762394"/>
                    <a:pt x="277218" y="734875"/>
                    <a:pt x="270700" y="719668"/>
                  </a:cubicBezTo>
                  <a:cubicBezTo>
                    <a:pt x="242457" y="654491"/>
                    <a:pt x="266355" y="588591"/>
                    <a:pt x="265631" y="523414"/>
                  </a:cubicBezTo>
                  <a:cubicBezTo>
                    <a:pt x="277942" y="542967"/>
                    <a:pt x="277942" y="565417"/>
                    <a:pt x="275770" y="586418"/>
                  </a:cubicBezTo>
                  <a:cubicBezTo>
                    <a:pt x="271425" y="632042"/>
                    <a:pt x="273597" y="676217"/>
                    <a:pt x="285184" y="719668"/>
                  </a:cubicBezTo>
                  <a:cubicBezTo>
                    <a:pt x="294598" y="755877"/>
                    <a:pt x="288081" y="792086"/>
                    <a:pt x="293874" y="828295"/>
                  </a:cubicBezTo>
                  <a:cubicBezTo>
                    <a:pt x="302564" y="881884"/>
                    <a:pt x="318496" y="933301"/>
                    <a:pt x="340222" y="982546"/>
                  </a:cubicBezTo>
                  <a:cubicBezTo>
                    <a:pt x="342394" y="985442"/>
                    <a:pt x="344567" y="988339"/>
                    <a:pt x="346739" y="991236"/>
                  </a:cubicBezTo>
                  <a:cubicBezTo>
                    <a:pt x="358326" y="1004995"/>
                    <a:pt x="370637" y="1018030"/>
                    <a:pt x="381500" y="1032514"/>
                  </a:cubicBezTo>
                  <a:cubicBezTo>
                    <a:pt x="407571" y="1066551"/>
                    <a:pt x="439435" y="1087552"/>
                    <a:pt x="484334" y="1078137"/>
                  </a:cubicBezTo>
                  <a:cubicBezTo>
                    <a:pt x="491576" y="1076689"/>
                    <a:pt x="499542" y="1077413"/>
                    <a:pt x="506059" y="1079586"/>
                  </a:cubicBezTo>
                  <a:cubicBezTo>
                    <a:pt x="576305" y="1098415"/>
                    <a:pt x="635688" y="1070172"/>
                    <a:pt x="686381" y="1029617"/>
                  </a:cubicBezTo>
                  <a:cubicBezTo>
                    <a:pt x="748660" y="979649"/>
                    <a:pt x="817457" y="926059"/>
                    <a:pt x="825424" y="841330"/>
                  </a:cubicBezTo>
                  <a:cubicBezTo>
                    <a:pt x="833389" y="751532"/>
                    <a:pt x="856563" y="666078"/>
                    <a:pt x="865978" y="577004"/>
                  </a:cubicBezTo>
                  <a:cubicBezTo>
                    <a:pt x="867426" y="562520"/>
                    <a:pt x="868150" y="548037"/>
                    <a:pt x="868874" y="533553"/>
                  </a:cubicBezTo>
                  <a:cubicBezTo>
                    <a:pt x="872495" y="533553"/>
                    <a:pt x="875392" y="534277"/>
                    <a:pt x="879013" y="534277"/>
                  </a:cubicBezTo>
                  <a:cubicBezTo>
                    <a:pt x="884082" y="566141"/>
                    <a:pt x="873944" y="598005"/>
                    <a:pt x="870323" y="630593"/>
                  </a:cubicBezTo>
                  <a:cubicBezTo>
                    <a:pt x="865254" y="668251"/>
                    <a:pt x="858012" y="706632"/>
                    <a:pt x="852218" y="745014"/>
                  </a:cubicBezTo>
                  <a:cubicBezTo>
                    <a:pt x="850770" y="754428"/>
                    <a:pt x="852942" y="766015"/>
                    <a:pt x="862357" y="769636"/>
                  </a:cubicBezTo>
                  <a:cubicBezTo>
                    <a:pt x="870323" y="772533"/>
                    <a:pt x="877565" y="763843"/>
                    <a:pt x="884082" y="758773"/>
                  </a:cubicBezTo>
                  <a:cubicBezTo>
                    <a:pt x="889152" y="755153"/>
                    <a:pt x="888427" y="744290"/>
                    <a:pt x="899290" y="746462"/>
                  </a:cubicBezTo>
                  <a:cubicBezTo>
                    <a:pt x="897117" y="760222"/>
                    <a:pt x="891324" y="774705"/>
                    <a:pt x="878289" y="776878"/>
                  </a:cubicBezTo>
                  <a:cubicBezTo>
                    <a:pt x="852218" y="781947"/>
                    <a:pt x="850046" y="798603"/>
                    <a:pt x="848597" y="818880"/>
                  </a:cubicBezTo>
                  <a:cubicBezTo>
                    <a:pt x="845701" y="857986"/>
                    <a:pt x="835562" y="894920"/>
                    <a:pt x="814561" y="928956"/>
                  </a:cubicBezTo>
                  <a:cubicBezTo>
                    <a:pt x="801525" y="949957"/>
                    <a:pt x="796456" y="969510"/>
                    <a:pt x="808767" y="992684"/>
                  </a:cubicBezTo>
                  <a:cubicBezTo>
                    <a:pt x="822527" y="1017306"/>
                    <a:pt x="844252" y="1012961"/>
                    <a:pt x="866702" y="1011513"/>
                  </a:cubicBezTo>
                  <a:cubicBezTo>
                    <a:pt x="871771" y="1010789"/>
                    <a:pt x="876116" y="1010789"/>
                    <a:pt x="881185" y="1010064"/>
                  </a:cubicBezTo>
                  <a:cubicBezTo>
                    <a:pt x="895669" y="1006444"/>
                    <a:pt x="910153" y="1002823"/>
                    <a:pt x="924636" y="1001374"/>
                  </a:cubicBezTo>
                  <a:cubicBezTo>
                    <a:pt x="932602" y="999202"/>
                    <a:pt x="939844" y="997029"/>
                    <a:pt x="947086" y="994857"/>
                  </a:cubicBezTo>
                  <a:cubicBezTo>
                    <a:pt x="940568" y="997753"/>
                    <a:pt x="933327" y="999926"/>
                    <a:pt x="926085" y="1001374"/>
                  </a:cubicBezTo>
                  <a:cubicBezTo>
                    <a:pt x="937672" y="999926"/>
                    <a:pt x="949983" y="999926"/>
                    <a:pt x="963018" y="1001374"/>
                  </a:cubicBezTo>
                  <a:cubicBezTo>
                    <a:pt x="933327" y="1007168"/>
                    <a:pt x="904359" y="1012961"/>
                    <a:pt x="874668" y="1019479"/>
                  </a:cubicBezTo>
                  <a:cubicBezTo>
                    <a:pt x="873944" y="1019479"/>
                    <a:pt x="873944" y="1018755"/>
                    <a:pt x="873219" y="1018755"/>
                  </a:cubicBezTo>
                  <a:cubicBezTo>
                    <a:pt x="863805" y="1020927"/>
                    <a:pt x="855115" y="1022375"/>
                    <a:pt x="845701" y="1025272"/>
                  </a:cubicBezTo>
                  <a:cubicBezTo>
                    <a:pt x="838459" y="1027445"/>
                    <a:pt x="831217" y="1031790"/>
                    <a:pt x="832665" y="1040480"/>
                  </a:cubicBezTo>
                  <a:cubicBezTo>
                    <a:pt x="834114" y="1052067"/>
                    <a:pt x="843528" y="1051343"/>
                    <a:pt x="852218" y="1049170"/>
                  </a:cubicBezTo>
                  <a:cubicBezTo>
                    <a:pt x="934775" y="1031066"/>
                    <a:pt x="1015883" y="1010789"/>
                    <a:pt x="1081784" y="953578"/>
                  </a:cubicBezTo>
                  <a:cubicBezTo>
                    <a:pt x="1144063" y="900713"/>
                    <a:pt x="1165789" y="833364"/>
                    <a:pt x="1146236" y="754428"/>
                  </a:cubicBezTo>
                  <a:cubicBezTo>
                    <a:pt x="1124511" y="665354"/>
                    <a:pt x="1079611" y="589315"/>
                    <a:pt x="1013711" y="528484"/>
                  </a:cubicBezTo>
                  <a:cubicBezTo>
                    <a:pt x="966639" y="485757"/>
                    <a:pt x="944189" y="437237"/>
                    <a:pt x="942741" y="376405"/>
                  </a:cubicBezTo>
                  <a:cubicBezTo>
                    <a:pt x="942741" y="369164"/>
                    <a:pt x="941293" y="361922"/>
                    <a:pt x="940568" y="354680"/>
                  </a:cubicBezTo>
                  <a:cubicBezTo>
                    <a:pt x="931154" y="209844"/>
                    <a:pt x="841355" y="120769"/>
                    <a:pt x="729107" y="46903"/>
                  </a:cubicBezTo>
                  <a:cubicBezTo>
                    <a:pt x="657413" y="-169"/>
                    <a:pt x="579926" y="-8859"/>
                    <a:pt x="498093" y="7797"/>
                  </a:cubicBezTo>
                  <a:cubicBezTo>
                    <a:pt x="484334" y="10694"/>
                    <a:pt x="464057" y="6349"/>
                    <a:pt x="460436" y="23005"/>
                  </a:cubicBezTo>
                  <a:cubicBezTo>
                    <a:pt x="458263" y="38937"/>
                    <a:pt x="474920" y="48351"/>
                    <a:pt x="491576" y="54869"/>
                  </a:cubicBezTo>
                  <a:cubicBezTo>
                    <a:pt x="479265" y="63559"/>
                    <a:pt x="467678" y="72249"/>
                    <a:pt x="455367" y="80215"/>
                  </a:cubicBezTo>
                  <a:cubicBezTo>
                    <a:pt x="454643" y="82388"/>
                    <a:pt x="454643" y="83836"/>
                    <a:pt x="454643" y="85284"/>
                  </a:cubicBezTo>
                  <a:cubicBezTo>
                    <a:pt x="455367" y="85284"/>
                    <a:pt x="456091" y="85284"/>
                    <a:pt x="456815" y="85284"/>
                  </a:cubicBezTo>
                  <a:cubicBezTo>
                    <a:pt x="456091" y="89630"/>
                    <a:pt x="458263" y="91802"/>
                    <a:pt x="461884" y="92526"/>
                  </a:cubicBezTo>
                  <a:cubicBezTo>
                    <a:pt x="462608" y="92526"/>
                    <a:pt x="462608" y="91802"/>
                    <a:pt x="463333" y="91802"/>
                  </a:cubicBezTo>
                  <a:cubicBezTo>
                    <a:pt x="471299" y="86733"/>
                    <a:pt x="479989" y="81664"/>
                    <a:pt x="489403" y="78767"/>
                  </a:cubicBezTo>
                  <a:cubicBezTo>
                    <a:pt x="499542" y="75146"/>
                    <a:pt x="513301" y="72973"/>
                    <a:pt x="519819" y="84560"/>
                  </a:cubicBezTo>
                  <a:cubicBezTo>
                    <a:pt x="527061" y="97596"/>
                    <a:pt x="501714" y="91078"/>
                    <a:pt x="505335" y="104837"/>
                  </a:cubicBezTo>
                  <a:cubicBezTo>
                    <a:pt x="524888" y="99044"/>
                    <a:pt x="548062" y="103389"/>
                    <a:pt x="561821" y="83112"/>
                  </a:cubicBezTo>
                  <a:cubicBezTo>
                    <a:pt x="562546" y="82388"/>
                    <a:pt x="563270" y="81664"/>
                    <a:pt x="564718" y="80939"/>
                  </a:cubicBezTo>
                  <a:cubicBezTo>
                    <a:pt x="605996" y="65732"/>
                    <a:pt x="626274" y="99768"/>
                    <a:pt x="652344" y="115700"/>
                  </a:cubicBezTo>
                  <a:cubicBezTo>
                    <a:pt x="673345" y="128011"/>
                    <a:pt x="667552" y="149737"/>
                    <a:pt x="647275" y="170738"/>
                  </a:cubicBezTo>
                  <a:cubicBezTo>
                    <a:pt x="642930" y="152633"/>
                    <a:pt x="639309" y="136701"/>
                    <a:pt x="625549" y="124390"/>
                  </a:cubicBezTo>
                  <a:cubicBezTo>
                    <a:pt x="611066" y="112079"/>
                    <a:pt x="599479" y="90354"/>
                    <a:pt x="584995" y="124390"/>
                  </a:cubicBezTo>
                  <a:cubicBezTo>
                    <a:pt x="583547" y="128011"/>
                    <a:pt x="506784" y="129460"/>
                    <a:pt x="505335" y="125114"/>
                  </a:cubicBezTo>
                  <a:cubicBezTo>
                    <a:pt x="491576" y="96147"/>
                    <a:pt x="479265" y="115700"/>
                    <a:pt x="467678" y="125839"/>
                  </a:cubicBezTo>
                  <a:cubicBezTo>
                    <a:pt x="455367" y="135977"/>
                    <a:pt x="448125" y="149737"/>
                    <a:pt x="443056" y="170014"/>
                  </a:cubicBezTo>
                  <a:cubicBezTo>
                    <a:pt x="463333" y="152633"/>
                    <a:pt x="482161" y="141046"/>
                    <a:pt x="480713" y="177980"/>
                  </a:cubicBezTo>
                  <a:cubicBezTo>
                    <a:pt x="480713" y="180152"/>
                    <a:pt x="481437" y="182325"/>
                    <a:pt x="481437" y="185222"/>
                  </a:cubicBezTo>
                  <a:cubicBezTo>
                    <a:pt x="483610" y="184497"/>
                    <a:pt x="485782" y="184497"/>
                    <a:pt x="486506" y="183049"/>
                  </a:cubicBezTo>
                  <a:cubicBezTo>
                    <a:pt x="488679" y="180152"/>
                    <a:pt x="490852" y="177256"/>
                    <a:pt x="492300" y="174359"/>
                  </a:cubicBezTo>
                  <a:cubicBezTo>
                    <a:pt x="493024" y="175083"/>
                    <a:pt x="493748" y="175807"/>
                    <a:pt x="493748" y="176531"/>
                  </a:cubicBezTo>
                  <a:cubicBezTo>
                    <a:pt x="493748" y="175807"/>
                    <a:pt x="493748" y="175083"/>
                    <a:pt x="493748" y="173635"/>
                  </a:cubicBezTo>
                  <a:cubicBezTo>
                    <a:pt x="500266" y="135253"/>
                    <a:pt x="527061" y="130184"/>
                    <a:pt x="557476" y="134529"/>
                  </a:cubicBezTo>
                  <a:cubicBezTo>
                    <a:pt x="587168" y="138150"/>
                    <a:pt x="598755" y="158427"/>
                    <a:pt x="598755" y="187394"/>
                  </a:cubicBezTo>
                  <a:cubicBezTo>
                    <a:pt x="599479" y="220706"/>
                    <a:pt x="584271" y="241708"/>
                    <a:pt x="553131" y="246777"/>
                  </a:cubicBezTo>
                  <a:cubicBezTo>
                    <a:pt x="522716" y="250398"/>
                    <a:pt x="500266" y="240259"/>
                    <a:pt x="494473" y="206223"/>
                  </a:cubicBezTo>
                  <a:cubicBezTo>
                    <a:pt x="494473" y="204774"/>
                    <a:pt x="494473" y="203326"/>
                    <a:pt x="494473" y="201878"/>
                  </a:cubicBezTo>
                  <a:cubicBezTo>
                    <a:pt x="493748" y="202602"/>
                    <a:pt x="493748" y="203326"/>
                    <a:pt x="493024" y="204050"/>
                  </a:cubicBezTo>
                  <a:cubicBezTo>
                    <a:pt x="477816" y="206947"/>
                    <a:pt x="487955" y="232293"/>
                    <a:pt x="468402" y="228672"/>
                  </a:cubicBezTo>
                  <a:cubicBezTo>
                    <a:pt x="454643" y="225776"/>
                    <a:pt x="453194" y="211292"/>
                    <a:pt x="448849" y="201154"/>
                  </a:cubicBezTo>
                  <a:cubicBezTo>
                    <a:pt x="444504" y="192463"/>
                    <a:pt x="440159" y="184497"/>
                    <a:pt x="430020" y="183049"/>
                  </a:cubicBezTo>
                  <a:cubicBezTo>
                    <a:pt x="430020" y="183773"/>
                    <a:pt x="430020" y="185222"/>
                    <a:pt x="429296" y="185946"/>
                  </a:cubicBezTo>
                  <a:cubicBezTo>
                    <a:pt x="432917" y="243156"/>
                    <a:pt x="390190" y="290228"/>
                    <a:pt x="390915" y="346714"/>
                  </a:cubicBezTo>
                  <a:cubicBezTo>
                    <a:pt x="390915" y="354680"/>
                    <a:pt x="385845" y="364094"/>
                    <a:pt x="388018" y="370612"/>
                  </a:cubicBezTo>
                  <a:cubicBezTo>
                    <a:pt x="399605" y="399579"/>
                    <a:pt x="382224" y="401028"/>
                    <a:pt x="361947" y="399579"/>
                  </a:cubicBezTo>
                  <a:cubicBezTo>
                    <a:pt x="359775" y="400303"/>
                    <a:pt x="358326" y="400303"/>
                    <a:pt x="356878" y="400303"/>
                  </a:cubicBezTo>
                  <a:cubicBezTo>
                    <a:pt x="357602" y="401028"/>
                    <a:pt x="358326" y="401028"/>
                    <a:pt x="358326" y="401752"/>
                  </a:cubicBezTo>
                  <a:cubicBezTo>
                    <a:pt x="353981" y="404649"/>
                    <a:pt x="348912" y="407545"/>
                    <a:pt x="341670" y="412615"/>
                  </a:cubicBezTo>
                  <a:cubicBezTo>
                    <a:pt x="466229" y="429271"/>
                    <a:pt x="587892" y="431443"/>
                    <a:pt x="718969" y="414787"/>
                  </a:cubicBezTo>
                  <a:cubicBezTo>
                    <a:pt x="718969" y="414787"/>
                    <a:pt x="718969" y="414787"/>
                    <a:pt x="718969" y="414787"/>
                  </a:cubicBezTo>
                  <a:cubicBezTo>
                    <a:pt x="680587" y="400303"/>
                    <a:pt x="648723" y="398131"/>
                    <a:pt x="619032" y="393062"/>
                  </a:cubicBezTo>
                  <a:cubicBezTo>
                    <a:pt x="619032" y="395958"/>
                    <a:pt x="619032" y="398131"/>
                    <a:pt x="619032" y="401028"/>
                  </a:cubicBezTo>
                  <a:cubicBezTo>
                    <a:pt x="555304" y="401028"/>
                    <a:pt x="492300" y="401028"/>
                    <a:pt x="428572" y="401028"/>
                  </a:cubicBezTo>
                  <a:cubicBezTo>
                    <a:pt x="428572" y="397407"/>
                    <a:pt x="428572" y="395234"/>
                    <a:pt x="428572" y="391613"/>
                  </a:cubicBezTo>
                  <a:cubicBezTo>
                    <a:pt x="490852" y="391613"/>
                    <a:pt x="552407" y="391613"/>
                    <a:pt x="614687" y="391613"/>
                  </a:cubicBezTo>
                  <a:cubicBezTo>
                    <a:pt x="614687" y="391613"/>
                    <a:pt x="614687" y="391613"/>
                    <a:pt x="614687" y="391613"/>
                  </a:cubicBezTo>
                  <a:cubicBezTo>
                    <a:pt x="613238" y="391613"/>
                    <a:pt x="611790" y="391613"/>
                    <a:pt x="611066" y="391613"/>
                  </a:cubicBezTo>
                  <a:cubicBezTo>
                    <a:pt x="612514" y="391613"/>
                    <a:pt x="613238" y="391613"/>
                    <a:pt x="614687" y="391613"/>
                  </a:cubicBezTo>
                  <a:cubicBezTo>
                    <a:pt x="613962" y="390889"/>
                    <a:pt x="612514" y="390165"/>
                    <a:pt x="611790" y="390165"/>
                  </a:cubicBezTo>
                  <a:cubicBezTo>
                    <a:pt x="613238" y="389441"/>
                    <a:pt x="615411" y="387992"/>
                    <a:pt x="616859" y="387268"/>
                  </a:cubicBezTo>
                  <a:cubicBezTo>
                    <a:pt x="640757" y="387268"/>
                    <a:pt x="664655" y="387268"/>
                    <a:pt x="691450" y="387268"/>
                  </a:cubicBezTo>
                  <a:cubicBezTo>
                    <a:pt x="691450" y="387268"/>
                    <a:pt x="691450" y="387268"/>
                    <a:pt x="691450" y="387268"/>
                  </a:cubicBezTo>
                  <a:cubicBezTo>
                    <a:pt x="686381" y="348887"/>
                    <a:pt x="682036" y="311953"/>
                    <a:pt x="677690" y="275744"/>
                  </a:cubicBezTo>
                  <a:cubicBezTo>
                    <a:pt x="696519" y="303987"/>
                    <a:pt x="692898" y="336576"/>
                    <a:pt x="701588" y="366991"/>
                  </a:cubicBezTo>
                  <a:cubicBezTo>
                    <a:pt x="703761" y="373509"/>
                    <a:pt x="703037" y="381475"/>
                    <a:pt x="705934" y="387992"/>
                  </a:cubicBezTo>
                  <a:cubicBezTo>
                    <a:pt x="709554" y="395234"/>
                    <a:pt x="713899" y="405373"/>
                    <a:pt x="724762" y="400303"/>
                  </a:cubicBezTo>
                  <a:cubicBezTo>
                    <a:pt x="733452" y="396683"/>
                    <a:pt x="729832" y="387992"/>
                    <a:pt x="729107" y="381475"/>
                  </a:cubicBezTo>
                  <a:cubicBezTo>
                    <a:pt x="724762" y="347438"/>
                    <a:pt x="719693" y="313402"/>
                    <a:pt x="713899" y="268502"/>
                  </a:cubicBezTo>
                  <a:cubicBezTo>
                    <a:pt x="739246" y="305436"/>
                    <a:pt x="741418" y="338024"/>
                    <a:pt x="743591" y="369164"/>
                  </a:cubicBezTo>
                  <a:cubicBezTo>
                    <a:pt x="745764" y="403200"/>
                    <a:pt x="754454" y="424201"/>
                    <a:pt x="799353" y="422753"/>
                  </a:cubicBezTo>
                  <a:cubicBezTo>
                    <a:pt x="716072" y="448099"/>
                    <a:pt x="431469" y="444479"/>
                    <a:pt x="294598" y="416960"/>
                  </a:cubicBezTo>
                  <a:cubicBezTo>
                    <a:pt x="316324" y="408269"/>
                    <a:pt x="332256" y="402476"/>
                    <a:pt x="348188" y="395958"/>
                  </a:cubicBezTo>
                  <a:cubicBezTo>
                    <a:pt x="349636" y="396683"/>
                    <a:pt x="351085" y="397407"/>
                    <a:pt x="352533" y="398855"/>
                  </a:cubicBezTo>
                  <a:cubicBezTo>
                    <a:pt x="352533" y="398855"/>
                    <a:pt x="352533" y="398855"/>
                    <a:pt x="352533" y="398855"/>
                  </a:cubicBezTo>
                  <a:cubicBezTo>
                    <a:pt x="351809" y="397407"/>
                    <a:pt x="351809" y="395958"/>
                    <a:pt x="351809" y="394510"/>
                  </a:cubicBezTo>
                  <a:cubicBezTo>
                    <a:pt x="371362" y="382199"/>
                    <a:pt x="369913" y="362646"/>
                    <a:pt x="372086" y="344541"/>
                  </a:cubicBezTo>
                  <a:cubicBezTo>
                    <a:pt x="376431" y="307608"/>
                    <a:pt x="383673" y="272123"/>
                    <a:pt x="405398" y="241708"/>
                  </a:cubicBezTo>
                  <a:cubicBezTo>
                    <a:pt x="407571" y="238811"/>
                    <a:pt x="409019" y="235190"/>
                    <a:pt x="410467" y="232293"/>
                  </a:cubicBezTo>
                  <a:cubicBezTo>
                    <a:pt x="411192" y="228672"/>
                    <a:pt x="412640" y="225776"/>
                    <a:pt x="413364" y="222155"/>
                  </a:cubicBezTo>
                  <a:cubicBezTo>
                    <a:pt x="414813" y="214189"/>
                    <a:pt x="414813" y="206223"/>
                    <a:pt x="412640" y="197533"/>
                  </a:cubicBezTo>
                  <a:cubicBezTo>
                    <a:pt x="410467" y="182325"/>
                    <a:pt x="409743" y="167117"/>
                    <a:pt x="406122" y="151909"/>
                  </a:cubicBezTo>
                  <a:cubicBezTo>
                    <a:pt x="398881" y="117148"/>
                    <a:pt x="411192" y="96871"/>
                    <a:pt x="443780" y="88905"/>
                  </a:cubicBezTo>
                  <a:cubicBezTo>
                    <a:pt x="445228" y="86733"/>
                    <a:pt x="447401" y="84560"/>
                    <a:pt x="448849" y="83112"/>
                  </a:cubicBezTo>
                  <a:cubicBezTo>
                    <a:pt x="447401" y="59938"/>
                    <a:pt x="435814" y="69352"/>
                    <a:pt x="425675" y="75870"/>
                  </a:cubicBezTo>
                  <a:cubicBezTo>
                    <a:pt x="348188" y="125839"/>
                    <a:pt x="289529" y="192463"/>
                    <a:pt x="257665" y="279365"/>
                  </a:cubicBezTo>
                  <a:cubicBezTo>
                    <a:pt x="241733" y="323540"/>
                    <a:pt x="245354" y="372060"/>
                    <a:pt x="231595" y="416960"/>
                  </a:cubicBezTo>
                  <a:cubicBezTo>
                    <a:pt x="225077" y="353956"/>
                    <a:pt x="237388" y="292400"/>
                    <a:pt x="259838" y="234466"/>
                  </a:cubicBezTo>
                  <a:cubicBezTo>
                    <a:pt x="293150" y="150461"/>
                    <a:pt x="361947" y="96147"/>
                    <a:pt x="443780" y="50524"/>
                  </a:cubicBezTo>
                  <a:cubicBezTo>
                    <a:pt x="422778" y="46903"/>
                    <a:pt x="410467" y="55593"/>
                    <a:pt x="398156" y="62835"/>
                  </a:cubicBezTo>
                  <a:cubicBezTo>
                    <a:pt x="289529" y="132356"/>
                    <a:pt x="213490" y="222879"/>
                    <a:pt x="206248" y="358301"/>
                  </a:cubicBezTo>
                  <a:cubicBezTo>
                    <a:pt x="205524" y="378578"/>
                    <a:pt x="200455" y="398855"/>
                    <a:pt x="198282" y="419132"/>
                  </a:cubicBezTo>
                  <a:cubicBezTo>
                    <a:pt x="195385" y="443030"/>
                    <a:pt x="185247" y="461135"/>
                    <a:pt x="165694" y="477067"/>
                  </a:cubicBezTo>
                  <a:cubicBezTo>
                    <a:pt x="130933" y="505310"/>
                    <a:pt x="97621" y="535001"/>
                    <a:pt x="76620" y="577728"/>
                  </a:cubicBezTo>
                  <a:cubicBezTo>
                    <a:pt x="49825" y="631317"/>
                    <a:pt x="19409" y="684183"/>
                    <a:pt x="6374" y="744290"/>
                  </a:cubicBezTo>
                  <a:cubicBezTo>
                    <a:pt x="-14627" y="836261"/>
                    <a:pt x="16513" y="911576"/>
                    <a:pt x="96173" y="965165"/>
                  </a:cubicBezTo>
                  <a:close/>
                  <a:moveTo>
                    <a:pt x="504611" y="261985"/>
                  </a:moveTo>
                  <a:cubicBezTo>
                    <a:pt x="508232" y="238811"/>
                    <a:pt x="533578" y="254743"/>
                    <a:pt x="546614" y="247501"/>
                  </a:cubicBezTo>
                  <a:cubicBezTo>
                    <a:pt x="558925" y="253295"/>
                    <a:pt x="581374" y="237363"/>
                    <a:pt x="580650" y="258364"/>
                  </a:cubicBezTo>
                  <a:cubicBezTo>
                    <a:pt x="579926" y="277917"/>
                    <a:pt x="554580" y="282986"/>
                    <a:pt x="537199" y="285159"/>
                  </a:cubicBezTo>
                  <a:cubicBezTo>
                    <a:pt x="521991" y="287331"/>
                    <a:pt x="502438" y="275744"/>
                    <a:pt x="504611" y="261985"/>
                  </a:cubicBezTo>
                  <a:close/>
                  <a:moveTo>
                    <a:pt x="494473" y="295297"/>
                  </a:moveTo>
                  <a:cubicBezTo>
                    <a:pt x="513301" y="297470"/>
                    <a:pt x="528509" y="306884"/>
                    <a:pt x="542268" y="317023"/>
                  </a:cubicBezTo>
                  <a:cubicBezTo>
                    <a:pt x="542993" y="317747"/>
                    <a:pt x="539372" y="324264"/>
                    <a:pt x="538648" y="324264"/>
                  </a:cubicBezTo>
                  <a:cubicBezTo>
                    <a:pt x="518370" y="322816"/>
                    <a:pt x="503887" y="311229"/>
                    <a:pt x="485058" y="301815"/>
                  </a:cubicBezTo>
                  <a:cubicBezTo>
                    <a:pt x="493024" y="296021"/>
                    <a:pt x="494473" y="295297"/>
                    <a:pt x="494473" y="295297"/>
                  </a:cubicBezTo>
                  <a:close/>
                  <a:moveTo>
                    <a:pt x="447401" y="275744"/>
                  </a:moveTo>
                  <a:cubicBezTo>
                    <a:pt x="484334" y="310505"/>
                    <a:pt x="507508" y="371336"/>
                    <a:pt x="580650" y="345990"/>
                  </a:cubicBezTo>
                  <a:cubicBezTo>
                    <a:pt x="531406" y="382923"/>
                    <a:pt x="482161" y="352508"/>
                    <a:pt x="447401" y="275744"/>
                  </a:cubicBezTo>
                  <a:close/>
                  <a:moveTo>
                    <a:pt x="613238" y="227948"/>
                  </a:moveTo>
                  <a:cubicBezTo>
                    <a:pt x="610342" y="229397"/>
                    <a:pt x="602376" y="225052"/>
                    <a:pt x="601651" y="222155"/>
                  </a:cubicBezTo>
                  <a:cubicBezTo>
                    <a:pt x="595134" y="198257"/>
                    <a:pt x="610342" y="173635"/>
                    <a:pt x="603824" y="149012"/>
                  </a:cubicBezTo>
                  <a:cubicBezTo>
                    <a:pt x="603100" y="148288"/>
                    <a:pt x="608893" y="146116"/>
                    <a:pt x="612514" y="143219"/>
                  </a:cubicBezTo>
                  <a:cubicBezTo>
                    <a:pt x="627722" y="156254"/>
                    <a:pt x="637136" y="172186"/>
                    <a:pt x="637860" y="191015"/>
                  </a:cubicBezTo>
                  <a:cubicBezTo>
                    <a:pt x="638585" y="207671"/>
                    <a:pt x="629170" y="221431"/>
                    <a:pt x="613238" y="227948"/>
                  </a:cubicBezTo>
                  <a:close/>
                  <a:moveTo>
                    <a:pt x="619032" y="304712"/>
                  </a:moveTo>
                  <a:cubicBezTo>
                    <a:pt x="634964" y="282986"/>
                    <a:pt x="650896" y="259812"/>
                    <a:pt x="666828" y="238087"/>
                  </a:cubicBezTo>
                  <a:cubicBezTo>
                    <a:pt x="663207" y="271399"/>
                    <a:pt x="644378" y="290952"/>
                    <a:pt x="619032" y="304712"/>
                  </a:cubicBezTo>
                  <a:close/>
                  <a:moveTo>
                    <a:pt x="228698" y="733427"/>
                  </a:moveTo>
                  <a:cubicBezTo>
                    <a:pt x="201903" y="696494"/>
                    <a:pt x="182350" y="657388"/>
                    <a:pt x="180902" y="600178"/>
                  </a:cubicBezTo>
                  <a:cubicBezTo>
                    <a:pt x="202627" y="649422"/>
                    <a:pt x="220732" y="689252"/>
                    <a:pt x="238112" y="729806"/>
                  </a:cubicBezTo>
                  <a:cubicBezTo>
                    <a:pt x="234491" y="731255"/>
                    <a:pt x="231595" y="732703"/>
                    <a:pt x="228698" y="733427"/>
                  </a:cubicBezTo>
                  <a:close/>
                  <a:moveTo>
                    <a:pt x="705209" y="59938"/>
                  </a:moveTo>
                  <a:cubicBezTo>
                    <a:pt x="703037" y="58490"/>
                    <a:pt x="700864" y="54869"/>
                    <a:pt x="695071" y="47627"/>
                  </a:cubicBezTo>
                  <a:cubicBezTo>
                    <a:pt x="818182" y="95423"/>
                    <a:pt x="931878" y="313402"/>
                    <a:pt x="911601" y="456790"/>
                  </a:cubicBezTo>
                  <a:cubicBezTo>
                    <a:pt x="889152" y="434340"/>
                    <a:pt x="894221" y="404649"/>
                    <a:pt x="889876" y="379302"/>
                  </a:cubicBezTo>
                  <a:cubicBezTo>
                    <a:pt x="869599" y="248225"/>
                    <a:pt x="818182" y="135977"/>
                    <a:pt x="705209" y="59938"/>
                  </a:cubicBezTo>
                  <a:close/>
                  <a:moveTo>
                    <a:pt x="999951" y="550933"/>
                  </a:moveTo>
                  <a:cubicBezTo>
                    <a:pt x="989813" y="558899"/>
                    <a:pt x="986916" y="548037"/>
                    <a:pt x="981123" y="545864"/>
                  </a:cubicBezTo>
                  <a:cubicBezTo>
                    <a:pt x="976053" y="543691"/>
                    <a:pt x="971708" y="540071"/>
                    <a:pt x="964466" y="535001"/>
                  </a:cubicBezTo>
                  <a:cubicBezTo>
                    <a:pt x="956500" y="577728"/>
                    <a:pt x="968812" y="619006"/>
                    <a:pt x="949259" y="656664"/>
                  </a:cubicBezTo>
                  <a:cubicBezTo>
                    <a:pt x="947086" y="626248"/>
                    <a:pt x="950707" y="595108"/>
                    <a:pt x="938396" y="566141"/>
                  </a:cubicBezTo>
                  <a:cubicBezTo>
                    <a:pt x="936947" y="561796"/>
                    <a:pt x="938396" y="560348"/>
                    <a:pt x="942741" y="561796"/>
                  </a:cubicBezTo>
                  <a:cubicBezTo>
                    <a:pt x="943465" y="560348"/>
                    <a:pt x="944189" y="558175"/>
                    <a:pt x="944913" y="556727"/>
                  </a:cubicBezTo>
                  <a:cubicBezTo>
                    <a:pt x="944189" y="557451"/>
                    <a:pt x="943465" y="558175"/>
                    <a:pt x="942017" y="558899"/>
                  </a:cubicBezTo>
                  <a:cubicBezTo>
                    <a:pt x="921015" y="553830"/>
                    <a:pt x="915946" y="563969"/>
                    <a:pt x="917395" y="578452"/>
                  </a:cubicBezTo>
                  <a:cubicBezTo>
                    <a:pt x="918843" y="594384"/>
                    <a:pt x="923188" y="610316"/>
                    <a:pt x="926809" y="628421"/>
                  </a:cubicBezTo>
                  <a:cubicBezTo>
                    <a:pt x="891324" y="605971"/>
                    <a:pt x="888427" y="579901"/>
                    <a:pt x="905083" y="551657"/>
                  </a:cubicBezTo>
                  <a:cubicBezTo>
                    <a:pt x="909429" y="544416"/>
                    <a:pt x="914498" y="535725"/>
                    <a:pt x="926809" y="535001"/>
                  </a:cubicBezTo>
                  <a:cubicBezTo>
                    <a:pt x="940568" y="534277"/>
                    <a:pt x="944189" y="541519"/>
                    <a:pt x="946362" y="550209"/>
                  </a:cubicBezTo>
                  <a:cubicBezTo>
                    <a:pt x="949983" y="531380"/>
                    <a:pt x="938396" y="519069"/>
                    <a:pt x="920291" y="508931"/>
                  </a:cubicBezTo>
                  <a:cubicBezTo>
                    <a:pt x="868874" y="479963"/>
                    <a:pt x="812388" y="466928"/>
                    <a:pt x="753005" y="469101"/>
                  </a:cubicBezTo>
                  <a:cubicBezTo>
                    <a:pt x="753005" y="466204"/>
                    <a:pt x="752281" y="463307"/>
                    <a:pt x="752281" y="460411"/>
                  </a:cubicBezTo>
                  <a:cubicBezTo>
                    <a:pt x="850046" y="449548"/>
                    <a:pt x="937672" y="462583"/>
                    <a:pt x="999951" y="550933"/>
                  </a:cubicBezTo>
                  <a:close/>
                  <a:moveTo>
                    <a:pt x="321393" y="451720"/>
                  </a:moveTo>
                  <a:cubicBezTo>
                    <a:pt x="459712" y="497344"/>
                    <a:pt x="597306" y="472722"/>
                    <a:pt x="734901" y="458962"/>
                  </a:cubicBezTo>
                  <a:cubicBezTo>
                    <a:pt x="739970" y="458238"/>
                    <a:pt x="744315" y="458962"/>
                    <a:pt x="749384" y="458962"/>
                  </a:cubicBezTo>
                  <a:cubicBezTo>
                    <a:pt x="751557" y="460411"/>
                    <a:pt x="752281" y="462583"/>
                    <a:pt x="751557" y="464756"/>
                  </a:cubicBezTo>
                  <a:cubicBezTo>
                    <a:pt x="751557" y="466928"/>
                    <a:pt x="751557" y="467652"/>
                    <a:pt x="750833" y="467652"/>
                  </a:cubicBezTo>
                  <a:cubicBezTo>
                    <a:pt x="654517" y="477067"/>
                    <a:pt x="559649" y="496620"/>
                    <a:pt x="461884" y="491550"/>
                  </a:cubicBezTo>
                  <a:cubicBezTo>
                    <a:pt x="431469" y="490102"/>
                    <a:pt x="401053" y="488654"/>
                    <a:pt x="372086" y="477067"/>
                  </a:cubicBezTo>
                  <a:cubicBezTo>
                    <a:pt x="324290" y="457514"/>
                    <a:pt x="280115" y="464031"/>
                    <a:pt x="235940" y="486481"/>
                  </a:cubicBezTo>
                  <a:cubicBezTo>
                    <a:pt x="226525" y="490826"/>
                    <a:pt x="217835" y="498068"/>
                    <a:pt x="199731" y="494447"/>
                  </a:cubicBezTo>
                  <a:cubicBezTo>
                    <a:pt x="236664" y="457514"/>
                    <a:pt x="283011" y="438685"/>
                    <a:pt x="321393" y="451720"/>
                  </a:cubicBezTo>
                  <a:close/>
                  <a:moveTo>
                    <a:pt x="220008" y="537898"/>
                  </a:moveTo>
                  <a:cubicBezTo>
                    <a:pt x="231595" y="556003"/>
                    <a:pt x="256941" y="584970"/>
                    <a:pt x="211317" y="600178"/>
                  </a:cubicBezTo>
                  <a:cubicBezTo>
                    <a:pt x="211317" y="586418"/>
                    <a:pt x="211317" y="571210"/>
                    <a:pt x="211317" y="556727"/>
                  </a:cubicBezTo>
                  <a:cubicBezTo>
                    <a:pt x="194661" y="556003"/>
                    <a:pt x="199006" y="577004"/>
                    <a:pt x="181626" y="578452"/>
                  </a:cubicBezTo>
                  <a:cubicBezTo>
                    <a:pt x="187419" y="553106"/>
                    <a:pt x="193213" y="527035"/>
                    <a:pt x="152659" y="521242"/>
                  </a:cubicBezTo>
                  <a:cubicBezTo>
                    <a:pt x="193213" y="483584"/>
                    <a:pt x="208421" y="520518"/>
                    <a:pt x="220008" y="53789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3" name="Google Shape;413;g962d6e3d84_5_5"/>
            <p:cNvSpPr/>
            <p:nvPr/>
          </p:nvSpPr>
          <p:spPr>
            <a:xfrm>
              <a:off x="5340678" y="1640271"/>
              <a:ext cx="266317" cy="207840"/>
            </a:xfrm>
            <a:custGeom>
              <a:rect b="b" l="l" r="r" t="t"/>
              <a:pathLst>
                <a:path extrusionOk="0" h="207840" w="266317">
                  <a:moveTo>
                    <a:pt x="55762" y="171631"/>
                  </a:moveTo>
                  <a:cubicBezTo>
                    <a:pt x="18105" y="163665"/>
                    <a:pt x="16656" y="159320"/>
                    <a:pt x="37657" y="126732"/>
                  </a:cubicBezTo>
                  <a:cubicBezTo>
                    <a:pt x="86902" y="52141"/>
                    <a:pt x="173804" y="18105"/>
                    <a:pt x="265775" y="37657"/>
                  </a:cubicBezTo>
                  <a:cubicBezTo>
                    <a:pt x="266499" y="36209"/>
                    <a:pt x="266499" y="34037"/>
                    <a:pt x="265775" y="32588"/>
                  </a:cubicBezTo>
                  <a:cubicBezTo>
                    <a:pt x="210013" y="10138"/>
                    <a:pt x="157872" y="33312"/>
                    <a:pt x="104282" y="44899"/>
                  </a:cubicBezTo>
                  <a:cubicBezTo>
                    <a:pt x="105731" y="26795"/>
                    <a:pt x="121663" y="16656"/>
                    <a:pt x="121663" y="0"/>
                  </a:cubicBezTo>
                  <a:cubicBezTo>
                    <a:pt x="75315" y="63004"/>
                    <a:pt x="8690" y="113696"/>
                    <a:pt x="0" y="207840"/>
                  </a:cubicBezTo>
                  <a:cubicBezTo>
                    <a:pt x="19553" y="186839"/>
                    <a:pt x="33312" y="173079"/>
                    <a:pt x="55762" y="17163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4" name="Google Shape;414;g962d6e3d84_5_5"/>
            <p:cNvSpPr/>
            <p:nvPr/>
          </p:nvSpPr>
          <p:spPr>
            <a:xfrm>
              <a:off x="5466685" y="1008785"/>
              <a:ext cx="579377" cy="905066"/>
            </a:xfrm>
            <a:custGeom>
              <a:rect b="b" l="l" r="r" t="t"/>
              <a:pathLst>
                <a:path extrusionOk="0" h="905066" w="579377">
                  <a:moveTo>
                    <a:pt x="193357" y="623520"/>
                  </a:moveTo>
                  <a:cubicBezTo>
                    <a:pt x="190460" y="575724"/>
                    <a:pt x="170907" y="537343"/>
                    <a:pt x="156423" y="497513"/>
                  </a:cubicBezTo>
                  <a:cubicBezTo>
                    <a:pt x="207116" y="554723"/>
                    <a:pt x="207116" y="630038"/>
                    <a:pt x="229566" y="701008"/>
                  </a:cubicBezTo>
                  <a:cubicBezTo>
                    <a:pt x="250567" y="628590"/>
                    <a:pt x="240428" y="552551"/>
                    <a:pt x="275189" y="485926"/>
                  </a:cubicBezTo>
                  <a:cubicBezTo>
                    <a:pt x="277362" y="498961"/>
                    <a:pt x="275913" y="511996"/>
                    <a:pt x="274465" y="524307"/>
                  </a:cubicBezTo>
                  <a:cubicBezTo>
                    <a:pt x="262154" y="619899"/>
                    <a:pt x="249119" y="714767"/>
                    <a:pt x="236083" y="810359"/>
                  </a:cubicBezTo>
                  <a:cubicBezTo>
                    <a:pt x="231738" y="841499"/>
                    <a:pt x="241877" y="858879"/>
                    <a:pt x="274465" y="867570"/>
                  </a:cubicBezTo>
                  <a:cubicBezTo>
                    <a:pt x="306329" y="876260"/>
                    <a:pt x="336744" y="888571"/>
                    <a:pt x="367160" y="900882"/>
                  </a:cubicBezTo>
                  <a:cubicBezTo>
                    <a:pt x="386713" y="908848"/>
                    <a:pt x="394679" y="906675"/>
                    <a:pt x="397576" y="883502"/>
                  </a:cubicBezTo>
                  <a:cubicBezTo>
                    <a:pt x="410611" y="782116"/>
                    <a:pt x="424370" y="680731"/>
                    <a:pt x="441027" y="580069"/>
                  </a:cubicBezTo>
                  <a:cubicBezTo>
                    <a:pt x="452614" y="511272"/>
                    <a:pt x="467097" y="438854"/>
                    <a:pt x="511272" y="384540"/>
                  </a:cubicBezTo>
                  <a:cubicBezTo>
                    <a:pt x="540964" y="347607"/>
                    <a:pt x="535894" y="328778"/>
                    <a:pt x="508376" y="301984"/>
                  </a:cubicBezTo>
                  <a:cubicBezTo>
                    <a:pt x="507651" y="301260"/>
                    <a:pt x="507651" y="299811"/>
                    <a:pt x="506927" y="298363"/>
                  </a:cubicBezTo>
                  <a:cubicBezTo>
                    <a:pt x="506927" y="296914"/>
                    <a:pt x="506927" y="295466"/>
                    <a:pt x="506927" y="294018"/>
                  </a:cubicBezTo>
                  <a:cubicBezTo>
                    <a:pt x="506203" y="294742"/>
                    <a:pt x="505479" y="295466"/>
                    <a:pt x="504755" y="295466"/>
                  </a:cubicBezTo>
                  <a:cubicBezTo>
                    <a:pt x="488098" y="275189"/>
                    <a:pt x="476512" y="254912"/>
                    <a:pt x="487374" y="228841"/>
                  </a:cubicBezTo>
                  <a:cubicBezTo>
                    <a:pt x="490271" y="229566"/>
                    <a:pt x="493892" y="229566"/>
                    <a:pt x="496064" y="228841"/>
                  </a:cubicBezTo>
                  <a:cubicBezTo>
                    <a:pt x="496064" y="250567"/>
                    <a:pt x="498961" y="270844"/>
                    <a:pt x="511996" y="288948"/>
                  </a:cubicBezTo>
                  <a:cubicBezTo>
                    <a:pt x="511272" y="289673"/>
                    <a:pt x="510548" y="290397"/>
                    <a:pt x="510548" y="290397"/>
                  </a:cubicBezTo>
                  <a:cubicBezTo>
                    <a:pt x="517790" y="297639"/>
                    <a:pt x="524308" y="306329"/>
                    <a:pt x="538067" y="304880"/>
                  </a:cubicBezTo>
                  <a:cubicBezTo>
                    <a:pt x="548930" y="254188"/>
                    <a:pt x="560517" y="202047"/>
                    <a:pt x="572828" y="151354"/>
                  </a:cubicBezTo>
                  <a:cubicBezTo>
                    <a:pt x="575000" y="141940"/>
                    <a:pt x="582242" y="132525"/>
                    <a:pt x="570655" y="125283"/>
                  </a:cubicBezTo>
                  <a:cubicBezTo>
                    <a:pt x="527204" y="99937"/>
                    <a:pt x="546033" y="71694"/>
                    <a:pt x="562689" y="42003"/>
                  </a:cubicBezTo>
                  <a:cubicBezTo>
                    <a:pt x="568483" y="31140"/>
                    <a:pt x="580070" y="22450"/>
                    <a:pt x="579345" y="0"/>
                  </a:cubicBezTo>
                  <a:cubicBezTo>
                    <a:pt x="531549" y="49244"/>
                    <a:pt x="495340" y="95592"/>
                    <a:pt x="498237" y="157872"/>
                  </a:cubicBezTo>
                  <a:cubicBezTo>
                    <a:pt x="498961" y="180321"/>
                    <a:pt x="500410" y="202771"/>
                    <a:pt x="491719" y="223772"/>
                  </a:cubicBezTo>
                  <a:cubicBezTo>
                    <a:pt x="492444" y="207840"/>
                    <a:pt x="493892" y="191908"/>
                    <a:pt x="495340" y="171631"/>
                  </a:cubicBezTo>
                  <a:cubicBezTo>
                    <a:pt x="428716" y="210013"/>
                    <a:pt x="364988" y="238980"/>
                    <a:pt x="299087" y="264326"/>
                  </a:cubicBezTo>
                  <a:cubicBezTo>
                    <a:pt x="202771" y="301984"/>
                    <a:pt x="138319" y="375850"/>
                    <a:pt x="78212" y="453338"/>
                  </a:cubicBezTo>
                  <a:cubicBezTo>
                    <a:pt x="67349" y="467821"/>
                    <a:pt x="58659" y="485202"/>
                    <a:pt x="59383" y="503306"/>
                  </a:cubicBezTo>
                  <a:cubicBezTo>
                    <a:pt x="60107" y="527928"/>
                    <a:pt x="50693" y="547481"/>
                    <a:pt x="35485" y="565586"/>
                  </a:cubicBezTo>
                  <a:cubicBezTo>
                    <a:pt x="17380" y="567758"/>
                    <a:pt x="18105" y="582966"/>
                    <a:pt x="15932" y="596726"/>
                  </a:cubicBezTo>
                  <a:cubicBezTo>
                    <a:pt x="11587" y="606140"/>
                    <a:pt x="1448" y="612658"/>
                    <a:pt x="0" y="624245"/>
                  </a:cubicBezTo>
                  <a:cubicBezTo>
                    <a:pt x="62280" y="590208"/>
                    <a:pt x="127456" y="597450"/>
                    <a:pt x="193357" y="62352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5" name="Google Shape;415;g962d6e3d84_5_5"/>
            <p:cNvSpPr/>
            <p:nvPr/>
          </p:nvSpPr>
          <p:spPr>
            <a:xfrm>
              <a:off x="5170475" y="953023"/>
              <a:ext cx="1837368" cy="1905854"/>
            </a:xfrm>
            <a:custGeom>
              <a:rect b="b" l="l" r="r" t="t"/>
              <a:pathLst>
                <a:path extrusionOk="0" h="1905854" w="1837368">
                  <a:moveTo>
                    <a:pt x="186859" y="1574371"/>
                  </a:moveTo>
                  <a:cubicBezTo>
                    <a:pt x="199894" y="1573647"/>
                    <a:pt x="213654" y="1572922"/>
                    <a:pt x="226689" y="1570750"/>
                  </a:cubicBezTo>
                  <a:cubicBezTo>
                    <a:pt x="224517" y="1570750"/>
                    <a:pt x="222344" y="1570750"/>
                    <a:pt x="220171" y="1570750"/>
                  </a:cubicBezTo>
                  <a:cubicBezTo>
                    <a:pt x="210033" y="1564957"/>
                    <a:pt x="199170" y="1559887"/>
                    <a:pt x="189032" y="1554094"/>
                  </a:cubicBezTo>
                  <a:cubicBezTo>
                    <a:pt x="210033" y="1553370"/>
                    <a:pt x="231758" y="1552645"/>
                    <a:pt x="252760" y="1551921"/>
                  </a:cubicBezTo>
                  <a:cubicBezTo>
                    <a:pt x="254208" y="1552645"/>
                    <a:pt x="254932" y="1554094"/>
                    <a:pt x="255656" y="1555542"/>
                  </a:cubicBezTo>
                  <a:cubicBezTo>
                    <a:pt x="252760" y="1557715"/>
                    <a:pt x="250587" y="1559887"/>
                    <a:pt x="248415" y="1562784"/>
                  </a:cubicBezTo>
                  <a:cubicBezTo>
                    <a:pt x="246242" y="1564957"/>
                    <a:pt x="244794" y="1566405"/>
                    <a:pt x="242621" y="1567129"/>
                  </a:cubicBezTo>
                  <a:cubicBezTo>
                    <a:pt x="246242" y="1566405"/>
                    <a:pt x="249139" y="1564957"/>
                    <a:pt x="252760" y="1563508"/>
                  </a:cubicBezTo>
                  <a:cubicBezTo>
                    <a:pt x="254932" y="1562784"/>
                    <a:pt x="256381" y="1562060"/>
                    <a:pt x="258553" y="1560611"/>
                  </a:cubicBezTo>
                  <a:cubicBezTo>
                    <a:pt x="259277" y="1560611"/>
                    <a:pt x="259277" y="1559887"/>
                    <a:pt x="260001" y="1559887"/>
                  </a:cubicBezTo>
                  <a:cubicBezTo>
                    <a:pt x="260001" y="1559887"/>
                    <a:pt x="260726" y="1559887"/>
                    <a:pt x="260726" y="1559887"/>
                  </a:cubicBezTo>
                  <a:cubicBezTo>
                    <a:pt x="260726" y="1559887"/>
                    <a:pt x="260726" y="1559887"/>
                    <a:pt x="260726" y="1559887"/>
                  </a:cubicBezTo>
                  <a:cubicBezTo>
                    <a:pt x="268692" y="1537438"/>
                    <a:pt x="247690" y="1531644"/>
                    <a:pt x="237552" y="1520057"/>
                  </a:cubicBezTo>
                  <a:cubicBezTo>
                    <a:pt x="227413" y="1508470"/>
                    <a:pt x="221620" y="1501228"/>
                    <a:pt x="235379" y="1487469"/>
                  </a:cubicBezTo>
                  <a:cubicBezTo>
                    <a:pt x="279554" y="1440397"/>
                    <a:pt x="324454" y="1393325"/>
                    <a:pt x="375871" y="1355668"/>
                  </a:cubicBezTo>
                  <a:cubicBezTo>
                    <a:pt x="382388" y="1351323"/>
                    <a:pt x="390354" y="1335391"/>
                    <a:pt x="398320" y="1352771"/>
                  </a:cubicBezTo>
                  <a:cubicBezTo>
                    <a:pt x="414252" y="1386084"/>
                    <a:pt x="422218" y="1358565"/>
                    <a:pt x="430908" y="1348426"/>
                  </a:cubicBezTo>
                  <a:cubicBezTo>
                    <a:pt x="453358" y="1323804"/>
                    <a:pt x="449013" y="1290492"/>
                    <a:pt x="454082" y="1260076"/>
                  </a:cubicBezTo>
                  <a:cubicBezTo>
                    <a:pt x="459151" y="1231833"/>
                    <a:pt x="473635" y="1211556"/>
                    <a:pt x="491740" y="1190555"/>
                  </a:cubicBezTo>
                  <a:cubicBezTo>
                    <a:pt x="456255" y="1257903"/>
                    <a:pt x="446840" y="1325252"/>
                    <a:pt x="475083" y="1398395"/>
                  </a:cubicBezTo>
                  <a:cubicBezTo>
                    <a:pt x="506947" y="1480951"/>
                    <a:pt x="571400" y="1496159"/>
                    <a:pt x="645990" y="1500504"/>
                  </a:cubicBezTo>
                  <a:cubicBezTo>
                    <a:pt x="606885" y="1520057"/>
                    <a:pt x="564882" y="1530920"/>
                    <a:pt x="522155" y="1533817"/>
                  </a:cubicBezTo>
                  <a:cubicBezTo>
                    <a:pt x="505499" y="1534541"/>
                    <a:pt x="488119" y="1527299"/>
                    <a:pt x="485946" y="1509919"/>
                  </a:cubicBezTo>
                  <a:cubicBezTo>
                    <a:pt x="483774" y="1490366"/>
                    <a:pt x="505499" y="1499056"/>
                    <a:pt x="515638" y="1493262"/>
                  </a:cubicBezTo>
                  <a:cubicBezTo>
                    <a:pt x="519259" y="1491090"/>
                    <a:pt x="522155" y="1487469"/>
                    <a:pt x="526500" y="1481676"/>
                  </a:cubicBezTo>
                  <a:cubicBezTo>
                    <a:pt x="479429" y="1499056"/>
                    <a:pt x="445392" y="1486021"/>
                    <a:pt x="426563" y="1438949"/>
                  </a:cubicBezTo>
                  <a:cubicBezTo>
                    <a:pt x="420046" y="1423017"/>
                    <a:pt x="409907" y="1430259"/>
                    <a:pt x="400493" y="1436776"/>
                  </a:cubicBezTo>
                  <a:cubicBezTo>
                    <a:pt x="370077" y="1457778"/>
                    <a:pt x="338937" y="1474434"/>
                    <a:pt x="304901" y="1486021"/>
                  </a:cubicBezTo>
                  <a:cubicBezTo>
                    <a:pt x="286796" y="1491814"/>
                    <a:pt x="288245" y="1499780"/>
                    <a:pt x="299107" y="1511367"/>
                  </a:cubicBezTo>
                  <a:cubicBezTo>
                    <a:pt x="307797" y="1520781"/>
                    <a:pt x="320109" y="1531644"/>
                    <a:pt x="291141" y="1535265"/>
                  </a:cubicBezTo>
                  <a:cubicBezTo>
                    <a:pt x="305625" y="1543231"/>
                    <a:pt x="314315" y="1538886"/>
                    <a:pt x="323005" y="1536713"/>
                  </a:cubicBezTo>
                  <a:cubicBezTo>
                    <a:pt x="331695" y="1534541"/>
                    <a:pt x="342558" y="1527299"/>
                    <a:pt x="346903" y="1542507"/>
                  </a:cubicBezTo>
                  <a:cubicBezTo>
                    <a:pt x="351248" y="1557715"/>
                    <a:pt x="338213" y="1558439"/>
                    <a:pt x="329523" y="1564957"/>
                  </a:cubicBezTo>
                  <a:cubicBezTo>
                    <a:pt x="307073" y="1580164"/>
                    <a:pt x="286072" y="1560611"/>
                    <a:pt x="264347" y="1565681"/>
                  </a:cubicBezTo>
                  <a:cubicBezTo>
                    <a:pt x="262898" y="1562784"/>
                    <a:pt x="261450" y="1561336"/>
                    <a:pt x="260726" y="1560611"/>
                  </a:cubicBezTo>
                  <a:cubicBezTo>
                    <a:pt x="260726" y="1560611"/>
                    <a:pt x="260726" y="1559887"/>
                    <a:pt x="260726" y="1559887"/>
                  </a:cubicBezTo>
                  <a:cubicBezTo>
                    <a:pt x="260726" y="1559887"/>
                    <a:pt x="260726" y="1559887"/>
                    <a:pt x="260726" y="1559887"/>
                  </a:cubicBezTo>
                  <a:cubicBezTo>
                    <a:pt x="260001" y="1560611"/>
                    <a:pt x="259277" y="1560611"/>
                    <a:pt x="258553" y="1561336"/>
                  </a:cubicBezTo>
                  <a:cubicBezTo>
                    <a:pt x="254932" y="1563508"/>
                    <a:pt x="250587" y="1566405"/>
                    <a:pt x="249863" y="1571474"/>
                  </a:cubicBezTo>
                  <a:cubicBezTo>
                    <a:pt x="252760" y="1596096"/>
                    <a:pt x="271588" y="1598269"/>
                    <a:pt x="289693" y="1598993"/>
                  </a:cubicBezTo>
                  <a:cubicBezTo>
                    <a:pt x="322281" y="1599717"/>
                    <a:pt x="353421" y="1589579"/>
                    <a:pt x="386009" y="1583785"/>
                  </a:cubicBezTo>
                  <a:cubicBezTo>
                    <a:pt x="425839" y="1576543"/>
                    <a:pt x="438150" y="1584509"/>
                    <a:pt x="443944" y="1625064"/>
                  </a:cubicBezTo>
                  <a:cubicBezTo>
                    <a:pt x="449013" y="1660548"/>
                    <a:pt x="443219" y="1694585"/>
                    <a:pt x="430184" y="1728621"/>
                  </a:cubicBezTo>
                  <a:cubicBezTo>
                    <a:pt x="423667" y="1744554"/>
                    <a:pt x="409907" y="1765555"/>
                    <a:pt x="434529" y="1780038"/>
                  </a:cubicBezTo>
                  <a:cubicBezTo>
                    <a:pt x="451910" y="1808281"/>
                    <a:pt x="463496" y="1839421"/>
                    <a:pt x="490291" y="1859698"/>
                  </a:cubicBezTo>
                  <a:cubicBezTo>
                    <a:pt x="519259" y="1879976"/>
                    <a:pt x="545329" y="1903874"/>
                    <a:pt x="588056" y="1892287"/>
                  </a:cubicBezTo>
                  <a:cubicBezTo>
                    <a:pt x="617023" y="1884321"/>
                    <a:pt x="646714" y="1903874"/>
                    <a:pt x="677130" y="1904598"/>
                  </a:cubicBezTo>
                  <a:cubicBezTo>
                    <a:pt x="687269" y="1904598"/>
                    <a:pt x="705373" y="1911840"/>
                    <a:pt x="703925" y="1891562"/>
                  </a:cubicBezTo>
                  <a:cubicBezTo>
                    <a:pt x="698856" y="1822765"/>
                    <a:pt x="699580" y="1753244"/>
                    <a:pt x="676406" y="1686619"/>
                  </a:cubicBezTo>
                  <a:cubicBezTo>
                    <a:pt x="643818" y="1677205"/>
                    <a:pt x="612678" y="1667790"/>
                    <a:pt x="580090" y="1658376"/>
                  </a:cubicBezTo>
                  <a:cubicBezTo>
                    <a:pt x="614850" y="1657652"/>
                    <a:pt x="648887" y="1661273"/>
                    <a:pt x="680027" y="1676481"/>
                  </a:cubicBezTo>
                  <a:cubicBezTo>
                    <a:pt x="680751" y="1676481"/>
                    <a:pt x="681475" y="1676481"/>
                    <a:pt x="682924" y="1676481"/>
                  </a:cubicBezTo>
                  <a:cubicBezTo>
                    <a:pt x="730720" y="1690964"/>
                    <a:pt x="779240" y="1706172"/>
                    <a:pt x="831381" y="1722104"/>
                  </a:cubicBezTo>
                  <a:cubicBezTo>
                    <a:pt x="821242" y="1676481"/>
                    <a:pt x="812552" y="1633754"/>
                    <a:pt x="802414" y="1589579"/>
                  </a:cubicBezTo>
                  <a:cubicBezTo>
                    <a:pt x="827036" y="1596821"/>
                    <a:pt x="839347" y="1619270"/>
                    <a:pt x="864693" y="1616373"/>
                  </a:cubicBezTo>
                  <a:cubicBezTo>
                    <a:pt x="859624" y="1597545"/>
                    <a:pt x="843692" y="1591751"/>
                    <a:pt x="832829" y="1580888"/>
                  </a:cubicBezTo>
                  <a:cubicBezTo>
                    <a:pt x="817621" y="1567853"/>
                    <a:pt x="798068" y="1557715"/>
                    <a:pt x="798068" y="1533092"/>
                  </a:cubicBezTo>
                  <a:cubicBezTo>
                    <a:pt x="792999" y="1518609"/>
                    <a:pt x="791551" y="1502677"/>
                    <a:pt x="794448" y="1488193"/>
                  </a:cubicBezTo>
                  <a:cubicBezTo>
                    <a:pt x="794448" y="1478055"/>
                    <a:pt x="793723" y="1467192"/>
                    <a:pt x="791551" y="1455605"/>
                  </a:cubicBezTo>
                  <a:cubicBezTo>
                    <a:pt x="790102" y="1453432"/>
                    <a:pt x="787930" y="1451260"/>
                    <a:pt x="786482" y="1449812"/>
                  </a:cubicBezTo>
                  <a:cubicBezTo>
                    <a:pt x="778516" y="1473710"/>
                    <a:pt x="772722" y="1491090"/>
                    <a:pt x="767653" y="1508470"/>
                  </a:cubicBezTo>
                  <a:cubicBezTo>
                    <a:pt x="744479" y="1487469"/>
                    <a:pt x="744479" y="1487469"/>
                    <a:pt x="767653" y="1438225"/>
                  </a:cubicBezTo>
                  <a:cubicBezTo>
                    <a:pt x="758963" y="1446191"/>
                    <a:pt x="750272" y="1454157"/>
                    <a:pt x="741582" y="1462123"/>
                  </a:cubicBezTo>
                  <a:cubicBezTo>
                    <a:pt x="741582" y="1462123"/>
                    <a:pt x="742306" y="1462123"/>
                    <a:pt x="742306" y="1462847"/>
                  </a:cubicBezTo>
                  <a:cubicBezTo>
                    <a:pt x="724926" y="1487469"/>
                    <a:pt x="700304" y="1481676"/>
                    <a:pt x="676406" y="1478055"/>
                  </a:cubicBezTo>
                  <a:cubicBezTo>
                    <a:pt x="608333" y="1467916"/>
                    <a:pt x="577917" y="1419396"/>
                    <a:pt x="572848" y="1359289"/>
                  </a:cubicBezTo>
                  <a:cubicBezTo>
                    <a:pt x="563434" y="1252110"/>
                    <a:pt x="595298" y="1164484"/>
                    <a:pt x="698856" y="1147104"/>
                  </a:cubicBezTo>
                  <a:cubicBezTo>
                    <a:pt x="726374" y="1142759"/>
                    <a:pt x="753893" y="1160139"/>
                    <a:pt x="780688" y="1144207"/>
                  </a:cubicBezTo>
                  <a:cubicBezTo>
                    <a:pt x="767653" y="1163760"/>
                    <a:pt x="749548" y="1173899"/>
                    <a:pt x="726374" y="1174623"/>
                  </a:cubicBezTo>
                  <a:cubicBezTo>
                    <a:pt x="712615" y="1175347"/>
                    <a:pt x="701028" y="1181140"/>
                    <a:pt x="689441" y="1187658"/>
                  </a:cubicBezTo>
                  <a:cubicBezTo>
                    <a:pt x="688717" y="1186934"/>
                    <a:pt x="688717" y="1186934"/>
                    <a:pt x="687993" y="1186209"/>
                  </a:cubicBezTo>
                  <a:cubicBezTo>
                    <a:pt x="691614" y="1179692"/>
                    <a:pt x="695959" y="1172450"/>
                    <a:pt x="700304" y="1162312"/>
                  </a:cubicBezTo>
                  <a:cubicBezTo>
                    <a:pt x="651060" y="1176795"/>
                    <a:pt x="611230" y="1200693"/>
                    <a:pt x="600367" y="1249213"/>
                  </a:cubicBezTo>
                  <a:cubicBezTo>
                    <a:pt x="590228" y="1297009"/>
                    <a:pt x="588780" y="1347702"/>
                    <a:pt x="594573" y="1396222"/>
                  </a:cubicBezTo>
                  <a:cubicBezTo>
                    <a:pt x="600367" y="1446191"/>
                    <a:pt x="629334" y="1459226"/>
                    <a:pt x="675682" y="1438225"/>
                  </a:cubicBezTo>
                  <a:cubicBezTo>
                    <a:pt x="685820" y="1433880"/>
                    <a:pt x="695235" y="1429535"/>
                    <a:pt x="705373" y="1425189"/>
                  </a:cubicBezTo>
                  <a:cubicBezTo>
                    <a:pt x="619196" y="1369428"/>
                    <a:pt x="606885" y="1265869"/>
                    <a:pt x="676406" y="1195624"/>
                  </a:cubicBezTo>
                  <a:cubicBezTo>
                    <a:pt x="677130" y="1195624"/>
                    <a:pt x="677854" y="1194900"/>
                    <a:pt x="677854" y="1194176"/>
                  </a:cubicBezTo>
                  <a:cubicBezTo>
                    <a:pt x="669888" y="1218798"/>
                    <a:pt x="661922" y="1244144"/>
                    <a:pt x="653232" y="1268766"/>
                  </a:cubicBezTo>
                  <a:cubicBezTo>
                    <a:pt x="638749" y="1312217"/>
                    <a:pt x="653956" y="1349150"/>
                    <a:pt x="676406" y="1384635"/>
                  </a:cubicBezTo>
                  <a:cubicBezTo>
                    <a:pt x="682199" y="1394050"/>
                    <a:pt x="690890" y="1396946"/>
                    <a:pt x="700304" y="1397671"/>
                  </a:cubicBezTo>
                  <a:cubicBezTo>
                    <a:pt x="737961" y="1401292"/>
                    <a:pt x="767653" y="1420120"/>
                    <a:pt x="794448" y="1444742"/>
                  </a:cubicBezTo>
                  <a:cubicBezTo>
                    <a:pt x="797344" y="1445467"/>
                    <a:pt x="799517" y="1445467"/>
                    <a:pt x="802414" y="1445467"/>
                  </a:cubicBezTo>
                  <a:cubicBezTo>
                    <a:pt x="879177" y="1472985"/>
                    <a:pt x="959561" y="1486021"/>
                    <a:pt x="1041393" y="1480951"/>
                  </a:cubicBezTo>
                  <a:cubicBezTo>
                    <a:pt x="1066740" y="1479503"/>
                    <a:pt x="1090638" y="1479503"/>
                    <a:pt x="1113812" y="1490366"/>
                  </a:cubicBezTo>
                  <a:cubicBezTo>
                    <a:pt x="1115260" y="1491090"/>
                    <a:pt x="1116708" y="1492538"/>
                    <a:pt x="1118157" y="1493262"/>
                  </a:cubicBezTo>
                  <a:cubicBezTo>
                    <a:pt x="1136985" y="1496159"/>
                    <a:pt x="1155090" y="1496159"/>
                    <a:pt x="1173919" y="1492538"/>
                  </a:cubicBezTo>
                  <a:cubicBezTo>
                    <a:pt x="1189851" y="1488918"/>
                    <a:pt x="1200713" y="1486021"/>
                    <a:pt x="1202162" y="1467916"/>
                  </a:cubicBezTo>
                  <a:cubicBezTo>
                    <a:pt x="1203610" y="1448363"/>
                    <a:pt x="1189851" y="1443294"/>
                    <a:pt x="1173195" y="1441846"/>
                  </a:cubicBezTo>
                  <a:cubicBezTo>
                    <a:pt x="1173195" y="1440397"/>
                    <a:pt x="1173195" y="1438949"/>
                    <a:pt x="1173195" y="1437501"/>
                  </a:cubicBezTo>
                  <a:cubicBezTo>
                    <a:pt x="1173919" y="1437501"/>
                    <a:pt x="1175367" y="1438225"/>
                    <a:pt x="1176091" y="1438225"/>
                  </a:cubicBezTo>
                  <a:cubicBezTo>
                    <a:pt x="1176815" y="1437501"/>
                    <a:pt x="1178264" y="1437501"/>
                    <a:pt x="1178988" y="1436776"/>
                  </a:cubicBezTo>
                  <a:cubicBezTo>
                    <a:pt x="1176815" y="1436776"/>
                    <a:pt x="1175367" y="1436776"/>
                    <a:pt x="1173195" y="1436052"/>
                  </a:cubicBezTo>
                  <a:cubicBezTo>
                    <a:pt x="1169574" y="1436052"/>
                    <a:pt x="1166677" y="1435328"/>
                    <a:pt x="1163056" y="1434604"/>
                  </a:cubicBezTo>
                  <a:cubicBezTo>
                    <a:pt x="1136985" y="1428810"/>
                    <a:pt x="1110191" y="1428086"/>
                    <a:pt x="1087741" y="1411430"/>
                  </a:cubicBezTo>
                  <a:cubicBezTo>
                    <a:pt x="1088465" y="1410706"/>
                    <a:pt x="1088465" y="1410706"/>
                    <a:pt x="1089190" y="1409982"/>
                  </a:cubicBezTo>
                  <a:cubicBezTo>
                    <a:pt x="1121053" y="1414327"/>
                    <a:pt x="1152917" y="1418672"/>
                    <a:pt x="1184057" y="1428810"/>
                  </a:cubicBezTo>
                  <a:cubicBezTo>
                    <a:pt x="1185506" y="1428810"/>
                    <a:pt x="1186230" y="1428086"/>
                    <a:pt x="1187678" y="1428086"/>
                  </a:cubicBezTo>
                  <a:cubicBezTo>
                    <a:pt x="1192023" y="1430983"/>
                    <a:pt x="1195644" y="1433880"/>
                    <a:pt x="1198541" y="1437501"/>
                  </a:cubicBezTo>
                  <a:cubicBezTo>
                    <a:pt x="1198541" y="1437501"/>
                    <a:pt x="1198541" y="1437501"/>
                    <a:pt x="1198541" y="1437501"/>
                  </a:cubicBezTo>
                  <a:cubicBezTo>
                    <a:pt x="1210852" y="1467192"/>
                    <a:pt x="1207955" y="1483848"/>
                    <a:pt x="1186954" y="1492538"/>
                  </a:cubicBezTo>
                  <a:cubicBezTo>
                    <a:pt x="1180436" y="1494711"/>
                    <a:pt x="1173195" y="1495435"/>
                    <a:pt x="1166677" y="1496883"/>
                  </a:cubicBezTo>
                  <a:cubicBezTo>
                    <a:pt x="1150021" y="1499780"/>
                    <a:pt x="1133365" y="1501228"/>
                    <a:pt x="1118881" y="1492538"/>
                  </a:cubicBezTo>
                  <a:cubicBezTo>
                    <a:pt x="1117433" y="1492538"/>
                    <a:pt x="1115260" y="1491814"/>
                    <a:pt x="1113812" y="1491814"/>
                  </a:cubicBezTo>
                  <a:cubicBezTo>
                    <a:pt x="1110915" y="1493987"/>
                    <a:pt x="1108742" y="1495435"/>
                    <a:pt x="1105846" y="1497608"/>
                  </a:cubicBezTo>
                  <a:cubicBezTo>
                    <a:pt x="1105122" y="1497608"/>
                    <a:pt x="1104397" y="1497608"/>
                    <a:pt x="1103673" y="1497608"/>
                  </a:cubicBezTo>
                  <a:cubicBezTo>
                    <a:pt x="1083396" y="1496883"/>
                    <a:pt x="1063119" y="1497608"/>
                    <a:pt x="1042842" y="1494711"/>
                  </a:cubicBezTo>
                  <a:cubicBezTo>
                    <a:pt x="1024013" y="1492538"/>
                    <a:pt x="1014599" y="1496883"/>
                    <a:pt x="1010978" y="1517161"/>
                  </a:cubicBezTo>
                  <a:cubicBezTo>
                    <a:pt x="1003012" y="1558439"/>
                    <a:pt x="1002288" y="1600441"/>
                    <a:pt x="1009530" y="1642444"/>
                  </a:cubicBezTo>
                  <a:cubicBezTo>
                    <a:pt x="1016047" y="1681550"/>
                    <a:pt x="1034876" y="1718483"/>
                    <a:pt x="1047911" y="1757589"/>
                  </a:cubicBezTo>
                  <a:cubicBezTo>
                    <a:pt x="1035600" y="1754692"/>
                    <a:pt x="1027634" y="1752520"/>
                    <a:pt x="1019668" y="1751071"/>
                  </a:cubicBezTo>
                  <a:cubicBezTo>
                    <a:pt x="1018944" y="1751795"/>
                    <a:pt x="1018220" y="1753244"/>
                    <a:pt x="1017495" y="1753968"/>
                  </a:cubicBezTo>
                  <a:cubicBezTo>
                    <a:pt x="1001563" y="1746726"/>
                    <a:pt x="985632" y="1740208"/>
                    <a:pt x="966803" y="1732967"/>
                  </a:cubicBezTo>
                  <a:cubicBezTo>
                    <a:pt x="984183" y="1725001"/>
                    <a:pt x="996494" y="1743105"/>
                    <a:pt x="1013150" y="1733691"/>
                  </a:cubicBezTo>
                  <a:cubicBezTo>
                    <a:pt x="996494" y="1707620"/>
                    <a:pt x="946526" y="1725001"/>
                    <a:pt x="946526" y="1681550"/>
                  </a:cubicBezTo>
                  <a:cubicBezTo>
                    <a:pt x="946526" y="1651134"/>
                    <a:pt x="931318" y="1620718"/>
                    <a:pt x="944353" y="1588130"/>
                  </a:cubicBezTo>
                  <a:cubicBezTo>
                    <a:pt x="959561" y="1597545"/>
                    <a:pt x="972596" y="1605511"/>
                    <a:pt x="986356" y="1614201"/>
                  </a:cubicBezTo>
                  <a:cubicBezTo>
                    <a:pt x="992149" y="1577268"/>
                    <a:pt x="921179" y="1571474"/>
                    <a:pt x="953043" y="1528748"/>
                  </a:cubicBezTo>
                  <a:cubicBezTo>
                    <a:pt x="971148" y="1528023"/>
                    <a:pt x="976217" y="1552645"/>
                    <a:pt x="997943" y="1546128"/>
                  </a:cubicBezTo>
                  <a:cubicBezTo>
                    <a:pt x="982011" y="1526575"/>
                    <a:pt x="976217" y="1496159"/>
                    <a:pt x="953767" y="1492538"/>
                  </a:cubicBezTo>
                  <a:cubicBezTo>
                    <a:pt x="935663" y="1489642"/>
                    <a:pt x="940008" y="1522954"/>
                    <a:pt x="924076" y="1536713"/>
                  </a:cubicBezTo>
                  <a:cubicBezTo>
                    <a:pt x="910317" y="1517885"/>
                    <a:pt x="896557" y="1497608"/>
                    <a:pt x="881349" y="1476606"/>
                  </a:cubicBezTo>
                  <a:cubicBezTo>
                    <a:pt x="874108" y="1494711"/>
                    <a:pt x="877004" y="1510643"/>
                    <a:pt x="885694" y="1520781"/>
                  </a:cubicBezTo>
                  <a:cubicBezTo>
                    <a:pt x="922628" y="1564232"/>
                    <a:pt x="923352" y="1615649"/>
                    <a:pt x="923352" y="1668514"/>
                  </a:cubicBezTo>
                  <a:cubicBezTo>
                    <a:pt x="924076" y="1735139"/>
                    <a:pt x="952319" y="1761934"/>
                    <a:pt x="1018944" y="1771348"/>
                  </a:cubicBezTo>
                  <a:cubicBezTo>
                    <a:pt x="1018944" y="1769900"/>
                    <a:pt x="1018944" y="1767727"/>
                    <a:pt x="1018944" y="1766279"/>
                  </a:cubicBezTo>
                  <a:cubicBezTo>
                    <a:pt x="1018944" y="1766279"/>
                    <a:pt x="1018944" y="1767003"/>
                    <a:pt x="1019668" y="1767003"/>
                  </a:cubicBezTo>
                  <a:cubicBezTo>
                    <a:pt x="1073982" y="1790177"/>
                    <a:pt x="1131916" y="1803937"/>
                    <a:pt x="1189851" y="1814799"/>
                  </a:cubicBezTo>
                  <a:cubicBezTo>
                    <a:pt x="1291236" y="1833628"/>
                    <a:pt x="1412899" y="1774969"/>
                    <a:pt x="1448384" y="1686619"/>
                  </a:cubicBezTo>
                  <a:cubicBezTo>
                    <a:pt x="1499801" y="1559163"/>
                    <a:pt x="1567874" y="1440397"/>
                    <a:pt x="1639568" y="1324528"/>
                  </a:cubicBezTo>
                  <a:cubicBezTo>
                    <a:pt x="1666362" y="1281077"/>
                    <a:pt x="1675777" y="1244868"/>
                    <a:pt x="1637395" y="1205038"/>
                  </a:cubicBezTo>
                  <a:cubicBezTo>
                    <a:pt x="1627981" y="1194900"/>
                    <a:pt x="1619290" y="1181864"/>
                    <a:pt x="1630153" y="1165932"/>
                  </a:cubicBezTo>
                  <a:cubicBezTo>
                    <a:pt x="1641016" y="1150000"/>
                    <a:pt x="1654051" y="1144207"/>
                    <a:pt x="1672156" y="1154346"/>
                  </a:cubicBezTo>
                  <a:cubicBezTo>
                    <a:pt x="1664190" y="1107274"/>
                    <a:pt x="1675777" y="1068892"/>
                    <a:pt x="1706916" y="1037028"/>
                  </a:cubicBezTo>
                  <a:cubicBezTo>
                    <a:pt x="1714158" y="1047167"/>
                    <a:pt x="1711986" y="1065995"/>
                    <a:pt x="1733711" y="1068892"/>
                  </a:cubicBezTo>
                  <a:cubicBezTo>
                    <a:pt x="1724297" y="1034131"/>
                    <a:pt x="1732987" y="1007337"/>
                    <a:pt x="1764127" y="989956"/>
                  </a:cubicBezTo>
                  <a:cubicBezTo>
                    <a:pt x="1771369" y="985611"/>
                    <a:pt x="1772817" y="976197"/>
                    <a:pt x="1775714" y="968231"/>
                  </a:cubicBezTo>
                  <a:cubicBezTo>
                    <a:pt x="1785128" y="937815"/>
                    <a:pt x="1795267" y="908124"/>
                    <a:pt x="1805405" y="878432"/>
                  </a:cubicBezTo>
                  <a:cubicBezTo>
                    <a:pt x="1825682" y="867570"/>
                    <a:pt x="1827131" y="851638"/>
                    <a:pt x="1819889" y="832085"/>
                  </a:cubicBezTo>
                  <a:cubicBezTo>
                    <a:pt x="1846683" y="735768"/>
                    <a:pt x="1841614" y="640177"/>
                    <a:pt x="1811923" y="545309"/>
                  </a:cubicBezTo>
                  <a:cubicBezTo>
                    <a:pt x="1788025" y="468546"/>
                    <a:pt x="1734435" y="424370"/>
                    <a:pt x="1656224" y="418577"/>
                  </a:cubicBezTo>
                  <a:cubicBezTo>
                    <a:pt x="1584530" y="413508"/>
                    <a:pt x="1509939" y="403369"/>
                    <a:pt x="1439693" y="429440"/>
                  </a:cubicBezTo>
                  <a:cubicBezTo>
                    <a:pt x="1536010" y="386713"/>
                    <a:pt x="1634498" y="387437"/>
                    <a:pt x="1738056" y="411335"/>
                  </a:cubicBezTo>
                  <a:cubicBezTo>
                    <a:pt x="1732263" y="390334"/>
                    <a:pt x="1719228" y="380919"/>
                    <a:pt x="1708365" y="370057"/>
                  </a:cubicBezTo>
                  <a:cubicBezTo>
                    <a:pt x="1657672" y="320088"/>
                    <a:pt x="1597565" y="280982"/>
                    <a:pt x="1535285" y="246222"/>
                  </a:cubicBezTo>
                  <a:cubicBezTo>
                    <a:pt x="1499076" y="225945"/>
                    <a:pt x="1466488" y="201322"/>
                    <a:pt x="1437521" y="170907"/>
                  </a:cubicBezTo>
                  <a:cubicBezTo>
                    <a:pt x="1379586" y="110076"/>
                    <a:pt x="1380311" y="110076"/>
                    <a:pt x="1309341" y="158596"/>
                  </a:cubicBezTo>
                  <a:cubicBezTo>
                    <a:pt x="1303547" y="162217"/>
                    <a:pt x="1294857" y="175252"/>
                    <a:pt x="1289788" y="161492"/>
                  </a:cubicBezTo>
                  <a:cubicBezTo>
                    <a:pt x="1281822" y="139043"/>
                    <a:pt x="1269511" y="154975"/>
                    <a:pt x="1260096" y="155699"/>
                  </a:cubicBezTo>
                  <a:cubicBezTo>
                    <a:pt x="1264441" y="138319"/>
                    <a:pt x="1274580" y="125283"/>
                    <a:pt x="1286891" y="111524"/>
                  </a:cubicBezTo>
                  <a:cubicBezTo>
                    <a:pt x="1313686" y="81108"/>
                    <a:pt x="1318031" y="44175"/>
                    <a:pt x="1312237" y="0"/>
                  </a:cubicBezTo>
                  <a:cubicBezTo>
                    <a:pt x="1301375" y="11587"/>
                    <a:pt x="1293409" y="17380"/>
                    <a:pt x="1286891" y="25346"/>
                  </a:cubicBezTo>
                  <a:cubicBezTo>
                    <a:pt x="1206507" y="122387"/>
                    <a:pt x="1105846" y="162217"/>
                    <a:pt x="982735" y="147009"/>
                  </a:cubicBezTo>
                  <a:cubicBezTo>
                    <a:pt x="954492" y="143388"/>
                    <a:pt x="931318" y="134698"/>
                    <a:pt x="911041" y="113696"/>
                  </a:cubicBezTo>
                  <a:cubicBezTo>
                    <a:pt x="904523" y="106455"/>
                    <a:pt x="900902" y="93419"/>
                    <a:pt x="884970" y="95592"/>
                  </a:cubicBezTo>
                  <a:cubicBezTo>
                    <a:pt x="884970" y="118042"/>
                    <a:pt x="885694" y="141215"/>
                    <a:pt x="884970" y="163665"/>
                  </a:cubicBezTo>
                  <a:cubicBezTo>
                    <a:pt x="884970" y="175976"/>
                    <a:pt x="887143" y="182494"/>
                    <a:pt x="900178" y="183942"/>
                  </a:cubicBezTo>
                  <a:cubicBezTo>
                    <a:pt x="958837" y="191184"/>
                    <a:pt x="1018220" y="207116"/>
                    <a:pt x="1078327" y="196977"/>
                  </a:cubicBezTo>
                  <a:cubicBezTo>
                    <a:pt x="1136985" y="186839"/>
                    <a:pt x="1195644" y="173079"/>
                    <a:pt x="1254303" y="160768"/>
                  </a:cubicBezTo>
                  <a:cubicBezTo>
                    <a:pt x="1241992" y="175976"/>
                    <a:pt x="1223163" y="178873"/>
                    <a:pt x="1206507" y="182494"/>
                  </a:cubicBezTo>
                  <a:cubicBezTo>
                    <a:pt x="1115260" y="203495"/>
                    <a:pt x="1024013" y="217254"/>
                    <a:pt x="930594" y="193356"/>
                  </a:cubicBezTo>
                  <a:cubicBezTo>
                    <a:pt x="892936" y="183218"/>
                    <a:pt x="880625" y="194805"/>
                    <a:pt x="872659" y="232462"/>
                  </a:cubicBezTo>
                  <a:cubicBezTo>
                    <a:pt x="864693" y="270120"/>
                    <a:pt x="857451" y="308501"/>
                    <a:pt x="850210" y="346159"/>
                  </a:cubicBezTo>
                  <a:cubicBezTo>
                    <a:pt x="840795" y="393955"/>
                    <a:pt x="842968" y="394679"/>
                    <a:pt x="890764" y="394679"/>
                  </a:cubicBezTo>
                  <a:cubicBezTo>
                    <a:pt x="981286" y="394679"/>
                    <a:pt x="1068188" y="375126"/>
                    <a:pt x="1155090" y="357746"/>
                  </a:cubicBezTo>
                  <a:cubicBezTo>
                    <a:pt x="1163056" y="357021"/>
                    <a:pt x="1170298" y="356297"/>
                    <a:pt x="1177540" y="354849"/>
                  </a:cubicBezTo>
                  <a:cubicBezTo>
                    <a:pt x="1188402" y="351228"/>
                    <a:pt x="1199989" y="349056"/>
                    <a:pt x="1210852" y="346883"/>
                  </a:cubicBezTo>
                  <a:cubicBezTo>
                    <a:pt x="1221715" y="343986"/>
                    <a:pt x="1231853" y="340365"/>
                    <a:pt x="1241268" y="337469"/>
                  </a:cubicBezTo>
                  <a:cubicBezTo>
                    <a:pt x="1232577" y="341814"/>
                    <a:pt x="1222439" y="344710"/>
                    <a:pt x="1210852" y="346883"/>
                  </a:cubicBezTo>
                  <a:cubicBezTo>
                    <a:pt x="1200713" y="349780"/>
                    <a:pt x="1189127" y="352676"/>
                    <a:pt x="1177540" y="354849"/>
                  </a:cubicBezTo>
                  <a:cubicBezTo>
                    <a:pt x="1169574" y="357021"/>
                    <a:pt x="1162332" y="360642"/>
                    <a:pt x="1155090" y="364988"/>
                  </a:cubicBezTo>
                  <a:cubicBezTo>
                    <a:pt x="1071809" y="388886"/>
                    <a:pt x="987804" y="415680"/>
                    <a:pt x="900178" y="413508"/>
                  </a:cubicBezTo>
                  <a:cubicBezTo>
                    <a:pt x="853830" y="412059"/>
                    <a:pt x="830657" y="430888"/>
                    <a:pt x="809655" y="469270"/>
                  </a:cubicBezTo>
                  <a:cubicBezTo>
                    <a:pt x="735789" y="607588"/>
                    <a:pt x="724926" y="761115"/>
                    <a:pt x="710442" y="912469"/>
                  </a:cubicBezTo>
                  <a:cubicBezTo>
                    <a:pt x="708270" y="931298"/>
                    <a:pt x="732892" y="942160"/>
                    <a:pt x="751721" y="932022"/>
                  </a:cubicBezTo>
                  <a:cubicBezTo>
                    <a:pt x="761859" y="926953"/>
                    <a:pt x="765480" y="916090"/>
                    <a:pt x="771274" y="906675"/>
                  </a:cubicBezTo>
                  <a:cubicBezTo>
                    <a:pt x="853106" y="770529"/>
                    <a:pt x="942905" y="639452"/>
                    <a:pt x="1042118" y="514893"/>
                  </a:cubicBezTo>
                  <a:cubicBezTo>
                    <a:pt x="1058774" y="494616"/>
                    <a:pt x="1076878" y="477236"/>
                    <a:pt x="1100052" y="464200"/>
                  </a:cubicBezTo>
                  <a:cubicBezTo>
                    <a:pt x="982011" y="612658"/>
                    <a:pt x="863245" y="759667"/>
                    <a:pt x="777067" y="932746"/>
                  </a:cubicBezTo>
                  <a:cubicBezTo>
                    <a:pt x="803862" y="934919"/>
                    <a:pt x="825587" y="937815"/>
                    <a:pt x="847313" y="938539"/>
                  </a:cubicBezTo>
                  <a:cubicBezTo>
                    <a:pt x="958113" y="942884"/>
                    <a:pt x="1068912" y="960265"/>
                    <a:pt x="1179712" y="934194"/>
                  </a:cubicBezTo>
                  <a:cubicBezTo>
                    <a:pt x="1209404" y="926953"/>
                    <a:pt x="1225336" y="914641"/>
                    <a:pt x="1230405" y="883502"/>
                  </a:cubicBezTo>
                  <a:cubicBezTo>
                    <a:pt x="1242716" y="808911"/>
                    <a:pt x="1232577" y="737217"/>
                    <a:pt x="1207955" y="660454"/>
                  </a:cubicBezTo>
                  <a:cubicBezTo>
                    <a:pt x="1234750" y="686524"/>
                    <a:pt x="1242716" y="720561"/>
                    <a:pt x="1268787" y="742286"/>
                  </a:cubicBezTo>
                  <a:cubicBezTo>
                    <a:pt x="1279649" y="656109"/>
                    <a:pt x="1282546" y="572828"/>
                    <a:pt x="1326721" y="499685"/>
                  </a:cubicBezTo>
                  <a:cubicBezTo>
                    <a:pt x="1304996" y="616279"/>
                    <a:pt x="1295581" y="734320"/>
                    <a:pt x="1260821" y="852362"/>
                  </a:cubicBezTo>
                  <a:cubicBezTo>
                    <a:pt x="1282546" y="845120"/>
                    <a:pt x="1297030" y="839326"/>
                    <a:pt x="1319479" y="831360"/>
                  </a:cubicBezTo>
                  <a:cubicBezTo>
                    <a:pt x="1282546" y="889295"/>
                    <a:pt x="1278201" y="953747"/>
                    <a:pt x="1232577" y="998646"/>
                  </a:cubicBezTo>
                  <a:cubicBezTo>
                    <a:pt x="1226784" y="1004440"/>
                    <a:pt x="1217370" y="1010233"/>
                    <a:pt x="1220266" y="1024717"/>
                  </a:cubicBezTo>
                  <a:cubicBezTo>
                    <a:pt x="1284719" y="991405"/>
                    <a:pt x="1350619" y="1005888"/>
                    <a:pt x="1415795" y="1016751"/>
                  </a:cubicBezTo>
                  <a:cubicBezTo>
                    <a:pt x="1416520" y="1016751"/>
                    <a:pt x="1416520" y="1016027"/>
                    <a:pt x="1417244" y="1016027"/>
                  </a:cubicBezTo>
                  <a:cubicBezTo>
                    <a:pt x="1417244" y="1018199"/>
                    <a:pt x="1416520" y="1020372"/>
                    <a:pt x="1416520" y="1021820"/>
                  </a:cubicBezTo>
                  <a:cubicBezTo>
                    <a:pt x="1475903" y="1039201"/>
                    <a:pt x="1531664" y="1065271"/>
                    <a:pt x="1584530" y="1094963"/>
                  </a:cubicBezTo>
                  <a:cubicBezTo>
                    <a:pt x="1584530" y="1095687"/>
                    <a:pt x="1584530" y="1096411"/>
                    <a:pt x="1584530" y="1097135"/>
                  </a:cubicBezTo>
                  <a:cubicBezTo>
                    <a:pt x="1591772" y="1109446"/>
                    <a:pt x="1619290" y="1113067"/>
                    <a:pt x="1601186" y="1136241"/>
                  </a:cubicBezTo>
                  <a:cubicBezTo>
                    <a:pt x="1585978" y="1155794"/>
                    <a:pt x="1570770" y="1149276"/>
                    <a:pt x="1554114" y="1138413"/>
                  </a:cubicBezTo>
                  <a:cubicBezTo>
                    <a:pt x="1494007" y="1097859"/>
                    <a:pt x="1425210" y="1077582"/>
                    <a:pt x="1356413" y="1059478"/>
                  </a:cubicBezTo>
                  <a:cubicBezTo>
                    <a:pt x="1341205" y="1055857"/>
                    <a:pt x="1304996" y="1071065"/>
                    <a:pt x="1315858" y="1029062"/>
                  </a:cubicBezTo>
                  <a:cubicBezTo>
                    <a:pt x="1316583" y="1027614"/>
                    <a:pt x="1313686" y="1025441"/>
                    <a:pt x="1311513" y="1023993"/>
                  </a:cubicBezTo>
                  <a:cubicBezTo>
                    <a:pt x="1292685" y="1011682"/>
                    <a:pt x="1236198" y="1026889"/>
                    <a:pt x="1223887" y="1047891"/>
                  </a:cubicBezTo>
                  <a:cubicBezTo>
                    <a:pt x="1215921" y="1060926"/>
                    <a:pt x="1210852" y="1076134"/>
                    <a:pt x="1202162" y="1089169"/>
                  </a:cubicBezTo>
                  <a:cubicBezTo>
                    <a:pt x="1188402" y="1109446"/>
                    <a:pt x="1194196" y="1116688"/>
                    <a:pt x="1215921" y="1123930"/>
                  </a:cubicBezTo>
                  <a:cubicBezTo>
                    <a:pt x="1265890" y="1140586"/>
                    <a:pt x="1265890" y="1141310"/>
                    <a:pt x="1282546" y="1184761"/>
                  </a:cubicBezTo>
                  <a:cubicBezTo>
                    <a:pt x="1236923" y="1127551"/>
                    <a:pt x="1173919" y="1128275"/>
                    <a:pt x="1122502" y="1107274"/>
                  </a:cubicBezTo>
                  <a:cubicBezTo>
                    <a:pt x="1124674" y="1094963"/>
                    <a:pt x="1135537" y="1095687"/>
                    <a:pt x="1142055" y="1090618"/>
                  </a:cubicBezTo>
                  <a:cubicBezTo>
                    <a:pt x="1150021" y="1084824"/>
                    <a:pt x="1158711" y="1080479"/>
                    <a:pt x="1166677" y="1075410"/>
                  </a:cubicBezTo>
                  <a:cubicBezTo>
                    <a:pt x="1181161" y="1065995"/>
                    <a:pt x="1189851" y="1050788"/>
                    <a:pt x="1186230" y="1035580"/>
                  </a:cubicBezTo>
                  <a:cubicBezTo>
                    <a:pt x="1181885" y="1017475"/>
                    <a:pt x="1163056" y="1022544"/>
                    <a:pt x="1149297" y="1023269"/>
                  </a:cubicBezTo>
                  <a:cubicBezTo>
                    <a:pt x="1027634" y="1028338"/>
                    <a:pt x="911765" y="1051512"/>
                    <a:pt x="809655" y="1123206"/>
                  </a:cubicBezTo>
                  <a:cubicBezTo>
                    <a:pt x="800241" y="1129723"/>
                    <a:pt x="791551" y="1139862"/>
                    <a:pt x="778516" y="1139862"/>
                  </a:cubicBezTo>
                  <a:cubicBezTo>
                    <a:pt x="777791" y="1140586"/>
                    <a:pt x="776343" y="1140586"/>
                    <a:pt x="775619" y="1140586"/>
                  </a:cubicBezTo>
                  <a:cubicBezTo>
                    <a:pt x="776343" y="1136241"/>
                    <a:pt x="761859" y="1132620"/>
                    <a:pt x="774170" y="1126102"/>
                  </a:cubicBezTo>
                  <a:cubicBezTo>
                    <a:pt x="819070" y="1102204"/>
                    <a:pt x="863969" y="1077582"/>
                    <a:pt x="908144" y="1053684"/>
                  </a:cubicBezTo>
                  <a:cubicBezTo>
                    <a:pt x="916110" y="1049339"/>
                    <a:pt x="932042" y="1046442"/>
                    <a:pt x="928421" y="1036304"/>
                  </a:cubicBezTo>
                  <a:cubicBezTo>
                    <a:pt x="917558" y="1001543"/>
                    <a:pt x="945077" y="1013130"/>
                    <a:pt x="956664" y="1012406"/>
                  </a:cubicBezTo>
                  <a:cubicBezTo>
                    <a:pt x="1018944" y="1010233"/>
                    <a:pt x="1082672" y="1010958"/>
                    <a:pt x="1144952" y="1010233"/>
                  </a:cubicBezTo>
                  <a:cubicBezTo>
                    <a:pt x="1198541" y="1010233"/>
                    <a:pt x="1203610" y="1005164"/>
                    <a:pt x="1207231" y="947230"/>
                  </a:cubicBezTo>
                  <a:cubicBezTo>
                    <a:pt x="1171746" y="955920"/>
                    <a:pt x="1131916" y="949402"/>
                    <a:pt x="1107294" y="992129"/>
                  </a:cubicBezTo>
                  <a:cubicBezTo>
                    <a:pt x="1094259" y="1015303"/>
                    <a:pt x="1062395" y="1005164"/>
                    <a:pt x="1051532" y="978369"/>
                  </a:cubicBezTo>
                  <a:cubicBezTo>
                    <a:pt x="1046463" y="965334"/>
                    <a:pt x="1037773" y="960265"/>
                    <a:pt x="1024013" y="960265"/>
                  </a:cubicBezTo>
                  <a:cubicBezTo>
                    <a:pt x="1004460" y="959541"/>
                    <a:pt x="999391" y="976197"/>
                    <a:pt x="989252" y="988508"/>
                  </a:cubicBezTo>
                  <a:cubicBezTo>
                    <a:pt x="976217" y="1003716"/>
                    <a:pt x="963906" y="1012406"/>
                    <a:pt x="949422" y="990680"/>
                  </a:cubicBezTo>
                  <a:cubicBezTo>
                    <a:pt x="917558" y="942884"/>
                    <a:pt x="901626" y="942160"/>
                    <a:pt x="865417" y="984163"/>
                  </a:cubicBezTo>
                  <a:cubicBezTo>
                    <a:pt x="862521" y="987059"/>
                    <a:pt x="857451" y="989232"/>
                    <a:pt x="852382" y="992853"/>
                  </a:cubicBezTo>
                  <a:cubicBezTo>
                    <a:pt x="848037" y="978369"/>
                    <a:pt x="845140" y="966058"/>
                    <a:pt x="840071" y="949402"/>
                  </a:cubicBezTo>
                  <a:cubicBezTo>
                    <a:pt x="808207" y="987784"/>
                    <a:pt x="771274" y="1003716"/>
                    <a:pt x="724926" y="1002267"/>
                  </a:cubicBezTo>
                  <a:cubicBezTo>
                    <a:pt x="769101" y="1005888"/>
                    <a:pt x="814000" y="1008785"/>
                    <a:pt x="858176" y="1012406"/>
                  </a:cubicBezTo>
                  <a:cubicBezTo>
                    <a:pt x="861072" y="1029786"/>
                    <a:pt x="852382" y="1042097"/>
                    <a:pt x="843692" y="1053684"/>
                  </a:cubicBezTo>
                  <a:cubicBezTo>
                    <a:pt x="832829" y="1067444"/>
                    <a:pt x="820518" y="1086997"/>
                    <a:pt x="801689" y="1082652"/>
                  </a:cubicBezTo>
                  <a:cubicBezTo>
                    <a:pt x="786482" y="1079755"/>
                    <a:pt x="798793" y="1055857"/>
                    <a:pt x="787206" y="1039925"/>
                  </a:cubicBezTo>
                  <a:cubicBezTo>
                    <a:pt x="768377" y="1068168"/>
                    <a:pt x="730720" y="1079031"/>
                    <a:pt x="734340" y="1121033"/>
                  </a:cubicBezTo>
                  <a:cubicBezTo>
                    <a:pt x="735065" y="1128275"/>
                    <a:pt x="729995" y="1128275"/>
                    <a:pt x="725650" y="1128275"/>
                  </a:cubicBezTo>
                  <a:cubicBezTo>
                    <a:pt x="696683" y="1126827"/>
                    <a:pt x="665543" y="1138413"/>
                    <a:pt x="638749" y="1119585"/>
                  </a:cubicBezTo>
                  <a:cubicBezTo>
                    <a:pt x="685096" y="1119585"/>
                    <a:pt x="685096" y="1115240"/>
                    <a:pt x="684372" y="1059478"/>
                  </a:cubicBezTo>
                  <a:cubicBezTo>
                    <a:pt x="684372" y="1044994"/>
                    <a:pt x="685096" y="1029786"/>
                    <a:pt x="684372" y="1015303"/>
                  </a:cubicBezTo>
                  <a:cubicBezTo>
                    <a:pt x="683648" y="998646"/>
                    <a:pt x="690165" y="970403"/>
                    <a:pt x="656853" y="993577"/>
                  </a:cubicBezTo>
                  <a:cubicBezTo>
                    <a:pt x="648887" y="1000095"/>
                    <a:pt x="644542" y="990680"/>
                    <a:pt x="639473" y="987059"/>
                  </a:cubicBezTo>
                  <a:cubicBezTo>
                    <a:pt x="628610" y="979818"/>
                    <a:pt x="623541" y="965334"/>
                    <a:pt x="607609" y="964610"/>
                  </a:cubicBezTo>
                  <a:cubicBezTo>
                    <a:pt x="595298" y="977645"/>
                    <a:pt x="611230" y="995750"/>
                    <a:pt x="599643" y="1009509"/>
                  </a:cubicBezTo>
                  <a:cubicBezTo>
                    <a:pt x="580814" y="1003716"/>
                    <a:pt x="559813" y="1001543"/>
                    <a:pt x="548226" y="983439"/>
                  </a:cubicBezTo>
                  <a:cubicBezTo>
                    <a:pt x="542432" y="974749"/>
                    <a:pt x="538087" y="972576"/>
                    <a:pt x="528673" y="977645"/>
                  </a:cubicBezTo>
                  <a:cubicBezTo>
                    <a:pt x="519983" y="982714"/>
                    <a:pt x="512017" y="987059"/>
                    <a:pt x="514189" y="1000095"/>
                  </a:cubicBezTo>
                  <a:cubicBezTo>
                    <a:pt x="517810" y="1024717"/>
                    <a:pt x="524328" y="1048615"/>
                    <a:pt x="522879" y="1073237"/>
                  </a:cubicBezTo>
                  <a:cubicBezTo>
                    <a:pt x="521431" y="1100756"/>
                    <a:pt x="531570" y="1116688"/>
                    <a:pt x="554019" y="1123930"/>
                  </a:cubicBezTo>
                  <a:cubicBezTo>
                    <a:pt x="535191" y="1129723"/>
                    <a:pt x="519259" y="1142034"/>
                    <a:pt x="505499" y="1157966"/>
                  </a:cubicBezTo>
                  <a:cubicBezTo>
                    <a:pt x="500430" y="1163760"/>
                    <a:pt x="497533" y="1178968"/>
                    <a:pt x="484498" y="1168105"/>
                  </a:cubicBezTo>
                  <a:cubicBezTo>
                    <a:pt x="470738" y="1156518"/>
                    <a:pt x="483774" y="1150725"/>
                    <a:pt x="490291" y="1142759"/>
                  </a:cubicBezTo>
                  <a:cubicBezTo>
                    <a:pt x="509844" y="1118136"/>
                    <a:pt x="521431" y="1088445"/>
                    <a:pt x="514913" y="1057305"/>
                  </a:cubicBezTo>
                  <a:cubicBezTo>
                    <a:pt x="505499" y="1007337"/>
                    <a:pt x="496085" y="957368"/>
                    <a:pt x="474359" y="910296"/>
                  </a:cubicBezTo>
                  <a:cubicBezTo>
                    <a:pt x="465669" y="891468"/>
                    <a:pt x="462048" y="871190"/>
                    <a:pt x="459876" y="842947"/>
                  </a:cubicBezTo>
                  <a:cubicBezTo>
                    <a:pt x="485946" y="884226"/>
                    <a:pt x="488843" y="925504"/>
                    <a:pt x="509844" y="968955"/>
                  </a:cubicBezTo>
                  <a:cubicBezTo>
                    <a:pt x="521431" y="882777"/>
                    <a:pt x="517810" y="806014"/>
                    <a:pt x="501154" y="729251"/>
                  </a:cubicBezTo>
                  <a:cubicBezTo>
                    <a:pt x="500430" y="723457"/>
                    <a:pt x="496085" y="717664"/>
                    <a:pt x="492464" y="720561"/>
                  </a:cubicBezTo>
                  <a:cubicBezTo>
                    <a:pt x="475083" y="734320"/>
                    <a:pt x="460600" y="714043"/>
                    <a:pt x="444668" y="716940"/>
                  </a:cubicBezTo>
                  <a:cubicBezTo>
                    <a:pt x="443944" y="716940"/>
                    <a:pt x="443219" y="717664"/>
                    <a:pt x="442495" y="719112"/>
                  </a:cubicBezTo>
                  <a:cubicBezTo>
                    <a:pt x="441771" y="720561"/>
                    <a:pt x="442495" y="722009"/>
                    <a:pt x="444668" y="722733"/>
                  </a:cubicBezTo>
                  <a:cubicBezTo>
                    <a:pt x="469290" y="756770"/>
                    <a:pt x="443219" y="786461"/>
                    <a:pt x="433805" y="814704"/>
                  </a:cubicBezTo>
                  <a:cubicBezTo>
                    <a:pt x="428736" y="829912"/>
                    <a:pt x="405562" y="807463"/>
                    <a:pt x="389630" y="806738"/>
                  </a:cubicBezTo>
                  <a:cubicBezTo>
                    <a:pt x="377319" y="806014"/>
                    <a:pt x="366456" y="794427"/>
                    <a:pt x="350524" y="803117"/>
                  </a:cubicBezTo>
                  <a:cubicBezTo>
                    <a:pt x="373698" y="817601"/>
                    <a:pt x="386733" y="836430"/>
                    <a:pt x="380216" y="864673"/>
                  </a:cubicBezTo>
                  <a:cubicBezTo>
                    <a:pt x="376595" y="880605"/>
                    <a:pt x="389630" y="887847"/>
                    <a:pt x="401941" y="894364"/>
                  </a:cubicBezTo>
                  <a:cubicBezTo>
                    <a:pt x="411355" y="898709"/>
                    <a:pt x="422218" y="902330"/>
                    <a:pt x="430184" y="908848"/>
                  </a:cubicBezTo>
                  <a:cubicBezTo>
                    <a:pt x="441771" y="918986"/>
                    <a:pt x="446840" y="935643"/>
                    <a:pt x="439599" y="948678"/>
                  </a:cubicBezTo>
                  <a:cubicBezTo>
                    <a:pt x="433081" y="960989"/>
                    <a:pt x="420046" y="950126"/>
                    <a:pt x="410631" y="947230"/>
                  </a:cubicBezTo>
                  <a:cubicBezTo>
                    <a:pt x="372974" y="935643"/>
                    <a:pt x="335316" y="922607"/>
                    <a:pt x="296211" y="911745"/>
                  </a:cubicBezTo>
                  <a:cubicBezTo>
                    <a:pt x="217999" y="890743"/>
                    <a:pt x="93440" y="942160"/>
                    <a:pt x="88370" y="1031235"/>
                  </a:cubicBezTo>
                  <a:cubicBezTo>
                    <a:pt x="84750" y="1096411"/>
                    <a:pt x="62300" y="1157242"/>
                    <a:pt x="34781" y="1216625"/>
                  </a:cubicBezTo>
                  <a:cubicBezTo>
                    <a:pt x="18125" y="1252834"/>
                    <a:pt x="-704" y="1290492"/>
                    <a:pt x="20" y="1327425"/>
                  </a:cubicBezTo>
                  <a:cubicBezTo>
                    <a:pt x="1469" y="1435328"/>
                    <a:pt x="46368" y="1532368"/>
                    <a:pt x="167306" y="1563508"/>
                  </a:cubicBezTo>
                  <a:cubicBezTo>
                    <a:pt x="172375" y="1564957"/>
                    <a:pt x="178169" y="1571474"/>
                    <a:pt x="186859" y="1574371"/>
                  </a:cubicBezTo>
                  <a:close/>
                  <a:moveTo>
                    <a:pt x="724926" y="1504125"/>
                  </a:moveTo>
                  <a:cubicBezTo>
                    <a:pt x="729271" y="1542507"/>
                    <a:pt x="749548" y="1570026"/>
                    <a:pt x="782136" y="1591027"/>
                  </a:cubicBezTo>
                  <a:cubicBezTo>
                    <a:pt x="800965" y="1603338"/>
                    <a:pt x="800241" y="1628684"/>
                    <a:pt x="797344" y="1651134"/>
                  </a:cubicBezTo>
                  <a:cubicBezTo>
                    <a:pt x="782861" y="1654755"/>
                    <a:pt x="772722" y="1643168"/>
                    <a:pt x="759687" y="1643168"/>
                  </a:cubicBezTo>
                  <a:cubicBezTo>
                    <a:pt x="748824" y="1652582"/>
                    <a:pt x="771274" y="1665618"/>
                    <a:pt x="755342" y="1675756"/>
                  </a:cubicBezTo>
                  <a:cubicBezTo>
                    <a:pt x="725650" y="1622167"/>
                    <a:pt x="717684" y="1564957"/>
                    <a:pt x="724926" y="1504125"/>
                  </a:cubicBezTo>
                  <a:close/>
                  <a:moveTo>
                    <a:pt x="1478075" y="820498"/>
                  </a:moveTo>
                  <a:cubicBezTo>
                    <a:pt x="1576564" y="836430"/>
                    <a:pt x="1665638" y="866121"/>
                    <a:pt x="1727194" y="950126"/>
                  </a:cubicBezTo>
                  <a:cubicBezTo>
                    <a:pt x="1732263" y="957368"/>
                    <a:pt x="1752540" y="967507"/>
                    <a:pt x="1732263" y="981266"/>
                  </a:cubicBezTo>
                  <a:cubicBezTo>
                    <a:pt x="1717779" y="991405"/>
                    <a:pt x="1705468" y="994301"/>
                    <a:pt x="1691709" y="979093"/>
                  </a:cubicBezTo>
                  <a:cubicBezTo>
                    <a:pt x="1675052" y="961713"/>
                    <a:pt x="1659120" y="943609"/>
                    <a:pt x="1636671" y="932746"/>
                  </a:cubicBezTo>
                  <a:cubicBezTo>
                    <a:pt x="1636671" y="931298"/>
                    <a:pt x="1636671" y="929849"/>
                    <a:pt x="1636671" y="929125"/>
                  </a:cubicBezTo>
                  <a:cubicBezTo>
                    <a:pt x="1635222" y="927677"/>
                    <a:pt x="1633050" y="926953"/>
                    <a:pt x="1631602" y="925504"/>
                  </a:cubicBezTo>
                  <a:cubicBezTo>
                    <a:pt x="1625084" y="920435"/>
                    <a:pt x="1617842" y="916090"/>
                    <a:pt x="1610600" y="911745"/>
                  </a:cubicBezTo>
                  <a:cubicBezTo>
                    <a:pt x="1610600" y="911745"/>
                    <a:pt x="1610600" y="911745"/>
                    <a:pt x="1610600" y="911745"/>
                  </a:cubicBezTo>
                  <a:cubicBezTo>
                    <a:pt x="1606979" y="909572"/>
                    <a:pt x="1603359" y="907400"/>
                    <a:pt x="1599738" y="905227"/>
                  </a:cubicBezTo>
                  <a:cubicBezTo>
                    <a:pt x="1599738" y="905227"/>
                    <a:pt x="1599738" y="905227"/>
                    <a:pt x="1599738" y="905227"/>
                  </a:cubicBezTo>
                  <a:cubicBezTo>
                    <a:pt x="1596117" y="903054"/>
                    <a:pt x="1592496" y="901606"/>
                    <a:pt x="1588875" y="899434"/>
                  </a:cubicBezTo>
                  <a:cubicBezTo>
                    <a:pt x="1588875" y="899434"/>
                    <a:pt x="1588875" y="899434"/>
                    <a:pt x="1588875" y="899434"/>
                  </a:cubicBezTo>
                  <a:cubicBezTo>
                    <a:pt x="1585254" y="897985"/>
                    <a:pt x="1581633" y="895813"/>
                    <a:pt x="1578012" y="894364"/>
                  </a:cubicBezTo>
                  <a:cubicBezTo>
                    <a:pt x="1578012" y="894364"/>
                    <a:pt x="1578012" y="894364"/>
                    <a:pt x="1577288" y="894364"/>
                  </a:cubicBezTo>
                  <a:cubicBezTo>
                    <a:pt x="1573667" y="892916"/>
                    <a:pt x="1570046" y="891468"/>
                    <a:pt x="1567149" y="890019"/>
                  </a:cubicBezTo>
                  <a:cubicBezTo>
                    <a:pt x="1567149" y="890019"/>
                    <a:pt x="1566425" y="890019"/>
                    <a:pt x="1566425" y="890019"/>
                  </a:cubicBezTo>
                  <a:cubicBezTo>
                    <a:pt x="1562804" y="888571"/>
                    <a:pt x="1559908" y="887123"/>
                    <a:pt x="1556287" y="885674"/>
                  </a:cubicBezTo>
                  <a:cubicBezTo>
                    <a:pt x="1555562" y="885674"/>
                    <a:pt x="1555562" y="885674"/>
                    <a:pt x="1554838" y="884950"/>
                  </a:cubicBezTo>
                  <a:cubicBezTo>
                    <a:pt x="1551217" y="883502"/>
                    <a:pt x="1548321" y="882777"/>
                    <a:pt x="1544700" y="881329"/>
                  </a:cubicBezTo>
                  <a:cubicBezTo>
                    <a:pt x="1543976" y="881329"/>
                    <a:pt x="1543251" y="881329"/>
                    <a:pt x="1543251" y="880605"/>
                  </a:cubicBezTo>
                  <a:cubicBezTo>
                    <a:pt x="1540355" y="879881"/>
                    <a:pt x="1536734" y="878432"/>
                    <a:pt x="1533837" y="877708"/>
                  </a:cubicBezTo>
                  <a:cubicBezTo>
                    <a:pt x="1533113" y="877708"/>
                    <a:pt x="1532389" y="876984"/>
                    <a:pt x="1531664" y="876984"/>
                  </a:cubicBezTo>
                  <a:cubicBezTo>
                    <a:pt x="1528768" y="876260"/>
                    <a:pt x="1525147" y="875536"/>
                    <a:pt x="1522250" y="874811"/>
                  </a:cubicBezTo>
                  <a:cubicBezTo>
                    <a:pt x="1521526" y="874811"/>
                    <a:pt x="1520078" y="874087"/>
                    <a:pt x="1519353" y="874087"/>
                  </a:cubicBezTo>
                  <a:cubicBezTo>
                    <a:pt x="1516457" y="873363"/>
                    <a:pt x="1513560" y="872639"/>
                    <a:pt x="1510663" y="871915"/>
                  </a:cubicBezTo>
                  <a:cubicBezTo>
                    <a:pt x="1509215" y="871915"/>
                    <a:pt x="1508491" y="871190"/>
                    <a:pt x="1507042" y="871190"/>
                  </a:cubicBezTo>
                  <a:cubicBezTo>
                    <a:pt x="1504146" y="870466"/>
                    <a:pt x="1501249" y="870466"/>
                    <a:pt x="1499076" y="869742"/>
                  </a:cubicBezTo>
                  <a:cubicBezTo>
                    <a:pt x="1497628" y="869742"/>
                    <a:pt x="1496180" y="869018"/>
                    <a:pt x="1494731" y="869018"/>
                  </a:cubicBezTo>
                  <a:cubicBezTo>
                    <a:pt x="1491834" y="868294"/>
                    <a:pt x="1489662" y="868294"/>
                    <a:pt x="1486765" y="868294"/>
                  </a:cubicBezTo>
                  <a:cubicBezTo>
                    <a:pt x="1484593" y="868294"/>
                    <a:pt x="1483144" y="867570"/>
                    <a:pt x="1480972" y="867570"/>
                  </a:cubicBezTo>
                  <a:cubicBezTo>
                    <a:pt x="1478799" y="867570"/>
                    <a:pt x="1476627" y="866845"/>
                    <a:pt x="1474454" y="866845"/>
                  </a:cubicBezTo>
                  <a:cubicBezTo>
                    <a:pt x="1472282" y="866845"/>
                    <a:pt x="1469385" y="866845"/>
                    <a:pt x="1467212" y="866121"/>
                  </a:cubicBezTo>
                  <a:cubicBezTo>
                    <a:pt x="1465764" y="866121"/>
                    <a:pt x="1463591" y="866121"/>
                    <a:pt x="1462143" y="866121"/>
                  </a:cubicBezTo>
                  <a:cubicBezTo>
                    <a:pt x="1457798" y="866121"/>
                    <a:pt x="1453453" y="866121"/>
                    <a:pt x="1449832" y="866121"/>
                  </a:cubicBezTo>
                  <a:cubicBezTo>
                    <a:pt x="1443314" y="866845"/>
                    <a:pt x="1436797" y="866845"/>
                    <a:pt x="1429555" y="867570"/>
                  </a:cubicBezTo>
                  <a:cubicBezTo>
                    <a:pt x="1407829" y="864673"/>
                    <a:pt x="1384656" y="870466"/>
                    <a:pt x="1360758" y="863949"/>
                  </a:cubicBezTo>
                  <a:cubicBezTo>
                    <a:pt x="1394794" y="830636"/>
                    <a:pt x="1428831" y="812532"/>
                    <a:pt x="1478075" y="820498"/>
                  </a:cubicBezTo>
                  <a:close/>
                  <a:moveTo>
                    <a:pt x="1627256" y="932022"/>
                  </a:moveTo>
                  <a:cubicBezTo>
                    <a:pt x="1626532" y="933470"/>
                    <a:pt x="1626532" y="934919"/>
                    <a:pt x="1625808" y="937091"/>
                  </a:cubicBezTo>
                  <a:cubicBezTo>
                    <a:pt x="1623636" y="934919"/>
                    <a:pt x="1622187" y="932746"/>
                    <a:pt x="1620015" y="931298"/>
                  </a:cubicBezTo>
                  <a:cubicBezTo>
                    <a:pt x="1622187" y="931298"/>
                    <a:pt x="1624360" y="932022"/>
                    <a:pt x="1627256" y="932022"/>
                  </a:cubicBezTo>
                  <a:close/>
                  <a:moveTo>
                    <a:pt x="1444763" y="871190"/>
                  </a:moveTo>
                  <a:cubicBezTo>
                    <a:pt x="1445487" y="871190"/>
                    <a:pt x="1446211" y="871190"/>
                    <a:pt x="1446935" y="871915"/>
                  </a:cubicBezTo>
                  <a:cubicBezTo>
                    <a:pt x="1447659" y="872639"/>
                    <a:pt x="1448384" y="873363"/>
                    <a:pt x="1448384" y="873363"/>
                  </a:cubicBezTo>
                  <a:cubicBezTo>
                    <a:pt x="1446211" y="872639"/>
                    <a:pt x="1444763" y="871915"/>
                    <a:pt x="1442590" y="871915"/>
                  </a:cubicBezTo>
                  <a:cubicBezTo>
                    <a:pt x="1438245" y="872639"/>
                    <a:pt x="1433900" y="872639"/>
                    <a:pt x="1429555" y="872639"/>
                  </a:cubicBezTo>
                  <a:cubicBezTo>
                    <a:pt x="1423761" y="873363"/>
                    <a:pt x="1417968" y="874087"/>
                    <a:pt x="1412899" y="872639"/>
                  </a:cubicBezTo>
                  <a:cubicBezTo>
                    <a:pt x="1417968" y="871915"/>
                    <a:pt x="1423761" y="872639"/>
                    <a:pt x="1429555" y="872639"/>
                  </a:cubicBezTo>
                  <a:cubicBezTo>
                    <a:pt x="1433900" y="871915"/>
                    <a:pt x="1438245" y="871190"/>
                    <a:pt x="1442590" y="871915"/>
                  </a:cubicBezTo>
                  <a:cubicBezTo>
                    <a:pt x="1444039" y="871915"/>
                    <a:pt x="1444763" y="871915"/>
                    <a:pt x="1444763" y="871190"/>
                  </a:cubicBezTo>
                  <a:cubicBezTo>
                    <a:pt x="1444763" y="871190"/>
                    <a:pt x="1444763" y="871190"/>
                    <a:pt x="1444763" y="871190"/>
                  </a:cubicBezTo>
                  <a:close/>
                  <a:moveTo>
                    <a:pt x="1596117" y="1093514"/>
                  </a:moveTo>
                  <a:cubicBezTo>
                    <a:pt x="1594668" y="1092790"/>
                    <a:pt x="1593220" y="1091342"/>
                    <a:pt x="1592496" y="1090618"/>
                  </a:cubicBezTo>
                  <a:cubicBezTo>
                    <a:pt x="1593944" y="1089169"/>
                    <a:pt x="1595392" y="1088445"/>
                    <a:pt x="1596841" y="1086997"/>
                  </a:cubicBezTo>
                  <a:cubicBezTo>
                    <a:pt x="1603359" y="1073961"/>
                    <a:pt x="1593944" y="1065271"/>
                    <a:pt x="1584530" y="1058029"/>
                  </a:cubicBezTo>
                  <a:cubicBezTo>
                    <a:pt x="1543976" y="1029786"/>
                    <a:pt x="1497628" y="1011682"/>
                    <a:pt x="1449108" y="1000095"/>
                  </a:cubicBezTo>
                  <a:cubicBezTo>
                    <a:pt x="1437521" y="997198"/>
                    <a:pt x="1427382" y="1000095"/>
                    <a:pt x="1420141" y="1008785"/>
                  </a:cubicBezTo>
                  <a:cubicBezTo>
                    <a:pt x="1420141" y="1008785"/>
                    <a:pt x="1420141" y="1009509"/>
                    <a:pt x="1420141" y="1009509"/>
                  </a:cubicBezTo>
                  <a:cubicBezTo>
                    <a:pt x="1420141" y="1009509"/>
                    <a:pt x="1420141" y="1009509"/>
                    <a:pt x="1420141" y="1009509"/>
                  </a:cubicBezTo>
                  <a:cubicBezTo>
                    <a:pt x="1417244" y="1007337"/>
                    <a:pt x="1411450" y="1005888"/>
                    <a:pt x="1411450" y="1003716"/>
                  </a:cubicBezTo>
                  <a:cubicBezTo>
                    <a:pt x="1411450" y="976197"/>
                    <a:pt x="1412174" y="976197"/>
                    <a:pt x="1378138" y="980542"/>
                  </a:cubicBezTo>
                  <a:cubicBezTo>
                    <a:pt x="1373793" y="981266"/>
                    <a:pt x="1368724" y="980542"/>
                    <a:pt x="1362930" y="980542"/>
                  </a:cubicBezTo>
                  <a:cubicBezTo>
                    <a:pt x="1362206" y="976921"/>
                    <a:pt x="1361482" y="974024"/>
                    <a:pt x="1362206" y="971128"/>
                  </a:cubicBezTo>
                  <a:cubicBezTo>
                    <a:pt x="1365103" y="955196"/>
                    <a:pt x="1387552" y="936367"/>
                    <a:pt x="1370172" y="926228"/>
                  </a:cubicBezTo>
                  <a:cubicBezTo>
                    <a:pt x="1357137" y="918262"/>
                    <a:pt x="1344826" y="944333"/>
                    <a:pt x="1331066" y="953747"/>
                  </a:cubicBezTo>
                  <a:cubicBezTo>
                    <a:pt x="1322376" y="960265"/>
                    <a:pt x="1314410" y="968231"/>
                    <a:pt x="1304996" y="976921"/>
                  </a:cubicBezTo>
                  <a:cubicBezTo>
                    <a:pt x="1310065" y="909572"/>
                    <a:pt x="1333963" y="886398"/>
                    <a:pt x="1397691" y="886398"/>
                  </a:cubicBezTo>
                  <a:cubicBezTo>
                    <a:pt x="1417244" y="886398"/>
                    <a:pt x="1436797" y="885674"/>
                    <a:pt x="1456350" y="885674"/>
                  </a:cubicBezTo>
                  <a:cubicBezTo>
                    <a:pt x="1457074" y="883502"/>
                    <a:pt x="1457798" y="881329"/>
                    <a:pt x="1457798" y="879156"/>
                  </a:cubicBezTo>
                  <a:cubicBezTo>
                    <a:pt x="1457798" y="878432"/>
                    <a:pt x="1457074" y="878432"/>
                    <a:pt x="1456350" y="878432"/>
                  </a:cubicBezTo>
                  <a:cubicBezTo>
                    <a:pt x="1458522" y="879156"/>
                    <a:pt x="1461419" y="879881"/>
                    <a:pt x="1463591" y="879881"/>
                  </a:cubicBezTo>
                  <a:cubicBezTo>
                    <a:pt x="1462867" y="880605"/>
                    <a:pt x="1461419" y="881329"/>
                    <a:pt x="1460695" y="882053"/>
                  </a:cubicBezTo>
                  <a:cubicBezTo>
                    <a:pt x="1467936" y="882777"/>
                    <a:pt x="1474454" y="884226"/>
                    <a:pt x="1481696" y="885674"/>
                  </a:cubicBezTo>
                  <a:cubicBezTo>
                    <a:pt x="1482420" y="885674"/>
                    <a:pt x="1483144" y="885674"/>
                    <a:pt x="1483144" y="885674"/>
                  </a:cubicBezTo>
                  <a:cubicBezTo>
                    <a:pt x="1489662" y="887123"/>
                    <a:pt x="1496180" y="888571"/>
                    <a:pt x="1502697" y="890019"/>
                  </a:cubicBezTo>
                  <a:cubicBezTo>
                    <a:pt x="1503421" y="890019"/>
                    <a:pt x="1504146" y="890743"/>
                    <a:pt x="1504870" y="890743"/>
                  </a:cubicBezTo>
                  <a:cubicBezTo>
                    <a:pt x="1511387" y="892192"/>
                    <a:pt x="1517905" y="894364"/>
                    <a:pt x="1524423" y="895813"/>
                  </a:cubicBezTo>
                  <a:cubicBezTo>
                    <a:pt x="1525147" y="895813"/>
                    <a:pt x="1525871" y="896537"/>
                    <a:pt x="1526595" y="896537"/>
                  </a:cubicBezTo>
                  <a:cubicBezTo>
                    <a:pt x="1533113" y="898709"/>
                    <a:pt x="1539631" y="900882"/>
                    <a:pt x="1545424" y="903054"/>
                  </a:cubicBezTo>
                  <a:cubicBezTo>
                    <a:pt x="1546148" y="903054"/>
                    <a:pt x="1546872" y="903779"/>
                    <a:pt x="1547596" y="903779"/>
                  </a:cubicBezTo>
                  <a:cubicBezTo>
                    <a:pt x="1554114" y="905951"/>
                    <a:pt x="1559908" y="908848"/>
                    <a:pt x="1566425" y="911020"/>
                  </a:cubicBezTo>
                  <a:cubicBezTo>
                    <a:pt x="1567149" y="911020"/>
                    <a:pt x="1567149" y="911745"/>
                    <a:pt x="1567874" y="911745"/>
                  </a:cubicBezTo>
                  <a:cubicBezTo>
                    <a:pt x="1574391" y="914641"/>
                    <a:pt x="1580909" y="917538"/>
                    <a:pt x="1586702" y="920435"/>
                  </a:cubicBezTo>
                  <a:cubicBezTo>
                    <a:pt x="1586702" y="920435"/>
                    <a:pt x="1586702" y="920435"/>
                    <a:pt x="1586702" y="920435"/>
                  </a:cubicBezTo>
                  <a:cubicBezTo>
                    <a:pt x="1604083" y="929125"/>
                    <a:pt x="1620739" y="939263"/>
                    <a:pt x="1636671" y="950850"/>
                  </a:cubicBezTo>
                  <a:cubicBezTo>
                    <a:pt x="1636671" y="950126"/>
                    <a:pt x="1636671" y="949402"/>
                    <a:pt x="1636671" y="948678"/>
                  </a:cubicBezTo>
                  <a:cubicBezTo>
                    <a:pt x="1638119" y="950850"/>
                    <a:pt x="1639568" y="952299"/>
                    <a:pt x="1640292" y="954471"/>
                  </a:cubicBezTo>
                  <a:cubicBezTo>
                    <a:pt x="1656948" y="967507"/>
                    <a:pt x="1672880" y="980542"/>
                    <a:pt x="1693881" y="997198"/>
                  </a:cubicBezTo>
                  <a:cubicBezTo>
                    <a:pt x="1655500" y="1016751"/>
                    <a:pt x="1640292" y="1040649"/>
                    <a:pt x="1638119" y="1072513"/>
                  </a:cubicBezTo>
                  <a:cubicBezTo>
                    <a:pt x="1635947" y="1105101"/>
                    <a:pt x="1622187" y="1113067"/>
                    <a:pt x="1596117" y="1093514"/>
                  </a:cubicBezTo>
                  <a:close/>
                  <a:moveTo>
                    <a:pt x="1172470" y="1212280"/>
                  </a:moveTo>
                  <a:cubicBezTo>
                    <a:pt x="1192747" y="1220246"/>
                    <a:pt x="1214473" y="1218073"/>
                    <a:pt x="1236923" y="1210108"/>
                  </a:cubicBezTo>
                  <a:cubicBezTo>
                    <a:pt x="1223887" y="1241972"/>
                    <a:pt x="1147124" y="1230385"/>
                    <a:pt x="1113087" y="1189830"/>
                  </a:cubicBezTo>
                  <a:cubicBezTo>
                    <a:pt x="1132640" y="1197072"/>
                    <a:pt x="1152193" y="1204314"/>
                    <a:pt x="1172470" y="1212280"/>
                  </a:cubicBezTo>
                  <a:close/>
                  <a:moveTo>
                    <a:pt x="1249958" y="1347702"/>
                  </a:moveTo>
                  <a:cubicBezTo>
                    <a:pt x="1254303" y="1353495"/>
                    <a:pt x="1258648" y="1359289"/>
                    <a:pt x="1263717" y="1365082"/>
                  </a:cubicBezTo>
                  <a:cubicBezTo>
                    <a:pt x="1270959" y="1373048"/>
                    <a:pt x="1278201" y="1381739"/>
                    <a:pt x="1286891" y="1386084"/>
                  </a:cubicBezTo>
                  <a:cubicBezTo>
                    <a:pt x="1282546" y="1386084"/>
                    <a:pt x="1278201" y="1385359"/>
                    <a:pt x="1273856" y="1383911"/>
                  </a:cubicBezTo>
                  <a:cubicBezTo>
                    <a:pt x="1273132" y="1383911"/>
                    <a:pt x="1271683" y="1383187"/>
                    <a:pt x="1270959" y="1383187"/>
                  </a:cubicBezTo>
                  <a:cubicBezTo>
                    <a:pt x="1281098" y="1388256"/>
                    <a:pt x="1291960" y="1389705"/>
                    <a:pt x="1304271" y="1388256"/>
                  </a:cubicBezTo>
                  <a:cubicBezTo>
                    <a:pt x="1315858" y="1386808"/>
                    <a:pt x="1324549" y="1377393"/>
                    <a:pt x="1329618" y="1364358"/>
                  </a:cubicBezTo>
                  <a:cubicBezTo>
                    <a:pt x="1327445" y="1370152"/>
                    <a:pt x="1323824" y="1374497"/>
                    <a:pt x="1319479" y="1378118"/>
                  </a:cubicBezTo>
                  <a:cubicBezTo>
                    <a:pt x="1331790" y="1365807"/>
                    <a:pt x="1336135" y="1345529"/>
                    <a:pt x="1327445" y="1333218"/>
                  </a:cubicBezTo>
                  <a:cubicBezTo>
                    <a:pt x="1303547" y="1298458"/>
                    <a:pt x="1334687" y="1261524"/>
                    <a:pt x="1318031" y="1228212"/>
                  </a:cubicBezTo>
                  <a:cubicBezTo>
                    <a:pt x="1351343" y="1271663"/>
                    <a:pt x="1341205" y="1321632"/>
                    <a:pt x="1336860" y="1367979"/>
                  </a:cubicBezTo>
                  <a:cubicBezTo>
                    <a:pt x="1335411" y="1388980"/>
                    <a:pt x="1314410" y="1403464"/>
                    <a:pt x="1292685" y="1395498"/>
                  </a:cubicBezTo>
                  <a:cubicBezTo>
                    <a:pt x="1270959" y="1388256"/>
                    <a:pt x="1260096" y="1391877"/>
                    <a:pt x="1249234" y="1411430"/>
                  </a:cubicBezTo>
                  <a:cubicBezTo>
                    <a:pt x="1241268" y="1427362"/>
                    <a:pt x="1224611" y="1430259"/>
                    <a:pt x="1207231" y="1427362"/>
                  </a:cubicBezTo>
                  <a:cubicBezTo>
                    <a:pt x="1205783" y="1427362"/>
                    <a:pt x="1204334" y="1427362"/>
                    <a:pt x="1203610" y="1427362"/>
                  </a:cubicBezTo>
                  <a:cubicBezTo>
                    <a:pt x="1202162" y="1426638"/>
                    <a:pt x="1199989" y="1425914"/>
                    <a:pt x="1198541" y="1425189"/>
                  </a:cubicBezTo>
                  <a:cubicBezTo>
                    <a:pt x="1199989" y="1422293"/>
                    <a:pt x="1202162" y="1420120"/>
                    <a:pt x="1205059" y="1417948"/>
                  </a:cubicBezTo>
                  <a:cubicBezTo>
                    <a:pt x="1213025" y="1417223"/>
                    <a:pt x="1220991" y="1416499"/>
                    <a:pt x="1228232" y="1414327"/>
                  </a:cubicBezTo>
                  <a:cubicBezTo>
                    <a:pt x="1221715" y="1415775"/>
                    <a:pt x="1215197" y="1416499"/>
                    <a:pt x="1207231" y="1416499"/>
                  </a:cubicBezTo>
                  <a:cubicBezTo>
                    <a:pt x="1201438" y="1416499"/>
                    <a:pt x="1196368" y="1418672"/>
                    <a:pt x="1189851" y="1418672"/>
                  </a:cubicBezTo>
                  <a:cubicBezTo>
                    <a:pt x="1189127" y="1417948"/>
                    <a:pt x="1188402" y="1416499"/>
                    <a:pt x="1188402" y="1415051"/>
                  </a:cubicBezTo>
                  <a:cubicBezTo>
                    <a:pt x="1187678" y="1415051"/>
                    <a:pt x="1186954" y="1414327"/>
                    <a:pt x="1186230" y="1414327"/>
                  </a:cubicBezTo>
                  <a:cubicBezTo>
                    <a:pt x="1186230" y="1413602"/>
                    <a:pt x="1186230" y="1412878"/>
                    <a:pt x="1186230" y="1411430"/>
                  </a:cubicBezTo>
                  <a:cubicBezTo>
                    <a:pt x="1189851" y="1411430"/>
                    <a:pt x="1193472" y="1411430"/>
                    <a:pt x="1197093" y="1410706"/>
                  </a:cubicBezTo>
                  <a:cubicBezTo>
                    <a:pt x="1214473" y="1409982"/>
                    <a:pt x="1236923" y="1421569"/>
                    <a:pt x="1244164" y="1396222"/>
                  </a:cubicBezTo>
                  <a:cubicBezTo>
                    <a:pt x="1251406" y="1369428"/>
                    <a:pt x="1241268" y="1346978"/>
                    <a:pt x="1217370" y="1333218"/>
                  </a:cubicBezTo>
                  <a:cubicBezTo>
                    <a:pt x="1194196" y="1319459"/>
                    <a:pt x="1168125" y="1317286"/>
                    <a:pt x="1142779" y="1314390"/>
                  </a:cubicBezTo>
                  <a:cubicBezTo>
                    <a:pt x="1130468" y="1312941"/>
                    <a:pt x="1116708" y="1310769"/>
                    <a:pt x="1105846" y="1303527"/>
                  </a:cubicBezTo>
                  <a:cubicBezTo>
                    <a:pt x="1155814" y="1304251"/>
                    <a:pt x="1211576" y="1297733"/>
                    <a:pt x="1249958" y="1347702"/>
                  </a:cubicBezTo>
                  <a:close/>
                  <a:moveTo>
                    <a:pt x="1065292" y="1084824"/>
                  </a:moveTo>
                  <a:cubicBezTo>
                    <a:pt x="1017495" y="1090618"/>
                    <a:pt x="969700" y="1102929"/>
                    <a:pt x="922628" y="1084824"/>
                  </a:cubicBezTo>
                  <a:cubicBezTo>
                    <a:pt x="970424" y="1084824"/>
                    <a:pt x="1017495" y="1084824"/>
                    <a:pt x="1065292" y="1084824"/>
                  </a:cubicBezTo>
                  <a:close/>
                  <a:moveTo>
                    <a:pt x="892936" y="1215901"/>
                  </a:moveTo>
                  <a:cubicBezTo>
                    <a:pt x="892212" y="1220246"/>
                    <a:pt x="888591" y="1225315"/>
                    <a:pt x="885694" y="1226764"/>
                  </a:cubicBezTo>
                  <a:cubicBezTo>
                    <a:pt x="879901" y="1229660"/>
                    <a:pt x="875556" y="1226764"/>
                    <a:pt x="874108" y="1220970"/>
                  </a:cubicBezTo>
                  <a:cubicBezTo>
                    <a:pt x="869038" y="1197796"/>
                    <a:pt x="843692" y="1194900"/>
                    <a:pt x="816897" y="1183313"/>
                  </a:cubicBezTo>
                  <a:cubicBezTo>
                    <a:pt x="872659" y="1173899"/>
                    <a:pt x="898730" y="1187658"/>
                    <a:pt x="892936" y="1215901"/>
                  </a:cubicBezTo>
                  <a:close/>
                  <a:moveTo>
                    <a:pt x="800965" y="1223867"/>
                  </a:moveTo>
                  <a:cubicBezTo>
                    <a:pt x="822691" y="1236902"/>
                    <a:pt x="825587" y="1268042"/>
                    <a:pt x="853830" y="1270939"/>
                  </a:cubicBezTo>
                  <a:cubicBezTo>
                    <a:pt x="805310" y="1277456"/>
                    <a:pt x="798068" y="1270939"/>
                    <a:pt x="800965" y="1223867"/>
                  </a:cubicBezTo>
                  <a:close/>
                  <a:moveTo>
                    <a:pt x="643094" y="1029062"/>
                  </a:moveTo>
                  <a:cubicBezTo>
                    <a:pt x="654680" y="1024717"/>
                    <a:pt x="664095" y="1033407"/>
                    <a:pt x="669164" y="1043546"/>
                  </a:cubicBezTo>
                  <a:cubicBezTo>
                    <a:pt x="680027" y="1062374"/>
                    <a:pt x="672061" y="1080479"/>
                    <a:pt x="654680" y="1104377"/>
                  </a:cubicBezTo>
                  <a:cubicBezTo>
                    <a:pt x="649611" y="1082652"/>
                    <a:pt x="644542" y="1067444"/>
                    <a:pt x="641645" y="1052236"/>
                  </a:cubicBezTo>
                  <a:cubicBezTo>
                    <a:pt x="641645" y="1044270"/>
                    <a:pt x="629334" y="1033407"/>
                    <a:pt x="643094" y="1029062"/>
                  </a:cubicBezTo>
                  <a:close/>
                  <a:moveTo>
                    <a:pt x="551847" y="1005164"/>
                  </a:moveTo>
                  <a:cubicBezTo>
                    <a:pt x="554019" y="995750"/>
                    <a:pt x="564158" y="1000819"/>
                    <a:pt x="570675" y="1003716"/>
                  </a:cubicBezTo>
                  <a:cubicBezTo>
                    <a:pt x="587332" y="1011682"/>
                    <a:pt x="611954" y="1007337"/>
                    <a:pt x="614850" y="1035580"/>
                  </a:cubicBezTo>
                  <a:cubicBezTo>
                    <a:pt x="616299" y="1045718"/>
                    <a:pt x="617023" y="1054409"/>
                    <a:pt x="617747" y="1059478"/>
                  </a:cubicBezTo>
                  <a:cubicBezTo>
                    <a:pt x="616299" y="1074686"/>
                    <a:pt x="621368" y="1091342"/>
                    <a:pt x="605436" y="1094963"/>
                  </a:cubicBezTo>
                  <a:cubicBezTo>
                    <a:pt x="592401" y="1097859"/>
                    <a:pt x="588056" y="1083376"/>
                    <a:pt x="582986" y="1073237"/>
                  </a:cubicBezTo>
                  <a:cubicBezTo>
                    <a:pt x="577193" y="1063099"/>
                    <a:pt x="570675" y="1053684"/>
                    <a:pt x="566330" y="1043546"/>
                  </a:cubicBezTo>
                  <a:cubicBezTo>
                    <a:pt x="561261" y="1030510"/>
                    <a:pt x="547502" y="1019648"/>
                    <a:pt x="551847" y="1005164"/>
                  </a:cubicBezTo>
                  <a:close/>
                  <a:moveTo>
                    <a:pt x="380216" y="1159415"/>
                  </a:moveTo>
                  <a:cubicBezTo>
                    <a:pt x="382388" y="1159415"/>
                    <a:pt x="386009" y="1156518"/>
                    <a:pt x="386009" y="1155794"/>
                  </a:cubicBezTo>
                  <a:cubicBezTo>
                    <a:pt x="367905" y="1118861"/>
                    <a:pt x="409183" y="1112343"/>
                    <a:pt x="420046" y="1090618"/>
                  </a:cubicBezTo>
                  <a:cubicBezTo>
                    <a:pt x="433805" y="1064547"/>
                    <a:pt x="453358" y="1039925"/>
                    <a:pt x="473635" y="1009509"/>
                  </a:cubicBezTo>
                  <a:cubicBezTo>
                    <a:pt x="477256" y="1039925"/>
                    <a:pt x="464945" y="1060202"/>
                    <a:pt x="451185" y="1079031"/>
                  </a:cubicBezTo>
                  <a:cubicBezTo>
                    <a:pt x="443219" y="1090618"/>
                    <a:pt x="433081" y="1101480"/>
                    <a:pt x="423667" y="1113791"/>
                  </a:cubicBezTo>
                  <a:cubicBezTo>
                    <a:pt x="403389" y="1141310"/>
                    <a:pt x="408459" y="1155070"/>
                    <a:pt x="443219" y="1164484"/>
                  </a:cubicBezTo>
                  <a:cubicBezTo>
                    <a:pt x="418597" y="1189106"/>
                    <a:pt x="408459" y="1220246"/>
                    <a:pt x="399044" y="1252110"/>
                  </a:cubicBezTo>
                  <a:cubicBezTo>
                    <a:pt x="409907" y="1258628"/>
                    <a:pt x="414976" y="1241972"/>
                    <a:pt x="422942" y="1246317"/>
                  </a:cubicBezTo>
                  <a:cubicBezTo>
                    <a:pt x="391078" y="1328149"/>
                    <a:pt x="321557" y="1375221"/>
                    <a:pt x="257105" y="1428810"/>
                  </a:cubicBezTo>
                  <a:cubicBezTo>
                    <a:pt x="217999" y="1350599"/>
                    <a:pt x="237552" y="1285422"/>
                    <a:pt x="296211" y="1230385"/>
                  </a:cubicBezTo>
                  <a:cubicBezTo>
                    <a:pt x="323005" y="1204314"/>
                    <a:pt x="335316" y="1162312"/>
                    <a:pt x="380216" y="1159415"/>
                  </a:cubicBezTo>
                  <a:close/>
                  <a:moveTo>
                    <a:pt x="103578" y="1265869"/>
                  </a:moveTo>
                  <a:cubicBezTo>
                    <a:pt x="121683" y="1176071"/>
                    <a:pt x="246242" y="1106549"/>
                    <a:pt x="332420" y="1141310"/>
                  </a:cubicBezTo>
                  <a:cubicBezTo>
                    <a:pt x="228862" y="1138413"/>
                    <a:pt x="160064" y="1185485"/>
                    <a:pt x="103578" y="1265869"/>
                  </a:cubicBezTo>
                  <a:close/>
                  <a:moveTo>
                    <a:pt x="174548" y="1289043"/>
                  </a:moveTo>
                  <a:cubicBezTo>
                    <a:pt x="201343" y="1223143"/>
                    <a:pt x="241897" y="1186209"/>
                    <a:pt x="294038" y="1180416"/>
                  </a:cubicBezTo>
                  <a:cubicBezTo>
                    <a:pt x="290417" y="1192727"/>
                    <a:pt x="278830" y="1193451"/>
                    <a:pt x="270864" y="1198521"/>
                  </a:cubicBezTo>
                  <a:cubicBezTo>
                    <a:pt x="197722" y="1244868"/>
                    <a:pt x="158616" y="1335391"/>
                    <a:pt x="182514" y="1402740"/>
                  </a:cubicBezTo>
                  <a:cubicBezTo>
                    <a:pt x="189756" y="1421569"/>
                    <a:pt x="194825" y="1443294"/>
                    <a:pt x="229586" y="1433155"/>
                  </a:cubicBezTo>
                  <a:cubicBezTo>
                    <a:pt x="212205" y="1452708"/>
                    <a:pt x="201343" y="1466468"/>
                    <a:pt x="186859" y="1444742"/>
                  </a:cubicBezTo>
                  <a:cubicBezTo>
                    <a:pt x="155719" y="1395498"/>
                    <a:pt x="152823" y="1343357"/>
                    <a:pt x="174548" y="128904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6" name="Google Shape;416;g962d6e3d84_5_5"/>
            <p:cNvSpPr/>
            <p:nvPr/>
          </p:nvSpPr>
          <p:spPr>
            <a:xfrm>
              <a:off x="5874511" y="1914011"/>
              <a:ext cx="1094126" cy="989333"/>
            </a:xfrm>
            <a:custGeom>
              <a:rect b="b" l="l" r="r" t="t"/>
              <a:pathLst>
                <a:path extrusionOk="0" h="989333" w="1094126">
                  <a:moveTo>
                    <a:pt x="1094127" y="0"/>
                  </a:moveTo>
                  <a:cubicBezTo>
                    <a:pt x="1077471" y="31140"/>
                    <a:pt x="1065884" y="63728"/>
                    <a:pt x="1056470" y="96316"/>
                  </a:cubicBezTo>
                  <a:cubicBezTo>
                    <a:pt x="1031123" y="186839"/>
                    <a:pt x="1004329" y="275189"/>
                    <a:pt x="952912" y="357022"/>
                  </a:cubicBezTo>
                  <a:cubicBezTo>
                    <a:pt x="881942" y="469270"/>
                    <a:pt x="809524" y="582966"/>
                    <a:pt x="764624" y="708974"/>
                  </a:cubicBezTo>
                  <a:cubicBezTo>
                    <a:pt x="722622" y="824843"/>
                    <a:pt x="595890" y="883502"/>
                    <a:pt x="503919" y="873363"/>
                  </a:cubicBezTo>
                  <a:cubicBezTo>
                    <a:pt x="430052" y="865397"/>
                    <a:pt x="359807" y="841499"/>
                    <a:pt x="287389" y="824119"/>
                  </a:cubicBezTo>
                  <a:cubicBezTo>
                    <a:pt x="204832" y="805290"/>
                    <a:pt x="122999" y="780668"/>
                    <a:pt x="43339" y="750976"/>
                  </a:cubicBezTo>
                  <a:cubicBezTo>
                    <a:pt x="1337" y="735769"/>
                    <a:pt x="-3008" y="740838"/>
                    <a:pt x="1337" y="784289"/>
                  </a:cubicBezTo>
                  <a:cubicBezTo>
                    <a:pt x="5682" y="828464"/>
                    <a:pt x="9303" y="874087"/>
                    <a:pt x="12924" y="918262"/>
                  </a:cubicBezTo>
                  <a:cubicBezTo>
                    <a:pt x="14372" y="934194"/>
                    <a:pt x="17269" y="942160"/>
                    <a:pt x="37546" y="945057"/>
                  </a:cubicBezTo>
                  <a:cubicBezTo>
                    <a:pt x="65065" y="949402"/>
                    <a:pt x="97653" y="949402"/>
                    <a:pt x="117930" y="972576"/>
                  </a:cubicBezTo>
                  <a:cubicBezTo>
                    <a:pt x="130241" y="987060"/>
                    <a:pt x="143276" y="989956"/>
                    <a:pt x="159933" y="989232"/>
                  </a:cubicBezTo>
                  <a:cubicBezTo>
                    <a:pt x="249731" y="987060"/>
                    <a:pt x="340254" y="992129"/>
                    <a:pt x="430052" y="979818"/>
                  </a:cubicBezTo>
                  <a:cubicBezTo>
                    <a:pt x="561853" y="961713"/>
                    <a:pt x="684964" y="918262"/>
                    <a:pt x="797937" y="848017"/>
                  </a:cubicBezTo>
                  <a:cubicBezTo>
                    <a:pt x="835594" y="824119"/>
                    <a:pt x="860941" y="792979"/>
                    <a:pt x="861665" y="745183"/>
                  </a:cubicBezTo>
                  <a:cubicBezTo>
                    <a:pt x="862389" y="676386"/>
                    <a:pt x="879045" y="611210"/>
                    <a:pt x="900771" y="546033"/>
                  </a:cubicBezTo>
                  <a:cubicBezTo>
                    <a:pt x="921048" y="483029"/>
                    <a:pt x="944221" y="420750"/>
                    <a:pt x="965223" y="357746"/>
                  </a:cubicBezTo>
                  <a:cubicBezTo>
                    <a:pt x="940601" y="495340"/>
                    <a:pt x="894253" y="629314"/>
                    <a:pt x="871803" y="775599"/>
                  </a:cubicBezTo>
                  <a:cubicBezTo>
                    <a:pt x="895701" y="756046"/>
                    <a:pt x="907288" y="740114"/>
                    <a:pt x="907288" y="719837"/>
                  </a:cubicBezTo>
                  <a:cubicBezTo>
                    <a:pt x="907288" y="614830"/>
                    <a:pt x="954360" y="522859"/>
                    <a:pt x="989121" y="427267"/>
                  </a:cubicBezTo>
                  <a:cubicBezTo>
                    <a:pt x="1039089" y="289673"/>
                    <a:pt x="1093403" y="152078"/>
                    <a:pt x="1094127"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7" name="Google Shape;417;g962d6e3d84_5_5"/>
            <p:cNvSpPr/>
            <p:nvPr/>
          </p:nvSpPr>
          <p:spPr>
            <a:xfrm>
              <a:off x="5997572" y="2665712"/>
              <a:ext cx="789551" cy="410675"/>
            </a:xfrm>
            <a:custGeom>
              <a:rect b="b" l="l" r="r" t="t"/>
              <a:pathLst>
                <a:path extrusionOk="0" h="410675" w="789551">
                  <a:moveTo>
                    <a:pt x="39768" y="409887"/>
                  </a:moveTo>
                  <a:cubicBezTo>
                    <a:pt x="147671" y="411335"/>
                    <a:pt x="256298" y="412784"/>
                    <a:pt x="363477" y="394679"/>
                  </a:cubicBezTo>
                  <a:cubicBezTo>
                    <a:pt x="478622" y="375126"/>
                    <a:pt x="592319" y="351228"/>
                    <a:pt x="694428" y="288948"/>
                  </a:cubicBezTo>
                  <a:cubicBezTo>
                    <a:pt x="743673" y="258533"/>
                    <a:pt x="774088" y="215082"/>
                    <a:pt x="784227" y="159320"/>
                  </a:cubicBezTo>
                  <a:cubicBezTo>
                    <a:pt x="793641" y="107179"/>
                    <a:pt x="788572" y="53589"/>
                    <a:pt x="784227" y="0"/>
                  </a:cubicBezTo>
                  <a:cubicBezTo>
                    <a:pt x="731361" y="105006"/>
                    <a:pt x="642287" y="157872"/>
                    <a:pt x="539453" y="194081"/>
                  </a:cubicBezTo>
                  <a:cubicBezTo>
                    <a:pt x="402583" y="241152"/>
                    <a:pt x="262816" y="261430"/>
                    <a:pt x="120152" y="260705"/>
                  </a:cubicBezTo>
                  <a:cubicBezTo>
                    <a:pt x="81770" y="260705"/>
                    <a:pt x="29629" y="241877"/>
                    <a:pt x="8628" y="267947"/>
                  </a:cubicBezTo>
                  <a:cubicBezTo>
                    <a:pt x="-11649" y="293294"/>
                    <a:pt x="10077" y="343986"/>
                    <a:pt x="10801" y="383092"/>
                  </a:cubicBezTo>
                  <a:cubicBezTo>
                    <a:pt x="11525" y="407714"/>
                    <a:pt x="21663" y="409887"/>
                    <a:pt x="39768" y="40988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8" name="Google Shape;418;g962d6e3d84_5_5"/>
            <p:cNvSpPr/>
            <p:nvPr/>
          </p:nvSpPr>
          <p:spPr>
            <a:xfrm>
              <a:off x="5740746" y="2884272"/>
              <a:ext cx="209813" cy="180617"/>
            </a:xfrm>
            <a:custGeom>
              <a:rect b="b" l="l" r="r" t="t"/>
              <a:pathLst>
                <a:path extrusionOk="0" h="180617" w="209813">
                  <a:moveTo>
                    <a:pt x="1128" y="34903"/>
                  </a:moveTo>
                  <a:cubicBezTo>
                    <a:pt x="-3941" y="53732"/>
                    <a:pt x="9094" y="49387"/>
                    <a:pt x="19957" y="48663"/>
                  </a:cubicBezTo>
                  <a:cubicBezTo>
                    <a:pt x="31544" y="48663"/>
                    <a:pt x="47476" y="45766"/>
                    <a:pt x="49648" y="60250"/>
                  </a:cubicBezTo>
                  <a:cubicBezTo>
                    <a:pt x="51821" y="73285"/>
                    <a:pt x="36613" y="73285"/>
                    <a:pt x="25750" y="73285"/>
                  </a:cubicBezTo>
                  <a:cubicBezTo>
                    <a:pt x="14163" y="74009"/>
                    <a:pt x="8370" y="78354"/>
                    <a:pt x="8370" y="89941"/>
                  </a:cubicBezTo>
                  <a:cubicBezTo>
                    <a:pt x="8370" y="101528"/>
                    <a:pt x="12715" y="105873"/>
                    <a:pt x="25026" y="106597"/>
                  </a:cubicBezTo>
                  <a:cubicBezTo>
                    <a:pt x="35889" y="107322"/>
                    <a:pt x="52545" y="108046"/>
                    <a:pt x="51821" y="122529"/>
                  </a:cubicBezTo>
                  <a:cubicBezTo>
                    <a:pt x="51097" y="134840"/>
                    <a:pt x="35889" y="134116"/>
                    <a:pt x="25026" y="134116"/>
                  </a:cubicBezTo>
                  <a:cubicBezTo>
                    <a:pt x="11991" y="134116"/>
                    <a:pt x="9818" y="142082"/>
                    <a:pt x="9818" y="152221"/>
                  </a:cubicBezTo>
                  <a:cubicBezTo>
                    <a:pt x="10542" y="163083"/>
                    <a:pt x="15612" y="168877"/>
                    <a:pt x="25026" y="167429"/>
                  </a:cubicBezTo>
                  <a:cubicBezTo>
                    <a:pt x="61235" y="162359"/>
                    <a:pt x="95272" y="180464"/>
                    <a:pt x="131481" y="180464"/>
                  </a:cubicBezTo>
                  <a:cubicBezTo>
                    <a:pt x="210416" y="181188"/>
                    <a:pt x="210416" y="182636"/>
                    <a:pt x="209692" y="99355"/>
                  </a:cubicBezTo>
                  <a:cubicBezTo>
                    <a:pt x="208968" y="89217"/>
                    <a:pt x="207520" y="70388"/>
                    <a:pt x="207520" y="52284"/>
                  </a:cubicBezTo>
                  <a:cubicBezTo>
                    <a:pt x="207520" y="42145"/>
                    <a:pt x="205347" y="32007"/>
                    <a:pt x="194485" y="29834"/>
                  </a:cubicBezTo>
                  <a:cubicBezTo>
                    <a:pt x="137998" y="18971"/>
                    <a:pt x="80788" y="8109"/>
                    <a:pt x="23578" y="143"/>
                  </a:cubicBezTo>
                  <a:cubicBezTo>
                    <a:pt x="-320" y="-2030"/>
                    <a:pt x="4749" y="21144"/>
                    <a:pt x="1128" y="3490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9" name="Google Shape;419;g962d6e3d84_5_5"/>
            <p:cNvSpPr/>
            <p:nvPr/>
          </p:nvSpPr>
          <p:spPr>
            <a:xfrm>
              <a:off x="5854846" y="2875944"/>
              <a:ext cx="123835" cy="104786"/>
            </a:xfrm>
            <a:custGeom>
              <a:rect b="b" l="l" r="r" t="t"/>
              <a:pathLst>
                <a:path extrusionOk="0" h="104786" w="123835">
                  <a:moveTo>
                    <a:pt x="123835" y="104787"/>
                  </a:moveTo>
                  <a:cubicBezTo>
                    <a:pt x="123835" y="83061"/>
                    <a:pt x="123835" y="61336"/>
                    <a:pt x="123111" y="38886"/>
                  </a:cubicBezTo>
                  <a:cubicBezTo>
                    <a:pt x="123111" y="26575"/>
                    <a:pt x="117317" y="15712"/>
                    <a:pt x="103558" y="12816"/>
                  </a:cubicBezTo>
                  <a:cubicBezTo>
                    <a:pt x="69521" y="4850"/>
                    <a:pt x="35485" y="-3116"/>
                    <a:pt x="0" y="1229"/>
                  </a:cubicBezTo>
                  <a:cubicBezTo>
                    <a:pt x="26071" y="9919"/>
                    <a:pt x="52865" y="15712"/>
                    <a:pt x="79660" y="19333"/>
                  </a:cubicBezTo>
                  <a:cubicBezTo>
                    <a:pt x="102110" y="22230"/>
                    <a:pt x="111524" y="31644"/>
                    <a:pt x="110800" y="54094"/>
                  </a:cubicBezTo>
                  <a:cubicBezTo>
                    <a:pt x="110076" y="71474"/>
                    <a:pt x="107179" y="88855"/>
                    <a:pt x="123835" y="10478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0" name="Google Shape;420;g962d6e3d84_5_5"/>
            <p:cNvSpPr/>
            <p:nvPr/>
          </p:nvSpPr>
          <p:spPr>
            <a:xfrm>
              <a:off x="5560262" y="2752614"/>
              <a:ext cx="1293955" cy="998705"/>
            </a:xfrm>
            <a:custGeom>
              <a:rect b="b" l="l" r="r" t="t"/>
              <a:pathLst>
                <a:path extrusionOk="0" h="998705" w="1293955">
                  <a:moveTo>
                    <a:pt x="1293955" y="923332"/>
                  </a:moveTo>
                  <a:cubicBezTo>
                    <a:pt x="1274402" y="830636"/>
                    <a:pt x="1272230" y="738665"/>
                    <a:pt x="1267161" y="646694"/>
                  </a:cubicBezTo>
                  <a:cubicBezTo>
                    <a:pt x="1262091" y="626417"/>
                    <a:pt x="1262091" y="606140"/>
                    <a:pt x="1267161" y="585863"/>
                  </a:cubicBezTo>
                  <a:cubicBezTo>
                    <a:pt x="1270057" y="573552"/>
                    <a:pt x="1271506" y="562689"/>
                    <a:pt x="1259919" y="553999"/>
                  </a:cubicBezTo>
                  <a:cubicBezTo>
                    <a:pt x="1258470" y="552551"/>
                    <a:pt x="1255574" y="550378"/>
                    <a:pt x="1255574" y="548930"/>
                  </a:cubicBezTo>
                  <a:cubicBezTo>
                    <a:pt x="1254125" y="465649"/>
                    <a:pt x="1238917" y="385265"/>
                    <a:pt x="1232400" y="302708"/>
                  </a:cubicBezTo>
                  <a:cubicBezTo>
                    <a:pt x="1228779" y="254912"/>
                    <a:pt x="1220813" y="206392"/>
                    <a:pt x="1214295" y="154251"/>
                  </a:cubicBezTo>
                  <a:cubicBezTo>
                    <a:pt x="1194018" y="171631"/>
                    <a:pt x="1179535" y="185391"/>
                    <a:pt x="1162878" y="197702"/>
                  </a:cubicBezTo>
                  <a:cubicBezTo>
                    <a:pt x="1145498" y="210737"/>
                    <a:pt x="1127393" y="223772"/>
                    <a:pt x="1107841" y="232462"/>
                  </a:cubicBezTo>
                  <a:cubicBezTo>
                    <a:pt x="926795" y="315743"/>
                    <a:pt x="737060" y="354849"/>
                    <a:pt x="537910" y="343986"/>
                  </a:cubicBezTo>
                  <a:cubicBezTo>
                    <a:pt x="499528" y="341814"/>
                    <a:pt x="461146" y="332399"/>
                    <a:pt x="426386" y="359194"/>
                  </a:cubicBezTo>
                  <a:cubicBezTo>
                    <a:pt x="416247" y="367160"/>
                    <a:pt x="402488" y="362815"/>
                    <a:pt x="390901" y="361367"/>
                  </a:cubicBezTo>
                  <a:cubicBezTo>
                    <a:pt x="329345" y="352676"/>
                    <a:pt x="267066" y="343262"/>
                    <a:pt x="204786" y="333124"/>
                  </a:cubicBezTo>
                  <a:cubicBezTo>
                    <a:pt x="189578" y="330227"/>
                    <a:pt x="170025" y="327330"/>
                    <a:pt x="167129" y="309950"/>
                  </a:cubicBezTo>
                  <a:cubicBezTo>
                    <a:pt x="162059" y="279534"/>
                    <a:pt x="138885" y="267223"/>
                    <a:pt x="118608" y="249843"/>
                  </a:cubicBezTo>
                  <a:cubicBezTo>
                    <a:pt x="104849" y="238980"/>
                    <a:pt x="91814" y="226669"/>
                    <a:pt x="78778" y="215082"/>
                  </a:cubicBezTo>
                  <a:cubicBezTo>
                    <a:pt x="91089" y="215082"/>
                    <a:pt x="99055" y="220875"/>
                    <a:pt x="107022" y="225221"/>
                  </a:cubicBezTo>
                  <a:cubicBezTo>
                    <a:pt x="121505" y="233186"/>
                    <a:pt x="137437" y="251291"/>
                    <a:pt x="151197" y="244773"/>
                  </a:cubicBezTo>
                  <a:cubicBezTo>
                    <a:pt x="167129" y="237531"/>
                    <a:pt x="154817" y="215082"/>
                    <a:pt x="156990" y="199150"/>
                  </a:cubicBezTo>
                  <a:cubicBezTo>
                    <a:pt x="158438" y="184666"/>
                    <a:pt x="156266" y="170183"/>
                    <a:pt x="157714" y="155699"/>
                  </a:cubicBezTo>
                  <a:cubicBezTo>
                    <a:pt x="160611" y="120214"/>
                    <a:pt x="146127" y="94868"/>
                    <a:pt x="113539" y="80384"/>
                  </a:cubicBezTo>
                  <a:cubicBezTo>
                    <a:pt x="85296" y="67349"/>
                    <a:pt x="66467" y="47072"/>
                    <a:pt x="56329" y="17380"/>
                  </a:cubicBezTo>
                  <a:cubicBezTo>
                    <a:pt x="53432" y="8690"/>
                    <a:pt x="51984" y="724"/>
                    <a:pt x="41121" y="0"/>
                  </a:cubicBezTo>
                  <a:cubicBezTo>
                    <a:pt x="27361" y="8690"/>
                    <a:pt x="27361" y="22450"/>
                    <a:pt x="26637" y="35485"/>
                  </a:cubicBezTo>
                  <a:cubicBezTo>
                    <a:pt x="28810" y="41278"/>
                    <a:pt x="30982" y="46348"/>
                    <a:pt x="34603" y="50693"/>
                  </a:cubicBezTo>
                  <a:cubicBezTo>
                    <a:pt x="34603" y="72418"/>
                    <a:pt x="36776" y="94144"/>
                    <a:pt x="35328" y="115869"/>
                  </a:cubicBezTo>
                  <a:cubicBezTo>
                    <a:pt x="25913" y="244773"/>
                    <a:pt x="15050" y="372954"/>
                    <a:pt x="7084" y="501858"/>
                  </a:cubicBezTo>
                  <a:cubicBezTo>
                    <a:pt x="4912" y="531549"/>
                    <a:pt x="-5227" y="561965"/>
                    <a:pt x="3464" y="591656"/>
                  </a:cubicBezTo>
                  <a:cubicBezTo>
                    <a:pt x="68640" y="650315"/>
                    <a:pt x="149024" y="662626"/>
                    <a:pt x="235202" y="661902"/>
                  </a:cubicBezTo>
                  <a:cubicBezTo>
                    <a:pt x="320655" y="661902"/>
                    <a:pt x="320655" y="661902"/>
                    <a:pt x="320655" y="577897"/>
                  </a:cubicBezTo>
                  <a:cubicBezTo>
                    <a:pt x="320655" y="556171"/>
                    <a:pt x="319931" y="534446"/>
                    <a:pt x="320655" y="511996"/>
                  </a:cubicBezTo>
                  <a:cubicBezTo>
                    <a:pt x="322103" y="472891"/>
                    <a:pt x="325000" y="432336"/>
                    <a:pt x="327897" y="389610"/>
                  </a:cubicBezTo>
                  <a:cubicBezTo>
                    <a:pt x="343829" y="399024"/>
                    <a:pt x="340208" y="409887"/>
                    <a:pt x="340208" y="418577"/>
                  </a:cubicBezTo>
                  <a:cubicBezTo>
                    <a:pt x="338760" y="481581"/>
                    <a:pt x="337311" y="544584"/>
                    <a:pt x="334415" y="607588"/>
                  </a:cubicBezTo>
                  <a:cubicBezTo>
                    <a:pt x="333690" y="632211"/>
                    <a:pt x="341656" y="645970"/>
                    <a:pt x="366279" y="651039"/>
                  </a:cubicBezTo>
                  <a:cubicBezTo>
                    <a:pt x="393797" y="656833"/>
                    <a:pt x="419868" y="666971"/>
                    <a:pt x="446663" y="672040"/>
                  </a:cubicBezTo>
                  <a:cubicBezTo>
                    <a:pt x="477078" y="677834"/>
                    <a:pt x="490114" y="694490"/>
                    <a:pt x="485768" y="726354"/>
                  </a:cubicBezTo>
                  <a:cubicBezTo>
                    <a:pt x="455353" y="719837"/>
                    <a:pt x="425661" y="713319"/>
                    <a:pt x="390901" y="705353"/>
                  </a:cubicBezTo>
                  <a:cubicBezTo>
                    <a:pt x="406833" y="721285"/>
                    <a:pt x="423489" y="721285"/>
                    <a:pt x="437248" y="727078"/>
                  </a:cubicBezTo>
                  <a:cubicBezTo>
                    <a:pt x="474906" y="743734"/>
                    <a:pt x="521978" y="746631"/>
                    <a:pt x="535013" y="800221"/>
                  </a:cubicBezTo>
                  <a:cubicBezTo>
                    <a:pt x="541531" y="824843"/>
                    <a:pt x="557462" y="816877"/>
                    <a:pt x="567601" y="799497"/>
                  </a:cubicBezTo>
                  <a:cubicBezTo>
                    <a:pt x="572670" y="790082"/>
                    <a:pt x="575567" y="777771"/>
                    <a:pt x="583533" y="771978"/>
                  </a:cubicBezTo>
                  <a:cubicBezTo>
                    <a:pt x="596568" y="761839"/>
                    <a:pt x="672607" y="787910"/>
                    <a:pt x="684194" y="801669"/>
                  </a:cubicBezTo>
                  <a:cubicBezTo>
                    <a:pt x="718955" y="842223"/>
                    <a:pt x="729094" y="898709"/>
                    <a:pt x="764578" y="939263"/>
                  </a:cubicBezTo>
                  <a:cubicBezTo>
                    <a:pt x="764578" y="939988"/>
                    <a:pt x="762406" y="942884"/>
                    <a:pt x="760958" y="946505"/>
                  </a:cubicBezTo>
                  <a:cubicBezTo>
                    <a:pt x="689264" y="940712"/>
                    <a:pt x="616845" y="934194"/>
                    <a:pt x="544427" y="929849"/>
                  </a:cubicBezTo>
                  <a:cubicBezTo>
                    <a:pt x="535013" y="929125"/>
                    <a:pt x="514736" y="915366"/>
                    <a:pt x="515460" y="939988"/>
                  </a:cubicBezTo>
                  <a:cubicBezTo>
                    <a:pt x="515460" y="954471"/>
                    <a:pt x="514012" y="972576"/>
                    <a:pt x="540806" y="974749"/>
                  </a:cubicBezTo>
                  <a:cubicBezTo>
                    <a:pt x="591499" y="978369"/>
                    <a:pt x="641468" y="988508"/>
                    <a:pt x="692160" y="992129"/>
                  </a:cubicBezTo>
                  <a:cubicBezTo>
                    <a:pt x="878999" y="1005888"/>
                    <a:pt x="1063665" y="1001543"/>
                    <a:pt x="1244711" y="945057"/>
                  </a:cubicBezTo>
                  <a:cubicBezTo>
                    <a:pt x="1267161" y="937815"/>
                    <a:pt x="1284541" y="931298"/>
                    <a:pt x="1270057" y="903054"/>
                  </a:cubicBezTo>
                  <a:cubicBezTo>
                    <a:pt x="1287438" y="903054"/>
                    <a:pt x="1275127" y="922607"/>
                    <a:pt x="1293955" y="923332"/>
                  </a:cubicBezTo>
                  <a:close/>
                  <a:moveTo>
                    <a:pt x="1246883" y="607588"/>
                  </a:moveTo>
                  <a:cubicBezTo>
                    <a:pt x="1243263" y="608313"/>
                    <a:pt x="1239642" y="608313"/>
                    <a:pt x="1236021" y="609037"/>
                  </a:cubicBezTo>
                  <a:cubicBezTo>
                    <a:pt x="1212847" y="490271"/>
                    <a:pt x="1201984" y="370057"/>
                    <a:pt x="1199087" y="246946"/>
                  </a:cubicBezTo>
                  <a:cubicBezTo>
                    <a:pt x="1215019" y="367160"/>
                    <a:pt x="1230227" y="488098"/>
                    <a:pt x="1246883" y="607588"/>
                  </a:cubicBezTo>
                  <a:close/>
                  <a:moveTo>
                    <a:pt x="762406" y="731423"/>
                  </a:moveTo>
                  <a:cubicBezTo>
                    <a:pt x="767475" y="720561"/>
                    <a:pt x="779786" y="726354"/>
                    <a:pt x="788476" y="725630"/>
                  </a:cubicBezTo>
                  <a:cubicBezTo>
                    <a:pt x="908691" y="721285"/>
                    <a:pt x="1028181" y="707525"/>
                    <a:pt x="1144774" y="673489"/>
                  </a:cubicBezTo>
                  <a:cubicBezTo>
                    <a:pt x="1158533" y="669868"/>
                    <a:pt x="1173017" y="666971"/>
                    <a:pt x="1183880" y="656833"/>
                  </a:cubicBezTo>
                  <a:cubicBezTo>
                    <a:pt x="1200536" y="643073"/>
                    <a:pt x="1222261" y="628590"/>
                    <a:pt x="1237469" y="645246"/>
                  </a:cubicBezTo>
                  <a:cubicBezTo>
                    <a:pt x="1251953" y="659730"/>
                    <a:pt x="1246883" y="686524"/>
                    <a:pt x="1232400" y="705353"/>
                  </a:cubicBezTo>
                  <a:cubicBezTo>
                    <a:pt x="1232400" y="705353"/>
                    <a:pt x="1232400" y="705353"/>
                    <a:pt x="1232400" y="705353"/>
                  </a:cubicBezTo>
                  <a:lnTo>
                    <a:pt x="1231676" y="706077"/>
                  </a:lnTo>
                  <a:cubicBezTo>
                    <a:pt x="1231676" y="706077"/>
                    <a:pt x="1232400" y="705353"/>
                    <a:pt x="1232400" y="705353"/>
                  </a:cubicBezTo>
                  <a:cubicBezTo>
                    <a:pt x="1217916" y="701008"/>
                    <a:pt x="1204157" y="700284"/>
                    <a:pt x="1191121" y="706801"/>
                  </a:cubicBezTo>
                  <a:cubicBezTo>
                    <a:pt x="1102771" y="754597"/>
                    <a:pt x="1005007" y="753873"/>
                    <a:pt x="910139" y="769081"/>
                  </a:cubicBezTo>
                  <a:cubicBezTo>
                    <a:pt x="884068" y="773426"/>
                    <a:pt x="858722" y="776323"/>
                    <a:pt x="831927" y="779220"/>
                  </a:cubicBezTo>
                  <a:cubicBezTo>
                    <a:pt x="809478" y="781392"/>
                    <a:pt x="788476" y="779220"/>
                    <a:pt x="773269" y="759667"/>
                  </a:cubicBezTo>
                  <a:cubicBezTo>
                    <a:pt x="766751" y="752425"/>
                    <a:pt x="757337" y="743010"/>
                    <a:pt x="762406" y="731423"/>
                  </a:cubicBezTo>
                  <a:close/>
                  <a:moveTo>
                    <a:pt x="1245435" y="878432"/>
                  </a:moveTo>
                  <a:cubicBezTo>
                    <a:pt x="1112910" y="930573"/>
                    <a:pt x="973143" y="941436"/>
                    <a:pt x="833376" y="942884"/>
                  </a:cubicBezTo>
                  <a:cubicBezTo>
                    <a:pt x="806581" y="942884"/>
                    <a:pt x="795718" y="935643"/>
                    <a:pt x="797167" y="908848"/>
                  </a:cubicBezTo>
                  <a:cubicBezTo>
                    <a:pt x="798615" y="889295"/>
                    <a:pt x="787028" y="874811"/>
                    <a:pt x="776165" y="860328"/>
                  </a:cubicBezTo>
                  <a:cubicBezTo>
                    <a:pt x="760233" y="839326"/>
                    <a:pt x="743577" y="819049"/>
                    <a:pt x="732714" y="795151"/>
                  </a:cubicBezTo>
                  <a:cubicBezTo>
                    <a:pt x="734887" y="792255"/>
                    <a:pt x="736335" y="790082"/>
                    <a:pt x="738508" y="787185"/>
                  </a:cubicBezTo>
                  <a:cubicBezTo>
                    <a:pt x="782683" y="819049"/>
                    <a:pt x="826858" y="850913"/>
                    <a:pt x="870309" y="882777"/>
                  </a:cubicBezTo>
                  <a:cubicBezTo>
                    <a:pt x="871757" y="881329"/>
                    <a:pt x="873206" y="879881"/>
                    <a:pt x="874654" y="878432"/>
                  </a:cubicBezTo>
                  <a:cubicBezTo>
                    <a:pt x="853653" y="850189"/>
                    <a:pt x="833376" y="821946"/>
                    <a:pt x="810202" y="791530"/>
                  </a:cubicBezTo>
                  <a:cubicBezTo>
                    <a:pt x="898552" y="779220"/>
                    <a:pt x="983281" y="779220"/>
                    <a:pt x="1066562" y="761839"/>
                  </a:cubicBezTo>
                  <a:cubicBezTo>
                    <a:pt x="1112186" y="751700"/>
                    <a:pt x="1157809" y="741562"/>
                    <a:pt x="1202708" y="729975"/>
                  </a:cubicBezTo>
                  <a:cubicBezTo>
                    <a:pt x="1215744" y="727078"/>
                    <a:pt x="1225158" y="718388"/>
                    <a:pt x="1232400" y="706801"/>
                  </a:cubicBezTo>
                  <a:cubicBezTo>
                    <a:pt x="1232400" y="706801"/>
                    <a:pt x="1232400" y="706801"/>
                    <a:pt x="1232400" y="706801"/>
                  </a:cubicBezTo>
                  <a:lnTo>
                    <a:pt x="1233124" y="706077"/>
                  </a:lnTo>
                  <a:cubicBezTo>
                    <a:pt x="1233124" y="706077"/>
                    <a:pt x="1233124" y="706801"/>
                    <a:pt x="1232400" y="706801"/>
                  </a:cubicBezTo>
                  <a:cubicBezTo>
                    <a:pt x="1242538" y="701732"/>
                    <a:pt x="1247608" y="703904"/>
                    <a:pt x="1249056" y="715491"/>
                  </a:cubicBezTo>
                  <a:cubicBezTo>
                    <a:pt x="1254125" y="761115"/>
                    <a:pt x="1259194" y="806014"/>
                    <a:pt x="1264264" y="851638"/>
                  </a:cubicBezTo>
                  <a:cubicBezTo>
                    <a:pt x="1267161" y="867570"/>
                    <a:pt x="1260643" y="872639"/>
                    <a:pt x="1245435" y="87843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1" name="Google Shape;421;g962d6e3d84_5_5"/>
            <p:cNvSpPr/>
            <p:nvPr/>
          </p:nvSpPr>
          <p:spPr>
            <a:xfrm>
              <a:off x="5902366" y="3638454"/>
              <a:ext cx="152354" cy="75707"/>
            </a:xfrm>
            <a:custGeom>
              <a:rect b="b" l="l" r="r" t="t"/>
              <a:pathLst>
                <a:path extrusionOk="0" h="75707" w="152354">
                  <a:moveTo>
                    <a:pt x="152355" y="68631"/>
                  </a:moveTo>
                  <a:cubicBezTo>
                    <a:pt x="152355" y="62114"/>
                    <a:pt x="148010" y="54148"/>
                    <a:pt x="140044" y="49803"/>
                  </a:cubicBezTo>
                  <a:cubicBezTo>
                    <a:pt x="106731" y="29526"/>
                    <a:pt x="70522" y="17215"/>
                    <a:pt x="34313" y="3455"/>
                  </a:cubicBezTo>
                  <a:cubicBezTo>
                    <a:pt x="22726" y="-890"/>
                    <a:pt x="12588" y="-2338"/>
                    <a:pt x="3898" y="6352"/>
                  </a:cubicBezTo>
                  <a:cubicBezTo>
                    <a:pt x="-5517" y="15042"/>
                    <a:pt x="4622" y="23732"/>
                    <a:pt x="8243" y="30974"/>
                  </a:cubicBezTo>
                  <a:cubicBezTo>
                    <a:pt x="14036" y="42561"/>
                    <a:pt x="24899" y="49803"/>
                    <a:pt x="39382" y="52700"/>
                  </a:cubicBezTo>
                  <a:cubicBezTo>
                    <a:pt x="71246" y="59217"/>
                    <a:pt x="103110" y="67183"/>
                    <a:pt x="131354" y="72977"/>
                  </a:cubicBezTo>
                  <a:cubicBezTo>
                    <a:pt x="141492" y="75873"/>
                    <a:pt x="150906" y="78770"/>
                    <a:pt x="152355" y="6863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2" name="Google Shape;422;g962d6e3d84_5_5"/>
            <p:cNvSpPr/>
            <p:nvPr/>
          </p:nvSpPr>
          <p:spPr>
            <a:xfrm>
              <a:off x="6025934" y="3609321"/>
              <a:ext cx="104825" cy="28967"/>
            </a:xfrm>
            <a:custGeom>
              <a:rect b="b" l="l" r="r" t="t"/>
              <a:pathLst>
                <a:path extrusionOk="0" h="28967" w="104825">
                  <a:moveTo>
                    <a:pt x="104825" y="17380"/>
                  </a:moveTo>
                  <a:cubicBezTo>
                    <a:pt x="70065" y="10863"/>
                    <a:pt x="35304" y="5794"/>
                    <a:pt x="543" y="0"/>
                  </a:cubicBezTo>
                  <a:cubicBezTo>
                    <a:pt x="-181" y="3621"/>
                    <a:pt x="-181" y="8690"/>
                    <a:pt x="543" y="13759"/>
                  </a:cubicBezTo>
                  <a:cubicBezTo>
                    <a:pt x="35304" y="18829"/>
                    <a:pt x="69340" y="23898"/>
                    <a:pt x="104101" y="28967"/>
                  </a:cubicBezTo>
                  <a:cubicBezTo>
                    <a:pt x="104101" y="24622"/>
                    <a:pt x="104825" y="21725"/>
                    <a:pt x="104825" y="1738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3" name="Google Shape;423;g962d6e3d84_5_5"/>
            <p:cNvSpPr/>
            <p:nvPr/>
          </p:nvSpPr>
          <p:spPr>
            <a:xfrm>
              <a:off x="5997324" y="3723017"/>
              <a:ext cx="28412" cy="38509"/>
            </a:xfrm>
            <a:custGeom>
              <a:rect b="b" l="l" r="r" t="t"/>
              <a:pathLst>
                <a:path extrusionOk="0" h="38509" w="28412">
                  <a:moveTo>
                    <a:pt x="14670" y="37658"/>
                  </a:moveTo>
                  <a:cubicBezTo>
                    <a:pt x="19739" y="40554"/>
                    <a:pt x="24809" y="35485"/>
                    <a:pt x="26257" y="31140"/>
                  </a:cubicBezTo>
                  <a:cubicBezTo>
                    <a:pt x="33499" y="14484"/>
                    <a:pt x="21912" y="7242"/>
                    <a:pt x="187" y="0"/>
                  </a:cubicBezTo>
                  <a:cubicBezTo>
                    <a:pt x="-538" y="16657"/>
                    <a:pt x="187" y="29692"/>
                    <a:pt x="14670" y="376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424" name="Google Shape;424;g962d6e3d84_5_5"/>
          <p:cNvSpPr txBox="1"/>
          <p:nvPr/>
        </p:nvSpPr>
        <p:spPr>
          <a:xfrm>
            <a:off x="1181625" y="-508875"/>
            <a:ext cx="8201100" cy="1091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4400"/>
          </a:p>
        </p:txBody>
      </p:sp>
      <p:sp>
        <p:nvSpPr>
          <p:cNvPr id="425" name="Google Shape;425;g962d6e3d84_5_5"/>
          <p:cNvSpPr txBox="1"/>
          <p:nvPr/>
        </p:nvSpPr>
        <p:spPr>
          <a:xfrm>
            <a:off x="490188" y="1502389"/>
            <a:ext cx="4534500" cy="831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500">
              <a:solidFill>
                <a:schemeClr val="dk1"/>
              </a:solidFill>
              <a:latin typeface="Arial"/>
              <a:ea typeface="Arial"/>
              <a:cs typeface="Arial"/>
              <a:sym typeface="Arial"/>
            </a:endParaRPr>
          </a:p>
        </p:txBody>
      </p:sp>
      <p:sp>
        <p:nvSpPr>
          <p:cNvPr id="426" name="Google Shape;426;g962d6e3d84_5_5"/>
          <p:cNvSpPr txBox="1"/>
          <p:nvPr/>
        </p:nvSpPr>
        <p:spPr>
          <a:xfrm>
            <a:off x="711600" y="1581325"/>
            <a:ext cx="1533900" cy="1091100"/>
          </a:xfrm>
          <a:prstGeom prst="rect">
            <a:avLst/>
          </a:prstGeom>
          <a:solidFill>
            <a:srgbClr val="FFF2C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900"/>
              <a:t>Factor de </a:t>
            </a:r>
            <a:r>
              <a:rPr lang="en-US" sz="1900"/>
              <a:t>Ocupación</a:t>
            </a:r>
            <a:endParaRPr sz="1900"/>
          </a:p>
          <a:p>
            <a:pPr indent="0" lvl="0" marL="0" rtl="0" algn="l">
              <a:spcBef>
                <a:spcPts val="0"/>
              </a:spcBef>
              <a:spcAft>
                <a:spcPts val="0"/>
              </a:spcAft>
              <a:buNone/>
            </a:pPr>
            <a:r>
              <a:rPr lang="en-US" sz="1900"/>
              <a:t>Fo = 1/x</a:t>
            </a:r>
            <a:endParaRPr sz="1900"/>
          </a:p>
        </p:txBody>
      </p:sp>
      <p:sp>
        <p:nvSpPr>
          <p:cNvPr id="427" name="Google Shape;427;g962d6e3d84_5_5"/>
          <p:cNvSpPr txBox="1"/>
          <p:nvPr/>
        </p:nvSpPr>
        <p:spPr>
          <a:xfrm>
            <a:off x="885600" y="3253563"/>
            <a:ext cx="1185900" cy="458700"/>
          </a:xfrm>
          <a:prstGeom prst="rect">
            <a:avLst/>
          </a:prstGeom>
          <a:solidFill>
            <a:srgbClr val="FFF2C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600"/>
              <a:t>Superficie </a:t>
            </a:r>
            <a:endParaRPr sz="1600"/>
          </a:p>
        </p:txBody>
      </p:sp>
      <p:cxnSp>
        <p:nvCxnSpPr>
          <p:cNvPr id="428" name="Google Shape;428;g962d6e3d84_5_5"/>
          <p:cNvCxnSpPr/>
          <p:nvPr/>
        </p:nvCxnSpPr>
        <p:spPr>
          <a:xfrm>
            <a:off x="2451050" y="1834325"/>
            <a:ext cx="1107000" cy="395400"/>
          </a:xfrm>
          <a:prstGeom prst="straightConnector1">
            <a:avLst/>
          </a:prstGeom>
          <a:noFill/>
          <a:ln cap="flat" cmpd="sng" w="38100">
            <a:solidFill>
              <a:srgbClr val="000000"/>
            </a:solidFill>
            <a:prstDash val="solid"/>
            <a:round/>
            <a:headEnd len="med" w="med" type="none"/>
            <a:tailEnd len="med" w="med" type="triangle"/>
          </a:ln>
        </p:spPr>
      </p:cxnSp>
      <p:cxnSp>
        <p:nvCxnSpPr>
          <p:cNvPr id="429" name="Google Shape;429;g962d6e3d84_5_5"/>
          <p:cNvCxnSpPr/>
          <p:nvPr/>
        </p:nvCxnSpPr>
        <p:spPr>
          <a:xfrm flipH="1" rot="10800000">
            <a:off x="2213850" y="2988575"/>
            <a:ext cx="1265100" cy="569400"/>
          </a:xfrm>
          <a:prstGeom prst="straightConnector1">
            <a:avLst/>
          </a:prstGeom>
          <a:noFill/>
          <a:ln cap="flat" cmpd="sng" w="38100">
            <a:solidFill>
              <a:srgbClr val="000000"/>
            </a:solidFill>
            <a:prstDash val="solid"/>
            <a:round/>
            <a:headEnd len="med" w="med" type="none"/>
            <a:tailEnd len="med" w="med" type="triangle"/>
          </a:ln>
        </p:spPr>
      </p:cxnSp>
      <p:sp>
        <p:nvSpPr>
          <p:cNvPr id="430" name="Google Shape;430;g962d6e3d84_5_5"/>
          <p:cNvSpPr txBox="1"/>
          <p:nvPr/>
        </p:nvSpPr>
        <p:spPr>
          <a:xfrm>
            <a:off x="3652850" y="2134775"/>
            <a:ext cx="2672400" cy="1091100"/>
          </a:xfrm>
          <a:prstGeom prst="rect">
            <a:avLst/>
          </a:prstGeom>
          <a:solidFill>
            <a:srgbClr val="FFF2C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900"/>
              <a:t>Número</a:t>
            </a:r>
            <a:r>
              <a:rPr lang="en-US" sz="1900"/>
              <a:t> de Personas a Evacuar</a:t>
            </a:r>
            <a:endParaRPr sz="1900"/>
          </a:p>
          <a:p>
            <a:pPr indent="0" lvl="0" marL="0" rtl="0" algn="l">
              <a:spcBef>
                <a:spcPts val="0"/>
              </a:spcBef>
              <a:spcAft>
                <a:spcPts val="0"/>
              </a:spcAft>
              <a:buNone/>
            </a:pPr>
            <a:r>
              <a:rPr lang="en-US" sz="1900"/>
              <a:t>N = Fo x S</a:t>
            </a:r>
            <a:endParaRPr sz="1900"/>
          </a:p>
          <a:p>
            <a:pPr indent="0" lvl="0" marL="0" rtl="0" algn="l">
              <a:spcBef>
                <a:spcPts val="0"/>
              </a:spcBef>
              <a:spcAft>
                <a:spcPts val="0"/>
              </a:spcAft>
              <a:buNone/>
            </a:pPr>
            <a:r>
              <a:t/>
            </a:r>
            <a:endParaRPr/>
          </a:p>
        </p:txBody>
      </p:sp>
      <p:cxnSp>
        <p:nvCxnSpPr>
          <p:cNvPr id="431" name="Google Shape;431;g962d6e3d84_5_5"/>
          <p:cNvCxnSpPr/>
          <p:nvPr/>
        </p:nvCxnSpPr>
        <p:spPr>
          <a:xfrm flipH="1" rot="10800000">
            <a:off x="6435925" y="2597350"/>
            <a:ext cx="1154400" cy="7800"/>
          </a:xfrm>
          <a:prstGeom prst="straightConnector1">
            <a:avLst/>
          </a:prstGeom>
          <a:noFill/>
          <a:ln cap="flat" cmpd="sng" w="38100">
            <a:solidFill>
              <a:srgbClr val="000000"/>
            </a:solidFill>
            <a:prstDash val="solid"/>
            <a:round/>
            <a:headEnd len="med" w="med" type="none"/>
            <a:tailEnd len="med" w="med" type="triangle"/>
          </a:ln>
        </p:spPr>
      </p:cxnSp>
      <p:sp>
        <p:nvSpPr>
          <p:cNvPr id="432" name="Google Shape;432;g962d6e3d84_5_5"/>
          <p:cNvSpPr txBox="1"/>
          <p:nvPr/>
        </p:nvSpPr>
        <p:spPr>
          <a:xfrm>
            <a:off x="7617225" y="2071475"/>
            <a:ext cx="1533900" cy="1233600"/>
          </a:xfrm>
          <a:prstGeom prst="rect">
            <a:avLst/>
          </a:prstGeom>
          <a:solidFill>
            <a:srgbClr val="FFF2C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900"/>
              <a:t>Unidad de Ancho</a:t>
            </a:r>
            <a:endParaRPr sz="1900"/>
          </a:p>
          <a:p>
            <a:pPr indent="0" lvl="0" marL="0" rtl="0" algn="l">
              <a:spcBef>
                <a:spcPts val="0"/>
              </a:spcBef>
              <a:spcAft>
                <a:spcPts val="0"/>
              </a:spcAft>
              <a:buNone/>
            </a:pPr>
            <a:r>
              <a:rPr lang="en-US" sz="1900"/>
              <a:t>de Salida</a:t>
            </a:r>
            <a:endParaRPr sz="1900"/>
          </a:p>
          <a:p>
            <a:pPr indent="0" lvl="0" marL="0" rtl="0" algn="l">
              <a:spcBef>
                <a:spcPts val="0"/>
              </a:spcBef>
              <a:spcAft>
                <a:spcPts val="0"/>
              </a:spcAft>
              <a:buNone/>
            </a:pPr>
            <a:r>
              <a:rPr lang="en-US" sz="1900"/>
              <a:t>n= N/100</a:t>
            </a:r>
            <a:endParaRPr sz="1900"/>
          </a:p>
        </p:txBody>
      </p:sp>
      <p:cxnSp>
        <p:nvCxnSpPr>
          <p:cNvPr id="433" name="Google Shape;433;g962d6e3d84_5_5"/>
          <p:cNvCxnSpPr/>
          <p:nvPr/>
        </p:nvCxnSpPr>
        <p:spPr>
          <a:xfrm>
            <a:off x="8377875" y="3427600"/>
            <a:ext cx="12600" cy="1217400"/>
          </a:xfrm>
          <a:prstGeom prst="straightConnector1">
            <a:avLst/>
          </a:prstGeom>
          <a:noFill/>
          <a:ln cap="flat" cmpd="sng" w="38100">
            <a:solidFill>
              <a:srgbClr val="000000"/>
            </a:solidFill>
            <a:prstDash val="solid"/>
            <a:round/>
            <a:headEnd len="med" w="med" type="none"/>
            <a:tailEnd len="med" w="med" type="triangle"/>
          </a:ln>
        </p:spPr>
      </p:cxnSp>
      <p:sp>
        <p:nvSpPr>
          <p:cNvPr id="434" name="Google Shape;434;g962d6e3d84_5_5"/>
          <p:cNvSpPr txBox="1"/>
          <p:nvPr/>
        </p:nvSpPr>
        <p:spPr>
          <a:xfrm>
            <a:off x="7385625" y="4767525"/>
            <a:ext cx="1997100" cy="933000"/>
          </a:xfrm>
          <a:prstGeom prst="rect">
            <a:avLst/>
          </a:prstGeom>
          <a:solidFill>
            <a:srgbClr val="FFF2C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900"/>
              <a:t>Ancho requerido</a:t>
            </a:r>
            <a:endParaRPr sz="1900"/>
          </a:p>
          <a:p>
            <a:pPr indent="0" lvl="0" marL="0" rtl="0" algn="l">
              <a:spcBef>
                <a:spcPts val="0"/>
              </a:spcBef>
              <a:spcAft>
                <a:spcPts val="0"/>
              </a:spcAft>
              <a:buNone/>
            </a:pPr>
            <a:r>
              <a:rPr lang="en-US" sz="1900"/>
              <a:t>A = N/100</a:t>
            </a:r>
            <a:endParaRPr sz="1900"/>
          </a:p>
        </p:txBody>
      </p:sp>
      <p:pic>
        <p:nvPicPr>
          <p:cNvPr id="435" name="Google Shape;435;g962d6e3d84_5_5"/>
          <p:cNvPicPr preferRelativeResize="0"/>
          <p:nvPr/>
        </p:nvPicPr>
        <p:blipFill>
          <a:blip r:embed="rId3">
            <a:alphaModFix/>
          </a:blip>
          <a:stretch>
            <a:fillRect/>
          </a:stretch>
        </p:blipFill>
        <p:spPr>
          <a:xfrm>
            <a:off x="606925" y="3809497"/>
            <a:ext cx="6208576" cy="2847879"/>
          </a:xfrm>
          <a:prstGeom prst="rect">
            <a:avLst/>
          </a:prstGeom>
          <a:noFill/>
          <a:ln>
            <a:noFill/>
          </a:ln>
        </p:spPr>
      </p:pic>
      <p:sp>
        <p:nvSpPr>
          <p:cNvPr id="436" name="Google Shape;436;g962d6e3d84_5_5"/>
          <p:cNvSpPr txBox="1"/>
          <p:nvPr/>
        </p:nvSpPr>
        <p:spPr>
          <a:xfrm>
            <a:off x="727400" y="759025"/>
            <a:ext cx="7875000" cy="6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Cálculo</a:t>
            </a:r>
            <a:r>
              <a:rPr lang="en-US" sz="2800"/>
              <a:t> del Ancho Medio de Escape</a:t>
            </a:r>
            <a:endParaRPr sz="2800"/>
          </a:p>
        </p:txBody>
      </p:sp>
      <p:sp>
        <p:nvSpPr>
          <p:cNvPr id="437" name="Google Shape;437;g962d6e3d84_5_5"/>
          <p:cNvSpPr txBox="1"/>
          <p:nvPr>
            <p:ph idx="1" type="body"/>
          </p:nvPr>
        </p:nvSpPr>
        <p:spPr>
          <a:xfrm>
            <a:off x="-98146" y="6918"/>
            <a:ext cx="11573100" cy="840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MEDIOS DE ESCAPE</a:t>
            </a:r>
            <a:endParaRPr sz="4300">
              <a:solidFill>
                <a:srgbClr val="B51530"/>
              </a:solidFill>
            </a:endParaRPr>
          </a:p>
        </p:txBody>
      </p:sp>
      <p:cxnSp>
        <p:nvCxnSpPr>
          <p:cNvPr id="438" name="Google Shape;438;g962d6e3d84_5_5"/>
          <p:cNvCxnSpPr/>
          <p:nvPr/>
        </p:nvCxnSpPr>
        <p:spPr>
          <a:xfrm rot="10800000">
            <a:off x="156575" y="433850"/>
            <a:ext cx="2734800" cy="36000"/>
          </a:xfrm>
          <a:prstGeom prst="straightConnector1">
            <a:avLst/>
          </a:prstGeom>
          <a:noFill/>
          <a:ln cap="flat" cmpd="sng" w="38100">
            <a:solidFill>
              <a:srgbClr val="B51530"/>
            </a:solidFill>
            <a:prstDash val="solid"/>
            <a:round/>
            <a:headEnd len="med" w="med" type="none"/>
            <a:tailEnd len="med" w="med" type="none"/>
          </a:ln>
        </p:spPr>
      </p:cxnSp>
      <p:cxnSp>
        <p:nvCxnSpPr>
          <p:cNvPr id="439" name="Google Shape;439;g962d6e3d84_5_5"/>
          <p:cNvCxnSpPr/>
          <p:nvPr/>
        </p:nvCxnSpPr>
        <p:spPr>
          <a:xfrm rot="10800000">
            <a:off x="8441125" y="433850"/>
            <a:ext cx="3606300" cy="36000"/>
          </a:xfrm>
          <a:prstGeom prst="straightConnector1">
            <a:avLst/>
          </a:prstGeom>
          <a:noFill/>
          <a:ln cap="flat" cmpd="sng" w="38100">
            <a:solidFill>
              <a:srgbClr val="B51530"/>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93f70c0d28_0_179"/>
          <p:cNvSpPr txBox="1"/>
          <p:nvPr>
            <p:ph idx="1" type="body"/>
          </p:nvPr>
        </p:nvSpPr>
        <p:spPr>
          <a:xfrm>
            <a:off x="948000" y="532200"/>
            <a:ext cx="102960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CONDICIONES DE </a:t>
            </a:r>
            <a:r>
              <a:rPr lang="en-US" sz="4300">
                <a:solidFill>
                  <a:srgbClr val="B51530"/>
                </a:solidFill>
              </a:rPr>
              <a:t>SITUACIÓN</a:t>
            </a:r>
            <a:r>
              <a:rPr lang="en-US" sz="4300">
                <a:solidFill>
                  <a:srgbClr val="B51530"/>
                </a:solidFill>
              </a:rPr>
              <a:t>, DE </a:t>
            </a:r>
            <a:r>
              <a:rPr lang="en-US" sz="4300">
                <a:solidFill>
                  <a:srgbClr val="B51530"/>
                </a:solidFill>
              </a:rPr>
              <a:t>CONSTRUCCIÓN</a:t>
            </a:r>
            <a:r>
              <a:rPr lang="en-US" sz="4300">
                <a:solidFill>
                  <a:srgbClr val="B51530"/>
                </a:solidFill>
              </a:rPr>
              <a:t> Y DE </a:t>
            </a:r>
            <a:r>
              <a:rPr lang="en-US" sz="4300">
                <a:solidFill>
                  <a:srgbClr val="B51530"/>
                </a:solidFill>
              </a:rPr>
              <a:t>EXTINCIÓN</a:t>
            </a:r>
            <a:endParaRPr sz="4300">
              <a:solidFill>
                <a:srgbClr val="B51530"/>
              </a:solidFill>
            </a:endParaRPr>
          </a:p>
        </p:txBody>
      </p:sp>
      <p:pic>
        <p:nvPicPr>
          <p:cNvPr id="445" name="Google Shape;445;g93f70c0d28_0_179"/>
          <p:cNvPicPr preferRelativeResize="0"/>
          <p:nvPr/>
        </p:nvPicPr>
        <p:blipFill>
          <a:blip r:embed="rId3">
            <a:alphaModFix/>
          </a:blip>
          <a:stretch>
            <a:fillRect/>
          </a:stretch>
        </p:blipFill>
        <p:spPr>
          <a:xfrm>
            <a:off x="1900238" y="1747275"/>
            <a:ext cx="8391525" cy="4895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9564372612_2_1"/>
          <p:cNvSpPr txBox="1"/>
          <p:nvPr>
            <p:ph idx="1" type="body"/>
          </p:nvPr>
        </p:nvSpPr>
        <p:spPr>
          <a:xfrm>
            <a:off x="948100" y="2501875"/>
            <a:ext cx="44775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Arial"/>
              <a:buNone/>
            </a:pPr>
            <a:r>
              <a:rPr lang="en-US" sz="4300">
                <a:solidFill>
                  <a:srgbClr val="B51530"/>
                </a:solidFill>
              </a:rPr>
              <a:t>CONDICIONES GENERALES </a:t>
            </a:r>
            <a:endParaRPr sz="4300">
              <a:solidFill>
                <a:srgbClr val="B51530"/>
              </a:solidFill>
            </a:endParaRPr>
          </a:p>
          <a:p>
            <a:pPr indent="0" lvl="0" marL="0" rtl="0" algn="l">
              <a:lnSpc>
                <a:spcPct val="90000"/>
              </a:lnSpc>
              <a:spcBef>
                <a:spcPts val="0"/>
              </a:spcBef>
              <a:spcAft>
                <a:spcPts val="0"/>
              </a:spcAft>
              <a:buClr>
                <a:schemeClr val="dk1"/>
              </a:buClr>
              <a:buSzPts val="5400"/>
              <a:buFont typeface="Arial"/>
              <a:buNone/>
            </a:pPr>
            <a:r>
              <a:rPr lang="en-US" sz="4300">
                <a:solidFill>
                  <a:srgbClr val="B51530"/>
                </a:solidFill>
              </a:rPr>
              <a:t>DE SITUACIÓN</a:t>
            </a:r>
            <a:endParaRPr sz="4300">
              <a:solidFill>
                <a:srgbClr val="B51530"/>
              </a:solidFill>
            </a:endParaRPr>
          </a:p>
        </p:txBody>
      </p:sp>
      <p:sp>
        <p:nvSpPr>
          <p:cNvPr id="451" name="Google Shape;451;g9564372612_2_1"/>
          <p:cNvSpPr txBox="1"/>
          <p:nvPr/>
        </p:nvSpPr>
        <p:spPr>
          <a:xfrm>
            <a:off x="6774400" y="2028325"/>
            <a:ext cx="4255800" cy="225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200"/>
              <a:t>‘’Si la edificación se desarrolla en pabellones, se dispondrá que el acceso de los vehículos del servicio público de bomberos, sea posible a cada uno de ellos.’’</a:t>
            </a:r>
            <a:endParaRPr sz="2200"/>
          </a:p>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93f70c0d28_0_210"/>
          <p:cNvSpPr txBox="1"/>
          <p:nvPr>
            <p:ph idx="1" type="body"/>
          </p:nvPr>
        </p:nvSpPr>
        <p:spPr>
          <a:xfrm>
            <a:off x="948100" y="2501875"/>
            <a:ext cx="44775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Arial"/>
              <a:buNone/>
            </a:pPr>
            <a:r>
              <a:rPr lang="en-US" sz="4300">
                <a:solidFill>
                  <a:srgbClr val="B51530"/>
                </a:solidFill>
              </a:rPr>
              <a:t>CONDICIONES ESPECÍFICAS DE SITUACIÓN</a:t>
            </a:r>
            <a:endParaRPr sz="4300">
              <a:solidFill>
                <a:srgbClr val="B51530"/>
              </a:solidFill>
            </a:endParaRPr>
          </a:p>
        </p:txBody>
      </p:sp>
      <p:sp>
        <p:nvSpPr>
          <p:cNvPr id="457" name="Google Shape;457;g93f70c0d28_0_210"/>
          <p:cNvSpPr txBox="1"/>
          <p:nvPr/>
        </p:nvSpPr>
        <p:spPr>
          <a:xfrm>
            <a:off x="7173300" y="1366425"/>
            <a:ext cx="4255800" cy="465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200">
                <a:solidFill>
                  <a:schemeClr val="dk1"/>
                </a:solidFill>
              </a:rPr>
              <a:t>S1</a:t>
            </a:r>
            <a:endParaRPr sz="2200">
              <a:solidFill>
                <a:schemeClr val="dk1"/>
              </a:solidFill>
            </a:endParaRPr>
          </a:p>
          <a:p>
            <a:pPr indent="0" lvl="0" marL="0" rtl="0" algn="ctr">
              <a:spcBef>
                <a:spcPts val="0"/>
              </a:spcBef>
              <a:spcAft>
                <a:spcPts val="0"/>
              </a:spcAft>
              <a:buNone/>
            </a:pPr>
            <a:r>
              <a:rPr lang="en-US">
                <a:solidFill>
                  <a:schemeClr val="dk1"/>
                </a:solidFill>
              </a:rPr>
              <a:t>El edificio se situará aislado de los predios colindantes y de las vías de tránsito y en general, de todo local de vivienda o de trabajo. La separación tendrá la medida que fije la Reglamentación vigente y será proporcional en cada caso a la peligrosidad.</a:t>
            </a:r>
            <a:endParaRPr>
              <a:solidFill>
                <a:schemeClr val="dk1"/>
              </a:solidFill>
            </a:endParaRPr>
          </a:p>
          <a:p>
            <a:pPr indent="0" lvl="0" marL="0" rtl="0" algn="ctr">
              <a:spcBef>
                <a:spcPts val="0"/>
              </a:spcBef>
              <a:spcAft>
                <a:spcPts val="0"/>
              </a:spcAft>
              <a:buNone/>
            </a:pPr>
            <a:r>
              <a:t/>
            </a:r>
            <a:endParaRPr>
              <a:solidFill>
                <a:schemeClr val="dk1"/>
              </a:solidFill>
            </a:endParaRPr>
          </a:p>
          <a:p>
            <a:pPr indent="0" lvl="0" marL="0" rtl="0" algn="ctr">
              <a:spcBef>
                <a:spcPts val="0"/>
              </a:spcBef>
              <a:spcAft>
                <a:spcPts val="0"/>
              </a:spcAft>
              <a:buNone/>
            </a:pPr>
            <a:r>
              <a:t/>
            </a:r>
            <a:endParaRPr>
              <a:solidFill>
                <a:schemeClr val="dk1"/>
              </a:solidFill>
            </a:endParaRPr>
          </a:p>
          <a:p>
            <a:pPr indent="0" lvl="0" marL="0" rtl="0" algn="ctr">
              <a:spcBef>
                <a:spcPts val="0"/>
              </a:spcBef>
              <a:spcAft>
                <a:spcPts val="0"/>
              </a:spcAft>
              <a:buNone/>
            </a:pPr>
            <a:r>
              <a:rPr lang="en-US" sz="2200">
                <a:solidFill>
                  <a:schemeClr val="dk1"/>
                </a:solidFill>
              </a:rPr>
              <a:t>S2</a:t>
            </a:r>
            <a:endParaRPr sz="2200">
              <a:solidFill>
                <a:schemeClr val="dk1"/>
              </a:solidFill>
            </a:endParaRPr>
          </a:p>
          <a:p>
            <a:pPr indent="0" lvl="0" marL="0" rtl="0" algn="ctr">
              <a:spcBef>
                <a:spcPts val="0"/>
              </a:spcBef>
              <a:spcAft>
                <a:spcPts val="0"/>
              </a:spcAft>
              <a:buNone/>
            </a:pPr>
            <a:r>
              <a:rPr lang="en-US">
                <a:solidFill>
                  <a:schemeClr val="dk1"/>
                </a:solidFill>
              </a:rPr>
              <a:t>Cualquiera sea la ubicación del edificio, estando éste en zona urbana o densamente poblada, el predio deberá cercarse preferentemente (salvo las aberturas exteriores de comunicación), con un muro de 3,00m. de altura mínima y 0,30 m. de espesor de albañilería de ladrillos macizos o 0,08 m. de hormigón.</a:t>
            </a:r>
            <a:endParaRPr>
              <a:solidFill>
                <a:schemeClr val="dk1"/>
              </a:solidFill>
            </a:endParaRPr>
          </a:p>
          <a:p>
            <a:pPr indent="0" lvl="0" marL="0" rtl="0" algn="ctr">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grpSp>
        <p:nvGrpSpPr>
          <p:cNvPr id="122" name="Google Shape;122;p3"/>
          <p:cNvGrpSpPr/>
          <p:nvPr/>
        </p:nvGrpSpPr>
        <p:grpSpPr>
          <a:xfrm>
            <a:off x="6852747" y="714552"/>
            <a:ext cx="4823433" cy="969496"/>
            <a:chOff x="6509852" y="714552"/>
            <a:chExt cx="4946526" cy="969496"/>
          </a:xfrm>
        </p:grpSpPr>
        <p:sp>
          <p:nvSpPr>
            <p:cNvPr id="123" name="Google Shape;123;p3"/>
            <p:cNvSpPr txBox="1"/>
            <p:nvPr/>
          </p:nvSpPr>
          <p:spPr>
            <a:xfrm>
              <a:off x="6509852" y="1222383"/>
              <a:ext cx="4946526" cy="461665"/>
            </a:xfrm>
            <a:prstGeom prst="rect">
              <a:avLst/>
            </a:prstGeom>
            <a:noFill/>
            <a:ln>
              <a:noFill/>
            </a:ln>
          </p:spPr>
          <p:txBody>
            <a:bodyPr anchorCtr="0" anchor="t" bIns="45700" lIns="91425" spcFirstLastPara="1" rIns="91425" wrap="square" tIns="45700">
              <a:spAutoFit/>
            </a:bodyPr>
            <a:lstStyle/>
            <a:p>
              <a:pPr indent="-69850" lvl="0" marL="0" rtl="0" algn="just">
                <a:lnSpc>
                  <a:spcPct val="150000"/>
                </a:lnSpc>
                <a:spcBef>
                  <a:spcPts val="0"/>
                </a:spcBef>
                <a:spcAft>
                  <a:spcPts val="1000"/>
                </a:spcAft>
                <a:buClr>
                  <a:schemeClr val="dk1"/>
                </a:buClr>
                <a:buSzPts val="1100"/>
                <a:buAutoNum type="arabicParenR"/>
              </a:pPr>
              <a:r>
                <a:rPr lang="en-US" sz="1100">
                  <a:solidFill>
                    <a:schemeClr val="dk1"/>
                  </a:solidFill>
                </a:rPr>
                <a:t>Por lo general este papel lo cubre el </a:t>
              </a:r>
              <a:r>
                <a:rPr b="1" lang="en-US" sz="1100">
                  <a:solidFill>
                    <a:schemeClr val="dk1"/>
                  </a:solidFill>
                </a:rPr>
                <a:t>oxígeno</a:t>
              </a:r>
              <a:r>
                <a:rPr lang="en-US" sz="1100">
                  <a:solidFill>
                    <a:schemeClr val="dk1"/>
                  </a:solidFill>
                </a:rPr>
                <a:t> del aire.</a:t>
              </a:r>
              <a:endParaRPr sz="1200">
                <a:solidFill>
                  <a:schemeClr val="lt1"/>
                </a:solidFill>
                <a:latin typeface="Arial"/>
                <a:ea typeface="Arial"/>
                <a:cs typeface="Arial"/>
                <a:sym typeface="Arial"/>
              </a:endParaRPr>
            </a:p>
          </p:txBody>
        </p:sp>
        <p:sp>
          <p:nvSpPr>
            <p:cNvPr id="124" name="Google Shape;124;p3"/>
            <p:cNvSpPr txBox="1"/>
            <p:nvPr/>
          </p:nvSpPr>
          <p:spPr>
            <a:xfrm>
              <a:off x="6509852" y="714552"/>
              <a:ext cx="4946400" cy="507900"/>
            </a:xfrm>
            <a:prstGeom prst="rect">
              <a:avLst/>
            </a:prstGeom>
            <a:noFill/>
            <a:ln>
              <a:noFill/>
            </a:ln>
          </p:spPr>
          <p:txBody>
            <a:bodyPr anchorCtr="0" anchor="t" bIns="45700" lIns="108000" spcFirstLastPara="1" rIns="108000" wrap="square" tIns="45700">
              <a:spAutoFit/>
            </a:bodyPr>
            <a:lstStyle/>
            <a:p>
              <a:pPr indent="0" lvl="0" marL="0" marR="0" rtl="0" algn="l">
                <a:spcBef>
                  <a:spcPts val="0"/>
                </a:spcBef>
                <a:spcAft>
                  <a:spcPts val="0"/>
                </a:spcAft>
                <a:buNone/>
              </a:pPr>
              <a:r>
                <a:rPr b="1" lang="en-US" sz="2700">
                  <a:solidFill>
                    <a:schemeClr val="lt1"/>
                  </a:solidFill>
                </a:rPr>
                <a:t>Comburente o agente oxidante</a:t>
              </a:r>
              <a:endParaRPr b="1" sz="2700">
                <a:solidFill>
                  <a:schemeClr val="lt1"/>
                </a:solidFill>
              </a:endParaRPr>
            </a:p>
            <a:p>
              <a:pPr indent="0" lvl="0" marL="0" rtl="0" algn="just">
                <a:lnSpc>
                  <a:spcPct val="150000"/>
                </a:lnSpc>
                <a:spcBef>
                  <a:spcPts val="0"/>
                </a:spcBef>
                <a:spcAft>
                  <a:spcPts val="1000"/>
                </a:spcAft>
                <a:buNone/>
              </a:pPr>
              <a:r>
                <a:rPr lang="en-US">
                  <a:solidFill>
                    <a:schemeClr val="lt1"/>
                  </a:solidFill>
                </a:rPr>
                <a:t>Por lo general este papel lo cubre el </a:t>
              </a:r>
              <a:r>
                <a:rPr b="1" lang="en-US">
                  <a:solidFill>
                    <a:schemeClr val="lt1"/>
                  </a:solidFill>
                </a:rPr>
                <a:t>oxígeno</a:t>
              </a:r>
              <a:r>
                <a:rPr lang="en-US">
                  <a:solidFill>
                    <a:schemeClr val="lt1"/>
                  </a:solidFill>
                </a:rPr>
                <a:t> del aire.</a:t>
              </a:r>
              <a:endParaRPr b="1" sz="2600">
                <a:solidFill>
                  <a:schemeClr val="lt1"/>
                </a:solidFill>
              </a:endParaRPr>
            </a:p>
          </p:txBody>
        </p:sp>
      </p:grpSp>
      <p:sp>
        <p:nvSpPr>
          <p:cNvPr id="125" name="Google Shape;125;p3"/>
          <p:cNvSpPr txBox="1"/>
          <p:nvPr/>
        </p:nvSpPr>
        <p:spPr>
          <a:xfrm>
            <a:off x="5321198" y="625364"/>
            <a:ext cx="1531549" cy="120032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7200">
                <a:solidFill>
                  <a:schemeClr val="lt1"/>
                </a:solidFill>
                <a:latin typeface="Arial"/>
                <a:ea typeface="Arial"/>
                <a:cs typeface="Arial"/>
                <a:sym typeface="Arial"/>
              </a:rPr>
              <a:t>1</a:t>
            </a:r>
            <a:endParaRPr sz="7200">
              <a:solidFill>
                <a:schemeClr val="lt1"/>
              </a:solidFill>
              <a:latin typeface="Arial"/>
              <a:ea typeface="Arial"/>
              <a:cs typeface="Arial"/>
              <a:sym typeface="Arial"/>
            </a:endParaRPr>
          </a:p>
        </p:txBody>
      </p:sp>
      <p:grpSp>
        <p:nvGrpSpPr>
          <p:cNvPr id="126" name="Google Shape;126;p3"/>
          <p:cNvGrpSpPr/>
          <p:nvPr/>
        </p:nvGrpSpPr>
        <p:grpSpPr>
          <a:xfrm>
            <a:off x="6852747" y="2218019"/>
            <a:ext cx="4823433" cy="962960"/>
            <a:chOff x="6509852" y="2211483"/>
            <a:chExt cx="4946526" cy="962960"/>
          </a:xfrm>
        </p:grpSpPr>
        <p:sp>
          <p:nvSpPr>
            <p:cNvPr id="127" name="Google Shape;127;p3"/>
            <p:cNvSpPr txBox="1"/>
            <p:nvPr/>
          </p:nvSpPr>
          <p:spPr>
            <a:xfrm>
              <a:off x="6509852" y="2712778"/>
              <a:ext cx="4946526" cy="461665"/>
            </a:xfrm>
            <a:prstGeom prst="rect">
              <a:avLst/>
            </a:prstGeom>
            <a:noFill/>
            <a:ln>
              <a:noFill/>
            </a:ln>
          </p:spPr>
          <p:txBody>
            <a:bodyPr anchorCtr="0" anchor="t" bIns="45700" lIns="91425" spcFirstLastPara="1" rIns="91425" wrap="square" tIns="45700">
              <a:spAutoFit/>
            </a:bodyPr>
            <a:lstStyle/>
            <a:p>
              <a:pPr indent="0" lvl="0" marL="0" rtl="0" algn="just">
                <a:lnSpc>
                  <a:spcPct val="150000"/>
                </a:lnSpc>
                <a:spcBef>
                  <a:spcPts val="0"/>
                </a:spcBef>
                <a:spcAft>
                  <a:spcPts val="1000"/>
                </a:spcAft>
                <a:buNone/>
              </a:pPr>
              <a:r>
                <a:rPr lang="en-US" sz="1300">
                  <a:solidFill>
                    <a:schemeClr val="lt1"/>
                  </a:solidFill>
                </a:rPr>
                <a:t>Materia capaz de arder y que con ello se oxida.Materia capaz de arder y que con ello se oxida.</a:t>
              </a:r>
              <a:endParaRPr>
                <a:solidFill>
                  <a:schemeClr val="lt1"/>
                </a:solidFill>
                <a:latin typeface="Arial"/>
                <a:ea typeface="Arial"/>
                <a:cs typeface="Arial"/>
                <a:sym typeface="Arial"/>
              </a:endParaRPr>
            </a:p>
          </p:txBody>
        </p:sp>
        <p:sp>
          <p:nvSpPr>
            <p:cNvPr id="128" name="Google Shape;128;p3"/>
            <p:cNvSpPr txBox="1"/>
            <p:nvPr/>
          </p:nvSpPr>
          <p:spPr>
            <a:xfrm>
              <a:off x="6509852" y="2211483"/>
              <a:ext cx="4946526" cy="507831"/>
            </a:xfrm>
            <a:prstGeom prst="rect">
              <a:avLst/>
            </a:prstGeom>
            <a:noFill/>
            <a:ln>
              <a:noFill/>
            </a:ln>
          </p:spPr>
          <p:txBody>
            <a:bodyPr anchorCtr="0" anchor="t" bIns="45700" lIns="108000" spcFirstLastPara="1" rIns="108000" wrap="square" tIns="45700">
              <a:spAutoFit/>
            </a:bodyPr>
            <a:lstStyle/>
            <a:p>
              <a:pPr indent="0" lvl="0" marL="0" marR="0" rtl="0" algn="l">
                <a:spcBef>
                  <a:spcPts val="0"/>
                </a:spcBef>
                <a:spcAft>
                  <a:spcPts val="0"/>
                </a:spcAft>
                <a:buNone/>
              </a:pPr>
              <a:r>
                <a:rPr b="1" lang="en-US" sz="2700">
                  <a:solidFill>
                    <a:schemeClr val="lt1"/>
                  </a:solidFill>
                </a:rPr>
                <a:t>Material Combustible</a:t>
              </a:r>
              <a:endParaRPr b="1" sz="2700">
                <a:solidFill>
                  <a:schemeClr val="lt1"/>
                </a:solidFill>
                <a:latin typeface="Arial"/>
                <a:ea typeface="Arial"/>
                <a:cs typeface="Arial"/>
                <a:sym typeface="Arial"/>
              </a:endParaRPr>
            </a:p>
          </p:txBody>
        </p:sp>
      </p:grpSp>
      <p:sp>
        <p:nvSpPr>
          <p:cNvPr id="129" name="Google Shape;129;p3"/>
          <p:cNvSpPr txBox="1"/>
          <p:nvPr/>
        </p:nvSpPr>
        <p:spPr>
          <a:xfrm>
            <a:off x="5321198" y="2122295"/>
            <a:ext cx="1531549" cy="1200329"/>
          </a:xfrm>
          <a:prstGeom prst="rect">
            <a:avLst/>
          </a:prstGeom>
          <a:noFill/>
          <a:ln>
            <a:noFill/>
          </a:ln>
        </p:spPr>
        <p:txBody>
          <a:bodyPr anchorCtr="0" anchor="t" bIns="45700" lIns="108000" spcFirstLastPara="1" rIns="108000" wrap="square" tIns="45700">
            <a:spAutoFit/>
          </a:bodyPr>
          <a:lstStyle/>
          <a:p>
            <a:pPr indent="0" lvl="0" marL="0" marR="0" rtl="0" algn="ctr">
              <a:spcBef>
                <a:spcPts val="0"/>
              </a:spcBef>
              <a:spcAft>
                <a:spcPts val="0"/>
              </a:spcAft>
              <a:buNone/>
            </a:pPr>
            <a:r>
              <a:rPr lang="en-US" sz="7200">
                <a:solidFill>
                  <a:schemeClr val="lt1"/>
                </a:solidFill>
                <a:latin typeface="Arial"/>
                <a:ea typeface="Arial"/>
                <a:cs typeface="Arial"/>
                <a:sym typeface="Arial"/>
              </a:rPr>
              <a:t>2</a:t>
            </a:r>
            <a:endParaRPr sz="7200">
              <a:solidFill>
                <a:schemeClr val="lt1"/>
              </a:solidFill>
              <a:latin typeface="Arial"/>
              <a:ea typeface="Arial"/>
              <a:cs typeface="Arial"/>
              <a:sym typeface="Arial"/>
            </a:endParaRPr>
          </a:p>
        </p:txBody>
      </p:sp>
      <p:grpSp>
        <p:nvGrpSpPr>
          <p:cNvPr id="130" name="Google Shape;130;p3"/>
          <p:cNvGrpSpPr/>
          <p:nvPr/>
        </p:nvGrpSpPr>
        <p:grpSpPr>
          <a:xfrm>
            <a:off x="6852747" y="3714950"/>
            <a:ext cx="4823433" cy="956424"/>
            <a:chOff x="6509852" y="3708414"/>
            <a:chExt cx="4946526" cy="956424"/>
          </a:xfrm>
        </p:grpSpPr>
        <p:sp>
          <p:nvSpPr>
            <p:cNvPr id="131" name="Google Shape;131;p3"/>
            <p:cNvSpPr txBox="1"/>
            <p:nvPr/>
          </p:nvSpPr>
          <p:spPr>
            <a:xfrm>
              <a:off x="6509852" y="4203173"/>
              <a:ext cx="4946526" cy="461665"/>
            </a:xfrm>
            <a:prstGeom prst="rect">
              <a:avLst/>
            </a:prstGeom>
            <a:noFill/>
            <a:ln>
              <a:noFill/>
            </a:ln>
          </p:spPr>
          <p:txBody>
            <a:bodyPr anchorCtr="0" anchor="t" bIns="45700" lIns="91425" spcFirstLastPara="1" rIns="91425" wrap="square" tIns="45700">
              <a:spAutoFit/>
            </a:bodyPr>
            <a:lstStyle/>
            <a:p>
              <a:pPr indent="0" lvl="0" marL="0" rtl="0" algn="just">
                <a:lnSpc>
                  <a:spcPct val="150000"/>
                </a:lnSpc>
                <a:spcBef>
                  <a:spcPts val="0"/>
                </a:spcBef>
                <a:spcAft>
                  <a:spcPts val="1000"/>
                </a:spcAft>
                <a:buNone/>
              </a:pPr>
              <a:r>
                <a:rPr lang="en-US" sz="1300">
                  <a:solidFill>
                    <a:schemeClr val="lt1"/>
                  </a:solidFill>
                </a:rPr>
                <a:t>Fuente proveedora de energía.</a:t>
              </a:r>
              <a:endParaRPr sz="1300">
                <a:solidFill>
                  <a:schemeClr val="lt1"/>
                </a:solidFill>
                <a:latin typeface="Arial"/>
                <a:ea typeface="Arial"/>
                <a:cs typeface="Arial"/>
                <a:sym typeface="Arial"/>
              </a:endParaRPr>
            </a:p>
          </p:txBody>
        </p:sp>
        <p:sp>
          <p:nvSpPr>
            <p:cNvPr id="132" name="Google Shape;132;p3"/>
            <p:cNvSpPr txBox="1"/>
            <p:nvPr/>
          </p:nvSpPr>
          <p:spPr>
            <a:xfrm>
              <a:off x="6509852" y="3708414"/>
              <a:ext cx="4946526" cy="507831"/>
            </a:xfrm>
            <a:prstGeom prst="rect">
              <a:avLst/>
            </a:prstGeom>
            <a:noFill/>
            <a:ln>
              <a:noFill/>
            </a:ln>
          </p:spPr>
          <p:txBody>
            <a:bodyPr anchorCtr="0" anchor="t" bIns="45700" lIns="108000" spcFirstLastPara="1" rIns="108000" wrap="square" tIns="45700">
              <a:spAutoFit/>
            </a:bodyPr>
            <a:lstStyle/>
            <a:p>
              <a:pPr indent="0" lvl="0" marL="0" marR="0" rtl="0" algn="l">
                <a:spcBef>
                  <a:spcPts val="0"/>
                </a:spcBef>
                <a:spcAft>
                  <a:spcPts val="0"/>
                </a:spcAft>
                <a:buNone/>
              </a:pPr>
              <a:r>
                <a:rPr b="1" lang="en-US" sz="2700">
                  <a:solidFill>
                    <a:schemeClr val="lt1"/>
                  </a:solidFill>
                </a:rPr>
                <a:t>Energia de activacion</a:t>
              </a:r>
              <a:endParaRPr b="1" sz="2700">
                <a:solidFill>
                  <a:schemeClr val="lt1"/>
                </a:solidFill>
                <a:latin typeface="Arial"/>
                <a:ea typeface="Arial"/>
                <a:cs typeface="Arial"/>
                <a:sym typeface="Arial"/>
              </a:endParaRPr>
            </a:p>
          </p:txBody>
        </p:sp>
      </p:grpSp>
      <p:sp>
        <p:nvSpPr>
          <p:cNvPr id="133" name="Google Shape;133;p3"/>
          <p:cNvSpPr txBox="1"/>
          <p:nvPr/>
        </p:nvSpPr>
        <p:spPr>
          <a:xfrm>
            <a:off x="5321198" y="3619226"/>
            <a:ext cx="1531549" cy="120032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7200">
                <a:solidFill>
                  <a:schemeClr val="lt1"/>
                </a:solidFill>
                <a:latin typeface="Arial"/>
                <a:ea typeface="Arial"/>
                <a:cs typeface="Arial"/>
                <a:sym typeface="Arial"/>
              </a:rPr>
              <a:t>3</a:t>
            </a:r>
            <a:endParaRPr sz="7200">
              <a:solidFill>
                <a:schemeClr val="lt1"/>
              </a:solidFill>
              <a:latin typeface="Arial"/>
              <a:ea typeface="Arial"/>
              <a:cs typeface="Arial"/>
              <a:sym typeface="Arial"/>
            </a:endParaRPr>
          </a:p>
        </p:txBody>
      </p:sp>
      <p:grpSp>
        <p:nvGrpSpPr>
          <p:cNvPr id="134" name="Google Shape;134;p3"/>
          <p:cNvGrpSpPr/>
          <p:nvPr/>
        </p:nvGrpSpPr>
        <p:grpSpPr>
          <a:xfrm>
            <a:off x="6852747" y="5205344"/>
            <a:ext cx="4823433" cy="949889"/>
            <a:chOff x="6509852" y="5205344"/>
            <a:chExt cx="4946526" cy="949889"/>
          </a:xfrm>
        </p:grpSpPr>
        <p:sp>
          <p:nvSpPr>
            <p:cNvPr id="135" name="Google Shape;135;p3"/>
            <p:cNvSpPr txBox="1"/>
            <p:nvPr/>
          </p:nvSpPr>
          <p:spPr>
            <a:xfrm>
              <a:off x="6509852" y="5693568"/>
              <a:ext cx="494652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200">
                <a:solidFill>
                  <a:schemeClr val="lt1"/>
                </a:solidFill>
                <a:latin typeface="Arial"/>
                <a:ea typeface="Arial"/>
                <a:cs typeface="Arial"/>
                <a:sym typeface="Arial"/>
              </a:endParaRPr>
            </a:p>
          </p:txBody>
        </p:sp>
        <p:sp>
          <p:nvSpPr>
            <p:cNvPr id="136" name="Google Shape;136;p3"/>
            <p:cNvSpPr txBox="1"/>
            <p:nvPr/>
          </p:nvSpPr>
          <p:spPr>
            <a:xfrm>
              <a:off x="6509852" y="5205344"/>
              <a:ext cx="4946526" cy="507831"/>
            </a:xfrm>
            <a:prstGeom prst="rect">
              <a:avLst/>
            </a:prstGeom>
            <a:noFill/>
            <a:ln>
              <a:noFill/>
            </a:ln>
          </p:spPr>
          <p:txBody>
            <a:bodyPr anchorCtr="0" anchor="t" bIns="45700" lIns="108000" spcFirstLastPara="1" rIns="108000" wrap="square" tIns="45700">
              <a:spAutoFit/>
            </a:bodyPr>
            <a:lstStyle/>
            <a:p>
              <a:pPr indent="0" lvl="0" marL="0" marR="0" rtl="0" algn="l">
                <a:spcBef>
                  <a:spcPts val="0"/>
                </a:spcBef>
                <a:spcAft>
                  <a:spcPts val="0"/>
                </a:spcAft>
                <a:buNone/>
              </a:pPr>
              <a:r>
                <a:rPr b="1" lang="en-US" sz="2700">
                  <a:solidFill>
                    <a:schemeClr val="lt1"/>
                  </a:solidFill>
                </a:rPr>
                <a:t>Reacción</a:t>
              </a:r>
              <a:r>
                <a:rPr b="1" lang="en-US" sz="2700">
                  <a:solidFill>
                    <a:schemeClr val="lt1"/>
                  </a:solidFill>
                </a:rPr>
                <a:t> en Cadena</a:t>
              </a:r>
              <a:endParaRPr b="1" sz="2700">
                <a:solidFill>
                  <a:schemeClr val="lt1"/>
                </a:solidFill>
                <a:latin typeface="Arial"/>
                <a:ea typeface="Arial"/>
                <a:cs typeface="Arial"/>
                <a:sym typeface="Arial"/>
              </a:endParaRPr>
            </a:p>
          </p:txBody>
        </p:sp>
      </p:grpSp>
      <p:sp>
        <p:nvSpPr>
          <p:cNvPr id="137" name="Google Shape;137;p3"/>
          <p:cNvSpPr txBox="1"/>
          <p:nvPr/>
        </p:nvSpPr>
        <p:spPr>
          <a:xfrm>
            <a:off x="5321198" y="5116156"/>
            <a:ext cx="1531549" cy="120032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7200">
                <a:solidFill>
                  <a:schemeClr val="lt1"/>
                </a:solidFill>
                <a:latin typeface="Arial"/>
                <a:ea typeface="Arial"/>
                <a:cs typeface="Arial"/>
                <a:sym typeface="Arial"/>
              </a:rPr>
              <a:t>4</a:t>
            </a:r>
            <a:endParaRPr sz="7200">
              <a:solidFill>
                <a:schemeClr val="lt1"/>
              </a:solidFill>
              <a:latin typeface="Arial"/>
              <a:ea typeface="Arial"/>
              <a:cs typeface="Arial"/>
              <a:sym typeface="Arial"/>
            </a:endParaRPr>
          </a:p>
        </p:txBody>
      </p:sp>
      <p:sp>
        <p:nvSpPr>
          <p:cNvPr id="138" name="Google Shape;138;p3"/>
          <p:cNvSpPr txBox="1"/>
          <p:nvPr/>
        </p:nvSpPr>
        <p:spPr>
          <a:xfrm>
            <a:off x="631800" y="742250"/>
            <a:ext cx="4284000" cy="87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FFFF"/>
                </a:solidFill>
                <a:latin typeface="Merriweather"/>
                <a:ea typeface="Merriweather"/>
                <a:cs typeface="Merriweather"/>
                <a:sym typeface="Merriweather"/>
              </a:rPr>
              <a:t>Tetraedro del Fuego</a:t>
            </a:r>
            <a:endParaRPr sz="3200">
              <a:solidFill>
                <a:srgbClr val="FFFFFF"/>
              </a:solidFill>
              <a:latin typeface="Merriweather"/>
              <a:ea typeface="Merriweather"/>
              <a:cs typeface="Merriweather"/>
              <a:sym typeface="Merriweather"/>
            </a:endParaRPr>
          </a:p>
        </p:txBody>
      </p:sp>
      <p:pic>
        <p:nvPicPr>
          <p:cNvPr id="139" name="Google Shape;139;p3"/>
          <p:cNvPicPr preferRelativeResize="0"/>
          <p:nvPr/>
        </p:nvPicPr>
        <p:blipFill rotWithShape="1">
          <a:blip r:embed="rId3">
            <a:alphaModFix/>
          </a:blip>
          <a:srcRect b="0" l="2114" r="35154" t="9714"/>
          <a:stretch/>
        </p:blipFill>
        <p:spPr>
          <a:xfrm>
            <a:off x="393050" y="2523650"/>
            <a:ext cx="5046450" cy="3724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9564372612_2_9"/>
          <p:cNvSpPr txBox="1"/>
          <p:nvPr>
            <p:ph idx="1" type="body"/>
          </p:nvPr>
        </p:nvSpPr>
        <p:spPr>
          <a:xfrm>
            <a:off x="948100" y="2501875"/>
            <a:ext cx="44775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Arial"/>
              <a:buNone/>
            </a:pPr>
            <a:r>
              <a:rPr lang="en-US" sz="4300">
                <a:solidFill>
                  <a:srgbClr val="B51530"/>
                </a:solidFill>
              </a:rPr>
              <a:t>CONDICIONES ESPECÍFICAS DE SITUACIÓN</a:t>
            </a:r>
            <a:endParaRPr sz="4300">
              <a:solidFill>
                <a:srgbClr val="B51530"/>
              </a:solidFill>
            </a:endParaRPr>
          </a:p>
        </p:txBody>
      </p:sp>
      <p:pic>
        <p:nvPicPr>
          <p:cNvPr id="463" name="Google Shape;463;g9564372612_2_9"/>
          <p:cNvPicPr preferRelativeResize="0"/>
          <p:nvPr/>
        </p:nvPicPr>
        <p:blipFill>
          <a:blip r:embed="rId3">
            <a:alphaModFix/>
          </a:blip>
          <a:stretch>
            <a:fillRect/>
          </a:stretch>
        </p:blipFill>
        <p:spPr>
          <a:xfrm>
            <a:off x="6946300" y="0"/>
            <a:ext cx="5245695"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g93f70c0d28_0_216"/>
          <p:cNvSpPr txBox="1"/>
          <p:nvPr>
            <p:ph idx="1" type="body"/>
          </p:nvPr>
        </p:nvSpPr>
        <p:spPr>
          <a:xfrm>
            <a:off x="948000" y="532200"/>
            <a:ext cx="102960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CONDICIONES GENERALES DE CONSTRUCCIÓN</a:t>
            </a:r>
            <a:endParaRPr sz="4300">
              <a:solidFill>
                <a:srgbClr val="B51530"/>
              </a:solidFill>
            </a:endParaRPr>
          </a:p>
        </p:txBody>
      </p:sp>
      <p:pic>
        <p:nvPicPr>
          <p:cNvPr id="469" name="Google Shape;469;g93f70c0d28_0_216"/>
          <p:cNvPicPr preferRelativeResize="0"/>
          <p:nvPr/>
        </p:nvPicPr>
        <p:blipFill>
          <a:blip r:embed="rId3">
            <a:alphaModFix/>
          </a:blip>
          <a:stretch>
            <a:fillRect/>
          </a:stretch>
        </p:blipFill>
        <p:spPr>
          <a:xfrm>
            <a:off x="1799750" y="1688675"/>
            <a:ext cx="7887400" cy="51693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93f70c0d28_0_223"/>
          <p:cNvSpPr txBox="1"/>
          <p:nvPr>
            <p:ph idx="1" type="body"/>
          </p:nvPr>
        </p:nvSpPr>
        <p:spPr>
          <a:xfrm>
            <a:off x="768925" y="3045900"/>
            <a:ext cx="47460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Arial"/>
              <a:buNone/>
            </a:pPr>
            <a:r>
              <a:rPr lang="en-US" sz="4300">
                <a:solidFill>
                  <a:srgbClr val="B51530"/>
                </a:solidFill>
              </a:rPr>
              <a:t>CONDICIONES ESPECÍFICAS DE CONSTRUCCIÓN</a:t>
            </a:r>
            <a:endParaRPr sz="4300">
              <a:solidFill>
                <a:srgbClr val="B51530"/>
              </a:solidFill>
            </a:endParaRPr>
          </a:p>
        </p:txBody>
      </p:sp>
      <p:pic>
        <p:nvPicPr>
          <p:cNvPr id="475" name="Google Shape;475;g93f70c0d28_0_223"/>
          <p:cNvPicPr preferRelativeResize="0"/>
          <p:nvPr/>
        </p:nvPicPr>
        <p:blipFill>
          <a:blip r:embed="rId3">
            <a:alphaModFix/>
          </a:blip>
          <a:stretch>
            <a:fillRect/>
          </a:stretch>
        </p:blipFill>
        <p:spPr>
          <a:xfrm>
            <a:off x="6571250" y="0"/>
            <a:ext cx="562075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93f70c0d28_0_139"/>
          <p:cNvSpPr txBox="1"/>
          <p:nvPr>
            <p:ph idx="1" type="body"/>
          </p:nvPr>
        </p:nvSpPr>
        <p:spPr>
          <a:xfrm>
            <a:off x="3831875" y="245700"/>
            <a:ext cx="46557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EXTINTORES</a:t>
            </a:r>
            <a:endParaRPr sz="4300">
              <a:solidFill>
                <a:srgbClr val="B51530"/>
              </a:solidFill>
            </a:endParaRPr>
          </a:p>
        </p:txBody>
      </p:sp>
      <p:pic>
        <p:nvPicPr>
          <p:cNvPr id="481" name="Google Shape;481;g93f70c0d28_0_139"/>
          <p:cNvPicPr preferRelativeResize="0"/>
          <p:nvPr/>
        </p:nvPicPr>
        <p:blipFill>
          <a:blip r:embed="rId3">
            <a:alphaModFix/>
          </a:blip>
          <a:stretch>
            <a:fillRect/>
          </a:stretch>
        </p:blipFill>
        <p:spPr>
          <a:xfrm>
            <a:off x="1747838" y="1175525"/>
            <a:ext cx="8696325" cy="5200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93f70c0d28_0_229"/>
          <p:cNvSpPr txBox="1"/>
          <p:nvPr>
            <p:ph idx="1" type="body"/>
          </p:nvPr>
        </p:nvSpPr>
        <p:spPr>
          <a:xfrm>
            <a:off x="948000" y="532200"/>
            <a:ext cx="102960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CONDICIONES GENERALES DE EXTINCIÓN</a:t>
            </a:r>
            <a:endParaRPr sz="4300">
              <a:solidFill>
                <a:srgbClr val="B51530"/>
              </a:solidFill>
            </a:endParaRPr>
          </a:p>
        </p:txBody>
      </p:sp>
      <p:sp>
        <p:nvSpPr>
          <p:cNvPr id="487" name="Google Shape;487;g93f70c0d28_0_229"/>
          <p:cNvSpPr txBox="1"/>
          <p:nvPr/>
        </p:nvSpPr>
        <p:spPr>
          <a:xfrm>
            <a:off x="392925" y="1606700"/>
            <a:ext cx="10976400" cy="3000000"/>
          </a:xfrm>
          <a:prstGeom prst="rect">
            <a:avLst/>
          </a:prstGeom>
          <a:noFill/>
          <a:ln>
            <a:noFill/>
          </a:ln>
        </p:spPr>
        <p:txBody>
          <a:bodyPr anchorCtr="0" anchor="t" bIns="91425" lIns="91425" spcFirstLastPara="1" rIns="91425" wrap="square" tIns="91425">
            <a:noAutofit/>
          </a:bodyPr>
          <a:lstStyle/>
          <a:p>
            <a:pPr indent="-241300" lvl="0" marL="228600" rtl="0" algn="just">
              <a:lnSpc>
                <a:spcPct val="120000"/>
              </a:lnSpc>
              <a:spcBef>
                <a:spcPts val="1000"/>
              </a:spcBef>
              <a:spcAft>
                <a:spcPts val="0"/>
              </a:spcAft>
              <a:buClr>
                <a:srgbClr val="3B1006"/>
              </a:buClr>
              <a:buSzPts val="2200"/>
              <a:buChar char="•"/>
            </a:pPr>
            <a:r>
              <a:rPr lang="en-US" sz="1800">
                <a:solidFill>
                  <a:srgbClr val="3B1006"/>
                </a:solidFill>
                <a:latin typeface="Twentieth Century"/>
                <a:ea typeface="Twentieth Century"/>
                <a:cs typeface="Twentieth Century"/>
                <a:sym typeface="Twentieth Century"/>
              </a:rPr>
              <a:t>Matafuegos con potencial mínimo de extinción equivalente a 1 A y 5 BC. En cada piso y lugares visibles , accesibles y distribuidos cada 200m2.</a:t>
            </a:r>
            <a:endParaRPr sz="2600">
              <a:solidFill>
                <a:srgbClr val="3B1006"/>
              </a:solidFill>
              <a:latin typeface="Twentieth Century"/>
              <a:ea typeface="Twentieth Century"/>
              <a:cs typeface="Twentieth Century"/>
              <a:sym typeface="Twentieth Century"/>
            </a:endParaRPr>
          </a:p>
          <a:p>
            <a:pPr indent="-241300" lvl="0" marL="228600" rtl="0" algn="just">
              <a:lnSpc>
                <a:spcPct val="120000"/>
              </a:lnSpc>
              <a:spcBef>
                <a:spcPts val="1000"/>
              </a:spcBef>
              <a:spcAft>
                <a:spcPts val="0"/>
              </a:spcAft>
              <a:buClr>
                <a:srgbClr val="3B1006"/>
              </a:buClr>
              <a:buSzPts val="2200"/>
              <a:buChar char="•"/>
            </a:pPr>
            <a:r>
              <a:rPr lang="en-US" sz="1800">
                <a:solidFill>
                  <a:srgbClr val="3B1006"/>
                </a:solidFill>
                <a:latin typeface="Twentieth Century"/>
                <a:ea typeface="Twentieth Century"/>
                <a:cs typeface="Twentieth Century"/>
                <a:sym typeface="Twentieth Century"/>
              </a:rPr>
              <a:t>Desde el segundo subsuelo hacia abajo deberán colocarse rociadores</a:t>
            </a:r>
            <a:endParaRPr sz="2600">
              <a:solidFill>
                <a:srgbClr val="3B1006"/>
              </a:solidFill>
              <a:latin typeface="Twentieth Century"/>
              <a:ea typeface="Twentieth Century"/>
              <a:cs typeface="Twentieth Century"/>
              <a:sym typeface="Twentieth Century"/>
            </a:endParaRPr>
          </a:p>
          <a:p>
            <a:pPr indent="-241300" lvl="0" marL="228600" rtl="0" algn="just">
              <a:lnSpc>
                <a:spcPct val="120000"/>
              </a:lnSpc>
              <a:spcBef>
                <a:spcPts val="1000"/>
              </a:spcBef>
              <a:spcAft>
                <a:spcPts val="0"/>
              </a:spcAft>
              <a:buClr>
                <a:srgbClr val="3B1006"/>
              </a:buClr>
              <a:buSzPts val="2200"/>
              <a:buChar char="•"/>
            </a:pPr>
            <a:r>
              <a:rPr lang="en-US" sz="1800">
                <a:solidFill>
                  <a:srgbClr val="3B1006"/>
                </a:solidFill>
                <a:latin typeface="Twentieth Century"/>
                <a:ea typeface="Twentieth Century"/>
                <a:cs typeface="Twentieth Century"/>
                <a:sym typeface="Twentieth Century"/>
              </a:rPr>
              <a:t>La piscina cuyo fondo se encuentre sobre el nivel del predio deberá equiparse con una cañería de Ø 76mm de y una llave doble de incendio de Ø 63,5mm para utilizar el agua en caso de incendio</a:t>
            </a:r>
            <a:endParaRPr sz="2600">
              <a:solidFill>
                <a:srgbClr val="3B1006"/>
              </a:solidFill>
              <a:latin typeface="Twentieth Century"/>
              <a:ea typeface="Twentieth Century"/>
              <a:cs typeface="Twentieth Century"/>
              <a:sym typeface="Twentieth Century"/>
            </a:endParaRPr>
          </a:p>
          <a:p>
            <a:pPr indent="-241300" lvl="0" marL="228600" rtl="0" algn="just">
              <a:lnSpc>
                <a:spcPct val="120000"/>
              </a:lnSpc>
              <a:spcBef>
                <a:spcPts val="1000"/>
              </a:spcBef>
              <a:spcAft>
                <a:spcPts val="0"/>
              </a:spcAft>
              <a:buClr>
                <a:srgbClr val="3B1006"/>
              </a:buClr>
              <a:buSzPts val="2200"/>
              <a:buChar char="•"/>
            </a:pPr>
            <a:r>
              <a:rPr lang="en-US" sz="1800">
                <a:solidFill>
                  <a:srgbClr val="3B1006"/>
                </a:solidFill>
                <a:latin typeface="Twentieth Century"/>
                <a:ea typeface="Twentieth Century"/>
                <a:cs typeface="Twentieth Century"/>
                <a:sym typeface="Twentieth Century"/>
              </a:rPr>
              <a:t>Edificios con h &lt; 25 m 🡪 matafuegos</a:t>
            </a:r>
            <a:endParaRPr sz="2600">
              <a:solidFill>
                <a:srgbClr val="3B1006"/>
              </a:solidFill>
              <a:latin typeface="Twentieth Century"/>
              <a:ea typeface="Twentieth Century"/>
              <a:cs typeface="Twentieth Century"/>
              <a:sym typeface="Twentieth Century"/>
            </a:endParaRPr>
          </a:p>
          <a:p>
            <a:pPr indent="-241300" lvl="0" marL="228600" rtl="0" algn="just">
              <a:lnSpc>
                <a:spcPct val="120000"/>
              </a:lnSpc>
              <a:spcBef>
                <a:spcPts val="1000"/>
              </a:spcBef>
              <a:spcAft>
                <a:spcPts val="0"/>
              </a:spcAft>
              <a:buClr>
                <a:srgbClr val="3B1006"/>
              </a:buClr>
              <a:buSzPts val="2200"/>
              <a:buChar char="•"/>
            </a:pPr>
            <a:r>
              <a:rPr lang="en-US" sz="1800">
                <a:solidFill>
                  <a:srgbClr val="3B1006"/>
                </a:solidFill>
                <a:latin typeface="Twentieth Century"/>
                <a:ea typeface="Twentieth Century"/>
                <a:cs typeface="Twentieth Century"/>
                <a:sym typeface="Twentieth Century"/>
              </a:rPr>
              <a:t>Edificios con 25&lt;h&lt;38 m 🡪 cañería montante con llave de incendio de 45mm en cada piso, conectada a una boca de impulsión en la entrada del edificio</a:t>
            </a:r>
            <a:endParaRPr sz="2600">
              <a:solidFill>
                <a:srgbClr val="3B1006"/>
              </a:solidFill>
              <a:latin typeface="Twentieth Century"/>
              <a:ea typeface="Twentieth Century"/>
              <a:cs typeface="Twentieth Century"/>
              <a:sym typeface="Twentieth Century"/>
            </a:endParaRPr>
          </a:p>
          <a:p>
            <a:pPr indent="-241300" lvl="0" marL="228600" rtl="0" algn="just">
              <a:lnSpc>
                <a:spcPct val="120000"/>
              </a:lnSpc>
              <a:spcBef>
                <a:spcPts val="1000"/>
              </a:spcBef>
              <a:spcAft>
                <a:spcPts val="0"/>
              </a:spcAft>
              <a:buClr>
                <a:srgbClr val="3B1006"/>
              </a:buClr>
              <a:buSzPts val="2200"/>
              <a:buChar char="•"/>
            </a:pPr>
            <a:r>
              <a:rPr lang="en-US" sz="1800">
                <a:solidFill>
                  <a:srgbClr val="3B1006"/>
                </a:solidFill>
                <a:latin typeface="Twentieth Century"/>
                <a:ea typeface="Twentieth Century"/>
                <a:cs typeface="Twentieth Century"/>
                <a:sym typeface="Twentieth Century"/>
              </a:rPr>
              <a:t>Edificio con h &gt; 38 m deberá cumplir con condición específica E1, debe tener matafuegos, hidrantes y rociadores en los medios de escape.</a:t>
            </a:r>
            <a:endParaRPr sz="1800">
              <a:solidFill>
                <a:srgbClr val="3B1006"/>
              </a:solidFill>
              <a:latin typeface="Twentieth Century"/>
              <a:ea typeface="Twentieth Century"/>
              <a:cs typeface="Twentieth Century"/>
              <a:sym typeface="Twentieth Centur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93f70c0d28_0_162"/>
          <p:cNvSpPr txBox="1"/>
          <p:nvPr>
            <p:ph idx="1" type="body"/>
          </p:nvPr>
        </p:nvSpPr>
        <p:spPr>
          <a:xfrm>
            <a:off x="3831875" y="245700"/>
            <a:ext cx="46557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EXTINTORES</a:t>
            </a:r>
            <a:endParaRPr sz="4300">
              <a:solidFill>
                <a:srgbClr val="B51530"/>
              </a:solidFill>
            </a:endParaRPr>
          </a:p>
        </p:txBody>
      </p:sp>
      <p:sp>
        <p:nvSpPr>
          <p:cNvPr id="493" name="Google Shape;493;g93f70c0d28_0_162"/>
          <p:cNvSpPr txBox="1"/>
          <p:nvPr/>
        </p:nvSpPr>
        <p:spPr>
          <a:xfrm>
            <a:off x="453350" y="1086000"/>
            <a:ext cx="4506600" cy="102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omfortaa"/>
                <a:ea typeface="Comfortaa"/>
                <a:cs typeface="Comfortaa"/>
                <a:sym typeface="Comfortaa"/>
              </a:rPr>
              <a:t>AGENTES EXTINTORES</a:t>
            </a:r>
            <a:endParaRPr sz="2400">
              <a:latin typeface="Comfortaa"/>
              <a:ea typeface="Comfortaa"/>
              <a:cs typeface="Comfortaa"/>
              <a:sym typeface="Comfortaa"/>
            </a:endParaRPr>
          </a:p>
        </p:txBody>
      </p:sp>
      <p:pic>
        <p:nvPicPr>
          <p:cNvPr id="494" name="Google Shape;494;g93f70c0d28_0_162"/>
          <p:cNvPicPr preferRelativeResize="0"/>
          <p:nvPr/>
        </p:nvPicPr>
        <p:blipFill>
          <a:blip r:embed="rId3">
            <a:alphaModFix/>
          </a:blip>
          <a:stretch>
            <a:fillRect/>
          </a:stretch>
        </p:blipFill>
        <p:spPr>
          <a:xfrm>
            <a:off x="1679938" y="1777487"/>
            <a:ext cx="8959575" cy="4503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g93f70c0d28_0_169"/>
          <p:cNvSpPr txBox="1"/>
          <p:nvPr>
            <p:ph idx="1" type="body"/>
          </p:nvPr>
        </p:nvSpPr>
        <p:spPr>
          <a:xfrm>
            <a:off x="3831875" y="245700"/>
            <a:ext cx="46557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EXTINTORES</a:t>
            </a:r>
            <a:endParaRPr sz="4300">
              <a:solidFill>
                <a:srgbClr val="B51530"/>
              </a:solidFill>
            </a:endParaRPr>
          </a:p>
        </p:txBody>
      </p:sp>
      <p:sp>
        <p:nvSpPr>
          <p:cNvPr id="500" name="Google Shape;500;g93f70c0d28_0_169"/>
          <p:cNvSpPr txBox="1"/>
          <p:nvPr/>
        </p:nvSpPr>
        <p:spPr>
          <a:xfrm>
            <a:off x="453350" y="1086000"/>
            <a:ext cx="4506600" cy="102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omfortaa"/>
                <a:ea typeface="Comfortaa"/>
                <a:cs typeface="Comfortaa"/>
                <a:sym typeface="Comfortaa"/>
              </a:rPr>
              <a:t>AGENTES EXTINTORES</a:t>
            </a:r>
            <a:endParaRPr sz="2400">
              <a:latin typeface="Comfortaa"/>
              <a:ea typeface="Comfortaa"/>
              <a:cs typeface="Comfortaa"/>
              <a:sym typeface="Comfortaa"/>
            </a:endParaRPr>
          </a:p>
        </p:txBody>
      </p:sp>
      <p:pic>
        <p:nvPicPr>
          <p:cNvPr id="501" name="Google Shape;501;g93f70c0d28_0_169"/>
          <p:cNvPicPr preferRelativeResize="0"/>
          <p:nvPr/>
        </p:nvPicPr>
        <p:blipFill>
          <a:blip r:embed="rId3">
            <a:alphaModFix/>
          </a:blip>
          <a:stretch>
            <a:fillRect/>
          </a:stretch>
        </p:blipFill>
        <p:spPr>
          <a:xfrm>
            <a:off x="2081213" y="1714500"/>
            <a:ext cx="8029575" cy="4343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g93f70c0d28_0_147"/>
          <p:cNvSpPr txBox="1"/>
          <p:nvPr>
            <p:ph idx="1" type="body"/>
          </p:nvPr>
        </p:nvSpPr>
        <p:spPr>
          <a:xfrm>
            <a:off x="3831875" y="245700"/>
            <a:ext cx="46557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EXTINTORES</a:t>
            </a:r>
            <a:endParaRPr sz="4300">
              <a:solidFill>
                <a:srgbClr val="B51530"/>
              </a:solidFill>
            </a:endParaRPr>
          </a:p>
        </p:txBody>
      </p:sp>
      <p:sp>
        <p:nvSpPr>
          <p:cNvPr id="507" name="Google Shape;507;g93f70c0d28_0_147"/>
          <p:cNvSpPr txBox="1"/>
          <p:nvPr/>
        </p:nvSpPr>
        <p:spPr>
          <a:xfrm>
            <a:off x="453350" y="1086000"/>
            <a:ext cx="3642600" cy="102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omfortaa"/>
                <a:ea typeface="Comfortaa"/>
                <a:cs typeface="Comfortaa"/>
                <a:sym typeface="Comfortaa"/>
              </a:rPr>
              <a:t>DISTRIBUCIÓN</a:t>
            </a:r>
            <a:endParaRPr sz="2400">
              <a:latin typeface="Comfortaa"/>
              <a:ea typeface="Comfortaa"/>
              <a:cs typeface="Comfortaa"/>
              <a:sym typeface="Comfortaa"/>
            </a:endParaRPr>
          </a:p>
        </p:txBody>
      </p:sp>
      <p:pic>
        <p:nvPicPr>
          <p:cNvPr id="508" name="Google Shape;508;g93f70c0d28_0_147"/>
          <p:cNvPicPr preferRelativeResize="0"/>
          <p:nvPr/>
        </p:nvPicPr>
        <p:blipFill>
          <a:blip r:embed="rId3">
            <a:alphaModFix/>
          </a:blip>
          <a:stretch>
            <a:fillRect/>
          </a:stretch>
        </p:blipFill>
        <p:spPr>
          <a:xfrm>
            <a:off x="2744225" y="1757675"/>
            <a:ext cx="7683824" cy="448972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g93f70c0d28_0_155"/>
          <p:cNvSpPr txBox="1"/>
          <p:nvPr>
            <p:ph idx="1" type="body"/>
          </p:nvPr>
        </p:nvSpPr>
        <p:spPr>
          <a:xfrm>
            <a:off x="3831875" y="245700"/>
            <a:ext cx="46557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EXTINTORES</a:t>
            </a:r>
            <a:endParaRPr sz="4300">
              <a:solidFill>
                <a:srgbClr val="B51530"/>
              </a:solidFill>
            </a:endParaRPr>
          </a:p>
        </p:txBody>
      </p:sp>
      <p:sp>
        <p:nvSpPr>
          <p:cNvPr id="514" name="Google Shape;514;g93f70c0d28_0_155"/>
          <p:cNvSpPr txBox="1"/>
          <p:nvPr/>
        </p:nvSpPr>
        <p:spPr>
          <a:xfrm>
            <a:off x="453350" y="1086000"/>
            <a:ext cx="3642600" cy="102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omfortaa"/>
                <a:ea typeface="Comfortaa"/>
                <a:cs typeface="Comfortaa"/>
                <a:sym typeface="Comfortaa"/>
              </a:rPr>
              <a:t>DISTRIBUCIÓN</a:t>
            </a:r>
            <a:endParaRPr sz="2400">
              <a:latin typeface="Comfortaa"/>
              <a:ea typeface="Comfortaa"/>
              <a:cs typeface="Comfortaa"/>
              <a:sym typeface="Comfortaa"/>
            </a:endParaRPr>
          </a:p>
        </p:txBody>
      </p:sp>
      <p:pic>
        <p:nvPicPr>
          <p:cNvPr id="515" name="Google Shape;515;g93f70c0d28_0_155"/>
          <p:cNvPicPr preferRelativeResize="0"/>
          <p:nvPr/>
        </p:nvPicPr>
        <p:blipFill>
          <a:blip r:embed="rId3">
            <a:alphaModFix/>
          </a:blip>
          <a:stretch>
            <a:fillRect/>
          </a:stretch>
        </p:blipFill>
        <p:spPr>
          <a:xfrm>
            <a:off x="2348025" y="1916350"/>
            <a:ext cx="7623407" cy="4440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g93f70c0d28_0_192"/>
          <p:cNvSpPr txBox="1"/>
          <p:nvPr>
            <p:ph idx="1" type="body"/>
          </p:nvPr>
        </p:nvSpPr>
        <p:spPr>
          <a:xfrm>
            <a:off x="3831875" y="245700"/>
            <a:ext cx="46557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EXTINTORES</a:t>
            </a:r>
            <a:endParaRPr sz="4300">
              <a:solidFill>
                <a:srgbClr val="B51530"/>
              </a:solidFill>
            </a:endParaRPr>
          </a:p>
        </p:txBody>
      </p:sp>
      <p:sp>
        <p:nvSpPr>
          <p:cNvPr id="521" name="Google Shape;521;g93f70c0d28_0_192"/>
          <p:cNvSpPr txBox="1"/>
          <p:nvPr/>
        </p:nvSpPr>
        <p:spPr>
          <a:xfrm>
            <a:off x="453350" y="1086000"/>
            <a:ext cx="5133300" cy="102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omfortaa"/>
                <a:ea typeface="Comfortaa"/>
                <a:cs typeface="Comfortaa"/>
                <a:sym typeface="Comfortaa"/>
              </a:rPr>
              <a:t>CRITERIOS DE DISTRIBUCIÓN</a:t>
            </a:r>
            <a:endParaRPr sz="2400">
              <a:latin typeface="Comfortaa"/>
              <a:ea typeface="Comfortaa"/>
              <a:cs typeface="Comfortaa"/>
              <a:sym typeface="Comfortaa"/>
            </a:endParaRPr>
          </a:p>
        </p:txBody>
      </p:sp>
      <p:sp>
        <p:nvSpPr>
          <p:cNvPr id="522" name="Google Shape;522;g93f70c0d28_0_192"/>
          <p:cNvSpPr txBox="1"/>
          <p:nvPr/>
        </p:nvSpPr>
        <p:spPr>
          <a:xfrm>
            <a:off x="859500" y="1808500"/>
            <a:ext cx="10421400" cy="4512300"/>
          </a:xfrm>
          <a:prstGeom prst="rect">
            <a:avLst/>
          </a:prstGeom>
          <a:solidFill>
            <a:srgbClr val="B51530"/>
          </a:solid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sz="2400">
              <a:solidFill>
                <a:srgbClr val="FFFFFF"/>
              </a:solidFill>
            </a:endParaRPr>
          </a:p>
          <a:p>
            <a:pPr indent="-381000" lvl="0" marL="1371600" rtl="0" algn="just">
              <a:lnSpc>
                <a:spcPct val="115000"/>
              </a:lnSpc>
              <a:spcBef>
                <a:spcPts val="1000"/>
              </a:spcBef>
              <a:spcAft>
                <a:spcPts val="0"/>
              </a:spcAft>
              <a:buClr>
                <a:srgbClr val="FFFFFF"/>
              </a:buClr>
              <a:buSzPts val="2400"/>
              <a:buChar char="●"/>
            </a:pPr>
            <a:r>
              <a:rPr lang="en-US" sz="2400">
                <a:solidFill>
                  <a:srgbClr val="FFFFFF"/>
                </a:solidFill>
              </a:rPr>
              <a:t>Favorezcan una distribución uniforme.</a:t>
            </a:r>
            <a:endParaRPr sz="2400">
              <a:solidFill>
                <a:srgbClr val="FFFFFF"/>
              </a:solidFill>
            </a:endParaRPr>
          </a:p>
          <a:p>
            <a:pPr indent="-381000" lvl="0" marL="1371600" rtl="0" algn="just">
              <a:lnSpc>
                <a:spcPct val="115000"/>
              </a:lnSpc>
              <a:spcBef>
                <a:spcPts val="0"/>
              </a:spcBef>
              <a:spcAft>
                <a:spcPts val="0"/>
              </a:spcAft>
              <a:buClr>
                <a:srgbClr val="FFFFFF"/>
              </a:buClr>
              <a:buSzPts val="2400"/>
              <a:buChar char="●"/>
            </a:pPr>
            <a:r>
              <a:rPr lang="en-US" sz="2400">
                <a:solidFill>
                  <a:srgbClr val="FFFFFF"/>
                </a:solidFill>
              </a:rPr>
              <a:t>Sean de fácil acceso.</a:t>
            </a:r>
            <a:endParaRPr sz="2400">
              <a:solidFill>
                <a:srgbClr val="FFFFFF"/>
              </a:solidFill>
            </a:endParaRPr>
          </a:p>
          <a:p>
            <a:pPr indent="-381000" lvl="0" marL="1371600" rtl="0" algn="just">
              <a:lnSpc>
                <a:spcPct val="115000"/>
              </a:lnSpc>
              <a:spcBef>
                <a:spcPts val="0"/>
              </a:spcBef>
              <a:spcAft>
                <a:spcPts val="0"/>
              </a:spcAft>
              <a:buClr>
                <a:srgbClr val="FFFFFF"/>
              </a:buClr>
              <a:buSzPts val="2400"/>
              <a:buChar char="●"/>
            </a:pPr>
            <a:r>
              <a:rPr lang="en-US" sz="2400">
                <a:solidFill>
                  <a:srgbClr val="FFFFFF"/>
                </a:solidFill>
              </a:rPr>
              <a:t>Estén relativamente libres de obstáculos.</a:t>
            </a:r>
            <a:endParaRPr sz="2400">
              <a:solidFill>
                <a:srgbClr val="FFFFFF"/>
              </a:solidFill>
            </a:endParaRPr>
          </a:p>
          <a:p>
            <a:pPr indent="-381000" lvl="0" marL="1371600" rtl="0" algn="just">
              <a:lnSpc>
                <a:spcPct val="115000"/>
              </a:lnSpc>
              <a:spcBef>
                <a:spcPts val="0"/>
              </a:spcBef>
              <a:spcAft>
                <a:spcPts val="0"/>
              </a:spcAft>
              <a:buClr>
                <a:srgbClr val="FFFFFF"/>
              </a:buClr>
              <a:buSzPts val="2400"/>
              <a:buChar char="●"/>
            </a:pPr>
            <a:r>
              <a:rPr lang="en-US" sz="2400">
                <a:solidFill>
                  <a:srgbClr val="FFFFFF"/>
                </a:solidFill>
              </a:rPr>
              <a:t>Estén cerca de los trayectos normalmente recorridos.</a:t>
            </a:r>
            <a:endParaRPr sz="2400">
              <a:solidFill>
                <a:srgbClr val="FFFFFF"/>
              </a:solidFill>
            </a:endParaRPr>
          </a:p>
          <a:p>
            <a:pPr indent="-381000" lvl="0" marL="1371600" rtl="0" algn="just">
              <a:lnSpc>
                <a:spcPct val="115000"/>
              </a:lnSpc>
              <a:spcBef>
                <a:spcPts val="0"/>
              </a:spcBef>
              <a:spcAft>
                <a:spcPts val="0"/>
              </a:spcAft>
              <a:buClr>
                <a:srgbClr val="FFFFFF"/>
              </a:buClr>
              <a:buSzPts val="2400"/>
              <a:buChar char="●"/>
            </a:pPr>
            <a:r>
              <a:rPr lang="en-US" sz="2400">
                <a:solidFill>
                  <a:srgbClr val="FFFFFF"/>
                </a:solidFill>
              </a:rPr>
              <a:t>Estén cerca de las puertas de entrada y de salida.</a:t>
            </a:r>
            <a:endParaRPr sz="2400">
              <a:solidFill>
                <a:srgbClr val="FFFFFF"/>
              </a:solidFill>
            </a:endParaRPr>
          </a:p>
          <a:p>
            <a:pPr indent="-381000" lvl="0" marL="1371600" rtl="0" algn="just">
              <a:lnSpc>
                <a:spcPct val="115000"/>
              </a:lnSpc>
              <a:spcBef>
                <a:spcPts val="0"/>
              </a:spcBef>
              <a:spcAft>
                <a:spcPts val="0"/>
              </a:spcAft>
              <a:buClr>
                <a:srgbClr val="FFFFFF"/>
              </a:buClr>
              <a:buSzPts val="2400"/>
              <a:buChar char="●"/>
            </a:pPr>
            <a:r>
              <a:rPr lang="en-US" sz="2400">
                <a:solidFill>
                  <a:srgbClr val="FFFFFF"/>
                </a:solidFill>
              </a:rPr>
              <a:t>No estén expuestos a sufrir daños físicos.</a:t>
            </a:r>
            <a:endParaRPr sz="2400">
              <a:solidFill>
                <a:srgbClr val="FFFFFF"/>
              </a:solidFill>
            </a:endParaRPr>
          </a:p>
          <a:p>
            <a:pPr indent="-381000" lvl="0" marL="1371600" rtl="0" algn="just">
              <a:lnSpc>
                <a:spcPct val="115000"/>
              </a:lnSpc>
              <a:spcBef>
                <a:spcPts val="0"/>
              </a:spcBef>
              <a:spcAft>
                <a:spcPts val="0"/>
              </a:spcAft>
              <a:buClr>
                <a:srgbClr val="FFFFFF"/>
              </a:buClr>
              <a:buSzPts val="2400"/>
              <a:buChar char="●"/>
            </a:pPr>
            <a:r>
              <a:rPr lang="en-US" sz="2400">
                <a:solidFill>
                  <a:srgbClr val="FFFFFF"/>
                </a:solidFill>
              </a:rPr>
              <a:t>Sean fácilmente visibles.</a:t>
            </a:r>
            <a:endParaRPr sz="24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
          <p:cNvSpPr txBox="1"/>
          <p:nvPr/>
        </p:nvSpPr>
        <p:spPr>
          <a:xfrm>
            <a:off x="4322050" y="4014746"/>
            <a:ext cx="6931200" cy="2057400"/>
          </a:xfrm>
          <a:prstGeom prst="rect">
            <a:avLst/>
          </a:prstGeom>
          <a:noFill/>
          <a:ln>
            <a:noFill/>
          </a:ln>
        </p:spPr>
        <p:txBody>
          <a:bodyPr anchorCtr="0" anchor="ctr" bIns="45700" lIns="91425" spcFirstLastPara="1" rIns="91425" wrap="square" tIns="45700">
            <a:noAutofit/>
          </a:bodyPr>
          <a:lstStyle/>
          <a:p>
            <a:pPr indent="-349250" lvl="0" marL="457200" rtl="0" algn="just">
              <a:lnSpc>
                <a:spcPct val="150000"/>
              </a:lnSpc>
              <a:spcBef>
                <a:spcPts val="0"/>
              </a:spcBef>
              <a:spcAft>
                <a:spcPts val="0"/>
              </a:spcAft>
              <a:buClr>
                <a:srgbClr val="FFFFFF"/>
              </a:buClr>
              <a:buSzPts val="1900"/>
              <a:buChar char="➢"/>
            </a:pPr>
            <a:r>
              <a:rPr lang="en-US" sz="1900">
                <a:solidFill>
                  <a:srgbClr val="FFFFFF"/>
                </a:solidFill>
                <a:highlight>
                  <a:schemeClr val="accent2"/>
                </a:highlight>
              </a:rPr>
              <a:t>Cantidad de superficie en contacto entre combustible y comburente.</a:t>
            </a:r>
            <a:endParaRPr sz="1900">
              <a:solidFill>
                <a:srgbClr val="FFFFFF"/>
              </a:solidFill>
              <a:highlight>
                <a:schemeClr val="accent2"/>
              </a:highlight>
            </a:endParaRPr>
          </a:p>
          <a:p>
            <a:pPr indent="-349250" lvl="0" marL="457200" rtl="0" algn="just">
              <a:lnSpc>
                <a:spcPct val="150000"/>
              </a:lnSpc>
              <a:spcBef>
                <a:spcPts val="0"/>
              </a:spcBef>
              <a:spcAft>
                <a:spcPts val="0"/>
              </a:spcAft>
              <a:buClr>
                <a:srgbClr val="FFFFFF"/>
              </a:buClr>
              <a:buSzPts val="1900"/>
              <a:buChar char="➢"/>
            </a:pPr>
            <a:r>
              <a:rPr lang="en-US" sz="1900">
                <a:solidFill>
                  <a:srgbClr val="FFFFFF"/>
                </a:solidFill>
                <a:highlight>
                  <a:schemeClr val="accent2"/>
                </a:highlight>
              </a:rPr>
              <a:t>Concentración del combustible y del comburente.</a:t>
            </a:r>
            <a:endParaRPr sz="1900">
              <a:solidFill>
                <a:srgbClr val="FFFFFF"/>
              </a:solidFill>
              <a:highlight>
                <a:schemeClr val="accent2"/>
              </a:highlight>
            </a:endParaRPr>
          </a:p>
          <a:p>
            <a:pPr indent="-342900" lvl="0" marL="457200" rtl="0" algn="just">
              <a:lnSpc>
                <a:spcPct val="150000"/>
              </a:lnSpc>
              <a:spcBef>
                <a:spcPts val="0"/>
              </a:spcBef>
              <a:spcAft>
                <a:spcPts val="0"/>
              </a:spcAft>
              <a:buClr>
                <a:srgbClr val="FFFFFF"/>
              </a:buClr>
              <a:buSzPts val="1800"/>
              <a:buChar char="➢"/>
            </a:pPr>
            <a:r>
              <a:rPr lang="en-US" sz="1900">
                <a:solidFill>
                  <a:srgbClr val="FFFFFF"/>
                </a:solidFill>
                <a:highlight>
                  <a:schemeClr val="accent2"/>
                </a:highlight>
              </a:rPr>
              <a:t>Temperatura</a:t>
            </a:r>
            <a:endParaRPr sz="2200">
              <a:solidFill>
                <a:srgbClr val="FFFFFF"/>
              </a:solidFill>
              <a:highlight>
                <a:schemeClr val="accent2"/>
              </a:highlight>
            </a:endParaRPr>
          </a:p>
        </p:txBody>
      </p:sp>
      <p:sp>
        <p:nvSpPr>
          <p:cNvPr id="145" name="Google Shape;145;p2"/>
          <p:cNvSpPr txBox="1"/>
          <p:nvPr/>
        </p:nvSpPr>
        <p:spPr>
          <a:xfrm>
            <a:off x="4039025" y="247725"/>
            <a:ext cx="2713200" cy="10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900">
                <a:solidFill>
                  <a:srgbClr val="FFFFFF"/>
                </a:solidFill>
                <a:highlight>
                  <a:schemeClr val="accent4"/>
                </a:highlight>
                <a:latin typeface="Calibri"/>
                <a:ea typeface="Calibri"/>
                <a:cs typeface="Calibri"/>
                <a:sym typeface="Calibri"/>
              </a:rPr>
              <a:t>Causas:</a:t>
            </a:r>
            <a:endParaRPr sz="5900">
              <a:solidFill>
                <a:srgbClr val="FFFFFF"/>
              </a:solidFill>
              <a:highlight>
                <a:schemeClr val="accent4"/>
              </a:highlight>
              <a:latin typeface="Calibri"/>
              <a:ea typeface="Calibri"/>
              <a:cs typeface="Calibri"/>
              <a:sym typeface="Calibri"/>
            </a:endParaRPr>
          </a:p>
        </p:txBody>
      </p:sp>
      <p:sp>
        <p:nvSpPr>
          <p:cNvPr id="146" name="Google Shape;146;p2"/>
          <p:cNvSpPr txBox="1"/>
          <p:nvPr/>
        </p:nvSpPr>
        <p:spPr>
          <a:xfrm>
            <a:off x="3921300" y="2843250"/>
            <a:ext cx="8270700" cy="11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900">
                <a:solidFill>
                  <a:schemeClr val="lt1"/>
                </a:solidFill>
                <a:highlight>
                  <a:schemeClr val="accent2"/>
                </a:highlight>
                <a:latin typeface="Calibri"/>
                <a:ea typeface="Calibri"/>
                <a:cs typeface="Calibri"/>
                <a:sym typeface="Calibri"/>
              </a:rPr>
              <a:t>Velocidad de </a:t>
            </a:r>
            <a:r>
              <a:rPr lang="en-US" sz="5900">
                <a:solidFill>
                  <a:schemeClr val="lt1"/>
                </a:solidFill>
                <a:highlight>
                  <a:schemeClr val="accent2"/>
                </a:highlight>
                <a:latin typeface="Calibri"/>
                <a:ea typeface="Calibri"/>
                <a:cs typeface="Calibri"/>
                <a:sym typeface="Calibri"/>
              </a:rPr>
              <a:t>combustión</a:t>
            </a:r>
            <a:r>
              <a:rPr lang="en-US" sz="5900">
                <a:solidFill>
                  <a:schemeClr val="dk1"/>
                </a:solidFill>
                <a:latin typeface="Calibri"/>
                <a:ea typeface="Calibri"/>
                <a:cs typeface="Calibri"/>
                <a:sym typeface="Calibri"/>
              </a:rPr>
              <a:t> </a:t>
            </a:r>
            <a:endParaRPr/>
          </a:p>
        </p:txBody>
      </p:sp>
      <p:pic>
        <p:nvPicPr>
          <p:cNvPr id="147" name="Google Shape;147;p2"/>
          <p:cNvPicPr preferRelativeResize="0"/>
          <p:nvPr/>
        </p:nvPicPr>
        <p:blipFill>
          <a:blip r:embed="rId3">
            <a:alphaModFix/>
          </a:blip>
          <a:stretch>
            <a:fillRect/>
          </a:stretch>
        </p:blipFill>
        <p:spPr>
          <a:xfrm>
            <a:off x="8242350" y="289213"/>
            <a:ext cx="1944450" cy="1009625"/>
          </a:xfrm>
          <a:prstGeom prst="rect">
            <a:avLst/>
          </a:prstGeom>
          <a:noFill/>
          <a:ln>
            <a:noFill/>
          </a:ln>
        </p:spPr>
      </p:pic>
      <p:pic>
        <p:nvPicPr>
          <p:cNvPr id="148" name="Google Shape;148;p2"/>
          <p:cNvPicPr preferRelativeResize="0"/>
          <p:nvPr/>
        </p:nvPicPr>
        <p:blipFill>
          <a:blip r:embed="rId4">
            <a:alphaModFix/>
          </a:blip>
          <a:stretch>
            <a:fillRect/>
          </a:stretch>
        </p:blipFill>
        <p:spPr>
          <a:xfrm>
            <a:off x="6816075" y="289225"/>
            <a:ext cx="1106825" cy="830125"/>
          </a:xfrm>
          <a:prstGeom prst="rect">
            <a:avLst/>
          </a:prstGeom>
          <a:noFill/>
          <a:ln>
            <a:noFill/>
          </a:ln>
        </p:spPr>
      </p:pic>
      <p:pic>
        <p:nvPicPr>
          <p:cNvPr id="149" name="Google Shape;149;p2"/>
          <p:cNvPicPr preferRelativeResize="0"/>
          <p:nvPr/>
        </p:nvPicPr>
        <p:blipFill>
          <a:blip r:embed="rId5">
            <a:alphaModFix/>
          </a:blip>
          <a:stretch>
            <a:fillRect/>
          </a:stretch>
        </p:blipFill>
        <p:spPr>
          <a:xfrm>
            <a:off x="5378450" y="1257350"/>
            <a:ext cx="2457600" cy="1324091"/>
          </a:xfrm>
          <a:prstGeom prst="rect">
            <a:avLst/>
          </a:prstGeom>
          <a:noFill/>
          <a:ln>
            <a:noFill/>
          </a:ln>
        </p:spPr>
      </p:pic>
      <p:pic>
        <p:nvPicPr>
          <p:cNvPr id="150" name="Google Shape;150;p2"/>
          <p:cNvPicPr preferRelativeResize="0"/>
          <p:nvPr/>
        </p:nvPicPr>
        <p:blipFill>
          <a:blip r:embed="rId6">
            <a:alphaModFix/>
          </a:blip>
          <a:stretch>
            <a:fillRect/>
          </a:stretch>
        </p:blipFill>
        <p:spPr>
          <a:xfrm>
            <a:off x="10287100" y="247725"/>
            <a:ext cx="1790700" cy="2552700"/>
          </a:xfrm>
          <a:prstGeom prst="rect">
            <a:avLst/>
          </a:prstGeom>
          <a:noFill/>
          <a:ln>
            <a:noFill/>
          </a:ln>
        </p:spPr>
      </p:pic>
      <p:pic>
        <p:nvPicPr>
          <p:cNvPr id="151" name="Google Shape;151;p2"/>
          <p:cNvPicPr preferRelativeResize="0"/>
          <p:nvPr/>
        </p:nvPicPr>
        <p:blipFill>
          <a:blip r:embed="rId7">
            <a:alphaModFix/>
          </a:blip>
          <a:stretch>
            <a:fillRect/>
          </a:stretch>
        </p:blipFill>
        <p:spPr>
          <a:xfrm>
            <a:off x="7936363" y="1533500"/>
            <a:ext cx="2250426" cy="1260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g93f70c0d28_0_245"/>
          <p:cNvSpPr txBox="1"/>
          <p:nvPr>
            <p:ph idx="1" type="body"/>
          </p:nvPr>
        </p:nvSpPr>
        <p:spPr>
          <a:xfrm>
            <a:off x="948000" y="532200"/>
            <a:ext cx="102960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CONDICIONES GENERALES DE EXTINCIÓN</a:t>
            </a:r>
            <a:endParaRPr sz="4300">
              <a:solidFill>
                <a:srgbClr val="B51530"/>
              </a:solidFill>
            </a:endParaRPr>
          </a:p>
        </p:txBody>
      </p:sp>
      <p:pic>
        <p:nvPicPr>
          <p:cNvPr id="528" name="Google Shape;528;g93f70c0d28_0_245"/>
          <p:cNvPicPr preferRelativeResize="0"/>
          <p:nvPr/>
        </p:nvPicPr>
        <p:blipFill>
          <a:blip r:embed="rId3">
            <a:alphaModFix/>
          </a:blip>
          <a:stretch>
            <a:fillRect/>
          </a:stretch>
        </p:blipFill>
        <p:spPr>
          <a:xfrm>
            <a:off x="152400" y="1524900"/>
            <a:ext cx="3462522" cy="5180700"/>
          </a:xfrm>
          <a:prstGeom prst="rect">
            <a:avLst/>
          </a:prstGeom>
          <a:noFill/>
          <a:ln>
            <a:noFill/>
          </a:ln>
        </p:spPr>
      </p:pic>
      <p:sp>
        <p:nvSpPr>
          <p:cNvPr id="529" name="Google Shape;529;g93f70c0d28_0_245"/>
          <p:cNvSpPr txBox="1"/>
          <p:nvPr/>
        </p:nvSpPr>
        <p:spPr>
          <a:xfrm>
            <a:off x="5676200" y="3188250"/>
            <a:ext cx="5157000" cy="3000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None/>
            </a:pPr>
            <a:r>
              <a:rPr b="1" lang="en-US" sz="2000"/>
              <a:t>Sistema de extinción compuesto por matafuego según corresponda</a:t>
            </a:r>
            <a:endParaRPr b="1" sz="2000"/>
          </a:p>
        </p:txBody>
      </p:sp>
      <p:pic>
        <p:nvPicPr>
          <p:cNvPr id="530" name="Google Shape;530;g93f70c0d28_0_245"/>
          <p:cNvPicPr preferRelativeResize="0"/>
          <p:nvPr/>
        </p:nvPicPr>
        <p:blipFill>
          <a:blip r:embed="rId4">
            <a:alphaModFix/>
          </a:blip>
          <a:stretch>
            <a:fillRect/>
          </a:stretch>
        </p:blipFill>
        <p:spPr>
          <a:xfrm>
            <a:off x="6597352" y="2095975"/>
            <a:ext cx="2461575" cy="7491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93f70c0d28_0_236"/>
          <p:cNvSpPr txBox="1"/>
          <p:nvPr>
            <p:ph idx="1" type="body"/>
          </p:nvPr>
        </p:nvSpPr>
        <p:spPr>
          <a:xfrm>
            <a:off x="948000" y="532200"/>
            <a:ext cx="102960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CONDICIONES GENERALES DE EXTINCIÓN</a:t>
            </a:r>
            <a:endParaRPr sz="4300">
              <a:solidFill>
                <a:srgbClr val="B51530"/>
              </a:solidFill>
            </a:endParaRPr>
          </a:p>
        </p:txBody>
      </p:sp>
      <p:sp>
        <p:nvSpPr>
          <p:cNvPr id="536" name="Google Shape;536;g93f70c0d28_0_236"/>
          <p:cNvSpPr txBox="1"/>
          <p:nvPr/>
        </p:nvSpPr>
        <p:spPr>
          <a:xfrm>
            <a:off x="4995800" y="2386200"/>
            <a:ext cx="6786300" cy="3000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None/>
            </a:pPr>
            <a:r>
              <a:rPr lang="en-US" sz="1900"/>
              <a:t>Sistema de extinción compuesto:</a:t>
            </a:r>
            <a:endParaRPr sz="1900"/>
          </a:p>
          <a:p>
            <a:pPr indent="0" lvl="0" marL="0" rtl="0" algn="just">
              <a:lnSpc>
                <a:spcPct val="115000"/>
              </a:lnSpc>
              <a:spcBef>
                <a:spcPts val="1200"/>
              </a:spcBef>
              <a:spcAft>
                <a:spcPts val="0"/>
              </a:spcAft>
              <a:buNone/>
            </a:pPr>
            <a:r>
              <a:rPr lang="en-US" sz="1900"/>
              <a:t>· Matafuegos según corresponda</a:t>
            </a:r>
            <a:endParaRPr sz="1900"/>
          </a:p>
          <a:p>
            <a:pPr indent="0" lvl="0" marL="0" rtl="0" algn="just">
              <a:lnSpc>
                <a:spcPct val="115000"/>
              </a:lnSpc>
              <a:spcBef>
                <a:spcPts val="1200"/>
              </a:spcBef>
              <a:spcAft>
                <a:spcPts val="0"/>
              </a:spcAft>
              <a:buNone/>
            </a:pPr>
            <a:r>
              <a:rPr lang="en-US" sz="1900"/>
              <a:t>· Hidrantes:</a:t>
            </a:r>
            <a:endParaRPr sz="1900"/>
          </a:p>
          <a:p>
            <a:pPr indent="0" lvl="0" marL="0" rtl="0" algn="just">
              <a:lnSpc>
                <a:spcPct val="115000"/>
              </a:lnSpc>
              <a:spcBef>
                <a:spcPts val="1200"/>
              </a:spcBef>
              <a:spcAft>
                <a:spcPts val="0"/>
              </a:spcAft>
              <a:buNone/>
            </a:pPr>
            <a:r>
              <a:rPr lang="en-US" sz="1900"/>
              <a:t>· Montante diám. 63,5 mm</a:t>
            </a:r>
            <a:endParaRPr sz="1900"/>
          </a:p>
          <a:p>
            <a:pPr indent="0" lvl="0" marL="0" rtl="0" algn="just">
              <a:lnSpc>
                <a:spcPct val="115000"/>
              </a:lnSpc>
              <a:spcBef>
                <a:spcPts val="1200"/>
              </a:spcBef>
              <a:spcAft>
                <a:spcPts val="0"/>
              </a:spcAft>
              <a:buNone/>
            </a:pPr>
            <a:r>
              <a:rPr lang="en-US" sz="1900"/>
              <a:t>· Llave de incendio de 45 mm en cada piso</a:t>
            </a:r>
            <a:endParaRPr sz="1900"/>
          </a:p>
          <a:p>
            <a:pPr indent="0" lvl="0" marL="0" rtl="0" algn="just">
              <a:lnSpc>
                <a:spcPct val="115000"/>
              </a:lnSpc>
              <a:spcBef>
                <a:spcPts val="1200"/>
              </a:spcBef>
              <a:spcAft>
                <a:spcPts val="0"/>
              </a:spcAft>
              <a:buNone/>
            </a:pPr>
            <a:r>
              <a:rPr lang="en-US" sz="1900"/>
              <a:t>· Montante conectada en su extremo superior al tanque sanitario</a:t>
            </a:r>
            <a:endParaRPr sz="1900"/>
          </a:p>
          <a:p>
            <a:pPr indent="0" lvl="0" marL="0" rtl="0" algn="just">
              <a:lnSpc>
                <a:spcPct val="115000"/>
              </a:lnSpc>
              <a:spcBef>
                <a:spcPts val="1200"/>
              </a:spcBef>
              <a:spcAft>
                <a:spcPts val="0"/>
              </a:spcAft>
              <a:buNone/>
            </a:pPr>
            <a:r>
              <a:rPr lang="en-US" sz="1900"/>
              <a:t>· Extremo inferior montante conectada a boca de impulsión en la entrada del edificio</a:t>
            </a:r>
            <a:endParaRPr sz="1900"/>
          </a:p>
          <a:p>
            <a:pPr indent="0" lvl="0" marL="0" rtl="0" algn="just">
              <a:lnSpc>
                <a:spcPct val="115000"/>
              </a:lnSpc>
              <a:spcBef>
                <a:spcPts val="1200"/>
              </a:spcBef>
              <a:spcAft>
                <a:spcPts val="0"/>
              </a:spcAft>
              <a:buNone/>
            </a:pPr>
            <a:r>
              <a:t/>
            </a:r>
            <a:endParaRPr sz="1900"/>
          </a:p>
        </p:txBody>
      </p:sp>
      <p:pic>
        <p:nvPicPr>
          <p:cNvPr id="537" name="Google Shape;537;g93f70c0d28_0_236"/>
          <p:cNvPicPr preferRelativeResize="0"/>
          <p:nvPr/>
        </p:nvPicPr>
        <p:blipFill>
          <a:blip r:embed="rId3">
            <a:alphaModFix/>
          </a:blip>
          <a:stretch>
            <a:fillRect/>
          </a:stretch>
        </p:blipFill>
        <p:spPr>
          <a:xfrm>
            <a:off x="8028975" y="1545900"/>
            <a:ext cx="3561271" cy="840300"/>
          </a:xfrm>
          <a:prstGeom prst="rect">
            <a:avLst/>
          </a:prstGeom>
          <a:noFill/>
          <a:ln>
            <a:noFill/>
          </a:ln>
        </p:spPr>
      </p:pic>
      <p:pic>
        <p:nvPicPr>
          <p:cNvPr id="538" name="Google Shape;538;g93f70c0d28_0_236"/>
          <p:cNvPicPr preferRelativeResize="0"/>
          <p:nvPr/>
        </p:nvPicPr>
        <p:blipFill>
          <a:blip r:embed="rId4">
            <a:alphaModFix/>
          </a:blip>
          <a:stretch>
            <a:fillRect/>
          </a:stretch>
        </p:blipFill>
        <p:spPr>
          <a:xfrm>
            <a:off x="321300" y="1238250"/>
            <a:ext cx="3562350" cy="56197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g93f70c0d28_0_255"/>
          <p:cNvSpPr txBox="1"/>
          <p:nvPr>
            <p:ph idx="1" type="body"/>
          </p:nvPr>
        </p:nvSpPr>
        <p:spPr>
          <a:xfrm>
            <a:off x="948000" y="532200"/>
            <a:ext cx="102960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CONDICIONES GENERALES DE EXTINCIÓN</a:t>
            </a:r>
            <a:endParaRPr sz="4300">
              <a:solidFill>
                <a:srgbClr val="B51530"/>
              </a:solidFill>
            </a:endParaRPr>
          </a:p>
        </p:txBody>
      </p:sp>
      <p:sp>
        <p:nvSpPr>
          <p:cNvPr id="544" name="Google Shape;544;g93f70c0d28_0_255"/>
          <p:cNvSpPr txBox="1"/>
          <p:nvPr/>
        </p:nvSpPr>
        <p:spPr>
          <a:xfrm>
            <a:off x="4583925" y="2833850"/>
            <a:ext cx="7162200" cy="3000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None/>
            </a:pPr>
            <a:r>
              <a:rPr lang="en-US" sz="1900"/>
              <a:t>Sistema de extinción compuesto:</a:t>
            </a:r>
            <a:endParaRPr sz="1900"/>
          </a:p>
          <a:p>
            <a:pPr indent="0" lvl="0" marL="0" rtl="0" algn="just">
              <a:lnSpc>
                <a:spcPct val="115000"/>
              </a:lnSpc>
              <a:spcBef>
                <a:spcPts val="1200"/>
              </a:spcBef>
              <a:spcAft>
                <a:spcPts val="0"/>
              </a:spcAft>
              <a:buNone/>
            </a:pPr>
            <a:r>
              <a:rPr lang="en-US" sz="1900"/>
              <a:t>· Matafuegos según corresponda</a:t>
            </a:r>
            <a:endParaRPr sz="1900"/>
          </a:p>
          <a:p>
            <a:pPr indent="0" lvl="0" marL="0" rtl="0" algn="just">
              <a:lnSpc>
                <a:spcPct val="115000"/>
              </a:lnSpc>
              <a:spcBef>
                <a:spcPts val="1200"/>
              </a:spcBef>
              <a:spcAft>
                <a:spcPts val="0"/>
              </a:spcAft>
              <a:buNone/>
            </a:pPr>
            <a:r>
              <a:rPr lang="en-US" sz="1900"/>
              <a:t>· Hidrantes, con boca de impulsión en la entrada del edificio.</a:t>
            </a:r>
            <a:endParaRPr sz="1900"/>
          </a:p>
          <a:p>
            <a:pPr indent="0" lvl="0" marL="0" rtl="0" algn="just">
              <a:lnSpc>
                <a:spcPct val="115000"/>
              </a:lnSpc>
              <a:spcBef>
                <a:spcPts val="1200"/>
              </a:spcBef>
              <a:spcAft>
                <a:spcPts val="0"/>
              </a:spcAft>
              <a:buNone/>
            </a:pPr>
            <a:r>
              <a:rPr lang="en-US" sz="1900"/>
              <a:t>· Rociadores automáticos en medios de escape</a:t>
            </a:r>
            <a:endParaRPr sz="1900"/>
          </a:p>
          <a:p>
            <a:pPr indent="0" lvl="0" marL="0" rtl="0" algn="just">
              <a:lnSpc>
                <a:spcPct val="115000"/>
              </a:lnSpc>
              <a:spcBef>
                <a:spcPts val="1200"/>
              </a:spcBef>
              <a:spcAft>
                <a:spcPts val="0"/>
              </a:spcAft>
              <a:buNone/>
            </a:pPr>
            <a:r>
              <a:rPr lang="en-US" sz="1900"/>
              <a:t>·Avisadores y detectores</a:t>
            </a:r>
            <a:endParaRPr sz="1900"/>
          </a:p>
          <a:p>
            <a:pPr indent="0" lvl="0" marL="0" rtl="0" algn="just">
              <a:lnSpc>
                <a:spcPct val="115000"/>
              </a:lnSpc>
              <a:spcBef>
                <a:spcPts val="1200"/>
              </a:spcBef>
              <a:spcAft>
                <a:spcPts val="0"/>
              </a:spcAft>
              <a:buNone/>
            </a:pPr>
            <a:r>
              <a:rPr lang="en-US" sz="1900"/>
              <a:t>Cumplirá con E1:</a:t>
            </a:r>
            <a:endParaRPr sz="1900"/>
          </a:p>
          <a:p>
            <a:pPr indent="0" lvl="0" marL="0" rtl="0" algn="just">
              <a:lnSpc>
                <a:spcPct val="115000"/>
              </a:lnSpc>
              <a:spcBef>
                <a:spcPts val="1200"/>
              </a:spcBef>
              <a:spcAft>
                <a:spcPts val="0"/>
              </a:spcAft>
              <a:buNone/>
            </a:pPr>
            <a:r>
              <a:rPr lang="en-US" sz="1900"/>
              <a:t>· Contar con servicio de agua</a:t>
            </a:r>
            <a:endParaRPr sz="1900"/>
          </a:p>
          <a:p>
            <a:pPr indent="0" lvl="0" marL="0" rtl="0" algn="just">
              <a:lnSpc>
                <a:spcPct val="115000"/>
              </a:lnSpc>
              <a:spcBef>
                <a:spcPts val="1200"/>
              </a:spcBef>
              <a:spcAft>
                <a:spcPts val="0"/>
              </a:spcAft>
              <a:buNone/>
            </a:pPr>
            <a:r>
              <a:t/>
            </a:r>
            <a:endParaRPr sz="1800"/>
          </a:p>
          <a:p>
            <a:pPr indent="0" lvl="0" marL="0" rtl="0" algn="just">
              <a:lnSpc>
                <a:spcPct val="115000"/>
              </a:lnSpc>
              <a:spcBef>
                <a:spcPts val="1200"/>
              </a:spcBef>
              <a:spcAft>
                <a:spcPts val="0"/>
              </a:spcAft>
              <a:buNone/>
            </a:pPr>
            <a:r>
              <a:t/>
            </a:r>
            <a:endParaRPr sz="1800"/>
          </a:p>
        </p:txBody>
      </p:sp>
      <p:pic>
        <p:nvPicPr>
          <p:cNvPr id="545" name="Google Shape;545;g93f70c0d28_0_255"/>
          <p:cNvPicPr preferRelativeResize="0"/>
          <p:nvPr/>
        </p:nvPicPr>
        <p:blipFill>
          <a:blip r:embed="rId3">
            <a:alphaModFix/>
          </a:blip>
          <a:stretch>
            <a:fillRect/>
          </a:stretch>
        </p:blipFill>
        <p:spPr>
          <a:xfrm>
            <a:off x="5838968" y="2064825"/>
            <a:ext cx="2552700" cy="609600"/>
          </a:xfrm>
          <a:prstGeom prst="rect">
            <a:avLst/>
          </a:prstGeom>
          <a:noFill/>
          <a:ln>
            <a:noFill/>
          </a:ln>
        </p:spPr>
      </p:pic>
      <p:pic>
        <p:nvPicPr>
          <p:cNvPr id="546" name="Google Shape;546;g93f70c0d28_0_255"/>
          <p:cNvPicPr preferRelativeResize="0"/>
          <p:nvPr/>
        </p:nvPicPr>
        <p:blipFill>
          <a:blip r:embed="rId4">
            <a:alphaModFix/>
          </a:blip>
          <a:stretch>
            <a:fillRect/>
          </a:stretch>
        </p:blipFill>
        <p:spPr>
          <a:xfrm>
            <a:off x="491550" y="1485551"/>
            <a:ext cx="3301875" cy="5066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g93f70c0d28_0_202"/>
          <p:cNvSpPr txBox="1"/>
          <p:nvPr>
            <p:ph idx="1" type="body"/>
          </p:nvPr>
        </p:nvSpPr>
        <p:spPr>
          <a:xfrm>
            <a:off x="1826425" y="245700"/>
            <a:ext cx="8433900" cy="8403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3000">
                <a:solidFill>
                  <a:srgbClr val="B51530"/>
                </a:solidFill>
              </a:rPr>
              <a:t>CONDICIONES ESPECIFICAS DE EXTINCION</a:t>
            </a:r>
            <a:endParaRPr sz="3000">
              <a:solidFill>
                <a:srgbClr val="B51530"/>
              </a:solidFill>
            </a:endParaRPr>
          </a:p>
        </p:txBody>
      </p:sp>
      <p:sp>
        <p:nvSpPr>
          <p:cNvPr id="552" name="Google Shape;552;g93f70c0d28_0_202"/>
          <p:cNvSpPr txBox="1"/>
          <p:nvPr/>
        </p:nvSpPr>
        <p:spPr>
          <a:xfrm>
            <a:off x="453350" y="1086000"/>
            <a:ext cx="8213100" cy="102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omfortaa"/>
                <a:ea typeface="Comfortaa"/>
                <a:cs typeface="Comfortaa"/>
                <a:sym typeface="Comfortaa"/>
              </a:rPr>
              <a:t>CUADRO DE </a:t>
            </a:r>
            <a:r>
              <a:rPr b="1" lang="en-US" sz="2400">
                <a:latin typeface="Comfortaa"/>
                <a:ea typeface="Comfortaa"/>
                <a:cs typeface="Comfortaa"/>
                <a:sym typeface="Comfortaa"/>
              </a:rPr>
              <a:t>PROTECCIÓN</a:t>
            </a:r>
            <a:r>
              <a:rPr b="1" lang="en-US" sz="2400">
                <a:latin typeface="Comfortaa"/>
                <a:ea typeface="Comfortaa"/>
                <a:cs typeface="Comfortaa"/>
                <a:sym typeface="Comfortaa"/>
              </a:rPr>
              <a:t> CONTRA INCENDIOS</a:t>
            </a:r>
            <a:endParaRPr sz="2400">
              <a:latin typeface="Comfortaa"/>
              <a:ea typeface="Comfortaa"/>
              <a:cs typeface="Comfortaa"/>
              <a:sym typeface="Comfortaa"/>
            </a:endParaRPr>
          </a:p>
        </p:txBody>
      </p:sp>
      <p:pic>
        <p:nvPicPr>
          <p:cNvPr id="553" name="Google Shape;553;g93f70c0d28_0_202"/>
          <p:cNvPicPr preferRelativeResize="0"/>
          <p:nvPr/>
        </p:nvPicPr>
        <p:blipFill rotWithShape="1">
          <a:blip r:embed="rId3">
            <a:alphaModFix/>
          </a:blip>
          <a:srcRect b="0" l="0" r="0" t="0"/>
          <a:stretch/>
        </p:blipFill>
        <p:spPr>
          <a:xfrm>
            <a:off x="520925" y="807278"/>
            <a:ext cx="11277600" cy="588917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
          <p:cNvSpPr txBox="1"/>
          <p:nvPr>
            <p:ph idx="1" type="body"/>
          </p:nvPr>
        </p:nvSpPr>
        <p:spPr>
          <a:xfrm>
            <a:off x="3030450" y="325425"/>
            <a:ext cx="5840400" cy="975900"/>
          </a:xfrm>
          <a:prstGeom prst="rect">
            <a:avLst/>
          </a:prstGeom>
          <a:noFill/>
          <a:ln>
            <a:noFill/>
          </a:ln>
        </p:spPr>
        <p:txBody>
          <a:bodyPr anchorCtr="0" anchor="ctr" bIns="45700" lIns="91425" spcFirstLastPara="1" rIns="91425" wrap="square" tIns="45700">
            <a:spAutoFit/>
          </a:bodyPr>
          <a:lstStyle/>
          <a:p>
            <a:pPr indent="457200" lvl="0" marL="0" rtl="0" algn="ctr">
              <a:lnSpc>
                <a:spcPct val="150000"/>
              </a:lnSpc>
              <a:spcBef>
                <a:spcPts val="0"/>
              </a:spcBef>
              <a:spcAft>
                <a:spcPts val="800"/>
              </a:spcAft>
              <a:buClr>
                <a:schemeClr val="dk1"/>
              </a:buClr>
              <a:buSzPts val="1100"/>
              <a:buFont typeface="Arial"/>
              <a:buNone/>
            </a:pPr>
            <a:r>
              <a:rPr lang="en-US" sz="900"/>
              <a:t> </a:t>
            </a:r>
            <a:r>
              <a:rPr lang="en-US" sz="2700">
                <a:solidFill>
                  <a:srgbClr val="B51530"/>
                </a:solidFill>
              </a:rPr>
              <a:t>EFECTOS DE LOS INCENDIOS EN LOS SERES HUMANOS</a:t>
            </a:r>
            <a:endParaRPr sz="3800"/>
          </a:p>
        </p:txBody>
      </p:sp>
      <p:sp>
        <p:nvSpPr>
          <p:cNvPr id="559" name="Google Shape;559;p7"/>
          <p:cNvSpPr/>
          <p:nvPr/>
        </p:nvSpPr>
        <p:spPr>
          <a:xfrm>
            <a:off x="7966428" y="5799373"/>
            <a:ext cx="904415"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Arial"/>
                <a:ea typeface="Arial"/>
                <a:cs typeface="Arial"/>
                <a:sym typeface="Arial"/>
              </a:rPr>
              <a:t>2%</a:t>
            </a:r>
            <a:endParaRPr/>
          </a:p>
        </p:txBody>
      </p:sp>
      <p:cxnSp>
        <p:nvCxnSpPr>
          <p:cNvPr id="560" name="Google Shape;560;p7"/>
          <p:cNvCxnSpPr/>
          <p:nvPr/>
        </p:nvCxnSpPr>
        <p:spPr>
          <a:xfrm>
            <a:off x="6799700" y="1818525"/>
            <a:ext cx="3937500" cy="600"/>
          </a:xfrm>
          <a:prstGeom prst="bentConnector3">
            <a:avLst>
              <a:gd fmla="val 50000" name="adj1"/>
            </a:avLst>
          </a:prstGeom>
          <a:noFill/>
          <a:ln cap="flat" cmpd="sng" w="15875">
            <a:solidFill>
              <a:schemeClr val="accent2"/>
            </a:solidFill>
            <a:prstDash val="solid"/>
            <a:miter lim="800000"/>
            <a:headEnd len="sm" w="sm" type="none"/>
            <a:tailEnd len="sm" w="sm" type="none"/>
          </a:ln>
        </p:spPr>
      </p:cxnSp>
      <p:grpSp>
        <p:nvGrpSpPr>
          <p:cNvPr id="561" name="Google Shape;561;p7"/>
          <p:cNvGrpSpPr/>
          <p:nvPr/>
        </p:nvGrpSpPr>
        <p:grpSpPr>
          <a:xfrm>
            <a:off x="5515053" y="1675378"/>
            <a:ext cx="1161680" cy="4040280"/>
            <a:chOff x="1755471" y="2057490"/>
            <a:chExt cx="1035089" cy="3600000"/>
          </a:xfrm>
        </p:grpSpPr>
        <p:sp>
          <p:nvSpPr>
            <p:cNvPr id="562" name="Google Shape;562;p7"/>
            <p:cNvSpPr/>
            <p:nvPr/>
          </p:nvSpPr>
          <p:spPr>
            <a:xfrm>
              <a:off x="2099500" y="2057490"/>
              <a:ext cx="347031" cy="360000"/>
            </a:xfrm>
            <a:custGeom>
              <a:rect b="b" l="l" r="r" t="t"/>
              <a:pathLst>
                <a:path extrusionOk="0" h="360000" w="347031">
                  <a:moveTo>
                    <a:pt x="168112" y="0"/>
                  </a:moveTo>
                  <a:lnTo>
                    <a:pt x="267778" y="32422"/>
                  </a:lnTo>
                  <a:lnTo>
                    <a:pt x="302602" y="87659"/>
                  </a:lnTo>
                  <a:lnTo>
                    <a:pt x="307405" y="91261"/>
                  </a:lnTo>
                  <a:lnTo>
                    <a:pt x="313409" y="93663"/>
                  </a:lnTo>
                  <a:lnTo>
                    <a:pt x="318212" y="93663"/>
                  </a:lnTo>
                  <a:lnTo>
                    <a:pt x="323015" y="96064"/>
                  </a:lnTo>
                  <a:lnTo>
                    <a:pt x="325417" y="96064"/>
                  </a:lnTo>
                  <a:lnTo>
                    <a:pt x="329019" y="100867"/>
                  </a:lnTo>
                  <a:lnTo>
                    <a:pt x="331421" y="104470"/>
                  </a:lnTo>
                  <a:lnTo>
                    <a:pt x="336224" y="111675"/>
                  </a:lnTo>
                  <a:lnTo>
                    <a:pt x="336224" y="187325"/>
                  </a:lnTo>
                  <a:lnTo>
                    <a:pt x="337425" y="216144"/>
                  </a:lnTo>
                  <a:lnTo>
                    <a:pt x="342228" y="242562"/>
                  </a:lnTo>
                  <a:lnTo>
                    <a:pt x="347031" y="266578"/>
                  </a:lnTo>
                  <a:lnTo>
                    <a:pt x="347031" y="288192"/>
                  </a:lnTo>
                  <a:lnTo>
                    <a:pt x="337425" y="314610"/>
                  </a:lnTo>
                  <a:lnTo>
                    <a:pt x="325417" y="338626"/>
                  </a:lnTo>
                  <a:lnTo>
                    <a:pt x="311524" y="360000"/>
                  </a:lnTo>
                  <a:lnTo>
                    <a:pt x="42055" y="360000"/>
                  </a:lnTo>
                  <a:lnTo>
                    <a:pt x="38426" y="351835"/>
                  </a:lnTo>
                  <a:lnTo>
                    <a:pt x="27619" y="336224"/>
                  </a:lnTo>
                  <a:lnTo>
                    <a:pt x="16811" y="323015"/>
                  </a:lnTo>
                  <a:lnTo>
                    <a:pt x="6004" y="305003"/>
                  </a:lnTo>
                  <a:lnTo>
                    <a:pt x="0" y="283389"/>
                  </a:lnTo>
                  <a:lnTo>
                    <a:pt x="0" y="268979"/>
                  </a:lnTo>
                  <a:lnTo>
                    <a:pt x="3603" y="256971"/>
                  </a:lnTo>
                  <a:lnTo>
                    <a:pt x="8406" y="248566"/>
                  </a:lnTo>
                  <a:lnTo>
                    <a:pt x="14410" y="240160"/>
                  </a:lnTo>
                  <a:lnTo>
                    <a:pt x="19213" y="231755"/>
                  </a:lnTo>
                  <a:lnTo>
                    <a:pt x="3603" y="159707"/>
                  </a:lnTo>
                  <a:lnTo>
                    <a:pt x="16811" y="124883"/>
                  </a:lnTo>
                  <a:lnTo>
                    <a:pt x="37225" y="88859"/>
                  </a:lnTo>
                  <a:lnTo>
                    <a:pt x="64843" y="56438"/>
                  </a:lnTo>
                  <a:lnTo>
                    <a:pt x="97265" y="30020"/>
                  </a:lnTo>
                  <a:lnTo>
                    <a:pt x="133289" y="10807"/>
                  </a:lnTo>
                  <a:close/>
                </a:path>
              </a:pathLst>
            </a:custGeom>
            <a:solidFill>
              <a:srgbClr val="FFD96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chemeClr val="dk1"/>
                </a:solidFill>
                <a:latin typeface="Arial"/>
                <a:ea typeface="Arial"/>
                <a:cs typeface="Arial"/>
                <a:sym typeface="Arial"/>
              </a:endParaRPr>
            </a:p>
          </p:txBody>
        </p:sp>
        <p:sp>
          <p:nvSpPr>
            <p:cNvPr id="563" name="Google Shape;563;p7"/>
            <p:cNvSpPr/>
            <p:nvPr/>
          </p:nvSpPr>
          <p:spPr>
            <a:xfrm>
              <a:off x="1805171" y="2417490"/>
              <a:ext cx="935688" cy="360000"/>
            </a:xfrm>
            <a:custGeom>
              <a:rect b="b" l="l" r="r" t="t"/>
              <a:pathLst>
                <a:path extrusionOk="0" h="360000" w="935688">
                  <a:moveTo>
                    <a:pt x="349509" y="0"/>
                  </a:moveTo>
                  <a:lnTo>
                    <a:pt x="618978" y="0"/>
                  </a:lnTo>
                  <a:lnTo>
                    <a:pt x="617260" y="2642"/>
                  </a:lnTo>
                  <a:lnTo>
                    <a:pt x="601650" y="29060"/>
                  </a:lnTo>
                  <a:lnTo>
                    <a:pt x="588441" y="53076"/>
                  </a:lnTo>
                  <a:lnTo>
                    <a:pt x="580036" y="80694"/>
                  </a:lnTo>
                  <a:lnTo>
                    <a:pt x="577634" y="111915"/>
                  </a:lnTo>
                  <a:lnTo>
                    <a:pt x="586040" y="144336"/>
                  </a:lnTo>
                  <a:lnTo>
                    <a:pt x="601650" y="165951"/>
                  </a:lnTo>
                  <a:lnTo>
                    <a:pt x="623264" y="183963"/>
                  </a:lnTo>
                  <a:lnTo>
                    <a:pt x="652084" y="197172"/>
                  </a:lnTo>
                  <a:lnTo>
                    <a:pt x="684505" y="207979"/>
                  </a:lnTo>
                  <a:lnTo>
                    <a:pt x="721730" y="218786"/>
                  </a:lnTo>
                  <a:lnTo>
                    <a:pt x="758955" y="227192"/>
                  </a:lnTo>
                  <a:lnTo>
                    <a:pt x="796179" y="237999"/>
                  </a:lnTo>
                  <a:lnTo>
                    <a:pt x="833404" y="248806"/>
                  </a:lnTo>
                  <a:lnTo>
                    <a:pt x="863424" y="264416"/>
                  </a:lnTo>
                  <a:lnTo>
                    <a:pt x="892243" y="283629"/>
                  </a:lnTo>
                  <a:lnTo>
                    <a:pt x="911456" y="307645"/>
                  </a:lnTo>
                  <a:lnTo>
                    <a:pt x="931870" y="347272"/>
                  </a:lnTo>
                  <a:lnTo>
                    <a:pt x="935688" y="360000"/>
                  </a:lnTo>
                  <a:lnTo>
                    <a:pt x="0" y="360000"/>
                  </a:lnTo>
                  <a:lnTo>
                    <a:pt x="3652" y="344870"/>
                  </a:lnTo>
                  <a:lnTo>
                    <a:pt x="14459" y="320854"/>
                  </a:lnTo>
                  <a:lnTo>
                    <a:pt x="38475" y="293236"/>
                  </a:lnTo>
                  <a:lnTo>
                    <a:pt x="67294" y="269220"/>
                  </a:lnTo>
                  <a:lnTo>
                    <a:pt x="102117" y="251208"/>
                  </a:lnTo>
                  <a:lnTo>
                    <a:pt x="139342" y="235597"/>
                  </a:lnTo>
                  <a:lnTo>
                    <a:pt x="177768" y="222388"/>
                  </a:lnTo>
                  <a:lnTo>
                    <a:pt x="217394" y="211581"/>
                  </a:lnTo>
                  <a:lnTo>
                    <a:pt x="257021" y="198372"/>
                  </a:lnTo>
                  <a:lnTo>
                    <a:pt x="294245" y="183963"/>
                  </a:lnTo>
                  <a:lnTo>
                    <a:pt x="326667" y="163549"/>
                  </a:lnTo>
                  <a:lnTo>
                    <a:pt x="355486" y="139533"/>
                  </a:lnTo>
                  <a:lnTo>
                    <a:pt x="355486" y="109513"/>
                  </a:lnTo>
                  <a:lnTo>
                    <a:pt x="356687" y="77092"/>
                  </a:lnTo>
                  <a:lnTo>
                    <a:pt x="356687" y="43469"/>
                  </a:lnTo>
                  <a:lnTo>
                    <a:pt x="355486" y="13449"/>
                  </a:lnTo>
                  <a:close/>
                </a:path>
              </a:pathLst>
            </a:custGeom>
            <a:solidFill>
              <a:srgbClr val="FFD96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chemeClr val="dk1"/>
                </a:solidFill>
                <a:latin typeface="Arial"/>
                <a:ea typeface="Arial"/>
                <a:cs typeface="Arial"/>
                <a:sym typeface="Arial"/>
              </a:endParaRPr>
            </a:p>
          </p:txBody>
        </p:sp>
        <p:sp>
          <p:nvSpPr>
            <p:cNvPr id="564" name="Google Shape;564;p7"/>
            <p:cNvSpPr/>
            <p:nvPr/>
          </p:nvSpPr>
          <p:spPr>
            <a:xfrm>
              <a:off x="1765678" y="2777490"/>
              <a:ext cx="1014675" cy="360000"/>
            </a:xfrm>
            <a:custGeom>
              <a:rect b="b" l="l" r="r" t="t"/>
              <a:pathLst>
                <a:path extrusionOk="0" h="360000" w="1014675">
                  <a:moveTo>
                    <a:pt x="44380" y="0"/>
                  </a:moveTo>
                  <a:lnTo>
                    <a:pt x="980068" y="0"/>
                  </a:lnTo>
                  <a:lnTo>
                    <a:pt x="990659" y="35304"/>
                  </a:lnTo>
                  <a:lnTo>
                    <a:pt x="1001467" y="89340"/>
                  </a:lnTo>
                  <a:lnTo>
                    <a:pt x="1008671" y="146978"/>
                  </a:lnTo>
                  <a:lnTo>
                    <a:pt x="1013475" y="209420"/>
                  </a:lnTo>
                  <a:lnTo>
                    <a:pt x="1014675" y="270661"/>
                  </a:lnTo>
                  <a:lnTo>
                    <a:pt x="1014675" y="331901"/>
                  </a:lnTo>
                  <a:lnTo>
                    <a:pt x="1014675" y="360000"/>
                  </a:lnTo>
                  <a:lnTo>
                    <a:pt x="827351" y="360000"/>
                  </a:lnTo>
                  <a:lnTo>
                    <a:pt x="827351" y="341508"/>
                  </a:lnTo>
                  <a:lnTo>
                    <a:pt x="822547" y="305484"/>
                  </a:lnTo>
                  <a:lnTo>
                    <a:pt x="814142" y="277865"/>
                  </a:lnTo>
                  <a:lnTo>
                    <a:pt x="798531" y="256251"/>
                  </a:lnTo>
                  <a:lnTo>
                    <a:pt x="794929" y="251448"/>
                  </a:lnTo>
                  <a:lnTo>
                    <a:pt x="794929" y="347512"/>
                  </a:lnTo>
                  <a:lnTo>
                    <a:pt x="790000" y="360000"/>
                  </a:lnTo>
                  <a:lnTo>
                    <a:pt x="231522" y="360000"/>
                  </a:lnTo>
                  <a:lnTo>
                    <a:pt x="226951" y="251448"/>
                  </a:lnTo>
                  <a:lnTo>
                    <a:pt x="222148" y="256251"/>
                  </a:lnTo>
                  <a:lnTo>
                    <a:pt x="208939" y="283869"/>
                  </a:lnTo>
                  <a:lnTo>
                    <a:pt x="202935" y="318693"/>
                  </a:lnTo>
                  <a:lnTo>
                    <a:pt x="198132" y="355917"/>
                  </a:lnTo>
                  <a:lnTo>
                    <a:pt x="198132" y="360000"/>
                  </a:lnTo>
                  <a:lnTo>
                    <a:pt x="2103" y="360000"/>
                  </a:lnTo>
                  <a:lnTo>
                    <a:pt x="0" y="321094"/>
                  </a:lnTo>
                  <a:lnTo>
                    <a:pt x="2402" y="270661"/>
                  </a:lnTo>
                  <a:lnTo>
                    <a:pt x="6004" y="219026"/>
                  </a:lnTo>
                  <a:lnTo>
                    <a:pt x="13209" y="163789"/>
                  </a:lnTo>
                  <a:lnTo>
                    <a:pt x="19213" y="112155"/>
                  </a:lnTo>
                  <a:lnTo>
                    <a:pt x="28819" y="64123"/>
                  </a:lnTo>
                  <a:lnTo>
                    <a:pt x="39626" y="19693"/>
                  </a:lnTo>
                  <a:close/>
                </a:path>
              </a:pathLst>
            </a:custGeom>
            <a:solidFill>
              <a:srgbClr val="FFD96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chemeClr val="dk1"/>
                </a:solidFill>
                <a:latin typeface="Arial"/>
                <a:ea typeface="Arial"/>
                <a:cs typeface="Arial"/>
                <a:sym typeface="Arial"/>
              </a:endParaRPr>
            </a:p>
          </p:txBody>
        </p:sp>
        <p:sp>
          <p:nvSpPr>
            <p:cNvPr id="565" name="Google Shape;565;p7"/>
            <p:cNvSpPr/>
            <p:nvPr/>
          </p:nvSpPr>
          <p:spPr>
            <a:xfrm>
              <a:off x="1763688" y="3497490"/>
              <a:ext cx="1018654" cy="360000"/>
            </a:xfrm>
            <a:custGeom>
              <a:rect b="b" l="l" r="r" t="t"/>
              <a:pathLst>
                <a:path extrusionOk="0" h="360000" w="1018654">
                  <a:moveTo>
                    <a:pt x="858501" y="0"/>
                  </a:moveTo>
                  <a:lnTo>
                    <a:pt x="1018654" y="0"/>
                  </a:lnTo>
                  <a:lnTo>
                    <a:pt x="1014649" y="33382"/>
                  </a:lnTo>
                  <a:lnTo>
                    <a:pt x="1007444" y="155864"/>
                  </a:lnTo>
                  <a:lnTo>
                    <a:pt x="1009845" y="273543"/>
                  </a:lnTo>
                  <a:lnTo>
                    <a:pt x="1016085" y="360000"/>
                  </a:lnTo>
                  <a:lnTo>
                    <a:pt x="911780" y="360000"/>
                  </a:lnTo>
                  <a:lnTo>
                    <a:pt x="916183" y="352795"/>
                  </a:lnTo>
                  <a:lnTo>
                    <a:pt x="916183" y="323976"/>
                  </a:lnTo>
                  <a:lnTo>
                    <a:pt x="913781" y="291555"/>
                  </a:lnTo>
                  <a:lnTo>
                    <a:pt x="905376" y="256731"/>
                  </a:lnTo>
                  <a:lnTo>
                    <a:pt x="895769" y="217105"/>
                  </a:lnTo>
                  <a:lnTo>
                    <a:pt x="884962" y="179880"/>
                  </a:lnTo>
                  <a:lnTo>
                    <a:pt x="874155" y="142655"/>
                  </a:lnTo>
                  <a:lnTo>
                    <a:pt x="863348" y="110234"/>
                  </a:lnTo>
                  <a:lnTo>
                    <a:pt x="857344" y="81414"/>
                  </a:lnTo>
                  <a:close/>
                  <a:moveTo>
                    <a:pt x="235783" y="0"/>
                  </a:moveTo>
                  <a:lnTo>
                    <a:pt x="791131" y="0"/>
                  </a:lnTo>
                  <a:lnTo>
                    <a:pt x="846004" y="360000"/>
                  </a:lnTo>
                  <a:lnTo>
                    <a:pt x="181933" y="360000"/>
                  </a:lnTo>
                  <a:lnTo>
                    <a:pt x="228125" y="29780"/>
                  </a:lnTo>
                  <a:close/>
                  <a:moveTo>
                    <a:pt x="0" y="0"/>
                  </a:moveTo>
                  <a:lnTo>
                    <a:pt x="163306" y="0"/>
                  </a:lnTo>
                  <a:lnTo>
                    <a:pt x="166884" y="35784"/>
                  </a:lnTo>
                  <a:lnTo>
                    <a:pt x="166884" y="83816"/>
                  </a:lnTo>
                  <a:lnTo>
                    <a:pt x="160880" y="131848"/>
                  </a:lnTo>
                  <a:lnTo>
                    <a:pt x="156077" y="151061"/>
                  </a:lnTo>
                  <a:lnTo>
                    <a:pt x="147671" y="177479"/>
                  </a:lnTo>
                  <a:lnTo>
                    <a:pt x="136864" y="208699"/>
                  </a:lnTo>
                  <a:lnTo>
                    <a:pt x="126057" y="243523"/>
                  </a:lnTo>
                  <a:lnTo>
                    <a:pt x="116451" y="275944"/>
                  </a:lnTo>
                  <a:lnTo>
                    <a:pt x="112848" y="308366"/>
                  </a:lnTo>
                  <a:lnTo>
                    <a:pt x="110447" y="337185"/>
                  </a:lnTo>
                  <a:lnTo>
                    <a:pt x="112728" y="360000"/>
                  </a:lnTo>
                  <a:lnTo>
                    <a:pt x="14833" y="360000"/>
                  </a:lnTo>
                  <a:lnTo>
                    <a:pt x="16784" y="328779"/>
                  </a:lnTo>
                  <a:close/>
                </a:path>
              </a:pathLst>
            </a:custGeom>
            <a:solidFill>
              <a:srgbClr val="FFD96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chemeClr val="dk1"/>
                </a:solidFill>
                <a:latin typeface="Arial"/>
                <a:ea typeface="Arial"/>
                <a:cs typeface="Arial"/>
                <a:sym typeface="Arial"/>
              </a:endParaRPr>
            </a:p>
          </p:txBody>
        </p:sp>
        <p:sp>
          <p:nvSpPr>
            <p:cNvPr id="566" name="Google Shape;566;p7"/>
            <p:cNvSpPr/>
            <p:nvPr/>
          </p:nvSpPr>
          <p:spPr>
            <a:xfrm>
              <a:off x="1941253" y="4217490"/>
              <a:ext cx="698451" cy="360000"/>
            </a:xfrm>
            <a:custGeom>
              <a:rect b="b" l="l" r="r" t="t"/>
              <a:pathLst>
                <a:path extrusionOk="0" h="360000" w="698451">
                  <a:moveTo>
                    <a:pt x="405233" y="0"/>
                  </a:moveTo>
                  <a:lnTo>
                    <a:pt x="673705" y="0"/>
                  </a:lnTo>
                  <a:lnTo>
                    <a:pt x="667052" y="44670"/>
                  </a:lnTo>
                  <a:lnTo>
                    <a:pt x="664650" y="99907"/>
                  </a:lnTo>
                  <a:lnTo>
                    <a:pt x="664650" y="150340"/>
                  </a:lnTo>
                  <a:lnTo>
                    <a:pt x="670654" y="210380"/>
                  </a:lnTo>
                  <a:lnTo>
                    <a:pt x="681461" y="274023"/>
                  </a:lnTo>
                  <a:lnTo>
                    <a:pt x="694670" y="340067"/>
                  </a:lnTo>
                  <a:lnTo>
                    <a:pt x="698451" y="360000"/>
                  </a:lnTo>
                  <a:lnTo>
                    <a:pt x="479985" y="360000"/>
                  </a:lnTo>
                  <a:lnTo>
                    <a:pt x="472522" y="332862"/>
                  </a:lnTo>
                  <a:lnTo>
                    <a:pt x="452109" y="284830"/>
                  </a:lnTo>
                  <a:lnTo>
                    <a:pt x="432896" y="234396"/>
                  </a:lnTo>
                  <a:lnTo>
                    <a:pt x="417285" y="185164"/>
                  </a:lnTo>
                  <a:close/>
                  <a:moveTo>
                    <a:pt x="1339" y="0"/>
                  </a:moveTo>
                  <a:lnTo>
                    <a:pt x="281214" y="0"/>
                  </a:lnTo>
                  <a:lnTo>
                    <a:pt x="277993" y="41068"/>
                  </a:lnTo>
                  <a:lnTo>
                    <a:pt x="273189" y="103509"/>
                  </a:lnTo>
                  <a:lnTo>
                    <a:pt x="264784" y="164750"/>
                  </a:lnTo>
                  <a:lnTo>
                    <a:pt x="249173" y="223589"/>
                  </a:lnTo>
                  <a:lnTo>
                    <a:pt x="229961" y="278826"/>
                  </a:lnTo>
                  <a:lnTo>
                    <a:pt x="210748" y="332862"/>
                  </a:lnTo>
                  <a:lnTo>
                    <a:pt x="203964" y="360000"/>
                  </a:lnTo>
                  <a:lnTo>
                    <a:pt x="0" y="360000"/>
                  </a:lnTo>
                  <a:lnTo>
                    <a:pt x="5411" y="326858"/>
                  </a:lnTo>
                  <a:lnTo>
                    <a:pt x="13817" y="268019"/>
                  </a:lnTo>
                  <a:lnTo>
                    <a:pt x="19821" y="206778"/>
                  </a:lnTo>
                  <a:lnTo>
                    <a:pt x="19821" y="150340"/>
                  </a:lnTo>
                  <a:lnTo>
                    <a:pt x="16218" y="97505"/>
                  </a:lnTo>
                  <a:lnTo>
                    <a:pt x="9014" y="57879"/>
                  </a:lnTo>
                  <a:lnTo>
                    <a:pt x="3010" y="12248"/>
                  </a:lnTo>
                  <a:close/>
                </a:path>
              </a:pathLst>
            </a:custGeom>
            <a:solidFill>
              <a:srgbClr val="FFD96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chemeClr val="dk1"/>
                </a:solidFill>
                <a:latin typeface="Arial"/>
                <a:ea typeface="Arial"/>
                <a:cs typeface="Arial"/>
                <a:sym typeface="Arial"/>
              </a:endParaRPr>
            </a:p>
          </p:txBody>
        </p:sp>
        <p:sp>
          <p:nvSpPr>
            <p:cNvPr id="567" name="Google Shape;567;p7"/>
            <p:cNvSpPr/>
            <p:nvPr/>
          </p:nvSpPr>
          <p:spPr>
            <a:xfrm>
              <a:off x="1906903" y="4577490"/>
              <a:ext cx="748098" cy="360000"/>
            </a:xfrm>
            <a:custGeom>
              <a:rect b="b" l="l" r="r" t="t"/>
              <a:pathLst>
                <a:path extrusionOk="0" h="360000" w="748098">
                  <a:moveTo>
                    <a:pt x="509397" y="0"/>
                  </a:moveTo>
                  <a:lnTo>
                    <a:pt x="727863" y="0"/>
                  </a:lnTo>
                  <a:lnTo>
                    <a:pt x="737291" y="49713"/>
                  </a:lnTo>
                  <a:lnTo>
                    <a:pt x="745696" y="119360"/>
                  </a:lnTo>
                  <a:lnTo>
                    <a:pt x="748098" y="189006"/>
                  </a:lnTo>
                  <a:lnTo>
                    <a:pt x="742094" y="257452"/>
                  </a:lnTo>
                  <a:lnTo>
                    <a:pt x="721680" y="346311"/>
                  </a:lnTo>
                  <a:lnTo>
                    <a:pt x="718595" y="360000"/>
                  </a:lnTo>
                  <a:lnTo>
                    <a:pt x="503439" y="360000"/>
                  </a:lnTo>
                  <a:lnTo>
                    <a:pt x="491127" y="300681"/>
                  </a:lnTo>
                  <a:lnTo>
                    <a:pt x="486324" y="234637"/>
                  </a:lnTo>
                  <a:lnTo>
                    <a:pt x="491127" y="169793"/>
                  </a:lnTo>
                  <a:lnTo>
                    <a:pt x="515143" y="20894"/>
                  </a:lnTo>
                  <a:close/>
                  <a:moveTo>
                    <a:pt x="29412" y="0"/>
                  </a:moveTo>
                  <a:lnTo>
                    <a:pt x="233375" y="0"/>
                  </a:lnTo>
                  <a:lnTo>
                    <a:pt x="226951" y="25697"/>
                  </a:lnTo>
                  <a:lnTo>
                    <a:pt x="250967" y="132569"/>
                  </a:lnTo>
                  <a:lnTo>
                    <a:pt x="250967" y="318693"/>
                  </a:lnTo>
                  <a:lnTo>
                    <a:pt x="241788" y="360000"/>
                  </a:lnTo>
                  <a:lnTo>
                    <a:pt x="31112" y="360000"/>
                  </a:lnTo>
                  <a:lnTo>
                    <a:pt x="27618" y="348713"/>
                  </a:lnTo>
                  <a:lnTo>
                    <a:pt x="12008" y="298279"/>
                  </a:lnTo>
                  <a:lnTo>
                    <a:pt x="3602" y="244243"/>
                  </a:lnTo>
                  <a:lnTo>
                    <a:pt x="0" y="186605"/>
                  </a:lnTo>
                  <a:lnTo>
                    <a:pt x="6004" y="126565"/>
                  </a:lnTo>
                  <a:lnTo>
                    <a:pt x="14410" y="79733"/>
                  </a:lnTo>
                  <a:lnTo>
                    <a:pt x="25217" y="25697"/>
                  </a:lnTo>
                  <a:close/>
                </a:path>
              </a:pathLst>
            </a:custGeom>
            <a:solidFill>
              <a:srgbClr val="FFD96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chemeClr val="dk1"/>
                </a:solidFill>
                <a:latin typeface="Arial"/>
                <a:ea typeface="Arial"/>
                <a:cs typeface="Arial"/>
                <a:sym typeface="Arial"/>
              </a:endParaRPr>
            </a:p>
          </p:txBody>
        </p:sp>
        <p:sp>
          <p:nvSpPr>
            <p:cNvPr id="568" name="Google Shape;568;p7"/>
            <p:cNvSpPr/>
            <p:nvPr/>
          </p:nvSpPr>
          <p:spPr>
            <a:xfrm>
              <a:off x="1937210" y="4937490"/>
              <a:ext cx="687484" cy="360000"/>
            </a:xfrm>
            <a:custGeom>
              <a:rect b="b" l="l" r="r" t="t"/>
              <a:pathLst>
                <a:path extrusionOk="0" h="360000" w="687484">
                  <a:moveTo>
                    <a:pt x="472326" y="0"/>
                  </a:moveTo>
                  <a:lnTo>
                    <a:pt x="687484" y="0"/>
                  </a:lnTo>
                  <a:lnTo>
                    <a:pt x="671356" y="71568"/>
                  </a:lnTo>
                  <a:lnTo>
                    <a:pt x="652143" y="159226"/>
                  </a:lnTo>
                  <a:lnTo>
                    <a:pt x="634131" y="250487"/>
                  </a:lnTo>
                  <a:lnTo>
                    <a:pt x="618520" y="346551"/>
                  </a:lnTo>
                  <a:lnTo>
                    <a:pt x="618184" y="360000"/>
                  </a:lnTo>
                  <a:lnTo>
                    <a:pt x="473658" y="360000"/>
                  </a:lnTo>
                  <a:lnTo>
                    <a:pt x="474425" y="357358"/>
                  </a:lnTo>
                  <a:lnTo>
                    <a:pt x="485232" y="318933"/>
                  </a:lnTo>
                  <a:lnTo>
                    <a:pt x="497240" y="274503"/>
                  </a:lnTo>
                  <a:lnTo>
                    <a:pt x="503244" y="228873"/>
                  </a:lnTo>
                  <a:lnTo>
                    <a:pt x="505645" y="176037"/>
                  </a:lnTo>
                  <a:lnTo>
                    <a:pt x="498441" y="122001"/>
                  </a:lnTo>
                  <a:lnTo>
                    <a:pt x="485232" y="65564"/>
                  </a:lnTo>
                  <a:lnTo>
                    <a:pt x="473224" y="4323"/>
                  </a:lnTo>
                  <a:close/>
                  <a:moveTo>
                    <a:pt x="0" y="0"/>
                  </a:moveTo>
                  <a:lnTo>
                    <a:pt x="210676" y="0"/>
                  </a:lnTo>
                  <a:lnTo>
                    <a:pt x="210249" y="1921"/>
                  </a:lnTo>
                  <a:lnTo>
                    <a:pt x="199442" y="47552"/>
                  </a:lnTo>
                  <a:lnTo>
                    <a:pt x="191036" y="100387"/>
                  </a:lnTo>
                  <a:lnTo>
                    <a:pt x="186233" y="152021"/>
                  </a:lnTo>
                  <a:lnTo>
                    <a:pt x="191036" y="204857"/>
                  </a:lnTo>
                  <a:lnTo>
                    <a:pt x="195839" y="318933"/>
                  </a:lnTo>
                  <a:lnTo>
                    <a:pt x="214743" y="360000"/>
                  </a:lnTo>
                  <a:lnTo>
                    <a:pt x="67388" y="360000"/>
                  </a:lnTo>
                  <a:lnTo>
                    <a:pt x="68554" y="327338"/>
                  </a:lnTo>
                  <a:lnTo>
                    <a:pt x="64952" y="257692"/>
                  </a:lnTo>
                  <a:lnTo>
                    <a:pt x="55346" y="189246"/>
                  </a:lnTo>
                  <a:lnTo>
                    <a:pt x="42137" y="126805"/>
                  </a:lnTo>
                  <a:lnTo>
                    <a:pt x="27727" y="82375"/>
                  </a:lnTo>
                  <a:lnTo>
                    <a:pt x="12117" y="39146"/>
                  </a:lnTo>
                  <a:close/>
                </a:path>
              </a:pathLst>
            </a:custGeom>
            <a:solidFill>
              <a:srgbClr val="FFD96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chemeClr val="dk1"/>
                </a:solidFill>
                <a:latin typeface="Arial"/>
                <a:ea typeface="Arial"/>
                <a:cs typeface="Arial"/>
                <a:sym typeface="Arial"/>
              </a:endParaRPr>
            </a:p>
          </p:txBody>
        </p:sp>
        <p:sp>
          <p:nvSpPr>
            <p:cNvPr id="569" name="Google Shape;569;p7"/>
            <p:cNvSpPr/>
            <p:nvPr/>
          </p:nvSpPr>
          <p:spPr>
            <a:xfrm>
              <a:off x="1943060" y="5297490"/>
              <a:ext cx="691661" cy="360000"/>
            </a:xfrm>
            <a:custGeom>
              <a:rect b="b" l="l" r="r" t="t"/>
              <a:pathLst>
                <a:path extrusionOk="0" h="360000" w="691661">
                  <a:moveTo>
                    <a:pt x="469947" y="0"/>
                  </a:moveTo>
                  <a:lnTo>
                    <a:pt x="614473" y="0"/>
                  </a:lnTo>
                  <a:lnTo>
                    <a:pt x="613609" y="34583"/>
                  </a:lnTo>
                  <a:lnTo>
                    <a:pt x="619613" y="76611"/>
                  </a:lnTo>
                  <a:lnTo>
                    <a:pt x="630420" y="117438"/>
                  </a:lnTo>
                  <a:lnTo>
                    <a:pt x="646030" y="157065"/>
                  </a:lnTo>
                  <a:lnTo>
                    <a:pt x="661641" y="196691"/>
                  </a:lnTo>
                  <a:lnTo>
                    <a:pt x="676050" y="235117"/>
                  </a:lnTo>
                  <a:lnTo>
                    <a:pt x="686857" y="274743"/>
                  </a:lnTo>
                  <a:lnTo>
                    <a:pt x="691661" y="319173"/>
                  </a:lnTo>
                  <a:lnTo>
                    <a:pt x="648432" y="338386"/>
                  </a:lnTo>
                  <a:lnTo>
                    <a:pt x="600400" y="349193"/>
                  </a:lnTo>
                  <a:lnTo>
                    <a:pt x="547565" y="351595"/>
                  </a:lnTo>
                  <a:lnTo>
                    <a:pt x="491127" y="349193"/>
                  </a:lnTo>
                  <a:lnTo>
                    <a:pt x="480320" y="316771"/>
                  </a:lnTo>
                  <a:lnTo>
                    <a:pt x="470714" y="277145"/>
                  </a:lnTo>
                  <a:lnTo>
                    <a:pt x="467111" y="235117"/>
                  </a:lnTo>
                  <a:lnTo>
                    <a:pt x="470714" y="189486"/>
                  </a:lnTo>
                  <a:lnTo>
                    <a:pt x="475517" y="103029"/>
                  </a:lnTo>
                  <a:lnTo>
                    <a:pt x="470714" y="89820"/>
                  </a:lnTo>
                  <a:lnTo>
                    <a:pt x="464710" y="74210"/>
                  </a:lnTo>
                  <a:lnTo>
                    <a:pt x="459906" y="56198"/>
                  </a:lnTo>
                  <a:lnTo>
                    <a:pt x="459906" y="34583"/>
                  </a:lnTo>
                  <a:close/>
                  <a:moveTo>
                    <a:pt x="63677" y="0"/>
                  </a:moveTo>
                  <a:lnTo>
                    <a:pt x="211032" y="0"/>
                  </a:lnTo>
                  <a:lnTo>
                    <a:pt x="226951" y="34583"/>
                  </a:lnTo>
                  <a:lnTo>
                    <a:pt x="226951" y="54997"/>
                  </a:lnTo>
                  <a:lnTo>
                    <a:pt x="222148" y="71808"/>
                  </a:lnTo>
                  <a:lnTo>
                    <a:pt x="216144" y="89820"/>
                  </a:lnTo>
                  <a:lnTo>
                    <a:pt x="211341" y="103029"/>
                  </a:lnTo>
                  <a:lnTo>
                    <a:pt x="206538" y="148659"/>
                  </a:lnTo>
                  <a:lnTo>
                    <a:pt x="208939" y="196691"/>
                  </a:lnTo>
                  <a:lnTo>
                    <a:pt x="211341" y="244723"/>
                  </a:lnTo>
                  <a:lnTo>
                    <a:pt x="213743" y="295157"/>
                  </a:lnTo>
                  <a:lnTo>
                    <a:pt x="206538" y="343189"/>
                  </a:lnTo>
                  <a:lnTo>
                    <a:pt x="195731" y="343189"/>
                  </a:lnTo>
                  <a:lnTo>
                    <a:pt x="174116" y="353996"/>
                  </a:lnTo>
                  <a:lnTo>
                    <a:pt x="145297" y="360000"/>
                  </a:lnTo>
                  <a:lnTo>
                    <a:pt x="117679" y="360000"/>
                  </a:lnTo>
                  <a:lnTo>
                    <a:pt x="88859" y="357599"/>
                  </a:lnTo>
                  <a:lnTo>
                    <a:pt x="61241" y="349193"/>
                  </a:lnTo>
                  <a:lnTo>
                    <a:pt x="37225" y="338386"/>
                  </a:lnTo>
                  <a:lnTo>
                    <a:pt x="16811" y="320374"/>
                  </a:lnTo>
                  <a:lnTo>
                    <a:pt x="3603" y="301161"/>
                  </a:lnTo>
                  <a:lnTo>
                    <a:pt x="0" y="277145"/>
                  </a:lnTo>
                  <a:lnTo>
                    <a:pt x="24016" y="224310"/>
                  </a:lnTo>
                  <a:lnTo>
                    <a:pt x="43229" y="167872"/>
                  </a:lnTo>
                  <a:lnTo>
                    <a:pt x="56438" y="103029"/>
                  </a:lnTo>
                  <a:lnTo>
                    <a:pt x="62442" y="34583"/>
                  </a:lnTo>
                  <a:close/>
                </a:path>
              </a:pathLst>
            </a:custGeom>
            <a:solidFill>
              <a:srgbClr val="FFD96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chemeClr val="dk1"/>
                </a:solidFill>
                <a:latin typeface="Arial"/>
                <a:ea typeface="Arial"/>
                <a:cs typeface="Arial"/>
                <a:sym typeface="Arial"/>
              </a:endParaRPr>
            </a:p>
          </p:txBody>
        </p:sp>
        <p:sp>
          <p:nvSpPr>
            <p:cNvPr id="570" name="Google Shape;570;p7"/>
            <p:cNvSpPr/>
            <p:nvPr/>
          </p:nvSpPr>
          <p:spPr>
            <a:xfrm>
              <a:off x="1756672" y="3857490"/>
              <a:ext cx="1032687" cy="360000"/>
            </a:xfrm>
            <a:custGeom>
              <a:rect b="b" l="l" r="r" t="t"/>
              <a:pathLst>
                <a:path extrusionOk="0" h="360000" w="1032687">
                  <a:moveTo>
                    <a:pt x="915409" y="0"/>
                  </a:moveTo>
                  <a:lnTo>
                    <a:pt x="1019713" y="0"/>
                  </a:lnTo>
                  <a:lnTo>
                    <a:pt x="1021880" y="30020"/>
                  </a:lnTo>
                  <a:lnTo>
                    <a:pt x="1032687" y="140494"/>
                  </a:lnTo>
                  <a:lnTo>
                    <a:pt x="1032687" y="180120"/>
                  </a:lnTo>
                  <a:lnTo>
                    <a:pt x="1021880" y="212542"/>
                  </a:lnTo>
                  <a:lnTo>
                    <a:pt x="1005069" y="243763"/>
                  </a:lnTo>
                  <a:lnTo>
                    <a:pt x="978651" y="270180"/>
                  </a:lnTo>
                  <a:lnTo>
                    <a:pt x="949832" y="291795"/>
                  </a:lnTo>
                  <a:lnTo>
                    <a:pt x="919812" y="306204"/>
                  </a:lnTo>
                  <a:lnTo>
                    <a:pt x="888591" y="318212"/>
                  </a:lnTo>
                  <a:lnTo>
                    <a:pt x="888591" y="308606"/>
                  </a:lnTo>
                  <a:lnTo>
                    <a:pt x="886190" y="302602"/>
                  </a:lnTo>
                  <a:lnTo>
                    <a:pt x="884989" y="295397"/>
                  </a:lnTo>
                  <a:lnTo>
                    <a:pt x="884989" y="291795"/>
                  </a:lnTo>
                  <a:lnTo>
                    <a:pt x="884989" y="284590"/>
                  </a:lnTo>
                  <a:lnTo>
                    <a:pt x="884989" y="276184"/>
                  </a:lnTo>
                  <a:lnTo>
                    <a:pt x="890993" y="270180"/>
                  </a:lnTo>
                  <a:lnTo>
                    <a:pt x="898198" y="265377"/>
                  </a:lnTo>
                  <a:lnTo>
                    <a:pt x="901800" y="258172"/>
                  </a:lnTo>
                  <a:lnTo>
                    <a:pt x="906603" y="249767"/>
                  </a:lnTo>
                  <a:lnTo>
                    <a:pt x="909005" y="241361"/>
                  </a:lnTo>
                  <a:lnTo>
                    <a:pt x="904202" y="238959"/>
                  </a:lnTo>
                  <a:lnTo>
                    <a:pt x="899398" y="238959"/>
                  </a:lnTo>
                  <a:lnTo>
                    <a:pt x="898198" y="238959"/>
                  </a:lnTo>
                  <a:lnTo>
                    <a:pt x="898198" y="236558"/>
                  </a:lnTo>
                  <a:lnTo>
                    <a:pt x="898198" y="234156"/>
                  </a:lnTo>
                  <a:lnTo>
                    <a:pt x="895796" y="232955"/>
                  </a:lnTo>
                  <a:lnTo>
                    <a:pt x="895796" y="225751"/>
                  </a:lnTo>
                  <a:lnTo>
                    <a:pt x="922214" y="210140"/>
                  </a:lnTo>
                  <a:lnTo>
                    <a:pt x="946230" y="190927"/>
                  </a:lnTo>
                  <a:lnTo>
                    <a:pt x="967844" y="169313"/>
                  </a:lnTo>
                  <a:lnTo>
                    <a:pt x="965442" y="158506"/>
                  </a:lnTo>
                  <a:lnTo>
                    <a:pt x="963041" y="150100"/>
                  </a:lnTo>
                  <a:lnTo>
                    <a:pt x="960639" y="142895"/>
                  </a:lnTo>
                  <a:lnTo>
                    <a:pt x="957037" y="136891"/>
                  </a:lnTo>
                  <a:lnTo>
                    <a:pt x="943828" y="129687"/>
                  </a:lnTo>
                  <a:lnTo>
                    <a:pt x="933021" y="136891"/>
                  </a:lnTo>
                  <a:lnTo>
                    <a:pt x="928218" y="151301"/>
                  </a:lnTo>
                  <a:lnTo>
                    <a:pt x="923414" y="166911"/>
                  </a:lnTo>
                  <a:lnTo>
                    <a:pt x="917410" y="177719"/>
                  </a:lnTo>
                  <a:lnTo>
                    <a:pt x="906603" y="188526"/>
                  </a:lnTo>
                  <a:lnTo>
                    <a:pt x="888591" y="193329"/>
                  </a:lnTo>
                  <a:lnTo>
                    <a:pt x="880186" y="57639"/>
                  </a:lnTo>
                  <a:close/>
                  <a:moveTo>
                    <a:pt x="185562" y="0"/>
                  </a:moveTo>
                  <a:lnTo>
                    <a:pt x="849633" y="0"/>
                  </a:lnTo>
                  <a:lnTo>
                    <a:pt x="871780" y="145297"/>
                  </a:lnTo>
                  <a:lnTo>
                    <a:pt x="874182" y="188526"/>
                  </a:lnTo>
                  <a:lnTo>
                    <a:pt x="871780" y="238959"/>
                  </a:lnTo>
                  <a:lnTo>
                    <a:pt x="864575" y="294196"/>
                  </a:lnTo>
                  <a:lnTo>
                    <a:pt x="858571" y="348232"/>
                  </a:lnTo>
                  <a:lnTo>
                    <a:pt x="856819" y="360000"/>
                  </a:lnTo>
                  <a:lnTo>
                    <a:pt x="588348" y="360000"/>
                  </a:lnTo>
                  <a:lnTo>
                    <a:pt x="587191" y="342228"/>
                  </a:lnTo>
                  <a:lnTo>
                    <a:pt x="524749" y="49233"/>
                  </a:lnTo>
                  <a:lnTo>
                    <a:pt x="515143" y="49233"/>
                  </a:lnTo>
                  <a:lnTo>
                    <a:pt x="509139" y="68446"/>
                  </a:lnTo>
                  <a:lnTo>
                    <a:pt x="504335" y="92462"/>
                  </a:lnTo>
                  <a:lnTo>
                    <a:pt x="504335" y="121281"/>
                  </a:lnTo>
                  <a:lnTo>
                    <a:pt x="485123" y="171715"/>
                  </a:lnTo>
                  <a:lnTo>
                    <a:pt x="474315" y="223349"/>
                  </a:lnTo>
                  <a:lnTo>
                    <a:pt x="467111" y="280988"/>
                  </a:lnTo>
                  <a:lnTo>
                    <a:pt x="465910" y="339827"/>
                  </a:lnTo>
                  <a:lnTo>
                    <a:pt x="464328" y="360000"/>
                  </a:lnTo>
                  <a:lnTo>
                    <a:pt x="184454" y="360000"/>
                  </a:lnTo>
                  <a:lnTo>
                    <a:pt x="178919" y="319413"/>
                  </a:lnTo>
                  <a:lnTo>
                    <a:pt x="175316" y="262976"/>
                  </a:lnTo>
                  <a:lnTo>
                    <a:pt x="170513" y="208939"/>
                  </a:lnTo>
                  <a:lnTo>
                    <a:pt x="168112" y="156104"/>
                  </a:lnTo>
                  <a:lnTo>
                    <a:pt x="170513" y="110474"/>
                  </a:lnTo>
                  <a:lnTo>
                    <a:pt x="175316" y="73249"/>
                  </a:lnTo>
                  <a:close/>
                  <a:moveTo>
                    <a:pt x="18462" y="0"/>
                  </a:moveTo>
                  <a:lnTo>
                    <a:pt x="116357" y="0"/>
                  </a:lnTo>
                  <a:lnTo>
                    <a:pt x="116477" y="1201"/>
                  </a:lnTo>
                  <a:lnTo>
                    <a:pt x="151300" y="54036"/>
                  </a:lnTo>
                  <a:lnTo>
                    <a:pt x="144096" y="188526"/>
                  </a:lnTo>
                  <a:lnTo>
                    <a:pt x="127284" y="193329"/>
                  </a:lnTo>
                  <a:lnTo>
                    <a:pt x="116477" y="169313"/>
                  </a:lnTo>
                  <a:lnTo>
                    <a:pt x="106871" y="140494"/>
                  </a:lnTo>
                  <a:lnTo>
                    <a:pt x="79252" y="129687"/>
                  </a:lnTo>
                  <a:lnTo>
                    <a:pt x="72048" y="164510"/>
                  </a:lnTo>
                  <a:lnTo>
                    <a:pt x="96064" y="188526"/>
                  </a:lnTo>
                  <a:lnTo>
                    <a:pt x="122481" y="214943"/>
                  </a:lnTo>
                  <a:lnTo>
                    <a:pt x="140493" y="241361"/>
                  </a:lnTo>
                  <a:lnTo>
                    <a:pt x="135690" y="243763"/>
                  </a:lnTo>
                  <a:lnTo>
                    <a:pt x="130887" y="243763"/>
                  </a:lnTo>
                  <a:lnTo>
                    <a:pt x="129686" y="243763"/>
                  </a:lnTo>
                  <a:lnTo>
                    <a:pt x="129686" y="246164"/>
                  </a:lnTo>
                  <a:lnTo>
                    <a:pt x="129686" y="247365"/>
                  </a:lnTo>
                  <a:lnTo>
                    <a:pt x="127284" y="249767"/>
                  </a:lnTo>
                  <a:lnTo>
                    <a:pt x="127284" y="256972"/>
                  </a:lnTo>
                  <a:lnTo>
                    <a:pt x="140493" y="262976"/>
                  </a:lnTo>
                  <a:lnTo>
                    <a:pt x="146497" y="276184"/>
                  </a:lnTo>
                  <a:lnTo>
                    <a:pt x="151300" y="294196"/>
                  </a:lnTo>
                  <a:lnTo>
                    <a:pt x="146497" y="300200"/>
                  </a:lnTo>
                  <a:lnTo>
                    <a:pt x="144096" y="306204"/>
                  </a:lnTo>
                  <a:lnTo>
                    <a:pt x="140493" y="313409"/>
                  </a:lnTo>
                  <a:lnTo>
                    <a:pt x="135690" y="318212"/>
                  </a:lnTo>
                  <a:lnTo>
                    <a:pt x="111674" y="302602"/>
                  </a:lnTo>
                  <a:lnTo>
                    <a:pt x="87658" y="289393"/>
                  </a:lnTo>
                  <a:lnTo>
                    <a:pt x="66044" y="276184"/>
                  </a:lnTo>
                  <a:lnTo>
                    <a:pt x="44429" y="258172"/>
                  </a:lnTo>
                  <a:lnTo>
                    <a:pt x="26417" y="236558"/>
                  </a:lnTo>
                  <a:lnTo>
                    <a:pt x="10807" y="208939"/>
                  </a:lnTo>
                  <a:lnTo>
                    <a:pt x="0" y="169313"/>
                  </a:lnTo>
                  <a:lnTo>
                    <a:pt x="0" y="129687"/>
                  </a:lnTo>
                  <a:lnTo>
                    <a:pt x="4803" y="90060"/>
                  </a:lnTo>
                  <a:lnTo>
                    <a:pt x="10807" y="49233"/>
                  </a:lnTo>
                  <a:lnTo>
                    <a:pt x="18012" y="7205"/>
                  </a:lnTo>
                  <a:close/>
                </a:path>
              </a:pathLst>
            </a:custGeom>
            <a:solidFill>
              <a:srgbClr val="FFD96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chemeClr val="dk1"/>
                </a:solidFill>
                <a:latin typeface="Arial"/>
                <a:ea typeface="Arial"/>
                <a:cs typeface="Arial"/>
                <a:sym typeface="Arial"/>
              </a:endParaRPr>
            </a:p>
          </p:txBody>
        </p:sp>
        <p:sp>
          <p:nvSpPr>
            <p:cNvPr id="571" name="Google Shape;571;p7"/>
            <p:cNvSpPr/>
            <p:nvPr/>
          </p:nvSpPr>
          <p:spPr>
            <a:xfrm>
              <a:off x="1755471" y="3137490"/>
              <a:ext cx="1035089" cy="360000"/>
            </a:xfrm>
            <a:custGeom>
              <a:rect b="b" l="l" r="r" t="t"/>
              <a:pathLst>
                <a:path extrusionOk="0" h="360000" w="1035089">
                  <a:moveTo>
                    <a:pt x="834556" y="0"/>
                  </a:moveTo>
                  <a:lnTo>
                    <a:pt x="1021880" y="0"/>
                  </a:lnTo>
                  <a:lnTo>
                    <a:pt x="1021880" y="30741"/>
                  </a:lnTo>
                  <a:lnTo>
                    <a:pt x="1021880" y="88379"/>
                  </a:lnTo>
                  <a:lnTo>
                    <a:pt x="1035089" y="273302"/>
                  </a:lnTo>
                  <a:lnTo>
                    <a:pt x="1024686" y="360000"/>
                  </a:lnTo>
                  <a:lnTo>
                    <a:pt x="864533" y="360000"/>
                  </a:lnTo>
                  <a:lnTo>
                    <a:pt x="866977" y="188046"/>
                  </a:lnTo>
                  <a:lnTo>
                    <a:pt x="842961" y="120801"/>
                  </a:lnTo>
                  <a:lnTo>
                    <a:pt x="839359" y="89580"/>
                  </a:lnTo>
                  <a:lnTo>
                    <a:pt x="836957" y="54757"/>
                  </a:lnTo>
                  <a:lnTo>
                    <a:pt x="834556" y="17532"/>
                  </a:lnTo>
                  <a:close/>
                  <a:moveTo>
                    <a:pt x="238727" y="0"/>
                  </a:moveTo>
                  <a:lnTo>
                    <a:pt x="797204" y="0"/>
                  </a:lnTo>
                  <a:lnTo>
                    <a:pt x="784122" y="33142"/>
                  </a:lnTo>
                  <a:lnTo>
                    <a:pt x="773315" y="83576"/>
                  </a:lnTo>
                  <a:lnTo>
                    <a:pt x="770913" y="137612"/>
                  </a:lnTo>
                  <a:lnTo>
                    <a:pt x="770913" y="192849"/>
                  </a:lnTo>
                  <a:lnTo>
                    <a:pt x="778118" y="246885"/>
                  </a:lnTo>
                  <a:lnTo>
                    <a:pt x="786524" y="299720"/>
                  </a:lnTo>
                  <a:lnTo>
                    <a:pt x="794929" y="345350"/>
                  </a:lnTo>
                  <a:lnTo>
                    <a:pt x="797162" y="360000"/>
                  </a:lnTo>
                  <a:lnTo>
                    <a:pt x="241814" y="360000"/>
                  </a:lnTo>
                  <a:lnTo>
                    <a:pt x="244963" y="347752"/>
                  </a:lnTo>
                  <a:lnTo>
                    <a:pt x="255770" y="304523"/>
                  </a:lnTo>
                  <a:lnTo>
                    <a:pt x="266578" y="256491"/>
                  </a:lnTo>
                  <a:lnTo>
                    <a:pt x="271381" y="206058"/>
                  </a:lnTo>
                  <a:lnTo>
                    <a:pt x="266578" y="155624"/>
                  </a:lnTo>
                  <a:lnTo>
                    <a:pt x="238959" y="5524"/>
                  </a:lnTo>
                  <a:close/>
                  <a:moveTo>
                    <a:pt x="9308" y="0"/>
                  </a:moveTo>
                  <a:lnTo>
                    <a:pt x="205337" y="0"/>
                  </a:lnTo>
                  <a:lnTo>
                    <a:pt x="205337" y="35544"/>
                  </a:lnTo>
                  <a:lnTo>
                    <a:pt x="201734" y="75170"/>
                  </a:lnTo>
                  <a:lnTo>
                    <a:pt x="194530" y="112395"/>
                  </a:lnTo>
                  <a:lnTo>
                    <a:pt x="166911" y="201254"/>
                  </a:lnTo>
                  <a:lnTo>
                    <a:pt x="162108" y="249286"/>
                  </a:lnTo>
                  <a:lnTo>
                    <a:pt x="162108" y="297318"/>
                  </a:lnTo>
                  <a:lnTo>
                    <a:pt x="168112" y="347752"/>
                  </a:lnTo>
                  <a:lnTo>
                    <a:pt x="169337" y="360000"/>
                  </a:lnTo>
                  <a:lnTo>
                    <a:pt x="6031" y="360000"/>
                  </a:lnTo>
                  <a:lnTo>
                    <a:pt x="2402" y="288913"/>
                  </a:lnTo>
                  <a:lnTo>
                    <a:pt x="0" y="246885"/>
                  </a:lnTo>
                  <a:lnTo>
                    <a:pt x="2402" y="206058"/>
                  </a:lnTo>
                  <a:lnTo>
                    <a:pt x="9607" y="166431"/>
                  </a:lnTo>
                  <a:lnTo>
                    <a:pt x="15611" y="126805"/>
                  </a:lnTo>
                  <a:lnTo>
                    <a:pt x="18012" y="83576"/>
                  </a:lnTo>
                  <a:lnTo>
                    <a:pt x="13209" y="40347"/>
                  </a:lnTo>
                  <a:lnTo>
                    <a:pt x="9607" y="5524"/>
                  </a:lnTo>
                  <a:close/>
                </a:path>
              </a:pathLst>
            </a:custGeom>
            <a:solidFill>
              <a:srgbClr val="FFD96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chemeClr val="dk1"/>
                </a:solidFill>
                <a:latin typeface="Arial"/>
                <a:ea typeface="Arial"/>
                <a:cs typeface="Arial"/>
                <a:sym typeface="Arial"/>
              </a:endParaRPr>
            </a:p>
          </p:txBody>
        </p:sp>
      </p:grpSp>
      <p:cxnSp>
        <p:nvCxnSpPr>
          <p:cNvPr id="572" name="Google Shape;572;p7"/>
          <p:cNvCxnSpPr/>
          <p:nvPr/>
        </p:nvCxnSpPr>
        <p:spPr>
          <a:xfrm>
            <a:off x="1227700" y="1818525"/>
            <a:ext cx="3943200" cy="600"/>
          </a:xfrm>
          <a:prstGeom prst="bentConnector3">
            <a:avLst>
              <a:gd fmla="val 50000" name="adj1"/>
            </a:avLst>
          </a:prstGeom>
          <a:noFill/>
          <a:ln cap="flat" cmpd="sng" w="15875">
            <a:solidFill>
              <a:srgbClr val="FF0000"/>
            </a:solidFill>
            <a:prstDash val="solid"/>
            <a:miter lim="800000"/>
            <a:headEnd len="sm" w="sm" type="none"/>
            <a:tailEnd len="sm" w="sm" type="none"/>
          </a:ln>
        </p:spPr>
      </p:cxnSp>
      <p:sp>
        <p:nvSpPr>
          <p:cNvPr id="573" name="Google Shape;573;p7"/>
          <p:cNvSpPr txBox="1"/>
          <p:nvPr/>
        </p:nvSpPr>
        <p:spPr>
          <a:xfrm>
            <a:off x="1227700" y="1425975"/>
            <a:ext cx="3684600" cy="2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t>GASEOSOS</a:t>
            </a:r>
            <a:endParaRPr sz="2300"/>
          </a:p>
        </p:txBody>
      </p:sp>
      <p:sp>
        <p:nvSpPr>
          <p:cNvPr id="574" name="Google Shape;574;p7"/>
          <p:cNvSpPr txBox="1"/>
          <p:nvPr/>
        </p:nvSpPr>
        <p:spPr>
          <a:xfrm>
            <a:off x="8627975" y="1425975"/>
            <a:ext cx="3684600" cy="2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t>CALORIFICOS</a:t>
            </a:r>
            <a:endParaRPr sz="2300"/>
          </a:p>
        </p:txBody>
      </p:sp>
      <p:sp>
        <p:nvSpPr>
          <p:cNvPr id="575" name="Google Shape;575;p7"/>
          <p:cNvSpPr txBox="1"/>
          <p:nvPr/>
        </p:nvSpPr>
        <p:spPr>
          <a:xfrm>
            <a:off x="217450" y="1911688"/>
            <a:ext cx="1334100" cy="6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t>Humos</a:t>
            </a:r>
            <a:endParaRPr sz="25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576" name="Google Shape;576;p7"/>
          <p:cNvPicPr preferRelativeResize="0"/>
          <p:nvPr/>
        </p:nvPicPr>
        <p:blipFill>
          <a:blip r:embed="rId3">
            <a:alphaModFix/>
          </a:blip>
          <a:stretch>
            <a:fillRect/>
          </a:stretch>
        </p:blipFill>
        <p:spPr>
          <a:xfrm>
            <a:off x="154175" y="2627350"/>
            <a:ext cx="2769178" cy="1742550"/>
          </a:xfrm>
          <a:prstGeom prst="rect">
            <a:avLst/>
          </a:prstGeom>
          <a:noFill/>
          <a:ln cap="flat" cmpd="sng" w="19050">
            <a:solidFill>
              <a:schemeClr val="dk2"/>
            </a:solidFill>
            <a:prstDash val="solid"/>
            <a:round/>
            <a:headEnd len="sm" w="sm" type="none"/>
            <a:tailEnd len="sm" w="sm" type="none"/>
          </a:ln>
        </p:spPr>
      </p:pic>
      <p:pic>
        <p:nvPicPr>
          <p:cNvPr id="577" name="Google Shape;577;p7"/>
          <p:cNvPicPr preferRelativeResize="0"/>
          <p:nvPr/>
        </p:nvPicPr>
        <p:blipFill rotWithShape="1">
          <a:blip r:embed="rId4">
            <a:alphaModFix/>
          </a:blip>
          <a:srcRect b="0" l="3428" r="0" t="13636"/>
          <a:stretch/>
        </p:blipFill>
        <p:spPr>
          <a:xfrm>
            <a:off x="3188413" y="2576750"/>
            <a:ext cx="2061576" cy="1843751"/>
          </a:xfrm>
          <a:prstGeom prst="rect">
            <a:avLst/>
          </a:prstGeom>
          <a:noFill/>
          <a:ln>
            <a:noFill/>
          </a:ln>
        </p:spPr>
      </p:pic>
      <p:sp>
        <p:nvSpPr>
          <p:cNvPr id="578" name="Google Shape;578;p7"/>
          <p:cNvSpPr txBox="1"/>
          <p:nvPr/>
        </p:nvSpPr>
        <p:spPr>
          <a:xfrm>
            <a:off x="311278" y="4576075"/>
            <a:ext cx="2612100" cy="5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t>Gases Corrosivos</a:t>
            </a:r>
            <a:endParaRPr sz="25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579" name="Google Shape;579;p7"/>
          <p:cNvPicPr preferRelativeResize="0"/>
          <p:nvPr/>
        </p:nvPicPr>
        <p:blipFill rotWithShape="1">
          <a:blip r:embed="rId5">
            <a:alphaModFix/>
          </a:blip>
          <a:srcRect b="34752" l="18891" r="19127" t="4268"/>
          <a:stretch/>
        </p:blipFill>
        <p:spPr>
          <a:xfrm>
            <a:off x="506025" y="5034650"/>
            <a:ext cx="1771075" cy="1742550"/>
          </a:xfrm>
          <a:prstGeom prst="rect">
            <a:avLst/>
          </a:prstGeom>
          <a:noFill/>
          <a:ln>
            <a:noFill/>
          </a:ln>
        </p:spPr>
      </p:pic>
      <p:sp>
        <p:nvSpPr>
          <p:cNvPr id="580" name="Google Shape;580;p7"/>
          <p:cNvSpPr txBox="1"/>
          <p:nvPr/>
        </p:nvSpPr>
        <p:spPr>
          <a:xfrm>
            <a:off x="3431600" y="2054200"/>
            <a:ext cx="2160600" cy="5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t>Gases Toxicos</a:t>
            </a:r>
            <a:endParaRPr sz="25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81" name="Google Shape;581;p7"/>
          <p:cNvSpPr txBox="1"/>
          <p:nvPr/>
        </p:nvSpPr>
        <p:spPr>
          <a:xfrm>
            <a:off x="3279200" y="4576075"/>
            <a:ext cx="2313000" cy="5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t>Gases Irritantes</a:t>
            </a:r>
            <a:endParaRPr sz="25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582" name="Google Shape;582;p7"/>
          <p:cNvPicPr preferRelativeResize="0"/>
          <p:nvPr/>
        </p:nvPicPr>
        <p:blipFill rotWithShape="1">
          <a:blip r:embed="rId6">
            <a:alphaModFix/>
          </a:blip>
          <a:srcRect b="67590" l="2301" r="77362" t="5460"/>
          <a:stretch/>
        </p:blipFill>
        <p:spPr>
          <a:xfrm>
            <a:off x="3621375" y="5178125"/>
            <a:ext cx="1470475" cy="1463076"/>
          </a:xfrm>
          <a:prstGeom prst="rect">
            <a:avLst/>
          </a:prstGeom>
          <a:noFill/>
          <a:ln>
            <a:noFill/>
          </a:ln>
        </p:spPr>
      </p:pic>
      <p:sp>
        <p:nvSpPr>
          <p:cNvPr id="583" name="Google Shape;583;p7"/>
          <p:cNvSpPr txBox="1"/>
          <p:nvPr/>
        </p:nvSpPr>
        <p:spPr>
          <a:xfrm>
            <a:off x="6929075" y="1934750"/>
            <a:ext cx="2160600" cy="5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t>Quemaduras</a:t>
            </a:r>
            <a:endParaRPr sz="25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584" name="Google Shape;584;p7"/>
          <p:cNvPicPr preferRelativeResize="0"/>
          <p:nvPr/>
        </p:nvPicPr>
        <p:blipFill rotWithShape="1">
          <a:blip r:embed="rId7">
            <a:alphaModFix/>
          </a:blip>
          <a:srcRect b="4689" l="44371" r="2051" t="5122"/>
          <a:stretch/>
        </p:blipFill>
        <p:spPr>
          <a:xfrm>
            <a:off x="7005275" y="2457950"/>
            <a:ext cx="2160599" cy="1635955"/>
          </a:xfrm>
          <a:prstGeom prst="rect">
            <a:avLst/>
          </a:prstGeom>
          <a:noFill/>
          <a:ln>
            <a:noFill/>
          </a:ln>
        </p:spPr>
      </p:pic>
      <p:pic>
        <p:nvPicPr>
          <p:cNvPr id="585" name="Google Shape;585;p7"/>
          <p:cNvPicPr preferRelativeResize="0"/>
          <p:nvPr/>
        </p:nvPicPr>
        <p:blipFill>
          <a:blip r:embed="rId8">
            <a:alphaModFix/>
          </a:blip>
          <a:stretch>
            <a:fillRect/>
          </a:stretch>
        </p:blipFill>
        <p:spPr>
          <a:xfrm>
            <a:off x="9494425" y="2773638"/>
            <a:ext cx="2383525" cy="1843750"/>
          </a:xfrm>
          <a:prstGeom prst="rect">
            <a:avLst/>
          </a:prstGeom>
          <a:noFill/>
          <a:ln>
            <a:noFill/>
          </a:ln>
        </p:spPr>
      </p:pic>
      <p:sp>
        <p:nvSpPr>
          <p:cNvPr id="586" name="Google Shape;586;p7"/>
          <p:cNvSpPr txBox="1"/>
          <p:nvPr/>
        </p:nvSpPr>
        <p:spPr>
          <a:xfrm>
            <a:off x="9494425" y="1943775"/>
            <a:ext cx="2160600" cy="5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t>Deterioro de materiales</a:t>
            </a:r>
            <a:endParaRPr sz="25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87" name="Google Shape;587;p7"/>
          <p:cNvSpPr txBox="1"/>
          <p:nvPr/>
        </p:nvSpPr>
        <p:spPr>
          <a:xfrm>
            <a:off x="6676725" y="4511450"/>
            <a:ext cx="3769800" cy="5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t>Propagación</a:t>
            </a:r>
            <a:r>
              <a:rPr lang="en-US" sz="2300"/>
              <a:t> del fuego</a:t>
            </a:r>
            <a:endParaRPr sz="25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588" name="Google Shape;588;p7"/>
          <p:cNvPicPr preferRelativeResize="0"/>
          <p:nvPr/>
        </p:nvPicPr>
        <p:blipFill rotWithShape="1">
          <a:blip r:embed="rId9">
            <a:alphaModFix/>
          </a:blip>
          <a:srcRect b="0" l="0" r="0" t="8742"/>
          <a:stretch/>
        </p:blipFill>
        <p:spPr>
          <a:xfrm>
            <a:off x="6929085" y="4929500"/>
            <a:ext cx="4156000" cy="1952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2"/>
          <p:cNvSpPr txBox="1"/>
          <p:nvPr/>
        </p:nvSpPr>
        <p:spPr>
          <a:xfrm>
            <a:off x="487575" y="992500"/>
            <a:ext cx="5608500" cy="1769700"/>
          </a:xfrm>
          <a:prstGeom prst="rect">
            <a:avLst/>
          </a:prstGeom>
          <a:noFill/>
          <a:ln>
            <a:noFill/>
          </a:ln>
        </p:spPr>
        <p:txBody>
          <a:bodyPr anchorCtr="0" anchor="ctr" bIns="45700" lIns="91425" spcFirstLastPara="1" rIns="91425" wrap="square" tIns="45700">
            <a:noAutofit/>
          </a:bodyPr>
          <a:lstStyle/>
          <a:p>
            <a:pPr indent="0" lvl="0" marL="0" marR="0" rtl="0" algn="ctr">
              <a:lnSpc>
                <a:spcPct val="110000"/>
              </a:lnSpc>
              <a:spcBef>
                <a:spcPts val="880"/>
              </a:spcBef>
              <a:spcAft>
                <a:spcPts val="0"/>
              </a:spcAft>
              <a:buClr>
                <a:schemeClr val="lt1"/>
              </a:buClr>
              <a:buSzPts val="4400"/>
              <a:buFont typeface="Arial"/>
              <a:buNone/>
            </a:pPr>
            <a:r>
              <a:rPr b="1" lang="en-US" sz="4400">
                <a:solidFill>
                  <a:schemeClr val="lt1"/>
                </a:solidFill>
              </a:rPr>
              <a:t>EFECTOS DE LOS GASES</a:t>
            </a:r>
            <a:endParaRPr/>
          </a:p>
        </p:txBody>
      </p:sp>
      <p:grpSp>
        <p:nvGrpSpPr>
          <p:cNvPr id="594" name="Google Shape;594;p42"/>
          <p:cNvGrpSpPr/>
          <p:nvPr/>
        </p:nvGrpSpPr>
        <p:grpSpPr>
          <a:xfrm>
            <a:off x="708514" y="2963425"/>
            <a:ext cx="5243148" cy="3706900"/>
            <a:chOff x="1119553" y="2748521"/>
            <a:chExt cx="5243148" cy="3706900"/>
          </a:xfrm>
        </p:grpSpPr>
        <p:grpSp>
          <p:nvGrpSpPr>
            <p:cNvPr id="595" name="Google Shape;595;p42"/>
            <p:cNvGrpSpPr/>
            <p:nvPr/>
          </p:nvGrpSpPr>
          <p:grpSpPr>
            <a:xfrm>
              <a:off x="1119553" y="2748521"/>
              <a:ext cx="5243148" cy="737750"/>
              <a:chOff x="1009507" y="2748521"/>
              <a:chExt cx="5403420" cy="737750"/>
            </a:xfrm>
          </p:grpSpPr>
          <p:sp>
            <p:nvSpPr>
              <p:cNvPr id="596" name="Google Shape;596;p42"/>
              <p:cNvSpPr/>
              <p:nvPr/>
            </p:nvSpPr>
            <p:spPr>
              <a:xfrm>
                <a:off x="1099627" y="2817571"/>
                <a:ext cx="5313300" cy="668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597" name="Google Shape;597;p42"/>
              <p:cNvSpPr txBox="1"/>
              <p:nvPr/>
            </p:nvSpPr>
            <p:spPr>
              <a:xfrm>
                <a:off x="1009507" y="2748521"/>
                <a:ext cx="5403300" cy="6687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 </a:t>
                </a:r>
                <a:r>
                  <a:rPr b="1" lang="en-US" sz="2600">
                    <a:solidFill>
                      <a:schemeClr val="lt1"/>
                    </a:solidFill>
                  </a:rPr>
                  <a:t>EFECTOS </a:t>
                </a:r>
                <a:r>
                  <a:rPr b="1" lang="en-US" sz="2600">
                    <a:solidFill>
                      <a:schemeClr val="lt1"/>
                    </a:solidFill>
                  </a:rPr>
                  <a:t>ESPECÍFICOS</a:t>
                </a:r>
                <a:endParaRPr b="1" sz="2600">
                  <a:solidFill>
                    <a:schemeClr val="lt1"/>
                  </a:solidFill>
                  <a:latin typeface="Arial"/>
                  <a:ea typeface="Arial"/>
                  <a:cs typeface="Arial"/>
                  <a:sym typeface="Arial"/>
                </a:endParaRPr>
              </a:p>
            </p:txBody>
          </p:sp>
        </p:grpSp>
        <p:sp>
          <p:nvSpPr>
            <p:cNvPr id="598" name="Google Shape;598;p42"/>
            <p:cNvSpPr txBox="1"/>
            <p:nvPr/>
          </p:nvSpPr>
          <p:spPr>
            <a:xfrm>
              <a:off x="1206964" y="3555321"/>
              <a:ext cx="5155500" cy="2900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200">
                <a:solidFill>
                  <a:schemeClr val="lt1"/>
                </a:solidFill>
                <a:latin typeface="Arial"/>
                <a:ea typeface="Arial"/>
                <a:cs typeface="Arial"/>
                <a:sym typeface="Arial"/>
              </a:endParaRPr>
            </a:p>
          </p:txBody>
        </p:sp>
      </p:grpSp>
      <p:grpSp>
        <p:nvGrpSpPr>
          <p:cNvPr id="599" name="Google Shape;599;p42"/>
          <p:cNvGrpSpPr/>
          <p:nvPr/>
        </p:nvGrpSpPr>
        <p:grpSpPr>
          <a:xfrm>
            <a:off x="6507625" y="1655750"/>
            <a:ext cx="5192469" cy="4324202"/>
            <a:chOff x="7130177" y="87818"/>
            <a:chExt cx="5351405" cy="4324202"/>
          </a:xfrm>
        </p:grpSpPr>
        <p:sp>
          <p:nvSpPr>
            <p:cNvPr id="600" name="Google Shape;600;p42"/>
            <p:cNvSpPr/>
            <p:nvPr/>
          </p:nvSpPr>
          <p:spPr>
            <a:xfrm>
              <a:off x="7130177" y="87818"/>
              <a:ext cx="5286600" cy="668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601" name="Google Shape;601;p42"/>
            <p:cNvSpPr txBox="1"/>
            <p:nvPr/>
          </p:nvSpPr>
          <p:spPr>
            <a:xfrm>
              <a:off x="7407754" y="268268"/>
              <a:ext cx="5009100" cy="3078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2600">
                  <a:solidFill>
                    <a:schemeClr val="lt1"/>
                  </a:solidFill>
                </a:rPr>
                <a:t>EFECTOS GENERALES</a:t>
              </a:r>
              <a:endParaRPr b="1" sz="2600">
                <a:solidFill>
                  <a:schemeClr val="lt1"/>
                </a:solidFill>
                <a:latin typeface="Arial"/>
                <a:ea typeface="Arial"/>
                <a:cs typeface="Arial"/>
                <a:sym typeface="Arial"/>
              </a:endParaRPr>
            </a:p>
          </p:txBody>
        </p:sp>
        <p:sp>
          <p:nvSpPr>
            <p:cNvPr id="602" name="Google Shape;602;p42"/>
            <p:cNvSpPr txBox="1"/>
            <p:nvPr/>
          </p:nvSpPr>
          <p:spPr>
            <a:xfrm>
              <a:off x="7130183" y="756520"/>
              <a:ext cx="5351400" cy="3655500"/>
            </a:xfrm>
            <a:prstGeom prst="rect">
              <a:avLst/>
            </a:prstGeom>
            <a:noFill/>
            <a:ln>
              <a:noFill/>
            </a:ln>
          </p:spPr>
          <p:txBody>
            <a:bodyPr anchorCtr="0" anchor="t" bIns="45700" lIns="91425" spcFirstLastPara="1" rIns="91425" wrap="square" tIns="45700">
              <a:spAutoFit/>
            </a:bodyPr>
            <a:lstStyle/>
            <a:p>
              <a:pPr indent="0" lvl="0" marL="0" rtl="0" algn="just">
                <a:lnSpc>
                  <a:spcPct val="150000"/>
                </a:lnSpc>
                <a:spcBef>
                  <a:spcPts val="0"/>
                </a:spcBef>
                <a:spcAft>
                  <a:spcPts val="0"/>
                </a:spcAft>
                <a:buNone/>
              </a:pPr>
              <a:r>
                <a:rPr lang="en-US" sz="2300">
                  <a:solidFill>
                    <a:schemeClr val="lt1"/>
                  </a:solidFill>
                </a:rPr>
                <a:t>1) Pánico entre la gente</a:t>
              </a:r>
              <a:endParaRPr sz="2300">
                <a:solidFill>
                  <a:schemeClr val="lt1"/>
                </a:solidFill>
              </a:endParaRPr>
            </a:p>
            <a:p>
              <a:pPr indent="0" lvl="0" marL="0" rtl="0" algn="just">
                <a:lnSpc>
                  <a:spcPct val="150000"/>
                </a:lnSpc>
                <a:spcBef>
                  <a:spcPts val="0"/>
                </a:spcBef>
                <a:spcAft>
                  <a:spcPts val="0"/>
                </a:spcAft>
                <a:buNone/>
              </a:pPr>
              <a:r>
                <a:rPr lang="en-US" sz="2300">
                  <a:solidFill>
                    <a:schemeClr val="lt1"/>
                  </a:solidFill>
                </a:rPr>
                <a:t>2) Disminución de la visibilidad</a:t>
              </a:r>
              <a:endParaRPr sz="2300">
                <a:solidFill>
                  <a:schemeClr val="lt1"/>
                </a:solidFill>
              </a:endParaRPr>
            </a:p>
            <a:p>
              <a:pPr indent="0" lvl="0" marL="0" rtl="0" algn="just">
                <a:lnSpc>
                  <a:spcPct val="150000"/>
                </a:lnSpc>
                <a:spcBef>
                  <a:spcPts val="0"/>
                </a:spcBef>
                <a:spcAft>
                  <a:spcPts val="0"/>
                </a:spcAft>
                <a:buNone/>
              </a:pPr>
              <a:r>
                <a:rPr lang="en-US" sz="2300">
                  <a:solidFill>
                    <a:schemeClr val="lt1"/>
                  </a:solidFill>
                </a:rPr>
                <a:t>3) Disminución del oxígeno en el aire, </a:t>
              </a:r>
              <a:endParaRPr sz="2300">
                <a:solidFill>
                  <a:schemeClr val="lt1"/>
                </a:solidFill>
              </a:endParaRPr>
            </a:p>
            <a:p>
              <a:pPr indent="0" lvl="0" marL="0" rtl="0" algn="just">
                <a:lnSpc>
                  <a:spcPct val="150000"/>
                </a:lnSpc>
                <a:spcBef>
                  <a:spcPts val="0"/>
                </a:spcBef>
                <a:spcAft>
                  <a:spcPts val="0"/>
                </a:spcAft>
                <a:buClr>
                  <a:schemeClr val="dk1"/>
                </a:buClr>
                <a:buSzPts val="1100"/>
                <a:buFont typeface="Arial"/>
                <a:buNone/>
              </a:pPr>
              <a:r>
                <a:rPr lang="en-US" sz="2300">
                  <a:solidFill>
                    <a:schemeClr val="lt1"/>
                  </a:solidFill>
                </a:rPr>
                <a:t>4) La inhalación de los gases actuará a distintos niveles </a:t>
              </a:r>
              <a:endParaRPr sz="2600">
                <a:solidFill>
                  <a:schemeClr val="lt1"/>
                </a:solidFill>
              </a:endParaRPr>
            </a:p>
          </p:txBody>
        </p:sp>
      </p:grpSp>
      <p:sp>
        <p:nvSpPr>
          <p:cNvPr id="603" name="Google Shape;603;p42"/>
          <p:cNvSpPr txBox="1"/>
          <p:nvPr/>
        </p:nvSpPr>
        <p:spPr>
          <a:xfrm>
            <a:off x="392325" y="3958200"/>
            <a:ext cx="5799000" cy="14691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n-US" sz="2300">
                <a:solidFill>
                  <a:schemeClr val="lt1"/>
                </a:solidFill>
              </a:rPr>
              <a:t>1) Gases solubles o irritantes</a:t>
            </a:r>
            <a:endParaRPr sz="2300">
              <a:solidFill>
                <a:schemeClr val="lt1"/>
              </a:solidFill>
            </a:endParaRPr>
          </a:p>
          <a:p>
            <a:pPr indent="0" lvl="0" marL="0" rtl="0" algn="just">
              <a:lnSpc>
                <a:spcPct val="150000"/>
              </a:lnSpc>
              <a:spcBef>
                <a:spcPts val="0"/>
              </a:spcBef>
              <a:spcAft>
                <a:spcPts val="0"/>
              </a:spcAft>
              <a:buNone/>
            </a:pPr>
            <a:r>
              <a:rPr lang="en-US" sz="2300">
                <a:solidFill>
                  <a:schemeClr val="lt1"/>
                </a:solidFill>
              </a:rPr>
              <a:t>2) Gases insolubles o </a:t>
            </a:r>
            <a:r>
              <a:rPr lang="en-US" sz="2300">
                <a:solidFill>
                  <a:schemeClr val="lt1"/>
                </a:solidFill>
              </a:rPr>
              <a:t>asfixiantes</a:t>
            </a:r>
            <a:endParaRPr sz="2300">
              <a:solidFill>
                <a:schemeClr val="lt1"/>
              </a:solidFill>
            </a:endParaRPr>
          </a:p>
          <a:p>
            <a:pPr indent="0" lvl="0" marL="0" rtl="0" algn="just">
              <a:lnSpc>
                <a:spcPct val="150000"/>
              </a:lnSpc>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g962d6e3d84_1_42"/>
          <p:cNvSpPr/>
          <p:nvPr/>
        </p:nvSpPr>
        <p:spPr>
          <a:xfrm>
            <a:off x="621650" y="3773577"/>
            <a:ext cx="3311677" cy="2443321"/>
          </a:xfrm>
          <a:custGeom>
            <a:rect b="b" l="l" r="r" t="t"/>
            <a:pathLst>
              <a:path extrusionOk="0" h="4698694" w="6307957">
                <a:moveTo>
                  <a:pt x="6306972" y="157182"/>
                </a:moveTo>
                <a:cubicBezTo>
                  <a:pt x="6126632" y="275437"/>
                  <a:pt x="5946293" y="394186"/>
                  <a:pt x="5765459" y="512441"/>
                </a:cubicBezTo>
                <a:cubicBezTo>
                  <a:pt x="5138212" y="923380"/>
                  <a:pt x="4510471" y="1334319"/>
                  <a:pt x="3882730" y="1744765"/>
                </a:cubicBezTo>
                <a:cubicBezTo>
                  <a:pt x="3870411" y="1753141"/>
                  <a:pt x="3864499" y="1759547"/>
                  <a:pt x="3865977" y="1777285"/>
                </a:cubicBezTo>
                <a:cubicBezTo>
                  <a:pt x="3867455" y="1790589"/>
                  <a:pt x="3857601" y="1810298"/>
                  <a:pt x="3846267" y="1817689"/>
                </a:cubicBezTo>
                <a:cubicBezTo>
                  <a:pt x="3812762" y="1839369"/>
                  <a:pt x="3776300" y="1856615"/>
                  <a:pt x="3740823" y="1875831"/>
                </a:cubicBezTo>
                <a:cubicBezTo>
                  <a:pt x="3737374" y="1877802"/>
                  <a:pt x="3732939" y="1878295"/>
                  <a:pt x="3728997" y="1878295"/>
                </a:cubicBezTo>
                <a:cubicBezTo>
                  <a:pt x="3699433" y="1876817"/>
                  <a:pt x="3699433" y="1876324"/>
                  <a:pt x="3675782" y="1896526"/>
                </a:cubicBezTo>
                <a:cubicBezTo>
                  <a:pt x="3710273" y="1920177"/>
                  <a:pt x="3737374" y="1948756"/>
                  <a:pt x="3746243" y="1990638"/>
                </a:cubicBezTo>
                <a:cubicBezTo>
                  <a:pt x="3749199" y="2004927"/>
                  <a:pt x="3753634" y="2019709"/>
                  <a:pt x="3753634" y="2033998"/>
                </a:cubicBezTo>
                <a:cubicBezTo>
                  <a:pt x="3753634" y="2090170"/>
                  <a:pt x="3777778" y="2134516"/>
                  <a:pt x="3818675" y="2170978"/>
                </a:cubicBezTo>
                <a:cubicBezTo>
                  <a:pt x="3849717" y="2198571"/>
                  <a:pt x="3862035" y="2234541"/>
                  <a:pt x="3860064" y="2274945"/>
                </a:cubicBezTo>
                <a:cubicBezTo>
                  <a:pt x="3857601" y="2321754"/>
                  <a:pt x="3852180" y="2368071"/>
                  <a:pt x="3848239" y="2414388"/>
                </a:cubicBezTo>
                <a:cubicBezTo>
                  <a:pt x="3842326" y="2484848"/>
                  <a:pt x="3730968" y="2547918"/>
                  <a:pt x="3663957" y="2502587"/>
                </a:cubicBezTo>
                <a:cubicBezTo>
                  <a:pt x="3642277" y="2488298"/>
                  <a:pt x="3619611" y="2475487"/>
                  <a:pt x="3594481" y="2460212"/>
                </a:cubicBezTo>
                <a:cubicBezTo>
                  <a:pt x="3594481" y="2471052"/>
                  <a:pt x="3594974" y="2477950"/>
                  <a:pt x="3594481" y="2484848"/>
                </a:cubicBezTo>
                <a:cubicBezTo>
                  <a:pt x="3592018" y="2519832"/>
                  <a:pt x="3589554" y="2554816"/>
                  <a:pt x="3586598" y="2589801"/>
                </a:cubicBezTo>
                <a:cubicBezTo>
                  <a:pt x="3585612" y="2601133"/>
                  <a:pt x="3581671" y="2612466"/>
                  <a:pt x="3582656" y="2623799"/>
                </a:cubicBezTo>
                <a:cubicBezTo>
                  <a:pt x="3588076" y="2682434"/>
                  <a:pt x="3576250" y="2738606"/>
                  <a:pt x="3552107" y="2791328"/>
                </a:cubicBezTo>
                <a:cubicBezTo>
                  <a:pt x="3540774" y="2815964"/>
                  <a:pt x="3539295" y="2838137"/>
                  <a:pt x="3554570" y="2860310"/>
                </a:cubicBezTo>
                <a:cubicBezTo>
                  <a:pt x="3565410" y="2876078"/>
                  <a:pt x="3560483" y="2886918"/>
                  <a:pt x="3544716" y="2895787"/>
                </a:cubicBezTo>
                <a:cubicBezTo>
                  <a:pt x="3518601" y="2910076"/>
                  <a:pt x="3505790" y="2931264"/>
                  <a:pt x="3500862" y="2961813"/>
                </a:cubicBezTo>
                <a:cubicBezTo>
                  <a:pt x="3497413" y="2984479"/>
                  <a:pt x="3484109" y="3006159"/>
                  <a:pt x="3475240" y="3027839"/>
                </a:cubicBezTo>
                <a:cubicBezTo>
                  <a:pt x="3467357" y="3046563"/>
                  <a:pt x="3460458" y="3065780"/>
                  <a:pt x="3451589" y="3084503"/>
                </a:cubicBezTo>
                <a:cubicBezTo>
                  <a:pt x="3445184" y="3097807"/>
                  <a:pt x="3449618" y="3106676"/>
                  <a:pt x="3458980" y="3117024"/>
                </a:cubicBezTo>
                <a:cubicBezTo>
                  <a:pt x="3522050" y="3186992"/>
                  <a:pt x="3587583" y="3255482"/>
                  <a:pt x="3646711" y="3328899"/>
                </a:cubicBezTo>
                <a:cubicBezTo>
                  <a:pt x="3695984" y="3389997"/>
                  <a:pt x="3739345" y="3456024"/>
                  <a:pt x="3782212" y="3521557"/>
                </a:cubicBezTo>
                <a:cubicBezTo>
                  <a:pt x="3818675" y="3576743"/>
                  <a:pt x="3825080" y="3638827"/>
                  <a:pt x="3803893" y="3700912"/>
                </a:cubicBezTo>
                <a:cubicBezTo>
                  <a:pt x="3772358" y="3791574"/>
                  <a:pt x="3736388" y="3880759"/>
                  <a:pt x="3704854" y="3970929"/>
                </a:cubicBezTo>
                <a:cubicBezTo>
                  <a:pt x="3686129" y="4025129"/>
                  <a:pt x="3674304" y="4081794"/>
                  <a:pt x="3654102" y="4135009"/>
                </a:cubicBezTo>
                <a:cubicBezTo>
                  <a:pt x="3634393" y="4186745"/>
                  <a:pt x="3607292" y="4236019"/>
                  <a:pt x="3584134" y="4286770"/>
                </a:cubicBezTo>
                <a:cubicBezTo>
                  <a:pt x="3571323" y="4315349"/>
                  <a:pt x="3558512" y="4343927"/>
                  <a:pt x="3549643" y="4373491"/>
                </a:cubicBezTo>
                <a:cubicBezTo>
                  <a:pt x="3546194" y="4384331"/>
                  <a:pt x="3551121" y="4400591"/>
                  <a:pt x="3558019" y="4410939"/>
                </a:cubicBezTo>
                <a:cubicBezTo>
                  <a:pt x="3575265" y="4438039"/>
                  <a:pt x="3594974" y="4463168"/>
                  <a:pt x="3614191" y="4488790"/>
                </a:cubicBezTo>
                <a:cubicBezTo>
                  <a:pt x="3644247" y="4528209"/>
                  <a:pt x="3682188" y="4557280"/>
                  <a:pt x="3727519" y="4576497"/>
                </a:cubicBezTo>
                <a:cubicBezTo>
                  <a:pt x="3741808" y="4582409"/>
                  <a:pt x="3756098" y="4588815"/>
                  <a:pt x="3769894" y="4596206"/>
                </a:cubicBezTo>
                <a:cubicBezTo>
                  <a:pt x="3804385" y="4614437"/>
                  <a:pt x="3809313" y="4631190"/>
                  <a:pt x="3801922" y="4668638"/>
                </a:cubicBezTo>
                <a:cubicBezTo>
                  <a:pt x="3796994" y="4693274"/>
                  <a:pt x="3777285" y="4690810"/>
                  <a:pt x="3762996" y="4698694"/>
                </a:cubicBezTo>
                <a:cubicBezTo>
                  <a:pt x="3731954" y="4698694"/>
                  <a:pt x="3700419" y="4698694"/>
                  <a:pt x="3669377" y="4698694"/>
                </a:cubicBezTo>
                <a:cubicBezTo>
                  <a:pt x="3660508" y="4697216"/>
                  <a:pt x="3651638" y="4694260"/>
                  <a:pt x="3643262" y="4694260"/>
                </a:cubicBezTo>
                <a:cubicBezTo>
                  <a:pt x="3573787" y="4691303"/>
                  <a:pt x="3504312" y="4687362"/>
                  <a:pt x="3434343" y="4685883"/>
                </a:cubicBezTo>
                <a:cubicBezTo>
                  <a:pt x="3365361" y="4684405"/>
                  <a:pt x="3299335" y="4668638"/>
                  <a:pt x="3235772" y="4643016"/>
                </a:cubicBezTo>
                <a:cubicBezTo>
                  <a:pt x="3194876" y="4626755"/>
                  <a:pt x="3183050" y="4604090"/>
                  <a:pt x="3191919" y="4561222"/>
                </a:cubicBezTo>
                <a:cubicBezTo>
                  <a:pt x="3196846" y="4536585"/>
                  <a:pt x="3206701" y="4512934"/>
                  <a:pt x="3215570" y="4489283"/>
                </a:cubicBezTo>
                <a:cubicBezTo>
                  <a:pt x="3240700" y="4422764"/>
                  <a:pt x="3269278" y="4357231"/>
                  <a:pt x="3289973" y="4289234"/>
                </a:cubicBezTo>
                <a:cubicBezTo>
                  <a:pt x="3309189" y="4225671"/>
                  <a:pt x="3317566" y="4159153"/>
                  <a:pt x="3335304" y="4095097"/>
                </a:cubicBezTo>
                <a:cubicBezTo>
                  <a:pt x="3359448" y="4007391"/>
                  <a:pt x="3387041" y="3920670"/>
                  <a:pt x="3396403" y="3829022"/>
                </a:cubicBezTo>
                <a:cubicBezTo>
                  <a:pt x="3398374" y="3809313"/>
                  <a:pt x="3409707" y="3790589"/>
                  <a:pt x="3415127" y="3770880"/>
                </a:cubicBezTo>
                <a:cubicBezTo>
                  <a:pt x="3417590" y="3762010"/>
                  <a:pt x="3419069" y="3750677"/>
                  <a:pt x="3415620" y="3742301"/>
                </a:cubicBezTo>
                <a:cubicBezTo>
                  <a:pt x="3401330" y="3706332"/>
                  <a:pt x="3369796" y="3688593"/>
                  <a:pt x="3338261" y="3669870"/>
                </a:cubicBezTo>
                <a:cubicBezTo>
                  <a:pt x="3303277" y="3649175"/>
                  <a:pt x="3269771" y="3625524"/>
                  <a:pt x="3236265" y="3601872"/>
                </a:cubicBezTo>
                <a:cubicBezTo>
                  <a:pt x="3223454" y="3593003"/>
                  <a:pt x="3212121" y="3582163"/>
                  <a:pt x="3197832" y="3570338"/>
                </a:cubicBezTo>
                <a:cubicBezTo>
                  <a:pt x="3168268" y="3619611"/>
                  <a:pt x="3140675" y="3666913"/>
                  <a:pt x="3111604" y="3713230"/>
                </a:cubicBezTo>
                <a:cubicBezTo>
                  <a:pt x="3095836" y="3738852"/>
                  <a:pt x="3079576" y="3764967"/>
                  <a:pt x="3058881" y="3786154"/>
                </a:cubicBezTo>
                <a:cubicBezTo>
                  <a:pt x="3031289" y="3814733"/>
                  <a:pt x="2998275" y="3838384"/>
                  <a:pt x="2968712" y="3865484"/>
                </a:cubicBezTo>
                <a:cubicBezTo>
                  <a:pt x="2921409" y="3909830"/>
                  <a:pt x="2868687" y="3944814"/>
                  <a:pt x="2808081" y="3968465"/>
                </a:cubicBezTo>
                <a:cubicBezTo>
                  <a:pt x="2787879" y="3976349"/>
                  <a:pt x="2766691" y="3985711"/>
                  <a:pt x="2749446" y="3999507"/>
                </a:cubicBezTo>
                <a:cubicBezTo>
                  <a:pt x="2711013" y="4030057"/>
                  <a:pt x="2668145" y="4048780"/>
                  <a:pt x="2620350" y="4057157"/>
                </a:cubicBezTo>
                <a:cubicBezTo>
                  <a:pt x="2587830" y="4062577"/>
                  <a:pt x="2558266" y="4070461"/>
                  <a:pt x="2542498" y="4103966"/>
                </a:cubicBezTo>
                <a:cubicBezTo>
                  <a:pt x="2539542" y="4110865"/>
                  <a:pt x="2530673" y="4115299"/>
                  <a:pt x="2524267" y="4120227"/>
                </a:cubicBezTo>
                <a:cubicBezTo>
                  <a:pt x="2457748" y="4169993"/>
                  <a:pt x="2391229" y="4218773"/>
                  <a:pt x="2325203" y="4269524"/>
                </a:cubicBezTo>
                <a:cubicBezTo>
                  <a:pt x="2305001" y="4284799"/>
                  <a:pt x="2286770" y="4303031"/>
                  <a:pt x="2269525" y="4321261"/>
                </a:cubicBezTo>
                <a:cubicBezTo>
                  <a:pt x="2257699" y="4333580"/>
                  <a:pt x="2258684" y="4346391"/>
                  <a:pt x="2271003" y="4360187"/>
                </a:cubicBezTo>
                <a:cubicBezTo>
                  <a:pt x="2281843" y="4372013"/>
                  <a:pt x="2294654" y="4386795"/>
                  <a:pt x="2295639" y="4401084"/>
                </a:cubicBezTo>
                <a:cubicBezTo>
                  <a:pt x="2300074" y="4446908"/>
                  <a:pt x="2323725" y="4469574"/>
                  <a:pt x="2367086" y="4478443"/>
                </a:cubicBezTo>
                <a:cubicBezTo>
                  <a:pt x="2410939" y="4487805"/>
                  <a:pt x="2435083" y="4517862"/>
                  <a:pt x="2441981" y="4562208"/>
                </a:cubicBezTo>
                <a:cubicBezTo>
                  <a:pt x="2446908" y="4594235"/>
                  <a:pt x="2438039" y="4606553"/>
                  <a:pt x="2405026" y="4608032"/>
                </a:cubicBezTo>
                <a:cubicBezTo>
                  <a:pt x="2283814" y="4612959"/>
                  <a:pt x="2162109" y="4619364"/>
                  <a:pt x="2040897" y="4621828"/>
                </a:cubicBezTo>
                <a:cubicBezTo>
                  <a:pt x="1992609" y="4622814"/>
                  <a:pt x="1943829" y="4619857"/>
                  <a:pt x="1899975" y="4594235"/>
                </a:cubicBezTo>
                <a:cubicBezTo>
                  <a:pt x="1886179" y="4586352"/>
                  <a:pt x="1880266" y="4578468"/>
                  <a:pt x="1883715" y="4561222"/>
                </a:cubicBezTo>
                <a:cubicBezTo>
                  <a:pt x="1891599" y="4520818"/>
                  <a:pt x="1897512" y="4480414"/>
                  <a:pt x="1902439" y="4439517"/>
                </a:cubicBezTo>
                <a:cubicBezTo>
                  <a:pt x="1903917" y="4427199"/>
                  <a:pt x="1903917" y="4411924"/>
                  <a:pt x="1898005" y="4402070"/>
                </a:cubicBezTo>
                <a:cubicBezTo>
                  <a:pt x="1879773" y="4373491"/>
                  <a:pt x="1884208" y="4349840"/>
                  <a:pt x="1904410" y="4324711"/>
                </a:cubicBezTo>
                <a:cubicBezTo>
                  <a:pt x="1932003" y="4290712"/>
                  <a:pt x="1944814" y="4252279"/>
                  <a:pt x="1946292" y="4207440"/>
                </a:cubicBezTo>
                <a:cubicBezTo>
                  <a:pt x="1948756" y="4132545"/>
                  <a:pt x="1964523" y="4059128"/>
                  <a:pt x="1991624" y="3989160"/>
                </a:cubicBezTo>
                <a:cubicBezTo>
                  <a:pt x="1994087" y="3982262"/>
                  <a:pt x="1998029" y="3973885"/>
                  <a:pt x="1996058" y="3967972"/>
                </a:cubicBezTo>
                <a:cubicBezTo>
                  <a:pt x="1982754" y="3932496"/>
                  <a:pt x="1993595" y="3898004"/>
                  <a:pt x="2000986" y="3864006"/>
                </a:cubicBezTo>
                <a:cubicBezTo>
                  <a:pt x="2004435" y="3847253"/>
                  <a:pt x="2001971" y="3834935"/>
                  <a:pt x="1991624" y="3821138"/>
                </a:cubicBezTo>
                <a:cubicBezTo>
                  <a:pt x="1974871" y="3799458"/>
                  <a:pt x="1961567" y="3774821"/>
                  <a:pt x="1946785" y="3752156"/>
                </a:cubicBezTo>
                <a:cubicBezTo>
                  <a:pt x="1943829" y="3747721"/>
                  <a:pt x="1939394" y="3743286"/>
                  <a:pt x="1934467" y="3740330"/>
                </a:cubicBezTo>
                <a:cubicBezTo>
                  <a:pt x="1844789" y="3690564"/>
                  <a:pt x="1774329" y="3618625"/>
                  <a:pt x="1704853" y="3544223"/>
                </a:cubicBezTo>
                <a:cubicBezTo>
                  <a:pt x="1666420" y="3503326"/>
                  <a:pt x="1625031" y="3464893"/>
                  <a:pt x="1584134" y="3424489"/>
                </a:cubicBezTo>
                <a:cubicBezTo>
                  <a:pt x="1578714" y="3430894"/>
                  <a:pt x="1574279" y="3435329"/>
                  <a:pt x="1570338" y="3440256"/>
                </a:cubicBezTo>
                <a:cubicBezTo>
                  <a:pt x="1496428" y="3532397"/>
                  <a:pt x="1423011" y="3625031"/>
                  <a:pt x="1348115" y="3716679"/>
                </a:cubicBezTo>
                <a:cubicBezTo>
                  <a:pt x="1329391" y="3739345"/>
                  <a:pt x="1308697" y="3760532"/>
                  <a:pt x="1286524" y="3779749"/>
                </a:cubicBezTo>
                <a:cubicBezTo>
                  <a:pt x="1257945" y="3804385"/>
                  <a:pt x="1236758" y="3832964"/>
                  <a:pt x="1219512" y="3866469"/>
                </a:cubicBezTo>
                <a:cubicBezTo>
                  <a:pt x="1205716" y="3892584"/>
                  <a:pt x="1187485" y="3919684"/>
                  <a:pt x="1164326" y="3936930"/>
                </a:cubicBezTo>
                <a:cubicBezTo>
                  <a:pt x="1121951" y="3967972"/>
                  <a:pt x="1085982" y="4003942"/>
                  <a:pt x="1053954" y="4044346"/>
                </a:cubicBezTo>
                <a:cubicBezTo>
                  <a:pt x="1048041" y="4052230"/>
                  <a:pt x="1040650" y="4059128"/>
                  <a:pt x="1033752" y="4066026"/>
                </a:cubicBezTo>
                <a:cubicBezTo>
                  <a:pt x="993841" y="4108401"/>
                  <a:pt x="945553" y="4131067"/>
                  <a:pt x="886918" y="4127618"/>
                </a:cubicBezTo>
                <a:cubicBezTo>
                  <a:pt x="872629" y="4126632"/>
                  <a:pt x="864745" y="4132052"/>
                  <a:pt x="857354" y="4143385"/>
                </a:cubicBezTo>
                <a:cubicBezTo>
                  <a:pt x="814979" y="4206948"/>
                  <a:pt x="771619" y="4269524"/>
                  <a:pt x="728751" y="4332594"/>
                </a:cubicBezTo>
                <a:cubicBezTo>
                  <a:pt x="726287" y="4336536"/>
                  <a:pt x="724809" y="4341464"/>
                  <a:pt x="722345" y="4345405"/>
                </a:cubicBezTo>
                <a:cubicBezTo>
                  <a:pt x="713969" y="4359202"/>
                  <a:pt x="704114" y="4372998"/>
                  <a:pt x="696231" y="4387288"/>
                </a:cubicBezTo>
                <a:cubicBezTo>
                  <a:pt x="687854" y="4402562"/>
                  <a:pt x="677014" y="4417344"/>
                  <a:pt x="674058" y="4433605"/>
                </a:cubicBezTo>
                <a:cubicBezTo>
                  <a:pt x="671101" y="4450850"/>
                  <a:pt x="671594" y="4467110"/>
                  <a:pt x="656812" y="4479429"/>
                </a:cubicBezTo>
                <a:cubicBezTo>
                  <a:pt x="653363" y="4482385"/>
                  <a:pt x="653363" y="4492732"/>
                  <a:pt x="654841" y="4499138"/>
                </a:cubicBezTo>
                <a:cubicBezTo>
                  <a:pt x="669130" y="4551860"/>
                  <a:pt x="647943" y="4590293"/>
                  <a:pt x="595713" y="4607046"/>
                </a:cubicBezTo>
                <a:cubicBezTo>
                  <a:pt x="546933" y="4622321"/>
                  <a:pt x="498152" y="4618379"/>
                  <a:pt x="450357" y="4603597"/>
                </a:cubicBezTo>
                <a:cubicBezTo>
                  <a:pt x="442966" y="4601626"/>
                  <a:pt x="434590" y="4589308"/>
                  <a:pt x="434590" y="4581424"/>
                </a:cubicBezTo>
                <a:cubicBezTo>
                  <a:pt x="432619" y="4533136"/>
                  <a:pt x="431633" y="4484356"/>
                  <a:pt x="431633" y="4436068"/>
                </a:cubicBezTo>
                <a:cubicBezTo>
                  <a:pt x="432126" y="4358709"/>
                  <a:pt x="452328" y="4287263"/>
                  <a:pt x="492732" y="4221237"/>
                </a:cubicBezTo>
                <a:cubicBezTo>
                  <a:pt x="534122" y="4154225"/>
                  <a:pt x="574033" y="4086228"/>
                  <a:pt x="615423" y="4019216"/>
                </a:cubicBezTo>
                <a:cubicBezTo>
                  <a:pt x="623799" y="4005420"/>
                  <a:pt x="636117" y="3994087"/>
                  <a:pt x="645479" y="3980783"/>
                </a:cubicBezTo>
                <a:cubicBezTo>
                  <a:pt x="651885" y="3972407"/>
                  <a:pt x="659768" y="3962552"/>
                  <a:pt x="660754" y="3953191"/>
                </a:cubicBezTo>
                <a:cubicBezTo>
                  <a:pt x="664203" y="3904903"/>
                  <a:pt x="686869" y="3867948"/>
                  <a:pt x="721853" y="3836413"/>
                </a:cubicBezTo>
                <a:cubicBezTo>
                  <a:pt x="745011" y="3815718"/>
                  <a:pt x="766691" y="3793545"/>
                  <a:pt x="787386" y="3769894"/>
                </a:cubicBezTo>
                <a:cubicBezTo>
                  <a:pt x="823356" y="3728504"/>
                  <a:pt x="858339" y="3686130"/>
                  <a:pt x="893816" y="3644247"/>
                </a:cubicBezTo>
                <a:cubicBezTo>
                  <a:pt x="882976" y="3642769"/>
                  <a:pt x="871151" y="3644740"/>
                  <a:pt x="861789" y="3650160"/>
                </a:cubicBezTo>
                <a:cubicBezTo>
                  <a:pt x="593250" y="3811776"/>
                  <a:pt x="317320" y="3960582"/>
                  <a:pt x="34984" y="4097561"/>
                </a:cubicBezTo>
                <a:cubicBezTo>
                  <a:pt x="27593" y="4101503"/>
                  <a:pt x="19217" y="4103966"/>
                  <a:pt x="9855" y="4107416"/>
                </a:cubicBezTo>
                <a:cubicBezTo>
                  <a:pt x="7884" y="4063562"/>
                  <a:pt x="3942" y="4019709"/>
                  <a:pt x="0" y="3975856"/>
                </a:cubicBezTo>
                <a:cubicBezTo>
                  <a:pt x="0" y="3961074"/>
                  <a:pt x="0" y="3946292"/>
                  <a:pt x="0" y="3931510"/>
                </a:cubicBezTo>
                <a:cubicBezTo>
                  <a:pt x="77359" y="3892092"/>
                  <a:pt x="155211" y="3854151"/>
                  <a:pt x="232077" y="3813747"/>
                </a:cubicBezTo>
                <a:cubicBezTo>
                  <a:pt x="482878" y="3682188"/>
                  <a:pt x="715940" y="3522542"/>
                  <a:pt x="953437" y="3369796"/>
                </a:cubicBezTo>
                <a:cubicBezTo>
                  <a:pt x="976595" y="3355014"/>
                  <a:pt x="994334" y="3330870"/>
                  <a:pt x="1014043" y="3310175"/>
                </a:cubicBezTo>
                <a:cubicBezTo>
                  <a:pt x="1017492" y="3306726"/>
                  <a:pt x="1020941" y="3299335"/>
                  <a:pt x="1019463" y="3294900"/>
                </a:cubicBezTo>
                <a:cubicBezTo>
                  <a:pt x="1012072" y="3266814"/>
                  <a:pt x="1026361" y="3245627"/>
                  <a:pt x="1039665" y="3223947"/>
                </a:cubicBezTo>
                <a:cubicBezTo>
                  <a:pt x="1064302" y="3182557"/>
                  <a:pt x="1090416" y="3141661"/>
                  <a:pt x="1114560" y="3099778"/>
                </a:cubicBezTo>
                <a:cubicBezTo>
                  <a:pt x="1118502" y="3092880"/>
                  <a:pt x="1119980" y="3080069"/>
                  <a:pt x="1116531" y="3073171"/>
                </a:cubicBezTo>
                <a:cubicBezTo>
                  <a:pt x="1103227" y="3045085"/>
                  <a:pt x="1103720" y="3016999"/>
                  <a:pt x="1112097" y="2988914"/>
                </a:cubicBezTo>
                <a:cubicBezTo>
                  <a:pt x="1127371" y="2938162"/>
                  <a:pt x="1141661" y="2885932"/>
                  <a:pt x="1162848" y="2837645"/>
                </a:cubicBezTo>
                <a:cubicBezTo>
                  <a:pt x="1175659" y="2807588"/>
                  <a:pt x="1200788" y="2783444"/>
                  <a:pt x="1220005" y="2756837"/>
                </a:cubicBezTo>
                <a:cubicBezTo>
                  <a:pt x="1220005" y="2739098"/>
                  <a:pt x="1220005" y="2719882"/>
                  <a:pt x="1220005" y="2698202"/>
                </a:cubicBezTo>
                <a:cubicBezTo>
                  <a:pt x="1183543" y="2695245"/>
                  <a:pt x="1170239" y="2666667"/>
                  <a:pt x="1171717" y="2633654"/>
                </a:cubicBezTo>
                <a:cubicBezTo>
                  <a:pt x="1174181" y="2578960"/>
                  <a:pt x="1177630" y="2523774"/>
                  <a:pt x="1187485" y="2470067"/>
                </a:cubicBezTo>
                <a:cubicBezTo>
                  <a:pt x="1207687" y="2360680"/>
                  <a:pt x="1242178" y="2255728"/>
                  <a:pt x="1286031" y="2153733"/>
                </a:cubicBezTo>
                <a:cubicBezTo>
                  <a:pt x="1345652" y="2014782"/>
                  <a:pt x="1439271" y="1906381"/>
                  <a:pt x="1571816" y="1831978"/>
                </a:cubicBezTo>
                <a:cubicBezTo>
                  <a:pt x="1590540" y="1821631"/>
                  <a:pt x="1608278" y="1809313"/>
                  <a:pt x="1627494" y="1800936"/>
                </a:cubicBezTo>
                <a:cubicBezTo>
                  <a:pt x="1672826" y="1781227"/>
                  <a:pt x="1700419" y="1751663"/>
                  <a:pt x="1687608" y="1696477"/>
                </a:cubicBezTo>
                <a:cubicBezTo>
                  <a:pt x="1674797" y="1700419"/>
                  <a:pt x="1660508" y="1705839"/>
                  <a:pt x="1646218" y="1709288"/>
                </a:cubicBezTo>
                <a:cubicBezTo>
                  <a:pt x="1632915" y="1712737"/>
                  <a:pt x="1618625" y="1715693"/>
                  <a:pt x="1605321" y="1716186"/>
                </a:cubicBezTo>
                <a:cubicBezTo>
                  <a:pt x="1573787" y="1717172"/>
                  <a:pt x="1558512" y="1691057"/>
                  <a:pt x="1572801" y="1662478"/>
                </a:cubicBezTo>
                <a:cubicBezTo>
                  <a:pt x="1576250" y="1655087"/>
                  <a:pt x="1582656" y="1649175"/>
                  <a:pt x="1584627" y="1641291"/>
                </a:cubicBezTo>
                <a:cubicBezTo>
                  <a:pt x="1589061" y="1623060"/>
                  <a:pt x="1592018" y="1604336"/>
                  <a:pt x="1595467" y="1588076"/>
                </a:cubicBezTo>
                <a:cubicBezTo>
                  <a:pt x="1586105" y="1582656"/>
                  <a:pt x="1573294" y="1579207"/>
                  <a:pt x="1571816" y="1573294"/>
                </a:cubicBezTo>
                <a:cubicBezTo>
                  <a:pt x="1567381" y="1554570"/>
                  <a:pt x="1566888" y="1534368"/>
                  <a:pt x="1565410" y="1515152"/>
                </a:cubicBezTo>
                <a:cubicBezTo>
                  <a:pt x="1565410" y="1513181"/>
                  <a:pt x="1569845" y="1509731"/>
                  <a:pt x="1572801" y="1509239"/>
                </a:cubicBezTo>
                <a:cubicBezTo>
                  <a:pt x="1600887" y="1507761"/>
                  <a:pt x="1596945" y="1486080"/>
                  <a:pt x="1601872" y="1467356"/>
                </a:cubicBezTo>
                <a:cubicBezTo>
                  <a:pt x="1610249" y="1434343"/>
                  <a:pt x="1618133" y="1398867"/>
                  <a:pt x="1636856" y="1371766"/>
                </a:cubicBezTo>
                <a:cubicBezTo>
                  <a:pt x="1743779" y="1217049"/>
                  <a:pt x="1952698" y="1196847"/>
                  <a:pt x="2086721" y="1329391"/>
                </a:cubicBezTo>
                <a:cubicBezTo>
                  <a:pt x="2124661" y="1366839"/>
                  <a:pt x="2153733" y="1414141"/>
                  <a:pt x="2186746" y="1457009"/>
                </a:cubicBezTo>
                <a:cubicBezTo>
                  <a:pt x="2204484" y="1479675"/>
                  <a:pt x="2221730" y="1502833"/>
                  <a:pt x="2240453" y="1524513"/>
                </a:cubicBezTo>
                <a:cubicBezTo>
                  <a:pt x="2253757" y="1540281"/>
                  <a:pt x="2247844" y="1551121"/>
                  <a:pt x="2232077" y="1556048"/>
                </a:cubicBezTo>
                <a:cubicBezTo>
                  <a:pt x="2201527" y="1565410"/>
                  <a:pt x="2170485" y="1572309"/>
                  <a:pt x="2138951" y="1579207"/>
                </a:cubicBezTo>
                <a:cubicBezTo>
                  <a:pt x="2108894" y="1586105"/>
                  <a:pt x="2098546" y="1604336"/>
                  <a:pt x="2110865" y="1632422"/>
                </a:cubicBezTo>
                <a:cubicBezTo>
                  <a:pt x="2115299" y="1642769"/>
                  <a:pt x="2121212" y="1653117"/>
                  <a:pt x="2127125" y="1662971"/>
                </a:cubicBezTo>
                <a:cubicBezTo>
                  <a:pt x="2148312" y="1699926"/>
                  <a:pt x="2145356" y="1706332"/>
                  <a:pt x="2109879" y="1715201"/>
                </a:cubicBezTo>
                <a:cubicBezTo>
                  <a:pt x="2105445" y="1729490"/>
                  <a:pt x="2100517" y="1741316"/>
                  <a:pt x="2098054" y="1753634"/>
                </a:cubicBezTo>
                <a:cubicBezTo>
                  <a:pt x="2094112" y="1775314"/>
                  <a:pt x="2089185" y="1797487"/>
                  <a:pt x="2090663" y="1818675"/>
                </a:cubicBezTo>
                <a:cubicBezTo>
                  <a:pt x="2092141" y="1842326"/>
                  <a:pt x="2088692" y="1858586"/>
                  <a:pt x="2064055" y="1866962"/>
                </a:cubicBezTo>
                <a:cubicBezTo>
                  <a:pt x="2058142" y="1868933"/>
                  <a:pt x="2055186" y="1877802"/>
                  <a:pt x="2049766" y="1882237"/>
                </a:cubicBezTo>
                <a:cubicBezTo>
                  <a:pt x="2037448" y="1891599"/>
                  <a:pt x="2025129" y="1902439"/>
                  <a:pt x="2010840" y="1908352"/>
                </a:cubicBezTo>
                <a:cubicBezTo>
                  <a:pt x="1996551" y="1914265"/>
                  <a:pt x="1980291" y="1914757"/>
                  <a:pt x="1965016" y="1917714"/>
                </a:cubicBezTo>
                <a:cubicBezTo>
                  <a:pt x="1965016" y="1920670"/>
                  <a:pt x="1965016" y="1923134"/>
                  <a:pt x="1965016" y="1926090"/>
                </a:cubicBezTo>
                <a:cubicBezTo>
                  <a:pt x="1973392" y="1933481"/>
                  <a:pt x="1981769" y="1940872"/>
                  <a:pt x="1990638" y="1947770"/>
                </a:cubicBezTo>
                <a:cubicBezTo>
                  <a:pt x="2066519" y="2006898"/>
                  <a:pt x="2104459" y="2085243"/>
                  <a:pt x="2103474" y="2180340"/>
                </a:cubicBezTo>
                <a:cubicBezTo>
                  <a:pt x="2102488" y="2269032"/>
                  <a:pt x="2096576" y="2357231"/>
                  <a:pt x="2092634" y="2445923"/>
                </a:cubicBezTo>
                <a:cubicBezTo>
                  <a:pt x="2092141" y="2457748"/>
                  <a:pt x="2091155" y="2470067"/>
                  <a:pt x="2090170" y="2485341"/>
                </a:cubicBezTo>
                <a:cubicBezTo>
                  <a:pt x="2144863" y="2480907"/>
                  <a:pt x="2197093" y="2476965"/>
                  <a:pt x="2248830" y="2472530"/>
                </a:cubicBezTo>
                <a:cubicBezTo>
                  <a:pt x="2273466" y="2470559"/>
                  <a:pt x="2297610" y="2466617"/>
                  <a:pt x="2322247" y="2464646"/>
                </a:cubicBezTo>
                <a:cubicBezTo>
                  <a:pt x="2369549" y="2460705"/>
                  <a:pt x="2417344" y="2458241"/>
                  <a:pt x="2454299" y="2421779"/>
                </a:cubicBezTo>
                <a:cubicBezTo>
                  <a:pt x="2460212" y="2415866"/>
                  <a:pt x="2470067" y="2412910"/>
                  <a:pt x="2477950" y="2408968"/>
                </a:cubicBezTo>
                <a:cubicBezTo>
                  <a:pt x="2510471" y="2395171"/>
                  <a:pt x="2542991" y="2387288"/>
                  <a:pt x="2569598" y="2421779"/>
                </a:cubicBezTo>
                <a:cubicBezTo>
                  <a:pt x="2631683" y="2378911"/>
                  <a:pt x="2692782" y="2337029"/>
                  <a:pt x="2752895" y="2294161"/>
                </a:cubicBezTo>
                <a:cubicBezTo>
                  <a:pt x="2757822" y="2290712"/>
                  <a:pt x="2761271" y="2279872"/>
                  <a:pt x="2760286" y="2273466"/>
                </a:cubicBezTo>
                <a:cubicBezTo>
                  <a:pt x="2748460" y="2210397"/>
                  <a:pt x="2758808" y="2149791"/>
                  <a:pt x="2777532" y="2089185"/>
                </a:cubicBezTo>
                <a:cubicBezTo>
                  <a:pt x="2787386" y="2058142"/>
                  <a:pt x="2789357" y="2024637"/>
                  <a:pt x="2794284" y="1992116"/>
                </a:cubicBezTo>
                <a:cubicBezTo>
                  <a:pt x="2806603" y="1908352"/>
                  <a:pt x="2851934" y="1849224"/>
                  <a:pt x="2927815" y="1812762"/>
                </a:cubicBezTo>
                <a:cubicBezTo>
                  <a:pt x="2940626" y="1806849"/>
                  <a:pt x="2953437" y="1796994"/>
                  <a:pt x="2960828" y="1785661"/>
                </a:cubicBezTo>
                <a:cubicBezTo>
                  <a:pt x="2967726" y="1775314"/>
                  <a:pt x="2967726" y="1760039"/>
                  <a:pt x="2971668" y="1742301"/>
                </a:cubicBezTo>
                <a:cubicBezTo>
                  <a:pt x="2951959" y="1747228"/>
                  <a:pt x="2940133" y="1752156"/>
                  <a:pt x="2928307" y="1752156"/>
                </a:cubicBezTo>
                <a:cubicBezTo>
                  <a:pt x="2919438" y="1752156"/>
                  <a:pt x="2908598" y="1747721"/>
                  <a:pt x="2903178" y="1741316"/>
                </a:cubicBezTo>
                <a:cubicBezTo>
                  <a:pt x="2898744" y="1736388"/>
                  <a:pt x="2898251" y="1720128"/>
                  <a:pt x="2902193" y="1717172"/>
                </a:cubicBezTo>
                <a:cubicBezTo>
                  <a:pt x="2929293" y="1696970"/>
                  <a:pt x="2915497" y="1674304"/>
                  <a:pt x="2908598" y="1651638"/>
                </a:cubicBezTo>
                <a:cubicBezTo>
                  <a:pt x="2907613" y="1648682"/>
                  <a:pt x="2906627" y="1645726"/>
                  <a:pt x="2906135" y="1643262"/>
                </a:cubicBezTo>
                <a:cubicBezTo>
                  <a:pt x="2895294" y="1640305"/>
                  <a:pt x="2883469" y="1640305"/>
                  <a:pt x="2876571" y="1633900"/>
                </a:cubicBezTo>
                <a:cubicBezTo>
                  <a:pt x="2855383" y="1615669"/>
                  <a:pt x="2855383" y="1603843"/>
                  <a:pt x="2876571" y="1584627"/>
                </a:cubicBezTo>
                <a:cubicBezTo>
                  <a:pt x="2888396" y="1573787"/>
                  <a:pt x="2890860" y="1562454"/>
                  <a:pt x="2887903" y="1547672"/>
                </a:cubicBezTo>
                <a:cubicBezTo>
                  <a:pt x="2864745" y="1424489"/>
                  <a:pt x="2912047" y="1332841"/>
                  <a:pt x="3015029" y="1267307"/>
                </a:cubicBezTo>
                <a:cubicBezTo>
                  <a:pt x="3118009" y="1201774"/>
                  <a:pt x="3222469" y="1201281"/>
                  <a:pt x="3325450" y="1266322"/>
                </a:cubicBezTo>
                <a:cubicBezTo>
                  <a:pt x="3358463" y="1287016"/>
                  <a:pt x="3386548" y="1316088"/>
                  <a:pt x="3416605" y="1340724"/>
                </a:cubicBezTo>
                <a:cubicBezTo>
                  <a:pt x="3430402" y="1352057"/>
                  <a:pt x="3445184" y="1361912"/>
                  <a:pt x="3458487" y="1373737"/>
                </a:cubicBezTo>
                <a:cubicBezTo>
                  <a:pt x="3463907" y="1378172"/>
                  <a:pt x="3466864" y="1385563"/>
                  <a:pt x="3471298" y="1390490"/>
                </a:cubicBezTo>
                <a:cubicBezTo>
                  <a:pt x="3477704" y="1397881"/>
                  <a:pt x="3483617" y="1406258"/>
                  <a:pt x="3491500" y="1410692"/>
                </a:cubicBezTo>
                <a:cubicBezTo>
                  <a:pt x="3510717" y="1421040"/>
                  <a:pt x="3513673" y="1430894"/>
                  <a:pt x="3494949" y="1442227"/>
                </a:cubicBezTo>
                <a:cubicBezTo>
                  <a:pt x="3468342" y="1457995"/>
                  <a:pt x="3439763" y="1470806"/>
                  <a:pt x="3412171" y="1485095"/>
                </a:cubicBezTo>
                <a:cubicBezTo>
                  <a:pt x="3405765" y="1488544"/>
                  <a:pt x="3398867" y="1491500"/>
                  <a:pt x="3387041" y="1496920"/>
                </a:cubicBezTo>
                <a:cubicBezTo>
                  <a:pt x="3400838" y="1517615"/>
                  <a:pt x="3413156" y="1537324"/>
                  <a:pt x="3426952" y="1556048"/>
                </a:cubicBezTo>
                <a:cubicBezTo>
                  <a:pt x="3448140" y="1584134"/>
                  <a:pt x="3448140" y="1584134"/>
                  <a:pt x="3426460" y="1612712"/>
                </a:cubicBezTo>
                <a:cubicBezTo>
                  <a:pt x="3421040" y="1620103"/>
                  <a:pt x="3425967" y="1634885"/>
                  <a:pt x="3420547" y="1642276"/>
                </a:cubicBezTo>
                <a:cubicBezTo>
                  <a:pt x="3409214" y="1658044"/>
                  <a:pt x="3409707" y="1673319"/>
                  <a:pt x="3414634" y="1689579"/>
                </a:cubicBezTo>
                <a:cubicBezTo>
                  <a:pt x="3418083" y="1700419"/>
                  <a:pt x="3424981" y="1710766"/>
                  <a:pt x="3426460" y="1722099"/>
                </a:cubicBezTo>
                <a:cubicBezTo>
                  <a:pt x="3430402" y="1746736"/>
                  <a:pt x="3440256" y="1774329"/>
                  <a:pt x="3433358" y="1796502"/>
                </a:cubicBezTo>
                <a:cubicBezTo>
                  <a:pt x="3425474" y="1822124"/>
                  <a:pt x="3396896" y="1828529"/>
                  <a:pt x="3368810" y="1823602"/>
                </a:cubicBezTo>
                <a:cubicBezTo>
                  <a:pt x="3361419" y="1822124"/>
                  <a:pt x="3353043" y="1825080"/>
                  <a:pt x="3342695" y="1826558"/>
                </a:cubicBezTo>
                <a:cubicBezTo>
                  <a:pt x="3370288" y="1862528"/>
                  <a:pt x="3418083" y="1873861"/>
                  <a:pt x="3450604" y="1853166"/>
                </a:cubicBezTo>
                <a:cubicBezTo>
                  <a:pt x="3469820" y="1840848"/>
                  <a:pt x="3495442" y="1837398"/>
                  <a:pt x="3503819" y="1807342"/>
                </a:cubicBezTo>
                <a:cubicBezTo>
                  <a:pt x="3506775" y="1796502"/>
                  <a:pt x="3534368" y="1788618"/>
                  <a:pt x="3551121" y="1787632"/>
                </a:cubicBezTo>
                <a:cubicBezTo>
                  <a:pt x="3564918" y="1787140"/>
                  <a:pt x="3569352" y="1784183"/>
                  <a:pt x="3573787" y="1772850"/>
                </a:cubicBezTo>
                <a:cubicBezTo>
                  <a:pt x="3576743" y="1764474"/>
                  <a:pt x="3581671" y="1756098"/>
                  <a:pt x="3588076" y="1750185"/>
                </a:cubicBezTo>
                <a:cubicBezTo>
                  <a:pt x="3617147" y="1723577"/>
                  <a:pt x="3647204" y="1697462"/>
                  <a:pt x="3676768" y="1671348"/>
                </a:cubicBezTo>
                <a:cubicBezTo>
                  <a:pt x="3678739" y="1669869"/>
                  <a:pt x="3681202" y="1667406"/>
                  <a:pt x="3680710" y="1665435"/>
                </a:cubicBezTo>
                <a:cubicBezTo>
                  <a:pt x="3674304" y="1637349"/>
                  <a:pt x="3696477" y="1627494"/>
                  <a:pt x="3714708" y="1623553"/>
                </a:cubicBezTo>
                <a:cubicBezTo>
                  <a:pt x="3732446" y="1620103"/>
                  <a:pt x="3752156" y="1627002"/>
                  <a:pt x="3771372" y="1629465"/>
                </a:cubicBezTo>
                <a:cubicBezTo>
                  <a:pt x="3771372" y="1632422"/>
                  <a:pt x="3771865" y="1635378"/>
                  <a:pt x="3771865" y="1638827"/>
                </a:cubicBezTo>
                <a:cubicBezTo>
                  <a:pt x="4279872" y="1262380"/>
                  <a:pt x="4787879" y="885440"/>
                  <a:pt x="5295886" y="508992"/>
                </a:cubicBezTo>
                <a:cubicBezTo>
                  <a:pt x="5298350" y="512441"/>
                  <a:pt x="5300813" y="515398"/>
                  <a:pt x="5303277" y="518847"/>
                </a:cubicBezTo>
                <a:cubicBezTo>
                  <a:pt x="4831732" y="868687"/>
                  <a:pt x="4360187" y="1218527"/>
                  <a:pt x="3888643" y="1568367"/>
                </a:cubicBezTo>
                <a:cubicBezTo>
                  <a:pt x="3889628" y="1569845"/>
                  <a:pt x="3890613" y="1570830"/>
                  <a:pt x="3891599" y="1572309"/>
                </a:cubicBezTo>
                <a:cubicBezTo>
                  <a:pt x="3898004" y="1568367"/>
                  <a:pt x="3904903" y="1564425"/>
                  <a:pt x="3911308" y="1559990"/>
                </a:cubicBezTo>
                <a:cubicBezTo>
                  <a:pt x="4659276" y="1044100"/>
                  <a:pt x="5407736" y="528702"/>
                  <a:pt x="6155704" y="12811"/>
                </a:cubicBezTo>
                <a:cubicBezTo>
                  <a:pt x="6161124" y="9362"/>
                  <a:pt x="6165065" y="4435"/>
                  <a:pt x="6169992" y="0"/>
                </a:cubicBezTo>
                <a:cubicBezTo>
                  <a:pt x="6173442" y="0"/>
                  <a:pt x="6176398" y="0"/>
                  <a:pt x="6179847" y="0"/>
                </a:cubicBezTo>
                <a:cubicBezTo>
                  <a:pt x="6172456" y="8376"/>
                  <a:pt x="6167036" y="19217"/>
                  <a:pt x="6158167" y="25622"/>
                </a:cubicBezTo>
                <a:cubicBezTo>
                  <a:pt x="5377679" y="564178"/>
                  <a:pt x="4597192" y="1102242"/>
                  <a:pt x="3816704" y="1640305"/>
                </a:cubicBezTo>
                <a:cubicBezTo>
                  <a:pt x="3808327" y="1646218"/>
                  <a:pt x="3799458" y="1652131"/>
                  <a:pt x="3789603" y="1659522"/>
                </a:cubicBezTo>
                <a:cubicBezTo>
                  <a:pt x="3794531" y="1665435"/>
                  <a:pt x="3797980" y="1669377"/>
                  <a:pt x="3801429" y="1673811"/>
                </a:cubicBezTo>
                <a:cubicBezTo>
                  <a:pt x="3804878" y="1678246"/>
                  <a:pt x="3807834" y="1683173"/>
                  <a:pt x="3811284" y="1688593"/>
                </a:cubicBezTo>
                <a:cubicBezTo>
                  <a:pt x="4103967" y="1484109"/>
                  <a:pt x="4393200" y="1282089"/>
                  <a:pt x="4682434" y="1080069"/>
                </a:cubicBezTo>
                <a:cubicBezTo>
                  <a:pt x="4684898" y="1083518"/>
                  <a:pt x="4686869" y="1086475"/>
                  <a:pt x="4689333" y="1089924"/>
                </a:cubicBezTo>
                <a:cubicBezTo>
                  <a:pt x="4400099" y="1291944"/>
                  <a:pt x="4111358" y="1493964"/>
                  <a:pt x="3821631" y="1696477"/>
                </a:cubicBezTo>
                <a:cubicBezTo>
                  <a:pt x="3834442" y="1714215"/>
                  <a:pt x="3845775" y="1729983"/>
                  <a:pt x="3858586" y="1747228"/>
                </a:cubicBezTo>
                <a:cubicBezTo>
                  <a:pt x="3866962" y="1741808"/>
                  <a:pt x="3874353" y="1737374"/>
                  <a:pt x="3881744" y="1732446"/>
                </a:cubicBezTo>
                <a:cubicBezTo>
                  <a:pt x="4378911" y="1406750"/>
                  <a:pt x="4876078" y="1081547"/>
                  <a:pt x="5373245" y="755851"/>
                </a:cubicBezTo>
                <a:cubicBezTo>
                  <a:pt x="5671840" y="560237"/>
                  <a:pt x="5970436" y="364622"/>
                  <a:pt x="6269525" y="169500"/>
                </a:cubicBezTo>
                <a:cubicBezTo>
                  <a:pt x="6280857" y="162109"/>
                  <a:pt x="6295147" y="158167"/>
                  <a:pt x="6307957" y="152747"/>
                </a:cubicBezTo>
                <a:cubicBezTo>
                  <a:pt x="6306972" y="153732"/>
                  <a:pt x="6306972" y="155703"/>
                  <a:pt x="6306972" y="157182"/>
                </a:cubicBezTo>
                <a:close/>
                <a:moveTo>
                  <a:pt x="1942843" y="2975117"/>
                </a:moveTo>
                <a:cubicBezTo>
                  <a:pt x="1953683" y="2992855"/>
                  <a:pt x="1959596" y="3010101"/>
                  <a:pt x="1971914" y="3020941"/>
                </a:cubicBezTo>
                <a:cubicBezTo>
                  <a:pt x="2012318" y="3056418"/>
                  <a:pt x="2045331" y="3101256"/>
                  <a:pt x="2099039" y="3118995"/>
                </a:cubicBezTo>
                <a:cubicBezTo>
                  <a:pt x="2109387" y="3122444"/>
                  <a:pt x="2117270" y="3132299"/>
                  <a:pt x="2126632" y="3139197"/>
                </a:cubicBezTo>
                <a:cubicBezTo>
                  <a:pt x="2140429" y="3149052"/>
                  <a:pt x="2154718" y="3157921"/>
                  <a:pt x="2140429" y="3178123"/>
                </a:cubicBezTo>
                <a:cubicBezTo>
                  <a:pt x="2138951" y="3180586"/>
                  <a:pt x="2142892" y="3187977"/>
                  <a:pt x="2145849" y="3191919"/>
                </a:cubicBezTo>
                <a:cubicBezTo>
                  <a:pt x="2151269" y="3199310"/>
                  <a:pt x="2158660" y="3204730"/>
                  <a:pt x="2163587" y="3212614"/>
                </a:cubicBezTo>
                <a:cubicBezTo>
                  <a:pt x="2233555" y="3320522"/>
                  <a:pt x="2304509" y="3427938"/>
                  <a:pt x="2373491" y="3536832"/>
                </a:cubicBezTo>
                <a:cubicBezTo>
                  <a:pt x="2406504" y="3589554"/>
                  <a:pt x="2411431" y="3650653"/>
                  <a:pt x="2405519" y="3710273"/>
                </a:cubicBezTo>
                <a:cubicBezTo>
                  <a:pt x="2400099" y="3762996"/>
                  <a:pt x="2386795" y="3814733"/>
                  <a:pt x="2376940" y="3866962"/>
                </a:cubicBezTo>
                <a:cubicBezTo>
                  <a:pt x="2376940" y="3866962"/>
                  <a:pt x="2377926" y="3867455"/>
                  <a:pt x="2378418" y="3866962"/>
                </a:cubicBezTo>
                <a:cubicBezTo>
                  <a:pt x="2381867" y="3863513"/>
                  <a:pt x="2385809" y="3860557"/>
                  <a:pt x="2389258" y="3857108"/>
                </a:cubicBezTo>
                <a:cubicBezTo>
                  <a:pt x="2456270" y="3791574"/>
                  <a:pt x="2523282" y="3726041"/>
                  <a:pt x="2617394" y="3699926"/>
                </a:cubicBezTo>
                <a:cubicBezTo>
                  <a:pt x="2625277" y="3697955"/>
                  <a:pt x="2632668" y="3688100"/>
                  <a:pt x="2636610" y="3680217"/>
                </a:cubicBezTo>
                <a:cubicBezTo>
                  <a:pt x="2656319" y="3639320"/>
                  <a:pt x="2680956" y="3604829"/>
                  <a:pt x="2721360" y="3580685"/>
                </a:cubicBezTo>
                <a:cubicBezTo>
                  <a:pt x="2734664" y="3572801"/>
                  <a:pt x="2742055" y="3552599"/>
                  <a:pt x="2748953" y="3536832"/>
                </a:cubicBezTo>
                <a:cubicBezTo>
                  <a:pt x="2764228" y="3500862"/>
                  <a:pt x="2775068" y="3462429"/>
                  <a:pt x="2792313" y="3427445"/>
                </a:cubicBezTo>
                <a:cubicBezTo>
                  <a:pt x="2815472" y="3381128"/>
                  <a:pt x="2842079" y="3336782"/>
                  <a:pt x="2869673" y="3292929"/>
                </a:cubicBezTo>
                <a:cubicBezTo>
                  <a:pt x="2882483" y="3272727"/>
                  <a:pt x="2883469" y="3256960"/>
                  <a:pt x="2874600" y="3234294"/>
                </a:cubicBezTo>
                <a:cubicBezTo>
                  <a:pt x="2813501" y="3081547"/>
                  <a:pt x="2813994" y="2930771"/>
                  <a:pt x="2894802" y="2783444"/>
                </a:cubicBezTo>
                <a:cubicBezTo>
                  <a:pt x="2906627" y="2761764"/>
                  <a:pt x="2915497" y="2739098"/>
                  <a:pt x="2927322" y="2717418"/>
                </a:cubicBezTo>
                <a:cubicBezTo>
                  <a:pt x="2935206" y="2702636"/>
                  <a:pt x="2931757" y="2693274"/>
                  <a:pt x="2920424" y="2681449"/>
                </a:cubicBezTo>
                <a:cubicBezTo>
                  <a:pt x="2874107" y="2632668"/>
                  <a:pt x="2845036" y="2576989"/>
                  <a:pt x="2850948" y="2507021"/>
                </a:cubicBezTo>
                <a:cubicBezTo>
                  <a:pt x="2851934" y="2494703"/>
                  <a:pt x="2846021" y="2481399"/>
                  <a:pt x="2842572" y="2465139"/>
                </a:cubicBezTo>
                <a:cubicBezTo>
                  <a:pt x="2815472" y="2480414"/>
                  <a:pt x="2792313" y="2493225"/>
                  <a:pt x="2770141" y="2506529"/>
                </a:cubicBezTo>
                <a:cubicBezTo>
                  <a:pt x="2766691" y="2508992"/>
                  <a:pt x="2763735" y="2514905"/>
                  <a:pt x="2763242" y="2519832"/>
                </a:cubicBezTo>
                <a:cubicBezTo>
                  <a:pt x="2761271" y="2555802"/>
                  <a:pt x="2750924" y="2567628"/>
                  <a:pt x="2714954" y="2571077"/>
                </a:cubicBezTo>
                <a:cubicBezTo>
                  <a:pt x="2698201" y="2572555"/>
                  <a:pt x="2680956" y="2573048"/>
                  <a:pt x="2664203" y="2573540"/>
                </a:cubicBezTo>
                <a:cubicBezTo>
                  <a:pt x="2657798" y="2635132"/>
                  <a:pt x="2657798" y="2635132"/>
                  <a:pt x="2613452" y="2639566"/>
                </a:cubicBezTo>
                <a:cubicBezTo>
                  <a:pt x="2612959" y="2664696"/>
                  <a:pt x="2589308" y="2665681"/>
                  <a:pt x="2575018" y="2677999"/>
                </a:cubicBezTo>
                <a:cubicBezTo>
                  <a:pt x="2543484" y="2705100"/>
                  <a:pt x="2511949" y="2703622"/>
                  <a:pt x="2475979" y="2695245"/>
                </a:cubicBezTo>
                <a:cubicBezTo>
                  <a:pt x="2464647" y="2692781"/>
                  <a:pt x="2449865" y="2694260"/>
                  <a:pt x="2439517" y="2699680"/>
                </a:cubicBezTo>
                <a:cubicBezTo>
                  <a:pt x="2352304" y="2745011"/>
                  <a:pt x="2265090" y="2790835"/>
                  <a:pt x="2178862" y="2838630"/>
                </a:cubicBezTo>
                <a:cubicBezTo>
                  <a:pt x="2101010" y="2881991"/>
                  <a:pt x="2024144" y="2927815"/>
                  <a:pt x="1942843" y="297511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9" name="Google Shape;609;g962d6e3d84_1_42"/>
          <p:cNvSpPr txBox="1"/>
          <p:nvPr/>
        </p:nvSpPr>
        <p:spPr>
          <a:xfrm>
            <a:off x="2368350" y="688725"/>
            <a:ext cx="8708400" cy="17697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880"/>
              </a:spcBef>
              <a:spcAft>
                <a:spcPts val="0"/>
              </a:spcAft>
              <a:buClr>
                <a:schemeClr val="lt1"/>
              </a:buClr>
              <a:buSzPts val="4400"/>
              <a:buFont typeface="Arial"/>
              <a:buNone/>
            </a:pPr>
            <a:r>
              <a:rPr lang="en-US" sz="3600">
                <a:solidFill>
                  <a:schemeClr val="lt1"/>
                </a:solidFill>
                <a:latin typeface="Merriweather Light"/>
                <a:ea typeface="Merriweather Light"/>
                <a:cs typeface="Merriweather Light"/>
                <a:sym typeface="Merriweather Light"/>
              </a:rPr>
              <a:t>EFECTOS DEL CALOR Y LAS LLAMAS</a:t>
            </a:r>
            <a:endParaRPr sz="600">
              <a:latin typeface="Merriweather Light"/>
              <a:ea typeface="Merriweather Light"/>
              <a:cs typeface="Merriweather Light"/>
              <a:sym typeface="Merriweather Light"/>
            </a:endParaRPr>
          </a:p>
        </p:txBody>
      </p:sp>
      <p:sp>
        <p:nvSpPr>
          <p:cNvPr id="610" name="Google Shape;610;g962d6e3d84_1_42"/>
          <p:cNvSpPr/>
          <p:nvPr/>
        </p:nvSpPr>
        <p:spPr>
          <a:xfrm>
            <a:off x="4738625" y="3773551"/>
            <a:ext cx="3967800" cy="779100"/>
          </a:xfrm>
          <a:prstGeom prst="rect">
            <a:avLst/>
          </a:prstGeom>
          <a:gradFill>
            <a:gsLst>
              <a:gs pos="0">
                <a:srgbClr val="56E1E8"/>
              </a:gs>
              <a:gs pos="100000">
                <a:srgbClr val="1D989F"/>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611" name="Google Shape;611;g962d6e3d84_1_42"/>
          <p:cNvSpPr/>
          <p:nvPr/>
        </p:nvSpPr>
        <p:spPr>
          <a:xfrm>
            <a:off x="560951" y="2308374"/>
            <a:ext cx="3707400" cy="686100"/>
          </a:xfrm>
          <a:prstGeom prst="rect">
            <a:avLst/>
          </a:prstGeom>
          <a:gradFill>
            <a:gsLst>
              <a:gs pos="0">
                <a:srgbClr val="F49D62"/>
              </a:gs>
              <a:gs pos="100000">
                <a:srgbClr val="BE5915"/>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612" name="Google Shape;612;g962d6e3d84_1_42"/>
          <p:cNvSpPr/>
          <p:nvPr/>
        </p:nvSpPr>
        <p:spPr>
          <a:xfrm>
            <a:off x="2661383" y="2994445"/>
            <a:ext cx="3597300" cy="779100"/>
          </a:xfrm>
          <a:prstGeom prst="rect">
            <a:avLst/>
          </a:prstGeom>
          <a:gradFill>
            <a:gsLst>
              <a:gs pos="0">
                <a:srgbClr val="F7D06C"/>
              </a:gs>
              <a:gs pos="100000">
                <a:srgbClr val="CD9913"/>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613" name="Google Shape;613;g962d6e3d84_1_42"/>
          <p:cNvSpPr/>
          <p:nvPr/>
        </p:nvSpPr>
        <p:spPr>
          <a:xfrm>
            <a:off x="7301199" y="4526227"/>
            <a:ext cx="3967800" cy="1064100"/>
          </a:xfrm>
          <a:prstGeom prst="rect">
            <a:avLst/>
          </a:prstGeom>
          <a:gradFill>
            <a:gsLst>
              <a:gs pos="0">
                <a:srgbClr val="911126"/>
              </a:gs>
              <a:gs pos="41000">
                <a:srgbClr val="EF7E90"/>
              </a:gs>
              <a:gs pos="56000">
                <a:srgbClr val="F5A8B5"/>
              </a:gs>
              <a:gs pos="100000">
                <a:schemeClr val="accent1"/>
              </a:gs>
            </a:gsLst>
            <a:lin ang="1619866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614" name="Google Shape;614;g962d6e3d84_1_42"/>
          <p:cNvSpPr txBox="1"/>
          <p:nvPr/>
        </p:nvSpPr>
        <p:spPr>
          <a:xfrm>
            <a:off x="1284400" y="2382125"/>
            <a:ext cx="2789100" cy="3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t>SINCOPE</a:t>
            </a:r>
            <a:endParaRPr b="1" sz="2400"/>
          </a:p>
        </p:txBody>
      </p:sp>
      <p:sp>
        <p:nvSpPr>
          <p:cNvPr id="615" name="Google Shape;615;g962d6e3d84_1_42"/>
          <p:cNvSpPr txBox="1"/>
          <p:nvPr/>
        </p:nvSpPr>
        <p:spPr>
          <a:xfrm>
            <a:off x="3306900" y="3077838"/>
            <a:ext cx="2789100" cy="3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t>CALAMBRE</a:t>
            </a:r>
            <a:endParaRPr b="1" sz="2400"/>
          </a:p>
        </p:txBody>
      </p:sp>
      <p:sp>
        <p:nvSpPr>
          <p:cNvPr id="616" name="Google Shape;616;g962d6e3d84_1_42"/>
          <p:cNvSpPr txBox="1"/>
          <p:nvPr/>
        </p:nvSpPr>
        <p:spPr>
          <a:xfrm>
            <a:off x="5114550" y="3952800"/>
            <a:ext cx="3216000" cy="3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t>GOLPE DE CALOR</a:t>
            </a:r>
            <a:endParaRPr b="1" sz="2400"/>
          </a:p>
        </p:txBody>
      </p:sp>
      <p:sp>
        <p:nvSpPr>
          <p:cNvPr id="617" name="Google Shape;617;g962d6e3d84_1_42"/>
          <p:cNvSpPr txBox="1"/>
          <p:nvPr/>
        </p:nvSpPr>
        <p:spPr>
          <a:xfrm>
            <a:off x="7554550" y="4675700"/>
            <a:ext cx="3312300" cy="4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t>AGOTAMIENTO POR CALOR</a:t>
            </a:r>
            <a:endParaRPr b="1" sz="2400"/>
          </a:p>
        </p:txBody>
      </p:sp>
      <p:sp>
        <p:nvSpPr>
          <p:cNvPr id="618" name="Google Shape;618;g962d6e3d84_1_42"/>
          <p:cNvSpPr/>
          <p:nvPr/>
        </p:nvSpPr>
        <p:spPr>
          <a:xfrm>
            <a:off x="10286900" y="2277350"/>
            <a:ext cx="887466" cy="926958"/>
          </a:xfrm>
          <a:custGeom>
            <a:rect b="b" l="l" r="r" t="t"/>
            <a:pathLst>
              <a:path extrusionOk="0" h="376812" w="341005">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619" name="Google Shape;619;g962d6e3d84_1_42"/>
          <p:cNvSpPr/>
          <p:nvPr/>
        </p:nvSpPr>
        <p:spPr>
          <a:xfrm>
            <a:off x="9266564" y="3457942"/>
            <a:ext cx="1020335" cy="856504"/>
          </a:xfrm>
          <a:custGeom>
            <a:rect b="b" l="l" r="r" t="t"/>
            <a:pathLst>
              <a:path extrusionOk="0" h="2719059" w="3213653">
                <a:moveTo>
                  <a:pt x="1378151" y="1333546"/>
                </a:moveTo>
                <a:cubicBezTo>
                  <a:pt x="1319627" y="1375402"/>
                  <a:pt x="1250513" y="1400241"/>
                  <a:pt x="1177640" y="1404742"/>
                </a:cubicBezTo>
                <a:cubicBezTo>
                  <a:pt x="1183273" y="1421668"/>
                  <a:pt x="1185388" y="1439329"/>
                  <a:pt x="1185029" y="1457608"/>
                </a:cubicBezTo>
                <a:lnTo>
                  <a:pt x="1182201" y="1517198"/>
                </a:lnTo>
                <a:cubicBezTo>
                  <a:pt x="1256472" y="1514781"/>
                  <a:pt x="1326341" y="1484168"/>
                  <a:pt x="1378151" y="1432005"/>
                </a:cubicBezTo>
                <a:close/>
                <a:moveTo>
                  <a:pt x="1765736" y="0"/>
                </a:moveTo>
                <a:cubicBezTo>
                  <a:pt x="1820598" y="0"/>
                  <a:pt x="1865072" y="44474"/>
                  <a:pt x="1865072" y="99336"/>
                </a:cubicBezTo>
                <a:lnTo>
                  <a:pt x="1865072" y="1145199"/>
                </a:lnTo>
                <a:cubicBezTo>
                  <a:pt x="1927584" y="1198906"/>
                  <a:pt x="2002197" y="1234373"/>
                  <a:pt x="2081262" y="1252128"/>
                </a:cubicBezTo>
                <a:cubicBezTo>
                  <a:pt x="2096727" y="1219747"/>
                  <a:pt x="2112543" y="1186289"/>
                  <a:pt x="2123992" y="1149920"/>
                </a:cubicBezTo>
                <a:cubicBezTo>
                  <a:pt x="1899600" y="1041464"/>
                  <a:pt x="1832282" y="585198"/>
                  <a:pt x="1933258" y="437473"/>
                </a:cubicBezTo>
                <a:cubicBezTo>
                  <a:pt x="2028156" y="327848"/>
                  <a:pt x="2131647" y="265468"/>
                  <a:pt x="2345195" y="261608"/>
                </a:cubicBezTo>
                <a:cubicBezTo>
                  <a:pt x="2375702" y="261056"/>
                  <a:pt x="2408455" y="261699"/>
                  <a:pt x="2443750" y="263569"/>
                </a:cubicBezTo>
                <a:cubicBezTo>
                  <a:pt x="2954244" y="291618"/>
                  <a:pt x="3189856" y="886259"/>
                  <a:pt x="3206686" y="1323824"/>
                </a:cubicBezTo>
                <a:cubicBezTo>
                  <a:pt x="3247823" y="2015701"/>
                  <a:pt x="3103839" y="2270013"/>
                  <a:pt x="2853267" y="2462617"/>
                </a:cubicBezTo>
                <a:cubicBezTo>
                  <a:pt x="2511068" y="2735627"/>
                  <a:pt x="2157650" y="2470097"/>
                  <a:pt x="2084722" y="2170906"/>
                </a:cubicBezTo>
                <a:cubicBezTo>
                  <a:pt x="2058544" y="2038140"/>
                  <a:pt x="2127730" y="1922204"/>
                  <a:pt x="2202528" y="1800658"/>
                </a:cubicBezTo>
                <a:lnTo>
                  <a:pt x="2143866" y="1730900"/>
                </a:lnTo>
                <a:cubicBezTo>
                  <a:pt x="2096151" y="1741682"/>
                  <a:pt x="2046910" y="1746675"/>
                  <a:pt x="1997032" y="1746402"/>
                </a:cubicBezTo>
                <a:lnTo>
                  <a:pt x="1887189" y="1736891"/>
                </a:lnTo>
                <a:lnTo>
                  <a:pt x="1887189" y="2619722"/>
                </a:lnTo>
                <a:cubicBezTo>
                  <a:pt x="1887189" y="2674584"/>
                  <a:pt x="1842715" y="2719058"/>
                  <a:pt x="1787853" y="2719058"/>
                </a:cubicBezTo>
                <a:cubicBezTo>
                  <a:pt x="1732991" y="2719058"/>
                  <a:pt x="1688517" y="2674584"/>
                  <a:pt x="1688517" y="2619722"/>
                </a:cubicBezTo>
                <a:lnTo>
                  <a:pt x="1688517" y="1730093"/>
                </a:lnTo>
                <a:cubicBezTo>
                  <a:pt x="1688517" y="1710960"/>
                  <a:pt x="1693926" y="1693091"/>
                  <a:pt x="1704798" y="1678857"/>
                </a:cubicBezTo>
                <a:cubicBezTo>
                  <a:pt x="1659024" y="1659660"/>
                  <a:pt x="1616387" y="1633873"/>
                  <a:pt x="1576823" y="1603655"/>
                </a:cubicBezTo>
                <a:lnTo>
                  <a:pt x="1576823" y="2619723"/>
                </a:lnTo>
                <a:cubicBezTo>
                  <a:pt x="1576823" y="2674585"/>
                  <a:pt x="1532349" y="2719059"/>
                  <a:pt x="1477487" y="2719059"/>
                </a:cubicBezTo>
                <a:cubicBezTo>
                  <a:pt x="1422625" y="2719059"/>
                  <a:pt x="1378151" y="2674585"/>
                  <a:pt x="1378151" y="2619723"/>
                </a:cubicBezTo>
                <a:lnTo>
                  <a:pt x="1378151" y="1615564"/>
                </a:lnTo>
                <a:cubicBezTo>
                  <a:pt x="1313743" y="1650180"/>
                  <a:pt x="1240907" y="1668612"/>
                  <a:pt x="1165758" y="1668570"/>
                </a:cubicBezTo>
                <a:lnTo>
                  <a:pt x="1143358" y="1665899"/>
                </a:lnTo>
                <a:cubicBezTo>
                  <a:pt x="1108602" y="1733381"/>
                  <a:pt x="1056017" y="1769960"/>
                  <a:pt x="1011125" y="1833465"/>
                </a:cubicBezTo>
                <a:cubicBezTo>
                  <a:pt x="1085923" y="1955011"/>
                  <a:pt x="1155109" y="2070947"/>
                  <a:pt x="1128931" y="2203713"/>
                </a:cubicBezTo>
                <a:cubicBezTo>
                  <a:pt x="1056003" y="2502904"/>
                  <a:pt x="702585" y="2768434"/>
                  <a:pt x="360386" y="2495424"/>
                </a:cubicBezTo>
                <a:cubicBezTo>
                  <a:pt x="109814" y="2302820"/>
                  <a:pt x="-34170" y="2048508"/>
                  <a:pt x="6967" y="1356631"/>
                </a:cubicBezTo>
                <a:cubicBezTo>
                  <a:pt x="23797" y="919066"/>
                  <a:pt x="259409" y="324425"/>
                  <a:pt x="769903" y="296376"/>
                </a:cubicBezTo>
                <a:cubicBezTo>
                  <a:pt x="805198" y="294506"/>
                  <a:pt x="837951" y="293863"/>
                  <a:pt x="868458" y="294415"/>
                </a:cubicBezTo>
                <a:cubicBezTo>
                  <a:pt x="1082006" y="298276"/>
                  <a:pt x="1185497" y="360655"/>
                  <a:pt x="1280395" y="470280"/>
                </a:cubicBezTo>
                <a:cubicBezTo>
                  <a:pt x="1381371" y="618005"/>
                  <a:pt x="1314053" y="1074271"/>
                  <a:pt x="1089661" y="1182727"/>
                </a:cubicBezTo>
                <a:cubicBezTo>
                  <a:pt x="1098183" y="1209798"/>
                  <a:pt x="1109125" y="1235256"/>
                  <a:pt x="1120578" y="1259840"/>
                </a:cubicBezTo>
                <a:cubicBezTo>
                  <a:pt x="1123656" y="1260899"/>
                  <a:pt x="1126770" y="1260948"/>
                  <a:pt x="1129891" y="1260950"/>
                </a:cubicBezTo>
                <a:cubicBezTo>
                  <a:pt x="1227949" y="1261006"/>
                  <a:pt x="1320161" y="1214330"/>
                  <a:pt x="1378151" y="1135267"/>
                </a:cubicBezTo>
                <a:lnTo>
                  <a:pt x="1378151" y="118395"/>
                </a:lnTo>
                <a:cubicBezTo>
                  <a:pt x="1378151" y="63533"/>
                  <a:pt x="1422625" y="19059"/>
                  <a:pt x="1477487" y="19059"/>
                </a:cubicBezTo>
                <a:cubicBezTo>
                  <a:pt x="1532349" y="19059"/>
                  <a:pt x="1576823" y="63533"/>
                  <a:pt x="1576823" y="118395"/>
                </a:cubicBezTo>
                <a:lnTo>
                  <a:pt x="1576823" y="1413063"/>
                </a:lnTo>
                <a:cubicBezTo>
                  <a:pt x="1680597" y="1536757"/>
                  <a:pt x="1834575" y="1607590"/>
                  <a:pt x="1997786" y="1608484"/>
                </a:cubicBezTo>
                <a:lnTo>
                  <a:pt x="2057480" y="1605248"/>
                </a:lnTo>
                <a:cubicBezTo>
                  <a:pt x="2038910" y="1561698"/>
                  <a:pt x="2027992" y="1505121"/>
                  <a:pt x="2028624" y="1424801"/>
                </a:cubicBezTo>
                <a:lnTo>
                  <a:pt x="2034537" y="1382501"/>
                </a:lnTo>
                <a:cubicBezTo>
                  <a:pt x="1972012" y="1367348"/>
                  <a:pt x="1912047" y="1342676"/>
                  <a:pt x="1856155" y="1310037"/>
                </a:cubicBezTo>
                <a:cubicBezTo>
                  <a:pt x="1840993" y="1344880"/>
                  <a:pt x="1806188" y="1369059"/>
                  <a:pt x="1765736" y="1369059"/>
                </a:cubicBezTo>
                <a:cubicBezTo>
                  <a:pt x="1710874" y="1369059"/>
                  <a:pt x="1666400" y="1324585"/>
                  <a:pt x="1666400" y="1269723"/>
                </a:cubicBezTo>
                <a:lnTo>
                  <a:pt x="1666400" y="99336"/>
                </a:lnTo>
                <a:cubicBezTo>
                  <a:pt x="1666400" y="44474"/>
                  <a:pt x="1710874" y="0"/>
                  <a:pt x="176573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620" name="Google Shape;620;g962d6e3d84_1_42"/>
          <p:cNvSpPr/>
          <p:nvPr/>
        </p:nvSpPr>
        <p:spPr>
          <a:xfrm rot="-2700000">
            <a:off x="8369692" y="2473978"/>
            <a:ext cx="1105136" cy="1007514"/>
          </a:xfrm>
          <a:custGeom>
            <a:rect b="b" l="l" r="r" t="t"/>
            <a:pathLst>
              <a:path extrusionOk="0" h="3031575" w="3552042">
                <a:moveTo>
                  <a:pt x="1499560" y="1284945"/>
                </a:moveTo>
                <a:lnTo>
                  <a:pt x="1272419" y="1057805"/>
                </a:lnTo>
                <a:lnTo>
                  <a:pt x="1054631" y="1275593"/>
                </a:lnTo>
                <a:lnTo>
                  <a:pt x="836843" y="1057805"/>
                </a:lnTo>
                <a:lnTo>
                  <a:pt x="609703" y="1284945"/>
                </a:lnTo>
                <a:lnTo>
                  <a:pt x="827491" y="1502733"/>
                </a:lnTo>
                <a:lnTo>
                  <a:pt x="609703" y="1720522"/>
                </a:lnTo>
                <a:lnTo>
                  <a:pt x="836843" y="1947662"/>
                </a:lnTo>
                <a:lnTo>
                  <a:pt x="1054631" y="1729874"/>
                </a:lnTo>
                <a:lnTo>
                  <a:pt x="1272419" y="1947662"/>
                </a:lnTo>
                <a:lnTo>
                  <a:pt x="1499560" y="1720522"/>
                </a:lnTo>
                <a:lnTo>
                  <a:pt x="1281771" y="1502733"/>
                </a:lnTo>
                <a:close/>
                <a:moveTo>
                  <a:pt x="3552042" y="1021270"/>
                </a:moveTo>
                <a:cubicBezTo>
                  <a:pt x="3346428" y="1488389"/>
                  <a:pt x="3240687" y="1885112"/>
                  <a:pt x="3146822" y="2229032"/>
                </a:cubicBezTo>
                <a:cubicBezTo>
                  <a:pt x="3047091" y="2666397"/>
                  <a:pt x="2787512" y="3031575"/>
                  <a:pt x="2344279" y="3031575"/>
                </a:cubicBezTo>
                <a:cubicBezTo>
                  <a:pt x="1991740" y="3031575"/>
                  <a:pt x="1692293" y="2804263"/>
                  <a:pt x="1587926" y="2487045"/>
                </a:cubicBezTo>
                <a:cubicBezTo>
                  <a:pt x="1859795" y="2308350"/>
                  <a:pt x="2033031" y="1980125"/>
                  <a:pt x="2117061" y="1611614"/>
                </a:cubicBezTo>
                <a:cubicBezTo>
                  <a:pt x="2127904" y="1571883"/>
                  <a:pt x="2138872" y="1531598"/>
                  <a:pt x="2150086" y="1490753"/>
                </a:cubicBezTo>
                <a:cubicBezTo>
                  <a:pt x="2212338" y="1465032"/>
                  <a:pt x="2277652" y="1444164"/>
                  <a:pt x="2344279" y="1426490"/>
                </a:cubicBezTo>
                <a:cubicBezTo>
                  <a:pt x="2764465" y="1315024"/>
                  <a:pt x="3073190" y="1226884"/>
                  <a:pt x="3552042" y="1021270"/>
                </a:cubicBezTo>
                <a:close/>
                <a:moveTo>
                  <a:pt x="2557365" y="0"/>
                </a:moveTo>
                <a:cubicBezTo>
                  <a:pt x="2295797" y="594236"/>
                  <a:pt x="2161281" y="1098917"/>
                  <a:pt x="2041873" y="1536428"/>
                </a:cubicBezTo>
                <a:cubicBezTo>
                  <a:pt x="1915003" y="2092812"/>
                  <a:pt x="1584785" y="2557364"/>
                  <a:pt x="1020937" y="2557364"/>
                </a:cubicBezTo>
                <a:cubicBezTo>
                  <a:pt x="457089" y="2557364"/>
                  <a:pt x="0" y="2100276"/>
                  <a:pt x="0" y="1536428"/>
                </a:cubicBezTo>
                <a:cubicBezTo>
                  <a:pt x="0" y="972580"/>
                  <a:pt x="475939" y="660066"/>
                  <a:pt x="1020937" y="515492"/>
                </a:cubicBezTo>
                <a:cubicBezTo>
                  <a:pt x="1555467" y="373694"/>
                  <a:pt x="1948204" y="261568"/>
                  <a:pt x="2557365"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6"/>
          <p:cNvSpPr/>
          <p:nvPr/>
        </p:nvSpPr>
        <p:spPr>
          <a:xfrm>
            <a:off x="0" y="6053975"/>
            <a:ext cx="12192000" cy="8262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26" name="Google Shape;626;p6"/>
          <p:cNvGrpSpPr/>
          <p:nvPr/>
        </p:nvGrpSpPr>
        <p:grpSpPr>
          <a:xfrm>
            <a:off x="1250058" y="4923826"/>
            <a:ext cx="9863354" cy="1098916"/>
            <a:chOff x="1058497" y="4544319"/>
            <a:chExt cx="3909685" cy="1205216"/>
          </a:xfrm>
        </p:grpSpPr>
        <p:sp>
          <p:nvSpPr>
            <p:cNvPr id="627" name="Google Shape;627;p6"/>
            <p:cNvSpPr/>
            <p:nvPr/>
          </p:nvSpPr>
          <p:spPr>
            <a:xfrm>
              <a:off x="3978158" y="4544319"/>
              <a:ext cx="291457" cy="1205216"/>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99999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8" name="Google Shape;628;p6"/>
            <p:cNvSpPr/>
            <p:nvPr/>
          </p:nvSpPr>
          <p:spPr>
            <a:xfrm>
              <a:off x="3588900" y="4804268"/>
              <a:ext cx="338721" cy="945267"/>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66666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9" name="Google Shape;629;p6"/>
            <p:cNvSpPr/>
            <p:nvPr/>
          </p:nvSpPr>
          <p:spPr>
            <a:xfrm>
              <a:off x="2831396" y="4757004"/>
              <a:ext cx="385984" cy="992531"/>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99999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0" name="Google Shape;630;p6"/>
            <p:cNvSpPr/>
            <p:nvPr/>
          </p:nvSpPr>
          <p:spPr>
            <a:xfrm>
              <a:off x="3261350" y="4764882"/>
              <a:ext cx="283580" cy="984653"/>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66666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1" name="Google Shape;631;p6"/>
            <p:cNvSpPr/>
            <p:nvPr/>
          </p:nvSpPr>
          <p:spPr>
            <a:xfrm>
              <a:off x="2469701" y="4662478"/>
              <a:ext cx="322966" cy="1087057"/>
            </a:xfrm>
            <a:custGeom>
              <a:rect b="b" l="l" r="r" t="t"/>
              <a:pathLst>
                <a:path extrusionOk="0" h="1314450" w="390525">
                  <a:moveTo>
                    <a:pt x="398145" y="1319213"/>
                  </a:moveTo>
                  <a:cubicBezTo>
                    <a:pt x="398145" y="976313"/>
                    <a:pt x="398145" y="637223"/>
                    <a:pt x="398145" y="296228"/>
                  </a:cubicBezTo>
                  <a:cubicBezTo>
                    <a:pt x="384810" y="296228"/>
                    <a:pt x="374333" y="295275"/>
                    <a:pt x="363855" y="296228"/>
                  </a:cubicBezTo>
                  <a:cubicBezTo>
                    <a:pt x="344805" y="298133"/>
                    <a:pt x="340042" y="289560"/>
                    <a:pt x="340995" y="272415"/>
                  </a:cubicBezTo>
                  <a:cubicBezTo>
                    <a:pt x="341948" y="236220"/>
                    <a:pt x="340995" y="200978"/>
                    <a:pt x="340995" y="164783"/>
                  </a:cubicBezTo>
                  <a:cubicBezTo>
                    <a:pt x="340995" y="145733"/>
                    <a:pt x="340995" y="125730"/>
                    <a:pt x="340995" y="104775"/>
                  </a:cubicBezTo>
                  <a:cubicBezTo>
                    <a:pt x="304800" y="104775"/>
                    <a:pt x="271463" y="103823"/>
                    <a:pt x="239078" y="104775"/>
                  </a:cubicBezTo>
                  <a:cubicBezTo>
                    <a:pt x="220028" y="105728"/>
                    <a:pt x="215265" y="99060"/>
                    <a:pt x="216217" y="80963"/>
                  </a:cubicBezTo>
                  <a:cubicBezTo>
                    <a:pt x="217170" y="54292"/>
                    <a:pt x="216217" y="27623"/>
                    <a:pt x="216217" y="0"/>
                  </a:cubicBezTo>
                  <a:cubicBezTo>
                    <a:pt x="203835" y="0"/>
                    <a:pt x="193358" y="0"/>
                    <a:pt x="180975" y="0"/>
                  </a:cubicBezTo>
                  <a:cubicBezTo>
                    <a:pt x="180975" y="27623"/>
                    <a:pt x="180023" y="54292"/>
                    <a:pt x="180975" y="80963"/>
                  </a:cubicBezTo>
                  <a:cubicBezTo>
                    <a:pt x="181928" y="98108"/>
                    <a:pt x="177165" y="105728"/>
                    <a:pt x="158115" y="104775"/>
                  </a:cubicBezTo>
                  <a:cubicBezTo>
                    <a:pt x="127635" y="102870"/>
                    <a:pt x="98108" y="104775"/>
                    <a:pt x="67628" y="104775"/>
                  </a:cubicBezTo>
                  <a:cubicBezTo>
                    <a:pt x="66675" y="112395"/>
                    <a:pt x="66675" y="116205"/>
                    <a:pt x="66675" y="120015"/>
                  </a:cubicBezTo>
                  <a:cubicBezTo>
                    <a:pt x="66675" y="171450"/>
                    <a:pt x="65723" y="223838"/>
                    <a:pt x="66675" y="275273"/>
                  </a:cubicBezTo>
                  <a:cubicBezTo>
                    <a:pt x="66675" y="291465"/>
                    <a:pt x="61913" y="297180"/>
                    <a:pt x="45720" y="296228"/>
                  </a:cubicBezTo>
                  <a:cubicBezTo>
                    <a:pt x="31433" y="295275"/>
                    <a:pt x="17145" y="296228"/>
                    <a:pt x="0" y="296228"/>
                  </a:cubicBezTo>
                  <a:cubicBezTo>
                    <a:pt x="0" y="637223"/>
                    <a:pt x="0" y="976313"/>
                    <a:pt x="0" y="1319213"/>
                  </a:cubicBezTo>
                  <a:lnTo>
                    <a:pt x="398145" y="1319213"/>
                  </a:lnTo>
                  <a:close/>
                  <a:moveTo>
                    <a:pt x="294323" y="1219200"/>
                  </a:moveTo>
                  <a:cubicBezTo>
                    <a:pt x="286703" y="1220152"/>
                    <a:pt x="280035" y="1220152"/>
                    <a:pt x="273367" y="1220152"/>
                  </a:cubicBezTo>
                  <a:cubicBezTo>
                    <a:pt x="257175" y="1222058"/>
                    <a:pt x="251460" y="1214438"/>
                    <a:pt x="253365" y="1199198"/>
                  </a:cubicBezTo>
                  <a:cubicBezTo>
                    <a:pt x="254317" y="1190625"/>
                    <a:pt x="253365" y="1183005"/>
                    <a:pt x="253365" y="1174433"/>
                  </a:cubicBezTo>
                  <a:cubicBezTo>
                    <a:pt x="253365" y="1135380"/>
                    <a:pt x="253365" y="1135380"/>
                    <a:pt x="294323" y="1142048"/>
                  </a:cubicBezTo>
                  <a:cubicBezTo>
                    <a:pt x="294323" y="1168718"/>
                    <a:pt x="294323" y="1193483"/>
                    <a:pt x="294323" y="1219200"/>
                  </a:cubicBezTo>
                  <a:close/>
                  <a:moveTo>
                    <a:pt x="253365" y="1052513"/>
                  </a:moveTo>
                  <a:cubicBezTo>
                    <a:pt x="253365" y="1049655"/>
                    <a:pt x="253365" y="1046798"/>
                    <a:pt x="253365" y="1042988"/>
                  </a:cubicBezTo>
                  <a:cubicBezTo>
                    <a:pt x="253365" y="1004888"/>
                    <a:pt x="253365" y="1004888"/>
                    <a:pt x="294323" y="1008698"/>
                  </a:cubicBezTo>
                  <a:cubicBezTo>
                    <a:pt x="294323" y="1033463"/>
                    <a:pt x="294323" y="1059180"/>
                    <a:pt x="294323" y="1084898"/>
                  </a:cubicBezTo>
                  <a:cubicBezTo>
                    <a:pt x="253365" y="1090613"/>
                    <a:pt x="253365" y="1090613"/>
                    <a:pt x="253365" y="1052513"/>
                  </a:cubicBezTo>
                  <a:close/>
                  <a:moveTo>
                    <a:pt x="296228" y="914400"/>
                  </a:moveTo>
                  <a:cubicBezTo>
                    <a:pt x="296228" y="920115"/>
                    <a:pt x="295275" y="926783"/>
                    <a:pt x="296228" y="932498"/>
                  </a:cubicBezTo>
                  <a:cubicBezTo>
                    <a:pt x="298133" y="948690"/>
                    <a:pt x="293370" y="955358"/>
                    <a:pt x="275273" y="955358"/>
                  </a:cubicBezTo>
                  <a:cubicBezTo>
                    <a:pt x="258128" y="955358"/>
                    <a:pt x="252413" y="948690"/>
                    <a:pt x="253365" y="932498"/>
                  </a:cubicBezTo>
                  <a:cubicBezTo>
                    <a:pt x="254317" y="920115"/>
                    <a:pt x="254317" y="906780"/>
                    <a:pt x="253365" y="894398"/>
                  </a:cubicBezTo>
                  <a:cubicBezTo>
                    <a:pt x="252413" y="878205"/>
                    <a:pt x="258128" y="872490"/>
                    <a:pt x="275273" y="871538"/>
                  </a:cubicBezTo>
                  <a:cubicBezTo>
                    <a:pt x="293370" y="871538"/>
                    <a:pt x="298133" y="878205"/>
                    <a:pt x="296228" y="894398"/>
                  </a:cubicBezTo>
                  <a:cubicBezTo>
                    <a:pt x="295275" y="901065"/>
                    <a:pt x="296228" y="907733"/>
                    <a:pt x="296228" y="914400"/>
                  </a:cubicBezTo>
                  <a:close/>
                  <a:moveTo>
                    <a:pt x="253365" y="374333"/>
                  </a:moveTo>
                  <a:cubicBezTo>
                    <a:pt x="253365" y="336233"/>
                    <a:pt x="254317" y="335280"/>
                    <a:pt x="294323" y="342900"/>
                  </a:cubicBezTo>
                  <a:cubicBezTo>
                    <a:pt x="294323" y="367665"/>
                    <a:pt x="294323" y="393383"/>
                    <a:pt x="294323" y="419100"/>
                  </a:cubicBezTo>
                  <a:cubicBezTo>
                    <a:pt x="285750" y="419100"/>
                    <a:pt x="278130" y="419100"/>
                    <a:pt x="270510" y="420053"/>
                  </a:cubicBezTo>
                  <a:cubicBezTo>
                    <a:pt x="258128" y="421005"/>
                    <a:pt x="252413" y="416242"/>
                    <a:pt x="253365" y="402908"/>
                  </a:cubicBezTo>
                  <a:cubicBezTo>
                    <a:pt x="254317" y="394335"/>
                    <a:pt x="253365" y="383858"/>
                    <a:pt x="253365" y="374333"/>
                  </a:cubicBezTo>
                  <a:close/>
                  <a:moveTo>
                    <a:pt x="294323" y="475298"/>
                  </a:moveTo>
                  <a:cubicBezTo>
                    <a:pt x="294323" y="501015"/>
                    <a:pt x="294323" y="525780"/>
                    <a:pt x="294323" y="552450"/>
                  </a:cubicBezTo>
                  <a:cubicBezTo>
                    <a:pt x="281940" y="552450"/>
                    <a:pt x="269558" y="552450"/>
                    <a:pt x="256223" y="552450"/>
                  </a:cubicBezTo>
                  <a:cubicBezTo>
                    <a:pt x="256223" y="526733"/>
                    <a:pt x="256223" y="501967"/>
                    <a:pt x="256223" y="475298"/>
                  </a:cubicBezTo>
                  <a:cubicBezTo>
                    <a:pt x="268605" y="475298"/>
                    <a:pt x="280035" y="475298"/>
                    <a:pt x="294323" y="475298"/>
                  </a:cubicBezTo>
                  <a:close/>
                  <a:moveTo>
                    <a:pt x="254317" y="618173"/>
                  </a:moveTo>
                  <a:cubicBezTo>
                    <a:pt x="254317" y="614363"/>
                    <a:pt x="261938" y="607695"/>
                    <a:pt x="266700" y="606743"/>
                  </a:cubicBezTo>
                  <a:cubicBezTo>
                    <a:pt x="275273" y="604838"/>
                    <a:pt x="283845" y="605790"/>
                    <a:pt x="294323" y="605790"/>
                  </a:cubicBezTo>
                  <a:cubicBezTo>
                    <a:pt x="294323" y="633413"/>
                    <a:pt x="294323" y="657225"/>
                    <a:pt x="294323" y="683895"/>
                  </a:cubicBezTo>
                  <a:cubicBezTo>
                    <a:pt x="280988" y="683895"/>
                    <a:pt x="268605" y="683895"/>
                    <a:pt x="253365" y="683895"/>
                  </a:cubicBezTo>
                  <a:cubicBezTo>
                    <a:pt x="253365" y="661988"/>
                    <a:pt x="253365" y="640080"/>
                    <a:pt x="254317" y="618173"/>
                  </a:cubicBezTo>
                  <a:close/>
                  <a:moveTo>
                    <a:pt x="253365" y="231458"/>
                  </a:moveTo>
                  <a:cubicBezTo>
                    <a:pt x="254317" y="222885"/>
                    <a:pt x="253365" y="213360"/>
                    <a:pt x="253365" y="203835"/>
                  </a:cubicBezTo>
                  <a:cubicBezTo>
                    <a:pt x="253365" y="165735"/>
                    <a:pt x="253365" y="165735"/>
                    <a:pt x="294323" y="168592"/>
                  </a:cubicBezTo>
                  <a:cubicBezTo>
                    <a:pt x="294323" y="194310"/>
                    <a:pt x="294323" y="219075"/>
                    <a:pt x="294323" y="246698"/>
                  </a:cubicBezTo>
                  <a:cubicBezTo>
                    <a:pt x="286703" y="246698"/>
                    <a:pt x="278130" y="247650"/>
                    <a:pt x="270510" y="247650"/>
                  </a:cubicBezTo>
                  <a:cubicBezTo>
                    <a:pt x="258128" y="249555"/>
                    <a:pt x="252413" y="243840"/>
                    <a:pt x="253365" y="231458"/>
                  </a:cubicBezTo>
                  <a:close/>
                  <a:moveTo>
                    <a:pt x="253365" y="774383"/>
                  </a:moveTo>
                  <a:cubicBezTo>
                    <a:pt x="253365" y="735330"/>
                    <a:pt x="253365" y="735330"/>
                    <a:pt x="294323" y="741998"/>
                  </a:cubicBezTo>
                  <a:cubicBezTo>
                    <a:pt x="294323" y="766763"/>
                    <a:pt x="294323" y="792480"/>
                    <a:pt x="294323" y="820102"/>
                  </a:cubicBezTo>
                  <a:cubicBezTo>
                    <a:pt x="284798" y="820102"/>
                    <a:pt x="275273" y="822008"/>
                    <a:pt x="266700" y="819150"/>
                  </a:cubicBezTo>
                  <a:cubicBezTo>
                    <a:pt x="260985" y="817245"/>
                    <a:pt x="255270" y="811530"/>
                    <a:pt x="254317" y="805815"/>
                  </a:cubicBezTo>
                  <a:cubicBezTo>
                    <a:pt x="252413" y="795338"/>
                    <a:pt x="253365" y="784860"/>
                    <a:pt x="253365" y="774383"/>
                  </a:cubicBezTo>
                  <a:close/>
                  <a:moveTo>
                    <a:pt x="218123" y="1220152"/>
                  </a:moveTo>
                  <a:cubicBezTo>
                    <a:pt x="204788" y="1220152"/>
                    <a:pt x="193358" y="1220152"/>
                    <a:pt x="180975" y="1220152"/>
                  </a:cubicBezTo>
                  <a:cubicBezTo>
                    <a:pt x="180975" y="1193483"/>
                    <a:pt x="180975" y="1168718"/>
                    <a:pt x="180975" y="1142048"/>
                  </a:cubicBezTo>
                  <a:cubicBezTo>
                    <a:pt x="193358" y="1142048"/>
                    <a:pt x="205740" y="1142048"/>
                    <a:pt x="218123" y="1142048"/>
                  </a:cubicBezTo>
                  <a:cubicBezTo>
                    <a:pt x="218123" y="1167765"/>
                    <a:pt x="218123" y="1192530"/>
                    <a:pt x="218123" y="1220152"/>
                  </a:cubicBezTo>
                  <a:close/>
                  <a:moveTo>
                    <a:pt x="218123" y="1075373"/>
                  </a:moveTo>
                  <a:cubicBezTo>
                    <a:pt x="218123" y="1080135"/>
                    <a:pt x="205740" y="1085850"/>
                    <a:pt x="199073" y="1085850"/>
                  </a:cubicBezTo>
                  <a:cubicBezTo>
                    <a:pt x="192405" y="1085850"/>
                    <a:pt x="180023" y="1079183"/>
                    <a:pt x="180023" y="1075373"/>
                  </a:cubicBezTo>
                  <a:cubicBezTo>
                    <a:pt x="178117" y="1053465"/>
                    <a:pt x="179070" y="1031558"/>
                    <a:pt x="179070" y="1008698"/>
                  </a:cubicBezTo>
                  <a:cubicBezTo>
                    <a:pt x="193358" y="1008698"/>
                    <a:pt x="204788" y="1008698"/>
                    <a:pt x="219075" y="1008698"/>
                  </a:cubicBezTo>
                  <a:cubicBezTo>
                    <a:pt x="219075" y="1032510"/>
                    <a:pt x="220028" y="1054418"/>
                    <a:pt x="218123" y="1075373"/>
                  </a:cubicBezTo>
                  <a:close/>
                  <a:moveTo>
                    <a:pt x="180023" y="168592"/>
                  </a:moveTo>
                  <a:cubicBezTo>
                    <a:pt x="192405" y="168592"/>
                    <a:pt x="202883" y="168592"/>
                    <a:pt x="217170" y="168592"/>
                  </a:cubicBezTo>
                  <a:cubicBezTo>
                    <a:pt x="217170" y="194310"/>
                    <a:pt x="217170" y="219075"/>
                    <a:pt x="217170" y="245745"/>
                  </a:cubicBezTo>
                  <a:cubicBezTo>
                    <a:pt x="204788" y="245745"/>
                    <a:pt x="193358" y="245745"/>
                    <a:pt x="180023" y="245745"/>
                  </a:cubicBezTo>
                  <a:cubicBezTo>
                    <a:pt x="180023" y="220980"/>
                    <a:pt x="180023" y="195263"/>
                    <a:pt x="180023" y="168592"/>
                  </a:cubicBezTo>
                  <a:close/>
                  <a:moveTo>
                    <a:pt x="218123" y="741045"/>
                  </a:moveTo>
                  <a:cubicBezTo>
                    <a:pt x="218123" y="766763"/>
                    <a:pt x="218123" y="791527"/>
                    <a:pt x="218123" y="818198"/>
                  </a:cubicBezTo>
                  <a:cubicBezTo>
                    <a:pt x="205740" y="818198"/>
                    <a:pt x="193358" y="818198"/>
                    <a:pt x="180023" y="818198"/>
                  </a:cubicBezTo>
                  <a:cubicBezTo>
                    <a:pt x="180023" y="792480"/>
                    <a:pt x="180023" y="767715"/>
                    <a:pt x="180023" y="741045"/>
                  </a:cubicBezTo>
                  <a:cubicBezTo>
                    <a:pt x="191453" y="741045"/>
                    <a:pt x="202883" y="741045"/>
                    <a:pt x="218123" y="741045"/>
                  </a:cubicBezTo>
                  <a:close/>
                  <a:moveTo>
                    <a:pt x="217170" y="341948"/>
                  </a:moveTo>
                  <a:cubicBezTo>
                    <a:pt x="217170" y="366713"/>
                    <a:pt x="217170" y="392430"/>
                    <a:pt x="217170" y="419100"/>
                  </a:cubicBezTo>
                  <a:cubicBezTo>
                    <a:pt x="205740" y="419100"/>
                    <a:pt x="194310" y="419100"/>
                    <a:pt x="180023" y="419100"/>
                  </a:cubicBezTo>
                  <a:cubicBezTo>
                    <a:pt x="180023" y="394335"/>
                    <a:pt x="180023" y="369570"/>
                    <a:pt x="180023" y="341948"/>
                  </a:cubicBezTo>
                  <a:cubicBezTo>
                    <a:pt x="192405" y="341948"/>
                    <a:pt x="203835" y="341948"/>
                    <a:pt x="217170" y="341948"/>
                  </a:cubicBezTo>
                  <a:close/>
                  <a:moveTo>
                    <a:pt x="180023" y="475298"/>
                  </a:moveTo>
                  <a:cubicBezTo>
                    <a:pt x="192405" y="475298"/>
                    <a:pt x="203835" y="475298"/>
                    <a:pt x="217170" y="475298"/>
                  </a:cubicBezTo>
                  <a:cubicBezTo>
                    <a:pt x="217170" y="501015"/>
                    <a:pt x="217170" y="525780"/>
                    <a:pt x="217170" y="552450"/>
                  </a:cubicBezTo>
                  <a:cubicBezTo>
                    <a:pt x="205740" y="552450"/>
                    <a:pt x="193358" y="552450"/>
                    <a:pt x="180023" y="552450"/>
                  </a:cubicBezTo>
                  <a:cubicBezTo>
                    <a:pt x="180023" y="526733"/>
                    <a:pt x="180023" y="501967"/>
                    <a:pt x="180023" y="475298"/>
                  </a:cubicBezTo>
                  <a:close/>
                  <a:moveTo>
                    <a:pt x="180023" y="607695"/>
                  </a:moveTo>
                  <a:cubicBezTo>
                    <a:pt x="192405" y="607695"/>
                    <a:pt x="203835" y="607695"/>
                    <a:pt x="217170" y="607695"/>
                  </a:cubicBezTo>
                  <a:cubicBezTo>
                    <a:pt x="217170" y="632460"/>
                    <a:pt x="217170" y="657225"/>
                    <a:pt x="217170" y="683895"/>
                  </a:cubicBezTo>
                  <a:cubicBezTo>
                    <a:pt x="203835" y="683895"/>
                    <a:pt x="192405" y="683895"/>
                    <a:pt x="180023" y="683895"/>
                  </a:cubicBezTo>
                  <a:cubicBezTo>
                    <a:pt x="180023" y="659130"/>
                    <a:pt x="180023" y="634365"/>
                    <a:pt x="180023" y="607695"/>
                  </a:cubicBezTo>
                  <a:close/>
                  <a:moveTo>
                    <a:pt x="178117" y="897255"/>
                  </a:moveTo>
                  <a:cubicBezTo>
                    <a:pt x="178117" y="882968"/>
                    <a:pt x="177165" y="871538"/>
                    <a:pt x="198120" y="871538"/>
                  </a:cubicBezTo>
                  <a:cubicBezTo>
                    <a:pt x="220028" y="871538"/>
                    <a:pt x="219075" y="882968"/>
                    <a:pt x="218123" y="897255"/>
                  </a:cubicBezTo>
                  <a:cubicBezTo>
                    <a:pt x="218123" y="902970"/>
                    <a:pt x="218123" y="907733"/>
                    <a:pt x="218123" y="913448"/>
                  </a:cubicBezTo>
                  <a:cubicBezTo>
                    <a:pt x="218123" y="919163"/>
                    <a:pt x="217170" y="925830"/>
                    <a:pt x="218123" y="931545"/>
                  </a:cubicBezTo>
                  <a:cubicBezTo>
                    <a:pt x="220028" y="946785"/>
                    <a:pt x="216217" y="955358"/>
                    <a:pt x="197167" y="955358"/>
                  </a:cubicBezTo>
                  <a:cubicBezTo>
                    <a:pt x="178117" y="955358"/>
                    <a:pt x="175260" y="946785"/>
                    <a:pt x="177165" y="931545"/>
                  </a:cubicBezTo>
                  <a:cubicBezTo>
                    <a:pt x="179070" y="920115"/>
                    <a:pt x="179070" y="908685"/>
                    <a:pt x="178117" y="897255"/>
                  </a:cubicBezTo>
                  <a:close/>
                  <a:moveTo>
                    <a:pt x="142875" y="1220152"/>
                  </a:moveTo>
                  <a:cubicBezTo>
                    <a:pt x="128588" y="1220152"/>
                    <a:pt x="117158" y="1220152"/>
                    <a:pt x="102870" y="1220152"/>
                  </a:cubicBezTo>
                  <a:cubicBezTo>
                    <a:pt x="102870" y="1194435"/>
                    <a:pt x="102870" y="1168718"/>
                    <a:pt x="102870" y="1142048"/>
                  </a:cubicBezTo>
                  <a:cubicBezTo>
                    <a:pt x="116205" y="1142048"/>
                    <a:pt x="128588" y="1142048"/>
                    <a:pt x="142875" y="1142048"/>
                  </a:cubicBezTo>
                  <a:cubicBezTo>
                    <a:pt x="142875" y="1167765"/>
                    <a:pt x="142875" y="1192530"/>
                    <a:pt x="142875" y="1220152"/>
                  </a:cubicBezTo>
                  <a:close/>
                  <a:moveTo>
                    <a:pt x="102870" y="818198"/>
                  </a:moveTo>
                  <a:cubicBezTo>
                    <a:pt x="102870" y="792480"/>
                    <a:pt x="102870" y="767715"/>
                    <a:pt x="102870" y="741045"/>
                  </a:cubicBezTo>
                  <a:cubicBezTo>
                    <a:pt x="115253" y="741045"/>
                    <a:pt x="128588" y="741045"/>
                    <a:pt x="142875" y="741045"/>
                  </a:cubicBezTo>
                  <a:cubicBezTo>
                    <a:pt x="142875" y="767715"/>
                    <a:pt x="142875" y="792480"/>
                    <a:pt x="142875" y="818198"/>
                  </a:cubicBezTo>
                  <a:cubicBezTo>
                    <a:pt x="129540" y="818198"/>
                    <a:pt x="117158" y="818198"/>
                    <a:pt x="102870" y="818198"/>
                  </a:cubicBezTo>
                  <a:close/>
                  <a:moveTo>
                    <a:pt x="143828" y="1075373"/>
                  </a:moveTo>
                  <a:cubicBezTo>
                    <a:pt x="143828" y="1080135"/>
                    <a:pt x="135255" y="1085850"/>
                    <a:pt x="129540" y="1086802"/>
                  </a:cubicBezTo>
                  <a:cubicBezTo>
                    <a:pt x="121920" y="1088708"/>
                    <a:pt x="113348" y="1087755"/>
                    <a:pt x="103823" y="1087755"/>
                  </a:cubicBezTo>
                  <a:cubicBezTo>
                    <a:pt x="103823" y="1060133"/>
                    <a:pt x="103823" y="1035368"/>
                    <a:pt x="103823" y="1009650"/>
                  </a:cubicBezTo>
                  <a:cubicBezTo>
                    <a:pt x="117158" y="1009650"/>
                    <a:pt x="129540" y="1009650"/>
                    <a:pt x="144780" y="1009650"/>
                  </a:cubicBezTo>
                  <a:cubicBezTo>
                    <a:pt x="144780" y="1031558"/>
                    <a:pt x="145733" y="1053465"/>
                    <a:pt x="143828" y="1075373"/>
                  </a:cubicBezTo>
                  <a:close/>
                  <a:moveTo>
                    <a:pt x="144780" y="889635"/>
                  </a:moveTo>
                  <a:cubicBezTo>
                    <a:pt x="143828" y="900113"/>
                    <a:pt x="144780" y="910590"/>
                    <a:pt x="144780" y="922020"/>
                  </a:cubicBezTo>
                  <a:cubicBezTo>
                    <a:pt x="144780" y="959168"/>
                    <a:pt x="144780" y="959168"/>
                    <a:pt x="103823" y="952500"/>
                  </a:cubicBezTo>
                  <a:cubicBezTo>
                    <a:pt x="103823" y="927735"/>
                    <a:pt x="103823" y="902018"/>
                    <a:pt x="103823" y="872490"/>
                  </a:cubicBezTo>
                  <a:cubicBezTo>
                    <a:pt x="113348" y="872490"/>
                    <a:pt x="120967" y="872490"/>
                    <a:pt x="127635" y="872490"/>
                  </a:cubicBezTo>
                  <a:cubicBezTo>
                    <a:pt x="140970" y="871538"/>
                    <a:pt x="145733" y="877252"/>
                    <a:pt x="144780" y="889635"/>
                  </a:cubicBezTo>
                  <a:close/>
                  <a:moveTo>
                    <a:pt x="143828" y="678180"/>
                  </a:moveTo>
                  <a:cubicBezTo>
                    <a:pt x="143828" y="679133"/>
                    <a:pt x="142875" y="681038"/>
                    <a:pt x="141923" y="683895"/>
                  </a:cubicBezTo>
                  <a:cubicBezTo>
                    <a:pt x="130492" y="683895"/>
                    <a:pt x="118110" y="683895"/>
                    <a:pt x="102870" y="683895"/>
                  </a:cubicBezTo>
                  <a:cubicBezTo>
                    <a:pt x="102870" y="658178"/>
                    <a:pt x="102870" y="633413"/>
                    <a:pt x="102870" y="607695"/>
                  </a:cubicBezTo>
                  <a:cubicBezTo>
                    <a:pt x="107633" y="606743"/>
                    <a:pt x="110490" y="605790"/>
                    <a:pt x="114300" y="605790"/>
                  </a:cubicBezTo>
                  <a:cubicBezTo>
                    <a:pt x="144780" y="604838"/>
                    <a:pt x="144780" y="604838"/>
                    <a:pt x="144780" y="634365"/>
                  </a:cubicBezTo>
                  <a:cubicBezTo>
                    <a:pt x="144780" y="649605"/>
                    <a:pt x="144780" y="663893"/>
                    <a:pt x="143828" y="678180"/>
                  </a:cubicBezTo>
                  <a:close/>
                  <a:moveTo>
                    <a:pt x="142875" y="419100"/>
                  </a:moveTo>
                  <a:cubicBezTo>
                    <a:pt x="130492" y="419100"/>
                    <a:pt x="118110" y="419100"/>
                    <a:pt x="103823" y="419100"/>
                  </a:cubicBezTo>
                  <a:cubicBezTo>
                    <a:pt x="103823" y="394335"/>
                    <a:pt x="103823" y="368617"/>
                    <a:pt x="103823" y="341948"/>
                  </a:cubicBezTo>
                  <a:cubicBezTo>
                    <a:pt x="118110" y="341948"/>
                    <a:pt x="129540" y="341948"/>
                    <a:pt x="142875" y="341948"/>
                  </a:cubicBezTo>
                  <a:cubicBezTo>
                    <a:pt x="142875" y="366713"/>
                    <a:pt x="142875" y="391478"/>
                    <a:pt x="142875" y="419100"/>
                  </a:cubicBezTo>
                  <a:close/>
                  <a:moveTo>
                    <a:pt x="103823" y="168592"/>
                  </a:moveTo>
                  <a:cubicBezTo>
                    <a:pt x="118110" y="168592"/>
                    <a:pt x="129540" y="168592"/>
                    <a:pt x="142875" y="168592"/>
                  </a:cubicBezTo>
                  <a:cubicBezTo>
                    <a:pt x="142875" y="194310"/>
                    <a:pt x="142875" y="219075"/>
                    <a:pt x="142875" y="245745"/>
                  </a:cubicBezTo>
                  <a:cubicBezTo>
                    <a:pt x="130492" y="245745"/>
                    <a:pt x="118110" y="245745"/>
                    <a:pt x="103823" y="245745"/>
                  </a:cubicBezTo>
                  <a:cubicBezTo>
                    <a:pt x="103823" y="221933"/>
                    <a:pt x="103823" y="196215"/>
                    <a:pt x="103823" y="168592"/>
                  </a:cubicBezTo>
                  <a:close/>
                  <a:moveTo>
                    <a:pt x="102870" y="475298"/>
                  </a:moveTo>
                  <a:cubicBezTo>
                    <a:pt x="116205" y="475298"/>
                    <a:pt x="128588" y="475298"/>
                    <a:pt x="142875" y="475298"/>
                  </a:cubicBezTo>
                  <a:cubicBezTo>
                    <a:pt x="142875" y="500063"/>
                    <a:pt x="142875" y="524828"/>
                    <a:pt x="142875" y="551498"/>
                  </a:cubicBezTo>
                  <a:cubicBezTo>
                    <a:pt x="130492" y="551498"/>
                    <a:pt x="118110" y="551498"/>
                    <a:pt x="102870" y="551498"/>
                  </a:cubicBezTo>
                  <a:cubicBezTo>
                    <a:pt x="102870" y="525780"/>
                    <a:pt x="102870" y="501015"/>
                    <a:pt x="102870" y="475298"/>
                  </a:cubicBezTo>
                  <a:close/>
                </a:path>
              </a:pathLst>
            </a:custGeom>
            <a:solidFill>
              <a:srgbClr val="99999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2" name="Google Shape;632;p6"/>
            <p:cNvSpPr/>
            <p:nvPr/>
          </p:nvSpPr>
          <p:spPr>
            <a:xfrm>
              <a:off x="2205685" y="5269024"/>
              <a:ext cx="228440" cy="480511"/>
            </a:xfrm>
            <a:custGeom>
              <a:rect b="b" l="l" r="r" t="t"/>
              <a:pathLst>
                <a:path extrusionOk="0" h="581025" w="276225">
                  <a:moveTo>
                    <a:pt x="238" y="583883"/>
                  </a:moveTo>
                  <a:lnTo>
                    <a:pt x="284083" y="583883"/>
                  </a:lnTo>
                  <a:cubicBezTo>
                    <a:pt x="283131" y="580072"/>
                    <a:pt x="283131" y="576263"/>
                    <a:pt x="283131" y="571500"/>
                  </a:cubicBezTo>
                  <a:cubicBezTo>
                    <a:pt x="284083" y="390525"/>
                    <a:pt x="284083" y="208597"/>
                    <a:pt x="283131" y="27622"/>
                  </a:cubicBezTo>
                  <a:cubicBezTo>
                    <a:pt x="283131" y="19050"/>
                    <a:pt x="283131" y="9525"/>
                    <a:pt x="283131" y="0"/>
                  </a:cubicBezTo>
                  <a:cubicBezTo>
                    <a:pt x="187881" y="0"/>
                    <a:pt x="95488" y="0"/>
                    <a:pt x="238" y="0"/>
                  </a:cubicBezTo>
                  <a:cubicBezTo>
                    <a:pt x="238" y="11430"/>
                    <a:pt x="238" y="20955"/>
                    <a:pt x="238" y="30480"/>
                  </a:cubicBezTo>
                  <a:cubicBezTo>
                    <a:pt x="238" y="211455"/>
                    <a:pt x="-715" y="391478"/>
                    <a:pt x="1191" y="572453"/>
                  </a:cubicBezTo>
                  <a:cubicBezTo>
                    <a:pt x="2143" y="576263"/>
                    <a:pt x="1191" y="580072"/>
                    <a:pt x="238" y="583883"/>
                  </a:cubicBezTo>
                  <a:close/>
                  <a:moveTo>
                    <a:pt x="190738" y="435293"/>
                  </a:moveTo>
                  <a:cubicBezTo>
                    <a:pt x="176451" y="435293"/>
                    <a:pt x="165973" y="435293"/>
                    <a:pt x="150733" y="435293"/>
                  </a:cubicBezTo>
                  <a:cubicBezTo>
                    <a:pt x="150733" y="415290"/>
                    <a:pt x="149781" y="395288"/>
                    <a:pt x="151685" y="375285"/>
                  </a:cubicBezTo>
                  <a:cubicBezTo>
                    <a:pt x="152638" y="371475"/>
                    <a:pt x="166926" y="366713"/>
                    <a:pt x="175498" y="366713"/>
                  </a:cubicBezTo>
                  <a:cubicBezTo>
                    <a:pt x="181213" y="366713"/>
                    <a:pt x="189785" y="374333"/>
                    <a:pt x="190738" y="380047"/>
                  </a:cubicBezTo>
                  <a:cubicBezTo>
                    <a:pt x="191691" y="397193"/>
                    <a:pt x="190738" y="415290"/>
                    <a:pt x="190738" y="435293"/>
                  </a:cubicBezTo>
                  <a:close/>
                  <a:moveTo>
                    <a:pt x="257413" y="437197"/>
                  </a:moveTo>
                  <a:cubicBezTo>
                    <a:pt x="244078" y="436245"/>
                    <a:pt x="221218" y="437197"/>
                    <a:pt x="220266" y="433388"/>
                  </a:cubicBezTo>
                  <a:cubicBezTo>
                    <a:pt x="216456" y="414338"/>
                    <a:pt x="215503" y="393383"/>
                    <a:pt x="218360" y="373380"/>
                  </a:cubicBezTo>
                  <a:cubicBezTo>
                    <a:pt x="219313" y="368618"/>
                    <a:pt x="241221" y="367665"/>
                    <a:pt x="257413" y="363855"/>
                  </a:cubicBezTo>
                  <a:cubicBezTo>
                    <a:pt x="257413" y="390525"/>
                    <a:pt x="257413" y="411480"/>
                    <a:pt x="257413" y="437197"/>
                  </a:cubicBezTo>
                  <a:close/>
                  <a:moveTo>
                    <a:pt x="215503" y="73343"/>
                  </a:moveTo>
                  <a:cubicBezTo>
                    <a:pt x="230743" y="73343"/>
                    <a:pt x="243126" y="73343"/>
                    <a:pt x="256460" y="73343"/>
                  </a:cubicBezTo>
                  <a:cubicBezTo>
                    <a:pt x="256460" y="95250"/>
                    <a:pt x="256460" y="117158"/>
                    <a:pt x="256460" y="140970"/>
                  </a:cubicBezTo>
                  <a:cubicBezTo>
                    <a:pt x="248841" y="140970"/>
                    <a:pt x="240268" y="141922"/>
                    <a:pt x="232648" y="141922"/>
                  </a:cubicBezTo>
                  <a:cubicBezTo>
                    <a:pt x="220266" y="142875"/>
                    <a:pt x="214551" y="138113"/>
                    <a:pt x="215503" y="124778"/>
                  </a:cubicBezTo>
                  <a:cubicBezTo>
                    <a:pt x="216456" y="108585"/>
                    <a:pt x="215503" y="92393"/>
                    <a:pt x="215503" y="73343"/>
                  </a:cubicBezTo>
                  <a:close/>
                  <a:moveTo>
                    <a:pt x="215503" y="211455"/>
                  </a:moveTo>
                  <a:cubicBezTo>
                    <a:pt x="216456" y="198120"/>
                    <a:pt x="215503" y="184785"/>
                    <a:pt x="215503" y="168593"/>
                  </a:cubicBezTo>
                  <a:cubicBezTo>
                    <a:pt x="229791" y="168593"/>
                    <a:pt x="242173" y="168593"/>
                    <a:pt x="258366" y="168593"/>
                  </a:cubicBezTo>
                  <a:cubicBezTo>
                    <a:pt x="258366" y="183833"/>
                    <a:pt x="257413" y="198120"/>
                    <a:pt x="258366" y="212408"/>
                  </a:cubicBezTo>
                  <a:cubicBezTo>
                    <a:pt x="259318" y="227647"/>
                    <a:pt x="258366" y="238125"/>
                    <a:pt x="237410" y="238125"/>
                  </a:cubicBezTo>
                  <a:cubicBezTo>
                    <a:pt x="216456" y="238125"/>
                    <a:pt x="214551" y="228600"/>
                    <a:pt x="215503" y="211455"/>
                  </a:cubicBezTo>
                  <a:close/>
                  <a:moveTo>
                    <a:pt x="215503" y="293370"/>
                  </a:moveTo>
                  <a:cubicBezTo>
                    <a:pt x="215503" y="258128"/>
                    <a:pt x="218360" y="256222"/>
                    <a:pt x="256460" y="264795"/>
                  </a:cubicBezTo>
                  <a:cubicBezTo>
                    <a:pt x="256460" y="289560"/>
                    <a:pt x="256460" y="314325"/>
                    <a:pt x="256460" y="342900"/>
                  </a:cubicBezTo>
                  <a:cubicBezTo>
                    <a:pt x="245983" y="342900"/>
                    <a:pt x="237410" y="344805"/>
                    <a:pt x="229791" y="341947"/>
                  </a:cubicBezTo>
                  <a:cubicBezTo>
                    <a:pt x="224076" y="340043"/>
                    <a:pt x="216456" y="333375"/>
                    <a:pt x="215503" y="327660"/>
                  </a:cubicBezTo>
                  <a:cubicBezTo>
                    <a:pt x="214551" y="316230"/>
                    <a:pt x="215503" y="304800"/>
                    <a:pt x="215503" y="293370"/>
                  </a:cubicBezTo>
                  <a:close/>
                  <a:moveTo>
                    <a:pt x="149781" y="214313"/>
                  </a:moveTo>
                  <a:cubicBezTo>
                    <a:pt x="150733" y="199072"/>
                    <a:pt x="149781" y="184785"/>
                    <a:pt x="149781" y="168593"/>
                  </a:cubicBezTo>
                  <a:cubicBezTo>
                    <a:pt x="164068" y="168593"/>
                    <a:pt x="175498" y="168593"/>
                    <a:pt x="190738" y="168593"/>
                  </a:cubicBezTo>
                  <a:cubicBezTo>
                    <a:pt x="190738" y="184785"/>
                    <a:pt x="189785" y="199072"/>
                    <a:pt x="190738" y="214313"/>
                  </a:cubicBezTo>
                  <a:cubicBezTo>
                    <a:pt x="191691" y="229553"/>
                    <a:pt x="188833" y="238125"/>
                    <a:pt x="170735" y="238125"/>
                  </a:cubicBezTo>
                  <a:cubicBezTo>
                    <a:pt x="152638" y="238125"/>
                    <a:pt x="148828" y="230505"/>
                    <a:pt x="149781" y="214313"/>
                  </a:cubicBezTo>
                  <a:close/>
                  <a:moveTo>
                    <a:pt x="92631" y="73343"/>
                  </a:moveTo>
                  <a:cubicBezTo>
                    <a:pt x="108823" y="73343"/>
                    <a:pt x="120253" y="73343"/>
                    <a:pt x="134541" y="73343"/>
                  </a:cubicBezTo>
                  <a:cubicBezTo>
                    <a:pt x="134541" y="92393"/>
                    <a:pt x="134541" y="110490"/>
                    <a:pt x="134541" y="128588"/>
                  </a:cubicBezTo>
                  <a:cubicBezTo>
                    <a:pt x="134541" y="144780"/>
                    <a:pt x="123110" y="141922"/>
                    <a:pt x="113585" y="141922"/>
                  </a:cubicBezTo>
                  <a:cubicBezTo>
                    <a:pt x="104060" y="141922"/>
                    <a:pt x="92631" y="145733"/>
                    <a:pt x="92631" y="129540"/>
                  </a:cubicBezTo>
                  <a:cubicBezTo>
                    <a:pt x="92631" y="111443"/>
                    <a:pt x="92631" y="93345"/>
                    <a:pt x="92631" y="73343"/>
                  </a:cubicBezTo>
                  <a:close/>
                  <a:moveTo>
                    <a:pt x="134541" y="170497"/>
                  </a:moveTo>
                  <a:cubicBezTo>
                    <a:pt x="134541" y="187643"/>
                    <a:pt x="134541" y="205740"/>
                    <a:pt x="134541" y="223838"/>
                  </a:cubicBezTo>
                  <a:cubicBezTo>
                    <a:pt x="134541" y="240030"/>
                    <a:pt x="123110" y="237172"/>
                    <a:pt x="113585" y="237172"/>
                  </a:cubicBezTo>
                  <a:cubicBezTo>
                    <a:pt x="104060" y="237172"/>
                    <a:pt x="92631" y="240030"/>
                    <a:pt x="92631" y="223838"/>
                  </a:cubicBezTo>
                  <a:cubicBezTo>
                    <a:pt x="92631" y="215265"/>
                    <a:pt x="92631" y="207645"/>
                    <a:pt x="92631" y="199072"/>
                  </a:cubicBezTo>
                  <a:cubicBezTo>
                    <a:pt x="92631" y="162878"/>
                    <a:pt x="93583" y="161925"/>
                    <a:pt x="134541" y="170497"/>
                  </a:cubicBezTo>
                  <a:close/>
                  <a:moveTo>
                    <a:pt x="91678" y="281940"/>
                  </a:moveTo>
                  <a:cubicBezTo>
                    <a:pt x="90726" y="265747"/>
                    <a:pt x="96441" y="260985"/>
                    <a:pt x="112633" y="260033"/>
                  </a:cubicBezTo>
                  <a:cubicBezTo>
                    <a:pt x="129778" y="260033"/>
                    <a:pt x="136446" y="264795"/>
                    <a:pt x="134541" y="281940"/>
                  </a:cubicBezTo>
                  <a:cubicBezTo>
                    <a:pt x="133588" y="288608"/>
                    <a:pt x="134541" y="295275"/>
                    <a:pt x="134541" y="302895"/>
                  </a:cubicBezTo>
                  <a:cubicBezTo>
                    <a:pt x="134541" y="308610"/>
                    <a:pt x="134541" y="313372"/>
                    <a:pt x="134541" y="319088"/>
                  </a:cubicBezTo>
                  <a:cubicBezTo>
                    <a:pt x="136446" y="334328"/>
                    <a:pt x="132635" y="342900"/>
                    <a:pt x="114538" y="342900"/>
                  </a:cubicBezTo>
                  <a:cubicBezTo>
                    <a:pt x="95488" y="342900"/>
                    <a:pt x="90726" y="335280"/>
                    <a:pt x="92631" y="318135"/>
                  </a:cubicBezTo>
                  <a:cubicBezTo>
                    <a:pt x="92631" y="306705"/>
                    <a:pt x="92631" y="294322"/>
                    <a:pt x="91678" y="281940"/>
                  </a:cubicBezTo>
                  <a:close/>
                  <a:moveTo>
                    <a:pt x="38338" y="73343"/>
                  </a:moveTo>
                  <a:cubicBezTo>
                    <a:pt x="47863" y="73343"/>
                    <a:pt x="55483" y="73343"/>
                    <a:pt x="65960" y="73343"/>
                  </a:cubicBezTo>
                  <a:cubicBezTo>
                    <a:pt x="65960" y="95250"/>
                    <a:pt x="65960" y="117158"/>
                    <a:pt x="65960" y="140970"/>
                  </a:cubicBezTo>
                  <a:cubicBezTo>
                    <a:pt x="56435" y="140970"/>
                    <a:pt x="48816" y="140970"/>
                    <a:pt x="38338" y="140970"/>
                  </a:cubicBezTo>
                  <a:cubicBezTo>
                    <a:pt x="38338" y="119063"/>
                    <a:pt x="38338" y="97155"/>
                    <a:pt x="38338" y="73343"/>
                  </a:cubicBezTo>
                  <a:close/>
                  <a:moveTo>
                    <a:pt x="35481" y="277178"/>
                  </a:moveTo>
                  <a:cubicBezTo>
                    <a:pt x="35481" y="265747"/>
                    <a:pt x="39291" y="260985"/>
                    <a:pt x="51673" y="260985"/>
                  </a:cubicBezTo>
                  <a:cubicBezTo>
                    <a:pt x="64056" y="260985"/>
                    <a:pt x="67866" y="265747"/>
                    <a:pt x="67866" y="277178"/>
                  </a:cubicBezTo>
                  <a:cubicBezTo>
                    <a:pt x="67866" y="285750"/>
                    <a:pt x="67866" y="294322"/>
                    <a:pt x="67866" y="301943"/>
                  </a:cubicBezTo>
                  <a:cubicBezTo>
                    <a:pt x="67866" y="310515"/>
                    <a:pt x="67866" y="319088"/>
                    <a:pt x="67866" y="326708"/>
                  </a:cubicBezTo>
                  <a:cubicBezTo>
                    <a:pt x="68818" y="339090"/>
                    <a:pt x="61198" y="343853"/>
                    <a:pt x="50721" y="340995"/>
                  </a:cubicBezTo>
                  <a:cubicBezTo>
                    <a:pt x="45006" y="339090"/>
                    <a:pt x="37385" y="332422"/>
                    <a:pt x="36433" y="326708"/>
                  </a:cubicBezTo>
                  <a:cubicBezTo>
                    <a:pt x="34528" y="310515"/>
                    <a:pt x="36433" y="294322"/>
                    <a:pt x="35481" y="277178"/>
                  </a:cubicBezTo>
                  <a:close/>
                  <a:moveTo>
                    <a:pt x="36433" y="379095"/>
                  </a:moveTo>
                  <a:cubicBezTo>
                    <a:pt x="37385" y="374333"/>
                    <a:pt x="46910" y="367665"/>
                    <a:pt x="52626" y="367665"/>
                  </a:cubicBezTo>
                  <a:cubicBezTo>
                    <a:pt x="57388" y="367665"/>
                    <a:pt x="65960" y="375285"/>
                    <a:pt x="65960" y="379095"/>
                  </a:cubicBezTo>
                  <a:cubicBezTo>
                    <a:pt x="67866" y="397193"/>
                    <a:pt x="66913" y="415290"/>
                    <a:pt x="66913" y="435293"/>
                  </a:cubicBezTo>
                  <a:cubicBezTo>
                    <a:pt x="55483" y="435293"/>
                    <a:pt x="46910" y="435293"/>
                    <a:pt x="35481" y="435293"/>
                  </a:cubicBezTo>
                  <a:cubicBezTo>
                    <a:pt x="36433" y="416243"/>
                    <a:pt x="34528" y="397193"/>
                    <a:pt x="36433" y="379095"/>
                  </a:cubicBezTo>
                  <a:close/>
                </a:path>
              </a:pathLst>
            </a:custGeom>
            <a:solidFill>
              <a:srgbClr val="99999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3" name="Google Shape;633;p6"/>
            <p:cNvSpPr/>
            <p:nvPr/>
          </p:nvSpPr>
          <p:spPr>
            <a:xfrm>
              <a:off x="4305191" y="5032707"/>
              <a:ext cx="275703" cy="716828"/>
            </a:xfrm>
            <a:custGeom>
              <a:rect b="b" l="l" r="r" t="t"/>
              <a:pathLst>
                <a:path extrusionOk="0" h="866775" w="333375">
                  <a:moveTo>
                    <a:pt x="341947" y="873443"/>
                  </a:moveTo>
                  <a:cubicBezTo>
                    <a:pt x="341947" y="628650"/>
                    <a:pt x="341947" y="385763"/>
                    <a:pt x="341947" y="143828"/>
                  </a:cubicBezTo>
                  <a:cubicBezTo>
                    <a:pt x="337185" y="142875"/>
                    <a:pt x="334328" y="141922"/>
                    <a:pt x="332422" y="141922"/>
                  </a:cubicBezTo>
                  <a:cubicBezTo>
                    <a:pt x="302895" y="141922"/>
                    <a:pt x="273367" y="141922"/>
                    <a:pt x="242888" y="141922"/>
                  </a:cubicBezTo>
                  <a:cubicBezTo>
                    <a:pt x="189548" y="141922"/>
                    <a:pt x="189548" y="141922"/>
                    <a:pt x="189548" y="89535"/>
                  </a:cubicBezTo>
                  <a:cubicBezTo>
                    <a:pt x="189548" y="60007"/>
                    <a:pt x="189548" y="30480"/>
                    <a:pt x="189548" y="0"/>
                  </a:cubicBezTo>
                  <a:cubicBezTo>
                    <a:pt x="176213" y="0"/>
                    <a:pt x="165735" y="0"/>
                    <a:pt x="152400" y="0"/>
                  </a:cubicBezTo>
                  <a:cubicBezTo>
                    <a:pt x="152400" y="47625"/>
                    <a:pt x="152400" y="93345"/>
                    <a:pt x="152400" y="141922"/>
                  </a:cubicBezTo>
                  <a:cubicBezTo>
                    <a:pt x="101917" y="141922"/>
                    <a:pt x="52388" y="141922"/>
                    <a:pt x="0" y="141922"/>
                  </a:cubicBezTo>
                  <a:cubicBezTo>
                    <a:pt x="0" y="387668"/>
                    <a:pt x="0" y="630555"/>
                    <a:pt x="0" y="874395"/>
                  </a:cubicBezTo>
                  <a:lnTo>
                    <a:pt x="341947" y="874395"/>
                  </a:lnTo>
                  <a:close/>
                  <a:moveTo>
                    <a:pt x="286703" y="693420"/>
                  </a:moveTo>
                  <a:cubicBezTo>
                    <a:pt x="272415" y="693420"/>
                    <a:pt x="260985" y="693420"/>
                    <a:pt x="246698" y="693420"/>
                  </a:cubicBezTo>
                  <a:cubicBezTo>
                    <a:pt x="246698" y="656272"/>
                    <a:pt x="245745" y="620078"/>
                    <a:pt x="247650" y="584835"/>
                  </a:cubicBezTo>
                  <a:cubicBezTo>
                    <a:pt x="247650" y="581025"/>
                    <a:pt x="262890" y="576263"/>
                    <a:pt x="270510" y="576263"/>
                  </a:cubicBezTo>
                  <a:cubicBezTo>
                    <a:pt x="276225" y="576263"/>
                    <a:pt x="285750" y="583882"/>
                    <a:pt x="285750" y="588645"/>
                  </a:cubicBezTo>
                  <a:cubicBezTo>
                    <a:pt x="287655" y="622935"/>
                    <a:pt x="286703" y="657225"/>
                    <a:pt x="286703" y="693420"/>
                  </a:cubicBezTo>
                  <a:close/>
                  <a:moveTo>
                    <a:pt x="247650" y="529590"/>
                  </a:moveTo>
                  <a:cubicBezTo>
                    <a:pt x="247650" y="490538"/>
                    <a:pt x="247650" y="453390"/>
                    <a:pt x="247650" y="415290"/>
                  </a:cubicBezTo>
                  <a:cubicBezTo>
                    <a:pt x="260985" y="415290"/>
                    <a:pt x="272415" y="415290"/>
                    <a:pt x="285750" y="415290"/>
                  </a:cubicBezTo>
                  <a:cubicBezTo>
                    <a:pt x="285750" y="453390"/>
                    <a:pt x="285750" y="491490"/>
                    <a:pt x="285750" y="529590"/>
                  </a:cubicBezTo>
                  <a:cubicBezTo>
                    <a:pt x="272415" y="529590"/>
                    <a:pt x="260985" y="529590"/>
                    <a:pt x="247650" y="529590"/>
                  </a:cubicBezTo>
                  <a:close/>
                  <a:moveTo>
                    <a:pt x="247650" y="261938"/>
                  </a:moveTo>
                  <a:cubicBezTo>
                    <a:pt x="247650" y="258128"/>
                    <a:pt x="261938" y="251460"/>
                    <a:pt x="269558" y="251460"/>
                  </a:cubicBezTo>
                  <a:cubicBezTo>
                    <a:pt x="275273" y="251460"/>
                    <a:pt x="286703" y="260032"/>
                    <a:pt x="286703" y="264795"/>
                  </a:cubicBezTo>
                  <a:cubicBezTo>
                    <a:pt x="288608" y="299085"/>
                    <a:pt x="287655" y="333375"/>
                    <a:pt x="287655" y="369570"/>
                  </a:cubicBezTo>
                  <a:cubicBezTo>
                    <a:pt x="273367" y="369570"/>
                    <a:pt x="261938" y="369570"/>
                    <a:pt x="247650" y="369570"/>
                  </a:cubicBezTo>
                  <a:cubicBezTo>
                    <a:pt x="246698" y="332422"/>
                    <a:pt x="245745" y="297180"/>
                    <a:pt x="247650" y="261938"/>
                  </a:cubicBezTo>
                  <a:close/>
                  <a:moveTo>
                    <a:pt x="221933" y="693420"/>
                  </a:moveTo>
                  <a:cubicBezTo>
                    <a:pt x="206692" y="693420"/>
                    <a:pt x="195263" y="693420"/>
                    <a:pt x="180023" y="693420"/>
                  </a:cubicBezTo>
                  <a:cubicBezTo>
                    <a:pt x="180023" y="656272"/>
                    <a:pt x="179070" y="620078"/>
                    <a:pt x="180975" y="584835"/>
                  </a:cubicBezTo>
                  <a:cubicBezTo>
                    <a:pt x="180975" y="581025"/>
                    <a:pt x="197167" y="576263"/>
                    <a:pt x="206692" y="576263"/>
                  </a:cubicBezTo>
                  <a:cubicBezTo>
                    <a:pt x="211455" y="576263"/>
                    <a:pt x="221933" y="584835"/>
                    <a:pt x="221933" y="589597"/>
                  </a:cubicBezTo>
                  <a:cubicBezTo>
                    <a:pt x="221933" y="622935"/>
                    <a:pt x="221933" y="657225"/>
                    <a:pt x="221933" y="693420"/>
                  </a:cubicBezTo>
                  <a:close/>
                  <a:moveTo>
                    <a:pt x="180023" y="260032"/>
                  </a:moveTo>
                  <a:cubicBezTo>
                    <a:pt x="180023" y="256222"/>
                    <a:pt x="196215" y="251460"/>
                    <a:pt x="204788" y="250507"/>
                  </a:cubicBezTo>
                  <a:cubicBezTo>
                    <a:pt x="210502" y="250507"/>
                    <a:pt x="220027" y="258128"/>
                    <a:pt x="220027" y="262890"/>
                  </a:cubicBezTo>
                  <a:cubicBezTo>
                    <a:pt x="220980" y="297180"/>
                    <a:pt x="220980" y="330518"/>
                    <a:pt x="220980" y="367665"/>
                  </a:cubicBezTo>
                  <a:cubicBezTo>
                    <a:pt x="205740" y="367665"/>
                    <a:pt x="194310" y="367665"/>
                    <a:pt x="179070" y="367665"/>
                  </a:cubicBezTo>
                  <a:cubicBezTo>
                    <a:pt x="179070" y="332422"/>
                    <a:pt x="178117" y="296228"/>
                    <a:pt x="180023" y="260032"/>
                  </a:cubicBezTo>
                  <a:close/>
                  <a:moveTo>
                    <a:pt x="111442" y="416243"/>
                  </a:moveTo>
                  <a:cubicBezTo>
                    <a:pt x="125730" y="416243"/>
                    <a:pt x="138113" y="416243"/>
                    <a:pt x="153352" y="416243"/>
                  </a:cubicBezTo>
                  <a:cubicBezTo>
                    <a:pt x="153352" y="454343"/>
                    <a:pt x="153352" y="491490"/>
                    <a:pt x="153352" y="529590"/>
                  </a:cubicBezTo>
                  <a:cubicBezTo>
                    <a:pt x="146685" y="530543"/>
                    <a:pt x="140017" y="530543"/>
                    <a:pt x="133350" y="531495"/>
                  </a:cubicBezTo>
                  <a:cubicBezTo>
                    <a:pt x="117158" y="533400"/>
                    <a:pt x="109538" y="528638"/>
                    <a:pt x="110490" y="510540"/>
                  </a:cubicBezTo>
                  <a:cubicBezTo>
                    <a:pt x="111442" y="479107"/>
                    <a:pt x="111442" y="448628"/>
                    <a:pt x="111442" y="416243"/>
                  </a:cubicBezTo>
                  <a:close/>
                  <a:moveTo>
                    <a:pt x="47625" y="252413"/>
                  </a:moveTo>
                  <a:cubicBezTo>
                    <a:pt x="88583" y="246697"/>
                    <a:pt x="88583" y="246697"/>
                    <a:pt x="88583" y="284797"/>
                  </a:cubicBezTo>
                  <a:cubicBezTo>
                    <a:pt x="88583" y="300990"/>
                    <a:pt x="88583" y="318135"/>
                    <a:pt x="88583" y="334328"/>
                  </a:cubicBezTo>
                  <a:cubicBezTo>
                    <a:pt x="88583" y="373380"/>
                    <a:pt x="88583" y="373380"/>
                    <a:pt x="47625" y="367665"/>
                  </a:cubicBezTo>
                  <a:cubicBezTo>
                    <a:pt x="47625" y="329565"/>
                    <a:pt x="47625" y="291465"/>
                    <a:pt x="47625" y="252413"/>
                  </a:cubicBezTo>
                  <a:close/>
                  <a:moveTo>
                    <a:pt x="47625" y="415290"/>
                  </a:moveTo>
                  <a:cubicBezTo>
                    <a:pt x="60960" y="415290"/>
                    <a:pt x="73342" y="415290"/>
                    <a:pt x="88583" y="415290"/>
                  </a:cubicBezTo>
                  <a:cubicBezTo>
                    <a:pt x="88583" y="450532"/>
                    <a:pt x="88583" y="484822"/>
                    <a:pt x="87630" y="519113"/>
                  </a:cubicBezTo>
                  <a:cubicBezTo>
                    <a:pt x="87630" y="522922"/>
                    <a:pt x="80010" y="528638"/>
                    <a:pt x="74295" y="529590"/>
                  </a:cubicBezTo>
                  <a:cubicBezTo>
                    <a:pt x="66675" y="531495"/>
                    <a:pt x="58102" y="530543"/>
                    <a:pt x="46673" y="530543"/>
                  </a:cubicBezTo>
                  <a:cubicBezTo>
                    <a:pt x="47625" y="491490"/>
                    <a:pt x="47625" y="454343"/>
                    <a:pt x="47625" y="415290"/>
                  </a:cubicBezTo>
                  <a:close/>
                  <a:moveTo>
                    <a:pt x="46673" y="579120"/>
                  </a:moveTo>
                  <a:cubicBezTo>
                    <a:pt x="82867" y="567690"/>
                    <a:pt x="88583" y="571500"/>
                    <a:pt x="88583" y="606743"/>
                  </a:cubicBezTo>
                  <a:cubicBezTo>
                    <a:pt x="88583" y="624840"/>
                    <a:pt x="88583" y="642938"/>
                    <a:pt x="88583" y="661988"/>
                  </a:cubicBezTo>
                  <a:cubicBezTo>
                    <a:pt x="88583" y="699135"/>
                    <a:pt x="88583" y="699135"/>
                    <a:pt x="46673" y="692468"/>
                  </a:cubicBezTo>
                  <a:cubicBezTo>
                    <a:pt x="46673" y="653415"/>
                    <a:pt x="46673" y="616268"/>
                    <a:pt x="46673" y="579120"/>
                  </a:cubicBezTo>
                  <a:close/>
                </a:path>
              </a:pathLst>
            </a:custGeom>
            <a:solidFill>
              <a:srgbClr val="99999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4" name="Google Shape;634;p6"/>
            <p:cNvSpPr/>
            <p:nvPr/>
          </p:nvSpPr>
          <p:spPr>
            <a:xfrm>
              <a:off x="1058497" y="4583054"/>
              <a:ext cx="1121561" cy="1166481"/>
            </a:xfrm>
            <a:custGeom>
              <a:rect b="b" l="l" r="r" t="t"/>
              <a:pathLst>
                <a:path extrusionOk="0" h="1355913" w="1303698">
                  <a:moveTo>
                    <a:pt x="91855" y="1312553"/>
                  </a:moveTo>
                  <a:lnTo>
                    <a:pt x="91855" y="1330841"/>
                  </a:lnTo>
                  <a:lnTo>
                    <a:pt x="274735" y="1330841"/>
                  </a:lnTo>
                  <a:lnTo>
                    <a:pt x="274735" y="1312553"/>
                  </a:lnTo>
                  <a:close/>
                  <a:moveTo>
                    <a:pt x="928130" y="1308135"/>
                  </a:moveTo>
                  <a:lnTo>
                    <a:pt x="928130" y="1326423"/>
                  </a:lnTo>
                  <a:lnTo>
                    <a:pt x="1111010" y="1326423"/>
                  </a:lnTo>
                  <a:lnTo>
                    <a:pt x="1111010" y="1308135"/>
                  </a:lnTo>
                  <a:close/>
                  <a:moveTo>
                    <a:pt x="713802" y="1307881"/>
                  </a:moveTo>
                  <a:lnTo>
                    <a:pt x="713802" y="1326169"/>
                  </a:lnTo>
                  <a:lnTo>
                    <a:pt x="896682" y="1326169"/>
                  </a:lnTo>
                  <a:lnTo>
                    <a:pt x="896682" y="1307881"/>
                  </a:lnTo>
                  <a:close/>
                  <a:moveTo>
                    <a:pt x="91855" y="1284733"/>
                  </a:moveTo>
                  <a:lnTo>
                    <a:pt x="91855" y="1303021"/>
                  </a:lnTo>
                  <a:lnTo>
                    <a:pt x="274735" y="1303021"/>
                  </a:lnTo>
                  <a:lnTo>
                    <a:pt x="274735" y="1284733"/>
                  </a:lnTo>
                  <a:close/>
                  <a:moveTo>
                    <a:pt x="928130" y="1280315"/>
                  </a:moveTo>
                  <a:lnTo>
                    <a:pt x="928130" y="1298603"/>
                  </a:lnTo>
                  <a:lnTo>
                    <a:pt x="1111010" y="1298603"/>
                  </a:lnTo>
                  <a:lnTo>
                    <a:pt x="1111010" y="1280315"/>
                  </a:lnTo>
                  <a:close/>
                  <a:moveTo>
                    <a:pt x="713802" y="1280061"/>
                  </a:moveTo>
                  <a:lnTo>
                    <a:pt x="713802" y="1298349"/>
                  </a:lnTo>
                  <a:lnTo>
                    <a:pt x="896682" y="1298349"/>
                  </a:lnTo>
                  <a:lnTo>
                    <a:pt x="896682" y="1280061"/>
                  </a:lnTo>
                  <a:close/>
                  <a:moveTo>
                    <a:pt x="91855" y="1256914"/>
                  </a:moveTo>
                  <a:lnTo>
                    <a:pt x="91855" y="1275202"/>
                  </a:lnTo>
                  <a:lnTo>
                    <a:pt x="274735" y="1275202"/>
                  </a:lnTo>
                  <a:lnTo>
                    <a:pt x="274735" y="1256914"/>
                  </a:lnTo>
                  <a:close/>
                  <a:moveTo>
                    <a:pt x="928130" y="1252496"/>
                  </a:moveTo>
                  <a:lnTo>
                    <a:pt x="928130" y="1270784"/>
                  </a:lnTo>
                  <a:lnTo>
                    <a:pt x="1111010" y="1270784"/>
                  </a:lnTo>
                  <a:lnTo>
                    <a:pt x="1111010" y="1252496"/>
                  </a:lnTo>
                  <a:close/>
                  <a:moveTo>
                    <a:pt x="713802" y="1252242"/>
                  </a:moveTo>
                  <a:lnTo>
                    <a:pt x="713802" y="1270530"/>
                  </a:lnTo>
                  <a:lnTo>
                    <a:pt x="896682" y="1270530"/>
                  </a:lnTo>
                  <a:lnTo>
                    <a:pt x="896682" y="1252242"/>
                  </a:lnTo>
                  <a:close/>
                  <a:moveTo>
                    <a:pt x="91855" y="1229095"/>
                  </a:moveTo>
                  <a:lnTo>
                    <a:pt x="91855" y="1247383"/>
                  </a:lnTo>
                  <a:lnTo>
                    <a:pt x="274735" y="1247383"/>
                  </a:lnTo>
                  <a:lnTo>
                    <a:pt x="274735" y="1229095"/>
                  </a:lnTo>
                  <a:close/>
                  <a:moveTo>
                    <a:pt x="928130" y="1224677"/>
                  </a:moveTo>
                  <a:lnTo>
                    <a:pt x="928130" y="1242965"/>
                  </a:lnTo>
                  <a:lnTo>
                    <a:pt x="1111010" y="1242965"/>
                  </a:lnTo>
                  <a:lnTo>
                    <a:pt x="1111010" y="1224677"/>
                  </a:lnTo>
                  <a:close/>
                  <a:moveTo>
                    <a:pt x="713802" y="1224423"/>
                  </a:moveTo>
                  <a:lnTo>
                    <a:pt x="713802" y="1242711"/>
                  </a:lnTo>
                  <a:lnTo>
                    <a:pt x="896682" y="1242711"/>
                  </a:lnTo>
                  <a:lnTo>
                    <a:pt x="896682" y="1224423"/>
                  </a:lnTo>
                  <a:close/>
                  <a:moveTo>
                    <a:pt x="1172454" y="1139433"/>
                  </a:moveTo>
                  <a:lnTo>
                    <a:pt x="1172454" y="1176009"/>
                  </a:lnTo>
                  <a:lnTo>
                    <a:pt x="1218416" y="1176009"/>
                  </a:lnTo>
                  <a:lnTo>
                    <a:pt x="1218416" y="1139433"/>
                  </a:lnTo>
                  <a:close/>
                  <a:moveTo>
                    <a:pt x="1096012" y="1139433"/>
                  </a:moveTo>
                  <a:lnTo>
                    <a:pt x="1096012" y="1176009"/>
                  </a:lnTo>
                  <a:lnTo>
                    <a:pt x="1141974" y="1176009"/>
                  </a:lnTo>
                  <a:lnTo>
                    <a:pt x="1141974" y="1139433"/>
                  </a:lnTo>
                  <a:close/>
                  <a:moveTo>
                    <a:pt x="1019570" y="1139433"/>
                  </a:moveTo>
                  <a:lnTo>
                    <a:pt x="1019570" y="1176009"/>
                  </a:lnTo>
                  <a:lnTo>
                    <a:pt x="1065532" y="1176009"/>
                  </a:lnTo>
                  <a:lnTo>
                    <a:pt x="1065532" y="1139433"/>
                  </a:lnTo>
                  <a:close/>
                  <a:moveTo>
                    <a:pt x="943128" y="1139433"/>
                  </a:moveTo>
                  <a:lnTo>
                    <a:pt x="943128" y="1176009"/>
                  </a:lnTo>
                  <a:lnTo>
                    <a:pt x="989090" y="1176009"/>
                  </a:lnTo>
                  <a:lnTo>
                    <a:pt x="989090" y="1139433"/>
                  </a:lnTo>
                  <a:close/>
                  <a:moveTo>
                    <a:pt x="866686" y="1139433"/>
                  </a:moveTo>
                  <a:lnTo>
                    <a:pt x="866686" y="1176009"/>
                  </a:lnTo>
                  <a:lnTo>
                    <a:pt x="912648" y="1176009"/>
                  </a:lnTo>
                  <a:lnTo>
                    <a:pt x="912648" y="1139433"/>
                  </a:lnTo>
                  <a:close/>
                  <a:moveTo>
                    <a:pt x="790244" y="1139433"/>
                  </a:moveTo>
                  <a:lnTo>
                    <a:pt x="790244" y="1176009"/>
                  </a:lnTo>
                  <a:lnTo>
                    <a:pt x="836206" y="1176009"/>
                  </a:lnTo>
                  <a:lnTo>
                    <a:pt x="836206" y="1139433"/>
                  </a:lnTo>
                  <a:close/>
                  <a:moveTo>
                    <a:pt x="713802" y="1139433"/>
                  </a:moveTo>
                  <a:lnTo>
                    <a:pt x="713802" y="1176009"/>
                  </a:lnTo>
                  <a:lnTo>
                    <a:pt x="759764" y="1176009"/>
                  </a:lnTo>
                  <a:lnTo>
                    <a:pt x="759764" y="1139433"/>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1172454" y="1066462"/>
                  </a:moveTo>
                  <a:lnTo>
                    <a:pt x="1172454" y="1103038"/>
                  </a:lnTo>
                  <a:lnTo>
                    <a:pt x="1218416" y="1103038"/>
                  </a:lnTo>
                  <a:lnTo>
                    <a:pt x="1218416" y="1066462"/>
                  </a:lnTo>
                  <a:close/>
                  <a:moveTo>
                    <a:pt x="1096012" y="1066462"/>
                  </a:moveTo>
                  <a:lnTo>
                    <a:pt x="1096012" y="1103038"/>
                  </a:lnTo>
                  <a:lnTo>
                    <a:pt x="1141974" y="1103038"/>
                  </a:lnTo>
                  <a:lnTo>
                    <a:pt x="1141974" y="1066462"/>
                  </a:lnTo>
                  <a:close/>
                  <a:moveTo>
                    <a:pt x="1019570" y="1066462"/>
                  </a:moveTo>
                  <a:lnTo>
                    <a:pt x="1019570" y="1103038"/>
                  </a:lnTo>
                  <a:lnTo>
                    <a:pt x="1065532" y="1103038"/>
                  </a:lnTo>
                  <a:lnTo>
                    <a:pt x="1065532" y="1066462"/>
                  </a:lnTo>
                  <a:close/>
                  <a:moveTo>
                    <a:pt x="943128" y="1066462"/>
                  </a:moveTo>
                  <a:lnTo>
                    <a:pt x="943128" y="1103038"/>
                  </a:lnTo>
                  <a:lnTo>
                    <a:pt x="989090" y="1103038"/>
                  </a:lnTo>
                  <a:lnTo>
                    <a:pt x="989090" y="1066462"/>
                  </a:lnTo>
                  <a:close/>
                  <a:moveTo>
                    <a:pt x="866686" y="1066462"/>
                  </a:moveTo>
                  <a:lnTo>
                    <a:pt x="866686" y="1103038"/>
                  </a:lnTo>
                  <a:lnTo>
                    <a:pt x="912648" y="1103038"/>
                  </a:lnTo>
                  <a:lnTo>
                    <a:pt x="912648" y="1066462"/>
                  </a:lnTo>
                  <a:close/>
                  <a:moveTo>
                    <a:pt x="790244" y="1066462"/>
                  </a:moveTo>
                  <a:lnTo>
                    <a:pt x="790244" y="1103038"/>
                  </a:lnTo>
                  <a:lnTo>
                    <a:pt x="836206" y="1103038"/>
                  </a:lnTo>
                  <a:lnTo>
                    <a:pt x="836206" y="1066462"/>
                  </a:lnTo>
                  <a:close/>
                  <a:moveTo>
                    <a:pt x="713802" y="1066462"/>
                  </a:moveTo>
                  <a:lnTo>
                    <a:pt x="713802" y="1103038"/>
                  </a:lnTo>
                  <a:lnTo>
                    <a:pt x="759764" y="1103038"/>
                  </a:lnTo>
                  <a:lnTo>
                    <a:pt x="759764" y="1066462"/>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1172454" y="987699"/>
                  </a:moveTo>
                  <a:lnTo>
                    <a:pt x="1172454" y="1024275"/>
                  </a:lnTo>
                  <a:lnTo>
                    <a:pt x="1218416" y="1024275"/>
                  </a:lnTo>
                  <a:lnTo>
                    <a:pt x="1218416" y="987699"/>
                  </a:lnTo>
                  <a:close/>
                  <a:moveTo>
                    <a:pt x="1096012" y="987699"/>
                  </a:moveTo>
                  <a:lnTo>
                    <a:pt x="1096012" y="1024275"/>
                  </a:lnTo>
                  <a:lnTo>
                    <a:pt x="1141974" y="1024275"/>
                  </a:lnTo>
                  <a:lnTo>
                    <a:pt x="1141974" y="987699"/>
                  </a:lnTo>
                  <a:close/>
                  <a:moveTo>
                    <a:pt x="1019570" y="987699"/>
                  </a:moveTo>
                  <a:lnTo>
                    <a:pt x="1019570" y="1024275"/>
                  </a:lnTo>
                  <a:lnTo>
                    <a:pt x="1065532" y="1024275"/>
                  </a:lnTo>
                  <a:lnTo>
                    <a:pt x="1065532" y="987699"/>
                  </a:lnTo>
                  <a:close/>
                  <a:moveTo>
                    <a:pt x="943128" y="987699"/>
                  </a:moveTo>
                  <a:lnTo>
                    <a:pt x="943128" y="1024275"/>
                  </a:lnTo>
                  <a:lnTo>
                    <a:pt x="989090" y="1024275"/>
                  </a:lnTo>
                  <a:lnTo>
                    <a:pt x="989090" y="987699"/>
                  </a:lnTo>
                  <a:close/>
                  <a:moveTo>
                    <a:pt x="866686" y="987699"/>
                  </a:moveTo>
                  <a:lnTo>
                    <a:pt x="866686" y="1024275"/>
                  </a:lnTo>
                  <a:lnTo>
                    <a:pt x="912648" y="1024275"/>
                  </a:lnTo>
                  <a:lnTo>
                    <a:pt x="912648" y="987699"/>
                  </a:lnTo>
                  <a:close/>
                  <a:moveTo>
                    <a:pt x="790244" y="987699"/>
                  </a:moveTo>
                  <a:lnTo>
                    <a:pt x="790244" y="1024275"/>
                  </a:lnTo>
                  <a:lnTo>
                    <a:pt x="836206" y="1024275"/>
                  </a:lnTo>
                  <a:lnTo>
                    <a:pt x="836206" y="987699"/>
                  </a:lnTo>
                  <a:close/>
                  <a:moveTo>
                    <a:pt x="713802" y="987699"/>
                  </a:moveTo>
                  <a:lnTo>
                    <a:pt x="713802" y="1024275"/>
                  </a:lnTo>
                  <a:lnTo>
                    <a:pt x="759764" y="1024275"/>
                  </a:lnTo>
                  <a:lnTo>
                    <a:pt x="759764" y="987699"/>
                  </a:lnTo>
                  <a:close/>
                  <a:moveTo>
                    <a:pt x="1172454" y="914728"/>
                  </a:moveTo>
                  <a:lnTo>
                    <a:pt x="1172454" y="951304"/>
                  </a:lnTo>
                  <a:lnTo>
                    <a:pt x="1218416" y="951304"/>
                  </a:lnTo>
                  <a:lnTo>
                    <a:pt x="1218416" y="914728"/>
                  </a:lnTo>
                  <a:close/>
                  <a:moveTo>
                    <a:pt x="1096012" y="914728"/>
                  </a:moveTo>
                  <a:lnTo>
                    <a:pt x="1096012" y="951304"/>
                  </a:lnTo>
                  <a:lnTo>
                    <a:pt x="1141974" y="951304"/>
                  </a:lnTo>
                  <a:lnTo>
                    <a:pt x="1141974" y="914728"/>
                  </a:lnTo>
                  <a:close/>
                  <a:moveTo>
                    <a:pt x="1019570" y="914728"/>
                  </a:moveTo>
                  <a:lnTo>
                    <a:pt x="1019570" y="951304"/>
                  </a:lnTo>
                  <a:lnTo>
                    <a:pt x="1065532" y="951304"/>
                  </a:lnTo>
                  <a:lnTo>
                    <a:pt x="1065532" y="914728"/>
                  </a:lnTo>
                  <a:close/>
                  <a:moveTo>
                    <a:pt x="943128" y="914728"/>
                  </a:moveTo>
                  <a:lnTo>
                    <a:pt x="943128" y="951304"/>
                  </a:lnTo>
                  <a:lnTo>
                    <a:pt x="989090" y="951304"/>
                  </a:lnTo>
                  <a:lnTo>
                    <a:pt x="989090" y="914728"/>
                  </a:lnTo>
                  <a:close/>
                  <a:moveTo>
                    <a:pt x="866686" y="914728"/>
                  </a:moveTo>
                  <a:lnTo>
                    <a:pt x="866686" y="951304"/>
                  </a:lnTo>
                  <a:lnTo>
                    <a:pt x="912648" y="951304"/>
                  </a:lnTo>
                  <a:lnTo>
                    <a:pt x="912648" y="914728"/>
                  </a:lnTo>
                  <a:close/>
                  <a:moveTo>
                    <a:pt x="790244" y="914728"/>
                  </a:moveTo>
                  <a:lnTo>
                    <a:pt x="790244" y="951304"/>
                  </a:lnTo>
                  <a:lnTo>
                    <a:pt x="836206" y="951304"/>
                  </a:lnTo>
                  <a:lnTo>
                    <a:pt x="836206" y="914728"/>
                  </a:lnTo>
                  <a:close/>
                  <a:moveTo>
                    <a:pt x="713802" y="914728"/>
                  </a:moveTo>
                  <a:lnTo>
                    <a:pt x="713802" y="951304"/>
                  </a:lnTo>
                  <a:lnTo>
                    <a:pt x="759764" y="951304"/>
                  </a:lnTo>
                  <a:lnTo>
                    <a:pt x="759764" y="914728"/>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rgbClr val="66666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35" name="Google Shape;635;p6"/>
            <p:cNvSpPr/>
            <p:nvPr/>
          </p:nvSpPr>
          <p:spPr>
            <a:xfrm>
              <a:off x="4622687" y="4855631"/>
              <a:ext cx="345495" cy="888416"/>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99999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636" name="Google Shape;636;p6"/>
          <p:cNvGrpSpPr/>
          <p:nvPr/>
        </p:nvGrpSpPr>
        <p:grpSpPr>
          <a:xfrm>
            <a:off x="0" y="6568273"/>
            <a:ext cx="11994191" cy="123256"/>
            <a:chOff x="361707" y="6576482"/>
            <a:chExt cx="11994191" cy="123256"/>
          </a:xfrm>
        </p:grpSpPr>
        <p:sp>
          <p:nvSpPr>
            <p:cNvPr id="637" name="Google Shape;637;p6"/>
            <p:cNvSpPr/>
            <p:nvPr/>
          </p:nvSpPr>
          <p:spPr>
            <a:xfrm>
              <a:off x="361707" y="6576482"/>
              <a:ext cx="886801" cy="1232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8" name="Google Shape;638;p6"/>
            <p:cNvSpPr/>
            <p:nvPr/>
          </p:nvSpPr>
          <p:spPr>
            <a:xfrm>
              <a:off x="1948477" y="6576482"/>
              <a:ext cx="886801" cy="1232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9" name="Google Shape;639;p6"/>
            <p:cNvSpPr/>
            <p:nvPr/>
          </p:nvSpPr>
          <p:spPr>
            <a:xfrm>
              <a:off x="3535247" y="6576482"/>
              <a:ext cx="886801" cy="1232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0" name="Google Shape;640;p6"/>
            <p:cNvSpPr/>
            <p:nvPr/>
          </p:nvSpPr>
          <p:spPr>
            <a:xfrm>
              <a:off x="5122017" y="6576482"/>
              <a:ext cx="886801" cy="1232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1" name="Google Shape;641;p6"/>
            <p:cNvSpPr/>
            <p:nvPr/>
          </p:nvSpPr>
          <p:spPr>
            <a:xfrm>
              <a:off x="6708787" y="6576482"/>
              <a:ext cx="886801" cy="1232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2" name="Google Shape;642;p6"/>
            <p:cNvSpPr/>
            <p:nvPr/>
          </p:nvSpPr>
          <p:spPr>
            <a:xfrm>
              <a:off x="8295557" y="6576482"/>
              <a:ext cx="886801" cy="1232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3" name="Google Shape;643;p6"/>
            <p:cNvSpPr/>
            <p:nvPr/>
          </p:nvSpPr>
          <p:spPr>
            <a:xfrm>
              <a:off x="9882327" y="6576482"/>
              <a:ext cx="886801" cy="1232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4" name="Google Shape;644;p6"/>
            <p:cNvSpPr/>
            <p:nvPr/>
          </p:nvSpPr>
          <p:spPr>
            <a:xfrm>
              <a:off x="11469097" y="6576482"/>
              <a:ext cx="886801" cy="12325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645" name="Google Shape;645;p6"/>
          <p:cNvSpPr txBox="1"/>
          <p:nvPr/>
        </p:nvSpPr>
        <p:spPr>
          <a:xfrm>
            <a:off x="2199600" y="452400"/>
            <a:ext cx="7792800" cy="3000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US" sz="2600">
                <a:solidFill>
                  <a:srgbClr val="B51530"/>
                </a:solidFill>
              </a:rPr>
              <a:t>EFECTOS SOBRE ESTRUCTURAS</a:t>
            </a:r>
            <a:endParaRPr sz="100"/>
          </a:p>
        </p:txBody>
      </p:sp>
      <p:sp>
        <p:nvSpPr>
          <p:cNvPr id="646" name="Google Shape;646;p6"/>
          <p:cNvSpPr txBox="1"/>
          <p:nvPr/>
        </p:nvSpPr>
        <p:spPr>
          <a:xfrm>
            <a:off x="138350" y="1078825"/>
            <a:ext cx="6300300" cy="70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100"/>
              <a:t>E</a:t>
            </a:r>
            <a:r>
              <a:rPr lang="en-US" sz="3100"/>
              <a:t>lementos afectados</a:t>
            </a:r>
            <a:endParaRPr sz="3100"/>
          </a:p>
          <a:p>
            <a:pPr indent="0" lvl="0" marL="0" rtl="0" algn="l">
              <a:spcBef>
                <a:spcPts val="0"/>
              </a:spcBef>
              <a:spcAft>
                <a:spcPts val="0"/>
              </a:spcAft>
              <a:buNone/>
            </a:pPr>
            <a:r>
              <a:t/>
            </a:r>
            <a:endParaRPr sz="2300"/>
          </a:p>
        </p:txBody>
      </p:sp>
      <p:sp>
        <p:nvSpPr>
          <p:cNvPr id="647" name="Google Shape;647;p6"/>
          <p:cNvSpPr txBox="1"/>
          <p:nvPr/>
        </p:nvSpPr>
        <p:spPr>
          <a:xfrm>
            <a:off x="513725" y="1780825"/>
            <a:ext cx="4212300" cy="25659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412750" lvl="0" marL="457200" rtl="0" algn="l">
              <a:spcBef>
                <a:spcPts val="0"/>
              </a:spcBef>
              <a:spcAft>
                <a:spcPts val="0"/>
              </a:spcAft>
              <a:buSzPts val="2900"/>
              <a:buChar char="●"/>
            </a:pPr>
            <a:r>
              <a:rPr lang="en-US" sz="2900"/>
              <a:t>Losas</a:t>
            </a:r>
            <a:endParaRPr sz="2900"/>
          </a:p>
          <a:p>
            <a:pPr indent="-412750" lvl="0" marL="457200" rtl="0" algn="l">
              <a:spcBef>
                <a:spcPts val="0"/>
              </a:spcBef>
              <a:spcAft>
                <a:spcPts val="0"/>
              </a:spcAft>
              <a:buSzPts val="2900"/>
              <a:buChar char="●"/>
            </a:pPr>
            <a:r>
              <a:rPr lang="en-US" sz="2900"/>
              <a:t>Vigas</a:t>
            </a:r>
            <a:endParaRPr sz="2900"/>
          </a:p>
          <a:p>
            <a:pPr indent="-412750" lvl="0" marL="457200" rtl="0" algn="l">
              <a:spcBef>
                <a:spcPts val="0"/>
              </a:spcBef>
              <a:spcAft>
                <a:spcPts val="0"/>
              </a:spcAft>
              <a:buSzPts val="2900"/>
              <a:buChar char="●"/>
            </a:pPr>
            <a:r>
              <a:rPr lang="en-US" sz="2900"/>
              <a:t>Muros </a:t>
            </a:r>
            <a:endParaRPr sz="2900"/>
          </a:p>
          <a:p>
            <a:pPr indent="-412750" lvl="0" marL="457200" rtl="0" algn="l">
              <a:spcBef>
                <a:spcPts val="0"/>
              </a:spcBef>
              <a:spcAft>
                <a:spcPts val="0"/>
              </a:spcAft>
              <a:buSzPts val="2900"/>
              <a:buChar char="●"/>
            </a:pPr>
            <a:r>
              <a:rPr lang="en-US" sz="2900"/>
              <a:t>Columnas</a:t>
            </a:r>
            <a:endParaRPr sz="2900"/>
          </a:p>
          <a:p>
            <a:pPr indent="-412750" lvl="0" marL="457200" rtl="0" algn="l">
              <a:spcBef>
                <a:spcPts val="0"/>
              </a:spcBef>
              <a:spcAft>
                <a:spcPts val="0"/>
              </a:spcAft>
              <a:buSzPts val="2900"/>
              <a:buChar char="●"/>
            </a:pPr>
            <a:r>
              <a:rPr lang="en-US" sz="2900"/>
              <a:t>Cimentacion </a:t>
            </a:r>
            <a:endParaRPr sz="2900"/>
          </a:p>
        </p:txBody>
      </p:sp>
      <p:sp>
        <p:nvSpPr>
          <p:cNvPr id="648" name="Google Shape;648;p6"/>
          <p:cNvSpPr txBox="1"/>
          <p:nvPr/>
        </p:nvSpPr>
        <p:spPr>
          <a:xfrm>
            <a:off x="6267450" y="1078825"/>
            <a:ext cx="6438600" cy="70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100"/>
              <a:t>Efectos</a:t>
            </a:r>
            <a:endParaRPr sz="3100"/>
          </a:p>
          <a:p>
            <a:pPr indent="0" lvl="0" marL="0" rtl="0" algn="l">
              <a:spcBef>
                <a:spcPts val="0"/>
              </a:spcBef>
              <a:spcAft>
                <a:spcPts val="0"/>
              </a:spcAft>
              <a:buNone/>
            </a:pPr>
            <a:r>
              <a:t/>
            </a:r>
            <a:endParaRPr sz="2300"/>
          </a:p>
        </p:txBody>
      </p:sp>
      <p:sp>
        <p:nvSpPr>
          <p:cNvPr id="649" name="Google Shape;649;p6"/>
          <p:cNvSpPr txBox="1"/>
          <p:nvPr/>
        </p:nvSpPr>
        <p:spPr>
          <a:xfrm>
            <a:off x="6096000" y="1780825"/>
            <a:ext cx="6096000" cy="2412000"/>
          </a:xfrm>
          <a:prstGeom prst="rect">
            <a:avLst/>
          </a:prstGeom>
          <a:noFill/>
          <a:ln>
            <a:noFill/>
          </a:ln>
        </p:spPr>
        <p:txBody>
          <a:bodyPr anchorCtr="0" anchor="t" bIns="91425" lIns="91425" spcFirstLastPara="1" rIns="91425" wrap="square" tIns="91425">
            <a:noAutofit/>
          </a:bodyPr>
          <a:lstStyle/>
          <a:p>
            <a:pPr indent="-412750" lvl="0" marL="457200" rtl="0" algn="l">
              <a:spcBef>
                <a:spcPts val="0"/>
              </a:spcBef>
              <a:spcAft>
                <a:spcPts val="0"/>
              </a:spcAft>
              <a:buSzPts val="2900"/>
              <a:buChar char="●"/>
            </a:pPr>
            <a:r>
              <a:rPr lang="en-US" sz="2900"/>
              <a:t>Colapso de un pilar de </a:t>
            </a:r>
            <a:r>
              <a:rPr lang="en-US" sz="2900"/>
              <a:t>hormigón</a:t>
            </a:r>
            <a:endParaRPr sz="2900"/>
          </a:p>
          <a:p>
            <a:pPr indent="-412750" lvl="0" marL="457200" rtl="0" algn="l">
              <a:spcBef>
                <a:spcPts val="0"/>
              </a:spcBef>
              <a:spcAft>
                <a:spcPts val="0"/>
              </a:spcAft>
              <a:buSzPts val="2900"/>
              <a:buChar char="●"/>
            </a:pPr>
            <a:r>
              <a:rPr lang="en-US" sz="2900"/>
              <a:t>Dilataciones que originan empujes</a:t>
            </a:r>
            <a:endParaRPr sz="2900"/>
          </a:p>
          <a:p>
            <a:pPr indent="-412750" lvl="0" marL="457200" rtl="0" algn="l">
              <a:spcBef>
                <a:spcPts val="0"/>
              </a:spcBef>
              <a:spcAft>
                <a:spcPts val="0"/>
              </a:spcAft>
              <a:buSzPts val="2900"/>
              <a:buChar char="●"/>
            </a:pPr>
            <a:r>
              <a:rPr lang="en-US" sz="2900"/>
              <a:t>Pérdida de resistencia por contracciones</a:t>
            </a:r>
            <a:endParaRPr sz="2900"/>
          </a:p>
          <a:p>
            <a:pPr indent="-412750" lvl="0" marL="457200" rtl="0" algn="l">
              <a:spcBef>
                <a:spcPts val="0"/>
              </a:spcBef>
              <a:spcAft>
                <a:spcPts val="0"/>
              </a:spcAft>
              <a:buSzPts val="2900"/>
              <a:buChar char="●"/>
            </a:pPr>
            <a:r>
              <a:rPr lang="en-US" sz="2900"/>
              <a:t>Alteración e inversión de la flexión</a:t>
            </a:r>
            <a:endParaRPr sz="29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13"/>
          <p:cNvSpPr txBox="1"/>
          <p:nvPr>
            <p:ph idx="1" type="body"/>
          </p:nvPr>
        </p:nvSpPr>
        <p:spPr>
          <a:xfrm>
            <a:off x="323529" y="281518"/>
            <a:ext cx="11573197" cy="84023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5400"/>
              <a:buFont typeface="Arial"/>
              <a:buNone/>
            </a:pPr>
            <a:r>
              <a:rPr lang="en-US" sz="3400"/>
              <a:t>PROTECCIONES PASIVAS</a:t>
            </a:r>
            <a:endParaRPr sz="3400"/>
          </a:p>
        </p:txBody>
      </p:sp>
      <p:sp>
        <p:nvSpPr>
          <p:cNvPr id="655" name="Google Shape;655;p13"/>
          <p:cNvSpPr/>
          <p:nvPr/>
        </p:nvSpPr>
        <p:spPr>
          <a:xfrm>
            <a:off x="914400" y="1301325"/>
            <a:ext cx="5148000" cy="2314500"/>
          </a:xfrm>
          <a:prstGeom prst="rect">
            <a:avLst/>
          </a:prstGeom>
          <a:solidFill>
            <a:srgbClr val="A61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595959"/>
              </a:solidFill>
              <a:latin typeface="Arial"/>
              <a:ea typeface="Arial"/>
              <a:cs typeface="Arial"/>
              <a:sym typeface="Arial"/>
            </a:endParaRPr>
          </a:p>
        </p:txBody>
      </p:sp>
      <p:sp>
        <p:nvSpPr>
          <p:cNvPr id="656" name="Google Shape;656;p13"/>
          <p:cNvSpPr/>
          <p:nvPr/>
        </p:nvSpPr>
        <p:spPr>
          <a:xfrm>
            <a:off x="914400" y="3748600"/>
            <a:ext cx="5148000" cy="2412000"/>
          </a:xfrm>
          <a:prstGeom prst="rect">
            <a:avLst/>
          </a:prstGeom>
          <a:solidFill>
            <a:srgbClr val="E6913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657" name="Google Shape;657;p13"/>
          <p:cNvSpPr/>
          <p:nvPr/>
        </p:nvSpPr>
        <p:spPr>
          <a:xfrm>
            <a:off x="6129600" y="1301325"/>
            <a:ext cx="5148000" cy="2314500"/>
          </a:xfrm>
          <a:prstGeom prst="rect">
            <a:avLst/>
          </a:prstGeom>
          <a:solidFill>
            <a:srgbClr val="CC412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658" name="Google Shape;658;p13"/>
          <p:cNvSpPr/>
          <p:nvPr/>
        </p:nvSpPr>
        <p:spPr>
          <a:xfrm>
            <a:off x="6129600" y="3748600"/>
            <a:ext cx="5148000" cy="2412000"/>
          </a:xfrm>
          <a:prstGeom prst="rect">
            <a:avLst/>
          </a:prstGeom>
          <a:solidFill>
            <a:srgbClr val="F1C23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659" name="Google Shape;659;p13"/>
          <p:cNvSpPr txBox="1"/>
          <p:nvPr/>
        </p:nvSpPr>
        <p:spPr>
          <a:xfrm>
            <a:off x="5153747" y="3568891"/>
            <a:ext cx="1884511"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lt1"/>
                </a:solidFill>
                <a:latin typeface="Arial"/>
                <a:ea typeface="Arial"/>
                <a:cs typeface="Arial"/>
                <a:sym typeface="Arial"/>
              </a:rPr>
              <a:t>SWOT</a:t>
            </a:r>
            <a:endParaRPr b="1" sz="4000">
              <a:solidFill>
                <a:schemeClr val="lt1"/>
              </a:solidFill>
              <a:latin typeface="Arial"/>
              <a:ea typeface="Arial"/>
              <a:cs typeface="Arial"/>
              <a:sym typeface="Arial"/>
            </a:endParaRPr>
          </a:p>
        </p:txBody>
      </p:sp>
      <p:grpSp>
        <p:nvGrpSpPr>
          <p:cNvPr id="660" name="Google Shape;660;p13"/>
          <p:cNvGrpSpPr/>
          <p:nvPr/>
        </p:nvGrpSpPr>
        <p:grpSpPr>
          <a:xfrm>
            <a:off x="2083559" y="1611886"/>
            <a:ext cx="2570439" cy="1523265"/>
            <a:chOff x="647166" y="1489862"/>
            <a:chExt cx="2227996" cy="1515988"/>
          </a:xfrm>
        </p:grpSpPr>
        <p:sp>
          <p:nvSpPr>
            <p:cNvPr id="661" name="Google Shape;661;p13"/>
            <p:cNvSpPr txBox="1"/>
            <p:nvPr/>
          </p:nvSpPr>
          <p:spPr>
            <a:xfrm>
              <a:off x="647166" y="1489862"/>
              <a:ext cx="222799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a:solidFill>
                    <a:schemeClr val="lt1"/>
                  </a:solidFill>
                </a:rPr>
                <a:t>SALIDAS DE </a:t>
              </a:r>
              <a:r>
                <a:rPr b="1" lang="en-US">
                  <a:solidFill>
                    <a:schemeClr val="lt1"/>
                  </a:solidFill>
                </a:rPr>
                <a:t>EVACUACIÓN</a:t>
              </a:r>
              <a:endParaRPr b="1">
                <a:solidFill>
                  <a:schemeClr val="lt1"/>
                </a:solidFill>
                <a:latin typeface="Arial"/>
                <a:ea typeface="Arial"/>
                <a:cs typeface="Arial"/>
                <a:sym typeface="Arial"/>
              </a:endParaRPr>
            </a:p>
          </p:txBody>
        </p:sp>
        <p:sp>
          <p:nvSpPr>
            <p:cNvPr id="662" name="Google Shape;662;p13"/>
            <p:cNvSpPr txBox="1"/>
            <p:nvPr/>
          </p:nvSpPr>
          <p:spPr>
            <a:xfrm>
              <a:off x="647166" y="1805521"/>
              <a:ext cx="2227996"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200">
                <a:solidFill>
                  <a:schemeClr val="lt1"/>
                </a:solidFill>
                <a:latin typeface="Arial"/>
                <a:ea typeface="Arial"/>
                <a:cs typeface="Arial"/>
                <a:sym typeface="Arial"/>
              </a:endParaRPr>
            </a:p>
          </p:txBody>
        </p:sp>
      </p:grpSp>
      <p:grpSp>
        <p:nvGrpSpPr>
          <p:cNvPr id="663" name="Google Shape;663;p13"/>
          <p:cNvGrpSpPr/>
          <p:nvPr/>
        </p:nvGrpSpPr>
        <p:grpSpPr>
          <a:xfrm>
            <a:off x="2079878" y="4098689"/>
            <a:ext cx="2969233" cy="1719824"/>
            <a:chOff x="532757" y="3699704"/>
            <a:chExt cx="2342405" cy="1481585"/>
          </a:xfrm>
        </p:grpSpPr>
        <p:sp>
          <p:nvSpPr>
            <p:cNvPr id="664" name="Google Shape;664;p13"/>
            <p:cNvSpPr txBox="1"/>
            <p:nvPr/>
          </p:nvSpPr>
          <p:spPr>
            <a:xfrm>
              <a:off x="532757" y="3699704"/>
              <a:ext cx="22224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a:solidFill>
                    <a:schemeClr val="lt1"/>
                  </a:solidFill>
                </a:rPr>
                <a:t>TRAYECTOS DE </a:t>
              </a:r>
              <a:r>
                <a:rPr b="1" lang="en-US">
                  <a:solidFill>
                    <a:schemeClr val="lt1"/>
                  </a:solidFill>
                </a:rPr>
                <a:t>EVACUACIÓN</a:t>
              </a:r>
              <a:endParaRPr b="1">
                <a:solidFill>
                  <a:schemeClr val="lt1"/>
                </a:solidFill>
                <a:latin typeface="Arial"/>
                <a:ea typeface="Arial"/>
                <a:cs typeface="Arial"/>
                <a:sym typeface="Arial"/>
              </a:endParaRPr>
            </a:p>
          </p:txBody>
        </p:sp>
        <p:sp>
          <p:nvSpPr>
            <p:cNvPr id="665" name="Google Shape;665;p13"/>
            <p:cNvSpPr txBox="1"/>
            <p:nvPr/>
          </p:nvSpPr>
          <p:spPr>
            <a:xfrm>
              <a:off x="647166" y="3980960"/>
              <a:ext cx="2227996"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200">
                <a:solidFill>
                  <a:schemeClr val="lt1"/>
                </a:solidFill>
                <a:latin typeface="Arial"/>
                <a:ea typeface="Arial"/>
                <a:cs typeface="Arial"/>
                <a:sym typeface="Arial"/>
              </a:endParaRPr>
            </a:p>
          </p:txBody>
        </p:sp>
      </p:grpSp>
      <p:grpSp>
        <p:nvGrpSpPr>
          <p:cNvPr id="666" name="Google Shape;666;p13"/>
          <p:cNvGrpSpPr/>
          <p:nvPr/>
        </p:nvGrpSpPr>
        <p:grpSpPr>
          <a:xfrm>
            <a:off x="7278182" y="1611898"/>
            <a:ext cx="2689414" cy="1523249"/>
            <a:chOff x="6296493" y="1489862"/>
            <a:chExt cx="2227996" cy="1523249"/>
          </a:xfrm>
        </p:grpSpPr>
        <p:sp>
          <p:nvSpPr>
            <p:cNvPr id="667" name="Google Shape;667;p13"/>
            <p:cNvSpPr txBox="1"/>
            <p:nvPr/>
          </p:nvSpPr>
          <p:spPr>
            <a:xfrm>
              <a:off x="6302132" y="1489862"/>
              <a:ext cx="2222357"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a:solidFill>
                    <a:schemeClr val="lt1"/>
                  </a:solidFill>
                </a:rPr>
                <a:t>SEÑALES DE </a:t>
              </a:r>
              <a:r>
                <a:rPr b="1" lang="en-US">
                  <a:solidFill>
                    <a:schemeClr val="lt1"/>
                  </a:solidFill>
                </a:rPr>
                <a:t>EVACUACIÓN</a:t>
              </a:r>
              <a:endParaRPr b="1">
                <a:solidFill>
                  <a:schemeClr val="lt1"/>
                </a:solidFill>
                <a:latin typeface="Arial"/>
                <a:ea typeface="Arial"/>
                <a:cs typeface="Arial"/>
                <a:sym typeface="Arial"/>
              </a:endParaRPr>
            </a:p>
          </p:txBody>
        </p:sp>
        <p:sp>
          <p:nvSpPr>
            <p:cNvPr id="668" name="Google Shape;668;p13"/>
            <p:cNvSpPr txBox="1"/>
            <p:nvPr/>
          </p:nvSpPr>
          <p:spPr>
            <a:xfrm>
              <a:off x="6296493" y="1812782"/>
              <a:ext cx="2227996" cy="120032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t/>
              </a:r>
              <a:endParaRPr sz="1200">
                <a:solidFill>
                  <a:schemeClr val="lt1"/>
                </a:solidFill>
                <a:latin typeface="Arial"/>
                <a:ea typeface="Arial"/>
                <a:cs typeface="Arial"/>
                <a:sym typeface="Arial"/>
              </a:endParaRPr>
            </a:p>
          </p:txBody>
        </p:sp>
      </p:grpSp>
      <p:grpSp>
        <p:nvGrpSpPr>
          <p:cNvPr id="669" name="Google Shape;669;p13"/>
          <p:cNvGrpSpPr/>
          <p:nvPr/>
        </p:nvGrpSpPr>
        <p:grpSpPr>
          <a:xfrm>
            <a:off x="7152024" y="4098924"/>
            <a:ext cx="2921663" cy="1715759"/>
            <a:chOff x="5953893" y="3703302"/>
            <a:chExt cx="2659200" cy="1485248"/>
          </a:xfrm>
        </p:grpSpPr>
        <p:sp>
          <p:nvSpPr>
            <p:cNvPr id="670" name="Google Shape;670;p13"/>
            <p:cNvSpPr txBox="1"/>
            <p:nvPr/>
          </p:nvSpPr>
          <p:spPr>
            <a:xfrm>
              <a:off x="5953893" y="3703302"/>
              <a:ext cx="2659200" cy="273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300">
                  <a:solidFill>
                    <a:schemeClr val="lt1"/>
                  </a:solidFill>
                </a:rPr>
                <a:t>ALUMBRADO  DE EMERGENCIA</a:t>
              </a:r>
              <a:endParaRPr b="1" sz="1300">
                <a:solidFill>
                  <a:schemeClr val="lt1"/>
                </a:solidFill>
                <a:latin typeface="Arial"/>
                <a:ea typeface="Arial"/>
                <a:cs typeface="Arial"/>
                <a:sym typeface="Arial"/>
              </a:endParaRPr>
            </a:p>
          </p:txBody>
        </p:sp>
        <p:sp>
          <p:nvSpPr>
            <p:cNvPr id="671" name="Google Shape;671;p13"/>
            <p:cNvSpPr txBox="1"/>
            <p:nvPr/>
          </p:nvSpPr>
          <p:spPr>
            <a:xfrm>
              <a:off x="6296493" y="3988221"/>
              <a:ext cx="2227996" cy="120032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t/>
              </a:r>
              <a:endParaRPr sz="1200">
                <a:solidFill>
                  <a:schemeClr val="lt1"/>
                </a:solidFill>
                <a:latin typeface="Arial"/>
                <a:ea typeface="Arial"/>
                <a:cs typeface="Arial"/>
                <a:sym typeface="Arial"/>
              </a:endParaRPr>
            </a:p>
          </p:txBody>
        </p:sp>
      </p:grpSp>
      <p:sp>
        <p:nvSpPr>
          <p:cNvPr id="672" name="Google Shape;672;p13"/>
          <p:cNvSpPr txBox="1"/>
          <p:nvPr/>
        </p:nvSpPr>
        <p:spPr>
          <a:xfrm>
            <a:off x="914400" y="1865700"/>
            <a:ext cx="1181100" cy="1015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000">
                <a:solidFill>
                  <a:schemeClr val="lt1"/>
                </a:solidFill>
              </a:rPr>
              <a:t>SE</a:t>
            </a:r>
            <a:endParaRPr b="1" sz="5000">
              <a:solidFill>
                <a:schemeClr val="lt1"/>
              </a:solidFill>
              <a:latin typeface="Arial"/>
              <a:ea typeface="Arial"/>
              <a:cs typeface="Arial"/>
              <a:sym typeface="Arial"/>
            </a:endParaRPr>
          </a:p>
        </p:txBody>
      </p:sp>
      <p:sp>
        <p:nvSpPr>
          <p:cNvPr id="673" name="Google Shape;673;p13"/>
          <p:cNvSpPr txBox="1"/>
          <p:nvPr/>
        </p:nvSpPr>
        <p:spPr>
          <a:xfrm>
            <a:off x="1034024" y="4431772"/>
            <a:ext cx="1181100" cy="1173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000">
                <a:solidFill>
                  <a:schemeClr val="lt1"/>
                </a:solidFill>
              </a:rPr>
              <a:t>TE</a:t>
            </a:r>
            <a:endParaRPr b="1" sz="5000">
              <a:solidFill>
                <a:schemeClr val="lt1"/>
              </a:solidFill>
              <a:latin typeface="Arial"/>
              <a:ea typeface="Arial"/>
              <a:cs typeface="Arial"/>
              <a:sym typeface="Arial"/>
            </a:endParaRPr>
          </a:p>
        </p:txBody>
      </p:sp>
      <p:sp>
        <p:nvSpPr>
          <p:cNvPr id="674" name="Google Shape;674;p13"/>
          <p:cNvSpPr txBox="1"/>
          <p:nvPr/>
        </p:nvSpPr>
        <p:spPr>
          <a:xfrm>
            <a:off x="9976875" y="1869313"/>
            <a:ext cx="1181100" cy="1015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000">
                <a:solidFill>
                  <a:schemeClr val="lt1"/>
                </a:solidFill>
              </a:rPr>
              <a:t>S</a:t>
            </a:r>
            <a:endParaRPr b="1" sz="5000">
              <a:solidFill>
                <a:schemeClr val="lt1"/>
              </a:solidFill>
              <a:latin typeface="Arial"/>
              <a:ea typeface="Arial"/>
              <a:cs typeface="Arial"/>
              <a:sym typeface="Arial"/>
            </a:endParaRPr>
          </a:p>
        </p:txBody>
      </p:sp>
      <p:sp>
        <p:nvSpPr>
          <p:cNvPr id="675" name="Google Shape;675;p13"/>
          <p:cNvSpPr txBox="1"/>
          <p:nvPr/>
        </p:nvSpPr>
        <p:spPr>
          <a:xfrm>
            <a:off x="9976874" y="4431772"/>
            <a:ext cx="1181100" cy="1173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000">
                <a:solidFill>
                  <a:schemeClr val="lt1"/>
                </a:solidFill>
              </a:rPr>
              <a:t>A</a:t>
            </a:r>
            <a:endParaRPr b="1" sz="5000">
              <a:solidFill>
                <a:schemeClr val="lt1"/>
              </a:solidFill>
              <a:latin typeface="Arial"/>
              <a:ea typeface="Arial"/>
              <a:cs typeface="Arial"/>
              <a:sym typeface="Arial"/>
            </a:endParaRPr>
          </a:p>
        </p:txBody>
      </p:sp>
      <p:pic>
        <p:nvPicPr>
          <p:cNvPr id="676" name="Google Shape;676;p13"/>
          <p:cNvPicPr preferRelativeResize="0"/>
          <p:nvPr/>
        </p:nvPicPr>
        <p:blipFill>
          <a:blip r:embed="rId3">
            <a:alphaModFix/>
          </a:blip>
          <a:stretch>
            <a:fillRect/>
          </a:stretch>
        </p:blipFill>
        <p:spPr>
          <a:xfrm>
            <a:off x="2506405" y="2020155"/>
            <a:ext cx="1724725" cy="1431325"/>
          </a:xfrm>
          <a:prstGeom prst="rect">
            <a:avLst/>
          </a:prstGeom>
          <a:noFill/>
          <a:ln>
            <a:noFill/>
          </a:ln>
        </p:spPr>
      </p:pic>
      <p:pic>
        <p:nvPicPr>
          <p:cNvPr id="677" name="Google Shape;677;p13"/>
          <p:cNvPicPr preferRelativeResize="0"/>
          <p:nvPr/>
        </p:nvPicPr>
        <p:blipFill>
          <a:blip r:embed="rId4">
            <a:alphaModFix/>
          </a:blip>
          <a:stretch>
            <a:fillRect/>
          </a:stretch>
        </p:blipFill>
        <p:spPr>
          <a:xfrm>
            <a:off x="5006500" y="2676775"/>
            <a:ext cx="2262025" cy="1871774"/>
          </a:xfrm>
          <a:prstGeom prst="rect">
            <a:avLst/>
          </a:prstGeom>
          <a:noFill/>
          <a:ln>
            <a:noFill/>
          </a:ln>
        </p:spPr>
      </p:pic>
      <p:pic>
        <p:nvPicPr>
          <p:cNvPr id="678" name="Google Shape;678;p13"/>
          <p:cNvPicPr preferRelativeResize="0"/>
          <p:nvPr/>
        </p:nvPicPr>
        <p:blipFill>
          <a:blip r:embed="rId5">
            <a:alphaModFix/>
          </a:blip>
          <a:stretch>
            <a:fillRect/>
          </a:stretch>
        </p:blipFill>
        <p:spPr>
          <a:xfrm>
            <a:off x="2368112" y="4431775"/>
            <a:ext cx="2368906" cy="1523250"/>
          </a:xfrm>
          <a:prstGeom prst="rect">
            <a:avLst/>
          </a:prstGeom>
          <a:noFill/>
          <a:ln>
            <a:noFill/>
          </a:ln>
        </p:spPr>
      </p:pic>
      <p:pic>
        <p:nvPicPr>
          <p:cNvPr id="679" name="Google Shape;679;p13"/>
          <p:cNvPicPr preferRelativeResize="0"/>
          <p:nvPr/>
        </p:nvPicPr>
        <p:blipFill>
          <a:blip r:embed="rId6">
            <a:alphaModFix/>
          </a:blip>
          <a:stretch>
            <a:fillRect/>
          </a:stretch>
        </p:blipFill>
        <p:spPr>
          <a:xfrm>
            <a:off x="7537999" y="1964299"/>
            <a:ext cx="2412000" cy="1426879"/>
          </a:xfrm>
          <a:prstGeom prst="rect">
            <a:avLst/>
          </a:prstGeom>
          <a:noFill/>
          <a:ln>
            <a:noFill/>
          </a:ln>
        </p:spPr>
      </p:pic>
      <p:pic>
        <p:nvPicPr>
          <p:cNvPr id="680" name="Google Shape;680;p13"/>
          <p:cNvPicPr preferRelativeResize="0"/>
          <p:nvPr/>
        </p:nvPicPr>
        <p:blipFill>
          <a:blip r:embed="rId7">
            <a:alphaModFix/>
          </a:blip>
          <a:stretch>
            <a:fillRect/>
          </a:stretch>
        </p:blipFill>
        <p:spPr>
          <a:xfrm>
            <a:off x="8001025" y="4431758"/>
            <a:ext cx="1405144" cy="15232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g962d6e3d84_0_29"/>
          <p:cNvSpPr txBox="1"/>
          <p:nvPr>
            <p:ph idx="1" type="body"/>
          </p:nvPr>
        </p:nvSpPr>
        <p:spPr>
          <a:xfrm>
            <a:off x="323529" y="281518"/>
            <a:ext cx="11573100" cy="840300"/>
          </a:xfrm>
          <a:prstGeom prst="rect">
            <a:avLst/>
          </a:prstGeom>
        </p:spPr>
        <p:txBody>
          <a:bodyPr anchorCtr="0" anchor="ctr" bIns="45700" lIns="91425" spcFirstLastPara="1" rIns="91425" wrap="square" tIns="45700">
            <a:noAutofit/>
          </a:bodyPr>
          <a:lstStyle/>
          <a:p>
            <a:pPr indent="0" lvl="0" marL="0" rtl="0" algn="ctr">
              <a:spcBef>
                <a:spcPts val="1000"/>
              </a:spcBef>
              <a:spcAft>
                <a:spcPts val="0"/>
              </a:spcAft>
              <a:buNone/>
            </a:pPr>
            <a:r>
              <a:rPr lang="en-US" sz="3200"/>
              <a:t>SALIDAS DE </a:t>
            </a:r>
            <a:r>
              <a:rPr lang="en-US" sz="3200"/>
              <a:t>EVACUACIÓN</a:t>
            </a:r>
            <a:endParaRPr sz="3200"/>
          </a:p>
        </p:txBody>
      </p:sp>
      <p:sp>
        <p:nvSpPr>
          <p:cNvPr id="686" name="Google Shape;686;g962d6e3d84_0_29"/>
          <p:cNvSpPr/>
          <p:nvPr/>
        </p:nvSpPr>
        <p:spPr>
          <a:xfrm>
            <a:off x="556550" y="1188350"/>
            <a:ext cx="11049600" cy="5222100"/>
          </a:xfrm>
          <a:prstGeom prst="rect">
            <a:avLst/>
          </a:prstGeom>
          <a:solidFill>
            <a:srgbClr val="A61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595959"/>
              </a:solidFill>
              <a:latin typeface="Arial"/>
              <a:ea typeface="Arial"/>
              <a:cs typeface="Arial"/>
              <a:sym typeface="Arial"/>
            </a:endParaRPr>
          </a:p>
        </p:txBody>
      </p:sp>
      <p:sp>
        <p:nvSpPr>
          <p:cNvPr id="687" name="Google Shape;687;g962d6e3d84_0_29"/>
          <p:cNvSpPr txBox="1"/>
          <p:nvPr/>
        </p:nvSpPr>
        <p:spPr>
          <a:xfrm>
            <a:off x="248175" y="3205319"/>
            <a:ext cx="2247300" cy="112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000">
                <a:solidFill>
                  <a:schemeClr val="lt1"/>
                </a:solidFill>
              </a:rPr>
              <a:t>SE</a:t>
            </a:r>
            <a:endParaRPr b="1" sz="5000">
              <a:solidFill>
                <a:schemeClr val="lt1"/>
              </a:solidFill>
              <a:latin typeface="Arial"/>
              <a:ea typeface="Arial"/>
              <a:cs typeface="Arial"/>
              <a:sym typeface="Arial"/>
            </a:endParaRPr>
          </a:p>
        </p:txBody>
      </p:sp>
      <p:sp>
        <p:nvSpPr>
          <p:cNvPr id="688" name="Google Shape;688;g962d6e3d84_0_29"/>
          <p:cNvSpPr txBox="1"/>
          <p:nvPr/>
        </p:nvSpPr>
        <p:spPr>
          <a:xfrm>
            <a:off x="1972150" y="2204600"/>
            <a:ext cx="5853300" cy="29136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rgbClr val="FFFFFF"/>
              </a:buClr>
              <a:buSzPts val="1900"/>
              <a:buChar char="-"/>
            </a:pPr>
            <a:r>
              <a:rPr lang="en-US" sz="1900">
                <a:solidFill>
                  <a:srgbClr val="FFFFFF"/>
                </a:solidFill>
              </a:rPr>
              <a:t>En PB serán huecos o puertas</a:t>
            </a:r>
            <a:endParaRPr sz="1900">
              <a:solidFill>
                <a:srgbClr val="FFFFFF"/>
              </a:solidFill>
            </a:endParaRPr>
          </a:p>
          <a:p>
            <a:pPr indent="-349250" lvl="0" marL="457200" rtl="0" algn="l">
              <a:spcBef>
                <a:spcPts val="0"/>
              </a:spcBef>
              <a:spcAft>
                <a:spcPts val="0"/>
              </a:spcAft>
              <a:buClr>
                <a:srgbClr val="FFFFFF"/>
              </a:buClr>
              <a:buSzPts val="1900"/>
              <a:buChar char="-"/>
            </a:pPr>
            <a:r>
              <a:rPr lang="en-US" sz="1900">
                <a:solidFill>
                  <a:srgbClr val="FFFFFF"/>
                </a:solidFill>
              </a:rPr>
              <a:t>En PA serán las escaleras o rampas </a:t>
            </a:r>
            <a:endParaRPr sz="1900">
              <a:solidFill>
                <a:srgbClr val="FFFFFF"/>
              </a:solidFill>
            </a:endParaRPr>
          </a:p>
          <a:p>
            <a:pPr indent="-349250" lvl="0" marL="457200" rtl="0" algn="l">
              <a:spcBef>
                <a:spcPts val="0"/>
              </a:spcBef>
              <a:spcAft>
                <a:spcPts val="0"/>
              </a:spcAft>
              <a:buClr>
                <a:srgbClr val="FFFFFF"/>
              </a:buClr>
              <a:buSzPts val="1900"/>
              <a:buChar char="-"/>
            </a:pPr>
            <a:r>
              <a:rPr lang="en-US" sz="1900">
                <a:solidFill>
                  <a:srgbClr val="FFFFFF"/>
                </a:solidFill>
              </a:rPr>
              <a:t>Los </a:t>
            </a:r>
            <a:r>
              <a:rPr lang="en-US" sz="1900">
                <a:solidFill>
                  <a:srgbClr val="FFFFFF"/>
                </a:solidFill>
              </a:rPr>
              <a:t>sótanos</a:t>
            </a:r>
            <a:r>
              <a:rPr lang="en-US" sz="1900">
                <a:solidFill>
                  <a:srgbClr val="FFFFFF"/>
                </a:solidFill>
              </a:rPr>
              <a:t> </a:t>
            </a:r>
            <a:r>
              <a:rPr lang="en-US" sz="1900">
                <a:solidFill>
                  <a:srgbClr val="FFFFFF"/>
                </a:solidFill>
              </a:rPr>
              <a:t>tendrán</a:t>
            </a:r>
            <a:r>
              <a:rPr lang="en-US" sz="1900">
                <a:solidFill>
                  <a:srgbClr val="FFFFFF"/>
                </a:solidFill>
              </a:rPr>
              <a:t> una salida aparte y para </a:t>
            </a:r>
            <a:r>
              <a:rPr lang="en-US" sz="1900">
                <a:solidFill>
                  <a:srgbClr val="FFFFFF"/>
                </a:solidFill>
              </a:rPr>
              <a:t>más</a:t>
            </a:r>
            <a:r>
              <a:rPr lang="en-US" sz="1900">
                <a:solidFill>
                  <a:srgbClr val="FFFFFF"/>
                </a:solidFill>
              </a:rPr>
              <a:t> de 51 personas serán 2 o </a:t>
            </a:r>
            <a:r>
              <a:rPr lang="en-US" sz="1900">
                <a:solidFill>
                  <a:srgbClr val="FFFFFF"/>
                </a:solidFill>
              </a:rPr>
              <a:t>más</a:t>
            </a:r>
            <a:r>
              <a:rPr lang="en-US" sz="1900">
                <a:solidFill>
                  <a:srgbClr val="FFFFFF"/>
                </a:solidFill>
              </a:rPr>
              <a:t> </a:t>
            </a:r>
            <a:r>
              <a:rPr lang="en-US" sz="1900">
                <a:solidFill>
                  <a:srgbClr val="FFFFFF"/>
                </a:solidFill>
              </a:rPr>
              <a:t>salidas</a:t>
            </a:r>
            <a:r>
              <a:rPr lang="en-US" sz="1900">
                <a:solidFill>
                  <a:srgbClr val="FFFFFF"/>
                </a:solidFill>
              </a:rPr>
              <a:t>.</a:t>
            </a:r>
            <a:endParaRPr sz="1900">
              <a:solidFill>
                <a:srgbClr val="FFFFFF"/>
              </a:solidFill>
            </a:endParaRPr>
          </a:p>
          <a:p>
            <a:pPr indent="0" lvl="0" marL="457200" rtl="0" algn="l">
              <a:spcBef>
                <a:spcPts val="0"/>
              </a:spcBef>
              <a:spcAft>
                <a:spcPts val="0"/>
              </a:spcAft>
              <a:buNone/>
            </a:pPr>
            <a:r>
              <a:t/>
            </a:r>
            <a:endParaRPr sz="1900">
              <a:solidFill>
                <a:srgbClr val="FFFFFF"/>
              </a:solidFill>
            </a:endParaRPr>
          </a:p>
          <a:p>
            <a:pPr indent="0" lvl="0" marL="0" rtl="0" algn="l">
              <a:spcBef>
                <a:spcPts val="0"/>
              </a:spcBef>
              <a:spcAft>
                <a:spcPts val="0"/>
              </a:spcAft>
              <a:buNone/>
            </a:pPr>
            <a:r>
              <a:rPr lang="en-US" sz="1900">
                <a:solidFill>
                  <a:srgbClr val="FFFFFF"/>
                </a:solidFill>
              </a:rPr>
              <a:t>NO estan permitidas:</a:t>
            </a:r>
            <a:endParaRPr sz="1900">
              <a:solidFill>
                <a:srgbClr val="FFFFFF"/>
              </a:solidFill>
            </a:endParaRPr>
          </a:p>
          <a:p>
            <a:pPr indent="-349250" lvl="0" marL="457200" rtl="0" algn="l">
              <a:spcBef>
                <a:spcPts val="0"/>
              </a:spcBef>
              <a:spcAft>
                <a:spcPts val="0"/>
              </a:spcAft>
              <a:buClr>
                <a:srgbClr val="FFFFFF"/>
              </a:buClr>
              <a:buSzPts val="1900"/>
              <a:buChar char="-"/>
            </a:pPr>
            <a:r>
              <a:rPr lang="en-US" sz="1900">
                <a:solidFill>
                  <a:srgbClr val="FFFFFF"/>
                </a:solidFill>
              </a:rPr>
              <a:t>Puertas corredizas o basculantes</a:t>
            </a:r>
            <a:endParaRPr sz="1900">
              <a:solidFill>
                <a:srgbClr val="FFFFFF"/>
              </a:solidFill>
            </a:endParaRPr>
          </a:p>
          <a:p>
            <a:pPr indent="-349250" lvl="0" marL="457200" rtl="0" algn="l">
              <a:spcBef>
                <a:spcPts val="0"/>
              </a:spcBef>
              <a:spcAft>
                <a:spcPts val="0"/>
              </a:spcAft>
              <a:buClr>
                <a:srgbClr val="FFFFFF"/>
              </a:buClr>
              <a:buSzPts val="1900"/>
              <a:buChar char="-"/>
            </a:pPr>
            <a:r>
              <a:rPr lang="en-US" sz="1900">
                <a:solidFill>
                  <a:srgbClr val="FFFFFF"/>
                </a:solidFill>
              </a:rPr>
              <a:t>Puertas giratorias</a:t>
            </a:r>
            <a:endParaRPr sz="1900">
              <a:solidFill>
                <a:srgbClr val="FFFFFF"/>
              </a:solidFill>
            </a:endParaRPr>
          </a:p>
          <a:p>
            <a:pPr indent="-349250" lvl="0" marL="457200" rtl="0" algn="l">
              <a:spcBef>
                <a:spcPts val="0"/>
              </a:spcBef>
              <a:spcAft>
                <a:spcPts val="0"/>
              </a:spcAft>
              <a:buClr>
                <a:srgbClr val="FFFFFF"/>
              </a:buClr>
              <a:buSzPts val="1900"/>
              <a:buChar char="-"/>
            </a:pPr>
            <a:r>
              <a:rPr lang="en-US" sz="1900">
                <a:solidFill>
                  <a:srgbClr val="FFFFFF"/>
                </a:solidFill>
              </a:rPr>
              <a:t>Ascensores</a:t>
            </a:r>
            <a:endParaRPr sz="1900">
              <a:solidFill>
                <a:srgbClr val="FFFFFF"/>
              </a:solidFill>
            </a:endParaRPr>
          </a:p>
          <a:p>
            <a:pPr indent="-349250" lvl="0" marL="457200" rtl="0" algn="l">
              <a:spcBef>
                <a:spcPts val="0"/>
              </a:spcBef>
              <a:spcAft>
                <a:spcPts val="0"/>
              </a:spcAft>
              <a:buClr>
                <a:srgbClr val="FFFFFF"/>
              </a:buClr>
              <a:buSzPts val="1900"/>
              <a:buChar char="-"/>
            </a:pPr>
            <a:r>
              <a:rPr lang="en-US" sz="1900">
                <a:solidFill>
                  <a:srgbClr val="FFFFFF"/>
                </a:solidFill>
              </a:rPr>
              <a:t>Puertas de apertura </a:t>
            </a:r>
            <a:r>
              <a:rPr lang="en-US" sz="1900">
                <a:solidFill>
                  <a:srgbClr val="FFFFFF"/>
                </a:solidFill>
              </a:rPr>
              <a:t>automática</a:t>
            </a:r>
            <a:endParaRPr sz="1900">
              <a:solidFill>
                <a:srgbClr val="FFFFFF"/>
              </a:solidFill>
            </a:endParaRPr>
          </a:p>
        </p:txBody>
      </p:sp>
      <p:pic>
        <p:nvPicPr>
          <p:cNvPr id="689" name="Google Shape;689;g962d6e3d84_0_29"/>
          <p:cNvPicPr preferRelativeResize="0"/>
          <p:nvPr/>
        </p:nvPicPr>
        <p:blipFill>
          <a:blip r:embed="rId3">
            <a:alphaModFix/>
          </a:blip>
          <a:stretch>
            <a:fillRect/>
          </a:stretch>
        </p:blipFill>
        <p:spPr>
          <a:xfrm>
            <a:off x="8095297" y="1562284"/>
            <a:ext cx="2907400" cy="2706400"/>
          </a:xfrm>
          <a:prstGeom prst="rect">
            <a:avLst/>
          </a:prstGeom>
          <a:noFill/>
          <a:ln>
            <a:noFill/>
          </a:ln>
        </p:spPr>
      </p:pic>
      <p:pic>
        <p:nvPicPr>
          <p:cNvPr id="690" name="Google Shape;690;g962d6e3d84_0_29"/>
          <p:cNvPicPr preferRelativeResize="0"/>
          <p:nvPr/>
        </p:nvPicPr>
        <p:blipFill>
          <a:blip r:embed="rId4">
            <a:alphaModFix/>
          </a:blip>
          <a:stretch>
            <a:fillRect/>
          </a:stretch>
        </p:blipFill>
        <p:spPr>
          <a:xfrm>
            <a:off x="6593850" y="3990424"/>
            <a:ext cx="2378350" cy="2125925"/>
          </a:xfrm>
          <a:prstGeom prst="rect">
            <a:avLst/>
          </a:prstGeom>
          <a:noFill/>
          <a:ln>
            <a:noFill/>
          </a:ln>
        </p:spPr>
      </p:pic>
      <p:pic>
        <p:nvPicPr>
          <p:cNvPr id="691" name="Google Shape;691;g962d6e3d84_0_29"/>
          <p:cNvPicPr preferRelativeResize="0"/>
          <p:nvPr/>
        </p:nvPicPr>
        <p:blipFill>
          <a:blip r:embed="rId5">
            <a:alphaModFix/>
          </a:blip>
          <a:stretch>
            <a:fillRect/>
          </a:stretch>
        </p:blipFill>
        <p:spPr>
          <a:xfrm>
            <a:off x="9150650" y="4152625"/>
            <a:ext cx="2105809" cy="1944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6"/>
          <p:cNvSpPr txBox="1"/>
          <p:nvPr>
            <p:ph idx="1" type="body"/>
          </p:nvPr>
        </p:nvSpPr>
        <p:spPr>
          <a:xfrm>
            <a:off x="323529" y="281518"/>
            <a:ext cx="11573197" cy="84023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5400"/>
              <a:buFont typeface="Arial"/>
              <a:buNone/>
            </a:pPr>
            <a:r>
              <a:rPr lang="en-US" sz="4400"/>
              <a:t>REGLAMENTACIÓN</a:t>
            </a:r>
            <a:endParaRPr sz="4400"/>
          </a:p>
        </p:txBody>
      </p:sp>
      <p:sp>
        <p:nvSpPr>
          <p:cNvPr id="157" name="Google Shape;157;p36"/>
          <p:cNvSpPr/>
          <p:nvPr/>
        </p:nvSpPr>
        <p:spPr>
          <a:xfrm rot="10800000">
            <a:off x="1780812" y="4271803"/>
            <a:ext cx="1856691" cy="1856690"/>
          </a:xfrm>
          <a:custGeom>
            <a:rect b="b" l="l" r="r" t="t"/>
            <a:pathLst>
              <a:path extrusionOk="0" h="1639461" w="1639462">
                <a:moveTo>
                  <a:pt x="254587" y="1639461"/>
                </a:moveTo>
                <a:lnTo>
                  <a:pt x="254587" y="1639461"/>
                </a:lnTo>
                <a:lnTo>
                  <a:pt x="0" y="1639461"/>
                </a:lnTo>
                <a:lnTo>
                  <a:pt x="0" y="343317"/>
                </a:lnTo>
                <a:lnTo>
                  <a:pt x="358513" y="343317"/>
                </a:lnTo>
                <a:lnTo>
                  <a:pt x="358513" y="1026362"/>
                </a:lnTo>
                <a:lnTo>
                  <a:pt x="1384875" y="0"/>
                </a:lnTo>
                <a:lnTo>
                  <a:pt x="1639462" y="254586"/>
                </a:lnTo>
                <a:lnTo>
                  <a:pt x="590237" y="1303812"/>
                </a:lnTo>
                <a:lnTo>
                  <a:pt x="1296144" y="1303812"/>
                </a:lnTo>
                <a:lnTo>
                  <a:pt x="1296144" y="1639461"/>
                </a:lnTo>
                <a:lnTo>
                  <a:pt x="254588" y="1639461"/>
                </a:lnTo>
                <a:close/>
              </a:path>
            </a:pathLst>
          </a:custGeom>
          <a:solidFill>
            <a:srgbClr val="F1C23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158" name="Google Shape;158;p36"/>
          <p:cNvSpPr/>
          <p:nvPr/>
        </p:nvSpPr>
        <p:spPr>
          <a:xfrm rot="10800000">
            <a:off x="5181676" y="2512994"/>
            <a:ext cx="1856691" cy="1856690"/>
          </a:xfrm>
          <a:custGeom>
            <a:rect b="b" l="l" r="r" t="t"/>
            <a:pathLst>
              <a:path extrusionOk="0" h="1639461" w="1639462">
                <a:moveTo>
                  <a:pt x="254587" y="1639461"/>
                </a:moveTo>
                <a:lnTo>
                  <a:pt x="254587" y="1639461"/>
                </a:lnTo>
                <a:lnTo>
                  <a:pt x="0" y="1639461"/>
                </a:lnTo>
                <a:lnTo>
                  <a:pt x="0" y="343317"/>
                </a:lnTo>
                <a:lnTo>
                  <a:pt x="358513" y="343317"/>
                </a:lnTo>
                <a:lnTo>
                  <a:pt x="358513" y="1026362"/>
                </a:lnTo>
                <a:lnTo>
                  <a:pt x="1384875" y="0"/>
                </a:lnTo>
                <a:lnTo>
                  <a:pt x="1639462" y="254586"/>
                </a:lnTo>
                <a:lnTo>
                  <a:pt x="590237" y="1303812"/>
                </a:lnTo>
                <a:lnTo>
                  <a:pt x="1296144" y="1303812"/>
                </a:lnTo>
                <a:lnTo>
                  <a:pt x="1296144" y="1639461"/>
                </a:lnTo>
                <a:lnTo>
                  <a:pt x="254588" y="1639461"/>
                </a:lnTo>
                <a:close/>
              </a:path>
            </a:pathLst>
          </a:custGeom>
          <a:solidFill>
            <a:srgbClr val="E6913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159" name="Google Shape;159;p36"/>
          <p:cNvSpPr/>
          <p:nvPr/>
        </p:nvSpPr>
        <p:spPr>
          <a:xfrm rot="10800000">
            <a:off x="8709491" y="1597299"/>
            <a:ext cx="1856691" cy="1856690"/>
          </a:xfrm>
          <a:custGeom>
            <a:rect b="b" l="l" r="r" t="t"/>
            <a:pathLst>
              <a:path extrusionOk="0" h="1639461" w="1639462">
                <a:moveTo>
                  <a:pt x="254587" y="1639461"/>
                </a:moveTo>
                <a:lnTo>
                  <a:pt x="254587" y="1639461"/>
                </a:lnTo>
                <a:lnTo>
                  <a:pt x="0" y="1639461"/>
                </a:lnTo>
                <a:lnTo>
                  <a:pt x="0" y="343317"/>
                </a:lnTo>
                <a:lnTo>
                  <a:pt x="358513" y="343317"/>
                </a:lnTo>
                <a:lnTo>
                  <a:pt x="358513" y="1026362"/>
                </a:lnTo>
                <a:lnTo>
                  <a:pt x="1384875" y="0"/>
                </a:lnTo>
                <a:lnTo>
                  <a:pt x="1639462" y="254586"/>
                </a:lnTo>
                <a:lnTo>
                  <a:pt x="590237" y="1303812"/>
                </a:lnTo>
                <a:lnTo>
                  <a:pt x="1296144" y="1303812"/>
                </a:lnTo>
                <a:lnTo>
                  <a:pt x="1296144" y="1639461"/>
                </a:lnTo>
                <a:lnTo>
                  <a:pt x="254588" y="1639461"/>
                </a:lnTo>
                <a:close/>
              </a:path>
            </a:pathLst>
          </a:custGeom>
          <a:solidFill>
            <a:srgbClr val="99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160" name="Google Shape;160;p36"/>
          <p:cNvSpPr txBox="1"/>
          <p:nvPr/>
        </p:nvSpPr>
        <p:spPr>
          <a:xfrm rot="-2700000">
            <a:off x="967767" y="5157185"/>
            <a:ext cx="1621285" cy="307777"/>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400">
                <a:solidFill>
                  <a:schemeClr val="lt1"/>
                </a:solidFill>
                <a:latin typeface="Arial"/>
                <a:ea typeface="Arial"/>
                <a:cs typeface="Arial"/>
                <a:sym typeface="Arial"/>
              </a:rPr>
              <a:t>Content  Here</a:t>
            </a:r>
            <a:endParaRPr b="1" sz="1400">
              <a:solidFill>
                <a:schemeClr val="lt1"/>
              </a:solidFill>
              <a:latin typeface="Arial"/>
              <a:ea typeface="Arial"/>
              <a:cs typeface="Arial"/>
              <a:sym typeface="Arial"/>
            </a:endParaRPr>
          </a:p>
        </p:txBody>
      </p:sp>
      <p:grpSp>
        <p:nvGrpSpPr>
          <p:cNvPr id="161" name="Google Shape;161;p36"/>
          <p:cNvGrpSpPr/>
          <p:nvPr/>
        </p:nvGrpSpPr>
        <p:grpSpPr>
          <a:xfrm>
            <a:off x="5048663" y="4414894"/>
            <a:ext cx="2602580" cy="1876442"/>
            <a:chOff x="4835191" y="4690843"/>
            <a:chExt cx="2007234" cy="1546560"/>
          </a:xfrm>
        </p:grpSpPr>
        <p:sp>
          <p:nvSpPr>
            <p:cNvPr id="162" name="Google Shape;162;p36"/>
            <p:cNvSpPr txBox="1"/>
            <p:nvPr/>
          </p:nvSpPr>
          <p:spPr>
            <a:xfrm>
              <a:off x="4835191" y="4690843"/>
              <a:ext cx="1974300" cy="513000"/>
            </a:xfrm>
            <a:prstGeom prst="rect">
              <a:avLst/>
            </a:prstGeom>
            <a:noFill/>
            <a:ln>
              <a:noFill/>
            </a:ln>
          </p:spPr>
          <p:txBody>
            <a:bodyPr anchorCtr="0" anchor="ctr" bIns="45700" lIns="91425" spcFirstLastPara="1" rIns="91425" wrap="square" tIns="45700">
              <a:spAutoFit/>
            </a:bodyPr>
            <a:lstStyle/>
            <a:p>
              <a:pPr indent="0" lvl="0" marL="0" marR="0" rtl="0" algn="ctr">
                <a:lnSpc>
                  <a:spcPct val="115000"/>
                </a:lnSpc>
                <a:spcBef>
                  <a:spcPts val="1900"/>
                </a:spcBef>
                <a:spcAft>
                  <a:spcPts val="0"/>
                </a:spcAft>
                <a:buNone/>
              </a:pPr>
              <a:r>
                <a:rPr b="1" lang="en-US" sz="1700"/>
                <a:t>DECRETO 351/79 - ANEXO VII</a:t>
              </a:r>
              <a:endParaRPr b="1" sz="1700"/>
            </a:p>
          </p:txBody>
        </p:sp>
        <p:sp>
          <p:nvSpPr>
            <p:cNvPr id="163" name="Google Shape;163;p36"/>
            <p:cNvSpPr txBox="1"/>
            <p:nvPr/>
          </p:nvSpPr>
          <p:spPr>
            <a:xfrm>
              <a:off x="4860025" y="5241104"/>
              <a:ext cx="1982400" cy="996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3F3F3F"/>
                  </a:solidFill>
                </a:rPr>
                <a:t>Resistencia al fuego de los materiales constructivos, Medios de escape, Potencial Extintor, etc.</a:t>
              </a:r>
              <a:endParaRPr sz="1700">
                <a:solidFill>
                  <a:srgbClr val="3F3F3F"/>
                </a:solidFill>
                <a:latin typeface="Arial"/>
                <a:ea typeface="Arial"/>
                <a:cs typeface="Arial"/>
                <a:sym typeface="Arial"/>
              </a:endParaRPr>
            </a:p>
          </p:txBody>
        </p:sp>
      </p:grpSp>
      <p:grpSp>
        <p:nvGrpSpPr>
          <p:cNvPr id="164" name="Google Shape;164;p36"/>
          <p:cNvGrpSpPr/>
          <p:nvPr/>
        </p:nvGrpSpPr>
        <p:grpSpPr>
          <a:xfrm>
            <a:off x="8847878" y="3794750"/>
            <a:ext cx="2559788" cy="2379125"/>
            <a:chOff x="6816072" y="4394597"/>
            <a:chExt cx="2443712" cy="2379125"/>
          </a:xfrm>
        </p:grpSpPr>
        <p:sp>
          <p:nvSpPr>
            <p:cNvPr id="165" name="Google Shape;165;p36"/>
            <p:cNvSpPr txBox="1"/>
            <p:nvPr/>
          </p:nvSpPr>
          <p:spPr>
            <a:xfrm>
              <a:off x="6816072" y="4394597"/>
              <a:ext cx="2443500" cy="624900"/>
            </a:xfrm>
            <a:prstGeom prst="rect">
              <a:avLst/>
            </a:prstGeom>
            <a:noFill/>
            <a:ln>
              <a:noFill/>
            </a:ln>
          </p:spPr>
          <p:txBody>
            <a:bodyPr anchorCtr="0" anchor="ctr" bIns="45700" lIns="91425" spcFirstLastPara="1" rIns="91425" wrap="square" tIns="45700">
              <a:spAutoFit/>
            </a:bodyPr>
            <a:lstStyle/>
            <a:p>
              <a:pPr indent="0" lvl="0" marL="0" rtl="0" algn="ctr">
                <a:lnSpc>
                  <a:spcPct val="115000"/>
                </a:lnSpc>
                <a:spcBef>
                  <a:spcPts val="1900"/>
                </a:spcBef>
                <a:spcAft>
                  <a:spcPts val="0"/>
                </a:spcAft>
                <a:buClr>
                  <a:schemeClr val="dk1"/>
                </a:buClr>
                <a:buSzPts val="1100"/>
                <a:buFont typeface="Arial"/>
                <a:buNone/>
              </a:pPr>
              <a:r>
                <a:rPr b="1" lang="en-US" sz="1700"/>
                <a:t>LEY DE HIGIENE Y SEGURIDAD Nº 19.587</a:t>
              </a:r>
              <a:endParaRPr b="1" sz="1700"/>
            </a:p>
            <a:p>
              <a:pPr indent="0" lvl="0" marL="0" marR="0" rtl="0" algn="l">
                <a:spcBef>
                  <a:spcPts val="0"/>
                </a:spcBef>
                <a:spcAft>
                  <a:spcPts val="0"/>
                </a:spcAft>
                <a:buNone/>
              </a:pPr>
              <a:r>
                <a:t/>
              </a:r>
              <a:endParaRPr b="1" sz="1200">
                <a:solidFill>
                  <a:srgbClr val="3F3F3F"/>
                </a:solidFill>
              </a:endParaRPr>
            </a:p>
          </p:txBody>
        </p:sp>
        <p:sp>
          <p:nvSpPr>
            <p:cNvPr id="166" name="Google Shape;166;p36"/>
            <p:cNvSpPr txBox="1"/>
            <p:nvPr/>
          </p:nvSpPr>
          <p:spPr>
            <a:xfrm>
              <a:off x="6816284" y="5142622"/>
              <a:ext cx="2443500" cy="1631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3F3F3F"/>
                  </a:solidFill>
                </a:rPr>
                <a:t>Capítulo</a:t>
              </a:r>
              <a:r>
                <a:rPr lang="en-US" sz="1700">
                  <a:solidFill>
                    <a:srgbClr val="3F3F3F"/>
                  </a:solidFill>
                </a:rPr>
                <a:t> 18 - </a:t>
              </a:r>
              <a:r>
                <a:rPr lang="en-US" sz="1700">
                  <a:solidFill>
                    <a:srgbClr val="3F3F3F"/>
                  </a:solidFill>
                </a:rPr>
                <a:t>Protección</a:t>
              </a:r>
              <a:r>
                <a:rPr lang="en-US" sz="1700">
                  <a:solidFill>
                    <a:srgbClr val="3F3F3F"/>
                  </a:solidFill>
                </a:rPr>
                <a:t> contra incendios </a:t>
              </a:r>
              <a:endParaRPr sz="1700">
                <a:solidFill>
                  <a:srgbClr val="3F3F3F"/>
                </a:solidFill>
              </a:endParaRPr>
            </a:p>
            <a:p>
              <a:pPr indent="0" lvl="0" marL="0" marR="0" rtl="0" algn="ctr">
                <a:spcBef>
                  <a:spcPts val="0"/>
                </a:spcBef>
                <a:spcAft>
                  <a:spcPts val="0"/>
                </a:spcAft>
                <a:buNone/>
              </a:pPr>
              <a:r>
                <a:rPr lang="en-US" sz="1700">
                  <a:solidFill>
                    <a:srgbClr val="3F3F3F"/>
                  </a:solidFill>
                </a:rPr>
                <a:t>(Art. 160 al 187)</a:t>
              </a:r>
              <a:endParaRPr sz="1700">
                <a:solidFill>
                  <a:srgbClr val="3F3F3F"/>
                </a:solidFill>
                <a:latin typeface="Arial"/>
                <a:ea typeface="Arial"/>
                <a:cs typeface="Arial"/>
                <a:sym typeface="Arial"/>
              </a:endParaRPr>
            </a:p>
          </p:txBody>
        </p:sp>
      </p:grpSp>
      <p:sp>
        <p:nvSpPr>
          <p:cNvPr id="167" name="Google Shape;167;p36"/>
          <p:cNvSpPr/>
          <p:nvPr/>
        </p:nvSpPr>
        <p:spPr>
          <a:xfrm>
            <a:off x="7761573" y="2754658"/>
            <a:ext cx="329463" cy="308407"/>
          </a:xfrm>
          <a:custGeom>
            <a:rect b="b" l="l" r="r" t="t"/>
            <a:pathLst>
              <a:path extrusionOk="0" h="3032924" w="3239999">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68" name="Google Shape;168;p36"/>
          <p:cNvGrpSpPr/>
          <p:nvPr/>
        </p:nvGrpSpPr>
        <p:grpSpPr>
          <a:xfrm>
            <a:off x="967162" y="2253085"/>
            <a:ext cx="2915120" cy="1876264"/>
            <a:chOff x="4835191" y="4690843"/>
            <a:chExt cx="2007244" cy="1546414"/>
          </a:xfrm>
        </p:grpSpPr>
        <p:sp>
          <p:nvSpPr>
            <p:cNvPr id="169" name="Google Shape;169;p36"/>
            <p:cNvSpPr txBox="1"/>
            <p:nvPr/>
          </p:nvSpPr>
          <p:spPr>
            <a:xfrm>
              <a:off x="4835191" y="4690843"/>
              <a:ext cx="1974300" cy="5130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1900"/>
                </a:spcBef>
                <a:spcAft>
                  <a:spcPts val="0"/>
                </a:spcAft>
                <a:buNone/>
              </a:pPr>
              <a:r>
                <a:rPr b="1" lang="en-US" sz="1700"/>
                <a:t>DECRETO 911/96</a:t>
              </a:r>
              <a:endParaRPr b="1" sz="1700"/>
            </a:p>
          </p:txBody>
        </p:sp>
        <p:sp>
          <p:nvSpPr>
            <p:cNvPr id="170" name="Google Shape;170;p36"/>
            <p:cNvSpPr txBox="1"/>
            <p:nvPr/>
          </p:nvSpPr>
          <p:spPr>
            <a:xfrm>
              <a:off x="4860035" y="5113157"/>
              <a:ext cx="1982400" cy="1124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700">
                  <a:solidFill>
                    <a:srgbClr val="222222"/>
                  </a:solidFill>
                  <a:highlight>
                    <a:srgbClr val="FFFFFF"/>
                  </a:highlight>
                </a:rPr>
                <a:t>Derechos y obligaciones de las partes involucradas, las medidas de seguridad a adoptar en cada una de las etapas de la obra.</a:t>
              </a:r>
              <a:endParaRPr sz="1700">
                <a:solidFill>
                  <a:srgbClr val="3F3F3F"/>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g962d6e3d84_0_40"/>
          <p:cNvSpPr txBox="1"/>
          <p:nvPr>
            <p:ph idx="1" type="body"/>
          </p:nvPr>
        </p:nvSpPr>
        <p:spPr>
          <a:xfrm>
            <a:off x="323529" y="281518"/>
            <a:ext cx="11573100" cy="840300"/>
          </a:xfrm>
          <a:prstGeom prst="rect">
            <a:avLst/>
          </a:prstGeom>
        </p:spPr>
        <p:txBody>
          <a:bodyPr anchorCtr="0" anchor="ctr" bIns="45700" lIns="91425" spcFirstLastPara="1" rIns="91425" wrap="square" tIns="45700">
            <a:noAutofit/>
          </a:bodyPr>
          <a:lstStyle/>
          <a:p>
            <a:pPr indent="0" lvl="0" marL="0" rtl="0" algn="ctr">
              <a:spcBef>
                <a:spcPts val="1000"/>
              </a:spcBef>
              <a:spcAft>
                <a:spcPts val="0"/>
              </a:spcAft>
              <a:buNone/>
            </a:pPr>
            <a:r>
              <a:rPr lang="en-US" sz="3200"/>
              <a:t>SEÑALES DE </a:t>
            </a:r>
            <a:r>
              <a:rPr lang="en-US" sz="3200"/>
              <a:t>EVACUACIÓN</a:t>
            </a:r>
            <a:endParaRPr sz="3200"/>
          </a:p>
        </p:txBody>
      </p:sp>
      <p:sp>
        <p:nvSpPr>
          <p:cNvPr id="697" name="Google Shape;697;g962d6e3d84_0_40"/>
          <p:cNvSpPr/>
          <p:nvPr/>
        </p:nvSpPr>
        <p:spPr>
          <a:xfrm>
            <a:off x="508175" y="1217100"/>
            <a:ext cx="11203800" cy="5338200"/>
          </a:xfrm>
          <a:prstGeom prst="rect">
            <a:avLst/>
          </a:prstGeom>
          <a:solidFill>
            <a:srgbClr val="CC412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698" name="Google Shape;698;g962d6e3d84_0_40"/>
          <p:cNvSpPr txBox="1"/>
          <p:nvPr/>
        </p:nvSpPr>
        <p:spPr>
          <a:xfrm>
            <a:off x="186825" y="3045001"/>
            <a:ext cx="2028900" cy="98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000">
                <a:solidFill>
                  <a:schemeClr val="lt1"/>
                </a:solidFill>
              </a:rPr>
              <a:t>S</a:t>
            </a:r>
            <a:endParaRPr b="1" sz="5000">
              <a:solidFill>
                <a:schemeClr val="lt1"/>
              </a:solidFill>
              <a:latin typeface="Arial"/>
              <a:ea typeface="Arial"/>
              <a:cs typeface="Arial"/>
              <a:sym typeface="Arial"/>
            </a:endParaRPr>
          </a:p>
        </p:txBody>
      </p:sp>
      <p:sp>
        <p:nvSpPr>
          <p:cNvPr id="699" name="Google Shape;699;g962d6e3d84_0_40"/>
          <p:cNvSpPr txBox="1"/>
          <p:nvPr/>
        </p:nvSpPr>
        <p:spPr>
          <a:xfrm>
            <a:off x="1690425" y="2333175"/>
            <a:ext cx="7150200" cy="20409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Clr>
                <a:srgbClr val="FFFFFF"/>
              </a:buClr>
              <a:buSzPts val="2300"/>
              <a:buChar char="-"/>
            </a:pPr>
            <a:r>
              <a:rPr lang="en-US" sz="2300">
                <a:solidFill>
                  <a:srgbClr val="FFFFFF"/>
                </a:solidFill>
              </a:rPr>
              <a:t>Con el indicativo “Salida” o “Salida de Emergencia”</a:t>
            </a:r>
            <a:endParaRPr sz="2300">
              <a:solidFill>
                <a:srgbClr val="FFFFFF"/>
              </a:solidFill>
            </a:endParaRPr>
          </a:p>
          <a:p>
            <a:pPr indent="-374650" lvl="0" marL="457200" rtl="0" algn="l">
              <a:spcBef>
                <a:spcPts val="0"/>
              </a:spcBef>
              <a:spcAft>
                <a:spcPts val="0"/>
              </a:spcAft>
              <a:buClr>
                <a:srgbClr val="FFFFFF"/>
              </a:buClr>
              <a:buSzPts val="2300"/>
              <a:buChar char="-"/>
            </a:pPr>
            <a:r>
              <a:rPr lang="en-US" sz="2300">
                <a:solidFill>
                  <a:srgbClr val="FFFFFF"/>
                </a:solidFill>
              </a:rPr>
              <a:t>Sobre o cerca de las aberturas de salida.</a:t>
            </a:r>
            <a:endParaRPr sz="2300">
              <a:solidFill>
                <a:srgbClr val="FFFFFF"/>
              </a:solidFill>
            </a:endParaRPr>
          </a:p>
          <a:p>
            <a:pPr indent="-374650" lvl="0" marL="457200" rtl="0" algn="l">
              <a:spcBef>
                <a:spcPts val="0"/>
              </a:spcBef>
              <a:spcAft>
                <a:spcPts val="0"/>
              </a:spcAft>
              <a:buClr>
                <a:srgbClr val="FFFFFF"/>
              </a:buClr>
              <a:buSzPts val="2300"/>
              <a:buChar char="-"/>
            </a:pPr>
            <a:r>
              <a:rPr lang="en-US" sz="2300">
                <a:solidFill>
                  <a:srgbClr val="FFFFFF"/>
                </a:solidFill>
              </a:rPr>
              <a:t>Deben ser SIEMPRE visibles desde distintos </a:t>
            </a:r>
            <a:r>
              <a:rPr lang="en-US" sz="2300">
                <a:solidFill>
                  <a:srgbClr val="FFFFFF"/>
                </a:solidFill>
              </a:rPr>
              <a:t>ángulos</a:t>
            </a:r>
            <a:endParaRPr sz="2300">
              <a:solidFill>
                <a:srgbClr val="FFFFFF"/>
              </a:solidFill>
            </a:endParaRPr>
          </a:p>
          <a:p>
            <a:pPr indent="-374650" lvl="0" marL="457200" rtl="0" algn="l">
              <a:spcBef>
                <a:spcPts val="0"/>
              </a:spcBef>
              <a:spcAft>
                <a:spcPts val="0"/>
              </a:spcAft>
              <a:buClr>
                <a:srgbClr val="FFFFFF"/>
              </a:buClr>
              <a:buSzPts val="2300"/>
              <a:buChar char="-"/>
            </a:pPr>
            <a:r>
              <a:rPr lang="en-US" sz="2300">
                <a:solidFill>
                  <a:srgbClr val="FFFFFF"/>
                </a:solidFill>
              </a:rPr>
              <a:t>Esta </a:t>
            </a:r>
            <a:r>
              <a:rPr lang="en-US" sz="2300">
                <a:solidFill>
                  <a:srgbClr val="FFFFFF"/>
                </a:solidFill>
              </a:rPr>
              <a:t>garantizada</a:t>
            </a:r>
            <a:r>
              <a:rPr lang="en-US" sz="2300">
                <a:solidFill>
                  <a:srgbClr val="FFFFFF"/>
                </a:solidFill>
              </a:rPr>
              <a:t> su </a:t>
            </a:r>
            <a:r>
              <a:rPr lang="en-US" sz="2300">
                <a:solidFill>
                  <a:srgbClr val="FFFFFF"/>
                </a:solidFill>
              </a:rPr>
              <a:t>luminiscencia</a:t>
            </a:r>
            <a:endParaRPr sz="2300">
              <a:solidFill>
                <a:srgbClr val="FFFFFF"/>
              </a:solidFill>
            </a:endParaRPr>
          </a:p>
        </p:txBody>
      </p:sp>
      <p:pic>
        <p:nvPicPr>
          <p:cNvPr id="700" name="Google Shape;700;g962d6e3d84_0_40"/>
          <p:cNvPicPr preferRelativeResize="0"/>
          <p:nvPr/>
        </p:nvPicPr>
        <p:blipFill>
          <a:blip r:embed="rId3">
            <a:alphaModFix/>
          </a:blip>
          <a:stretch>
            <a:fillRect/>
          </a:stretch>
        </p:blipFill>
        <p:spPr>
          <a:xfrm>
            <a:off x="7246650" y="3949000"/>
            <a:ext cx="4092725" cy="2390150"/>
          </a:xfrm>
          <a:prstGeom prst="rect">
            <a:avLst/>
          </a:prstGeom>
          <a:noFill/>
          <a:ln>
            <a:noFill/>
          </a:ln>
        </p:spPr>
      </p:pic>
      <p:pic>
        <p:nvPicPr>
          <p:cNvPr id="701" name="Google Shape;701;g962d6e3d84_0_40"/>
          <p:cNvPicPr preferRelativeResize="0"/>
          <p:nvPr/>
        </p:nvPicPr>
        <p:blipFill rotWithShape="1">
          <a:blip r:embed="rId4">
            <a:alphaModFix/>
          </a:blip>
          <a:srcRect b="15159" l="17111" r="14796" t="7733"/>
          <a:stretch/>
        </p:blipFill>
        <p:spPr>
          <a:xfrm>
            <a:off x="8679450" y="1712900"/>
            <a:ext cx="2549775" cy="19213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g962d6e3d84_0_49"/>
          <p:cNvSpPr txBox="1"/>
          <p:nvPr>
            <p:ph idx="1" type="body"/>
          </p:nvPr>
        </p:nvSpPr>
        <p:spPr>
          <a:xfrm>
            <a:off x="323529" y="281518"/>
            <a:ext cx="11573100" cy="840300"/>
          </a:xfrm>
          <a:prstGeom prst="rect">
            <a:avLst/>
          </a:prstGeom>
        </p:spPr>
        <p:txBody>
          <a:bodyPr anchorCtr="0" anchor="ctr" bIns="45700" lIns="91425" spcFirstLastPara="1" rIns="91425" wrap="square" tIns="45700">
            <a:noAutofit/>
          </a:bodyPr>
          <a:lstStyle/>
          <a:p>
            <a:pPr indent="0" lvl="0" marL="0" rtl="0" algn="ctr">
              <a:spcBef>
                <a:spcPts val="1000"/>
              </a:spcBef>
              <a:spcAft>
                <a:spcPts val="0"/>
              </a:spcAft>
              <a:buNone/>
            </a:pPr>
            <a:r>
              <a:rPr lang="en-US" sz="2800"/>
              <a:t>TRAYECTOS DE </a:t>
            </a:r>
            <a:r>
              <a:rPr lang="en-US" sz="2800"/>
              <a:t>EVACUACIÓN</a:t>
            </a:r>
            <a:endParaRPr sz="2800"/>
          </a:p>
        </p:txBody>
      </p:sp>
      <p:sp>
        <p:nvSpPr>
          <p:cNvPr id="707" name="Google Shape;707;g962d6e3d84_0_49"/>
          <p:cNvSpPr/>
          <p:nvPr/>
        </p:nvSpPr>
        <p:spPr>
          <a:xfrm>
            <a:off x="552825" y="1305600"/>
            <a:ext cx="11002800" cy="5095500"/>
          </a:xfrm>
          <a:prstGeom prst="rect">
            <a:avLst/>
          </a:prstGeom>
          <a:solidFill>
            <a:srgbClr val="E6913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708" name="Google Shape;708;g962d6e3d84_0_49"/>
          <p:cNvSpPr txBox="1"/>
          <p:nvPr/>
        </p:nvSpPr>
        <p:spPr>
          <a:xfrm>
            <a:off x="795374" y="3439497"/>
            <a:ext cx="1181100" cy="1173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000">
                <a:solidFill>
                  <a:schemeClr val="lt1"/>
                </a:solidFill>
              </a:rPr>
              <a:t>TE</a:t>
            </a:r>
            <a:endParaRPr b="1" sz="5000">
              <a:solidFill>
                <a:schemeClr val="lt1"/>
              </a:solidFill>
              <a:latin typeface="Arial"/>
              <a:ea typeface="Arial"/>
              <a:cs typeface="Arial"/>
              <a:sym typeface="Arial"/>
            </a:endParaRPr>
          </a:p>
        </p:txBody>
      </p:sp>
      <p:pic>
        <p:nvPicPr>
          <p:cNvPr id="709" name="Google Shape;709;g962d6e3d84_0_49"/>
          <p:cNvPicPr preferRelativeResize="0"/>
          <p:nvPr/>
        </p:nvPicPr>
        <p:blipFill>
          <a:blip r:embed="rId3">
            <a:alphaModFix/>
          </a:blip>
          <a:stretch>
            <a:fillRect/>
          </a:stretch>
        </p:blipFill>
        <p:spPr>
          <a:xfrm>
            <a:off x="3787225" y="3439500"/>
            <a:ext cx="4645699" cy="2729749"/>
          </a:xfrm>
          <a:prstGeom prst="rect">
            <a:avLst/>
          </a:prstGeom>
          <a:noFill/>
          <a:ln>
            <a:noFill/>
          </a:ln>
        </p:spPr>
      </p:pic>
      <p:sp>
        <p:nvSpPr>
          <p:cNvPr id="710" name="Google Shape;710;g962d6e3d84_0_49"/>
          <p:cNvSpPr txBox="1"/>
          <p:nvPr/>
        </p:nvSpPr>
        <p:spPr>
          <a:xfrm>
            <a:off x="1733500" y="1517525"/>
            <a:ext cx="9510900" cy="22653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FFFFFF"/>
              </a:buClr>
              <a:buSzPts val="2100"/>
              <a:buChar char="-"/>
            </a:pPr>
            <a:r>
              <a:rPr lang="en-US" sz="2100">
                <a:solidFill>
                  <a:srgbClr val="FFFFFF"/>
                </a:solidFill>
              </a:rPr>
              <a:t>Trayecto que debe seguirse hasta el exterior del edificio </a:t>
            </a:r>
            <a:endParaRPr sz="2100">
              <a:solidFill>
                <a:srgbClr val="FFFFFF"/>
              </a:solidFill>
            </a:endParaRPr>
          </a:p>
          <a:p>
            <a:pPr indent="-361950" lvl="0" marL="457200" rtl="0" algn="l">
              <a:spcBef>
                <a:spcPts val="0"/>
              </a:spcBef>
              <a:spcAft>
                <a:spcPts val="0"/>
              </a:spcAft>
              <a:buClr>
                <a:srgbClr val="FFFFFF"/>
              </a:buClr>
              <a:buSzPts val="2100"/>
              <a:buChar char="-"/>
            </a:pPr>
            <a:r>
              <a:rPr lang="en-US" sz="2100">
                <a:solidFill>
                  <a:srgbClr val="FFFFFF"/>
                </a:solidFill>
              </a:rPr>
              <a:t>NO puede tener </a:t>
            </a:r>
            <a:r>
              <a:rPr lang="en-US" sz="2100">
                <a:solidFill>
                  <a:srgbClr val="FFFFFF"/>
                </a:solidFill>
              </a:rPr>
              <a:t>obstáculos</a:t>
            </a:r>
            <a:r>
              <a:rPr lang="en-US" sz="2100">
                <a:solidFill>
                  <a:srgbClr val="FFFFFF"/>
                </a:solidFill>
              </a:rPr>
              <a:t> que impidan la salida de las personas</a:t>
            </a:r>
            <a:endParaRPr sz="2100">
              <a:solidFill>
                <a:srgbClr val="FFFFFF"/>
              </a:solidFill>
            </a:endParaRPr>
          </a:p>
          <a:p>
            <a:pPr indent="-361950" lvl="0" marL="457200" rtl="0" algn="l">
              <a:spcBef>
                <a:spcPts val="0"/>
              </a:spcBef>
              <a:spcAft>
                <a:spcPts val="0"/>
              </a:spcAft>
              <a:buClr>
                <a:srgbClr val="FFFFFF"/>
              </a:buClr>
              <a:buSzPts val="2100"/>
              <a:buChar char="-"/>
            </a:pPr>
            <a:r>
              <a:rPr lang="en-US" sz="2100">
                <a:solidFill>
                  <a:srgbClr val="FFFFFF"/>
                </a:solidFill>
              </a:rPr>
              <a:t>En trayectos para </a:t>
            </a:r>
            <a:r>
              <a:rPr lang="en-US" sz="2100">
                <a:solidFill>
                  <a:srgbClr val="FFFFFF"/>
                </a:solidFill>
              </a:rPr>
              <a:t>más</a:t>
            </a:r>
            <a:r>
              <a:rPr lang="en-US" sz="2100">
                <a:solidFill>
                  <a:srgbClr val="FFFFFF"/>
                </a:solidFill>
              </a:rPr>
              <a:t> de 50 personas no pueden haber diferencias de nivel. Usar rampas.</a:t>
            </a:r>
            <a:endParaRPr sz="2100">
              <a:solidFill>
                <a:srgbClr val="FFFFFF"/>
              </a:solidFill>
            </a:endParaRPr>
          </a:p>
          <a:p>
            <a:pPr indent="-361950" lvl="0" marL="457200" rtl="0" algn="l">
              <a:spcBef>
                <a:spcPts val="0"/>
              </a:spcBef>
              <a:spcAft>
                <a:spcPts val="0"/>
              </a:spcAft>
              <a:buClr>
                <a:srgbClr val="FFFFFF"/>
              </a:buClr>
              <a:buSzPts val="2100"/>
              <a:buChar char="-"/>
            </a:pPr>
            <a:r>
              <a:rPr lang="en-US" sz="2100">
                <a:solidFill>
                  <a:srgbClr val="FFFFFF"/>
                </a:solidFill>
              </a:rPr>
              <a:t>Escaleras con una huella y </a:t>
            </a:r>
            <a:r>
              <a:rPr lang="en-US" sz="2100">
                <a:solidFill>
                  <a:srgbClr val="FFFFFF"/>
                </a:solidFill>
              </a:rPr>
              <a:t>contrahuella</a:t>
            </a:r>
            <a:r>
              <a:rPr lang="en-US" sz="2100">
                <a:solidFill>
                  <a:srgbClr val="FFFFFF"/>
                </a:solidFill>
              </a:rPr>
              <a:t> de 28 y 13-18,5 cm y </a:t>
            </a:r>
            <a:r>
              <a:rPr lang="en-US" sz="2100">
                <a:solidFill>
                  <a:srgbClr val="FFFFFF"/>
                </a:solidFill>
              </a:rPr>
              <a:t>barandillas</a:t>
            </a:r>
            <a:r>
              <a:rPr lang="en-US" sz="2100">
                <a:solidFill>
                  <a:srgbClr val="FFFFFF"/>
                </a:solidFill>
              </a:rPr>
              <a:t> de 90 cm</a:t>
            </a:r>
            <a:endParaRPr sz="2100">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g962d6e3d84_0_55"/>
          <p:cNvSpPr txBox="1"/>
          <p:nvPr>
            <p:ph idx="1" type="body"/>
          </p:nvPr>
        </p:nvSpPr>
        <p:spPr>
          <a:xfrm>
            <a:off x="323529" y="281518"/>
            <a:ext cx="11573100" cy="840300"/>
          </a:xfrm>
          <a:prstGeom prst="rect">
            <a:avLst/>
          </a:prstGeom>
        </p:spPr>
        <p:txBody>
          <a:bodyPr anchorCtr="0" anchor="ctr" bIns="45700" lIns="91425" spcFirstLastPara="1" rIns="91425" wrap="square" tIns="45700">
            <a:noAutofit/>
          </a:bodyPr>
          <a:lstStyle/>
          <a:p>
            <a:pPr indent="0" lvl="0" marL="0" rtl="0" algn="ctr">
              <a:spcBef>
                <a:spcPts val="1000"/>
              </a:spcBef>
              <a:spcAft>
                <a:spcPts val="0"/>
              </a:spcAft>
              <a:buNone/>
            </a:pPr>
            <a:r>
              <a:rPr lang="en-US" sz="2800"/>
              <a:t>ALUMBRADO DE EMERGENCIA</a:t>
            </a:r>
            <a:endParaRPr sz="2800"/>
          </a:p>
        </p:txBody>
      </p:sp>
      <p:sp>
        <p:nvSpPr>
          <p:cNvPr id="716" name="Google Shape;716;g962d6e3d84_0_55"/>
          <p:cNvSpPr/>
          <p:nvPr/>
        </p:nvSpPr>
        <p:spPr>
          <a:xfrm>
            <a:off x="628200" y="1414450"/>
            <a:ext cx="10827000" cy="5097900"/>
          </a:xfrm>
          <a:prstGeom prst="rect">
            <a:avLst/>
          </a:prstGeom>
          <a:solidFill>
            <a:srgbClr val="F1C23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717" name="Google Shape;717;g962d6e3d84_0_55"/>
          <p:cNvSpPr txBox="1"/>
          <p:nvPr/>
        </p:nvSpPr>
        <p:spPr>
          <a:xfrm>
            <a:off x="515150" y="3335650"/>
            <a:ext cx="1507200" cy="980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000">
                <a:solidFill>
                  <a:schemeClr val="lt1"/>
                </a:solidFill>
              </a:rPr>
              <a:t>A</a:t>
            </a:r>
            <a:endParaRPr b="1" sz="5000">
              <a:solidFill>
                <a:schemeClr val="lt1"/>
              </a:solidFill>
              <a:latin typeface="Arial"/>
              <a:ea typeface="Arial"/>
              <a:cs typeface="Arial"/>
              <a:sym typeface="Arial"/>
            </a:endParaRPr>
          </a:p>
        </p:txBody>
      </p:sp>
      <p:sp>
        <p:nvSpPr>
          <p:cNvPr id="718" name="Google Shape;718;g962d6e3d84_0_55"/>
          <p:cNvSpPr txBox="1"/>
          <p:nvPr/>
        </p:nvSpPr>
        <p:spPr>
          <a:xfrm>
            <a:off x="1668900" y="1730025"/>
            <a:ext cx="9403200" cy="20409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Clr>
                <a:srgbClr val="FFFFFF"/>
              </a:buClr>
              <a:buSzPts val="2300"/>
              <a:buChar char="-"/>
            </a:pPr>
            <a:r>
              <a:rPr lang="en-US" sz="2300">
                <a:solidFill>
                  <a:srgbClr val="FFFFFF"/>
                </a:solidFill>
              </a:rPr>
              <a:t>Permite la </a:t>
            </a:r>
            <a:r>
              <a:rPr lang="en-US" sz="2300">
                <a:solidFill>
                  <a:srgbClr val="FFFFFF"/>
                </a:solidFill>
              </a:rPr>
              <a:t>iluminación</a:t>
            </a:r>
            <a:r>
              <a:rPr lang="en-US" sz="2300">
                <a:solidFill>
                  <a:srgbClr val="FFFFFF"/>
                </a:solidFill>
              </a:rPr>
              <a:t> de los trayectos y señalizaciones de </a:t>
            </a:r>
            <a:r>
              <a:rPr lang="en-US" sz="2300">
                <a:solidFill>
                  <a:srgbClr val="FFFFFF"/>
                </a:solidFill>
              </a:rPr>
              <a:t>evacuación</a:t>
            </a:r>
            <a:endParaRPr sz="2300">
              <a:solidFill>
                <a:srgbClr val="FFFFFF"/>
              </a:solidFill>
            </a:endParaRPr>
          </a:p>
          <a:p>
            <a:pPr indent="-374650" lvl="0" marL="457200" rtl="0" algn="l">
              <a:spcBef>
                <a:spcPts val="0"/>
              </a:spcBef>
              <a:spcAft>
                <a:spcPts val="0"/>
              </a:spcAft>
              <a:buClr>
                <a:srgbClr val="FFFFFF"/>
              </a:buClr>
              <a:buSzPts val="2300"/>
              <a:buChar char="-"/>
            </a:pPr>
            <a:r>
              <a:rPr lang="en-US" sz="2300">
                <a:solidFill>
                  <a:srgbClr val="FFFFFF"/>
                </a:solidFill>
              </a:rPr>
              <a:t>Cada punto deberá tener una lámpara testigo siempre encendida</a:t>
            </a:r>
            <a:r>
              <a:rPr lang="en-US" sz="2300">
                <a:solidFill>
                  <a:srgbClr val="FFFFFF"/>
                </a:solidFill>
              </a:rPr>
              <a:t> </a:t>
            </a:r>
            <a:endParaRPr sz="2300">
              <a:solidFill>
                <a:srgbClr val="FFFFFF"/>
              </a:solidFill>
            </a:endParaRPr>
          </a:p>
        </p:txBody>
      </p:sp>
      <p:pic>
        <p:nvPicPr>
          <p:cNvPr id="719" name="Google Shape;719;g962d6e3d84_0_55"/>
          <p:cNvPicPr preferRelativeResize="0"/>
          <p:nvPr/>
        </p:nvPicPr>
        <p:blipFill>
          <a:blip r:embed="rId3">
            <a:alphaModFix/>
          </a:blip>
          <a:stretch>
            <a:fillRect/>
          </a:stretch>
        </p:blipFill>
        <p:spPr>
          <a:xfrm>
            <a:off x="2194475" y="3222598"/>
            <a:ext cx="4095475" cy="2727650"/>
          </a:xfrm>
          <a:prstGeom prst="rect">
            <a:avLst/>
          </a:prstGeom>
          <a:noFill/>
          <a:ln>
            <a:noFill/>
          </a:ln>
        </p:spPr>
      </p:pic>
      <p:pic>
        <p:nvPicPr>
          <p:cNvPr id="720" name="Google Shape;720;g962d6e3d84_0_55"/>
          <p:cNvPicPr preferRelativeResize="0"/>
          <p:nvPr/>
        </p:nvPicPr>
        <p:blipFill>
          <a:blip r:embed="rId4">
            <a:alphaModFix/>
          </a:blip>
          <a:stretch>
            <a:fillRect/>
          </a:stretch>
        </p:blipFill>
        <p:spPr>
          <a:xfrm>
            <a:off x="6462075" y="3386081"/>
            <a:ext cx="4610025" cy="254811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g9400a4d28d_0_13"/>
          <p:cNvSpPr txBox="1"/>
          <p:nvPr>
            <p:ph idx="1" type="body"/>
          </p:nvPr>
        </p:nvSpPr>
        <p:spPr>
          <a:xfrm>
            <a:off x="323529" y="281518"/>
            <a:ext cx="11573100" cy="8403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2000"/>
              <a:t>SISTEMAS DE DETECCIÓN DE INCENDIOS</a:t>
            </a:r>
            <a:endParaRPr sz="1600"/>
          </a:p>
        </p:txBody>
      </p:sp>
      <p:sp>
        <p:nvSpPr>
          <p:cNvPr id="726" name="Google Shape;726;g9400a4d28d_0_13"/>
          <p:cNvSpPr txBox="1"/>
          <p:nvPr/>
        </p:nvSpPr>
        <p:spPr>
          <a:xfrm>
            <a:off x="5022300" y="1414450"/>
            <a:ext cx="6555900" cy="33273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n-US" sz="1700">
                <a:solidFill>
                  <a:schemeClr val="dk1"/>
                </a:solidFill>
              </a:rPr>
              <a:t>La elección del sistema de detección viene condicionada por: </a:t>
            </a:r>
            <a:endParaRPr sz="1700">
              <a:solidFill>
                <a:schemeClr val="dk1"/>
              </a:solidFill>
            </a:endParaRPr>
          </a:p>
          <a:p>
            <a:pPr indent="-336550" lvl="0" marL="457200" rtl="0" algn="just">
              <a:lnSpc>
                <a:spcPct val="150000"/>
              </a:lnSpc>
              <a:spcBef>
                <a:spcPts val="800"/>
              </a:spcBef>
              <a:spcAft>
                <a:spcPts val="0"/>
              </a:spcAft>
              <a:buClr>
                <a:schemeClr val="dk1"/>
              </a:buClr>
              <a:buSzPts val="1700"/>
              <a:buChar char="●"/>
            </a:pPr>
            <a:r>
              <a:rPr lang="en-US" sz="1700">
                <a:solidFill>
                  <a:schemeClr val="dk1"/>
                </a:solidFill>
              </a:rPr>
              <a:t>Las pérdidas humanas o materiales en juego. </a:t>
            </a:r>
            <a:endParaRPr sz="1700">
              <a:solidFill>
                <a:schemeClr val="dk1"/>
              </a:solidFill>
            </a:endParaRPr>
          </a:p>
          <a:p>
            <a:pPr indent="-336550" lvl="0" marL="457200" rtl="0" algn="just">
              <a:lnSpc>
                <a:spcPct val="150000"/>
              </a:lnSpc>
              <a:spcBef>
                <a:spcPts val="0"/>
              </a:spcBef>
              <a:spcAft>
                <a:spcPts val="0"/>
              </a:spcAft>
              <a:buClr>
                <a:schemeClr val="dk1"/>
              </a:buClr>
              <a:buSzPts val="1700"/>
              <a:buChar char="●"/>
            </a:pPr>
            <a:r>
              <a:rPr lang="en-US" sz="1700">
                <a:solidFill>
                  <a:schemeClr val="dk1"/>
                </a:solidFill>
              </a:rPr>
              <a:t>La posibilidad de vigilancia constante y total por personas. </a:t>
            </a:r>
            <a:endParaRPr sz="1700">
              <a:solidFill>
                <a:schemeClr val="dk1"/>
              </a:solidFill>
            </a:endParaRPr>
          </a:p>
          <a:p>
            <a:pPr indent="-336550" lvl="0" marL="457200" rtl="0" algn="just">
              <a:lnSpc>
                <a:spcPct val="150000"/>
              </a:lnSpc>
              <a:spcBef>
                <a:spcPts val="0"/>
              </a:spcBef>
              <a:spcAft>
                <a:spcPts val="0"/>
              </a:spcAft>
              <a:buClr>
                <a:schemeClr val="dk1"/>
              </a:buClr>
              <a:buSzPts val="1700"/>
              <a:buChar char="●"/>
            </a:pPr>
            <a:r>
              <a:rPr lang="en-US" sz="1700">
                <a:solidFill>
                  <a:schemeClr val="dk1"/>
                </a:solidFill>
              </a:rPr>
              <a:t>La rapidez requerida. </a:t>
            </a:r>
            <a:endParaRPr sz="1700">
              <a:solidFill>
                <a:schemeClr val="dk1"/>
              </a:solidFill>
            </a:endParaRPr>
          </a:p>
          <a:p>
            <a:pPr indent="-336550" lvl="0" marL="457200" rtl="0" algn="just">
              <a:lnSpc>
                <a:spcPct val="150000"/>
              </a:lnSpc>
              <a:spcBef>
                <a:spcPts val="0"/>
              </a:spcBef>
              <a:spcAft>
                <a:spcPts val="0"/>
              </a:spcAft>
              <a:buClr>
                <a:schemeClr val="dk1"/>
              </a:buClr>
              <a:buSzPts val="1700"/>
              <a:buChar char="●"/>
            </a:pPr>
            <a:r>
              <a:rPr lang="en-US" sz="1700">
                <a:solidFill>
                  <a:schemeClr val="dk1"/>
                </a:solidFill>
              </a:rPr>
              <a:t>La fiabilidad requerida. </a:t>
            </a:r>
            <a:endParaRPr sz="1700">
              <a:solidFill>
                <a:schemeClr val="dk1"/>
              </a:solidFill>
            </a:endParaRPr>
          </a:p>
          <a:p>
            <a:pPr indent="-336550" lvl="0" marL="457200" rtl="0" algn="just">
              <a:lnSpc>
                <a:spcPct val="150000"/>
              </a:lnSpc>
              <a:spcBef>
                <a:spcPts val="0"/>
              </a:spcBef>
              <a:spcAft>
                <a:spcPts val="0"/>
              </a:spcAft>
              <a:buClr>
                <a:schemeClr val="dk1"/>
              </a:buClr>
              <a:buSzPts val="1700"/>
              <a:buChar char="●"/>
            </a:pPr>
            <a:r>
              <a:rPr lang="en-US" sz="1700">
                <a:solidFill>
                  <a:schemeClr val="dk1"/>
                </a:solidFill>
              </a:rPr>
              <a:t>Su coherencia con el resto del plan de emergencia.</a:t>
            </a:r>
            <a:endParaRPr sz="1700">
              <a:solidFill>
                <a:schemeClr val="dk1"/>
              </a:solidFill>
            </a:endParaRPr>
          </a:p>
          <a:p>
            <a:pPr indent="-336550" lvl="0" marL="457200" rtl="0" algn="just">
              <a:lnSpc>
                <a:spcPct val="150000"/>
              </a:lnSpc>
              <a:spcBef>
                <a:spcPts val="0"/>
              </a:spcBef>
              <a:spcAft>
                <a:spcPts val="0"/>
              </a:spcAft>
              <a:buClr>
                <a:schemeClr val="dk1"/>
              </a:buClr>
              <a:buSzPts val="1700"/>
              <a:buChar char="●"/>
            </a:pPr>
            <a:r>
              <a:rPr lang="en-US" sz="1700">
                <a:solidFill>
                  <a:schemeClr val="dk1"/>
                </a:solidFill>
              </a:rPr>
              <a:t>Su coste económico, etc. </a:t>
            </a:r>
            <a:endParaRPr sz="1700">
              <a:solidFill>
                <a:schemeClr val="dk1"/>
              </a:solidFill>
            </a:endParaRPr>
          </a:p>
          <a:p>
            <a:pPr indent="0" lvl="0" marL="0" rtl="0" algn="l">
              <a:spcBef>
                <a:spcPts val="800"/>
              </a:spcBef>
              <a:spcAft>
                <a:spcPts val="0"/>
              </a:spcAft>
              <a:buNone/>
            </a:pPr>
            <a:r>
              <a:t/>
            </a:r>
            <a:endParaRPr/>
          </a:p>
        </p:txBody>
      </p:sp>
      <p:pic>
        <p:nvPicPr>
          <p:cNvPr id="727" name="Google Shape;727;g9400a4d28d_0_13"/>
          <p:cNvPicPr preferRelativeResize="0"/>
          <p:nvPr/>
        </p:nvPicPr>
        <p:blipFill>
          <a:blip r:embed="rId3">
            <a:alphaModFix/>
          </a:blip>
          <a:stretch>
            <a:fillRect/>
          </a:stretch>
        </p:blipFill>
        <p:spPr>
          <a:xfrm>
            <a:off x="323525" y="1242519"/>
            <a:ext cx="4698775" cy="3499231"/>
          </a:xfrm>
          <a:prstGeom prst="rect">
            <a:avLst/>
          </a:prstGeom>
          <a:noFill/>
          <a:ln>
            <a:noFill/>
          </a:ln>
        </p:spPr>
      </p:pic>
      <p:pic>
        <p:nvPicPr>
          <p:cNvPr id="728" name="Google Shape;728;g9400a4d28d_0_13"/>
          <p:cNvPicPr preferRelativeResize="0"/>
          <p:nvPr/>
        </p:nvPicPr>
        <p:blipFill>
          <a:blip r:embed="rId4">
            <a:alphaModFix/>
          </a:blip>
          <a:stretch>
            <a:fillRect/>
          </a:stretch>
        </p:blipFill>
        <p:spPr>
          <a:xfrm>
            <a:off x="8138175" y="4703750"/>
            <a:ext cx="2709226" cy="1735450"/>
          </a:xfrm>
          <a:prstGeom prst="rect">
            <a:avLst/>
          </a:prstGeom>
          <a:noFill/>
          <a:ln>
            <a:noFill/>
          </a:ln>
        </p:spPr>
      </p:pic>
      <p:pic>
        <p:nvPicPr>
          <p:cNvPr id="729" name="Google Shape;729;g9400a4d28d_0_13"/>
          <p:cNvPicPr preferRelativeResize="0"/>
          <p:nvPr/>
        </p:nvPicPr>
        <p:blipFill rotWithShape="1">
          <a:blip r:embed="rId5">
            <a:alphaModFix/>
          </a:blip>
          <a:srcRect b="0" l="19028" r="0" t="0"/>
          <a:stretch/>
        </p:blipFill>
        <p:spPr>
          <a:xfrm>
            <a:off x="5481226" y="4665750"/>
            <a:ext cx="2476951" cy="18114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g9400a4d28d_0_22"/>
          <p:cNvSpPr txBox="1"/>
          <p:nvPr>
            <p:ph idx="1" type="body"/>
          </p:nvPr>
        </p:nvSpPr>
        <p:spPr>
          <a:xfrm>
            <a:off x="323529" y="281518"/>
            <a:ext cx="11573100" cy="840300"/>
          </a:xfrm>
          <a:prstGeom prst="rect">
            <a:avLst/>
          </a:prstGeom>
        </p:spPr>
        <p:txBody>
          <a:bodyPr anchorCtr="0" anchor="ctr" bIns="45700" lIns="91425" spcFirstLastPara="1" rIns="91425" wrap="square" tIns="45700">
            <a:noAutofit/>
          </a:bodyPr>
          <a:lstStyle/>
          <a:p>
            <a:pPr indent="0" lvl="0" marL="0" rtl="0" algn="ctr">
              <a:lnSpc>
                <a:spcPct val="150000"/>
              </a:lnSpc>
              <a:spcBef>
                <a:spcPts val="1800"/>
              </a:spcBef>
              <a:spcAft>
                <a:spcPts val="800"/>
              </a:spcAft>
              <a:buClr>
                <a:schemeClr val="dk1"/>
              </a:buClr>
              <a:buSzPts val="1100"/>
              <a:buFont typeface="Arial"/>
              <a:buNone/>
            </a:pPr>
            <a:r>
              <a:rPr b="1" lang="en-US" sz="1800"/>
              <a:t>ROCIADORES AUTOMÁTICOS DE AGUA </a:t>
            </a:r>
            <a:endParaRPr sz="2100"/>
          </a:p>
        </p:txBody>
      </p:sp>
      <p:pic>
        <p:nvPicPr>
          <p:cNvPr id="735" name="Google Shape;735;g9400a4d28d_0_22"/>
          <p:cNvPicPr preferRelativeResize="0"/>
          <p:nvPr/>
        </p:nvPicPr>
        <p:blipFill>
          <a:blip r:embed="rId3">
            <a:alphaModFix/>
          </a:blip>
          <a:stretch>
            <a:fillRect/>
          </a:stretch>
        </p:blipFill>
        <p:spPr>
          <a:xfrm>
            <a:off x="532675" y="1313725"/>
            <a:ext cx="3795999" cy="2431600"/>
          </a:xfrm>
          <a:prstGeom prst="rect">
            <a:avLst/>
          </a:prstGeom>
          <a:noFill/>
          <a:ln>
            <a:noFill/>
          </a:ln>
        </p:spPr>
      </p:pic>
      <p:pic>
        <p:nvPicPr>
          <p:cNvPr id="736" name="Google Shape;736;g9400a4d28d_0_22"/>
          <p:cNvPicPr preferRelativeResize="0"/>
          <p:nvPr/>
        </p:nvPicPr>
        <p:blipFill>
          <a:blip r:embed="rId4">
            <a:alphaModFix/>
          </a:blip>
          <a:stretch>
            <a:fillRect/>
          </a:stretch>
        </p:blipFill>
        <p:spPr>
          <a:xfrm>
            <a:off x="532675" y="4191000"/>
            <a:ext cx="7680176" cy="1957275"/>
          </a:xfrm>
          <a:prstGeom prst="rect">
            <a:avLst/>
          </a:prstGeom>
          <a:noFill/>
          <a:ln>
            <a:noFill/>
          </a:ln>
        </p:spPr>
      </p:pic>
      <p:sp>
        <p:nvSpPr>
          <p:cNvPr id="737" name="Google Shape;737;g9400a4d28d_0_22"/>
          <p:cNvSpPr txBox="1"/>
          <p:nvPr/>
        </p:nvSpPr>
        <p:spPr>
          <a:xfrm>
            <a:off x="4733825" y="1313675"/>
            <a:ext cx="6792600" cy="24315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800"/>
              </a:spcAft>
              <a:buClr>
                <a:schemeClr val="dk1"/>
              </a:buClr>
              <a:buSzPts val="1100"/>
              <a:buFont typeface="Arial"/>
              <a:buNone/>
            </a:pPr>
            <a:r>
              <a:rPr lang="en-US" sz="1500">
                <a:solidFill>
                  <a:schemeClr val="dk1"/>
                </a:solidFill>
              </a:rPr>
              <a:t>Red de tuberías que se extiende, generalmente, sobre los techos de los sectores protegidos disponiendo de unas boquillas </a:t>
            </a:r>
            <a:r>
              <a:rPr lang="en-US" sz="1500">
                <a:solidFill>
                  <a:schemeClr val="dk1"/>
                </a:solidFill>
              </a:rPr>
              <a:t>obstruidas</a:t>
            </a:r>
            <a:r>
              <a:rPr lang="en-US" sz="1500">
                <a:solidFill>
                  <a:schemeClr val="dk1"/>
                </a:solidFill>
              </a:rPr>
              <a:t> por cápsulas rellenas de un líquido dilatable o por elementos fusibles que, a una temperatura determinada, se rompen y liberan el paso del agua.</a:t>
            </a:r>
            <a:endParaRPr sz="1800"/>
          </a:p>
        </p:txBody>
      </p:sp>
      <p:sp>
        <p:nvSpPr>
          <p:cNvPr id="738" name="Google Shape;738;g9400a4d28d_0_22"/>
          <p:cNvSpPr txBox="1"/>
          <p:nvPr/>
        </p:nvSpPr>
        <p:spPr>
          <a:xfrm>
            <a:off x="4733825" y="2997750"/>
            <a:ext cx="6792600" cy="14292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800"/>
              </a:spcAft>
              <a:buClr>
                <a:schemeClr val="dk1"/>
              </a:buClr>
              <a:buSzPts val="1100"/>
              <a:buFont typeface="Arial"/>
              <a:buNone/>
            </a:pPr>
            <a:r>
              <a:rPr lang="en-US" sz="1500">
                <a:solidFill>
                  <a:schemeClr val="dk1"/>
                </a:solidFill>
              </a:rPr>
              <a:t>Su objetivo es conseguir que, ante el inicio de un fuego, una proyección automática sobre el mismo a fin de extinguirlo sin intervención humana</a:t>
            </a:r>
            <a:endParaRPr sz="18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g9400a4d28d_0_30"/>
          <p:cNvSpPr txBox="1"/>
          <p:nvPr>
            <p:ph idx="1" type="body"/>
          </p:nvPr>
        </p:nvSpPr>
        <p:spPr>
          <a:xfrm>
            <a:off x="323529" y="281518"/>
            <a:ext cx="11573100" cy="840300"/>
          </a:xfrm>
          <a:prstGeom prst="rect">
            <a:avLst/>
          </a:prstGeom>
        </p:spPr>
        <p:txBody>
          <a:bodyPr anchorCtr="0" anchor="ctr" bIns="45700" lIns="91425" spcFirstLastPara="1" rIns="91425" wrap="square" tIns="45700">
            <a:noAutofit/>
          </a:bodyPr>
          <a:lstStyle/>
          <a:p>
            <a:pPr indent="0" lvl="0" marL="0" rtl="0" algn="ctr">
              <a:spcBef>
                <a:spcPts val="1000"/>
              </a:spcBef>
              <a:spcAft>
                <a:spcPts val="0"/>
              </a:spcAft>
              <a:buNone/>
            </a:pPr>
            <a:r>
              <a:rPr lang="en-US" sz="4600"/>
              <a:t>HIDRANTES</a:t>
            </a:r>
            <a:endParaRPr sz="4600"/>
          </a:p>
        </p:txBody>
      </p:sp>
      <p:pic>
        <p:nvPicPr>
          <p:cNvPr id="744" name="Google Shape;744;g9400a4d28d_0_30"/>
          <p:cNvPicPr preferRelativeResize="0"/>
          <p:nvPr/>
        </p:nvPicPr>
        <p:blipFill>
          <a:blip r:embed="rId3">
            <a:alphaModFix/>
          </a:blip>
          <a:stretch>
            <a:fillRect/>
          </a:stretch>
        </p:blipFill>
        <p:spPr>
          <a:xfrm>
            <a:off x="598250" y="1510249"/>
            <a:ext cx="4161800" cy="2771825"/>
          </a:xfrm>
          <a:prstGeom prst="rect">
            <a:avLst/>
          </a:prstGeom>
          <a:noFill/>
          <a:ln>
            <a:noFill/>
          </a:ln>
        </p:spPr>
      </p:pic>
      <p:sp>
        <p:nvSpPr>
          <p:cNvPr id="745" name="Google Shape;745;g9400a4d28d_0_30"/>
          <p:cNvSpPr txBox="1"/>
          <p:nvPr/>
        </p:nvSpPr>
        <p:spPr>
          <a:xfrm>
            <a:off x="5232100" y="1510250"/>
            <a:ext cx="6320400" cy="48180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n-US">
                <a:solidFill>
                  <a:schemeClr val="dk1"/>
                </a:solidFill>
              </a:rPr>
              <a:t>Objetivo: asegurar a los Bomberos un abastecimiento de agua suficiente para extinguir un incendio en un edificio.</a:t>
            </a:r>
            <a:endParaRPr>
              <a:solidFill>
                <a:schemeClr val="dk1"/>
              </a:solidFill>
            </a:endParaRPr>
          </a:p>
          <a:p>
            <a:pPr indent="-317500" lvl="0" marL="457200" rtl="0" algn="just">
              <a:lnSpc>
                <a:spcPct val="150000"/>
              </a:lnSpc>
              <a:spcBef>
                <a:spcPts val="800"/>
              </a:spcBef>
              <a:spcAft>
                <a:spcPts val="0"/>
              </a:spcAft>
              <a:buClr>
                <a:schemeClr val="dk1"/>
              </a:buClr>
              <a:buSzPts val="1400"/>
              <a:buChar char="-"/>
            </a:pPr>
            <a:r>
              <a:rPr lang="en-US">
                <a:solidFill>
                  <a:schemeClr val="dk1"/>
                </a:solidFill>
              </a:rPr>
              <a:t>Cada 100 m como máximo hasta un acceso al edificio. Cuando se requieran varios hidrantes, se distribuirán de forma que la distancia entre ellos no sea mayor que 200 m. </a:t>
            </a:r>
            <a:endParaRPr>
              <a:solidFill>
                <a:schemeClr val="dk1"/>
              </a:solidFill>
            </a:endParaRPr>
          </a:p>
          <a:p>
            <a:pPr indent="-317500" lvl="0" marL="457200" rtl="0" algn="just">
              <a:lnSpc>
                <a:spcPct val="150000"/>
              </a:lnSpc>
              <a:spcBef>
                <a:spcPts val="0"/>
              </a:spcBef>
              <a:spcAft>
                <a:spcPts val="0"/>
              </a:spcAft>
              <a:buClr>
                <a:schemeClr val="dk1"/>
              </a:buClr>
              <a:buSzPts val="1400"/>
              <a:buChar char="-"/>
            </a:pPr>
            <a:r>
              <a:rPr lang="en-US">
                <a:solidFill>
                  <a:schemeClr val="dk1"/>
                </a:solidFill>
              </a:rPr>
              <a:t>La red de alimentación deberá permitir el funcionamiento simultáneo de 2 hidrantes consecutivos durante dos horas, cada uno de ellos con un caudal de 1.000 l/min y una presión mínima de 10 m.c.a.</a:t>
            </a:r>
            <a:endParaRPr>
              <a:solidFill>
                <a:schemeClr val="dk1"/>
              </a:solidFill>
            </a:endParaRPr>
          </a:p>
          <a:p>
            <a:pPr indent="-342900" lvl="0" marL="457200" rtl="0" algn="just">
              <a:lnSpc>
                <a:spcPct val="150000"/>
              </a:lnSpc>
              <a:spcBef>
                <a:spcPts val="0"/>
              </a:spcBef>
              <a:spcAft>
                <a:spcPts val="0"/>
              </a:spcAft>
              <a:buClr>
                <a:schemeClr val="dk1"/>
              </a:buClr>
              <a:buSzPts val="1800"/>
              <a:buChar char="-"/>
            </a:pPr>
            <a:r>
              <a:rPr lang="en-US">
                <a:solidFill>
                  <a:schemeClr val="dk1"/>
                </a:solidFill>
              </a:rPr>
              <a:t>La accesibilidad a su entorno y la señalización en los hidrantes enterrados. </a:t>
            </a:r>
            <a:endParaRPr>
              <a:solidFill>
                <a:schemeClr val="dk1"/>
              </a:solidFill>
            </a:endParaRPr>
          </a:p>
          <a:p>
            <a:pPr indent="-342900" lvl="0" marL="457200" rtl="0" algn="just">
              <a:lnSpc>
                <a:spcPct val="150000"/>
              </a:lnSpc>
              <a:spcBef>
                <a:spcPts val="0"/>
              </a:spcBef>
              <a:spcAft>
                <a:spcPts val="0"/>
              </a:spcAft>
              <a:buClr>
                <a:schemeClr val="dk1"/>
              </a:buClr>
              <a:buSzPts val="1800"/>
              <a:buChar char="-"/>
            </a:pPr>
            <a:r>
              <a:rPr lang="en-US">
                <a:solidFill>
                  <a:schemeClr val="dk1"/>
                </a:solidFill>
              </a:rPr>
              <a:t>La estanquidad del conjunto.</a:t>
            </a:r>
            <a:endParaRPr>
              <a:solidFill>
                <a:schemeClr val="dk1"/>
              </a:solidFill>
            </a:endParaRPr>
          </a:p>
          <a:p>
            <a:pPr indent="-342900" lvl="0" marL="457200" rtl="0" algn="just">
              <a:lnSpc>
                <a:spcPct val="150000"/>
              </a:lnSpc>
              <a:spcBef>
                <a:spcPts val="0"/>
              </a:spcBef>
              <a:spcAft>
                <a:spcPts val="0"/>
              </a:spcAft>
              <a:buClr>
                <a:schemeClr val="dk1"/>
              </a:buClr>
              <a:buSzPts val="1800"/>
              <a:buChar char="-"/>
            </a:pPr>
            <a:r>
              <a:rPr lang="en-US">
                <a:solidFill>
                  <a:schemeClr val="dk1"/>
                </a:solidFill>
              </a:rPr>
              <a:t>Las tapas de las salidas y las juntas de los racores.</a:t>
            </a:r>
            <a:endParaRPr>
              <a:solidFill>
                <a:schemeClr val="dk1"/>
              </a:solidFill>
            </a:endParaRPr>
          </a:p>
          <a:p>
            <a:pPr indent="0" lvl="0" marL="0" rtl="0" algn="just">
              <a:lnSpc>
                <a:spcPct val="150000"/>
              </a:lnSpc>
              <a:spcBef>
                <a:spcPts val="800"/>
              </a:spcBef>
              <a:spcAft>
                <a:spcPts val="800"/>
              </a:spcAft>
              <a:buNone/>
            </a:pPr>
            <a:r>
              <a:t/>
            </a:r>
            <a:endParaRPr sz="1500">
              <a:solidFill>
                <a:schemeClr val="dk1"/>
              </a:solidFill>
            </a:endParaRPr>
          </a:p>
        </p:txBody>
      </p:sp>
      <p:pic>
        <p:nvPicPr>
          <p:cNvPr id="746" name="Google Shape;746;g9400a4d28d_0_30"/>
          <p:cNvPicPr preferRelativeResize="0"/>
          <p:nvPr/>
        </p:nvPicPr>
        <p:blipFill>
          <a:blip r:embed="rId4">
            <a:alphaModFix/>
          </a:blip>
          <a:stretch>
            <a:fillRect/>
          </a:stretch>
        </p:blipFill>
        <p:spPr>
          <a:xfrm>
            <a:off x="1932513" y="4431550"/>
            <a:ext cx="1493275" cy="17919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g9400a4d28d_0_37"/>
          <p:cNvSpPr txBox="1"/>
          <p:nvPr>
            <p:ph idx="1" type="body"/>
          </p:nvPr>
        </p:nvSpPr>
        <p:spPr>
          <a:xfrm>
            <a:off x="323529" y="281518"/>
            <a:ext cx="11573100" cy="840300"/>
          </a:xfrm>
          <a:prstGeom prst="rect">
            <a:avLst/>
          </a:prstGeom>
        </p:spPr>
        <p:txBody>
          <a:bodyPr anchorCtr="0" anchor="ctr" bIns="45700" lIns="91425" spcFirstLastPara="1" rIns="91425" wrap="square" tIns="45700">
            <a:noAutofit/>
          </a:bodyPr>
          <a:lstStyle/>
          <a:p>
            <a:pPr indent="0" lvl="0" marL="0" rtl="0" algn="ctr">
              <a:lnSpc>
                <a:spcPct val="115000"/>
              </a:lnSpc>
              <a:spcBef>
                <a:spcPts val="1800"/>
              </a:spcBef>
              <a:spcAft>
                <a:spcPts val="800"/>
              </a:spcAft>
              <a:buClr>
                <a:schemeClr val="dk1"/>
              </a:buClr>
              <a:buSzPts val="1100"/>
              <a:buFont typeface="Arial"/>
              <a:buNone/>
            </a:pPr>
            <a:r>
              <a:rPr b="1" lang="en-US" sz="1900"/>
              <a:t>DETECCIÓN AUTOMÁTICA DE INCENDIOS </a:t>
            </a:r>
            <a:endParaRPr sz="6100"/>
          </a:p>
        </p:txBody>
      </p:sp>
      <p:sp>
        <p:nvSpPr>
          <p:cNvPr id="752" name="Google Shape;752;g9400a4d28d_0_37"/>
          <p:cNvSpPr txBox="1"/>
          <p:nvPr/>
        </p:nvSpPr>
        <p:spPr>
          <a:xfrm>
            <a:off x="668850" y="1266850"/>
            <a:ext cx="4445100" cy="3802800"/>
          </a:xfrm>
          <a:prstGeom prst="rect">
            <a:avLst/>
          </a:prstGeom>
          <a:noFill/>
          <a:ln>
            <a:noFill/>
          </a:ln>
        </p:spPr>
        <p:txBody>
          <a:bodyPr anchorCtr="0" anchor="t" bIns="91425" lIns="91425" spcFirstLastPara="1" rIns="91425" wrap="square" tIns="91425">
            <a:noAutofit/>
          </a:bodyPr>
          <a:lstStyle/>
          <a:p>
            <a:pPr indent="-330200" lvl="0" marL="457200" rtl="0" algn="just">
              <a:lnSpc>
                <a:spcPct val="150000"/>
              </a:lnSpc>
              <a:spcBef>
                <a:spcPts val="1600"/>
              </a:spcBef>
              <a:spcAft>
                <a:spcPts val="0"/>
              </a:spcAft>
              <a:buClr>
                <a:srgbClr val="434343"/>
              </a:buClr>
              <a:buSzPts val="1600"/>
              <a:buChar char="➔"/>
            </a:pPr>
            <a:r>
              <a:rPr b="1" lang="en-US" sz="1600">
                <a:solidFill>
                  <a:srgbClr val="434343"/>
                </a:solidFill>
              </a:rPr>
              <a:t>DETECTORES:</a:t>
            </a:r>
            <a:endParaRPr b="1" sz="1600">
              <a:solidFill>
                <a:srgbClr val="434343"/>
              </a:solidFill>
            </a:endParaRPr>
          </a:p>
          <a:p>
            <a:pPr indent="-330200" lvl="1" marL="914400" rtl="0" algn="just">
              <a:lnSpc>
                <a:spcPct val="150000"/>
              </a:lnSpc>
              <a:spcBef>
                <a:spcPts val="0"/>
              </a:spcBef>
              <a:spcAft>
                <a:spcPts val="0"/>
              </a:spcAft>
              <a:buClr>
                <a:schemeClr val="dk1"/>
              </a:buClr>
              <a:buSzPts val="1600"/>
              <a:buChar char="○"/>
            </a:pPr>
            <a:r>
              <a:rPr lang="en-US" sz="1600">
                <a:solidFill>
                  <a:schemeClr val="dk1"/>
                </a:solidFill>
              </a:rPr>
              <a:t>Detectores de humo</a:t>
            </a:r>
            <a:endParaRPr sz="1600">
              <a:solidFill>
                <a:schemeClr val="dk1"/>
              </a:solidFill>
            </a:endParaRPr>
          </a:p>
          <a:p>
            <a:pPr indent="-330200" lvl="1" marL="914400" rtl="0" algn="just">
              <a:lnSpc>
                <a:spcPct val="150000"/>
              </a:lnSpc>
              <a:spcBef>
                <a:spcPts val="0"/>
              </a:spcBef>
              <a:spcAft>
                <a:spcPts val="0"/>
              </a:spcAft>
              <a:buClr>
                <a:schemeClr val="dk1"/>
              </a:buClr>
              <a:buSzPts val="1600"/>
              <a:buChar char="○"/>
            </a:pPr>
            <a:r>
              <a:rPr lang="en-US" sz="1600">
                <a:solidFill>
                  <a:schemeClr val="dk1"/>
                </a:solidFill>
              </a:rPr>
              <a:t>Detectores iónicos</a:t>
            </a:r>
            <a:endParaRPr sz="1600">
              <a:solidFill>
                <a:schemeClr val="dk1"/>
              </a:solidFill>
            </a:endParaRPr>
          </a:p>
          <a:p>
            <a:pPr indent="-330200" lvl="1" marL="914400" rtl="0" algn="just">
              <a:lnSpc>
                <a:spcPct val="150000"/>
              </a:lnSpc>
              <a:spcBef>
                <a:spcPts val="0"/>
              </a:spcBef>
              <a:spcAft>
                <a:spcPts val="0"/>
              </a:spcAft>
              <a:buClr>
                <a:schemeClr val="dk1"/>
              </a:buClr>
              <a:buSzPts val="1600"/>
              <a:buChar char="○"/>
            </a:pPr>
            <a:r>
              <a:rPr lang="en-US" sz="1600">
                <a:solidFill>
                  <a:schemeClr val="dk1"/>
                </a:solidFill>
              </a:rPr>
              <a:t>Detectores térmicos</a:t>
            </a:r>
            <a:endParaRPr sz="1600">
              <a:solidFill>
                <a:schemeClr val="dk1"/>
              </a:solidFill>
            </a:endParaRPr>
          </a:p>
          <a:p>
            <a:pPr indent="-330200" lvl="1" marL="914400" rtl="0" algn="just">
              <a:lnSpc>
                <a:spcPct val="150000"/>
              </a:lnSpc>
              <a:spcBef>
                <a:spcPts val="0"/>
              </a:spcBef>
              <a:spcAft>
                <a:spcPts val="0"/>
              </a:spcAft>
              <a:buClr>
                <a:schemeClr val="dk1"/>
              </a:buClr>
              <a:buSzPts val="1600"/>
              <a:buChar char="○"/>
            </a:pPr>
            <a:r>
              <a:rPr lang="en-US" sz="1600">
                <a:solidFill>
                  <a:schemeClr val="dk1"/>
                </a:solidFill>
              </a:rPr>
              <a:t>Detectores termovelocimétricos</a:t>
            </a:r>
            <a:endParaRPr sz="1600">
              <a:solidFill>
                <a:schemeClr val="dk1"/>
              </a:solidFill>
            </a:endParaRPr>
          </a:p>
          <a:p>
            <a:pPr indent="-330200" lvl="1" marL="914400" rtl="0" algn="just">
              <a:lnSpc>
                <a:spcPct val="150000"/>
              </a:lnSpc>
              <a:spcBef>
                <a:spcPts val="0"/>
              </a:spcBef>
              <a:spcAft>
                <a:spcPts val="0"/>
              </a:spcAft>
              <a:buClr>
                <a:schemeClr val="dk1"/>
              </a:buClr>
              <a:buSzPts val="1600"/>
              <a:buChar char="○"/>
            </a:pPr>
            <a:r>
              <a:rPr lang="en-US" sz="1600">
                <a:solidFill>
                  <a:schemeClr val="dk1"/>
                </a:solidFill>
              </a:rPr>
              <a:t>Detectores ópticos</a:t>
            </a:r>
            <a:r>
              <a:rPr b="1" lang="en-US" sz="1600">
                <a:solidFill>
                  <a:srgbClr val="434343"/>
                </a:solidFill>
              </a:rPr>
              <a:t> 	</a:t>
            </a:r>
            <a:endParaRPr b="1" sz="1600">
              <a:solidFill>
                <a:srgbClr val="434343"/>
              </a:solidFill>
            </a:endParaRPr>
          </a:p>
          <a:p>
            <a:pPr indent="-330200" lvl="0" marL="457200" rtl="0" algn="just">
              <a:lnSpc>
                <a:spcPct val="150000"/>
              </a:lnSpc>
              <a:spcBef>
                <a:spcPts val="0"/>
              </a:spcBef>
              <a:spcAft>
                <a:spcPts val="0"/>
              </a:spcAft>
              <a:buClr>
                <a:srgbClr val="434343"/>
              </a:buClr>
              <a:buSzPts val="1600"/>
              <a:buChar char="➔"/>
            </a:pPr>
            <a:r>
              <a:rPr b="1" lang="en-US" sz="1600">
                <a:solidFill>
                  <a:srgbClr val="434343"/>
                </a:solidFill>
              </a:rPr>
              <a:t>PULSADORES </a:t>
            </a:r>
            <a:endParaRPr b="1" sz="1600">
              <a:solidFill>
                <a:srgbClr val="434343"/>
              </a:solidFill>
            </a:endParaRPr>
          </a:p>
          <a:p>
            <a:pPr indent="-330200" lvl="0" marL="457200" rtl="0" algn="just">
              <a:lnSpc>
                <a:spcPct val="150000"/>
              </a:lnSpc>
              <a:spcBef>
                <a:spcPts val="0"/>
              </a:spcBef>
              <a:spcAft>
                <a:spcPts val="0"/>
              </a:spcAft>
              <a:buClr>
                <a:srgbClr val="434343"/>
              </a:buClr>
              <a:buSzPts val="1600"/>
              <a:buChar char="➔"/>
            </a:pPr>
            <a:r>
              <a:rPr b="1" lang="en-US" sz="1600">
                <a:solidFill>
                  <a:srgbClr val="434343"/>
                </a:solidFill>
              </a:rPr>
              <a:t>CENTRALITA </a:t>
            </a:r>
            <a:endParaRPr b="1" sz="1600">
              <a:solidFill>
                <a:srgbClr val="434343"/>
              </a:solidFill>
            </a:endParaRPr>
          </a:p>
          <a:p>
            <a:pPr indent="-330200" lvl="0" marL="457200" rtl="0" algn="just">
              <a:lnSpc>
                <a:spcPct val="150000"/>
              </a:lnSpc>
              <a:spcBef>
                <a:spcPts val="0"/>
              </a:spcBef>
              <a:spcAft>
                <a:spcPts val="0"/>
              </a:spcAft>
              <a:buClr>
                <a:srgbClr val="434343"/>
              </a:buClr>
              <a:buSzPts val="1600"/>
              <a:buChar char="➔"/>
            </a:pPr>
            <a:r>
              <a:rPr b="1" lang="en-US" sz="1600">
                <a:solidFill>
                  <a:srgbClr val="434343"/>
                </a:solidFill>
              </a:rPr>
              <a:t>SEÑAL DE ALARMA</a:t>
            </a:r>
            <a:endParaRPr b="1" sz="1600">
              <a:solidFill>
                <a:srgbClr val="434343"/>
              </a:solidFill>
            </a:endParaRPr>
          </a:p>
          <a:p>
            <a:pPr indent="0" lvl="0" marL="0" rtl="0" algn="just">
              <a:lnSpc>
                <a:spcPct val="150000"/>
              </a:lnSpc>
              <a:spcBef>
                <a:spcPts val="800"/>
              </a:spcBef>
              <a:spcAft>
                <a:spcPts val="800"/>
              </a:spcAft>
              <a:buClr>
                <a:schemeClr val="dk1"/>
              </a:buClr>
              <a:buSzPts val="1100"/>
              <a:buFont typeface="Arial"/>
              <a:buNone/>
            </a:pPr>
            <a:r>
              <a:t/>
            </a:r>
            <a:endParaRPr/>
          </a:p>
        </p:txBody>
      </p:sp>
      <p:pic>
        <p:nvPicPr>
          <p:cNvPr id="753" name="Google Shape;753;g9400a4d28d_0_37"/>
          <p:cNvPicPr preferRelativeResize="0"/>
          <p:nvPr/>
        </p:nvPicPr>
        <p:blipFill rotWithShape="1">
          <a:blip r:embed="rId3">
            <a:alphaModFix/>
          </a:blip>
          <a:srcRect b="20424" l="0" r="36912" t="3477"/>
          <a:stretch/>
        </p:blipFill>
        <p:spPr>
          <a:xfrm>
            <a:off x="5380600" y="1266850"/>
            <a:ext cx="2854375" cy="1944100"/>
          </a:xfrm>
          <a:prstGeom prst="rect">
            <a:avLst/>
          </a:prstGeom>
          <a:noFill/>
          <a:ln>
            <a:noFill/>
          </a:ln>
        </p:spPr>
      </p:pic>
      <p:pic>
        <p:nvPicPr>
          <p:cNvPr id="754" name="Google Shape;754;g9400a4d28d_0_37"/>
          <p:cNvPicPr preferRelativeResize="0"/>
          <p:nvPr/>
        </p:nvPicPr>
        <p:blipFill rotWithShape="1">
          <a:blip r:embed="rId4">
            <a:alphaModFix/>
          </a:blip>
          <a:srcRect b="18645" l="0" r="0" t="15978"/>
          <a:stretch/>
        </p:blipFill>
        <p:spPr>
          <a:xfrm>
            <a:off x="7700400" y="3141950"/>
            <a:ext cx="1847850" cy="1612875"/>
          </a:xfrm>
          <a:prstGeom prst="rect">
            <a:avLst/>
          </a:prstGeom>
          <a:noFill/>
          <a:ln>
            <a:noFill/>
          </a:ln>
        </p:spPr>
      </p:pic>
      <p:pic>
        <p:nvPicPr>
          <p:cNvPr id="755" name="Google Shape;755;g9400a4d28d_0_37"/>
          <p:cNvPicPr preferRelativeResize="0"/>
          <p:nvPr/>
        </p:nvPicPr>
        <p:blipFill>
          <a:blip r:embed="rId5">
            <a:alphaModFix/>
          </a:blip>
          <a:stretch>
            <a:fillRect/>
          </a:stretch>
        </p:blipFill>
        <p:spPr>
          <a:xfrm>
            <a:off x="5642850" y="4064350"/>
            <a:ext cx="2057550" cy="2057550"/>
          </a:xfrm>
          <a:prstGeom prst="rect">
            <a:avLst/>
          </a:prstGeom>
          <a:noFill/>
          <a:ln>
            <a:noFill/>
          </a:ln>
        </p:spPr>
      </p:pic>
      <p:pic>
        <p:nvPicPr>
          <p:cNvPr id="756" name="Google Shape;756;g9400a4d28d_0_37"/>
          <p:cNvPicPr preferRelativeResize="0"/>
          <p:nvPr/>
        </p:nvPicPr>
        <p:blipFill>
          <a:blip r:embed="rId6">
            <a:alphaModFix/>
          </a:blip>
          <a:stretch>
            <a:fillRect/>
          </a:stretch>
        </p:blipFill>
        <p:spPr>
          <a:xfrm>
            <a:off x="8802675" y="1167338"/>
            <a:ext cx="2133600" cy="2143125"/>
          </a:xfrm>
          <a:prstGeom prst="rect">
            <a:avLst/>
          </a:prstGeom>
          <a:noFill/>
          <a:ln>
            <a:noFill/>
          </a:ln>
        </p:spPr>
      </p:pic>
      <p:pic>
        <p:nvPicPr>
          <p:cNvPr id="757" name="Google Shape;757;g9400a4d28d_0_37"/>
          <p:cNvPicPr preferRelativeResize="0"/>
          <p:nvPr/>
        </p:nvPicPr>
        <p:blipFill>
          <a:blip r:embed="rId7">
            <a:alphaModFix/>
          </a:blip>
          <a:stretch>
            <a:fillRect/>
          </a:stretch>
        </p:blipFill>
        <p:spPr>
          <a:xfrm>
            <a:off x="9194175" y="4236143"/>
            <a:ext cx="1953750" cy="1953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43"/>
          <p:cNvSpPr txBox="1"/>
          <p:nvPr/>
        </p:nvSpPr>
        <p:spPr>
          <a:xfrm>
            <a:off x="-4762" y="4548588"/>
            <a:ext cx="12192000" cy="1015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0">
                <a:solidFill>
                  <a:schemeClr val="lt1"/>
                </a:solidFill>
              </a:rPr>
              <a:t>FIN</a:t>
            </a:r>
            <a:endParaRPr sz="6000">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grpSp>
        <p:nvGrpSpPr>
          <p:cNvPr id="175" name="Google Shape;175;g96f5ae2017_0_9"/>
          <p:cNvGrpSpPr/>
          <p:nvPr/>
        </p:nvGrpSpPr>
        <p:grpSpPr>
          <a:xfrm>
            <a:off x="1412674" y="3733937"/>
            <a:ext cx="504000" cy="504000"/>
            <a:chOff x="4319972" y="3176972"/>
            <a:chExt cx="504000" cy="504000"/>
          </a:xfrm>
        </p:grpSpPr>
        <p:sp>
          <p:nvSpPr>
            <p:cNvPr id="176" name="Google Shape;176;g96f5ae2017_0_9"/>
            <p:cNvSpPr/>
            <p:nvPr/>
          </p:nvSpPr>
          <p:spPr>
            <a:xfrm>
              <a:off x="4319972" y="3176972"/>
              <a:ext cx="504000" cy="504000"/>
            </a:xfrm>
            <a:prstGeom prst="ellipse">
              <a:avLst/>
            </a:prstGeom>
            <a:solidFill>
              <a:schemeClr val="accent1">
                <a:alpha val="49800"/>
              </a:schemeClr>
            </a:solidFill>
            <a:ln cap="flat" cmpd="sng" w="12700">
              <a:solidFill>
                <a:schemeClr val="lt1">
                  <a:alpha val="80000"/>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177" name="Google Shape;177;g96f5ae2017_0_9"/>
            <p:cNvSpPr/>
            <p:nvPr/>
          </p:nvSpPr>
          <p:spPr>
            <a:xfrm>
              <a:off x="4410000" y="3267000"/>
              <a:ext cx="324000" cy="324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grpSp>
      <p:grpSp>
        <p:nvGrpSpPr>
          <p:cNvPr id="178" name="Google Shape;178;g96f5ae2017_0_9"/>
          <p:cNvGrpSpPr/>
          <p:nvPr/>
        </p:nvGrpSpPr>
        <p:grpSpPr>
          <a:xfrm>
            <a:off x="1412672" y="2930237"/>
            <a:ext cx="504000" cy="504000"/>
            <a:chOff x="4319972" y="3176972"/>
            <a:chExt cx="504000" cy="504000"/>
          </a:xfrm>
        </p:grpSpPr>
        <p:sp>
          <p:nvSpPr>
            <p:cNvPr id="179" name="Google Shape;179;g96f5ae2017_0_9"/>
            <p:cNvSpPr/>
            <p:nvPr/>
          </p:nvSpPr>
          <p:spPr>
            <a:xfrm>
              <a:off x="4319972" y="3176972"/>
              <a:ext cx="504000" cy="504000"/>
            </a:xfrm>
            <a:prstGeom prst="ellipse">
              <a:avLst/>
            </a:prstGeom>
            <a:solidFill>
              <a:srgbClr val="CC0000"/>
            </a:solidFill>
            <a:ln cap="flat" cmpd="sng" w="12700">
              <a:solidFill>
                <a:schemeClr val="lt1">
                  <a:alpha val="80000"/>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180" name="Google Shape;180;g96f5ae2017_0_9"/>
            <p:cNvSpPr/>
            <p:nvPr/>
          </p:nvSpPr>
          <p:spPr>
            <a:xfrm>
              <a:off x="4410000" y="3267000"/>
              <a:ext cx="324000" cy="3240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grpSp>
      <p:grpSp>
        <p:nvGrpSpPr>
          <p:cNvPr id="181" name="Google Shape;181;g96f5ae2017_0_9"/>
          <p:cNvGrpSpPr/>
          <p:nvPr/>
        </p:nvGrpSpPr>
        <p:grpSpPr>
          <a:xfrm>
            <a:off x="1412672" y="4537637"/>
            <a:ext cx="504000" cy="504000"/>
            <a:chOff x="4319972" y="3176972"/>
            <a:chExt cx="504000" cy="504000"/>
          </a:xfrm>
        </p:grpSpPr>
        <p:sp>
          <p:nvSpPr>
            <p:cNvPr id="182" name="Google Shape;182;g96f5ae2017_0_9"/>
            <p:cNvSpPr/>
            <p:nvPr/>
          </p:nvSpPr>
          <p:spPr>
            <a:xfrm>
              <a:off x="4319972" y="3176972"/>
              <a:ext cx="504000" cy="504000"/>
            </a:xfrm>
            <a:prstGeom prst="ellipse">
              <a:avLst/>
            </a:prstGeom>
            <a:solidFill>
              <a:srgbClr val="F6B26B"/>
            </a:solidFill>
            <a:ln cap="flat" cmpd="sng" w="12700">
              <a:solidFill>
                <a:schemeClr val="lt1">
                  <a:alpha val="80000"/>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183" name="Google Shape;183;g96f5ae2017_0_9"/>
            <p:cNvSpPr/>
            <p:nvPr/>
          </p:nvSpPr>
          <p:spPr>
            <a:xfrm>
              <a:off x="4410000" y="3267000"/>
              <a:ext cx="324000" cy="324000"/>
            </a:xfrm>
            <a:prstGeom prst="ellipse">
              <a:avLst/>
            </a:prstGeom>
            <a:solidFill>
              <a:srgbClr val="B45F06"/>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grpSp>
      <p:cxnSp>
        <p:nvCxnSpPr>
          <p:cNvPr id="184" name="Google Shape;184;g96f5ae2017_0_9"/>
          <p:cNvCxnSpPr>
            <a:endCxn id="179" idx="0"/>
          </p:cNvCxnSpPr>
          <p:nvPr/>
        </p:nvCxnSpPr>
        <p:spPr>
          <a:xfrm>
            <a:off x="1175672" y="2314937"/>
            <a:ext cx="489000" cy="615300"/>
          </a:xfrm>
          <a:prstGeom prst="straightConnector1">
            <a:avLst/>
          </a:prstGeom>
          <a:noFill/>
          <a:ln cap="flat" cmpd="sng" w="9525">
            <a:solidFill>
              <a:schemeClr val="lt1">
                <a:alpha val="69800"/>
              </a:schemeClr>
            </a:solidFill>
            <a:prstDash val="dash"/>
            <a:miter lim="800000"/>
            <a:headEnd len="sm" w="sm" type="none"/>
            <a:tailEnd len="sm" w="sm" type="none"/>
          </a:ln>
        </p:spPr>
      </p:cxnSp>
      <p:sp>
        <p:nvSpPr>
          <p:cNvPr id="185" name="Google Shape;185;g96f5ae2017_0_9"/>
          <p:cNvSpPr txBox="1"/>
          <p:nvPr/>
        </p:nvSpPr>
        <p:spPr>
          <a:xfrm>
            <a:off x="6978125" y="1509000"/>
            <a:ext cx="4890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solidFill>
                  <a:schemeClr val="lt1"/>
                </a:solidFill>
              </a:rPr>
              <a:t>%</a:t>
            </a:r>
            <a:endParaRPr sz="2500">
              <a:solidFill>
                <a:schemeClr val="lt1"/>
              </a:solidFill>
            </a:endParaRPr>
          </a:p>
        </p:txBody>
      </p:sp>
      <p:grpSp>
        <p:nvGrpSpPr>
          <p:cNvPr id="186" name="Google Shape;186;g96f5ae2017_0_9"/>
          <p:cNvGrpSpPr/>
          <p:nvPr/>
        </p:nvGrpSpPr>
        <p:grpSpPr>
          <a:xfrm>
            <a:off x="1412663" y="2126537"/>
            <a:ext cx="504000" cy="504000"/>
            <a:chOff x="4319972" y="3176972"/>
            <a:chExt cx="504000" cy="504000"/>
          </a:xfrm>
        </p:grpSpPr>
        <p:sp>
          <p:nvSpPr>
            <p:cNvPr id="187" name="Google Shape;187;g96f5ae2017_0_9"/>
            <p:cNvSpPr/>
            <p:nvPr/>
          </p:nvSpPr>
          <p:spPr>
            <a:xfrm>
              <a:off x="4319972" y="3176972"/>
              <a:ext cx="504000" cy="504000"/>
            </a:xfrm>
            <a:prstGeom prst="ellipse">
              <a:avLst/>
            </a:prstGeom>
            <a:solidFill>
              <a:srgbClr val="99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188" name="Google Shape;188;g96f5ae2017_0_9"/>
            <p:cNvSpPr/>
            <p:nvPr/>
          </p:nvSpPr>
          <p:spPr>
            <a:xfrm>
              <a:off x="4410025" y="3266975"/>
              <a:ext cx="324000" cy="324000"/>
            </a:xfrm>
            <a:prstGeom prst="ellipse">
              <a:avLst/>
            </a:prstGeom>
            <a:solidFill>
              <a:srgbClr val="99000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grpSp>
      <p:sp>
        <p:nvSpPr>
          <p:cNvPr id="189" name="Google Shape;189;g96f5ae2017_0_9"/>
          <p:cNvSpPr txBox="1"/>
          <p:nvPr>
            <p:ph idx="1" type="body"/>
          </p:nvPr>
        </p:nvSpPr>
        <p:spPr>
          <a:xfrm>
            <a:off x="2065225" y="133825"/>
            <a:ext cx="8118000" cy="1099200"/>
          </a:xfrm>
          <a:prstGeom prst="rect">
            <a:avLst/>
          </a:prstGeom>
          <a:solidFill>
            <a:srgbClr val="FFFFFF"/>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400"/>
              <a:t>Protección</a:t>
            </a:r>
            <a:r>
              <a:rPr lang="en-US" sz="4400"/>
              <a:t> contra incendios</a:t>
            </a:r>
            <a:endParaRPr sz="4400"/>
          </a:p>
        </p:txBody>
      </p:sp>
      <p:sp>
        <p:nvSpPr>
          <p:cNvPr id="190" name="Google Shape;190;g96f5ae2017_0_9"/>
          <p:cNvSpPr txBox="1"/>
          <p:nvPr/>
        </p:nvSpPr>
        <p:spPr>
          <a:xfrm>
            <a:off x="651175" y="1233025"/>
            <a:ext cx="4696800" cy="4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u="sng"/>
              <a:t>Objetivos a cumplir</a:t>
            </a:r>
            <a:endParaRPr sz="2500" u="sng"/>
          </a:p>
        </p:txBody>
      </p:sp>
      <p:sp>
        <p:nvSpPr>
          <p:cNvPr id="191" name="Google Shape;191;g96f5ae2017_0_9"/>
          <p:cNvSpPr txBox="1"/>
          <p:nvPr/>
        </p:nvSpPr>
        <p:spPr>
          <a:xfrm>
            <a:off x="2188950" y="2177675"/>
            <a:ext cx="42810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t>Dificultar la </a:t>
            </a:r>
            <a:r>
              <a:rPr lang="en-US" sz="2000"/>
              <a:t>iniciación</a:t>
            </a:r>
            <a:r>
              <a:rPr lang="en-US" sz="2000"/>
              <a:t> de </a:t>
            </a:r>
            <a:r>
              <a:rPr lang="en-US" sz="2000"/>
              <a:t>incendios</a:t>
            </a:r>
            <a:endParaRPr sz="2000"/>
          </a:p>
        </p:txBody>
      </p:sp>
      <p:sp>
        <p:nvSpPr>
          <p:cNvPr id="192" name="Google Shape;192;g96f5ae2017_0_9"/>
          <p:cNvSpPr txBox="1"/>
          <p:nvPr/>
        </p:nvSpPr>
        <p:spPr>
          <a:xfrm>
            <a:off x="2188950" y="2889000"/>
            <a:ext cx="78141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t>Evitar la </a:t>
            </a:r>
            <a:r>
              <a:rPr lang="en-US" sz="2000"/>
              <a:t>propagación</a:t>
            </a:r>
            <a:r>
              <a:rPr lang="en-US" sz="2000"/>
              <a:t> del fuego y los efectos de los gases </a:t>
            </a:r>
            <a:r>
              <a:rPr lang="en-US" sz="2000"/>
              <a:t>tóxicos</a:t>
            </a:r>
            <a:endParaRPr sz="2000"/>
          </a:p>
        </p:txBody>
      </p:sp>
      <p:sp>
        <p:nvSpPr>
          <p:cNvPr id="193" name="Google Shape;193;g96f5ae2017_0_9"/>
          <p:cNvSpPr txBox="1"/>
          <p:nvPr/>
        </p:nvSpPr>
        <p:spPr>
          <a:xfrm>
            <a:off x="2188950" y="3685350"/>
            <a:ext cx="53202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t>Asegurar la </a:t>
            </a:r>
            <a:r>
              <a:rPr lang="en-US" sz="2000"/>
              <a:t>evacuación</a:t>
            </a:r>
            <a:r>
              <a:rPr lang="en-US" sz="2000"/>
              <a:t> de personas</a:t>
            </a:r>
            <a:endParaRPr sz="2000"/>
          </a:p>
        </p:txBody>
      </p:sp>
      <p:sp>
        <p:nvSpPr>
          <p:cNvPr id="194" name="Google Shape;194;g96f5ae2017_0_9"/>
          <p:cNvSpPr txBox="1"/>
          <p:nvPr/>
        </p:nvSpPr>
        <p:spPr>
          <a:xfrm>
            <a:off x="2188950" y="4481700"/>
            <a:ext cx="86721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t>Facilitar el acceso y las tareas de </a:t>
            </a:r>
            <a:r>
              <a:rPr lang="en-US" sz="2000"/>
              <a:t>extinción</a:t>
            </a:r>
            <a:r>
              <a:rPr lang="en-US" sz="2000"/>
              <a:t> al personal de bomberos</a:t>
            </a:r>
            <a:endParaRPr sz="2000"/>
          </a:p>
        </p:txBody>
      </p:sp>
      <p:grpSp>
        <p:nvGrpSpPr>
          <p:cNvPr id="195" name="Google Shape;195;g96f5ae2017_0_9"/>
          <p:cNvGrpSpPr/>
          <p:nvPr/>
        </p:nvGrpSpPr>
        <p:grpSpPr>
          <a:xfrm>
            <a:off x="1412684" y="5341325"/>
            <a:ext cx="504000" cy="504000"/>
            <a:chOff x="4319972" y="3176972"/>
            <a:chExt cx="504000" cy="504000"/>
          </a:xfrm>
        </p:grpSpPr>
        <p:sp>
          <p:nvSpPr>
            <p:cNvPr id="196" name="Google Shape;196;g96f5ae2017_0_9"/>
            <p:cNvSpPr/>
            <p:nvPr/>
          </p:nvSpPr>
          <p:spPr>
            <a:xfrm>
              <a:off x="4319972" y="3176972"/>
              <a:ext cx="504000" cy="504000"/>
            </a:xfrm>
            <a:prstGeom prst="ellipse">
              <a:avLst/>
            </a:prstGeom>
            <a:solidFill>
              <a:srgbClr val="B6D7A8"/>
            </a:solidFill>
            <a:ln cap="flat" cmpd="sng" w="12700">
              <a:solidFill>
                <a:schemeClr val="lt1">
                  <a:alpha val="80000"/>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197" name="Google Shape;197;g96f5ae2017_0_9"/>
            <p:cNvSpPr/>
            <p:nvPr/>
          </p:nvSpPr>
          <p:spPr>
            <a:xfrm>
              <a:off x="4410000" y="3267000"/>
              <a:ext cx="324000" cy="324000"/>
            </a:xfrm>
            <a:prstGeom prst="ellipse">
              <a:avLst/>
            </a:prstGeom>
            <a:solidFill>
              <a:srgbClr val="93C47D"/>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grpSp>
      <p:sp>
        <p:nvSpPr>
          <p:cNvPr id="198" name="Google Shape;198;g96f5ae2017_0_9"/>
          <p:cNvSpPr txBox="1"/>
          <p:nvPr/>
        </p:nvSpPr>
        <p:spPr>
          <a:xfrm>
            <a:off x="2285925" y="5392475"/>
            <a:ext cx="69135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t>Proveer las instalaciones de detección y extinción </a:t>
            </a: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8"/>
          <p:cNvSpPr txBox="1"/>
          <p:nvPr/>
        </p:nvSpPr>
        <p:spPr>
          <a:xfrm>
            <a:off x="522218" y="537313"/>
            <a:ext cx="5496748" cy="769441"/>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4400">
                <a:solidFill>
                  <a:schemeClr val="lt1"/>
                </a:solidFill>
                <a:latin typeface="Calibri"/>
                <a:ea typeface="Calibri"/>
                <a:cs typeface="Calibri"/>
                <a:sym typeface="Calibri"/>
              </a:rPr>
              <a:t>Resistencia al Fuego</a:t>
            </a:r>
            <a:endParaRPr>
              <a:latin typeface="Calibri"/>
              <a:ea typeface="Calibri"/>
              <a:cs typeface="Calibri"/>
              <a:sym typeface="Calibri"/>
            </a:endParaRPr>
          </a:p>
        </p:txBody>
      </p:sp>
      <p:sp>
        <p:nvSpPr>
          <p:cNvPr id="204" name="Google Shape;204;p8"/>
          <p:cNvSpPr txBox="1"/>
          <p:nvPr/>
        </p:nvSpPr>
        <p:spPr>
          <a:xfrm>
            <a:off x="522218" y="280987"/>
            <a:ext cx="549674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600">
              <a:solidFill>
                <a:schemeClr val="lt1"/>
              </a:solidFill>
              <a:latin typeface="Arial"/>
              <a:ea typeface="Arial"/>
              <a:cs typeface="Arial"/>
              <a:sym typeface="Arial"/>
            </a:endParaRPr>
          </a:p>
        </p:txBody>
      </p:sp>
      <p:cxnSp>
        <p:nvCxnSpPr>
          <p:cNvPr id="205" name="Google Shape;205;p8"/>
          <p:cNvCxnSpPr/>
          <p:nvPr/>
        </p:nvCxnSpPr>
        <p:spPr>
          <a:xfrm>
            <a:off x="9993125" y="795838"/>
            <a:ext cx="0" cy="733004"/>
          </a:xfrm>
          <a:prstGeom prst="straightConnector1">
            <a:avLst/>
          </a:prstGeom>
          <a:noFill/>
          <a:ln cap="flat" cmpd="sng" w="9525">
            <a:solidFill>
              <a:schemeClr val="lt1"/>
            </a:solidFill>
            <a:prstDash val="dash"/>
            <a:miter lim="800000"/>
            <a:headEnd len="sm" w="sm" type="none"/>
            <a:tailEnd len="sm" w="sm" type="none"/>
          </a:ln>
        </p:spPr>
      </p:cxnSp>
      <p:cxnSp>
        <p:nvCxnSpPr>
          <p:cNvPr id="206" name="Google Shape;206;p8"/>
          <p:cNvCxnSpPr/>
          <p:nvPr/>
        </p:nvCxnSpPr>
        <p:spPr>
          <a:xfrm>
            <a:off x="7914895" y="2250565"/>
            <a:ext cx="0" cy="733004"/>
          </a:xfrm>
          <a:prstGeom prst="straightConnector1">
            <a:avLst/>
          </a:prstGeom>
          <a:noFill/>
          <a:ln cap="flat" cmpd="sng" w="9525">
            <a:solidFill>
              <a:schemeClr val="lt1"/>
            </a:solidFill>
            <a:prstDash val="dash"/>
            <a:miter lim="800000"/>
            <a:headEnd len="sm" w="sm" type="none"/>
            <a:tailEnd len="sm" w="sm" type="none"/>
          </a:ln>
        </p:spPr>
      </p:cxnSp>
      <p:pic>
        <p:nvPicPr>
          <p:cNvPr id="207" name="Google Shape;207;p8"/>
          <p:cNvPicPr preferRelativeResize="0"/>
          <p:nvPr/>
        </p:nvPicPr>
        <p:blipFill rotWithShape="1">
          <a:blip r:embed="rId3">
            <a:alphaModFix/>
          </a:blip>
          <a:srcRect b="0" l="0" r="0" t="3400"/>
          <a:stretch/>
        </p:blipFill>
        <p:spPr>
          <a:xfrm>
            <a:off x="5697579" y="869399"/>
            <a:ext cx="5981100" cy="5634375"/>
          </a:xfrm>
          <a:prstGeom prst="rect">
            <a:avLst/>
          </a:prstGeom>
          <a:noFill/>
          <a:ln cap="flat" cmpd="sng" w="38100">
            <a:solidFill>
              <a:srgbClr val="000000"/>
            </a:solidFill>
            <a:prstDash val="solid"/>
            <a:round/>
            <a:headEnd len="sm" w="sm" type="none"/>
            <a:tailEnd len="sm" w="sm" type="none"/>
          </a:ln>
        </p:spPr>
      </p:pic>
      <p:sp>
        <p:nvSpPr>
          <p:cNvPr id="208" name="Google Shape;208;p8"/>
          <p:cNvSpPr txBox="1"/>
          <p:nvPr/>
        </p:nvSpPr>
        <p:spPr>
          <a:xfrm>
            <a:off x="522225" y="1717800"/>
            <a:ext cx="4917600" cy="20280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lt1"/>
                </a:solidFill>
              </a:rPr>
              <a:t>T</a:t>
            </a:r>
            <a:r>
              <a:rPr lang="en-US" sz="2600">
                <a:solidFill>
                  <a:schemeClr val="lt1"/>
                </a:solidFill>
              </a:rPr>
              <a:t>iempo durante el cual los materiales sometidos a efectos de incendio conservan sus cualidades asignadas.</a:t>
            </a:r>
            <a:endParaRPr sz="26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4"/>
          <p:cNvSpPr txBox="1"/>
          <p:nvPr>
            <p:ph idx="1" type="body"/>
          </p:nvPr>
        </p:nvSpPr>
        <p:spPr>
          <a:xfrm>
            <a:off x="449129" y="212618"/>
            <a:ext cx="11573100" cy="84030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5400"/>
              <a:buFont typeface="Arial"/>
              <a:buNone/>
            </a:pPr>
            <a:r>
              <a:rPr lang="en-US" sz="4400"/>
              <a:t>Riesgo del Incendio</a:t>
            </a:r>
            <a:endParaRPr sz="4400"/>
          </a:p>
        </p:txBody>
      </p:sp>
      <p:cxnSp>
        <p:nvCxnSpPr>
          <p:cNvPr id="214" name="Google Shape;214;p4"/>
          <p:cNvCxnSpPr/>
          <p:nvPr/>
        </p:nvCxnSpPr>
        <p:spPr>
          <a:xfrm>
            <a:off x="477992" y="3737524"/>
            <a:ext cx="11130000" cy="2700"/>
          </a:xfrm>
          <a:prstGeom prst="straightConnector1">
            <a:avLst/>
          </a:prstGeom>
          <a:noFill/>
          <a:ln cap="flat" cmpd="sng" w="38100">
            <a:solidFill>
              <a:srgbClr val="7F7F7F">
                <a:alpha val="69803"/>
              </a:srgbClr>
            </a:solidFill>
            <a:prstDash val="solid"/>
            <a:miter lim="800000"/>
            <a:headEnd len="sm" w="sm" type="none"/>
            <a:tailEnd len="sm" w="sm" type="none"/>
          </a:ln>
        </p:spPr>
      </p:cxnSp>
      <p:grpSp>
        <p:nvGrpSpPr>
          <p:cNvPr id="215" name="Google Shape;215;p4"/>
          <p:cNvGrpSpPr/>
          <p:nvPr/>
        </p:nvGrpSpPr>
        <p:grpSpPr>
          <a:xfrm>
            <a:off x="9192872" y="3464175"/>
            <a:ext cx="504056" cy="504056"/>
            <a:chOff x="4319972" y="3176972"/>
            <a:chExt cx="504056" cy="504056"/>
          </a:xfrm>
        </p:grpSpPr>
        <p:sp>
          <p:nvSpPr>
            <p:cNvPr id="216" name="Google Shape;216;p4"/>
            <p:cNvSpPr/>
            <p:nvPr/>
          </p:nvSpPr>
          <p:spPr>
            <a:xfrm>
              <a:off x="4319972" y="3176972"/>
              <a:ext cx="504056" cy="504056"/>
            </a:xfrm>
            <a:prstGeom prst="ellipse">
              <a:avLst/>
            </a:prstGeom>
            <a:solidFill>
              <a:schemeClr val="accent5">
                <a:alpha val="49803"/>
              </a:schemeClr>
            </a:solidFill>
            <a:ln cap="flat" cmpd="sng" w="12700">
              <a:solidFill>
                <a:schemeClr val="lt1">
                  <a:alpha val="80000"/>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217" name="Google Shape;217;p4"/>
            <p:cNvSpPr/>
            <p:nvPr/>
          </p:nvSpPr>
          <p:spPr>
            <a:xfrm>
              <a:off x="4410000" y="3266988"/>
              <a:ext cx="324000" cy="324000"/>
            </a:xfrm>
            <a:prstGeom prst="ellipse">
              <a:avLst/>
            </a:prstGeom>
            <a:solidFill>
              <a:srgbClr val="6D9EEB"/>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grpSp>
      <p:grpSp>
        <p:nvGrpSpPr>
          <p:cNvPr id="218" name="Google Shape;218;p4"/>
          <p:cNvGrpSpPr/>
          <p:nvPr/>
        </p:nvGrpSpPr>
        <p:grpSpPr>
          <a:xfrm>
            <a:off x="3972624" y="3525837"/>
            <a:ext cx="504056" cy="504056"/>
            <a:chOff x="4319972" y="3176972"/>
            <a:chExt cx="504056" cy="504056"/>
          </a:xfrm>
        </p:grpSpPr>
        <p:sp>
          <p:nvSpPr>
            <p:cNvPr id="219" name="Google Shape;219;p4"/>
            <p:cNvSpPr/>
            <p:nvPr/>
          </p:nvSpPr>
          <p:spPr>
            <a:xfrm>
              <a:off x="4319972" y="3176972"/>
              <a:ext cx="504056" cy="504056"/>
            </a:xfrm>
            <a:prstGeom prst="ellipse">
              <a:avLst/>
            </a:prstGeom>
            <a:solidFill>
              <a:schemeClr val="accent1">
                <a:alpha val="49803"/>
              </a:schemeClr>
            </a:solidFill>
            <a:ln cap="flat" cmpd="sng" w="12700">
              <a:solidFill>
                <a:schemeClr val="lt1">
                  <a:alpha val="80000"/>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220" name="Google Shape;220;p4"/>
            <p:cNvSpPr/>
            <p:nvPr/>
          </p:nvSpPr>
          <p:spPr>
            <a:xfrm>
              <a:off x="4410000" y="3267000"/>
              <a:ext cx="324000" cy="324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grpSp>
      <p:grpSp>
        <p:nvGrpSpPr>
          <p:cNvPr id="221" name="Google Shape;221;p4"/>
          <p:cNvGrpSpPr/>
          <p:nvPr/>
        </p:nvGrpSpPr>
        <p:grpSpPr>
          <a:xfrm>
            <a:off x="2302222" y="3484537"/>
            <a:ext cx="504056" cy="504056"/>
            <a:chOff x="4319972" y="3176972"/>
            <a:chExt cx="504056" cy="504056"/>
          </a:xfrm>
        </p:grpSpPr>
        <p:sp>
          <p:nvSpPr>
            <p:cNvPr id="222" name="Google Shape;222;p4"/>
            <p:cNvSpPr/>
            <p:nvPr/>
          </p:nvSpPr>
          <p:spPr>
            <a:xfrm>
              <a:off x="4319972" y="3176972"/>
              <a:ext cx="504056" cy="504056"/>
            </a:xfrm>
            <a:prstGeom prst="ellipse">
              <a:avLst/>
            </a:prstGeom>
            <a:solidFill>
              <a:srgbClr val="CC0000"/>
            </a:solidFill>
            <a:ln cap="flat" cmpd="sng" w="12700">
              <a:solidFill>
                <a:schemeClr val="lt1">
                  <a:alpha val="80000"/>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223" name="Google Shape;223;p4"/>
            <p:cNvSpPr/>
            <p:nvPr/>
          </p:nvSpPr>
          <p:spPr>
            <a:xfrm>
              <a:off x="4410000" y="3267000"/>
              <a:ext cx="324000" cy="324000"/>
            </a:xfrm>
            <a:prstGeom prst="ellipse">
              <a:avLst/>
            </a:prstGeom>
            <a:solidFill>
              <a:srgbClr val="FF000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grpSp>
      <p:grpSp>
        <p:nvGrpSpPr>
          <p:cNvPr id="224" name="Google Shape;224;p4"/>
          <p:cNvGrpSpPr/>
          <p:nvPr/>
        </p:nvGrpSpPr>
        <p:grpSpPr>
          <a:xfrm>
            <a:off x="5751147" y="3484837"/>
            <a:ext cx="504056" cy="504056"/>
            <a:chOff x="4319972" y="3176972"/>
            <a:chExt cx="504056" cy="504056"/>
          </a:xfrm>
        </p:grpSpPr>
        <p:sp>
          <p:nvSpPr>
            <p:cNvPr id="225" name="Google Shape;225;p4"/>
            <p:cNvSpPr/>
            <p:nvPr/>
          </p:nvSpPr>
          <p:spPr>
            <a:xfrm>
              <a:off x="4319972" y="3176972"/>
              <a:ext cx="504056" cy="504056"/>
            </a:xfrm>
            <a:prstGeom prst="ellipse">
              <a:avLst/>
            </a:prstGeom>
            <a:solidFill>
              <a:srgbClr val="F6B26B"/>
            </a:solidFill>
            <a:ln cap="flat" cmpd="sng" w="12700">
              <a:solidFill>
                <a:schemeClr val="lt1">
                  <a:alpha val="80000"/>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226" name="Google Shape;226;p4"/>
            <p:cNvSpPr/>
            <p:nvPr/>
          </p:nvSpPr>
          <p:spPr>
            <a:xfrm>
              <a:off x="4410000" y="3267000"/>
              <a:ext cx="324000" cy="324000"/>
            </a:xfrm>
            <a:prstGeom prst="ellipse">
              <a:avLst/>
            </a:prstGeom>
            <a:solidFill>
              <a:srgbClr val="B45F06"/>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grpSp>
      <p:grpSp>
        <p:nvGrpSpPr>
          <p:cNvPr id="227" name="Google Shape;227;p4"/>
          <p:cNvGrpSpPr/>
          <p:nvPr/>
        </p:nvGrpSpPr>
        <p:grpSpPr>
          <a:xfrm>
            <a:off x="10747488" y="3484525"/>
            <a:ext cx="504056" cy="504056"/>
            <a:chOff x="4319972" y="3176972"/>
            <a:chExt cx="504056" cy="504056"/>
          </a:xfrm>
        </p:grpSpPr>
        <p:sp>
          <p:nvSpPr>
            <p:cNvPr id="228" name="Google Shape;228;p4"/>
            <p:cNvSpPr/>
            <p:nvPr/>
          </p:nvSpPr>
          <p:spPr>
            <a:xfrm>
              <a:off x="4319972" y="3176972"/>
              <a:ext cx="504056" cy="504056"/>
            </a:xfrm>
            <a:prstGeom prst="ellipse">
              <a:avLst/>
            </a:prstGeom>
            <a:solidFill>
              <a:srgbClr val="FFF2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229" name="Google Shape;229;p4"/>
            <p:cNvSpPr/>
            <p:nvPr/>
          </p:nvSpPr>
          <p:spPr>
            <a:xfrm>
              <a:off x="4410000" y="3267000"/>
              <a:ext cx="324000" cy="324000"/>
            </a:xfrm>
            <a:prstGeom prst="ellipse">
              <a:avLst/>
            </a:prstGeom>
            <a:solidFill>
              <a:srgbClr val="FFE599"/>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grpSp>
      <p:sp>
        <p:nvSpPr>
          <p:cNvPr id="230" name="Google Shape;230;p4"/>
          <p:cNvSpPr/>
          <p:nvPr/>
        </p:nvSpPr>
        <p:spPr>
          <a:xfrm>
            <a:off x="3154490" y="1380938"/>
            <a:ext cx="822900" cy="822900"/>
          </a:xfrm>
          <a:prstGeom prst="rect">
            <a:avLst/>
          </a:prstGeom>
          <a:solidFill>
            <a:schemeClr val="accent2">
              <a:alpha val="6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231" name="Google Shape;231;p4"/>
          <p:cNvSpPr txBox="1"/>
          <p:nvPr/>
        </p:nvSpPr>
        <p:spPr>
          <a:xfrm>
            <a:off x="4062880" y="1423088"/>
            <a:ext cx="1870800" cy="738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3F3F3F"/>
                </a:solidFill>
              </a:rPr>
              <a:t>DAÑOS QUE OCASIONA</a:t>
            </a:r>
            <a:endParaRPr b="1" sz="1600">
              <a:solidFill>
                <a:srgbClr val="3F3F3F"/>
              </a:solidFill>
              <a:latin typeface="Arial"/>
              <a:ea typeface="Arial"/>
              <a:cs typeface="Arial"/>
              <a:sym typeface="Arial"/>
            </a:endParaRPr>
          </a:p>
        </p:txBody>
      </p:sp>
      <p:sp>
        <p:nvSpPr>
          <p:cNvPr id="232" name="Google Shape;232;p4"/>
          <p:cNvSpPr txBox="1"/>
          <p:nvPr/>
        </p:nvSpPr>
        <p:spPr>
          <a:xfrm>
            <a:off x="1801762" y="4126816"/>
            <a:ext cx="16305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3F3F3F"/>
                </a:solidFill>
              </a:rPr>
              <a:t>Riesgo 2</a:t>
            </a:r>
            <a:endParaRPr b="1" sz="1600">
              <a:solidFill>
                <a:srgbClr val="3F3F3F"/>
              </a:solidFill>
              <a:latin typeface="Arial"/>
              <a:ea typeface="Arial"/>
              <a:cs typeface="Arial"/>
              <a:sym typeface="Arial"/>
            </a:endParaRPr>
          </a:p>
        </p:txBody>
      </p:sp>
      <p:sp>
        <p:nvSpPr>
          <p:cNvPr id="233" name="Google Shape;233;p4"/>
          <p:cNvSpPr txBox="1"/>
          <p:nvPr/>
        </p:nvSpPr>
        <p:spPr>
          <a:xfrm>
            <a:off x="1809273" y="4433618"/>
            <a:ext cx="16305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a:solidFill>
                  <a:srgbClr val="3F3F3F"/>
                </a:solidFill>
              </a:rPr>
              <a:t>Materiales</a:t>
            </a:r>
            <a:r>
              <a:rPr lang="en-US" sz="1200">
                <a:solidFill>
                  <a:srgbClr val="3F3F3F"/>
                </a:solidFill>
              </a:rPr>
              <a:t> </a:t>
            </a:r>
            <a:r>
              <a:rPr b="1" lang="en-US">
                <a:solidFill>
                  <a:srgbClr val="3F3F3F"/>
                </a:solidFill>
              </a:rPr>
              <a:t>inflamables</a:t>
            </a:r>
            <a:endParaRPr sz="1200">
              <a:solidFill>
                <a:srgbClr val="3F3F3F"/>
              </a:solidFill>
              <a:latin typeface="Arial"/>
              <a:ea typeface="Arial"/>
              <a:cs typeface="Arial"/>
              <a:sym typeface="Arial"/>
            </a:endParaRPr>
          </a:p>
        </p:txBody>
      </p:sp>
      <p:sp>
        <p:nvSpPr>
          <p:cNvPr id="234" name="Google Shape;234;p4"/>
          <p:cNvSpPr txBox="1"/>
          <p:nvPr/>
        </p:nvSpPr>
        <p:spPr>
          <a:xfrm>
            <a:off x="5244114" y="4084841"/>
            <a:ext cx="16305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3F3F3F"/>
                </a:solidFill>
              </a:rPr>
              <a:t>Riesgo 4</a:t>
            </a:r>
            <a:endParaRPr b="1" sz="1600">
              <a:solidFill>
                <a:srgbClr val="3F3F3F"/>
              </a:solidFill>
              <a:latin typeface="Arial"/>
              <a:ea typeface="Arial"/>
              <a:cs typeface="Arial"/>
              <a:sym typeface="Arial"/>
            </a:endParaRPr>
          </a:p>
        </p:txBody>
      </p:sp>
      <p:sp>
        <p:nvSpPr>
          <p:cNvPr id="235" name="Google Shape;235;p4"/>
          <p:cNvSpPr txBox="1"/>
          <p:nvPr/>
        </p:nvSpPr>
        <p:spPr>
          <a:xfrm>
            <a:off x="5244113" y="4392618"/>
            <a:ext cx="16305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a:solidFill>
                  <a:srgbClr val="3F3F3F"/>
                </a:solidFill>
              </a:rPr>
              <a:t>Materiales</a:t>
            </a:r>
            <a:r>
              <a:rPr lang="en-US" sz="1200">
                <a:solidFill>
                  <a:srgbClr val="3F3F3F"/>
                </a:solidFill>
              </a:rPr>
              <a:t> </a:t>
            </a:r>
            <a:r>
              <a:rPr b="1" lang="en-US">
                <a:solidFill>
                  <a:srgbClr val="3F3F3F"/>
                </a:solidFill>
              </a:rPr>
              <a:t>combustibles</a:t>
            </a:r>
            <a:endParaRPr sz="1200">
              <a:solidFill>
                <a:srgbClr val="3F3F3F"/>
              </a:solidFill>
              <a:latin typeface="Arial"/>
              <a:ea typeface="Arial"/>
              <a:cs typeface="Arial"/>
              <a:sym typeface="Arial"/>
            </a:endParaRPr>
          </a:p>
        </p:txBody>
      </p:sp>
      <p:sp>
        <p:nvSpPr>
          <p:cNvPr id="236" name="Google Shape;236;p4"/>
          <p:cNvSpPr/>
          <p:nvPr/>
        </p:nvSpPr>
        <p:spPr>
          <a:xfrm>
            <a:off x="6811176" y="1380951"/>
            <a:ext cx="822900" cy="822900"/>
          </a:xfrm>
          <a:prstGeom prst="rect">
            <a:avLst/>
          </a:prstGeom>
          <a:solidFill>
            <a:schemeClr val="accent3">
              <a:alpha val="6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237" name="Google Shape;237;p4"/>
          <p:cNvSpPr txBox="1"/>
          <p:nvPr/>
        </p:nvSpPr>
        <p:spPr>
          <a:xfrm>
            <a:off x="7768843" y="1508988"/>
            <a:ext cx="2244900" cy="738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3F3F3F"/>
                </a:solidFill>
              </a:rPr>
              <a:t>PROBABILIDAD DE OCURRENCIA</a:t>
            </a:r>
            <a:endParaRPr b="1" sz="1600">
              <a:solidFill>
                <a:srgbClr val="3F3F3F"/>
              </a:solidFill>
              <a:latin typeface="Arial"/>
              <a:ea typeface="Arial"/>
              <a:cs typeface="Arial"/>
              <a:sym typeface="Arial"/>
            </a:endParaRPr>
          </a:p>
        </p:txBody>
      </p:sp>
      <p:cxnSp>
        <p:nvCxnSpPr>
          <p:cNvPr id="238" name="Google Shape;238;p4"/>
          <p:cNvCxnSpPr>
            <a:endCxn id="222" idx="0"/>
          </p:cNvCxnSpPr>
          <p:nvPr/>
        </p:nvCxnSpPr>
        <p:spPr>
          <a:xfrm>
            <a:off x="2065250" y="2869237"/>
            <a:ext cx="489000" cy="615300"/>
          </a:xfrm>
          <a:prstGeom prst="straightConnector1">
            <a:avLst/>
          </a:prstGeom>
          <a:noFill/>
          <a:ln cap="flat" cmpd="sng" w="9525">
            <a:solidFill>
              <a:schemeClr val="lt1">
                <a:alpha val="69803"/>
              </a:schemeClr>
            </a:solidFill>
            <a:prstDash val="dash"/>
            <a:miter lim="800000"/>
            <a:headEnd len="sm" w="sm" type="none"/>
            <a:tailEnd len="sm" w="sm" type="none"/>
          </a:ln>
        </p:spPr>
      </p:cxnSp>
      <p:cxnSp>
        <p:nvCxnSpPr>
          <p:cNvPr id="239" name="Google Shape;239;p4"/>
          <p:cNvCxnSpPr>
            <a:endCxn id="228" idx="0"/>
          </p:cNvCxnSpPr>
          <p:nvPr/>
        </p:nvCxnSpPr>
        <p:spPr>
          <a:xfrm>
            <a:off x="10999516" y="2869225"/>
            <a:ext cx="0" cy="615300"/>
          </a:xfrm>
          <a:prstGeom prst="straightConnector1">
            <a:avLst/>
          </a:prstGeom>
          <a:noFill/>
          <a:ln cap="flat" cmpd="sng" w="9525">
            <a:solidFill>
              <a:schemeClr val="lt1">
                <a:alpha val="69803"/>
              </a:schemeClr>
            </a:solidFill>
            <a:prstDash val="dash"/>
            <a:miter lim="800000"/>
            <a:headEnd len="sm" w="sm" type="none"/>
            <a:tailEnd len="sm" w="sm" type="none"/>
          </a:ln>
        </p:spPr>
      </p:cxnSp>
      <p:sp>
        <p:nvSpPr>
          <p:cNvPr id="240" name="Google Shape;240;p4"/>
          <p:cNvSpPr txBox="1"/>
          <p:nvPr/>
        </p:nvSpPr>
        <p:spPr>
          <a:xfrm>
            <a:off x="205324" y="3007605"/>
            <a:ext cx="16305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3F3F3F"/>
                </a:solidFill>
              </a:rPr>
              <a:t>Riesgo 1</a:t>
            </a:r>
            <a:endParaRPr b="1" sz="1600">
              <a:solidFill>
                <a:srgbClr val="3F3F3F"/>
              </a:solidFill>
              <a:latin typeface="Arial"/>
              <a:ea typeface="Arial"/>
              <a:cs typeface="Arial"/>
              <a:sym typeface="Arial"/>
            </a:endParaRPr>
          </a:p>
        </p:txBody>
      </p:sp>
      <p:sp>
        <p:nvSpPr>
          <p:cNvPr id="241" name="Google Shape;241;p4"/>
          <p:cNvSpPr txBox="1"/>
          <p:nvPr/>
        </p:nvSpPr>
        <p:spPr>
          <a:xfrm>
            <a:off x="3425796" y="3022863"/>
            <a:ext cx="16305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3F3F3F"/>
                </a:solidFill>
              </a:rPr>
              <a:t>Riesgo 3</a:t>
            </a:r>
            <a:endParaRPr b="1" sz="1600">
              <a:solidFill>
                <a:srgbClr val="3F3F3F"/>
              </a:solidFill>
              <a:latin typeface="Arial"/>
              <a:ea typeface="Arial"/>
              <a:cs typeface="Arial"/>
              <a:sym typeface="Arial"/>
            </a:endParaRPr>
          </a:p>
        </p:txBody>
      </p:sp>
      <p:sp>
        <p:nvSpPr>
          <p:cNvPr id="242" name="Google Shape;242;p4"/>
          <p:cNvSpPr txBox="1"/>
          <p:nvPr/>
        </p:nvSpPr>
        <p:spPr>
          <a:xfrm>
            <a:off x="312914" y="4126817"/>
            <a:ext cx="1286400" cy="738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a:solidFill>
                  <a:srgbClr val="3F3F3F"/>
                </a:solidFill>
              </a:rPr>
              <a:t>Materiales Explosivos</a:t>
            </a:r>
            <a:endParaRPr b="1">
              <a:solidFill>
                <a:srgbClr val="3F3F3F"/>
              </a:solidFill>
            </a:endParaRPr>
          </a:p>
        </p:txBody>
      </p:sp>
      <p:sp>
        <p:nvSpPr>
          <p:cNvPr id="243" name="Google Shape;243;p4"/>
          <p:cNvSpPr txBox="1"/>
          <p:nvPr/>
        </p:nvSpPr>
        <p:spPr>
          <a:xfrm>
            <a:off x="3574124" y="4194150"/>
            <a:ext cx="1363800" cy="738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a:solidFill>
                  <a:srgbClr val="3F3F3F"/>
                </a:solidFill>
              </a:rPr>
              <a:t>Materiales muy combustibles</a:t>
            </a:r>
            <a:endParaRPr b="1" sz="1400">
              <a:solidFill>
                <a:srgbClr val="3F3F3F"/>
              </a:solidFill>
              <a:latin typeface="Arial"/>
              <a:ea typeface="Arial"/>
              <a:cs typeface="Arial"/>
              <a:sym typeface="Arial"/>
            </a:endParaRPr>
          </a:p>
        </p:txBody>
      </p:sp>
      <p:sp>
        <p:nvSpPr>
          <p:cNvPr id="244" name="Google Shape;244;p4"/>
          <p:cNvSpPr txBox="1"/>
          <p:nvPr/>
        </p:nvSpPr>
        <p:spPr>
          <a:xfrm>
            <a:off x="6978775" y="3022863"/>
            <a:ext cx="16305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3F3F3F"/>
                </a:solidFill>
              </a:rPr>
              <a:t>Riesgo 5</a:t>
            </a:r>
            <a:endParaRPr b="1" sz="1600">
              <a:solidFill>
                <a:srgbClr val="3F3F3F"/>
              </a:solidFill>
              <a:latin typeface="Arial"/>
              <a:ea typeface="Arial"/>
              <a:cs typeface="Arial"/>
              <a:sym typeface="Arial"/>
            </a:endParaRPr>
          </a:p>
        </p:txBody>
      </p:sp>
      <p:sp>
        <p:nvSpPr>
          <p:cNvPr id="245" name="Google Shape;245;p4"/>
          <p:cNvSpPr txBox="1"/>
          <p:nvPr/>
        </p:nvSpPr>
        <p:spPr>
          <a:xfrm>
            <a:off x="7147012" y="4137450"/>
            <a:ext cx="1363800" cy="738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a:solidFill>
                  <a:srgbClr val="3F3F3F"/>
                </a:solidFill>
              </a:rPr>
              <a:t>Materiales poco combustibles</a:t>
            </a:r>
            <a:endParaRPr b="1" sz="1400">
              <a:solidFill>
                <a:srgbClr val="3F3F3F"/>
              </a:solidFill>
              <a:latin typeface="Arial"/>
              <a:ea typeface="Arial"/>
              <a:cs typeface="Arial"/>
              <a:sym typeface="Arial"/>
            </a:endParaRPr>
          </a:p>
        </p:txBody>
      </p:sp>
      <p:sp>
        <p:nvSpPr>
          <p:cNvPr id="246" name="Google Shape;246;p4"/>
          <p:cNvSpPr txBox="1"/>
          <p:nvPr/>
        </p:nvSpPr>
        <p:spPr>
          <a:xfrm>
            <a:off x="6978125" y="1509000"/>
            <a:ext cx="4890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solidFill>
                  <a:schemeClr val="lt1"/>
                </a:solidFill>
              </a:rPr>
              <a:t>%</a:t>
            </a:r>
            <a:endParaRPr sz="2500">
              <a:solidFill>
                <a:schemeClr val="lt1"/>
              </a:solidFill>
            </a:endParaRPr>
          </a:p>
        </p:txBody>
      </p:sp>
      <p:pic>
        <p:nvPicPr>
          <p:cNvPr id="247" name="Google Shape;247;p4"/>
          <p:cNvPicPr preferRelativeResize="0"/>
          <p:nvPr/>
        </p:nvPicPr>
        <p:blipFill>
          <a:blip r:embed="rId3">
            <a:alphaModFix/>
          </a:blip>
          <a:stretch>
            <a:fillRect/>
          </a:stretch>
        </p:blipFill>
        <p:spPr>
          <a:xfrm>
            <a:off x="3190025" y="1540359"/>
            <a:ext cx="751847" cy="504075"/>
          </a:xfrm>
          <a:prstGeom prst="rect">
            <a:avLst/>
          </a:prstGeom>
          <a:noFill/>
          <a:ln>
            <a:noFill/>
          </a:ln>
        </p:spPr>
      </p:pic>
      <p:grpSp>
        <p:nvGrpSpPr>
          <p:cNvPr id="248" name="Google Shape;248;p4"/>
          <p:cNvGrpSpPr/>
          <p:nvPr/>
        </p:nvGrpSpPr>
        <p:grpSpPr>
          <a:xfrm>
            <a:off x="692188" y="3484562"/>
            <a:ext cx="504000" cy="504000"/>
            <a:chOff x="4319972" y="3176972"/>
            <a:chExt cx="504000" cy="504000"/>
          </a:xfrm>
        </p:grpSpPr>
        <p:sp>
          <p:nvSpPr>
            <p:cNvPr id="249" name="Google Shape;249;p4"/>
            <p:cNvSpPr/>
            <p:nvPr/>
          </p:nvSpPr>
          <p:spPr>
            <a:xfrm>
              <a:off x="4319972" y="3176972"/>
              <a:ext cx="504000" cy="504000"/>
            </a:xfrm>
            <a:prstGeom prst="ellipse">
              <a:avLst/>
            </a:prstGeom>
            <a:solidFill>
              <a:srgbClr val="99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250" name="Google Shape;250;p4"/>
            <p:cNvSpPr/>
            <p:nvPr/>
          </p:nvSpPr>
          <p:spPr>
            <a:xfrm>
              <a:off x="4410025" y="3266975"/>
              <a:ext cx="324000" cy="324000"/>
            </a:xfrm>
            <a:prstGeom prst="ellipse">
              <a:avLst/>
            </a:prstGeom>
            <a:solidFill>
              <a:srgbClr val="99000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grpSp>
      <p:sp>
        <p:nvSpPr>
          <p:cNvPr id="251" name="Google Shape;251;p4"/>
          <p:cNvSpPr txBox="1"/>
          <p:nvPr/>
        </p:nvSpPr>
        <p:spPr>
          <a:xfrm>
            <a:off x="8607714" y="4105491"/>
            <a:ext cx="1630500" cy="33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00">
                <a:solidFill>
                  <a:srgbClr val="3F3F3F"/>
                </a:solidFill>
              </a:rPr>
              <a:t>Riesgo 6</a:t>
            </a:r>
            <a:endParaRPr b="1" sz="1600">
              <a:solidFill>
                <a:srgbClr val="3F3F3F"/>
              </a:solidFill>
              <a:latin typeface="Arial"/>
              <a:ea typeface="Arial"/>
              <a:cs typeface="Arial"/>
              <a:sym typeface="Arial"/>
            </a:endParaRPr>
          </a:p>
        </p:txBody>
      </p:sp>
      <p:sp>
        <p:nvSpPr>
          <p:cNvPr id="252" name="Google Shape;252;p4"/>
          <p:cNvSpPr txBox="1"/>
          <p:nvPr/>
        </p:nvSpPr>
        <p:spPr>
          <a:xfrm>
            <a:off x="8607713" y="4413268"/>
            <a:ext cx="1630500" cy="831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a:solidFill>
                  <a:srgbClr val="3F3F3F"/>
                </a:solidFill>
              </a:rPr>
              <a:t>Materiales</a:t>
            </a:r>
            <a:r>
              <a:rPr lang="en-US" sz="1200">
                <a:solidFill>
                  <a:srgbClr val="3F3F3F"/>
                </a:solidFill>
              </a:rPr>
              <a:t> </a:t>
            </a:r>
            <a:r>
              <a:rPr b="1" lang="en-US">
                <a:solidFill>
                  <a:srgbClr val="3F3F3F"/>
                </a:solidFill>
              </a:rPr>
              <a:t>Incombustibles</a:t>
            </a:r>
            <a:endParaRPr sz="1200">
              <a:solidFill>
                <a:srgbClr val="3F3F3F"/>
              </a:solidFill>
              <a:latin typeface="Arial"/>
              <a:ea typeface="Arial"/>
              <a:cs typeface="Arial"/>
              <a:sym typeface="Arial"/>
            </a:endParaRPr>
          </a:p>
        </p:txBody>
      </p:sp>
      <p:grpSp>
        <p:nvGrpSpPr>
          <p:cNvPr id="253" name="Google Shape;253;p4"/>
          <p:cNvGrpSpPr/>
          <p:nvPr/>
        </p:nvGrpSpPr>
        <p:grpSpPr>
          <a:xfrm>
            <a:off x="7576909" y="3497525"/>
            <a:ext cx="504000" cy="504000"/>
            <a:chOff x="4319972" y="3176972"/>
            <a:chExt cx="504000" cy="504000"/>
          </a:xfrm>
        </p:grpSpPr>
        <p:sp>
          <p:nvSpPr>
            <p:cNvPr id="254" name="Google Shape;254;p4"/>
            <p:cNvSpPr/>
            <p:nvPr/>
          </p:nvSpPr>
          <p:spPr>
            <a:xfrm>
              <a:off x="4319972" y="3176972"/>
              <a:ext cx="504000" cy="504000"/>
            </a:xfrm>
            <a:prstGeom prst="ellipse">
              <a:avLst/>
            </a:prstGeom>
            <a:solidFill>
              <a:srgbClr val="B6D7A8"/>
            </a:solidFill>
            <a:ln cap="flat" cmpd="sng" w="12700">
              <a:solidFill>
                <a:schemeClr val="lt1">
                  <a:alpha val="80000"/>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255" name="Google Shape;255;p4"/>
            <p:cNvSpPr/>
            <p:nvPr/>
          </p:nvSpPr>
          <p:spPr>
            <a:xfrm>
              <a:off x="4410000" y="3267000"/>
              <a:ext cx="324000" cy="324000"/>
            </a:xfrm>
            <a:prstGeom prst="ellipse">
              <a:avLst/>
            </a:prstGeom>
            <a:solidFill>
              <a:srgbClr val="93C47D"/>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grpSp>
      <p:sp>
        <p:nvSpPr>
          <p:cNvPr id="256" name="Google Shape;256;p4"/>
          <p:cNvSpPr txBox="1"/>
          <p:nvPr/>
        </p:nvSpPr>
        <p:spPr>
          <a:xfrm>
            <a:off x="10184250" y="3079563"/>
            <a:ext cx="1630500" cy="33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00">
                <a:solidFill>
                  <a:srgbClr val="3F3F3F"/>
                </a:solidFill>
              </a:rPr>
              <a:t>Riesgo 7</a:t>
            </a:r>
            <a:endParaRPr b="1" sz="1600">
              <a:solidFill>
                <a:srgbClr val="3F3F3F"/>
              </a:solidFill>
              <a:latin typeface="Arial"/>
              <a:ea typeface="Arial"/>
              <a:cs typeface="Arial"/>
              <a:sym typeface="Arial"/>
            </a:endParaRPr>
          </a:p>
        </p:txBody>
      </p:sp>
      <p:sp>
        <p:nvSpPr>
          <p:cNvPr id="257" name="Google Shape;257;p4"/>
          <p:cNvSpPr txBox="1"/>
          <p:nvPr/>
        </p:nvSpPr>
        <p:spPr>
          <a:xfrm>
            <a:off x="10514991" y="4194141"/>
            <a:ext cx="1286400" cy="73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a:solidFill>
                  <a:srgbClr val="3F3F3F"/>
                </a:solidFill>
              </a:rPr>
              <a:t>Materiales Refractarios</a:t>
            </a:r>
            <a:endParaRPr b="1" sz="1400">
              <a:solidFill>
                <a:srgbClr val="3F3F3F"/>
              </a:solidFill>
              <a:latin typeface="Arial"/>
              <a:ea typeface="Arial"/>
              <a:cs typeface="Arial"/>
              <a:sym typeface="Arial"/>
            </a:endParaRPr>
          </a:p>
        </p:txBody>
      </p:sp>
      <p:pic>
        <p:nvPicPr>
          <p:cNvPr id="258" name="Google Shape;258;p4"/>
          <p:cNvPicPr preferRelativeResize="0"/>
          <p:nvPr/>
        </p:nvPicPr>
        <p:blipFill>
          <a:blip r:embed="rId4">
            <a:alphaModFix/>
          </a:blip>
          <a:stretch>
            <a:fillRect/>
          </a:stretch>
        </p:blipFill>
        <p:spPr>
          <a:xfrm>
            <a:off x="338663" y="5003699"/>
            <a:ext cx="1363800" cy="1091625"/>
          </a:xfrm>
          <a:prstGeom prst="rect">
            <a:avLst/>
          </a:prstGeom>
          <a:noFill/>
          <a:ln>
            <a:noFill/>
          </a:ln>
        </p:spPr>
      </p:pic>
      <p:pic>
        <p:nvPicPr>
          <p:cNvPr id="259" name="Google Shape;259;p4"/>
          <p:cNvPicPr preferRelativeResize="0"/>
          <p:nvPr/>
        </p:nvPicPr>
        <p:blipFill>
          <a:blip r:embed="rId5">
            <a:alphaModFix/>
          </a:blip>
          <a:stretch>
            <a:fillRect/>
          </a:stretch>
        </p:blipFill>
        <p:spPr>
          <a:xfrm>
            <a:off x="2116263" y="4932755"/>
            <a:ext cx="906050" cy="1727796"/>
          </a:xfrm>
          <a:prstGeom prst="rect">
            <a:avLst/>
          </a:prstGeom>
          <a:noFill/>
          <a:ln>
            <a:noFill/>
          </a:ln>
        </p:spPr>
      </p:pic>
      <p:pic>
        <p:nvPicPr>
          <p:cNvPr id="260" name="Google Shape;260;p4"/>
          <p:cNvPicPr preferRelativeResize="0"/>
          <p:nvPr/>
        </p:nvPicPr>
        <p:blipFill rotWithShape="1">
          <a:blip r:embed="rId6">
            <a:alphaModFix/>
          </a:blip>
          <a:srcRect b="0" l="16853" r="0" t="0"/>
          <a:stretch/>
        </p:blipFill>
        <p:spPr>
          <a:xfrm>
            <a:off x="3339962" y="5230776"/>
            <a:ext cx="1630500" cy="1307374"/>
          </a:xfrm>
          <a:prstGeom prst="rect">
            <a:avLst/>
          </a:prstGeom>
          <a:noFill/>
          <a:ln>
            <a:noFill/>
          </a:ln>
        </p:spPr>
      </p:pic>
      <p:pic>
        <p:nvPicPr>
          <p:cNvPr id="261" name="Google Shape;261;p4"/>
          <p:cNvPicPr preferRelativeResize="0"/>
          <p:nvPr/>
        </p:nvPicPr>
        <p:blipFill>
          <a:blip r:embed="rId7">
            <a:alphaModFix/>
          </a:blip>
          <a:stretch>
            <a:fillRect/>
          </a:stretch>
        </p:blipFill>
        <p:spPr>
          <a:xfrm>
            <a:off x="5288112" y="5021190"/>
            <a:ext cx="1729425" cy="1192234"/>
          </a:xfrm>
          <a:prstGeom prst="rect">
            <a:avLst/>
          </a:prstGeom>
          <a:noFill/>
          <a:ln>
            <a:noFill/>
          </a:ln>
        </p:spPr>
      </p:pic>
      <p:pic>
        <p:nvPicPr>
          <p:cNvPr id="262" name="Google Shape;262;p4"/>
          <p:cNvPicPr preferRelativeResize="0"/>
          <p:nvPr/>
        </p:nvPicPr>
        <p:blipFill>
          <a:blip r:embed="rId8">
            <a:alphaModFix/>
          </a:blip>
          <a:stretch>
            <a:fillRect/>
          </a:stretch>
        </p:blipFill>
        <p:spPr>
          <a:xfrm>
            <a:off x="8810287" y="5071500"/>
            <a:ext cx="1477536" cy="1091625"/>
          </a:xfrm>
          <a:prstGeom prst="rect">
            <a:avLst/>
          </a:prstGeom>
          <a:noFill/>
          <a:ln>
            <a:noFill/>
          </a:ln>
        </p:spPr>
      </p:pic>
      <p:pic>
        <p:nvPicPr>
          <p:cNvPr id="263" name="Google Shape;263;p4"/>
          <p:cNvPicPr preferRelativeResize="0"/>
          <p:nvPr/>
        </p:nvPicPr>
        <p:blipFill>
          <a:blip r:embed="rId9">
            <a:alphaModFix/>
          </a:blip>
          <a:stretch>
            <a:fillRect/>
          </a:stretch>
        </p:blipFill>
        <p:spPr>
          <a:xfrm>
            <a:off x="10416263" y="5175313"/>
            <a:ext cx="1570425" cy="1242673"/>
          </a:xfrm>
          <a:prstGeom prst="rect">
            <a:avLst/>
          </a:prstGeom>
          <a:noFill/>
          <a:ln>
            <a:noFill/>
          </a:ln>
        </p:spPr>
      </p:pic>
      <p:pic>
        <p:nvPicPr>
          <p:cNvPr id="264" name="Google Shape;264;p4"/>
          <p:cNvPicPr preferRelativeResize="0"/>
          <p:nvPr/>
        </p:nvPicPr>
        <p:blipFill>
          <a:blip r:embed="rId10">
            <a:alphaModFix/>
          </a:blip>
          <a:stretch>
            <a:fillRect/>
          </a:stretch>
        </p:blipFill>
        <p:spPr>
          <a:xfrm>
            <a:off x="7098650" y="5567050"/>
            <a:ext cx="1630500" cy="104490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7"/>
          <p:cNvSpPr txBox="1"/>
          <p:nvPr>
            <p:ph idx="1" type="body"/>
          </p:nvPr>
        </p:nvSpPr>
        <p:spPr>
          <a:xfrm>
            <a:off x="323529" y="281518"/>
            <a:ext cx="11573197" cy="840230"/>
          </a:xfrm>
          <a:prstGeom prst="rect">
            <a:avLst/>
          </a:prstGeom>
          <a:no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CLASES DE FUEGO</a:t>
            </a:r>
            <a:endParaRPr sz="4300">
              <a:solidFill>
                <a:srgbClr val="B51530"/>
              </a:solidFill>
            </a:endParaRPr>
          </a:p>
        </p:txBody>
      </p:sp>
      <p:grpSp>
        <p:nvGrpSpPr>
          <p:cNvPr id="270" name="Google Shape;270;p27"/>
          <p:cNvGrpSpPr/>
          <p:nvPr/>
        </p:nvGrpSpPr>
        <p:grpSpPr>
          <a:xfrm>
            <a:off x="945143" y="1858662"/>
            <a:ext cx="10329977" cy="2160000"/>
            <a:chOff x="1524000" y="1672440"/>
            <a:chExt cx="9144000" cy="2160000"/>
          </a:xfrm>
        </p:grpSpPr>
        <p:sp>
          <p:nvSpPr>
            <p:cNvPr id="271" name="Google Shape;271;p27"/>
            <p:cNvSpPr/>
            <p:nvPr/>
          </p:nvSpPr>
          <p:spPr>
            <a:xfrm>
              <a:off x="1524000" y="1672440"/>
              <a:ext cx="1828800" cy="2160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272" name="Google Shape;272;p27"/>
            <p:cNvSpPr/>
            <p:nvPr/>
          </p:nvSpPr>
          <p:spPr>
            <a:xfrm>
              <a:off x="8839200" y="1672440"/>
              <a:ext cx="1828800" cy="2160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accent5"/>
                </a:solidFill>
                <a:latin typeface="Arial"/>
                <a:ea typeface="Arial"/>
                <a:cs typeface="Arial"/>
                <a:sym typeface="Arial"/>
              </a:endParaRPr>
            </a:p>
          </p:txBody>
        </p:sp>
        <p:sp>
          <p:nvSpPr>
            <p:cNvPr id="273" name="Google Shape;273;p27"/>
            <p:cNvSpPr/>
            <p:nvPr/>
          </p:nvSpPr>
          <p:spPr>
            <a:xfrm>
              <a:off x="3352800" y="1672440"/>
              <a:ext cx="1828800" cy="2160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274" name="Google Shape;274;p27"/>
            <p:cNvSpPr/>
            <p:nvPr/>
          </p:nvSpPr>
          <p:spPr>
            <a:xfrm>
              <a:off x="5181600" y="1672440"/>
              <a:ext cx="1828800" cy="2160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275" name="Google Shape;275;p27"/>
            <p:cNvSpPr/>
            <p:nvPr/>
          </p:nvSpPr>
          <p:spPr>
            <a:xfrm>
              <a:off x="7010400" y="1672440"/>
              <a:ext cx="1828800" cy="216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grpSp>
      <p:grpSp>
        <p:nvGrpSpPr>
          <p:cNvPr id="276" name="Google Shape;276;p27"/>
          <p:cNvGrpSpPr/>
          <p:nvPr/>
        </p:nvGrpSpPr>
        <p:grpSpPr>
          <a:xfrm>
            <a:off x="1213085" y="2814122"/>
            <a:ext cx="1658965" cy="1056905"/>
            <a:chOff x="3131840" y="2204865"/>
            <a:chExt cx="3376225" cy="1056905"/>
          </a:xfrm>
        </p:grpSpPr>
        <p:sp>
          <p:nvSpPr>
            <p:cNvPr id="277" name="Google Shape;277;p27"/>
            <p:cNvSpPr txBox="1"/>
            <p:nvPr/>
          </p:nvSpPr>
          <p:spPr>
            <a:xfrm>
              <a:off x="3131840" y="2204865"/>
              <a:ext cx="3096344" cy="307777"/>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rPr>
                <a:t>Clase A</a:t>
              </a:r>
              <a:endParaRPr b="1" sz="1800">
                <a:solidFill>
                  <a:schemeClr val="lt1"/>
                </a:solidFill>
                <a:latin typeface="Arial"/>
                <a:ea typeface="Arial"/>
                <a:cs typeface="Arial"/>
                <a:sym typeface="Arial"/>
              </a:endParaRPr>
            </a:p>
          </p:txBody>
        </p:sp>
        <p:sp>
          <p:nvSpPr>
            <p:cNvPr id="278" name="Google Shape;278;p27"/>
            <p:cNvSpPr txBox="1"/>
            <p:nvPr/>
          </p:nvSpPr>
          <p:spPr>
            <a:xfrm>
              <a:off x="3131865" y="2469770"/>
              <a:ext cx="3376200" cy="7920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800"/>
                </a:spcAft>
                <a:buNone/>
              </a:pPr>
              <a:r>
                <a:rPr lang="en-US">
                  <a:solidFill>
                    <a:schemeClr val="dk1"/>
                  </a:solidFill>
                </a:rPr>
                <a:t>madera,papeles, gomas, plásticos</a:t>
              </a:r>
              <a:endParaRPr>
                <a:solidFill>
                  <a:schemeClr val="lt1"/>
                </a:solidFill>
                <a:latin typeface="Arial"/>
                <a:ea typeface="Arial"/>
                <a:cs typeface="Arial"/>
                <a:sym typeface="Arial"/>
              </a:endParaRPr>
            </a:p>
          </p:txBody>
        </p:sp>
      </p:grpSp>
      <p:sp>
        <p:nvSpPr>
          <p:cNvPr id="279" name="Google Shape;279;p27"/>
          <p:cNvSpPr/>
          <p:nvPr/>
        </p:nvSpPr>
        <p:spPr>
          <a:xfrm>
            <a:off x="982726" y="5081971"/>
            <a:ext cx="1830900" cy="413400"/>
          </a:xfrm>
          <a:prstGeom prst="rect">
            <a:avLst/>
          </a:prstGeom>
          <a:noFill/>
          <a:ln cap="flat" cmpd="sng" w="127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700">
                <a:solidFill>
                  <a:schemeClr val="lt1"/>
                </a:solidFill>
              </a:rPr>
              <a:t>EN</a:t>
            </a:r>
            <a:endParaRPr sz="2700">
              <a:solidFill>
                <a:schemeClr val="lt1"/>
              </a:solidFill>
              <a:latin typeface="Arial"/>
              <a:ea typeface="Arial"/>
              <a:cs typeface="Arial"/>
              <a:sym typeface="Arial"/>
            </a:endParaRPr>
          </a:p>
        </p:txBody>
      </p:sp>
      <p:pic>
        <p:nvPicPr>
          <p:cNvPr descr="http://www.fistoray.com.ar/pics/fis-pic-03a.gif" id="280" name="Google Shape;280;p27"/>
          <p:cNvPicPr preferRelativeResize="0"/>
          <p:nvPr/>
        </p:nvPicPr>
        <p:blipFill>
          <a:blip r:embed="rId3">
            <a:alphaModFix/>
          </a:blip>
          <a:stretch>
            <a:fillRect/>
          </a:stretch>
        </p:blipFill>
        <p:spPr>
          <a:xfrm>
            <a:off x="1319850" y="1554450"/>
            <a:ext cx="1114425" cy="1190625"/>
          </a:xfrm>
          <a:prstGeom prst="rect">
            <a:avLst/>
          </a:prstGeom>
          <a:noFill/>
          <a:ln>
            <a:noFill/>
          </a:ln>
        </p:spPr>
      </p:pic>
      <p:pic>
        <p:nvPicPr>
          <p:cNvPr descr="http://www.fistoray.com.ar/pics/fis-pic-03b.gif" id="281" name="Google Shape;281;p27"/>
          <p:cNvPicPr preferRelativeResize="0"/>
          <p:nvPr/>
        </p:nvPicPr>
        <p:blipFill>
          <a:blip r:embed="rId4">
            <a:alphaModFix/>
          </a:blip>
          <a:stretch>
            <a:fillRect/>
          </a:stretch>
        </p:blipFill>
        <p:spPr>
          <a:xfrm>
            <a:off x="3461575" y="1630619"/>
            <a:ext cx="1114425" cy="1114464"/>
          </a:xfrm>
          <a:prstGeom prst="rect">
            <a:avLst/>
          </a:prstGeom>
          <a:noFill/>
          <a:ln>
            <a:noFill/>
          </a:ln>
        </p:spPr>
      </p:pic>
      <p:pic>
        <p:nvPicPr>
          <p:cNvPr descr="http://www.fistoray.com.ar/pics/fis-pic-03c.gif" id="282" name="Google Shape;282;p27"/>
          <p:cNvPicPr preferRelativeResize="0"/>
          <p:nvPr/>
        </p:nvPicPr>
        <p:blipFill>
          <a:blip r:embed="rId5">
            <a:alphaModFix/>
          </a:blip>
          <a:stretch>
            <a:fillRect/>
          </a:stretch>
        </p:blipFill>
        <p:spPr>
          <a:xfrm>
            <a:off x="5603300" y="1616350"/>
            <a:ext cx="923925" cy="1143000"/>
          </a:xfrm>
          <a:prstGeom prst="rect">
            <a:avLst/>
          </a:prstGeom>
          <a:noFill/>
          <a:ln>
            <a:noFill/>
          </a:ln>
        </p:spPr>
      </p:pic>
      <p:pic>
        <p:nvPicPr>
          <p:cNvPr descr="Resultado de imagen para clase de fuego D" id="283" name="Google Shape;283;p27"/>
          <p:cNvPicPr preferRelativeResize="0"/>
          <p:nvPr/>
        </p:nvPicPr>
        <p:blipFill>
          <a:blip r:embed="rId6">
            <a:alphaModFix/>
          </a:blip>
          <a:stretch>
            <a:fillRect/>
          </a:stretch>
        </p:blipFill>
        <p:spPr>
          <a:xfrm>
            <a:off x="7554525" y="1702075"/>
            <a:ext cx="1333500" cy="971550"/>
          </a:xfrm>
          <a:prstGeom prst="rect">
            <a:avLst/>
          </a:prstGeom>
          <a:noFill/>
          <a:ln>
            <a:noFill/>
          </a:ln>
        </p:spPr>
      </p:pic>
      <p:pic>
        <p:nvPicPr>
          <p:cNvPr id="284" name="Google Shape;284;p27"/>
          <p:cNvPicPr preferRelativeResize="0"/>
          <p:nvPr/>
        </p:nvPicPr>
        <p:blipFill>
          <a:blip r:embed="rId7">
            <a:alphaModFix/>
          </a:blip>
          <a:stretch>
            <a:fillRect/>
          </a:stretch>
        </p:blipFill>
        <p:spPr>
          <a:xfrm>
            <a:off x="9915325" y="1754463"/>
            <a:ext cx="876300" cy="866775"/>
          </a:xfrm>
          <a:prstGeom prst="rect">
            <a:avLst/>
          </a:prstGeom>
          <a:noFill/>
          <a:ln>
            <a:noFill/>
          </a:ln>
        </p:spPr>
      </p:pic>
      <p:sp>
        <p:nvSpPr>
          <p:cNvPr id="285" name="Google Shape;285;p27"/>
          <p:cNvSpPr txBox="1"/>
          <p:nvPr/>
        </p:nvSpPr>
        <p:spPr>
          <a:xfrm>
            <a:off x="3213351" y="3069902"/>
            <a:ext cx="1659000" cy="7920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800"/>
              </a:spcAft>
              <a:buClr>
                <a:schemeClr val="dk1"/>
              </a:buClr>
              <a:buSzPts val="1100"/>
              <a:buFont typeface="Arial"/>
              <a:buNone/>
            </a:pPr>
            <a:r>
              <a:rPr lang="en-US">
                <a:solidFill>
                  <a:schemeClr val="dk1"/>
                </a:solidFill>
              </a:rPr>
              <a:t>grasas,pinturas, ceras, gases</a:t>
            </a:r>
            <a:endParaRPr sz="1700">
              <a:solidFill>
                <a:schemeClr val="lt1"/>
              </a:solidFill>
              <a:latin typeface="Arial"/>
              <a:ea typeface="Arial"/>
              <a:cs typeface="Arial"/>
              <a:sym typeface="Arial"/>
            </a:endParaRPr>
          </a:p>
        </p:txBody>
      </p:sp>
      <p:sp>
        <p:nvSpPr>
          <p:cNvPr id="286" name="Google Shape;286;p27"/>
          <p:cNvSpPr txBox="1"/>
          <p:nvPr/>
        </p:nvSpPr>
        <p:spPr>
          <a:xfrm>
            <a:off x="5165988" y="3135050"/>
            <a:ext cx="2059800" cy="79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300"/>
              <a:t>materiales e instalaciones sometidos a la corriente eléctrica</a:t>
            </a:r>
            <a:endParaRPr sz="1300">
              <a:solidFill>
                <a:schemeClr val="lt1"/>
              </a:solidFill>
              <a:latin typeface="Arial"/>
              <a:ea typeface="Arial"/>
              <a:cs typeface="Arial"/>
              <a:sym typeface="Arial"/>
            </a:endParaRPr>
          </a:p>
        </p:txBody>
      </p:sp>
      <p:sp>
        <p:nvSpPr>
          <p:cNvPr id="287" name="Google Shape;287;p27"/>
          <p:cNvSpPr txBox="1"/>
          <p:nvPr/>
        </p:nvSpPr>
        <p:spPr>
          <a:xfrm>
            <a:off x="7304776" y="3135040"/>
            <a:ext cx="1659000" cy="79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sobre metales: magnesio, potasio,  sodio,</a:t>
            </a:r>
            <a:endParaRPr>
              <a:solidFill>
                <a:schemeClr val="lt1"/>
              </a:solidFill>
              <a:latin typeface="Arial"/>
              <a:ea typeface="Arial"/>
              <a:cs typeface="Arial"/>
              <a:sym typeface="Arial"/>
            </a:endParaRPr>
          </a:p>
        </p:txBody>
      </p:sp>
      <p:sp>
        <p:nvSpPr>
          <p:cNvPr id="288" name="Google Shape;288;p27"/>
          <p:cNvSpPr txBox="1"/>
          <p:nvPr/>
        </p:nvSpPr>
        <p:spPr>
          <a:xfrm>
            <a:off x="9415201" y="3069890"/>
            <a:ext cx="1659000" cy="79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aceites vegetales o grasas animales</a:t>
            </a:r>
            <a:endParaRPr>
              <a:solidFill>
                <a:schemeClr val="lt1"/>
              </a:solidFill>
              <a:latin typeface="Arial"/>
              <a:ea typeface="Arial"/>
              <a:cs typeface="Arial"/>
              <a:sym typeface="Arial"/>
            </a:endParaRPr>
          </a:p>
        </p:txBody>
      </p:sp>
      <p:sp>
        <p:nvSpPr>
          <p:cNvPr id="289" name="Google Shape;289;p27"/>
          <p:cNvSpPr txBox="1"/>
          <p:nvPr/>
        </p:nvSpPr>
        <p:spPr>
          <a:xfrm>
            <a:off x="3315639" y="2869872"/>
            <a:ext cx="1521600" cy="307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rPr>
              <a:t>Clase B</a:t>
            </a:r>
            <a:endParaRPr b="1" sz="1800">
              <a:solidFill>
                <a:schemeClr val="lt1"/>
              </a:solidFill>
              <a:latin typeface="Arial"/>
              <a:ea typeface="Arial"/>
              <a:cs typeface="Arial"/>
              <a:sym typeface="Arial"/>
            </a:endParaRPr>
          </a:p>
        </p:txBody>
      </p:sp>
      <p:sp>
        <p:nvSpPr>
          <p:cNvPr id="290" name="Google Shape;290;p27"/>
          <p:cNvSpPr txBox="1"/>
          <p:nvPr/>
        </p:nvSpPr>
        <p:spPr>
          <a:xfrm>
            <a:off x="5331764" y="2869872"/>
            <a:ext cx="1521600" cy="307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rPr>
              <a:t>Clase C</a:t>
            </a:r>
            <a:endParaRPr b="1" sz="1800">
              <a:solidFill>
                <a:schemeClr val="lt1"/>
              </a:solidFill>
              <a:latin typeface="Arial"/>
              <a:ea typeface="Arial"/>
              <a:cs typeface="Arial"/>
              <a:sym typeface="Arial"/>
            </a:endParaRPr>
          </a:p>
        </p:txBody>
      </p:sp>
      <p:sp>
        <p:nvSpPr>
          <p:cNvPr id="291" name="Google Shape;291;p27"/>
          <p:cNvSpPr txBox="1"/>
          <p:nvPr/>
        </p:nvSpPr>
        <p:spPr>
          <a:xfrm>
            <a:off x="7559689" y="2869885"/>
            <a:ext cx="1521600" cy="307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rPr>
              <a:t>Clase D</a:t>
            </a:r>
            <a:endParaRPr b="1" sz="1800">
              <a:solidFill>
                <a:schemeClr val="lt1"/>
              </a:solidFill>
              <a:latin typeface="Arial"/>
              <a:ea typeface="Arial"/>
              <a:cs typeface="Arial"/>
              <a:sym typeface="Arial"/>
            </a:endParaRPr>
          </a:p>
        </p:txBody>
      </p:sp>
      <p:sp>
        <p:nvSpPr>
          <p:cNvPr id="292" name="Google Shape;292;p27"/>
          <p:cNvSpPr txBox="1"/>
          <p:nvPr/>
        </p:nvSpPr>
        <p:spPr>
          <a:xfrm>
            <a:off x="9592664" y="2784747"/>
            <a:ext cx="1521600" cy="307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rPr>
              <a:t>Clase K/F</a:t>
            </a:r>
            <a:endParaRPr b="1" sz="1800">
              <a:solidFill>
                <a:schemeClr val="lt1"/>
              </a:solidFill>
              <a:latin typeface="Arial"/>
              <a:ea typeface="Arial"/>
              <a:cs typeface="Arial"/>
              <a:sym typeface="Arial"/>
            </a:endParaRPr>
          </a:p>
        </p:txBody>
      </p:sp>
      <p:sp>
        <p:nvSpPr>
          <p:cNvPr id="293" name="Google Shape;293;p27"/>
          <p:cNvSpPr txBox="1"/>
          <p:nvPr/>
        </p:nvSpPr>
        <p:spPr>
          <a:xfrm>
            <a:off x="1004900" y="5122725"/>
            <a:ext cx="17397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500">
                <a:solidFill>
                  <a:schemeClr val="accent3"/>
                </a:solidFill>
              </a:rPr>
              <a:t>ENFRIAMIENTO</a:t>
            </a:r>
            <a:endParaRPr b="1" sz="1500">
              <a:solidFill>
                <a:schemeClr val="accent3"/>
              </a:solidFill>
            </a:endParaRPr>
          </a:p>
        </p:txBody>
      </p:sp>
      <p:sp>
        <p:nvSpPr>
          <p:cNvPr id="294" name="Google Shape;294;p27"/>
          <p:cNvSpPr/>
          <p:nvPr/>
        </p:nvSpPr>
        <p:spPr>
          <a:xfrm>
            <a:off x="3103338" y="5081971"/>
            <a:ext cx="1830900" cy="413400"/>
          </a:xfrm>
          <a:prstGeom prst="rect">
            <a:avLst/>
          </a:prstGeom>
          <a:no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700">
                <a:solidFill>
                  <a:schemeClr val="lt1"/>
                </a:solidFill>
              </a:rPr>
              <a:t>EN</a:t>
            </a:r>
            <a:endParaRPr sz="2700">
              <a:solidFill>
                <a:schemeClr val="lt1"/>
              </a:solidFill>
              <a:latin typeface="Arial"/>
              <a:ea typeface="Arial"/>
              <a:cs typeface="Arial"/>
              <a:sym typeface="Arial"/>
            </a:endParaRPr>
          </a:p>
        </p:txBody>
      </p:sp>
      <p:sp>
        <p:nvSpPr>
          <p:cNvPr id="295" name="Google Shape;295;p27"/>
          <p:cNvSpPr txBox="1"/>
          <p:nvPr/>
        </p:nvSpPr>
        <p:spPr>
          <a:xfrm>
            <a:off x="3125513" y="5122725"/>
            <a:ext cx="17397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500">
                <a:solidFill>
                  <a:schemeClr val="accent4"/>
                </a:solidFill>
              </a:rPr>
              <a:t>SOFOCACION</a:t>
            </a:r>
            <a:endParaRPr b="1" sz="1500">
              <a:solidFill>
                <a:schemeClr val="accent4"/>
              </a:solidFill>
            </a:endParaRPr>
          </a:p>
        </p:txBody>
      </p:sp>
      <p:sp>
        <p:nvSpPr>
          <p:cNvPr id="296" name="Google Shape;296;p27"/>
          <p:cNvSpPr/>
          <p:nvPr/>
        </p:nvSpPr>
        <p:spPr>
          <a:xfrm>
            <a:off x="5177126" y="5069921"/>
            <a:ext cx="1830900" cy="413400"/>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700">
                <a:solidFill>
                  <a:schemeClr val="lt1"/>
                </a:solidFill>
              </a:rPr>
              <a:t>EN</a:t>
            </a:r>
            <a:endParaRPr sz="2700">
              <a:solidFill>
                <a:schemeClr val="lt1"/>
              </a:solidFill>
              <a:latin typeface="Arial"/>
              <a:ea typeface="Arial"/>
              <a:cs typeface="Arial"/>
              <a:sym typeface="Arial"/>
            </a:endParaRPr>
          </a:p>
        </p:txBody>
      </p:sp>
      <p:sp>
        <p:nvSpPr>
          <p:cNvPr id="297" name="Google Shape;297;p27"/>
          <p:cNvSpPr txBox="1"/>
          <p:nvPr/>
        </p:nvSpPr>
        <p:spPr>
          <a:xfrm>
            <a:off x="5199300" y="5110675"/>
            <a:ext cx="17397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500">
                <a:solidFill>
                  <a:schemeClr val="accent1"/>
                </a:solidFill>
              </a:rPr>
              <a:t>POLVO </a:t>
            </a:r>
            <a:r>
              <a:rPr b="1" lang="en-US" sz="1500">
                <a:solidFill>
                  <a:schemeClr val="accent1"/>
                </a:solidFill>
              </a:rPr>
              <a:t>QUÍMICO</a:t>
            </a:r>
            <a:endParaRPr b="1" sz="1500">
              <a:solidFill>
                <a:schemeClr val="accent1"/>
              </a:solidFill>
            </a:endParaRPr>
          </a:p>
        </p:txBody>
      </p:sp>
      <p:sp>
        <p:nvSpPr>
          <p:cNvPr id="298" name="Google Shape;298;p27"/>
          <p:cNvSpPr/>
          <p:nvPr/>
        </p:nvSpPr>
        <p:spPr>
          <a:xfrm>
            <a:off x="7405050" y="5081978"/>
            <a:ext cx="1830900" cy="704100"/>
          </a:xfrm>
          <a:prstGeom prst="rect">
            <a:avLst/>
          </a:prstGeom>
          <a:no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299" name="Google Shape;299;p27"/>
          <p:cNvSpPr txBox="1"/>
          <p:nvPr/>
        </p:nvSpPr>
        <p:spPr>
          <a:xfrm>
            <a:off x="7427225" y="5122725"/>
            <a:ext cx="1739700" cy="30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500">
                <a:solidFill>
                  <a:schemeClr val="accent2"/>
                </a:solidFill>
              </a:rPr>
              <a:t>POLVOS ESPECIALES</a:t>
            </a:r>
            <a:endParaRPr b="1" sz="1500">
              <a:solidFill>
                <a:schemeClr val="accent2"/>
              </a:solidFill>
            </a:endParaRPr>
          </a:p>
        </p:txBody>
      </p:sp>
      <p:sp>
        <p:nvSpPr>
          <p:cNvPr id="300" name="Google Shape;300;p27"/>
          <p:cNvSpPr/>
          <p:nvPr/>
        </p:nvSpPr>
        <p:spPr>
          <a:xfrm>
            <a:off x="9521201" y="5057871"/>
            <a:ext cx="1830900" cy="413400"/>
          </a:xfrm>
          <a:prstGeom prst="rect">
            <a:avLst/>
          </a:prstGeom>
          <a:noFill/>
          <a:ln cap="flat" cmpd="sng" w="12700">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700">
                <a:solidFill>
                  <a:schemeClr val="lt1"/>
                </a:solidFill>
              </a:rPr>
              <a:t>EN</a:t>
            </a:r>
            <a:endParaRPr sz="2700">
              <a:solidFill>
                <a:schemeClr val="lt1"/>
              </a:solidFill>
              <a:latin typeface="Arial"/>
              <a:ea typeface="Arial"/>
              <a:cs typeface="Arial"/>
              <a:sym typeface="Arial"/>
            </a:endParaRPr>
          </a:p>
        </p:txBody>
      </p:sp>
      <p:sp>
        <p:nvSpPr>
          <p:cNvPr id="301" name="Google Shape;301;p27"/>
          <p:cNvSpPr txBox="1"/>
          <p:nvPr/>
        </p:nvSpPr>
        <p:spPr>
          <a:xfrm>
            <a:off x="9543375" y="5098625"/>
            <a:ext cx="1739700" cy="30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500">
                <a:solidFill>
                  <a:schemeClr val="accent5"/>
                </a:solidFill>
              </a:rPr>
              <a:t>ACETATO</a:t>
            </a:r>
            <a:endParaRPr b="1" sz="1500">
              <a:solidFill>
                <a:schemeClr val="accent5"/>
              </a:solidFill>
            </a:endParaRPr>
          </a:p>
        </p:txBody>
      </p:sp>
      <p:sp>
        <p:nvSpPr>
          <p:cNvPr id="302" name="Google Shape;302;p27"/>
          <p:cNvSpPr/>
          <p:nvPr/>
        </p:nvSpPr>
        <p:spPr>
          <a:xfrm>
            <a:off x="1532950" y="4156875"/>
            <a:ext cx="648900" cy="792000"/>
          </a:xfrm>
          <a:prstGeom prst="downArrow">
            <a:avLst>
              <a:gd fmla="val 50000" name="adj1"/>
              <a:gd fmla="val 50000" name="adj2"/>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7"/>
          <p:cNvSpPr/>
          <p:nvPr/>
        </p:nvSpPr>
        <p:spPr>
          <a:xfrm>
            <a:off x="3752000" y="4154313"/>
            <a:ext cx="648900" cy="792000"/>
          </a:xfrm>
          <a:prstGeom prst="down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7"/>
          <p:cNvSpPr/>
          <p:nvPr/>
        </p:nvSpPr>
        <p:spPr>
          <a:xfrm>
            <a:off x="5785688" y="4148288"/>
            <a:ext cx="648900" cy="792000"/>
          </a:xfrm>
          <a:prstGeom prst="down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7"/>
          <p:cNvSpPr/>
          <p:nvPr/>
        </p:nvSpPr>
        <p:spPr>
          <a:xfrm>
            <a:off x="7896825" y="4174688"/>
            <a:ext cx="648900" cy="792000"/>
          </a:xfrm>
          <a:prstGeom prst="down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7"/>
          <p:cNvSpPr/>
          <p:nvPr/>
        </p:nvSpPr>
        <p:spPr>
          <a:xfrm>
            <a:off x="10112200" y="4142263"/>
            <a:ext cx="648900" cy="792000"/>
          </a:xfrm>
          <a:prstGeom prst="down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93f70c0d28_0_0"/>
          <p:cNvSpPr txBox="1"/>
          <p:nvPr>
            <p:ph idx="1" type="body"/>
          </p:nvPr>
        </p:nvSpPr>
        <p:spPr>
          <a:xfrm>
            <a:off x="323529" y="281518"/>
            <a:ext cx="11573100" cy="840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lang="en-US" sz="4300">
                <a:solidFill>
                  <a:srgbClr val="B51530"/>
                </a:solidFill>
              </a:rPr>
              <a:t>CARGA </a:t>
            </a:r>
            <a:r>
              <a:rPr lang="en-US" sz="4300">
                <a:solidFill>
                  <a:srgbClr val="B51530"/>
                </a:solidFill>
              </a:rPr>
              <a:t>DE FUEGO</a:t>
            </a:r>
            <a:endParaRPr sz="4300">
              <a:solidFill>
                <a:srgbClr val="B51530"/>
              </a:solidFill>
            </a:endParaRPr>
          </a:p>
        </p:txBody>
      </p:sp>
      <p:sp>
        <p:nvSpPr>
          <p:cNvPr id="312" name="Google Shape;312;g93f70c0d28_0_0"/>
          <p:cNvSpPr txBox="1"/>
          <p:nvPr/>
        </p:nvSpPr>
        <p:spPr>
          <a:xfrm>
            <a:off x="556300" y="1408325"/>
            <a:ext cx="5119800" cy="20475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US" sz="2400"/>
              <a:t>Peso en madera por unidad de superficie</a:t>
            </a:r>
            <a:r>
              <a:rPr lang="en-US" sz="2400"/>
              <a:t> (kg/m2) capaz de desarrollar una cantidad de calor equivalente a la de los materiales contenidos en el sector de incendio.</a:t>
            </a:r>
            <a:endParaRPr sz="2400"/>
          </a:p>
        </p:txBody>
      </p:sp>
      <p:pic>
        <p:nvPicPr>
          <p:cNvPr id="313" name="Google Shape;313;g93f70c0d28_0_0"/>
          <p:cNvPicPr preferRelativeResize="0"/>
          <p:nvPr/>
        </p:nvPicPr>
        <p:blipFill>
          <a:blip r:embed="rId3">
            <a:alphaModFix/>
          </a:blip>
          <a:stretch>
            <a:fillRect/>
          </a:stretch>
        </p:blipFill>
        <p:spPr>
          <a:xfrm>
            <a:off x="7764863" y="1500550"/>
            <a:ext cx="2428875" cy="1123950"/>
          </a:xfrm>
          <a:prstGeom prst="rect">
            <a:avLst/>
          </a:prstGeom>
          <a:noFill/>
          <a:ln>
            <a:noFill/>
          </a:ln>
        </p:spPr>
      </p:pic>
      <p:pic>
        <p:nvPicPr>
          <p:cNvPr id="314" name="Google Shape;314;g93f70c0d28_0_0"/>
          <p:cNvPicPr preferRelativeResize="0"/>
          <p:nvPr/>
        </p:nvPicPr>
        <p:blipFill>
          <a:blip r:embed="rId4">
            <a:alphaModFix/>
          </a:blip>
          <a:stretch>
            <a:fillRect/>
          </a:stretch>
        </p:blipFill>
        <p:spPr>
          <a:xfrm>
            <a:off x="6902850" y="3003225"/>
            <a:ext cx="4152900" cy="3457575"/>
          </a:xfrm>
          <a:prstGeom prst="rect">
            <a:avLst/>
          </a:prstGeom>
          <a:noFill/>
          <a:ln>
            <a:noFill/>
          </a:ln>
        </p:spPr>
      </p:pic>
      <p:sp>
        <p:nvSpPr>
          <p:cNvPr id="315" name="Google Shape;315;g93f70c0d28_0_0"/>
          <p:cNvSpPr txBox="1"/>
          <p:nvPr/>
        </p:nvSpPr>
        <p:spPr>
          <a:xfrm>
            <a:off x="1294900" y="4810500"/>
            <a:ext cx="3642600" cy="1026900"/>
          </a:xfrm>
          <a:prstGeom prst="rect">
            <a:avLst/>
          </a:prstGeom>
          <a:noFill/>
          <a:ln cap="flat" cmpd="sng" w="9525">
            <a:solidFill>
              <a:srgbClr val="B5153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latin typeface="Comfortaa"/>
                <a:ea typeface="Comfortaa"/>
                <a:cs typeface="Comfortaa"/>
                <a:sym typeface="Comfortaa"/>
              </a:rPr>
              <a:t>MAGNITUD DEL INCENDIO</a:t>
            </a:r>
            <a:endParaRPr sz="2400">
              <a:latin typeface="Comfortaa"/>
              <a:ea typeface="Comfortaa"/>
              <a:cs typeface="Comfortaa"/>
              <a:sym typeface="Comfortaa"/>
            </a:endParaRPr>
          </a:p>
        </p:txBody>
      </p:sp>
      <p:cxnSp>
        <p:nvCxnSpPr>
          <p:cNvPr id="316" name="Google Shape;316;g93f70c0d28_0_0"/>
          <p:cNvCxnSpPr/>
          <p:nvPr/>
        </p:nvCxnSpPr>
        <p:spPr>
          <a:xfrm flipH="1">
            <a:off x="3111400" y="3545025"/>
            <a:ext cx="9600" cy="886500"/>
          </a:xfrm>
          <a:prstGeom prst="straightConnector1">
            <a:avLst/>
          </a:prstGeom>
          <a:noFill/>
          <a:ln cap="flat" cmpd="sng" w="76200">
            <a:solidFill>
              <a:srgbClr val="B51530"/>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Section Break Slide Master">
  <a:themeElements>
    <a:clrScheme name="ALLPPT - COLOR 120">
      <a:dk1>
        <a:srgbClr val="000000"/>
      </a:dk1>
      <a:lt1>
        <a:srgbClr val="FFFFFF"/>
      </a:lt1>
      <a:dk2>
        <a:srgbClr val="39302A"/>
      </a:dk2>
      <a:lt2>
        <a:srgbClr val="E5DEDB"/>
      </a:lt2>
      <a:accent1>
        <a:srgbClr val="6FC9C1"/>
      </a:accent1>
      <a:accent2>
        <a:srgbClr val="DD8D22"/>
      </a:accent2>
      <a:accent3>
        <a:srgbClr val="6FC9C1"/>
      </a:accent3>
      <a:accent4>
        <a:srgbClr val="F7A60B"/>
      </a:accent4>
      <a:accent5>
        <a:srgbClr val="6FC9C1"/>
      </a:accent5>
      <a:accent6>
        <a:srgbClr val="F7A60B"/>
      </a:accent6>
      <a:hlink>
        <a:srgbClr val="7030A0"/>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ver and End Slide Master">
  <a:themeElements>
    <a:clrScheme name="ALLPPT-COLOR-A51">
      <a:dk1>
        <a:srgbClr val="000000"/>
      </a:dk1>
      <a:lt1>
        <a:srgbClr val="FFFFFF"/>
      </a:lt1>
      <a:dk2>
        <a:srgbClr val="1F497D"/>
      </a:dk2>
      <a:lt2>
        <a:srgbClr val="EEECE1"/>
      </a:lt2>
      <a:accent1>
        <a:srgbClr val="E62949"/>
      </a:accent1>
      <a:accent2>
        <a:srgbClr val="F07624"/>
      </a:accent2>
      <a:accent3>
        <a:srgbClr val="F4BD2D"/>
      </a:accent3>
      <a:accent4>
        <a:srgbClr val="1ED4DE"/>
      </a:accent4>
      <a:accent5>
        <a:srgbClr val="1C7DE1"/>
      </a:accent5>
      <a:accent6>
        <a:srgbClr val="CBCBCB"/>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s Slide Master">
  <a:themeElements>
    <a:clrScheme name="ALLPPT-COLOR-A51">
      <a:dk1>
        <a:srgbClr val="000000"/>
      </a:dk1>
      <a:lt1>
        <a:srgbClr val="FFFFFF"/>
      </a:lt1>
      <a:dk2>
        <a:srgbClr val="1F497D"/>
      </a:dk2>
      <a:lt2>
        <a:srgbClr val="EEECE1"/>
      </a:lt2>
      <a:accent1>
        <a:srgbClr val="E62949"/>
      </a:accent1>
      <a:accent2>
        <a:srgbClr val="F07624"/>
      </a:accent2>
      <a:accent3>
        <a:srgbClr val="F4BD2D"/>
      </a:accent3>
      <a:accent4>
        <a:srgbClr val="1ED4DE"/>
      </a:accent4>
      <a:accent5>
        <a:srgbClr val="1C7DE1"/>
      </a:accent5>
      <a:accent6>
        <a:srgbClr val="CBCBCB"/>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2019-01-14T06:35:35Z</dcterms:created>
  <dc:creator>Allppt.com</dc:creator>
</cp:coreProperties>
</file>